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8" r:id="rId2"/>
    <p:sldId id="302" r:id="rId3"/>
    <p:sldId id="303"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5" r:id="rId25"/>
    <p:sldId id="326" r:id="rId26"/>
    <p:sldId id="327" r:id="rId27"/>
    <p:sldId id="328" r:id="rId28"/>
    <p:sldId id="329"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299" r:id="rId46"/>
    <p:sldId id="300" r:id="rId47"/>
    <p:sldId id="301"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latko Lazović" initials="ZL" lastIdx="1" clrIdx="0"/>
  <p:cmAuthor id="2" name="Amira Lazovic" initials="AL" lastIdx="5"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96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jpg"/></Relationships>
</file>

<file path=ppt/diagrams/_rels/data14.xml.rels><?xml version="1.0" encoding="UTF-8" standalone="yes"?>
<Relationships xmlns="http://schemas.openxmlformats.org/package/2006/relationships"><Relationship Id="rId1" Type="http://schemas.openxmlformats.org/officeDocument/2006/relationships/image" Target="../media/image10.jpg"/></Relationships>
</file>

<file path=ppt/diagrams/_rels/data16.xml.rels><?xml version="1.0" encoding="UTF-8" standalone="yes"?>
<Relationships xmlns="http://schemas.openxmlformats.org/package/2006/relationships"><Relationship Id="rId1" Type="http://schemas.openxmlformats.org/officeDocument/2006/relationships/image" Target="../media/image15.jpg"/></Relationships>
</file>

<file path=ppt/diagrams/_rels/data17.xml.rels><?xml version="1.0" encoding="UTF-8" standalone="yes"?>
<Relationships xmlns="http://schemas.openxmlformats.org/package/2006/relationships"><Relationship Id="rId1" Type="http://schemas.openxmlformats.org/officeDocument/2006/relationships/image" Target="../media/image17.jpeg"/></Relationships>
</file>

<file path=ppt/diagrams/_rels/data23.xml.rels><?xml version="1.0" encoding="UTF-8" standalone="yes"?>
<Relationships xmlns="http://schemas.openxmlformats.org/package/2006/relationships"><Relationship Id="rId1" Type="http://schemas.openxmlformats.org/officeDocument/2006/relationships/image" Target="../media/image19.jpg"/></Relationships>
</file>

<file path=ppt/diagrams/_rels/data7.xml.rels><?xml version="1.0" encoding="UTF-8" standalone="yes"?>
<Relationships xmlns="http://schemas.openxmlformats.org/package/2006/relationships"><Relationship Id="rId1" Type="http://schemas.openxmlformats.org/officeDocument/2006/relationships/image" Target="../media/image8.png"/></Relationships>
</file>

<file path=ppt/diagrams/_rels/drawing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jpg"/></Relationships>
</file>

<file path=ppt/diagrams/_rels/drawing14.xml.rels><?xml version="1.0" encoding="UTF-8" standalone="yes"?>
<Relationships xmlns="http://schemas.openxmlformats.org/package/2006/relationships"><Relationship Id="rId1" Type="http://schemas.openxmlformats.org/officeDocument/2006/relationships/image" Target="../media/image10.jpg"/></Relationships>
</file>

<file path=ppt/diagrams/_rels/drawing16.xml.rels><?xml version="1.0" encoding="UTF-8" standalone="yes"?>
<Relationships xmlns="http://schemas.openxmlformats.org/package/2006/relationships"><Relationship Id="rId1" Type="http://schemas.openxmlformats.org/officeDocument/2006/relationships/image" Target="../media/image15.jpg"/></Relationships>
</file>

<file path=ppt/diagrams/_rels/drawing17.xml.rels><?xml version="1.0" encoding="UTF-8" standalone="yes"?>
<Relationships xmlns="http://schemas.openxmlformats.org/package/2006/relationships"><Relationship Id="rId1" Type="http://schemas.openxmlformats.org/officeDocument/2006/relationships/image" Target="../media/image17.jpeg"/></Relationships>
</file>

<file path=ppt/diagrams/_rels/drawing23.xml.rels><?xml version="1.0" encoding="UTF-8" standalone="yes"?>
<Relationships xmlns="http://schemas.openxmlformats.org/package/2006/relationships"><Relationship Id="rId1" Type="http://schemas.openxmlformats.org/officeDocument/2006/relationships/image" Target="../media/image19.jpg"/></Relationships>
</file>

<file path=ppt/diagrams/_rels/drawing7.xml.rels><?xml version="1.0" encoding="UTF-8" standalone="yes"?>
<Relationships xmlns="http://schemas.openxmlformats.org/package/2006/relationships"><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1521D4-E620-4E75-A0FF-E1A9C859E484}"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bs-Latn-BA"/>
        </a:p>
      </dgm:t>
    </dgm:pt>
    <dgm:pt modelId="{04179A49-B9B0-4BCB-A0D8-8CF023ADE2B9}">
      <dgm:prSet custT="1"/>
      <dgm:spPr/>
      <dgm:t>
        <a:bodyPr/>
        <a:lstStyle/>
        <a:p>
          <a:pPr rtl="0"/>
          <a:r>
            <a:rPr lang="bs-Latn-BA" sz="2800" dirty="0"/>
            <a:t>Transparentnost</a:t>
          </a:r>
        </a:p>
      </dgm:t>
    </dgm:pt>
    <dgm:pt modelId="{C7D3383D-C1E9-4AB3-8D3F-EE376B9A56D7}" type="parTrans" cxnId="{097FE23E-6227-44F7-B341-0026F739EDE7}">
      <dgm:prSet/>
      <dgm:spPr/>
      <dgm:t>
        <a:bodyPr/>
        <a:lstStyle/>
        <a:p>
          <a:endParaRPr lang="bs-Latn-BA"/>
        </a:p>
      </dgm:t>
    </dgm:pt>
    <dgm:pt modelId="{64B8B08E-5416-416F-A1EE-298B9C307FC5}" type="sibTrans" cxnId="{097FE23E-6227-44F7-B341-0026F739EDE7}">
      <dgm:prSet/>
      <dgm:spPr/>
      <dgm:t>
        <a:bodyPr/>
        <a:lstStyle/>
        <a:p>
          <a:endParaRPr lang="bs-Latn-BA"/>
        </a:p>
      </dgm:t>
    </dgm:pt>
    <dgm:pt modelId="{FC53EF30-678C-400B-B4DF-7CA1BAA3D4AE}">
      <dgm:prSet custT="1"/>
      <dgm:spPr/>
      <dgm:t>
        <a:bodyPr/>
        <a:lstStyle/>
        <a:p>
          <a:pPr rtl="0"/>
          <a:r>
            <a:rPr lang="bs-Latn-BA" sz="2800" dirty="0"/>
            <a:t>Jednak tretman</a:t>
          </a:r>
        </a:p>
      </dgm:t>
    </dgm:pt>
    <dgm:pt modelId="{EA80C17F-F55F-455E-BE4C-E29EA1B517D4}" type="parTrans" cxnId="{223A8EC6-A07D-4245-8EDB-DD4D8DDE6074}">
      <dgm:prSet/>
      <dgm:spPr/>
      <dgm:t>
        <a:bodyPr/>
        <a:lstStyle/>
        <a:p>
          <a:endParaRPr lang="bs-Latn-BA"/>
        </a:p>
      </dgm:t>
    </dgm:pt>
    <dgm:pt modelId="{31CADAB8-A595-4E7B-B9BA-3DD2FF559334}" type="sibTrans" cxnId="{223A8EC6-A07D-4245-8EDB-DD4D8DDE6074}">
      <dgm:prSet/>
      <dgm:spPr/>
      <dgm:t>
        <a:bodyPr/>
        <a:lstStyle/>
        <a:p>
          <a:endParaRPr lang="bs-Latn-BA"/>
        </a:p>
      </dgm:t>
    </dgm:pt>
    <dgm:pt modelId="{757806F1-138A-4D58-A4B6-4471B0A07A59}">
      <dgm:prSet custT="1"/>
      <dgm:spPr/>
      <dgm:t>
        <a:bodyPr/>
        <a:lstStyle/>
        <a:p>
          <a:pPr rtl="0"/>
          <a:r>
            <a:rPr lang="bs-Latn-BA" sz="2800"/>
            <a:t>Nediskriminacija</a:t>
          </a:r>
        </a:p>
      </dgm:t>
    </dgm:pt>
    <dgm:pt modelId="{88A99C74-946D-4D18-BF2F-23E333655F98}" type="parTrans" cxnId="{ECC1B15C-8280-4A82-A95D-BD0C7E692639}">
      <dgm:prSet/>
      <dgm:spPr/>
      <dgm:t>
        <a:bodyPr/>
        <a:lstStyle/>
        <a:p>
          <a:endParaRPr lang="bs-Latn-BA"/>
        </a:p>
      </dgm:t>
    </dgm:pt>
    <dgm:pt modelId="{34DB184C-EB7B-4917-929B-CDA3260FC778}" type="sibTrans" cxnId="{ECC1B15C-8280-4A82-A95D-BD0C7E692639}">
      <dgm:prSet/>
      <dgm:spPr/>
      <dgm:t>
        <a:bodyPr/>
        <a:lstStyle/>
        <a:p>
          <a:endParaRPr lang="bs-Latn-BA"/>
        </a:p>
      </dgm:t>
    </dgm:pt>
    <dgm:pt modelId="{12683949-ADAC-484A-885F-D285132ABF07}">
      <dgm:prSet custT="1"/>
      <dgm:spPr/>
      <dgm:t>
        <a:bodyPr/>
        <a:lstStyle/>
        <a:p>
          <a:pPr rtl="0"/>
          <a:r>
            <a:rPr lang="bs-Latn-BA" sz="2800"/>
            <a:t>Pravična i aktivna konkurencija</a:t>
          </a:r>
        </a:p>
      </dgm:t>
    </dgm:pt>
    <dgm:pt modelId="{965C715C-452E-446A-9568-3BC90CABB8D7}" type="parTrans" cxnId="{6BA22FEE-73D3-42F7-85C5-FFED9BB503B9}">
      <dgm:prSet/>
      <dgm:spPr/>
      <dgm:t>
        <a:bodyPr/>
        <a:lstStyle/>
        <a:p>
          <a:endParaRPr lang="bs-Latn-BA"/>
        </a:p>
      </dgm:t>
    </dgm:pt>
    <dgm:pt modelId="{B2239303-5E78-4300-ABEB-9C6420DCF519}" type="sibTrans" cxnId="{6BA22FEE-73D3-42F7-85C5-FFED9BB503B9}">
      <dgm:prSet/>
      <dgm:spPr/>
      <dgm:t>
        <a:bodyPr/>
        <a:lstStyle/>
        <a:p>
          <a:endParaRPr lang="bs-Latn-BA"/>
        </a:p>
      </dgm:t>
    </dgm:pt>
    <dgm:pt modelId="{9AE79D70-0D9F-45E1-8DA7-D470ABD7CC9F}">
      <dgm:prSet custT="1"/>
      <dgm:spPr/>
      <dgm:t>
        <a:bodyPr/>
        <a:lstStyle/>
        <a:p>
          <a:pPr rtl="0"/>
          <a:r>
            <a:rPr lang="bs-Latn-BA" sz="2800"/>
            <a:t>Najefikasnija potrošnja javnih sredstava – najbolja vrijednost za novac</a:t>
          </a:r>
          <a:r>
            <a:rPr lang="bs-Latn-BA" sz="2800" i="1"/>
            <a:t> (best value for money)</a:t>
          </a:r>
          <a:endParaRPr lang="bs-Latn-BA" sz="2800"/>
        </a:p>
      </dgm:t>
    </dgm:pt>
    <dgm:pt modelId="{FEC851C1-46BD-48E3-A9E8-2675C942A182}" type="parTrans" cxnId="{3B780B73-9A54-4FB9-9A9D-92A155265AE2}">
      <dgm:prSet/>
      <dgm:spPr/>
      <dgm:t>
        <a:bodyPr/>
        <a:lstStyle/>
        <a:p>
          <a:endParaRPr lang="bs-Latn-BA"/>
        </a:p>
      </dgm:t>
    </dgm:pt>
    <dgm:pt modelId="{03D05594-9DB4-4D01-9802-05185D879988}" type="sibTrans" cxnId="{3B780B73-9A54-4FB9-9A9D-92A155265AE2}">
      <dgm:prSet/>
      <dgm:spPr/>
      <dgm:t>
        <a:bodyPr/>
        <a:lstStyle/>
        <a:p>
          <a:endParaRPr lang="bs-Latn-BA"/>
        </a:p>
      </dgm:t>
    </dgm:pt>
    <dgm:pt modelId="{CB1829AB-2211-4491-B35D-11690312706D}" type="pres">
      <dgm:prSet presAssocID="{A21521D4-E620-4E75-A0FF-E1A9C859E484}" presName="vert0" presStyleCnt="0">
        <dgm:presLayoutVars>
          <dgm:dir/>
          <dgm:animOne val="branch"/>
          <dgm:animLvl val="lvl"/>
        </dgm:presLayoutVars>
      </dgm:prSet>
      <dgm:spPr/>
      <dgm:t>
        <a:bodyPr/>
        <a:lstStyle/>
        <a:p>
          <a:endParaRPr lang="bs-Latn-BA"/>
        </a:p>
      </dgm:t>
    </dgm:pt>
    <dgm:pt modelId="{1BE496F7-7848-40DF-8F56-19EA531FD83D}" type="pres">
      <dgm:prSet presAssocID="{04179A49-B9B0-4BCB-A0D8-8CF023ADE2B9}" presName="thickLine" presStyleLbl="alignNode1" presStyleIdx="0" presStyleCnt="5"/>
      <dgm:spPr/>
    </dgm:pt>
    <dgm:pt modelId="{6FA219F7-FEC0-41F7-93E1-4C14861CFC81}" type="pres">
      <dgm:prSet presAssocID="{04179A49-B9B0-4BCB-A0D8-8CF023ADE2B9}" presName="horz1" presStyleCnt="0"/>
      <dgm:spPr/>
    </dgm:pt>
    <dgm:pt modelId="{AB5D642A-C796-4540-953D-7A0093D83B18}" type="pres">
      <dgm:prSet presAssocID="{04179A49-B9B0-4BCB-A0D8-8CF023ADE2B9}" presName="tx1" presStyleLbl="revTx" presStyleIdx="0" presStyleCnt="5"/>
      <dgm:spPr/>
      <dgm:t>
        <a:bodyPr/>
        <a:lstStyle/>
        <a:p>
          <a:endParaRPr lang="bs-Latn-BA"/>
        </a:p>
      </dgm:t>
    </dgm:pt>
    <dgm:pt modelId="{A274F4B7-129E-4660-B8B8-9EE867065E15}" type="pres">
      <dgm:prSet presAssocID="{04179A49-B9B0-4BCB-A0D8-8CF023ADE2B9}" presName="vert1" presStyleCnt="0"/>
      <dgm:spPr/>
    </dgm:pt>
    <dgm:pt modelId="{E98AB72C-5DA7-4E68-9CAF-EE6E1D074743}" type="pres">
      <dgm:prSet presAssocID="{FC53EF30-678C-400B-B4DF-7CA1BAA3D4AE}" presName="thickLine" presStyleLbl="alignNode1" presStyleIdx="1" presStyleCnt="5"/>
      <dgm:spPr/>
    </dgm:pt>
    <dgm:pt modelId="{08721D27-CE2C-45DE-A851-A64489080D8A}" type="pres">
      <dgm:prSet presAssocID="{FC53EF30-678C-400B-B4DF-7CA1BAA3D4AE}" presName="horz1" presStyleCnt="0"/>
      <dgm:spPr/>
    </dgm:pt>
    <dgm:pt modelId="{CDDFC0F5-B146-4CB9-A34A-5AEF19D07A8D}" type="pres">
      <dgm:prSet presAssocID="{FC53EF30-678C-400B-B4DF-7CA1BAA3D4AE}" presName="tx1" presStyleLbl="revTx" presStyleIdx="1" presStyleCnt="5"/>
      <dgm:spPr/>
      <dgm:t>
        <a:bodyPr/>
        <a:lstStyle/>
        <a:p>
          <a:endParaRPr lang="bs-Latn-BA"/>
        </a:p>
      </dgm:t>
    </dgm:pt>
    <dgm:pt modelId="{E142C593-B565-4C56-B0D8-9940E4EDEF9B}" type="pres">
      <dgm:prSet presAssocID="{FC53EF30-678C-400B-B4DF-7CA1BAA3D4AE}" presName="vert1" presStyleCnt="0"/>
      <dgm:spPr/>
    </dgm:pt>
    <dgm:pt modelId="{AA1F1CD9-C490-47F4-979A-83D7CF218E5B}" type="pres">
      <dgm:prSet presAssocID="{757806F1-138A-4D58-A4B6-4471B0A07A59}" presName="thickLine" presStyleLbl="alignNode1" presStyleIdx="2" presStyleCnt="5"/>
      <dgm:spPr/>
    </dgm:pt>
    <dgm:pt modelId="{7238DE59-285C-4A45-A475-EBB55C49E5FA}" type="pres">
      <dgm:prSet presAssocID="{757806F1-138A-4D58-A4B6-4471B0A07A59}" presName="horz1" presStyleCnt="0"/>
      <dgm:spPr/>
    </dgm:pt>
    <dgm:pt modelId="{43870E1A-20DA-4E23-83A7-F1D7E2978DB8}" type="pres">
      <dgm:prSet presAssocID="{757806F1-138A-4D58-A4B6-4471B0A07A59}" presName="tx1" presStyleLbl="revTx" presStyleIdx="2" presStyleCnt="5"/>
      <dgm:spPr/>
      <dgm:t>
        <a:bodyPr/>
        <a:lstStyle/>
        <a:p>
          <a:endParaRPr lang="bs-Latn-BA"/>
        </a:p>
      </dgm:t>
    </dgm:pt>
    <dgm:pt modelId="{17398412-A560-4E33-B6E2-EB9E03F0FE57}" type="pres">
      <dgm:prSet presAssocID="{757806F1-138A-4D58-A4B6-4471B0A07A59}" presName="vert1" presStyleCnt="0"/>
      <dgm:spPr/>
    </dgm:pt>
    <dgm:pt modelId="{F4A57CB0-09C8-4268-AE5B-453BC2792C17}" type="pres">
      <dgm:prSet presAssocID="{12683949-ADAC-484A-885F-D285132ABF07}" presName="thickLine" presStyleLbl="alignNode1" presStyleIdx="3" presStyleCnt="5"/>
      <dgm:spPr/>
    </dgm:pt>
    <dgm:pt modelId="{AECCE629-998C-46F4-97B8-FCF8DAC1AD6A}" type="pres">
      <dgm:prSet presAssocID="{12683949-ADAC-484A-885F-D285132ABF07}" presName="horz1" presStyleCnt="0"/>
      <dgm:spPr/>
    </dgm:pt>
    <dgm:pt modelId="{36A06337-4EB1-4602-93E0-BA1978AEA7D5}" type="pres">
      <dgm:prSet presAssocID="{12683949-ADAC-484A-885F-D285132ABF07}" presName="tx1" presStyleLbl="revTx" presStyleIdx="3" presStyleCnt="5"/>
      <dgm:spPr/>
      <dgm:t>
        <a:bodyPr/>
        <a:lstStyle/>
        <a:p>
          <a:endParaRPr lang="bs-Latn-BA"/>
        </a:p>
      </dgm:t>
    </dgm:pt>
    <dgm:pt modelId="{3506B3C1-8C12-48FF-A813-5CCD455F055C}" type="pres">
      <dgm:prSet presAssocID="{12683949-ADAC-484A-885F-D285132ABF07}" presName="vert1" presStyleCnt="0"/>
      <dgm:spPr/>
    </dgm:pt>
    <dgm:pt modelId="{794EBF33-C858-4F74-B08C-60C096101CEA}" type="pres">
      <dgm:prSet presAssocID="{9AE79D70-0D9F-45E1-8DA7-D470ABD7CC9F}" presName="thickLine" presStyleLbl="alignNode1" presStyleIdx="4" presStyleCnt="5"/>
      <dgm:spPr/>
    </dgm:pt>
    <dgm:pt modelId="{7D4DECCD-2E69-495C-8567-ACE768283240}" type="pres">
      <dgm:prSet presAssocID="{9AE79D70-0D9F-45E1-8DA7-D470ABD7CC9F}" presName="horz1" presStyleCnt="0"/>
      <dgm:spPr/>
    </dgm:pt>
    <dgm:pt modelId="{23A609C7-8968-4ACC-9486-FA5AD863709D}" type="pres">
      <dgm:prSet presAssocID="{9AE79D70-0D9F-45E1-8DA7-D470ABD7CC9F}" presName="tx1" presStyleLbl="revTx" presStyleIdx="4" presStyleCnt="5"/>
      <dgm:spPr/>
      <dgm:t>
        <a:bodyPr/>
        <a:lstStyle/>
        <a:p>
          <a:endParaRPr lang="bs-Latn-BA"/>
        </a:p>
      </dgm:t>
    </dgm:pt>
    <dgm:pt modelId="{A323BF02-B4E7-4177-82E0-563B4D42AF72}" type="pres">
      <dgm:prSet presAssocID="{9AE79D70-0D9F-45E1-8DA7-D470ABD7CC9F}" presName="vert1" presStyleCnt="0"/>
      <dgm:spPr/>
    </dgm:pt>
  </dgm:ptLst>
  <dgm:cxnLst>
    <dgm:cxn modelId="{223A8EC6-A07D-4245-8EDB-DD4D8DDE6074}" srcId="{A21521D4-E620-4E75-A0FF-E1A9C859E484}" destId="{FC53EF30-678C-400B-B4DF-7CA1BAA3D4AE}" srcOrd="1" destOrd="0" parTransId="{EA80C17F-F55F-455E-BE4C-E29EA1B517D4}" sibTransId="{31CADAB8-A595-4E7B-B9BA-3DD2FF559334}"/>
    <dgm:cxn modelId="{097FE23E-6227-44F7-B341-0026F739EDE7}" srcId="{A21521D4-E620-4E75-A0FF-E1A9C859E484}" destId="{04179A49-B9B0-4BCB-A0D8-8CF023ADE2B9}" srcOrd="0" destOrd="0" parTransId="{C7D3383D-C1E9-4AB3-8D3F-EE376B9A56D7}" sibTransId="{64B8B08E-5416-416F-A1EE-298B9C307FC5}"/>
    <dgm:cxn modelId="{6D6B382D-C561-4041-B761-196AEE89CAEB}" type="presOf" srcId="{A21521D4-E620-4E75-A0FF-E1A9C859E484}" destId="{CB1829AB-2211-4491-B35D-11690312706D}" srcOrd="0" destOrd="0" presId="urn:microsoft.com/office/officeart/2008/layout/LinedList"/>
    <dgm:cxn modelId="{90D0A2B1-A3EF-47C5-9C85-43884AD39A9A}" type="presOf" srcId="{9AE79D70-0D9F-45E1-8DA7-D470ABD7CC9F}" destId="{23A609C7-8968-4ACC-9486-FA5AD863709D}" srcOrd="0" destOrd="0" presId="urn:microsoft.com/office/officeart/2008/layout/LinedList"/>
    <dgm:cxn modelId="{4C98A7D6-2D27-408C-92DB-8D9EAD08C0AA}" type="presOf" srcId="{04179A49-B9B0-4BCB-A0D8-8CF023ADE2B9}" destId="{AB5D642A-C796-4540-953D-7A0093D83B18}" srcOrd="0" destOrd="0" presId="urn:microsoft.com/office/officeart/2008/layout/LinedList"/>
    <dgm:cxn modelId="{3B780B73-9A54-4FB9-9A9D-92A155265AE2}" srcId="{A21521D4-E620-4E75-A0FF-E1A9C859E484}" destId="{9AE79D70-0D9F-45E1-8DA7-D470ABD7CC9F}" srcOrd="4" destOrd="0" parTransId="{FEC851C1-46BD-48E3-A9E8-2675C942A182}" sibTransId="{03D05594-9DB4-4D01-9802-05185D879988}"/>
    <dgm:cxn modelId="{77A9F3DF-FAFB-4641-B8E5-942A37140BB2}" type="presOf" srcId="{12683949-ADAC-484A-885F-D285132ABF07}" destId="{36A06337-4EB1-4602-93E0-BA1978AEA7D5}" srcOrd="0" destOrd="0" presId="urn:microsoft.com/office/officeart/2008/layout/LinedList"/>
    <dgm:cxn modelId="{6BA22FEE-73D3-42F7-85C5-FFED9BB503B9}" srcId="{A21521D4-E620-4E75-A0FF-E1A9C859E484}" destId="{12683949-ADAC-484A-885F-D285132ABF07}" srcOrd="3" destOrd="0" parTransId="{965C715C-452E-446A-9568-3BC90CABB8D7}" sibTransId="{B2239303-5E78-4300-ABEB-9C6420DCF519}"/>
    <dgm:cxn modelId="{A8ACEA77-0A2F-4445-9015-3231E990B2F1}" type="presOf" srcId="{757806F1-138A-4D58-A4B6-4471B0A07A59}" destId="{43870E1A-20DA-4E23-83A7-F1D7E2978DB8}" srcOrd="0" destOrd="0" presId="urn:microsoft.com/office/officeart/2008/layout/LinedList"/>
    <dgm:cxn modelId="{8BA90C9B-5D1F-43ED-A41A-4250D1CAFB86}" type="presOf" srcId="{FC53EF30-678C-400B-B4DF-7CA1BAA3D4AE}" destId="{CDDFC0F5-B146-4CB9-A34A-5AEF19D07A8D}" srcOrd="0" destOrd="0" presId="urn:microsoft.com/office/officeart/2008/layout/LinedList"/>
    <dgm:cxn modelId="{ECC1B15C-8280-4A82-A95D-BD0C7E692639}" srcId="{A21521D4-E620-4E75-A0FF-E1A9C859E484}" destId="{757806F1-138A-4D58-A4B6-4471B0A07A59}" srcOrd="2" destOrd="0" parTransId="{88A99C74-946D-4D18-BF2F-23E333655F98}" sibTransId="{34DB184C-EB7B-4917-929B-CDA3260FC778}"/>
    <dgm:cxn modelId="{2D3B3994-6851-422A-9223-C60011842E52}" type="presParOf" srcId="{CB1829AB-2211-4491-B35D-11690312706D}" destId="{1BE496F7-7848-40DF-8F56-19EA531FD83D}" srcOrd="0" destOrd="0" presId="urn:microsoft.com/office/officeart/2008/layout/LinedList"/>
    <dgm:cxn modelId="{32030509-4319-43D3-8B9F-E0D91C024CD3}" type="presParOf" srcId="{CB1829AB-2211-4491-B35D-11690312706D}" destId="{6FA219F7-FEC0-41F7-93E1-4C14861CFC81}" srcOrd="1" destOrd="0" presId="urn:microsoft.com/office/officeart/2008/layout/LinedList"/>
    <dgm:cxn modelId="{F189FB6E-3503-4981-A9CF-3E9131A12775}" type="presParOf" srcId="{6FA219F7-FEC0-41F7-93E1-4C14861CFC81}" destId="{AB5D642A-C796-4540-953D-7A0093D83B18}" srcOrd="0" destOrd="0" presId="urn:microsoft.com/office/officeart/2008/layout/LinedList"/>
    <dgm:cxn modelId="{B86DF3D4-ED53-4F2D-9CF1-75E5F12E71AE}" type="presParOf" srcId="{6FA219F7-FEC0-41F7-93E1-4C14861CFC81}" destId="{A274F4B7-129E-4660-B8B8-9EE867065E15}" srcOrd="1" destOrd="0" presId="urn:microsoft.com/office/officeart/2008/layout/LinedList"/>
    <dgm:cxn modelId="{092120C6-521E-45A3-A538-BADA501CC9BD}" type="presParOf" srcId="{CB1829AB-2211-4491-B35D-11690312706D}" destId="{E98AB72C-5DA7-4E68-9CAF-EE6E1D074743}" srcOrd="2" destOrd="0" presId="urn:microsoft.com/office/officeart/2008/layout/LinedList"/>
    <dgm:cxn modelId="{10F0F9B7-086F-4491-9EAF-4887104A9923}" type="presParOf" srcId="{CB1829AB-2211-4491-B35D-11690312706D}" destId="{08721D27-CE2C-45DE-A851-A64489080D8A}" srcOrd="3" destOrd="0" presId="urn:microsoft.com/office/officeart/2008/layout/LinedList"/>
    <dgm:cxn modelId="{3DEF6A47-271D-45A9-9DFE-8F5EFE7C0986}" type="presParOf" srcId="{08721D27-CE2C-45DE-A851-A64489080D8A}" destId="{CDDFC0F5-B146-4CB9-A34A-5AEF19D07A8D}" srcOrd="0" destOrd="0" presId="urn:microsoft.com/office/officeart/2008/layout/LinedList"/>
    <dgm:cxn modelId="{C635B614-22EF-46A0-852C-54D3924793EB}" type="presParOf" srcId="{08721D27-CE2C-45DE-A851-A64489080D8A}" destId="{E142C593-B565-4C56-B0D8-9940E4EDEF9B}" srcOrd="1" destOrd="0" presId="urn:microsoft.com/office/officeart/2008/layout/LinedList"/>
    <dgm:cxn modelId="{7DB26A0C-DDFF-4595-BFB2-78CF77EA5D8E}" type="presParOf" srcId="{CB1829AB-2211-4491-B35D-11690312706D}" destId="{AA1F1CD9-C490-47F4-979A-83D7CF218E5B}" srcOrd="4" destOrd="0" presId="urn:microsoft.com/office/officeart/2008/layout/LinedList"/>
    <dgm:cxn modelId="{D2D3793F-860E-4187-B3C3-1BDAA038F983}" type="presParOf" srcId="{CB1829AB-2211-4491-B35D-11690312706D}" destId="{7238DE59-285C-4A45-A475-EBB55C49E5FA}" srcOrd="5" destOrd="0" presId="urn:microsoft.com/office/officeart/2008/layout/LinedList"/>
    <dgm:cxn modelId="{C1D546FA-4CFA-4A95-98D5-EE0E3B618800}" type="presParOf" srcId="{7238DE59-285C-4A45-A475-EBB55C49E5FA}" destId="{43870E1A-20DA-4E23-83A7-F1D7E2978DB8}" srcOrd="0" destOrd="0" presId="urn:microsoft.com/office/officeart/2008/layout/LinedList"/>
    <dgm:cxn modelId="{20391BCD-6FB8-4D3A-AC2C-240CED3C7606}" type="presParOf" srcId="{7238DE59-285C-4A45-A475-EBB55C49E5FA}" destId="{17398412-A560-4E33-B6E2-EB9E03F0FE57}" srcOrd="1" destOrd="0" presId="urn:microsoft.com/office/officeart/2008/layout/LinedList"/>
    <dgm:cxn modelId="{A0237735-65DC-4207-8F3A-17BFAEB4F9F5}" type="presParOf" srcId="{CB1829AB-2211-4491-B35D-11690312706D}" destId="{F4A57CB0-09C8-4268-AE5B-453BC2792C17}" srcOrd="6" destOrd="0" presId="urn:microsoft.com/office/officeart/2008/layout/LinedList"/>
    <dgm:cxn modelId="{2365153B-39F6-469A-A6E4-8B348EC17DFB}" type="presParOf" srcId="{CB1829AB-2211-4491-B35D-11690312706D}" destId="{AECCE629-998C-46F4-97B8-FCF8DAC1AD6A}" srcOrd="7" destOrd="0" presId="urn:microsoft.com/office/officeart/2008/layout/LinedList"/>
    <dgm:cxn modelId="{1E3CBFAA-E4F3-4D14-9B37-F5F0A95243EC}" type="presParOf" srcId="{AECCE629-998C-46F4-97B8-FCF8DAC1AD6A}" destId="{36A06337-4EB1-4602-93E0-BA1978AEA7D5}" srcOrd="0" destOrd="0" presId="urn:microsoft.com/office/officeart/2008/layout/LinedList"/>
    <dgm:cxn modelId="{44FB8447-02F7-41C9-8572-BFD68B5F45ED}" type="presParOf" srcId="{AECCE629-998C-46F4-97B8-FCF8DAC1AD6A}" destId="{3506B3C1-8C12-48FF-A813-5CCD455F055C}" srcOrd="1" destOrd="0" presId="urn:microsoft.com/office/officeart/2008/layout/LinedList"/>
    <dgm:cxn modelId="{26C195A8-7E80-4F51-8A99-274153160152}" type="presParOf" srcId="{CB1829AB-2211-4491-B35D-11690312706D}" destId="{794EBF33-C858-4F74-B08C-60C096101CEA}" srcOrd="8" destOrd="0" presId="urn:microsoft.com/office/officeart/2008/layout/LinedList"/>
    <dgm:cxn modelId="{6710FAFA-7435-48E5-904C-13F00D7EED75}" type="presParOf" srcId="{CB1829AB-2211-4491-B35D-11690312706D}" destId="{7D4DECCD-2E69-495C-8567-ACE768283240}" srcOrd="9" destOrd="0" presId="urn:microsoft.com/office/officeart/2008/layout/LinedList"/>
    <dgm:cxn modelId="{502EA800-DDD5-4ACD-8A90-83E391FBE01E}" type="presParOf" srcId="{7D4DECCD-2E69-495C-8567-ACE768283240}" destId="{23A609C7-8968-4ACC-9486-FA5AD863709D}" srcOrd="0" destOrd="0" presId="urn:microsoft.com/office/officeart/2008/layout/LinedList"/>
    <dgm:cxn modelId="{5AE0A0F5-5C9E-4202-940F-8B54BAAE5496}" type="presParOf" srcId="{7D4DECCD-2E69-495C-8567-ACE768283240}" destId="{A323BF02-B4E7-4177-82E0-563B4D42AF7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7EF26E-9128-4450-927E-1638A1D6299A}"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bs-Latn-BA"/>
        </a:p>
      </dgm:t>
    </dgm:pt>
    <dgm:pt modelId="{34AE8408-324E-4853-BE2E-DDA19175A923}">
      <dgm:prSet/>
      <dgm:spPr/>
      <dgm:t>
        <a:bodyPr/>
        <a:lstStyle/>
        <a:p>
          <a:pPr rtl="0"/>
          <a:r>
            <a:rPr lang="bs-Latn-BA" dirty="0"/>
            <a:t>1 Potpisivanje Izjava o </a:t>
          </a:r>
          <a:r>
            <a:rPr lang="bs-Latn-BA" dirty="0" smtClean="0"/>
            <a:t>povjerljivosti i sukobu interesa </a:t>
          </a:r>
          <a:endParaRPr lang="bs-Latn-BA" dirty="0"/>
        </a:p>
      </dgm:t>
    </dgm:pt>
    <dgm:pt modelId="{235F95BF-93A0-47C9-8FB3-3BD983B88A16}" type="parTrans" cxnId="{CEF2ED37-00B4-41F3-A1E3-80AAEB82461A}">
      <dgm:prSet/>
      <dgm:spPr/>
      <dgm:t>
        <a:bodyPr/>
        <a:lstStyle/>
        <a:p>
          <a:endParaRPr lang="bs-Latn-BA"/>
        </a:p>
      </dgm:t>
    </dgm:pt>
    <dgm:pt modelId="{64939A9B-A196-4B1A-9872-21A603F44FBE}" type="sibTrans" cxnId="{CEF2ED37-00B4-41F3-A1E3-80AAEB82461A}">
      <dgm:prSet/>
      <dgm:spPr/>
      <dgm:t>
        <a:bodyPr/>
        <a:lstStyle/>
        <a:p>
          <a:endParaRPr lang="bs-Latn-BA"/>
        </a:p>
      </dgm:t>
    </dgm:pt>
    <dgm:pt modelId="{D2800094-D9CF-4AE0-BDF1-DDA96FAED7B5}">
      <dgm:prSet/>
      <dgm:spPr/>
      <dgm:t>
        <a:bodyPr/>
        <a:lstStyle/>
        <a:p>
          <a:pPr rtl="0"/>
          <a:r>
            <a:rPr lang="bs-Latn-BA" dirty="0"/>
            <a:t>2 Priprema tenderske dokumentacije (pravni, ekonomski i tehnički dio = cijela TD)</a:t>
          </a:r>
        </a:p>
      </dgm:t>
    </dgm:pt>
    <dgm:pt modelId="{29894A42-53E0-422B-B756-ABCAB7BC5E6F}" type="parTrans" cxnId="{8D0507F9-03A3-4B4D-A4D8-C089399C9E92}">
      <dgm:prSet/>
      <dgm:spPr/>
      <dgm:t>
        <a:bodyPr/>
        <a:lstStyle/>
        <a:p>
          <a:endParaRPr lang="bs-Latn-BA"/>
        </a:p>
      </dgm:t>
    </dgm:pt>
    <dgm:pt modelId="{09978301-290B-4483-9D52-CA0EB569E414}" type="sibTrans" cxnId="{8D0507F9-03A3-4B4D-A4D8-C089399C9E92}">
      <dgm:prSet/>
      <dgm:spPr/>
      <dgm:t>
        <a:bodyPr/>
        <a:lstStyle/>
        <a:p>
          <a:endParaRPr lang="bs-Latn-BA"/>
        </a:p>
      </dgm:t>
    </dgm:pt>
    <dgm:pt modelId="{D0E6B36D-4918-4302-8A0F-8FA7BE3ECD77}">
      <dgm:prSet/>
      <dgm:spPr/>
      <dgm:t>
        <a:bodyPr/>
        <a:lstStyle/>
        <a:p>
          <a:pPr rtl="0"/>
          <a:r>
            <a:rPr lang="bs-Latn-BA" dirty="0"/>
            <a:t>3 Otvaranje </a:t>
          </a:r>
          <a:r>
            <a:rPr lang="bs-Latn-BA" dirty="0" smtClean="0"/>
            <a:t>ponuda</a:t>
          </a:r>
          <a:endParaRPr lang="bs-Latn-BA" dirty="0"/>
        </a:p>
      </dgm:t>
    </dgm:pt>
    <dgm:pt modelId="{04DD8DA0-1C2B-4F20-B966-0FE94B17D974}" type="parTrans" cxnId="{C26A35B7-D195-4742-AA31-DB652CA472AB}">
      <dgm:prSet/>
      <dgm:spPr/>
      <dgm:t>
        <a:bodyPr/>
        <a:lstStyle/>
        <a:p>
          <a:endParaRPr lang="bs-Latn-BA"/>
        </a:p>
      </dgm:t>
    </dgm:pt>
    <dgm:pt modelId="{F312E28E-04AC-4CEF-AF7B-0B4F0EC57AAA}" type="sibTrans" cxnId="{C26A35B7-D195-4742-AA31-DB652CA472AB}">
      <dgm:prSet/>
      <dgm:spPr/>
      <dgm:t>
        <a:bodyPr/>
        <a:lstStyle/>
        <a:p>
          <a:endParaRPr lang="bs-Latn-BA"/>
        </a:p>
      </dgm:t>
    </dgm:pt>
    <dgm:pt modelId="{00D238D6-6EBD-4F35-9787-C750688F4DA2}" type="pres">
      <dgm:prSet presAssocID="{B67EF26E-9128-4450-927E-1638A1D6299A}" presName="Name0" presStyleCnt="0">
        <dgm:presLayoutVars>
          <dgm:dir/>
          <dgm:resizeHandles val="exact"/>
        </dgm:presLayoutVars>
      </dgm:prSet>
      <dgm:spPr/>
      <dgm:t>
        <a:bodyPr/>
        <a:lstStyle/>
        <a:p>
          <a:endParaRPr lang="en-US"/>
        </a:p>
      </dgm:t>
    </dgm:pt>
    <dgm:pt modelId="{C4A449CB-88F0-410D-8B19-836E98D51DD2}" type="pres">
      <dgm:prSet presAssocID="{B67EF26E-9128-4450-927E-1638A1D6299A}" presName="arrow" presStyleLbl="bgShp" presStyleIdx="0" presStyleCnt="1"/>
      <dgm:spPr/>
    </dgm:pt>
    <dgm:pt modelId="{428BEFE7-2F72-48EB-9959-E5DFAD57EAFB}" type="pres">
      <dgm:prSet presAssocID="{B67EF26E-9128-4450-927E-1638A1D6299A}" presName="points" presStyleCnt="0"/>
      <dgm:spPr/>
    </dgm:pt>
    <dgm:pt modelId="{9C1F756F-7625-407D-BD35-A90AC3F33E7B}" type="pres">
      <dgm:prSet presAssocID="{34AE8408-324E-4853-BE2E-DDA19175A923}" presName="compositeA" presStyleCnt="0"/>
      <dgm:spPr/>
    </dgm:pt>
    <dgm:pt modelId="{8606911D-24CC-487A-9C67-AA92267FC8A9}" type="pres">
      <dgm:prSet presAssocID="{34AE8408-324E-4853-BE2E-DDA19175A923}" presName="textA" presStyleLbl="revTx" presStyleIdx="0" presStyleCnt="3">
        <dgm:presLayoutVars>
          <dgm:bulletEnabled val="1"/>
        </dgm:presLayoutVars>
      </dgm:prSet>
      <dgm:spPr/>
      <dgm:t>
        <a:bodyPr/>
        <a:lstStyle/>
        <a:p>
          <a:endParaRPr lang="en-US"/>
        </a:p>
      </dgm:t>
    </dgm:pt>
    <dgm:pt modelId="{08317070-0562-48D5-A8F4-9CDF7239497E}" type="pres">
      <dgm:prSet presAssocID="{34AE8408-324E-4853-BE2E-DDA19175A923}" presName="circleA" presStyleLbl="node1" presStyleIdx="0" presStyleCnt="3"/>
      <dgm:spPr/>
    </dgm:pt>
    <dgm:pt modelId="{D09D5AB6-124E-48DA-9766-DF0CCA1B5842}" type="pres">
      <dgm:prSet presAssocID="{34AE8408-324E-4853-BE2E-DDA19175A923}" presName="spaceA" presStyleCnt="0"/>
      <dgm:spPr/>
    </dgm:pt>
    <dgm:pt modelId="{B212F4CB-D29E-4077-84A8-9B0BB66CF88D}" type="pres">
      <dgm:prSet presAssocID="{64939A9B-A196-4B1A-9872-21A603F44FBE}" presName="space" presStyleCnt="0"/>
      <dgm:spPr/>
    </dgm:pt>
    <dgm:pt modelId="{0A59C1E9-C81A-482C-9597-F3B7DC1E0985}" type="pres">
      <dgm:prSet presAssocID="{D2800094-D9CF-4AE0-BDF1-DDA96FAED7B5}" presName="compositeB" presStyleCnt="0"/>
      <dgm:spPr/>
    </dgm:pt>
    <dgm:pt modelId="{8F65BD1E-A849-40D1-A911-7D3D849B6247}" type="pres">
      <dgm:prSet presAssocID="{D2800094-D9CF-4AE0-BDF1-DDA96FAED7B5}" presName="textB" presStyleLbl="revTx" presStyleIdx="1" presStyleCnt="3">
        <dgm:presLayoutVars>
          <dgm:bulletEnabled val="1"/>
        </dgm:presLayoutVars>
      </dgm:prSet>
      <dgm:spPr/>
      <dgm:t>
        <a:bodyPr/>
        <a:lstStyle/>
        <a:p>
          <a:endParaRPr lang="en-US"/>
        </a:p>
      </dgm:t>
    </dgm:pt>
    <dgm:pt modelId="{23E6D8A2-F2A1-4FB4-9A2B-1FE87727231F}" type="pres">
      <dgm:prSet presAssocID="{D2800094-D9CF-4AE0-BDF1-DDA96FAED7B5}" presName="circleB" presStyleLbl="node1" presStyleIdx="1" presStyleCnt="3"/>
      <dgm:spPr/>
    </dgm:pt>
    <dgm:pt modelId="{D6629B6D-4153-4268-A12A-A60720CC8C3C}" type="pres">
      <dgm:prSet presAssocID="{D2800094-D9CF-4AE0-BDF1-DDA96FAED7B5}" presName="spaceB" presStyleCnt="0"/>
      <dgm:spPr/>
    </dgm:pt>
    <dgm:pt modelId="{A51AE152-DAE9-4E6A-A79E-B33B449890A2}" type="pres">
      <dgm:prSet presAssocID="{09978301-290B-4483-9D52-CA0EB569E414}" presName="space" presStyleCnt="0"/>
      <dgm:spPr/>
    </dgm:pt>
    <dgm:pt modelId="{0533EF85-1229-40F5-B42E-D24F9DB817C7}" type="pres">
      <dgm:prSet presAssocID="{D0E6B36D-4918-4302-8A0F-8FA7BE3ECD77}" presName="compositeA" presStyleCnt="0"/>
      <dgm:spPr/>
    </dgm:pt>
    <dgm:pt modelId="{006FDB99-990F-46AE-B90D-4D2E07AB9D80}" type="pres">
      <dgm:prSet presAssocID="{D0E6B36D-4918-4302-8A0F-8FA7BE3ECD77}" presName="textA" presStyleLbl="revTx" presStyleIdx="2" presStyleCnt="3">
        <dgm:presLayoutVars>
          <dgm:bulletEnabled val="1"/>
        </dgm:presLayoutVars>
      </dgm:prSet>
      <dgm:spPr/>
      <dgm:t>
        <a:bodyPr/>
        <a:lstStyle/>
        <a:p>
          <a:endParaRPr lang="en-US"/>
        </a:p>
      </dgm:t>
    </dgm:pt>
    <dgm:pt modelId="{7D49F5F7-78D1-466D-B5FB-7890FB7E55F7}" type="pres">
      <dgm:prSet presAssocID="{D0E6B36D-4918-4302-8A0F-8FA7BE3ECD77}" presName="circleA" presStyleLbl="node1" presStyleIdx="2" presStyleCnt="3"/>
      <dgm:spPr/>
    </dgm:pt>
    <dgm:pt modelId="{C5674D58-2C71-4247-A2E0-B0D3EEA9C14F}" type="pres">
      <dgm:prSet presAssocID="{D0E6B36D-4918-4302-8A0F-8FA7BE3ECD77}" presName="spaceA" presStyleCnt="0"/>
      <dgm:spPr/>
    </dgm:pt>
  </dgm:ptLst>
  <dgm:cxnLst>
    <dgm:cxn modelId="{5DEBF9DE-1831-4BFD-9BB2-849C13BC7996}" type="presOf" srcId="{D0E6B36D-4918-4302-8A0F-8FA7BE3ECD77}" destId="{006FDB99-990F-46AE-B90D-4D2E07AB9D80}" srcOrd="0" destOrd="0" presId="urn:microsoft.com/office/officeart/2005/8/layout/hProcess11"/>
    <dgm:cxn modelId="{5E939C0A-C9FF-487F-B885-A754CD73F96C}" type="presOf" srcId="{34AE8408-324E-4853-BE2E-DDA19175A923}" destId="{8606911D-24CC-487A-9C67-AA92267FC8A9}" srcOrd="0" destOrd="0" presId="urn:microsoft.com/office/officeart/2005/8/layout/hProcess11"/>
    <dgm:cxn modelId="{79D3965A-CB41-4780-BED3-31BB590CCD5D}" type="presOf" srcId="{D2800094-D9CF-4AE0-BDF1-DDA96FAED7B5}" destId="{8F65BD1E-A849-40D1-A911-7D3D849B6247}" srcOrd="0" destOrd="0" presId="urn:microsoft.com/office/officeart/2005/8/layout/hProcess11"/>
    <dgm:cxn modelId="{CEF2ED37-00B4-41F3-A1E3-80AAEB82461A}" srcId="{B67EF26E-9128-4450-927E-1638A1D6299A}" destId="{34AE8408-324E-4853-BE2E-DDA19175A923}" srcOrd="0" destOrd="0" parTransId="{235F95BF-93A0-47C9-8FB3-3BD983B88A16}" sibTransId="{64939A9B-A196-4B1A-9872-21A603F44FBE}"/>
    <dgm:cxn modelId="{84DC1FAB-3AE2-478D-A019-84903D2C97CF}" type="presOf" srcId="{B67EF26E-9128-4450-927E-1638A1D6299A}" destId="{00D238D6-6EBD-4F35-9787-C750688F4DA2}" srcOrd="0" destOrd="0" presId="urn:microsoft.com/office/officeart/2005/8/layout/hProcess11"/>
    <dgm:cxn modelId="{C26A35B7-D195-4742-AA31-DB652CA472AB}" srcId="{B67EF26E-9128-4450-927E-1638A1D6299A}" destId="{D0E6B36D-4918-4302-8A0F-8FA7BE3ECD77}" srcOrd="2" destOrd="0" parTransId="{04DD8DA0-1C2B-4F20-B966-0FE94B17D974}" sibTransId="{F312E28E-04AC-4CEF-AF7B-0B4F0EC57AAA}"/>
    <dgm:cxn modelId="{8D0507F9-03A3-4B4D-A4D8-C089399C9E92}" srcId="{B67EF26E-9128-4450-927E-1638A1D6299A}" destId="{D2800094-D9CF-4AE0-BDF1-DDA96FAED7B5}" srcOrd="1" destOrd="0" parTransId="{29894A42-53E0-422B-B756-ABCAB7BC5E6F}" sibTransId="{09978301-290B-4483-9D52-CA0EB569E414}"/>
    <dgm:cxn modelId="{58A7C828-27F3-4654-825B-380F5DA75197}" type="presParOf" srcId="{00D238D6-6EBD-4F35-9787-C750688F4DA2}" destId="{C4A449CB-88F0-410D-8B19-836E98D51DD2}" srcOrd="0" destOrd="0" presId="urn:microsoft.com/office/officeart/2005/8/layout/hProcess11"/>
    <dgm:cxn modelId="{20373DF8-243C-4512-A3C9-0014440189F2}" type="presParOf" srcId="{00D238D6-6EBD-4F35-9787-C750688F4DA2}" destId="{428BEFE7-2F72-48EB-9959-E5DFAD57EAFB}" srcOrd="1" destOrd="0" presId="urn:microsoft.com/office/officeart/2005/8/layout/hProcess11"/>
    <dgm:cxn modelId="{081870D0-77EC-4516-BC00-0A1404327379}" type="presParOf" srcId="{428BEFE7-2F72-48EB-9959-E5DFAD57EAFB}" destId="{9C1F756F-7625-407D-BD35-A90AC3F33E7B}" srcOrd="0" destOrd="0" presId="urn:microsoft.com/office/officeart/2005/8/layout/hProcess11"/>
    <dgm:cxn modelId="{B0407EBC-B041-4A42-BE71-85380BBC2B06}" type="presParOf" srcId="{9C1F756F-7625-407D-BD35-A90AC3F33E7B}" destId="{8606911D-24CC-487A-9C67-AA92267FC8A9}" srcOrd="0" destOrd="0" presId="urn:microsoft.com/office/officeart/2005/8/layout/hProcess11"/>
    <dgm:cxn modelId="{92CF2F45-54A0-4451-BD18-CA417F81BE1C}" type="presParOf" srcId="{9C1F756F-7625-407D-BD35-A90AC3F33E7B}" destId="{08317070-0562-48D5-A8F4-9CDF7239497E}" srcOrd="1" destOrd="0" presId="urn:microsoft.com/office/officeart/2005/8/layout/hProcess11"/>
    <dgm:cxn modelId="{E8E4B51D-D8EC-4A85-B354-B31171B1FE38}" type="presParOf" srcId="{9C1F756F-7625-407D-BD35-A90AC3F33E7B}" destId="{D09D5AB6-124E-48DA-9766-DF0CCA1B5842}" srcOrd="2" destOrd="0" presId="urn:microsoft.com/office/officeart/2005/8/layout/hProcess11"/>
    <dgm:cxn modelId="{35A2A55A-C3AA-4BD5-B4ED-3082D53F71D2}" type="presParOf" srcId="{428BEFE7-2F72-48EB-9959-E5DFAD57EAFB}" destId="{B212F4CB-D29E-4077-84A8-9B0BB66CF88D}" srcOrd="1" destOrd="0" presId="urn:microsoft.com/office/officeart/2005/8/layout/hProcess11"/>
    <dgm:cxn modelId="{DD4DD4AC-87C3-48FA-8975-F7A747EC986B}" type="presParOf" srcId="{428BEFE7-2F72-48EB-9959-E5DFAD57EAFB}" destId="{0A59C1E9-C81A-482C-9597-F3B7DC1E0985}" srcOrd="2" destOrd="0" presId="urn:microsoft.com/office/officeart/2005/8/layout/hProcess11"/>
    <dgm:cxn modelId="{C5D2560A-4D51-4EB8-A274-4149182BC132}" type="presParOf" srcId="{0A59C1E9-C81A-482C-9597-F3B7DC1E0985}" destId="{8F65BD1E-A849-40D1-A911-7D3D849B6247}" srcOrd="0" destOrd="0" presId="urn:microsoft.com/office/officeart/2005/8/layout/hProcess11"/>
    <dgm:cxn modelId="{DD1309AE-1C0E-4343-B106-26EBAED74BC4}" type="presParOf" srcId="{0A59C1E9-C81A-482C-9597-F3B7DC1E0985}" destId="{23E6D8A2-F2A1-4FB4-9A2B-1FE87727231F}" srcOrd="1" destOrd="0" presId="urn:microsoft.com/office/officeart/2005/8/layout/hProcess11"/>
    <dgm:cxn modelId="{4A874802-D032-48E6-8C9D-6C9E828D21D7}" type="presParOf" srcId="{0A59C1E9-C81A-482C-9597-F3B7DC1E0985}" destId="{D6629B6D-4153-4268-A12A-A60720CC8C3C}" srcOrd="2" destOrd="0" presId="urn:microsoft.com/office/officeart/2005/8/layout/hProcess11"/>
    <dgm:cxn modelId="{F72DCA51-4D0E-4BCF-9818-153F6CFD5AD5}" type="presParOf" srcId="{428BEFE7-2F72-48EB-9959-E5DFAD57EAFB}" destId="{A51AE152-DAE9-4E6A-A79E-B33B449890A2}" srcOrd="3" destOrd="0" presId="urn:microsoft.com/office/officeart/2005/8/layout/hProcess11"/>
    <dgm:cxn modelId="{EF3D5B23-79EF-4522-9567-A4D22C37F980}" type="presParOf" srcId="{428BEFE7-2F72-48EB-9959-E5DFAD57EAFB}" destId="{0533EF85-1229-40F5-B42E-D24F9DB817C7}" srcOrd="4" destOrd="0" presId="urn:microsoft.com/office/officeart/2005/8/layout/hProcess11"/>
    <dgm:cxn modelId="{586108B8-74F2-472E-9C6E-2F11DB10378C}" type="presParOf" srcId="{0533EF85-1229-40F5-B42E-D24F9DB817C7}" destId="{006FDB99-990F-46AE-B90D-4D2E07AB9D80}" srcOrd="0" destOrd="0" presId="urn:microsoft.com/office/officeart/2005/8/layout/hProcess11"/>
    <dgm:cxn modelId="{D6434E6A-3FB4-4C5D-B986-40C83172B60C}" type="presParOf" srcId="{0533EF85-1229-40F5-B42E-D24F9DB817C7}" destId="{7D49F5F7-78D1-466D-B5FB-7890FB7E55F7}" srcOrd="1" destOrd="0" presId="urn:microsoft.com/office/officeart/2005/8/layout/hProcess11"/>
    <dgm:cxn modelId="{64ABAA7C-B24D-4129-BF23-7E1E09FFC4FF}" type="presParOf" srcId="{0533EF85-1229-40F5-B42E-D24F9DB817C7}" destId="{C5674D58-2C71-4247-A2E0-B0D3EEA9C14F}"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C697CE4-41DB-4716-A477-884111110112}"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bs-Latn-BA"/>
        </a:p>
      </dgm:t>
    </dgm:pt>
    <dgm:pt modelId="{9601B784-801C-4EF6-B6D5-AE157987ABA0}">
      <dgm:prSet custT="1"/>
      <dgm:spPr/>
      <dgm:t>
        <a:bodyPr/>
        <a:lstStyle/>
        <a:p>
          <a:pPr rtl="0"/>
          <a:r>
            <a:rPr lang="bs-Latn-BA" sz="1800" b="1" dirty="0"/>
            <a:t>4 Analiza ponuda </a:t>
          </a:r>
        </a:p>
        <a:p>
          <a:pPr rtl="0"/>
          <a:r>
            <a:rPr lang="bs-Latn-BA" sz="1600" dirty="0"/>
            <a:t>(provjera da li je u skladu sa svim uslovima propisanim TD, računska provjera cijena, neprirodno niska cijena, eAukcija)</a:t>
          </a:r>
        </a:p>
      </dgm:t>
    </dgm:pt>
    <dgm:pt modelId="{BFC562BD-05DD-456F-819D-290513A5FCEC}" type="parTrans" cxnId="{46C7B3E8-7B0B-4F5F-B1F4-E153BFA24DDC}">
      <dgm:prSet/>
      <dgm:spPr/>
      <dgm:t>
        <a:bodyPr/>
        <a:lstStyle/>
        <a:p>
          <a:endParaRPr lang="bs-Latn-BA"/>
        </a:p>
      </dgm:t>
    </dgm:pt>
    <dgm:pt modelId="{97D5AA77-E1F6-4AC9-9D6A-D4234EE66C76}" type="sibTrans" cxnId="{46C7B3E8-7B0B-4F5F-B1F4-E153BFA24DDC}">
      <dgm:prSet/>
      <dgm:spPr/>
      <dgm:t>
        <a:bodyPr/>
        <a:lstStyle/>
        <a:p>
          <a:endParaRPr lang="bs-Latn-BA"/>
        </a:p>
      </dgm:t>
    </dgm:pt>
    <dgm:pt modelId="{5864EDA4-B2BF-4186-B04A-A63F9D213F29}">
      <dgm:prSet custT="1"/>
      <dgm:spPr/>
      <dgm:t>
        <a:bodyPr/>
        <a:lstStyle/>
        <a:p>
          <a:pPr rtl="0"/>
          <a:r>
            <a:rPr lang="bs-Latn-BA" sz="1800" b="1" dirty="0"/>
            <a:t>5 Priprema zapisnika o ocjeni ponuda sa prijedlogom odluke o izboru/poništenju</a:t>
          </a:r>
        </a:p>
      </dgm:t>
    </dgm:pt>
    <dgm:pt modelId="{860026B4-5A0F-4AD1-8B89-475115247D7C}" type="parTrans" cxnId="{DF91FE3A-9B11-4E12-B215-B2D2AD531806}">
      <dgm:prSet/>
      <dgm:spPr/>
      <dgm:t>
        <a:bodyPr/>
        <a:lstStyle/>
        <a:p>
          <a:endParaRPr lang="bs-Latn-BA"/>
        </a:p>
      </dgm:t>
    </dgm:pt>
    <dgm:pt modelId="{AD8966B8-8DA1-44CC-BB8F-9667A4DD9C02}" type="sibTrans" cxnId="{DF91FE3A-9B11-4E12-B215-B2D2AD531806}">
      <dgm:prSet/>
      <dgm:spPr/>
      <dgm:t>
        <a:bodyPr/>
        <a:lstStyle/>
        <a:p>
          <a:endParaRPr lang="bs-Latn-BA"/>
        </a:p>
      </dgm:t>
    </dgm:pt>
    <dgm:pt modelId="{17328668-88C9-4DB0-A71D-9C1C2B81B2AE}">
      <dgm:prSet custT="1"/>
      <dgm:spPr/>
      <dgm:t>
        <a:bodyPr/>
        <a:lstStyle/>
        <a:p>
          <a:pPr rtl="0"/>
          <a:r>
            <a:rPr lang="bs-Latn-BA" sz="1800" b="1" dirty="0"/>
            <a:t>6 Obavještenje svih učesnika o rezultatima postupka</a:t>
          </a:r>
        </a:p>
      </dgm:t>
    </dgm:pt>
    <dgm:pt modelId="{537217B3-AB34-47F9-9229-29C0FDF1CA91}" type="parTrans" cxnId="{D0D63699-C069-43B9-99A6-5AA69E59AE6E}">
      <dgm:prSet/>
      <dgm:spPr/>
      <dgm:t>
        <a:bodyPr/>
        <a:lstStyle/>
        <a:p>
          <a:endParaRPr lang="bs-Latn-BA"/>
        </a:p>
      </dgm:t>
    </dgm:pt>
    <dgm:pt modelId="{4005D011-39E0-4B7D-A5CB-F4A324F684E4}" type="sibTrans" cxnId="{D0D63699-C069-43B9-99A6-5AA69E59AE6E}">
      <dgm:prSet/>
      <dgm:spPr/>
      <dgm:t>
        <a:bodyPr/>
        <a:lstStyle/>
        <a:p>
          <a:endParaRPr lang="bs-Latn-BA"/>
        </a:p>
      </dgm:t>
    </dgm:pt>
    <dgm:pt modelId="{2ABE8748-4412-4E55-9D7C-1E4916393E50}">
      <dgm:prSet custT="1"/>
      <dgm:spPr/>
      <dgm:t>
        <a:bodyPr/>
        <a:lstStyle/>
        <a:p>
          <a:pPr rtl="0"/>
          <a:r>
            <a:rPr lang="bs-Latn-BA" sz="1800" b="1" dirty="0"/>
            <a:t>7 Praćenje rokova za žalbu, tretiranje eventualno uložene žalbe</a:t>
          </a:r>
        </a:p>
      </dgm:t>
    </dgm:pt>
    <dgm:pt modelId="{52B4B273-E1CB-485F-8A47-012281DD5DF6}" type="parTrans" cxnId="{3D83B29C-67E9-4940-B892-7FD5448BA9E7}">
      <dgm:prSet/>
      <dgm:spPr/>
      <dgm:t>
        <a:bodyPr/>
        <a:lstStyle/>
        <a:p>
          <a:endParaRPr lang="bs-Latn-BA"/>
        </a:p>
      </dgm:t>
    </dgm:pt>
    <dgm:pt modelId="{EED9B803-439D-4086-8EAC-DADA09A5B8FA}" type="sibTrans" cxnId="{3D83B29C-67E9-4940-B892-7FD5448BA9E7}">
      <dgm:prSet/>
      <dgm:spPr/>
      <dgm:t>
        <a:bodyPr/>
        <a:lstStyle/>
        <a:p>
          <a:endParaRPr lang="bs-Latn-BA"/>
        </a:p>
      </dgm:t>
    </dgm:pt>
    <dgm:pt modelId="{47D33281-AC0C-4C69-9972-6755E720534B}">
      <dgm:prSet custT="1"/>
      <dgm:spPr/>
      <dgm:t>
        <a:bodyPr/>
        <a:lstStyle/>
        <a:p>
          <a:pPr rtl="0"/>
          <a:r>
            <a:rPr lang="bs-Latn-BA" sz="1800" b="1" dirty="0"/>
            <a:t>8 Korespondencija vezano za potpisivanje ugovora,obavještenje na portalu JN,arhiviranje</a:t>
          </a:r>
        </a:p>
      </dgm:t>
    </dgm:pt>
    <dgm:pt modelId="{7377200B-F562-40F1-BC86-FC50BF4C9C90}" type="parTrans" cxnId="{7CCADA0B-97EC-47B4-AB92-391A5D4937BF}">
      <dgm:prSet/>
      <dgm:spPr/>
      <dgm:t>
        <a:bodyPr/>
        <a:lstStyle/>
        <a:p>
          <a:endParaRPr lang="bs-Latn-BA"/>
        </a:p>
      </dgm:t>
    </dgm:pt>
    <dgm:pt modelId="{A5A39463-D89A-4BDE-AD06-1D3B1E5F0D6D}" type="sibTrans" cxnId="{7CCADA0B-97EC-47B4-AB92-391A5D4937BF}">
      <dgm:prSet/>
      <dgm:spPr/>
      <dgm:t>
        <a:bodyPr/>
        <a:lstStyle/>
        <a:p>
          <a:endParaRPr lang="bs-Latn-BA"/>
        </a:p>
      </dgm:t>
    </dgm:pt>
    <dgm:pt modelId="{A5D9CE7C-C07D-4F63-9F9B-4E43C80683B3}" type="pres">
      <dgm:prSet presAssocID="{0C697CE4-41DB-4716-A477-884111110112}" presName="diagram" presStyleCnt="0">
        <dgm:presLayoutVars>
          <dgm:dir/>
          <dgm:resizeHandles val="exact"/>
        </dgm:presLayoutVars>
      </dgm:prSet>
      <dgm:spPr/>
      <dgm:t>
        <a:bodyPr/>
        <a:lstStyle/>
        <a:p>
          <a:endParaRPr lang="en-US"/>
        </a:p>
      </dgm:t>
    </dgm:pt>
    <dgm:pt modelId="{5FFE77EF-C380-4616-88A3-40EFC7576D3D}" type="pres">
      <dgm:prSet presAssocID="{9601B784-801C-4EF6-B6D5-AE157987ABA0}" presName="node" presStyleLbl="node1" presStyleIdx="0" presStyleCnt="5" custScaleY="160322">
        <dgm:presLayoutVars>
          <dgm:bulletEnabled val="1"/>
        </dgm:presLayoutVars>
      </dgm:prSet>
      <dgm:spPr/>
      <dgm:t>
        <a:bodyPr/>
        <a:lstStyle/>
        <a:p>
          <a:endParaRPr lang="en-US"/>
        </a:p>
      </dgm:t>
    </dgm:pt>
    <dgm:pt modelId="{CB46620A-7DAC-442B-A07D-205C7806940F}" type="pres">
      <dgm:prSet presAssocID="{97D5AA77-E1F6-4AC9-9D6A-D4234EE66C76}" presName="sibTrans" presStyleLbl="sibTrans2D1" presStyleIdx="0" presStyleCnt="4"/>
      <dgm:spPr/>
      <dgm:t>
        <a:bodyPr/>
        <a:lstStyle/>
        <a:p>
          <a:endParaRPr lang="en-US"/>
        </a:p>
      </dgm:t>
    </dgm:pt>
    <dgm:pt modelId="{57447BD1-FDC7-4575-9E8B-0672C94E83A8}" type="pres">
      <dgm:prSet presAssocID="{97D5AA77-E1F6-4AC9-9D6A-D4234EE66C76}" presName="connectorText" presStyleLbl="sibTrans2D1" presStyleIdx="0" presStyleCnt="4"/>
      <dgm:spPr/>
      <dgm:t>
        <a:bodyPr/>
        <a:lstStyle/>
        <a:p>
          <a:endParaRPr lang="en-US"/>
        </a:p>
      </dgm:t>
    </dgm:pt>
    <dgm:pt modelId="{BAC241F3-F92E-4D47-9F28-00E99A94EF82}" type="pres">
      <dgm:prSet presAssocID="{5864EDA4-B2BF-4186-B04A-A63F9D213F29}" presName="node" presStyleLbl="node1" presStyleIdx="1" presStyleCnt="5" custScaleY="156902">
        <dgm:presLayoutVars>
          <dgm:bulletEnabled val="1"/>
        </dgm:presLayoutVars>
      </dgm:prSet>
      <dgm:spPr/>
      <dgm:t>
        <a:bodyPr/>
        <a:lstStyle/>
        <a:p>
          <a:endParaRPr lang="en-US"/>
        </a:p>
      </dgm:t>
    </dgm:pt>
    <dgm:pt modelId="{BA217594-A79B-4AA1-A961-24F4B14B848C}" type="pres">
      <dgm:prSet presAssocID="{AD8966B8-8DA1-44CC-BB8F-9667A4DD9C02}" presName="sibTrans" presStyleLbl="sibTrans2D1" presStyleIdx="1" presStyleCnt="4"/>
      <dgm:spPr/>
      <dgm:t>
        <a:bodyPr/>
        <a:lstStyle/>
        <a:p>
          <a:endParaRPr lang="en-US"/>
        </a:p>
      </dgm:t>
    </dgm:pt>
    <dgm:pt modelId="{36DF2BF3-F31D-4D00-9BF3-C4D40F047B53}" type="pres">
      <dgm:prSet presAssocID="{AD8966B8-8DA1-44CC-BB8F-9667A4DD9C02}" presName="connectorText" presStyleLbl="sibTrans2D1" presStyleIdx="1" presStyleCnt="4"/>
      <dgm:spPr/>
      <dgm:t>
        <a:bodyPr/>
        <a:lstStyle/>
        <a:p>
          <a:endParaRPr lang="en-US"/>
        </a:p>
      </dgm:t>
    </dgm:pt>
    <dgm:pt modelId="{EA127CEE-D686-4BEB-9BB7-245FE251C3CC}" type="pres">
      <dgm:prSet presAssocID="{17328668-88C9-4DB0-A71D-9C1C2B81B2AE}" presName="node" presStyleLbl="node1" presStyleIdx="2" presStyleCnt="5" custScaleY="156902">
        <dgm:presLayoutVars>
          <dgm:bulletEnabled val="1"/>
        </dgm:presLayoutVars>
      </dgm:prSet>
      <dgm:spPr/>
      <dgm:t>
        <a:bodyPr/>
        <a:lstStyle/>
        <a:p>
          <a:endParaRPr lang="en-US"/>
        </a:p>
      </dgm:t>
    </dgm:pt>
    <dgm:pt modelId="{DAD31E81-3CBE-4D3E-BFFB-25D137404276}" type="pres">
      <dgm:prSet presAssocID="{4005D011-39E0-4B7D-A5CB-F4A324F684E4}" presName="sibTrans" presStyleLbl="sibTrans2D1" presStyleIdx="2" presStyleCnt="4"/>
      <dgm:spPr/>
      <dgm:t>
        <a:bodyPr/>
        <a:lstStyle/>
        <a:p>
          <a:endParaRPr lang="en-US"/>
        </a:p>
      </dgm:t>
    </dgm:pt>
    <dgm:pt modelId="{5E36E98A-AA23-47E1-9F5C-E61C6454150E}" type="pres">
      <dgm:prSet presAssocID="{4005D011-39E0-4B7D-A5CB-F4A324F684E4}" presName="connectorText" presStyleLbl="sibTrans2D1" presStyleIdx="2" presStyleCnt="4"/>
      <dgm:spPr/>
      <dgm:t>
        <a:bodyPr/>
        <a:lstStyle/>
        <a:p>
          <a:endParaRPr lang="en-US"/>
        </a:p>
      </dgm:t>
    </dgm:pt>
    <dgm:pt modelId="{3A501E5C-1266-49F3-9BE9-0B42B7F52AFC}" type="pres">
      <dgm:prSet presAssocID="{2ABE8748-4412-4E55-9D7C-1E4916393E50}" presName="node" presStyleLbl="node1" presStyleIdx="3" presStyleCnt="5">
        <dgm:presLayoutVars>
          <dgm:bulletEnabled val="1"/>
        </dgm:presLayoutVars>
      </dgm:prSet>
      <dgm:spPr/>
      <dgm:t>
        <a:bodyPr/>
        <a:lstStyle/>
        <a:p>
          <a:endParaRPr lang="en-US"/>
        </a:p>
      </dgm:t>
    </dgm:pt>
    <dgm:pt modelId="{70453A8E-E77A-4C50-82EF-EE3C7A46A748}" type="pres">
      <dgm:prSet presAssocID="{EED9B803-439D-4086-8EAC-DADA09A5B8FA}" presName="sibTrans" presStyleLbl="sibTrans2D1" presStyleIdx="3" presStyleCnt="4"/>
      <dgm:spPr/>
      <dgm:t>
        <a:bodyPr/>
        <a:lstStyle/>
        <a:p>
          <a:endParaRPr lang="en-US"/>
        </a:p>
      </dgm:t>
    </dgm:pt>
    <dgm:pt modelId="{CBAF6877-5D83-42F5-B79D-F9622AC908DA}" type="pres">
      <dgm:prSet presAssocID="{EED9B803-439D-4086-8EAC-DADA09A5B8FA}" presName="connectorText" presStyleLbl="sibTrans2D1" presStyleIdx="3" presStyleCnt="4"/>
      <dgm:spPr/>
      <dgm:t>
        <a:bodyPr/>
        <a:lstStyle/>
        <a:p>
          <a:endParaRPr lang="en-US"/>
        </a:p>
      </dgm:t>
    </dgm:pt>
    <dgm:pt modelId="{9AFBFF12-7E6E-4120-A937-317BB16828AA}" type="pres">
      <dgm:prSet presAssocID="{47D33281-AC0C-4C69-9972-6755E720534B}" presName="node" presStyleLbl="node1" presStyleIdx="4" presStyleCnt="5" custScaleX="144654">
        <dgm:presLayoutVars>
          <dgm:bulletEnabled val="1"/>
        </dgm:presLayoutVars>
      </dgm:prSet>
      <dgm:spPr/>
      <dgm:t>
        <a:bodyPr/>
        <a:lstStyle/>
        <a:p>
          <a:endParaRPr lang="en-US"/>
        </a:p>
      </dgm:t>
    </dgm:pt>
  </dgm:ptLst>
  <dgm:cxnLst>
    <dgm:cxn modelId="{E8BE5263-0F0C-4F0A-9E39-63AC842519FE}" type="presOf" srcId="{EED9B803-439D-4086-8EAC-DADA09A5B8FA}" destId="{CBAF6877-5D83-42F5-B79D-F9622AC908DA}" srcOrd="1" destOrd="0" presId="urn:microsoft.com/office/officeart/2005/8/layout/process5"/>
    <dgm:cxn modelId="{3B0B7B1E-37DD-471D-89D1-E7495D36C7A0}" type="presOf" srcId="{97D5AA77-E1F6-4AC9-9D6A-D4234EE66C76}" destId="{57447BD1-FDC7-4575-9E8B-0672C94E83A8}" srcOrd="1" destOrd="0" presId="urn:microsoft.com/office/officeart/2005/8/layout/process5"/>
    <dgm:cxn modelId="{3D83B29C-67E9-4940-B892-7FD5448BA9E7}" srcId="{0C697CE4-41DB-4716-A477-884111110112}" destId="{2ABE8748-4412-4E55-9D7C-1E4916393E50}" srcOrd="3" destOrd="0" parTransId="{52B4B273-E1CB-485F-8A47-012281DD5DF6}" sibTransId="{EED9B803-439D-4086-8EAC-DADA09A5B8FA}"/>
    <dgm:cxn modelId="{D0D63699-C069-43B9-99A6-5AA69E59AE6E}" srcId="{0C697CE4-41DB-4716-A477-884111110112}" destId="{17328668-88C9-4DB0-A71D-9C1C2B81B2AE}" srcOrd="2" destOrd="0" parTransId="{537217B3-AB34-47F9-9229-29C0FDF1CA91}" sibTransId="{4005D011-39E0-4B7D-A5CB-F4A324F684E4}"/>
    <dgm:cxn modelId="{CA3443E6-F934-4D0C-BA15-E2B620D4C653}" type="presOf" srcId="{9601B784-801C-4EF6-B6D5-AE157987ABA0}" destId="{5FFE77EF-C380-4616-88A3-40EFC7576D3D}" srcOrd="0" destOrd="0" presId="urn:microsoft.com/office/officeart/2005/8/layout/process5"/>
    <dgm:cxn modelId="{6D049131-9FC1-41B8-8452-04392C7FF6DD}" type="presOf" srcId="{AD8966B8-8DA1-44CC-BB8F-9667A4DD9C02}" destId="{36DF2BF3-F31D-4D00-9BF3-C4D40F047B53}" srcOrd="1" destOrd="0" presId="urn:microsoft.com/office/officeart/2005/8/layout/process5"/>
    <dgm:cxn modelId="{DF91FE3A-9B11-4E12-B215-B2D2AD531806}" srcId="{0C697CE4-41DB-4716-A477-884111110112}" destId="{5864EDA4-B2BF-4186-B04A-A63F9D213F29}" srcOrd="1" destOrd="0" parTransId="{860026B4-5A0F-4AD1-8B89-475115247D7C}" sibTransId="{AD8966B8-8DA1-44CC-BB8F-9667A4DD9C02}"/>
    <dgm:cxn modelId="{46C7B3E8-7B0B-4F5F-B1F4-E153BFA24DDC}" srcId="{0C697CE4-41DB-4716-A477-884111110112}" destId="{9601B784-801C-4EF6-B6D5-AE157987ABA0}" srcOrd="0" destOrd="0" parTransId="{BFC562BD-05DD-456F-819D-290513A5FCEC}" sibTransId="{97D5AA77-E1F6-4AC9-9D6A-D4234EE66C76}"/>
    <dgm:cxn modelId="{DAC0D994-2AC7-4C97-8C8B-5BFEF3CF3305}" type="presOf" srcId="{17328668-88C9-4DB0-A71D-9C1C2B81B2AE}" destId="{EA127CEE-D686-4BEB-9BB7-245FE251C3CC}" srcOrd="0" destOrd="0" presId="urn:microsoft.com/office/officeart/2005/8/layout/process5"/>
    <dgm:cxn modelId="{82959701-2C9D-4BAA-8110-AA35E9EDE379}" type="presOf" srcId="{4005D011-39E0-4B7D-A5CB-F4A324F684E4}" destId="{DAD31E81-3CBE-4D3E-BFFB-25D137404276}" srcOrd="0" destOrd="0" presId="urn:microsoft.com/office/officeart/2005/8/layout/process5"/>
    <dgm:cxn modelId="{5D457AE4-BA2D-41B0-8414-8ABBBD53C15D}" type="presOf" srcId="{2ABE8748-4412-4E55-9D7C-1E4916393E50}" destId="{3A501E5C-1266-49F3-9BE9-0B42B7F52AFC}" srcOrd="0" destOrd="0" presId="urn:microsoft.com/office/officeart/2005/8/layout/process5"/>
    <dgm:cxn modelId="{AE581075-52C8-41E2-9B7E-F7361ACD04BD}" type="presOf" srcId="{47D33281-AC0C-4C69-9972-6755E720534B}" destId="{9AFBFF12-7E6E-4120-A937-317BB16828AA}" srcOrd="0" destOrd="0" presId="urn:microsoft.com/office/officeart/2005/8/layout/process5"/>
    <dgm:cxn modelId="{7CCADA0B-97EC-47B4-AB92-391A5D4937BF}" srcId="{0C697CE4-41DB-4716-A477-884111110112}" destId="{47D33281-AC0C-4C69-9972-6755E720534B}" srcOrd="4" destOrd="0" parTransId="{7377200B-F562-40F1-BC86-FC50BF4C9C90}" sibTransId="{A5A39463-D89A-4BDE-AD06-1D3B1E5F0D6D}"/>
    <dgm:cxn modelId="{B264CF0C-97D7-4FF2-B6AD-7E2925F01A31}" type="presOf" srcId="{4005D011-39E0-4B7D-A5CB-F4A324F684E4}" destId="{5E36E98A-AA23-47E1-9F5C-E61C6454150E}" srcOrd="1" destOrd="0" presId="urn:microsoft.com/office/officeart/2005/8/layout/process5"/>
    <dgm:cxn modelId="{D399F58D-7988-455A-B439-E3F048B72DEC}" type="presOf" srcId="{EED9B803-439D-4086-8EAC-DADA09A5B8FA}" destId="{70453A8E-E77A-4C50-82EF-EE3C7A46A748}" srcOrd="0" destOrd="0" presId="urn:microsoft.com/office/officeart/2005/8/layout/process5"/>
    <dgm:cxn modelId="{C7620D92-91E1-474D-8BC8-16A264DBCB1A}" type="presOf" srcId="{AD8966B8-8DA1-44CC-BB8F-9667A4DD9C02}" destId="{BA217594-A79B-4AA1-A961-24F4B14B848C}" srcOrd="0" destOrd="0" presId="urn:microsoft.com/office/officeart/2005/8/layout/process5"/>
    <dgm:cxn modelId="{BF7DAB21-C3C4-4AEA-9048-C9439FA6C5BC}" type="presOf" srcId="{97D5AA77-E1F6-4AC9-9D6A-D4234EE66C76}" destId="{CB46620A-7DAC-442B-A07D-205C7806940F}" srcOrd="0" destOrd="0" presId="urn:microsoft.com/office/officeart/2005/8/layout/process5"/>
    <dgm:cxn modelId="{50BFE446-4301-4566-8A6F-ABB7EC809F17}" type="presOf" srcId="{0C697CE4-41DB-4716-A477-884111110112}" destId="{A5D9CE7C-C07D-4F63-9F9B-4E43C80683B3}" srcOrd="0" destOrd="0" presId="urn:microsoft.com/office/officeart/2005/8/layout/process5"/>
    <dgm:cxn modelId="{185CCCBC-0B0B-497A-8E44-65CAB17A5920}" type="presOf" srcId="{5864EDA4-B2BF-4186-B04A-A63F9D213F29}" destId="{BAC241F3-F92E-4D47-9F28-00E99A94EF82}" srcOrd="0" destOrd="0" presId="urn:microsoft.com/office/officeart/2005/8/layout/process5"/>
    <dgm:cxn modelId="{04DDE567-9CDF-4E2D-8215-6953BA7C306B}" type="presParOf" srcId="{A5D9CE7C-C07D-4F63-9F9B-4E43C80683B3}" destId="{5FFE77EF-C380-4616-88A3-40EFC7576D3D}" srcOrd="0" destOrd="0" presId="urn:microsoft.com/office/officeart/2005/8/layout/process5"/>
    <dgm:cxn modelId="{55EFDD3A-D66E-4FE6-B4F3-9801706D751B}" type="presParOf" srcId="{A5D9CE7C-C07D-4F63-9F9B-4E43C80683B3}" destId="{CB46620A-7DAC-442B-A07D-205C7806940F}" srcOrd="1" destOrd="0" presId="urn:microsoft.com/office/officeart/2005/8/layout/process5"/>
    <dgm:cxn modelId="{0C1A9A1B-7C8F-41A1-916E-0296B414E342}" type="presParOf" srcId="{CB46620A-7DAC-442B-A07D-205C7806940F}" destId="{57447BD1-FDC7-4575-9E8B-0672C94E83A8}" srcOrd="0" destOrd="0" presId="urn:microsoft.com/office/officeart/2005/8/layout/process5"/>
    <dgm:cxn modelId="{9586C896-186E-41DF-BDA8-22EE465CDC7B}" type="presParOf" srcId="{A5D9CE7C-C07D-4F63-9F9B-4E43C80683B3}" destId="{BAC241F3-F92E-4D47-9F28-00E99A94EF82}" srcOrd="2" destOrd="0" presId="urn:microsoft.com/office/officeart/2005/8/layout/process5"/>
    <dgm:cxn modelId="{CCF93FEA-7B4F-478B-B643-4256A4C72CF5}" type="presParOf" srcId="{A5D9CE7C-C07D-4F63-9F9B-4E43C80683B3}" destId="{BA217594-A79B-4AA1-A961-24F4B14B848C}" srcOrd="3" destOrd="0" presId="urn:microsoft.com/office/officeart/2005/8/layout/process5"/>
    <dgm:cxn modelId="{ED2960BB-39BD-4CF1-97B8-3B1E89EFCDA1}" type="presParOf" srcId="{BA217594-A79B-4AA1-A961-24F4B14B848C}" destId="{36DF2BF3-F31D-4D00-9BF3-C4D40F047B53}" srcOrd="0" destOrd="0" presId="urn:microsoft.com/office/officeart/2005/8/layout/process5"/>
    <dgm:cxn modelId="{C1A49713-6ED4-4CBC-BBDC-C543ABC7F239}" type="presParOf" srcId="{A5D9CE7C-C07D-4F63-9F9B-4E43C80683B3}" destId="{EA127CEE-D686-4BEB-9BB7-245FE251C3CC}" srcOrd="4" destOrd="0" presId="urn:microsoft.com/office/officeart/2005/8/layout/process5"/>
    <dgm:cxn modelId="{EDF00D48-D601-46E3-9F22-1D7E51AE0A91}" type="presParOf" srcId="{A5D9CE7C-C07D-4F63-9F9B-4E43C80683B3}" destId="{DAD31E81-3CBE-4D3E-BFFB-25D137404276}" srcOrd="5" destOrd="0" presId="urn:microsoft.com/office/officeart/2005/8/layout/process5"/>
    <dgm:cxn modelId="{48035871-06A1-41CD-BA5C-FFC7AFA46E08}" type="presParOf" srcId="{DAD31E81-3CBE-4D3E-BFFB-25D137404276}" destId="{5E36E98A-AA23-47E1-9F5C-E61C6454150E}" srcOrd="0" destOrd="0" presId="urn:microsoft.com/office/officeart/2005/8/layout/process5"/>
    <dgm:cxn modelId="{B3BF3C2D-77D7-4AA2-B7AF-9521DE136CA3}" type="presParOf" srcId="{A5D9CE7C-C07D-4F63-9F9B-4E43C80683B3}" destId="{3A501E5C-1266-49F3-9BE9-0B42B7F52AFC}" srcOrd="6" destOrd="0" presId="urn:microsoft.com/office/officeart/2005/8/layout/process5"/>
    <dgm:cxn modelId="{4ADEE3BC-AC21-4206-9E6C-51EE1801684E}" type="presParOf" srcId="{A5D9CE7C-C07D-4F63-9F9B-4E43C80683B3}" destId="{70453A8E-E77A-4C50-82EF-EE3C7A46A748}" srcOrd="7" destOrd="0" presId="urn:microsoft.com/office/officeart/2005/8/layout/process5"/>
    <dgm:cxn modelId="{31AAC46A-772E-4B20-88AF-86745D79CF39}" type="presParOf" srcId="{70453A8E-E77A-4C50-82EF-EE3C7A46A748}" destId="{CBAF6877-5D83-42F5-B79D-F9622AC908DA}" srcOrd="0" destOrd="0" presId="urn:microsoft.com/office/officeart/2005/8/layout/process5"/>
    <dgm:cxn modelId="{7FA5935A-9322-49BB-809C-A82ED7743DF9}" type="presParOf" srcId="{A5D9CE7C-C07D-4F63-9F9B-4E43C80683B3}" destId="{9AFBFF12-7E6E-4120-A937-317BB16828AA}"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F35BA1-E2F6-4977-AAA2-C545BE3BCDB7}"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bs-Latn-BA"/>
        </a:p>
      </dgm:t>
    </dgm:pt>
    <dgm:pt modelId="{C9BEA908-1F7A-4F3F-8182-F7207EE84178}" type="pres">
      <dgm:prSet presAssocID="{23F35BA1-E2F6-4977-AAA2-C545BE3BCDB7}" presName="hierChild1" presStyleCnt="0">
        <dgm:presLayoutVars>
          <dgm:orgChart val="1"/>
          <dgm:chPref val="1"/>
          <dgm:dir/>
          <dgm:animOne val="branch"/>
          <dgm:animLvl val="lvl"/>
          <dgm:resizeHandles/>
        </dgm:presLayoutVars>
      </dgm:prSet>
      <dgm:spPr/>
      <dgm:t>
        <a:bodyPr/>
        <a:lstStyle/>
        <a:p>
          <a:endParaRPr lang="bs-Latn-BA"/>
        </a:p>
      </dgm:t>
    </dgm:pt>
  </dgm:ptLst>
  <dgm:cxnLst>
    <dgm:cxn modelId="{56A4501B-205F-44CA-9535-37E378975E53}" type="presOf" srcId="{23F35BA1-E2F6-4977-AAA2-C545BE3BCDB7}" destId="{C9BEA908-1F7A-4F3F-8182-F7207EE84178}"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EE8FB1-6A22-42F9-91E0-E27B3B501260}"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bs-Latn-BA"/>
        </a:p>
      </dgm:t>
    </dgm:pt>
    <dgm:pt modelId="{BC673F4A-20BF-44FF-86E1-1E7B30466B35}">
      <dgm:prSet custT="1"/>
      <dgm:spPr/>
      <dgm:t>
        <a:bodyPr/>
        <a:lstStyle/>
        <a:p>
          <a:pPr rtl="0"/>
          <a:r>
            <a:rPr lang="pl-PL" sz="2000" b="1" dirty="0" smtClean="0">
              <a:solidFill>
                <a:srgbClr val="FFFF00"/>
              </a:solidFill>
            </a:rPr>
            <a:t>Član 39 stav 3 ZJN se briše – </a:t>
          </a:r>
          <a:r>
            <a:rPr lang="pl-PL" sz="2000" dirty="0" smtClean="0"/>
            <a:t>nema računanja datuma otvaranja od dana objave ispravke obavještenja/TD</a:t>
          </a:r>
        </a:p>
        <a:p>
          <a:pPr rtl="0"/>
          <a:r>
            <a:rPr lang="pl-PL" sz="2000" b="1" dirty="0" smtClean="0">
              <a:solidFill>
                <a:srgbClr val="FFFF00"/>
              </a:solidFill>
            </a:rPr>
            <a:t>Član 41 stav 3 ZJN se briše </a:t>
          </a:r>
          <a:r>
            <a:rPr lang="pl-PL" sz="2000" dirty="0" smtClean="0"/>
            <a:t>– nema skraćivanja rokova za prijem ponuda zbog objavljivanja TD portalu JN</a:t>
          </a:r>
          <a:endParaRPr lang="bs-Latn-BA" sz="2000" dirty="0"/>
        </a:p>
      </dgm:t>
    </dgm:pt>
    <dgm:pt modelId="{13AE9E52-1876-4A04-BF54-630DB36BF3EB}" type="parTrans" cxnId="{AF4E5243-9F18-47E6-A422-F5176E0CC5A9}">
      <dgm:prSet/>
      <dgm:spPr/>
      <dgm:t>
        <a:bodyPr/>
        <a:lstStyle/>
        <a:p>
          <a:endParaRPr lang="bs-Latn-BA"/>
        </a:p>
      </dgm:t>
    </dgm:pt>
    <dgm:pt modelId="{A25B5005-C1EE-4CC3-84BE-248E55AE87B2}" type="sibTrans" cxnId="{AF4E5243-9F18-47E6-A422-F5176E0CC5A9}">
      <dgm:prSet/>
      <dgm:spPr/>
      <dgm:t>
        <a:bodyPr/>
        <a:lstStyle/>
        <a:p>
          <a:endParaRPr lang="bs-Latn-BA"/>
        </a:p>
      </dgm:t>
    </dgm:pt>
    <dgm:pt modelId="{378E09FD-F49F-4663-B41A-B971D68985D1}">
      <dgm:prSet custT="1"/>
      <dgm:spPr/>
      <dgm:t>
        <a:bodyPr/>
        <a:lstStyle/>
        <a:p>
          <a:pPr rtl="0"/>
          <a:r>
            <a:rPr lang="bs-Latn-BA" sz="2400" b="1" dirty="0" smtClean="0">
              <a:solidFill>
                <a:srgbClr val="FFFF00"/>
              </a:solidFill>
            </a:rPr>
            <a:t>Konkurentski zahtjev – član 88 stav 4):</a:t>
          </a:r>
        </a:p>
        <a:p>
          <a:pPr rtl="0"/>
          <a:r>
            <a:rPr lang="bs-Latn-BA" sz="2400" b="0" dirty="0" smtClean="0">
              <a:solidFill>
                <a:srgbClr val="FFFF00"/>
              </a:solidFill>
            </a:rPr>
            <a:t>Ponuđač može tražiti pojašnjenje TD najkasnije 3 dana </a:t>
          </a:r>
          <a:r>
            <a:rPr lang="bs-Latn-BA" sz="2800" b="1" u="sng" dirty="0" smtClean="0">
              <a:solidFill>
                <a:srgbClr val="FFFF00"/>
              </a:solidFill>
            </a:rPr>
            <a:t>prije isteka roka za preuzimanje TD</a:t>
          </a:r>
          <a:endParaRPr lang="bs-Latn-BA" sz="2800" b="1" u="sng" dirty="0">
            <a:solidFill>
              <a:srgbClr val="FFFF00"/>
            </a:solidFill>
          </a:endParaRPr>
        </a:p>
      </dgm:t>
    </dgm:pt>
    <dgm:pt modelId="{8684C7E9-1BED-4935-A368-BC8E6BDE3D52}" type="parTrans" cxnId="{128CCEC1-59EB-4756-9176-5F342DB490C9}">
      <dgm:prSet/>
      <dgm:spPr/>
      <dgm:t>
        <a:bodyPr/>
        <a:lstStyle/>
        <a:p>
          <a:endParaRPr lang="bs-Latn-BA"/>
        </a:p>
      </dgm:t>
    </dgm:pt>
    <dgm:pt modelId="{5CF513CA-3E07-403A-9AE2-FE2B543A6DA0}" type="sibTrans" cxnId="{128CCEC1-59EB-4756-9176-5F342DB490C9}">
      <dgm:prSet/>
      <dgm:spPr/>
      <dgm:t>
        <a:bodyPr/>
        <a:lstStyle/>
        <a:p>
          <a:endParaRPr lang="bs-Latn-BA"/>
        </a:p>
      </dgm:t>
    </dgm:pt>
    <dgm:pt modelId="{19760A0D-E4B4-48CE-B6B6-F71B427D51C2}" type="pres">
      <dgm:prSet presAssocID="{BCEE8FB1-6A22-42F9-91E0-E27B3B501260}" presName="linear" presStyleCnt="0">
        <dgm:presLayoutVars>
          <dgm:dir/>
          <dgm:resizeHandles val="exact"/>
        </dgm:presLayoutVars>
      </dgm:prSet>
      <dgm:spPr/>
      <dgm:t>
        <a:bodyPr/>
        <a:lstStyle/>
        <a:p>
          <a:endParaRPr lang="bs-Latn-BA"/>
        </a:p>
      </dgm:t>
    </dgm:pt>
    <dgm:pt modelId="{3C18DF92-3325-40CF-AB83-10565A94A4CB}" type="pres">
      <dgm:prSet presAssocID="{BC673F4A-20BF-44FF-86E1-1E7B30466B35}" presName="comp" presStyleCnt="0"/>
      <dgm:spPr/>
      <dgm:t>
        <a:bodyPr/>
        <a:lstStyle/>
        <a:p>
          <a:endParaRPr lang="bs-Latn-BA"/>
        </a:p>
      </dgm:t>
    </dgm:pt>
    <dgm:pt modelId="{AD9F06BA-EB70-4446-8193-6FE341071D68}" type="pres">
      <dgm:prSet presAssocID="{BC673F4A-20BF-44FF-86E1-1E7B30466B35}" presName="box" presStyleLbl="node1" presStyleIdx="0" presStyleCnt="2"/>
      <dgm:spPr/>
      <dgm:t>
        <a:bodyPr/>
        <a:lstStyle/>
        <a:p>
          <a:endParaRPr lang="bs-Latn-BA"/>
        </a:p>
      </dgm:t>
    </dgm:pt>
    <dgm:pt modelId="{2CCF4DC5-7BE7-4600-8F4D-991288B7833B}" type="pres">
      <dgm:prSet presAssocID="{BC673F4A-20BF-44FF-86E1-1E7B30466B35}" presName="img" presStyleLbl="fgImgPlace1" presStyleIdx="0" presStyleCnt="2" custLinFactNeighborX="-1687" custLinFactNeighborY="6006"/>
      <dgm:spPr>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dgm:spPr>
      <dgm:t>
        <a:bodyPr/>
        <a:lstStyle/>
        <a:p>
          <a:endParaRPr lang="bs-Latn-BA"/>
        </a:p>
      </dgm:t>
    </dgm:pt>
    <dgm:pt modelId="{7ED84A4E-2A39-4480-AB4F-E8680FD89D9C}" type="pres">
      <dgm:prSet presAssocID="{BC673F4A-20BF-44FF-86E1-1E7B30466B35}" presName="text" presStyleLbl="node1" presStyleIdx="0" presStyleCnt="2">
        <dgm:presLayoutVars>
          <dgm:bulletEnabled val="1"/>
        </dgm:presLayoutVars>
      </dgm:prSet>
      <dgm:spPr/>
      <dgm:t>
        <a:bodyPr/>
        <a:lstStyle/>
        <a:p>
          <a:endParaRPr lang="bs-Latn-BA"/>
        </a:p>
      </dgm:t>
    </dgm:pt>
    <dgm:pt modelId="{5C0D2E14-B3FB-4961-A131-0810536D63E9}" type="pres">
      <dgm:prSet presAssocID="{A25B5005-C1EE-4CC3-84BE-248E55AE87B2}" presName="spacer" presStyleCnt="0"/>
      <dgm:spPr/>
      <dgm:t>
        <a:bodyPr/>
        <a:lstStyle/>
        <a:p>
          <a:endParaRPr lang="bs-Latn-BA"/>
        </a:p>
      </dgm:t>
    </dgm:pt>
    <dgm:pt modelId="{F5BB5606-91CE-446B-A4C2-32FF958CD479}" type="pres">
      <dgm:prSet presAssocID="{378E09FD-F49F-4663-B41A-B971D68985D1}" presName="comp" presStyleCnt="0"/>
      <dgm:spPr/>
      <dgm:t>
        <a:bodyPr/>
        <a:lstStyle/>
        <a:p>
          <a:endParaRPr lang="bs-Latn-BA"/>
        </a:p>
      </dgm:t>
    </dgm:pt>
    <dgm:pt modelId="{7A5F2897-0EDB-4F1D-B248-59E41C621433}" type="pres">
      <dgm:prSet presAssocID="{378E09FD-F49F-4663-B41A-B971D68985D1}" presName="box" presStyleLbl="node1" presStyleIdx="1" presStyleCnt="2" custScaleY="119803"/>
      <dgm:spPr/>
      <dgm:t>
        <a:bodyPr/>
        <a:lstStyle/>
        <a:p>
          <a:endParaRPr lang="bs-Latn-BA"/>
        </a:p>
      </dgm:t>
    </dgm:pt>
    <dgm:pt modelId="{33A98540-259C-4337-B2D1-F2F79B3FAF75}" type="pres">
      <dgm:prSet presAssocID="{378E09FD-F49F-4663-B41A-B971D68985D1}" presName="img" presStyleLbl="fgImgPlace1" presStyleIdx="1" presStyleCnt="2" custScaleX="101680"/>
      <dgm:spPr>
        <a:blipFill rotWithShape="1">
          <a:blip xmlns:r="http://schemas.openxmlformats.org/officeDocument/2006/relationships" r:embed="rId2"/>
          <a:stretch>
            <a:fillRect/>
          </a:stretch>
        </a:blipFill>
      </dgm:spPr>
      <dgm:t>
        <a:bodyPr/>
        <a:lstStyle/>
        <a:p>
          <a:endParaRPr lang="bs-Latn-BA"/>
        </a:p>
      </dgm:t>
    </dgm:pt>
    <dgm:pt modelId="{4982FE26-3A1A-45AB-BC68-66D0FE822B98}" type="pres">
      <dgm:prSet presAssocID="{378E09FD-F49F-4663-B41A-B971D68985D1}" presName="text" presStyleLbl="node1" presStyleIdx="1" presStyleCnt="2">
        <dgm:presLayoutVars>
          <dgm:bulletEnabled val="1"/>
        </dgm:presLayoutVars>
      </dgm:prSet>
      <dgm:spPr/>
      <dgm:t>
        <a:bodyPr/>
        <a:lstStyle/>
        <a:p>
          <a:endParaRPr lang="bs-Latn-BA"/>
        </a:p>
      </dgm:t>
    </dgm:pt>
  </dgm:ptLst>
  <dgm:cxnLst>
    <dgm:cxn modelId="{1D3B0E1B-9713-4D5A-8543-078188F50BB3}" type="presOf" srcId="{BC673F4A-20BF-44FF-86E1-1E7B30466B35}" destId="{AD9F06BA-EB70-4446-8193-6FE341071D68}" srcOrd="0" destOrd="0" presId="urn:microsoft.com/office/officeart/2005/8/layout/vList4#2"/>
    <dgm:cxn modelId="{C853427A-6BBF-4E34-A015-0141C272D123}" type="presOf" srcId="{BC673F4A-20BF-44FF-86E1-1E7B30466B35}" destId="{7ED84A4E-2A39-4480-AB4F-E8680FD89D9C}" srcOrd="1" destOrd="0" presId="urn:microsoft.com/office/officeart/2005/8/layout/vList4#2"/>
    <dgm:cxn modelId="{128CCEC1-59EB-4756-9176-5F342DB490C9}" srcId="{BCEE8FB1-6A22-42F9-91E0-E27B3B501260}" destId="{378E09FD-F49F-4663-B41A-B971D68985D1}" srcOrd="1" destOrd="0" parTransId="{8684C7E9-1BED-4935-A368-BC8E6BDE3D52}" sibTransId="{5CF513CA-3E07-403A-9AE2-FE2B543A6DA0}"/>
    <dgm:cxn modelId="{A92E901B-D353-4151-B773-4DC8DCD0ECF3}" type="presOf" srcId="{378E09FD-F49F-4663-B41A-B971D68985D1}" destId="{4982FE26-3A1A-45AB-BC68-66D0FE822B98}" srcOrd="1" destOrd="0" presId="urn:microsoft.com/office/officeart/2005/8/layout/vList4#2"/>
    <dgm:cxn modelId="{76E217DC-B660-40AA-95A2-F502EF27E6CB}" type="presOf" srcId="{BCEE8FB1-6A22-42F9-91E0-E27B3B501260}" destId="{19760A0D-E4B4-48CE-B6B6-F71B427D51C2}" srcOrd="0" destOrd="0" presId="urn:microsoft.com/office/officeart/2005/8/layout/vList4#2"/>
    <dgm:cxn modelId="{AF4E5243-9F18-47E6-A422-F5176E0CC5A9}" srcId="{BCEE8FB1-6A22-42F9-91E0-E27B3B501260}" destId="{BC673F4A-20BF-44FF-86E1-1E7B30466B35}" srcOrd="0" destOrd="0" parTransId="{13AE9E52-1876-4A04-BF54-630DB36BF3EB}" sibTransId="{A25B5005-C1EE-4CC3-84BE-248E55AE87B2}"/>
    <dgm:cxn modelId="{1F92085C-4802-471F-98DC-E457ACF1646C}" type="presOf" srcId="{378E09FD-F49F-4663-B41A-B971D68985D1}" destId="{7A5F2897-0EDB-4F1D-B248-59E41C621433}" srcOrd="0" destOrd="0" presId="urn:microsoft.com/office/officeart/2005/8/layout/vList4#2"/>
    <dgm:cxn modelId="{EFD92F8D-35E0-42F6-A7A4-098C59388B28}" type="presParOf" srcId="{19760A0D-E4B4-48CE-B6B6-F71B427D51C2}" destId="{3C18DF92-3325-40CF-AB83-10565A94A4CB}" srcOrd="0" destOrd="0" presId="urn:microsoft.com/office/officeart/2005/8/layout/vList4#2"/>
    <dgm:cxn modelId="{C2DCE349-CDD0-4637-A5E7-D0CA9D1E8479}" type="presParOf" srcId="{3C18DF92-3325-40CF-AB83-10565A94A4CB}" destId="{AD9F06BA-EB70-4446-8193-6FE341071D68}" srcOrd="0" destOrd="0" presId="urn:microsoft.com/office/officeart/2005/8/layout/vList4#2"/>
    <dgm:cxn modelId="{78354A64-268F-40D5-8B96-2B63676CFCDC}" type="presParOf" srcId="{3C18DF92-3325-40CF-AB83-10565A94A4CB}" destId="{2CCF4DC5-7BE7-4600-8F4D-991288B7833B}" srcOrd="1" destOrd="0" presId="urn:microsoft.com/office/officeart/2005/8/layout/vList4#2"/>
    <dgm:cxn modelId="{0B0555DF-9B56-48F9-8B50-B8A1C83A88EA}" type="presParOf" srcId="{3C18DF92-3325-40CF-AB83-10565A94A4CB}" destId="{7ED84A4E-2A39-4480-AB4F-E8680FD89D9C}" srcOrd="2" destOrd="0" presId="urn:microsoft.com/office/officeart/2005/8/layout/vList4#2"/>
    <dgm:cxn modelId="{2DD28AF4-A416-4DFA-A33E-927226CA5A32}" type="presParOf" srcId="{19760A0D-E4B4-48CE-B6B6-F71B427D51C2}" destId="{5C0D2E14-B3FB-4961-A131-0810536D63E9}" srcOrd="1" destOrd="0" presId="urn:microsoft.com/office/officeart/2005/8/layout/vList4#2"/>
    <dgm:cxn modelId="{19E4BD39-01EB-449D-AA54-153DFF82184E}" type="presParOf" srcId="{19760A0D-E4B4-48CE-B6B6-F71B427D51C2}" destId="{F5BB5606-91CE-446B-A4C2-32FF958CD479}" srcOrd="2" destOrd="0" presId="urn:microsoft.com/office/officeart/2005/8/layout/vList4#2"/>
    <dgm:cxn modelId="{22750945-3203-4210-8DBF-931E58082315}" type="presParOf" srcId="{F5BB5606-91CE-446B-A4C2-32FF958CD479}" destId="{7A5F2897-0EDB-4F1D-B248-59E41C621433}" srcOrd="0" destOrd="0" presId="urn:microsoft.com/office/officeart/2005/8/layout/vList4#2"/>
    <dgm:cxn modelId="{D1833531-1E8C-45F4-8626-1277F5D33B07}" type="presParOf" srcId="{F5BB5606-91CE-446B-A4C2-32FF958CD479}" destId="{33A98540-259C-4337-B2D1-F2F79B3FAF75}" srcOrd="1" destOrd="0" presId="urn:microsoft.com/office/officeart/2005/8/layout/vList4#2"/>
    <dgm:cxn modelId="{E2269A43-0E8E-427F-B7AD-3FD4C5A71A41}" type="presParOf" srcId="{F5BB5606-91CE-446B-A4C2-32FF958CD479}" destId="{4982FE26-3A1A-45AB-BC68-66D0FE822B98}" srcOrd="2" destOrd="0" presId="urn:microsoft.com/office/officeart/2005/8/layout/vList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EE8FB1-6A22-42F9-91E0-E27B3B501260}"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bs-Latn-BA"/>
        </a:p>
      </dgm:t>
    </dgm:pt>
    <dgm:pt modelId="{F79A35FD-51CD-4F88-A3A0-91330FFE1943}">
      <dgm:prSet/>
      <dgm:spPr>
        <a:solidFill>
          <a:srgbClr val="C00000"/>
        </a:solidFill>
      </dgm:spPr>
      <dgm:t>
        <a:bodyPr/>
        <a:lstStyle/>
        <a:p>
          <a:pPr rtl="0"/>
          <a:endParaRPr lang="pl-PL" dirty="0" smtClean="0"/>
        </a:p>
        <a:p>
          <a:pPr rtl="0"/>
          <a:r>
            <a:rPr lang="pl-PL" dirty="0" smtClean="0">
              <a:solidFill>
                <a:schemeClr val="bg1"/>
              </a:solidFill>
            </a:rPr>
            <a:t>Rokovi za žalbu  član 101 pod b):</a:t>
          </a:r>
        </a:p>
        <a:p>
          <a:pPr rtl="0"/>
          <a:r>
            <a:rPr lang="pl-PL" dirty="0" smtClean="0">
              <a:solidFill>
                <a:srgbClr val="FFFF00"/>
              </a:solidFill>
            </a:rPr>
            <a:t>10 dana od dana izmjene/dopune TD u odnosu na sadržaj izmjene/dopune TD</a:t>
          </a:r>
        </a:p>
        <a:p>
          <a:pPr rtl="0"/>
          <a:r>
            <a:rPr lang="pl-PL" dirty="0" smtClean="0"/>
            <a:t>Nije </a:t>
          </a:r>
          <a:r>
            <a:rPr lang="pl-PL" dirty="0" smtClean="0"/>
            <a:t>eksplicitno propisana </a:t>
          </a:r>
          <a:r>
            <a:rPr lang="pl-PL" dirty="0" smtClean="0"/>
            <a:t>ova mogućnost za konkurentski zahtjev </a:t>
          </a:r>
          <a:r>
            <a:rPr lang="pl-PL" dirty="0" smtClean="0"/>
            <a:t>u članu </a:t>
          </a:r>
          <a:r>
            <a:rPr lang="pl-PL" dirty="0" smtClean="0"/>
            <a:t>101 stav 5) </a:t>
          </a:r>
        </a:p>
        <a:p>
          <a:pPr rtl="0"/>
          <a:endParaRPr lang="pl-PL" dirty="0" smtClean="0"/>
        </a:p>
        <a:p>
          <a:pPr rtl="0"/>
          <a:endParaRPr lang="bs-Latn-BA" dirty="0"/>
        </a:p>
      </dgm:t>
    </dgm:pt>
    <dgm:pt modelId="{E315AA42-9539-445F-9F71-777A763ACB7D}" type="parTrans" cxnId="{898F7239-4846-4B95-9389-B0E486780F55}">
      <dgm:prSet/>
      <dgm:spPr/>
      <dgm:t>
        <a:bodyPr/>
        <a:lstStyle/>
        <a:p>
          <a:endParaRPr lang="bs-Latn-BA"/>
        </a:p>
      </dgm:t>
    </dgm:pt>
    <dgm:pt modelId="{0F56C6F5-46EB-40F4-A960-133F3FA87FAE}" type="sibTrans" cxnId="{898F7239-4846-4B95-9389-B0E486780F55}">
      <dgm:prSet/>
      <dgm:spPr/>
      <dgm:t>
        <a:bodyPr/>
        <a:lstStyle/>
        <a:p>
          <a:endParaRPr lang="bs-Latn-BA"/>
        </a:p>
      </dgm:t>
    </dgm:pt>
    <dgm:pt modelId="{19760A0D-E4B4-48CE-B6B6-F71B427D51C2}" type="pres">
      <dgm:prSet presAssocID="{BCEE8FB1-6A22-42F9-91E0-E27B3B501260}" presName="linear" presStyleCnt="0">
        <dgm:presLayoutVars>
          <dgm:dir/>
          <dgm:resizeHandles val="exact"/>
        </dgm:presLayoutVars>
      </dgm:prSet>
      <dgm:spPr/>
      <dgm:t>
        <a:bodyPr/>
        <a:lstStyle/>
        <a:p>
          <a:endParaRPr lang="bs-Latn-BA"/>
        </a:p>
      </dgm:t>
    </dgm:pt>
    <dgm:pt modelId="{52B3AA94-94DB-4FB3-B516-AC97D0ABB898}" type="pres">
      <dgm:prSet presAssocID="{F79A35FD-51CD-4F88-A3A0-91330FFE1943}" presName="comp" presStyleCnt="0"/>
      <dgm:spPr/>
    </dgm:pt>
    <dgm:pt modelId="{4FFF4AE3-664B-4F88-A761-F04BE7FC7EF2}" type="pres">
      <dgm:prSet presAssocID="{F79A35FD-51CD-4F88-A3A0-91330FFE1943}" presName="box" presStyleLbl="node1" presStyleIdx="0" presStyleCnt="1" custScaleY="133196" custLinFactNeighborX="-829" custLinFactNeighborY="2260"/>
      <dgm:spPr/>
      <dgm:t>
        <a:bodyPr/>
        <a:lstStyle/>
        <a:p>
          <a:endParaRPr lang="bs-Latn-BA"/>
        </a:p>
      </dgm:t>
    </dgm:pt>
    <dgm:pt modelId="{3E76C707-1C32-4AA9-AF52-1C24F49751A3}" type="pres">
      <dgm:prSet presAssocID="{F79A35FD-51CD-4F88-A3A0-91330FFE1943}" presName="img" presStyleLbl="fgImgPlace1" presStyleIdx="0" presStyleCnt="1" custLinFactNeighborX="-6142" custLinFactNeighborY="-4999"/>
      <dgm:spPr>
        <a:blipFill>
          <a:blip xmlns:r="http://schemas.openxmlformats.org/officeDocument/2006/relationships" r:embed="rId1">
            <a:extLst>
              <a:ext uri="{28A0092B-C50C-407E-A947-70E740481C1C}">
                <a14:useLocalDpi xmlns:a14="http://schemas.microsoft.com/office/drawing/2010/main" val="0"/>
              </a:ext>
            </a:extLst>
          </a:blip>
          <a:srcRect/>
          <a:stretch>
            <a:fillRect l="-65000" r="-65000"/>
          </a:stretch>
        </a:blipFill>
      </dgm:spPr>
      <dgm:t>
        <a:bodyPr/>
        <a:lstStyle/>
        <a:p>
          <a:endParaRPr lang="bs-Latn-BA"/>
        </a:p>
      </dgm:t>
    </dgm:pt>
    <dgm:pt modelId="{F1AF5928-89BA-43D9-873B-C720535DE0BC}" type="pres">
      <dgm:prSet presAssocID="{F79A35FD-51CD-4F88-A3A0-91330FFE1943}" presName="text" presStyleLbl="node1" presStyleIdx="0" presStyleCnt="1">
        <dgm:presLayoutVars>
          <dgm:bulletEnabled val="1"/>
        </dgm:presLayoutVars>
      </dgm:prSet>
      <dgm:spPr/>
      <dgm:t>
        <a:bodyPr/>
        <a:lstStyle/>
        <a:p>
          <a:endParaRPr lang="bs-Latn-BA"/>
        </a:p>
      </dgm:t>
    </dgm:pt>
  </dgm:ptLst>
  <dgm:cxnLst>
    <dgm:cxn modelId="{89CC02E0-53F2-4EC7-963F-3D416730B8FE}" type="presOf" srcId="{F79A35FD-51CD-4F88-A3A0-91330FFE1943}" destId="{4FFF4AE3-664B-4F88-A761-F04BE7FC7EF2}" srcOrd="0" destOrd="0" presId="urn:microsoft.com/office/officeart/2005/8/layout/vList4#2"/>
    <dgm:cxn modelId="{60818061-B2F0-4233-9D53-3B3FA9F8D568}" type="presOf" srcId="{BCEE8FB1-6A22-42F9-91E0-E27B3B501260}" destId="{19760A0D-E4B4-48CE-B6B6-F71B427D51C2}" srcOrd="0" destOrd="0" presId="urn:microsoft.com/office/officeart/2005/8/layout/vList4#2"/>
    <dgm:cxn modelId="{898F7239-4846-4B95-9389-B0E486780F55}" srcId="{BCEE8FB1-6A22-42F9-91E0-E27B3B501260}" destId="{F79A35FD-51CD-4F88-A3A0-91330FFE1943}" srcOrd="0" destOrd="0" parTransId="{E315AA42-9539-445F-9F71-777A763ACB7D}" sibTransId="{0F56C6F5-46EB-40F4-A960-133F3FA87FAE}"/>
    <dgm:cxn modelId="{198A62D7-6C9E-4220-9959-48DDE10703DA}" type="presOf" srcId="{F79A35FD-51CD-4F88-A3A0-91330FFE1943}" destId="{F1AF5928-89BA-43D9-873B-C720535DE0BC}" srcOrd="1" destOrd="0" presId="urn:microsoft.com/office/officeart/2005/8/layout/vList4#2"/>
    <dgm:cxn modelId="{1CCD8723-2AD0-43DF-A451-7329FAE2FD68}" type="presParOf" srcId="{19760A0D-E4B4-48CE-B6B6-F71B427D51C2}" destId="{52B3AA94-94DB-4FB3-B516-AC97D0ABB898}" srcOrd="0" destOrd="0" presId="urn:microsoft.com/office/officeart/2005/8/layout/vList4#2"/>
    <dgm:cxn modelId="{FD56F2B5-11C5-4A66-B3A1-6F70904C4464}" type="presParOf" srcId="{52B3AA94-94DB-4FB3-B516-AC97D0ABB898}" destId="{4FFF4AE3-664B-4F88-A761-F04BE7FC7EF2}" srcOrd="0" destOrd="0" presId="urn:microsoft.com/office/officeart/2005/8/layout/vList4#2"/>
    <dgm:cxn modelId="{A76D87F9-F475-48FF-ADA7-27AECE7BC226}" type="presParOf" srcId="{52B3AA94-94DB-4FB3-B516-AC97D0ABB898}" destId="{3E76C707-1C32-4AA9-AF52-1C24F49751A3}" srcOrd="1" destOrd="0" presId="urn:microsoft.com/office/officeart/2005/8/layout/vList4#2"/>
    <dgm:cxn modelId="{01713C72-5B7C-471A-B85B-5CDF0814B764}" type="presParOf" srcId="{52B3AA94-94DB-4FB3-B516-AC97D0ABB898}" destId="{F1AF5928-89BA-43D9-873B-C720535DE0BC}"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3E64D34-C8D2-4083-84E0-9DBC7F7075B3}" type="doc">
      <dgm:prSet loTypeId="urn:microsoft.com/office/officeart/2005/8/layout/venn1" loCatId="relationship" qsTypeId="urn:microsoft.com/office/officeart/2005/8/quickstyle/3d3" qsCatId="3D" csTypeId="urn:microsoft.com/office/officeart/2005/8/colors/accent0_3" csCatId="mainScheme" phldr="1"/>
      <dgm:spPr/>
      <dgm:t>
        <a:bodyPr/>
        <a:lstStyle/>
        <a:p>
          <a:endParaRPr lang="bs-Latn-BA"/>
        </a:p>
      </dgm:t>
    </dgm:pt>
    <dgm:pt modelId="{8FBA9188-1A93-4067-8A5F-77B1DFA13A3B}">
      <dgm:prSet custT="1"/>
      <dgm:spPr/>
      <dgm:t>
        <a:bodyPr/>
        <a:lstStyle/>
        <a:p>
          <a:pPr rtl="0"/>
          <a:r>
            <a:rPr lang="bs-Latn-BA" sz="2400" b="1" dirty="0" smtClean="0"/>
            <a:t>                  Najznačajnija poboljšanja</a:t>
          </a:r>
          <a:endParaRPr lang="bs-Latn-BA" sz="2400" b="1" dirty="0"/>
        </a:p>
      </dgm:t>
    </dgm:pt>
    <dgm:pt modelId="{E200DD6F-EA8E-48D1-BA4D-B11154291B5D}" type="parTrans" cxnId="{51CE1876-8084-47A7-AF3C-378C73F362C0}">
      <dgm:prSet/>
      <dgm:spPr/>
      <dgm:t>
        <a:bodyPr/>
        <a:lstStyle/>
        <a:p>
          <a:endParaRPr lang="bs-Latn-BA"/>
        </a:p>
      </dgm:t>
    </dgm:pt>
    <dgm:pt modelId="{141E8D65-9155-4D0C-8341-F5E240365C21}" type="sibTrans" cxnId="{51CE1876-8084-47A7-AF3C-378C73F362C0}">
      <dgm:prSet/>
      <dgm:spPr/>
      <dgm:t>
        <a:bodyPr/>
        <a:lstStyle/>
        <a:p>
          <a:endParaRPr lang="bs-Latn-BA"/>
        </a:p>
      </dgm:t>
    </dgm:pt>
    <dgm:pt modelId="{DCD89821-16C7-4C0A-8570-E9B0666B81FE}">
      <dgm:prSet custT="1"/>
      <dgm:spPr/>
      <dgm:t>
        <a:bodyPr/>
        <a:lstStyle/>
        <a:p>
          <a:pPr rtl="0"/>
          <a:r>
            <a:rPr lang="bs-Latn-BA" sz="1800" b="1" smtClean="0">
              <a:solidFill>
                <a:schemeClr val="tx1"/>
              </a:solidFill>
            </a:rPr>
            <a:t>Ne važi više </a:t>
          </a:r>
          <a:r>
            <a:rPr lang="bs-Latn-BA" sz="1800" b="1" smtClean="0"/>
            <a:t>obaveza slanja informacije na tri adrese</a:t>
          </a:r>
          <a:endParaRPr lang="bs-Latn-BA" sz="1800" b="1" dirty="0"/>
        </a:p>
      </dgm:t>
    </dgm:pt>
    <dgm:pt modelId="{F8EE0093-BDA1-494D-97EC-16D89E3A7716}" type="parTrans" cxnId="{592E3ACD-3A7D-4111-81FF-55D645506187}">
      <dgm:prSet/>
      <dgm:spPr/>
      <dgm:t>
        <a:bodyPr/>
        <a:lstStyle/>
        <a:p>
          <a:endParaRPr lang="bs-Latn-BA"/>
        </a:p>
      </dgm:t>
    </dgm:pt>
    <dgm:pt modelId="{91FD3F1B-2EE1-44F9-9EDD-37BC5689236F}" type="sibTrans" cxnId="{592E3ACD-3A7D-4111-81FF-55D645506187}">
      <dgm:prSet/>
      <dgm:spPr/>
      <dgm:t>
        <a:bodyPr/>
        <a:lstStyle/>
        <a:p>
          <a:endParaRPr lang="bs-Latn-BA"/>
        </a:p>
      </dgm:t>
    </dgm:pt>
    <dgm:pt modelId="{48719B6B-1715-4643-8F9E-06F3B5DA8721}">
      <dgm:prSet custT="1"/>
      <dgm:spPr/>
      <dgm:t>
        <a:bodyPr/>
        <a:lstStyle/>
        <a:p>
          <a:pPr rtl="0"/>
          <a:r>
            <a:rPr lang="bs-Latn-BA" sz="1800" b="1" dirty="0" smtClean="0"/>
            <a:t>Jasno definisan minimalan rok za dostavljanje ponuda</a:t>
          </a:r>
          <a:endParaRPr lang="bs-Latn-BA" sz="1800" b="1" dirty="0"/>
        </a:p>
      </dgm:t>
    </dgm:pt>
    <dgm:pt modelId="{177C4DBB-87A3-451C-8E5A-DD1B0D567F32}" type="parTrans" cxnId="{B3E2E378-F032-4760-8BFC-7ABF8A57AF34}">
      <dgm:prSet/>
      <dgm:spPr/>
      <dgm:t>
        <a:bodyPr/>
        <a:lstStyle/>
        <a:p>
          <a:endParaRPr lang="bs-Latn-BA"/>
        </a:p>
      </dgm:t>
    </dgm:pt>
    <dgm:pt modelId="{DED209E9-7AC4-437D-ADF5-829F5F1FB5D7}" type="sibTrans" cxnId="{B3E2E378-F032-4760-8BFC-7ABF8A57AF34}">
      <dgm:prSet/>
      <dgm:spPr/>
      <dgm:t>
        <a:bodyPr/>
        <a:lstStyle/>
        <a:p>
          <a:endParaRPr lang="bs-Latn-BA"/>
        </a:p>
      </dgm:t>
    </dgm:pt>
    <dgm:pt modelId="{24BA8BF8-11E1-44A9-8761-138089C091C2}">
      <dgm:prSet custT="1"/>
      <dgm:spPr/>
      <dgm:t>
        <a:bodyPr/>
        <a:lstStyle/>
        <a:p>
          <a:pPr rtl="0"/>
          <a:r>
            <a:rPr lang="bs-Latn-BA" sz="1800" b="1" smtClean="0">
              <a:solidFill>
                <a:schemeClr val="tx1"/>
              </a:solidFill>
            </a:rPr>
            <a:t>Propisan rok </a:t>
          </a:r>
          <a:r>
            <a:rPr lang="bs-Latn-BA" sz="1800" b="1" smtClean="0"/>
            <a:t>za pojašnjenje tenderske dokumentacije</a:t>
          </a:r>
          <a:endParaRPr lang="bs-Latn-BA" sz="1800" b="1" dirty="0"/>
        </a:p>
      </dgm:t>
    </dgm:pt>
    <dgm:pt modelId="{94104A79-30CF-47CF-B140-965BD11EA251}" type="parTrans" cxnId="{76E1D9CC-35B7-4D10-9189-981BCDE4ECF0}">
      <dgm:prSet/>
      <dgm:spPr/>
      <dgm:t>
        <a:bodyPr/>
        <a:lstStyle/>
        <a:p>
          <a:endParaRPr lang="bs-Latn-BA"/>
        </a:p>
      </dgm:t>
    </dgm:pt>
    <dgm:pt modelId="{019785E0-462B-47AA-B7C5-BF2D460B70E9}" type="sibTrans" cxnId="{76E1D9CC-35B7-4D10-9189-981BCDE4ECF0}">
      <dgm:prSet/>
      <dgm:spPr/>
      <dgm:t>
        <a:bodyPr/>
        <a:lstStyle/>
        <a:p>
          <a:endParaRPr lang="bs-Latn-BA"/>
        </a:p>
      </dgm:t>
    </dgm:pt>
    <dgm:pt modelId="{6CAD478F-B9F2-4EFC-8820-3A27B59037C6}">
      <dgm:prSet custT="1"/>
      <dgm:spPr/>
      <dgm:t>
        <a:bodyPr/>
        <a:lstStyle/>
        <a:p>
          <a:pPr rtl="0"/>
          <a:r>
            <a:rPr lang="bs-Latn-BA" sz="1800" b="1" smtClean="0"/>
            <a:t>Rokovi za žalbu precizno propisani –</a:t>
          </a:r>
          <a:r>
            <a:rPr lang="bs-Latn-BA" sz="1800" b="1" smtClean="0">
              <a:solidFill>
                <a:srgbClr val="FFFF00"/>
              </a:solidFill>
            </a:rPr>
            <a:t> </a:t>
          </a:r>
          <a:r>
            <a:rPr lang="bs-Latn-BA" sz="1800" b="1" smtClean="0">
              <a:solidFill>
                <a:srgbClr val="C00000"/>
              </a:solidFill>
            </a:rPr>
            <a:t>stav AJN za žalbu na odluku o poništenju sada suvišan </a:t>
          </a:r>
          <a:endParaRPr lang="bs-Latn-BA" sz="1800" b="1" dirty="0">
            <a:solidFill>
              <a:srgbClr val="C00000"/>
            </a:solidFill>
          </a:endParaRPr>
        </a:p>
      </dgm:t>
    </dgm:pt>
    <dgm:pt modelId="{63416DAD-96BA-4C5B-AB47-EA195D957EF1}" type="parTrans" cxnId="{07473215-E71E-47C0-A9E2-2FA7E28D41B2}">
      <dgm:prSet/>
      <dgm:spPr/>
      <dgm:t>
        <a:bodyPr/>
        <a:lstStyle/>
        <a:p>
          <a:endParaRPr lang="bs-Latn-BA"/>
        </a:p>
      </dgm:t>
    </dgm:pt>
    <dgm:pt modelId="{3788A177-F9DE-42A2-8994-9352B50F15EF}" type="sibTrans" cxnId="{07473215-E71E-47C0-A9E2-2FA7E28D41B2}">
      <dgm:prSet/>
      <dgm:spPr/>
      <dgm:t>
        <a:bodyPr/>
        <a:lstStyle/>
        <a:p>
          <a:endParaRPr lang="bs-Latn-BA"/>
        </a:p>
      </dgm:t>
    </dgm:pt>
    <dgm:pt modelId="{E4BAA10D-DA90-43DA-95EC-7351620E3C9D}">
      <dgm:prSet/>
      <dgm:spPr/>
      <dgm:t>
        <a:bodyPr/>
        <a:lstStyle/>
        <a:p>
          <a:pPr rtl="0"/>
          <a:endParaRPr lang="bs-Latn-BA" sz="1500" dirty="0"/>
        </a:p>
      </dgm:t>
    </dgm:pt>
    <dgm:pt modelId="{5EB8E9C4-94C4-49C5-8F7A-A7172D4DCA6F}" type="parTrans" cxnId="{39FAD54B-16C6-4818-92F8-DBBB954CA844}">
      <dgm:prSet/>
      <dgm:spPr/>
      <dgm:t>
        <a:bodyPr/>
        <a:lstStyle/>
        <a:p>
          <a:endParaRPr lang="bs-Latn-BA"/>
        </a:p>
      </dgm:t>
    </dgm:pt>
    <dgm:pt modelId="{DA1B849D-80B3-4126-985F-15F517978B9E}" type="sibTrans" cxnId="{39FAD54B-16C6-4818-92F8-DBBB954CA844}">
      <dgm:prSet/>
      <dgm:spPr/>
      <dgm:t>
        <a:bodyPr/>
        <a:lstStyle/>
        <a:p>
          <a:endParaRPr lang="bs-Latn-BA"/>
        </a:p>
      </dgm:t>
    </dgm:pt>
    <dgm:pt modelId="{82359478-D7EC-4F1C-B2FE-A0D31D13EB3B}">
      <dgm:prSet custT="1"/>
      <dgm:spPr/>
      <dgm:t>
        <a:bodyPr/>
        <a:lstStyle/>
        <a:p>
          <a:pPr rtl="0"/>
          <a:r>
            <a:rPr lang="bs-Latn-BA" sz="1800" b="1" dirty="0" smtClean="0"/>
            <a:t>Definisano da ukupna PVN istovrsnih na godišnjem nivou nije jednaka ili veća od 50.000 KM (robe, usluge) odnosno 80.000 KM (radovi)</a:t>
          </a:r>
          <a:endParaRPr lang="bs-Latn-BA" sz="1800" b="1" dirty="0"/>
        </a:p>
      </dgm:t>
    </dgm:pt>
    <dgm:pt modelId="{85F92739-0949-4E62-B221-DE0C2A57A402}" type="parTrans" cxnId="{341FD35A-2307-4EEF-9731-43AECA5A23C7}">
      <dgm:prSet/>
      <dgm:spPr/>
      <dgm:t>
        <a:bodyPr/>
        <a:lstStyle/>
        <a:p>
          <a:endParaRPr lang="bs-Latn-BA"/>
        </a:p>
      </dgm:t>
    </dgm:pt>
    <dgm:pt modelId="{4E57F346-FF6A-484D-A455-927B9653C458}" type="sibTrans" cxnId="{341FD35A-2307-4EEF-9731-43AECA5A23C7}">
      <dgm:prSet/>
      <dgm:spPr/>
      <dgm:t>
        <a:bodyPr/>
        <a:lstStyle/>
        <a:p>
          <a:endParaRPr lang="bs-Latn-BA"/>
        </a:p>
      </dgm:t>
    </dgm:pt>
    <dgm:pt modelId="{09D50766-D22F-4BDA-A062-2836D9FC815A}">
      <dgm:prSet custT="1"/>
      <dgm:spPr/>
      <dgm:t>
        <a:bodyPr/>
        <a:lstStyle/>
        <a:p>
          <a:pPr rtl="0"/>
          <a:r>
            <a:rPr lang="bs-Latn-BA" sz="1800" b="1" dirty="0" smtClean="0"/>
            <a:t>Preciznije definisanje računanja rokova za dodjelu ugovora u članu 89 stav (3) – „od dana prijema odluke o izboru“ umjesto „od dana okončanja postupka“ stvaralo pravnu nesigurnost. </a:t>
          </a:r>
          <a:endParaRPr lang="bs-Latn-BA" sz="1800" b="1" dirty="0"/>
        </a:p>
      </dgm:t>
    </dgm:pt>
    <dgm:pt modelId="{39F62361-1511-448D-B44B-317B94D2CA67}" type="parTrans" cxnId="{C6849414-B578-4A73-91E9-56F55DE3594E}">
      <dgm:prSet/>
      <dgm:spPr/>
      <dgm:t>
        <a:bodyPr/>
        <a:lstStyle/>
        <a:p>
          <a:endParaRPr lang="bs-Latn-BA"/>
        </a:p>
      </dgm:t>
    </dgm:pt>
    <dgm:pt modelId="{34DE7CC1-D0EA-4335-80D4-4FD233A444F8}" type="sibTrans" cxnId="{C6849414-B578-4A73-91E9-56F55DE3594E}">
      <dgm:prSet/>
      <dgm:spPr/>
      <dgm:t>
        <a:bodyPr/>
        <a:lstStyle/>
        <a:p>
          <a:endParaRPr lang="bs-Latn-BA"/>
        </a:p>
      </dgm:t>
    </dgm:pt>
    <dgm:pt modelId="{B6361BFD-A365-4726-A2AA-C86F41F2DABF}">
      <dgm:prSet custT="1"/>
      <dgm:spPr/>
      <dgm:t>
        <a:bodyPr/>
        <a:lstStyle/>
        <a:p>
          <a:pPr rtl="0"/>
          <a:r>
            <a:rPr lang="bs-Latn-BA" sz="1800" b="1" dirty="0" smtClean="0"/>
            <a:t>Obaveza objavljivanja obavještenja o dodjeli ugovora – dopuna člana 74 ZJN</a:t>
          </a:r>
          <a:endParaRPr lang="bs-Latn-BA" sz="1800" b="1" dirty="0"/>
        </a:p>
      </dgm:t>
    </dgm:pt>
    <dgm:pt modelId="{F7BCD8C5-4EB3-4BF7-AE3A-AF41F0B65C00}" type="parTrans" cxnId="{C6310EB1-C166-4ED0-AB63-9C620594C67B}">
      <dgm:prSet/>
      <dgm:spPr/>
      <dgm:t>
        <a:bodyPr/>
        <a:lstStyle/>
        <a:p>
          <a:endParaRPr lang="bs-Latn-BA"/>
        </a:p>
      </dgm:t>
    </dgm:pt>
    <dgm:pt modelId="{5545C897-6F78-49E8-892E-19695C854ED9}" type="sibTrans" cxnId="{C6310EB1-C166-4ED0-AB63-9C620594C67B}">
      <dgm:prSet/>
      <dgm:spPr/>
      <dgm:t>
        <a:bodyPr/>
        <a:lstStyle/>
        <a:p>
          <a:endParaRPr lang="bs-Latn-BA"/>
        </a:p>
      </dgm:t>
    </dgm:pt>
    <dgm:pt modelId="{761F9BD6-521F-47A8-AAD8-DEE8D495C067}">
      <dgm:prSet custT="1"/>
      <dgm:spPr/>
      <dgm:t>
        <a:bodyPr/>
        <a:lstStyle/>
        <a:p>
          <a:pPr rtl="0"/>
          <a:r>
            <a:rPr lang="bs-Latn-BA" sz="1800" b="1" dirty="0" smtClean="0"/>
            <a:t>Sažetak svih obavještenja objaviti u Sl.listu BiH</a:t>
          </a:r>
          <a:endParaRPr lang="bs-Latn-BA" sz="1800" b="1" dirty="0"/>
        </a:p>
      </dgm:t>
    </dgm:pt>
    <dgm:pt modelId="{7B6FF72F-66AD-43AD-A883-910718B1E072}" type="parTrans" cxnId="{E0442E78-B9B6-4E9D-BEC3-9590398F9CC2}">
      <dgm:prSet/>
      <dgm:spPr/>
      <dgm:t>
        <a:bodyPr/>
        <a:lstStyle/>
        <a:p>
          <a:endParaRPr lang="bs-Latn-BA"/>
        </a:p>
      </dgm:t>
    </dgm:pt>
    <dgm:pt modelId="{67BDD7C6-9413-436E-8763-C29655BF4697}" type="sibTrans" cxnId="{E0442E78-B9B6-4E9D-BEC3-9590398F9CC2}">
      <dgm:prSet/>
      <dgm:spPr/>
      <dgm:t>
        <a:bodyPr/>
        <a:lstStyle/>
        <a:p>
          <a:endParaRPr lang="bs-Latn-BA"/>
        </a:p>
      </dgm:t>
    </dgm:pt>
    <dgm:pt modelId="{5D882BBC-7DBF-4C8E-9521-512EC82AD0C1}" type="pres">
      <dgm:prSet presAssocID="{A3E64D34-C8D2-4083-84E0-9DBC7F7075B3}" presName="compositeShape" presStyleCnt="0">
        <dgm:presLayoutVars>
          <dgm:chMax val="7"/>
          <dgm:dir/>
          <dgm:resizeHandles val="exact"/>
        </dgm:presLayoutVars>
      </dgm:prSet>
      <dgm:spPr/>
      <dgm:t>
        <a:bodyPr/>
        <a:lstStyle/>
        <a:p>
          <a:endParaRPr lang="bs-Latn-BA"/>
        </a:p>
      </dgm:t>
    </dgm:pt>
    <dgm:pt modelId="{1A9E072D-7A59-482D-9AB4-E7FD195EC825}" type="pres">
      <dgm:prSet presAssocID="{8FBA9188-1A93-4067-8A5F-77B1DFA13A3B}" presName="circ1TxSh" presStyleLbl="vennNode1" presStyleIdx="0" presStyleCnt="1" custScaleX="149154" custLinFactNeighborX="1614" custLinFactNeighborY="160"/>
      <dgm:spPr/>
      <dgm:t>
        <a:bodyPr/>
        <a:lstStyle/>
        <a:p>
          <a:endParaRPr lang="bs-Latn-BA"/>
        </a:p>
      </dgm:t>
    </dgm:pt>
  </dgm:ptLst>
  <dgm:cxnLst>
    <dgm:cxn modelId="{A4492946-C0D3-4E8C-B49B-839BA2A2AB69}" type="presOf" srcId="{761F9BD6-521F-47A8-AAD8-DEE8D495C067}" destId="{1A9E072D-7A59-482D-9AB4-E7FD195EC825}" srcOrd="0" destOrd="8" presId="urn:microsoft.com/office/officeart/2005/8/layout/venn1"/>
    <dgm:cxn modelId="{C6849414-B578-4A73-91E9-56F55DE3594E}" srcId="{8FBA9188-1A93-4067-8A5F-77B1DFA13A3B}" destId="{09D50766-D22F-4BDA-A062-2836D9FC815A}" srcOrd="5" destOrd="0" parTransId="{39F62361-1511-448D-B44B-317B94D2CA67}" sibTransId="{34DE7CC1-D0EA-4335-80D4-4FD233A444F8}"/>
    <dgm:cxn modelId="{A861F59D-93E4-495A-87CC-D8E58B866D28}" type="presOf" srcId="{48719B6B-1715-4643-8F9E-06F3B5DA8721}" destId="{1A9E072D-7A59-482D-9AB4-E7FD195EC825}" srcOrd="0" destOrd="2" presId="urn:microsoft.com/office/officeart/2005/8/layout/venn1"/>
    <dgm:cxn modelId="{A56ABA71-97AB-4E7C-B088-49D0F31EB00B}" type="presOf" srcId="{B6361BFD-A365-4726-A2AA-C86F41F2DABF}" destId="{1A9E072D-7A59-482D-9AB4-E7FD195EC825}" srcOrd="0" destOrd="7" presId="urn:microsoft.com/office/officeart/2005/8/layout/venn1"/>
    <dgm:cxn modelId="{C6310EB1-C166-4ED0-AB63-9C620594C67B}" srcId="{8FBA9188-1A93-4067-8A5F-77B1DFA13A3B}" destId="{B6361BFD-A365-4726-A2AA-C86F41F2DABF}" srcOrd="6" destOrd="0" parTransId="{F7BCD8C5-4EB3-4BF7-AE3A-AF41F0B65C00}" sibTransId="{5545C897-6F78-49E8-892E-19695C854ED9}"/>
    <dgm:cxn modelId="{E0442E78-B9B6-4E9D-BEC3-9590398F9CC2}" srcId="{8FBA9188-1A93-4067-8A5F-77B1DFA13A3B}" destId="{761F9BD6-521F-47A8-AAD8-DEE8D495C067}" srcOrd="7" destOrd="0" parTransId="{7B6FF72F-66AD-43AD-A883-910718B1E072}" sibTransId="{67BDD7C6-9413-436E-8763-C29655BF4697}"/>
    <dgm:cxn modelId="{1591BE6E-E76E-41C2-84BF-B47F6AF040A9}" type="presOf" srcId="{24BA8BF8-11E1-44A9-8761-138089C091C2}" destId="{1A9E072D-7A59-482D-9AB4-E7FD195EC825}" srcOrd="0" destOrd="3" presId="urn:microsoft.com/office/officeart/2005/8/layout/venn1"/>
    <dgm:cxn modelId="{A3F3BCA4-B95C-4724-9A3E-FFBE2E1A862E}" type="presOf" srcId="{8FBA9188-1A93-4067-8A5F-77B1DFA13A3B}" destId="{1A9E072D-7A59-482D-9AB4-E7FD195EC825}" srcOrd="0" destOrd="0" presId="urn:microsoft.com/office/officeart/2005/8/layout/venn1"/>
    <dgm:cxn modelId="{07473215-E71E-47C0-A9E2-2FA7E28D41B2}" srcId="{8FBA9188-1A93-4067-8A5F-77B1DFA13A3B}" destId="{6CAD478F-B9F2-4EFC-8820-3A27B59037C6}" srcOrd="3" destOrd="0" parTransId="{63416DAD-96BA-4C5B-AB47-EA195D957EF1}" sibTransId="{3788A177-F9DE-42A2-8994-9352B50F15EF}"/>
    <dgm:cxn modelId="{341FD35A-2307-4EEF-9731-43AECA5A23C7}" srcId="{8FBA9188-1A93-4067-8A5F-77B1DFA13A3B}" destId="{82359478-D7EC-4F1C-B2FE-A0D31D13EB3B}" srcOrd="4" destOrd="0" parTransId="{85F92739-0949-4E62-B221-DE0C2A57A402}" sibTransId="{4E57F346-FF6A-484D-A455-927B9653C458}"/>
    <dgm:cxn modelId="{39FAD54B-16C6-4818-92F8-DBBB954CA844}" srcId="{8FBA9188-1A93-4067-8A5F-77B1DFA13A3B}" destId="{E4BAA10D-DA90-43DA-95EC-7351620E3C9D}" srcOrd="8" destOrd="0" parTransId="{5EB8E9C4-94C4-49C5-8F7A-A7172D4DCA6F}" sibTransId="{DA1B849D-80B3-4126-985F-15F517978B9E}"/>
    <dgm:cxn modelId="{7D840825-C5B3-4169-926E-1C492E94545A}" type="presOf" srcId="{6CAD478F-B9F2-4EFC-8820-3A27B59037C6}" destId="{1A9E072D-7A59-482D-9AB4-E7FD195EC825}" srcOrd="0" destOrd="4" presId="urn:microsoft.com/office/officeart/2005/8/layout/venn1"/>
    <dgm:cxn modelId="{154FB495-6874-42A5-BE01-BC99488580E4}" type="presOf" srcId="{E4BAA10D-DA90-43DA-95EC-7351620E3C9D}" destId="{1A9E072D-7A59-482D-9AB4-E7FD195EC825}" srcOrd="0" destOrd="9" presId="urn:microsoft.com/office/officeart/2005/8/layout/venn1"/>
    <dgm:cxn modelId="{5715ADA6-A3D5-4417-9D5D-A31A941FB9AF}" type="presOf" srcId="{82359478-D7EC-4F1C-B2FE-A0D31D13EB3B}" destId="{1A9E072D-7A59-482D-9AB4-E7FD195EC825}" srcOrd="0" destOrd="5" presId="urn:microsoft.com/office/officeart/2005/8/layout/venn1"/>
    <dgm:cxn modelId="{76E1D9CC-35B7-4D10-9189-981BCDE4ECF0}" srcId="{8FBA9188-1A93-4067-8A5F-77B1DFA13A3B}" destId="{24BA8BF8-11E1-44A9-8761-138089C091C2}" srcOrd="2" destOrd="0" parTransId="{94104A79-30CF-47CF-B140-965BD11EA251}" sibTransId="{019785E0-462B-47AA-B7C5-BF2D460B70E9}"/>
    <dgm:cxn modelId="{00832C18-35F0-4D2B-8ACF-48292111D099}" type="presOf" srcId="{09D50766-D22F-4BDA-A062-2836D9FC815A}" destId="{1A9E072D-7A59-482D-9AB4-E7FD195EC825}" srcOrd="0" destOrd="6" presId="urn:microsoft.com/office/officeart/2005/8/layout/venn1"/>
    <dgm:cxn modelId="{51CE1876-8084-47A7-AF3C-378C73F362C0}" srcId="{A3E64D34-C8D2-4083-84E0-9DBC7F7075B3}" destId="{8FBA9188-1A93-4067-8A5F-77B1DFA13A3B}" srcOrd="0" destOrd="0" parTransId="{E200DD6F-EA8E-48D1-BA4D-B11154291B5D}" sibTransId="{141E8D65-9155-4D0C-8341-F5E240365C21}"/>
    <dgm:cxn modelId="{592E3ACD-3A7D-4111-81FF-55D645506187}" srcId="{8FBA9188-1A93-4067-8A5F-77B1DFA13A3B}" destId="{DCD89821-16C7-4C0A-8570-E9B0666B81FE}" srcOrd="0" destOrd="0" parTransId="{F8EE0093-BDA1-494D-97EC-16D89E3A7716}" sibTransId="{91FD3F1B-2EE1-44F9-9EDD-37BC5689236F}"/>
    <dgm:cxn modelId="{BE45712C-48A4-4E68-BED6-74E1FFAB0923}" type="presOf" srcId="{DCD89821-16C7-4C0A-8570-E9B0666B81FE}" destId="{1A9E072D-7A59-482D-9AB4-E7FD195EC825}" srcOrd="0" destOrd="1" presId="urn:microsoft.com/office/officeart/2005/8/layout/venn1"/>
    <dgm:cxn modelId="{0779A2C0-A59E-4CD7-AFE2-58949CBAF572}" type="presOf" srcId="{A3E64D34-C8D2-4083-84E0-9DBC7F7075B3}" destId="{5D882BBC-7DBF-4C8E-9521-512EC82AD0C1}" srcOrd="0" destOrd="0" presId="urn:microsoft.com/office/officeart/2005/8/layout/venn1"/>
    <dgm:cxn modelId="{B3E2E378-F032-4760-8BFC-7ABF8A57AF34}" srcId="{8FBA9188-1A93-4067-8A5F-77B1DFA13A3B}" destId="{48719B6B-1715-4643-8F9E-06F3B5DA8721}" srcOrd="1" destOrd="0" parTransId="{177C4DBB-87A3-451C-8E5A-DD1B0D567F32}" sibTransId="{DED209E9-7AC4-437D-ADF5-829F5F1FB5D7}"/>
    <dgm:cxn modelId="{F5ABD11A-6671-4EDF-BD51-0F400465FDB2}" type="presParOf" srcId="{5D882BBC-7DBF-4C8E-9521-512EC82AD0C1}" destId="{1A9E072D-7A59-482D-9AB4-E7FD195EC825}"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6DC0785-CD4D-454F-B769-7F2EAFC2F77B}" type="doc">
      <dgm:prSet loTypeId="urn:microsoft.com/office/officeart/2005/8/layout/vList3" loCatId="list" qsTypeId="urn:microsoft.com/office/officeart/2005/8/quickstyle/3d1" qsCatId="3D" csTypeId="urn:microsoft.com/office/officeart/2005/8/colors/accent1_2" csCatId="accent1" phldr="1"/>
      <dgm:spPr/>
      <dgm:t>
        <a:bodyPr/>
        <a:lstStyle/>
        <a:p>
          <a:endParaRPr lang="bs-Latn-BA"/>
        </a:p>
      </dgm:t>
    </dgm:pt>
    <dgm:pt modelId="{3AEFDF33-2657-4C7D-B68B-F844EEF224C0}">
      <dgm:prSet/>
      <dgm:spPr>
        <a:solidFill>
          <a:srgbClr val="00B050"/>
        </a:solidFill>
      </dgm:spPr>
      <dgm:t>
        <a:bodyPr/>
        <a:lstStyle/>
        <a:p>
          <a:pPr rtl="0"/>
          <a:r>
            <a:rPr lang="bs-Latn-BA" b="1" dirty="0" smtClean="0"/>
            <a:t>OKVIRNI        SPORAZUM</a:t>
          </a:r>
          <a:endParaRPr lang="bs-Latn-BA" dirty="0"/>
        </a:p>
      </dgm:t>
    </dgm:pt>
    <dgm:pt modelId="{077FBA39-E264-442F-86B8-05DB9EA773D7}" type="parTrans" cxnId="{51070855-6B35-45C7-8310-031E32B2884D}">
      <dgm:prSet/>
      <dgm:spPr/>
      <dgm:t>
        <a:bodyPr/>
        <a:lstStyle/>
        <a:p>
          <a:endParaRPr lang="bs-Latn-BA"/>
        </a:p>
      </dgm:t>
    </dgm:pt>
    <dgm:pt modelId="{8E0C9083-A128-45A5-806E-F0062BE82E3D}" type="sibTrans" cxnId="{51070855-6B35-45C7-8310-031E32B2884D}">
      <dgm:prSet/>
      <dgm:spPr/>
      <dgm:t>
        <a:bodyPr/>
        <a:lstStyle/>
        <a:p>
          <a:endParaRPr lang="bs-Latn-BA"/>
        </a:p>
      </dgm:t>
    </dgm:pt>
    <dgm:pt modelId="{F407F735-F75A-41F3-9B36-6CA75729B5BB}" type="pres">
      <dgm:prSet presAssocID="{26DC0785-CD4D-454F-B769-7F2EAFC2F77B}" presName="linearFlow" presStyleCnt="0">
        <dgm:presLayoutVars>
          <dgm:dir/>
          <dgm:resizeHandles val="exact"/>
        </dgm:presLayoutVars>
      </dgm:prSet>
      <dgm:spPr/>
      <dgm:t>
        <a:bodyPr/>
        <a:lstStyle/>
        <a:p>
          <a:endParaRPr lang="bs-Latn-BA"/>
        </a:p>
      </dgm:t>
    </dgm:pt>
    <dgm:pt modelId="{F72BC41D-8702-4805-A725-117074547CA6}" type="pres">
      <dgm:prSet presAssocID="{3AEFDF33-2657-4C7D-B68B-F844EEF224C0}" presName="composite" presStyleCnt="0"/>
      <dgm:spPr/>
    </dgm:pt>
    <dgm:pt modelId="{75797857-2E0D-4921-877B-088320D9272F}" type="pres">
      <dgm:prSet presAssocID="{3AEFDF33-2657-4C7D-B68B-F844EEF224C0}" presName="imgShp" presStyleLbl="fgImgPlace1" presStyleIdx="0" presStyleCnt="1" custScaleX="123599" custScaleY="139551" custLinFactNeighborX="-23058" custLinFactNeighborY="1766"/>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9A3DF2B-2E0E-4C79-926D-E6176F572897}" type="pres">
      <dgm:prSet presAssocID="{3AEFDF33-2657-4C7D-B68B-F844EEF224C0}" presName="txShp" presStyleLbl="node1" presStyleIdx="0" presStyleCnt="1" custScaleX="125776" custLinFactNeighborX="7837" custLinFactNeighborY="-6449">
        <dgm:presLayoutVars>
          <dgm:bulletEnabled val="1"/>
        </dgm:presLayoutVars>
      </dgm:prSet>
      <dgm:spPr/>
      <dgm:t>
        <a:bodyPr/>
        <a:lstStyle/>
        <a:p>
          <a:endParaRPr lang="bs-Latn-BA"/>
        </a:p>
      </dgm:t>
    </dgm:pt>
  </dgm:ptLst>
  <dgm:cxnLst>
    <dgm:cxn modelId="{10924EDC-29D3-4FDA-B665-C5C352D0105F}" type="presOf" srcId="{3AEFDF33-2657-4C7D-B68B-F844EEF224C0}" destId="{59A3DF2B-2E0E-4C79-926D-E6176F572897}" srcOrd="0" destOrd="0" presId="urn:microsoft.com/office/officeart/2005/8/layout/vList3"/>
    <dgm:cxn modelId="{51070855-6B35-45C7-8310-031E32B2884D}" srcId="{26DC0785-CD4D-454F-B769-7F2EAFC2F77B}" destId="{3AEFDF33-2657-4C7D-B68B-F844EEF224C0}" srcOrd="0" destOrd="0" parTransId="{077FBA39-E264-442F-86B8-05DB9EA773D7}" sibTransId="{8E0C9083-A128-45A5-806E-F0062BE82E3D}"/>
    <dgm:cxn modelId="{81A3367D-3626-4E26-B55B-7FB37F7AED24}" type="presOf" srcId="{26DC0785-CD4D-454F-B769-7F2EAFC2F77B}" destId="{F407F735-F75A-41F3-9B36-6CA75729B5BB}" srcOrd="0" destOrd="0" presId="urn:microsoft.com/office/officeart/2005/8/layout/vList3"/>
    <dgm:cxn modelId="{E86DB037-97F3-464D-8438-EE16DA8D8189}" type="presParOf" srcId="{F407F735-F75A-41F3-9B36-6CA75729B5BB}" destId="{F72BC41D-8702-4805-A725-117074547CA6}" srcOrd="0" destOrd="0" presId="urn:microsoft.com/office/officeart/2005/8/layout/vList3"/>
    <dgm:cxn modelId="{F1A89731-6EF8-4BCD-818D-899839AAD56D}" type="presParOf" srcId="{F72BC41D-8702-4805-A725-117074547CA6}" destId="{75797857-2E0D-4921-877B-088320D9272F}" srcOrd="0" destOrd="0" presId="urn:microsoft.com/office/officeart/2005/8/layout/vList3"/>
    <dgm:cxn modelId="{D003AF75-2D19-49D2-ABDB-202C39B6B3F6}" type="presParOf" srcId="{F72BC41D-8702-4805-A725-117074547CA6}" destId="{59A3DF2B-2E0E-4C79-926D-E6176F572897}" srcOrd="1" destOrd="0" presId="urn:microsoft.com/office/officeart/2005/8/layout/vList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88BE8F8-F716-49CE-A5A2-4CEFCAF9274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bs-Latn-BA"/>
        </a:p>
      </dgm:t>
    </dgm:pt>
    <dgm:pt modelId="{4FA56DE2-A182-42EA-84C0-AFCDEDEBD530}">
      <dgm:prSet phldrT="[Text]" custT="1"/>
      <dgm:spPr/>
      <dgm:t>
        <a:bodyPr/>
        <a:lstStyle/>
        <a:p>
          <a:pPr algn="l"/>
          <a:r>
            <a:rPr lang="bs-Latn-BA" sz="2800" dirty="0" smtClean="0"/>
            <a:t>       -    Zaključivanje OS sa 1 ponuđačem</a:t>
          </a:r>
        </a:p>
        <a:p>
          <a:pPr algn="l"/>
          <a:r>
            <a:rPr lang="bs-Latn-BA" sz="2800" dirty="0" smtClean="0"/>
            <a:t>       -   Zaključivanje OS sa dva ili više       ponuđača           </a:t>
          </a:r>
        </a:p>
        <a:p>
          <a:pPr algn="ctr"/>
          <a:r>
            <a:rPr lang="bs-Latn-BA" sz="2800" dirty="0" smtClean="0"/>
            <a:t>(rang lista ili minitenderisanje</a:t>
          </a:r>
          <a:r>
            <a:rPr lang="bs-Latn-BA" sz="3700" dirty="0" smtClean="0"/>
            <a:t>)</a:t>
          </a:r>
          <a:endParaRPr lang="bs-Latn-BA" sz="2800" dirty="0"/>
        </a:p>
      </dgm:t>
    </dgm:pt>
    <dgm:pt modelId="{A34FE9BB-054F-41C9-AEE5-8F70DF44FEDD}" type="parTrans" cxnId="{9A686F04-60EC-4019-8921-3F2F81A13623}">
      <dgm:prSet/>
      <dgm:spPr/>
      <dgm:t>
        <a:bodyPr/>
        <a:lstStyle/>
        <a:p>
          <a:endParaRPr lang="bs-Latn-BA"/>
        </a:p>
      </dgm:t>
    </dgm:pt>
    <dgm:pt modelId="{B5CB1D7F-7C4F-4AFB-A301-FF701A3BF7C9}" type="sibTrans" cxnId="{9A686F04-60EC-4019-8921-3F2F81A13623}">
      <dgm:prSet/>
      <dgm:spPr/>
      <dgm:t>
        <a:bodyPr/>
        <a:lstStyle/>
        <a:p>
          <a:endParaRPr lang="bs-Latn-BA"/>
        </a:p>
      </dgm:t>
    </dgm:pt>
    <dgm:pt modelId="{9BADEA7F-2579-4BD1-8970-65444FFE46D8}" type="pres">
      <dgm:prSet presAssocID="{B88BE8F8-F716-49CE-A5A2-4CEFCAF9274C}" presName="linear" presStyleCnt="0">
        <dgm:presLayoutVars>
          <dgm:dir/>
          <dgm:resizeHandles val="exact"/>
        </dgm:presLayoutVars>
      </dgm:prSet>
      <dgm:spPr/>
      <dgm:t>
        <a:bodyPr/>
        <a:lstStyle/>
        <a:p>
          <a:endParaRPr lang="bs-Latn-BA"/>
        </a:p>
      </dgm:t>
    </dgm:pt>
    <dgm:pt modelId="{FF88BFDF-749C-4D10-A4D1-F38D30E36775}" type="pres">
      <dgm:prSet presAssocID="{4FA56DE2-A182-42EA-84C0-AFCDEDEBD530}" presName="comp" presStyleCnt="0"/>
      <dgm:spPr/>
    </dgm:pt>
    <dgm:pt modelId="{E7EB06F5-D6E7-4AA0-BAE5-84710F3904A2}" type="pres">
      <dgm:prSet presAssocID="{4FA56DE2-A182-42EA-84C0-AFCDEDEBD530}" presName="box" presStyleLbl="node1" presStyleIdx="0" presStyleCnt="1"/>
      <dgm:spPr/>
      <dgm:t>
        <a:bodyPr/>
        <a:lstStyle/>
        <a:p>
          <a:endParaRPr lang="bs-Latn-BA"/>
        </a:p>
      </dgm:t>
    </dgm:pt>
    <dgm:pt modelId="{51C5DABA-2773-4410-A33F-AC78425BE8FF}" type="pres">
      <dgm:prSet presAssocID="{4FA56DE2-A182-42EA-84C0-AFCDEDEBD530}" presName="img"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3000" r="-43000"/>
          </a:stretch>
        </a:blipFill>
      </dgm:spPr>
      <dgm:t>
        <a:bodyPr/>
        <a:lstStyle/>
        <a:p>
          <a:endParaRPr lang="bs-Latn-BA"/>
        </a:p>
      </dgm:t>
    </dgm:pt>
    <dgm:pt modelId="{40172BCA-9922-4965-A5BF-79D09B84876F}" type="pres">
      <dgm:prSet presAssocID="{4FA56DE2-A182-42EA-84C0-AFCDEDEBD530}" presName="text" presStyleLbl="node1" presStyleIdx="0" presStyleCnt="1">
        <dgm:presLayoutVars>
          <dgm:bulletEnabled val="1"/>
        </dgm:presLayoutVars>
      </dgm:prSet>
      <dgm:spPr/>
      <dgm:t>
        <a:bodyPr/>
        <a:lstStyle/>
        <a:p>
          <a:endParaRPr lang="bs-Latn-BA"/>
        </a:p>
      </dgm:t>
    </dgm:pt>
  </dgm:ptLst>
  <dgm:cxnLst>
    <dgm:cxn modelId="{B93EDCB8-76CA-4FAE-9AD1-280FE4DA1631}" type="presOf" srcId="{B88BE8F8-F716-49CE-A5A2-4CEFCAF9274C}" destId="{9BADEA7F-2579-4BD1-8970-65444FFE46D8}" srcOrd="0" destOrd="0" presId="urn:microsoft.com/office/officeart/2005/8/layout/vList4"/>
    <dgm:cxn modelId="{0CFF2010-722E-4C0D-8119-AD3EDACDE0A8}" type="presOf" srcId="{4FA56DE2-A182-42EA-84C0-AFCDEDEBD530}" destId="{E7EB06F5-D6E7-4AA0-BAE5-84710F3904A2}" srcOrd="0" destOrd="0" presId="urn:microsoft.com/office/officeart/2005/8/layout/vList4"/>
    <dgm:cxn modelId="{928A366B-F94C-45CF-A1BA-62C03407E720}" type="presOf" srcId="{4FA56DE2-A182-42EA-84C0-AFCDEDEBD530}" destId="{40172BCA-9922-4965-A5BF-79D09B84876F}" srcOrd="1" destOrd="0" presId="urn:microsoft.com/office/officeart/2005/8/layout/vList4"/>
    <dgm:cxn modelId="{9A686F04-60EC-4019-8921-3F2F81A13623}" srcId="{B88BE8F8-F716-49CE-A5A2-4CEFCAF9274C}" destId="{4FA56DE2-A182-42EA-84C0-AFCDEDEBD530}" srcOrd="0" destOrd="0" parTransId="{A34FE9BB-054F-41C9-AEE5-8F70DF44FEDD}" sibTransId="{B5CB1D7F-7C4F-4AFB-A301-FF701A3BF7C9}"/>
    <dgm:cxn modelId="{1EB98AA7-A0F7-4B28-B3D7-B2EB2E86B152}" type="presParOf" srcId="{9BADEA7F-2579-4BD1-8970-65444FFE46D8}" destId="{FF88BFDF-749C-4D10-A4D1-F38D30E36775}" srcOrd="0" destOrd="0" presId="urn:microsoft.com/office/officeart/2005/8/layout/vList4"/>
    <dgm:cxn modelId="{DFF11A5F-85C6-42C7-9E87-98DFF4C772B1}" type="presParOf" srcId="{FF88BFDF-749C-4D10-A4D1-F38D30E36775}" destId="{E7EB06F5-D6E7-4AA0-BAE5-84710F3904A2}" srcOrd="0" destOrd="0" presId="urn:microsoft.com/office/officeart/2005/8/layout/vList4"/>
    <dgm:cxn modelId="{8A52584D-9A8E-445D-815B-16E714E16FDE}" type="presParOf" srcId="{FF88BFDF-749C-4D10-A4D1-F38D30E36775}" destId="{51C5DABA-2773-4410-A33F-AC78425BE8FF}" srcOrd="1" destOrd="0" presId="urn:microsoft.com/office/officeart/2005/8/layout/vList4"/>
    <dgm:cxn modelId="{85F45C03-4A01-4D62-B3BE-B7462F85C992}" type="presParOf" srcId="{FF88BFDF-749C-4D10-A4D1-F38D30E36775}" destId="{40172BCA-9922-4965-A5BF-79D09B84876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88BE8F8-F716-49CE-A5A2-4CEFCAF9274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bs-Latn-BA"/>
        </a:p>
      </dgm:t>
    </dgm:pt>
    <dgm:pt modelId="{4FA56DE2-A182-42EA-84C0-AFCDEDEBD530}">
      <dgm:prSet phldrT="[Text]"/>
      <dgm:spPr/>
      <dgm:t>
        <a:bodyPr/>
        <a:lstStyle/>
        <a:p>
          <a:r>
            <a:rPr lang="bs-Latn-BA" dirty="0" smtClean="0"/>
            <a:t>Zaključen OS sa 1 ponuđačem</a:t>
          </a:r>
          <a:endParaRPr lang="bs-Latn-BA" dirty="0"/>
        </a:p>
      </dgm:t>
    </dgm:pt>
    <dgm:pt modelId="{A34FE9BB-054F-41C9-AEE5-8F70DF44FEDD}" type="parTrans" cxnId="{9A686F04-60EC-4019-8921-3F2F81A13623}">
      <dgm:prSet/>
      <dgm:spPr/>
      <dgm:t>
        <a:bodyPr/>
        <a:lstStyle/>
        <a:p>
          <a:endParaRPr lang="bs-Latn-BA"/>
        </a:p>
      </dgm:t>
    </dgm:pt>
    <dgm:pt modelId="{B5CB1D7F-7C4F-4AFB-A301-FF701A3BF7C9}" type="sibTrans" cxnId="{9A686F04-60EC-4019-8921-3F2F81A13623}">
      <dgm:prSet/>
      <dgm:spPr/>
      <dgm:t>
        <a:bodyPr/>
        <a:lstStyle/>
        <a:p>
          <a:endParaRPr lang="bs-Latn-BA"/>
        </a:p>
      </dgm:t>
    </dgm:pt>
    <dgm:pt modelId="{8CD597B6-7ABE-4256-A6A0-DEFDA6C2BA07}">
      <dgm:prSet phldrT="[Text]" custT="1"/>
      <dgm:spPr/>
      <dgm:t>
        <a:bodyPr/>
        <a:lstStyle/>
        <a:p>
          <a:r>
            <a:rPr lang="bs-Latn-BA" sz="2400" i="1" dirty="0" smtClean="0"/>
            <a:t>Dodjela ugovora bez dodatnog nadmetanja u skladu sa postavljenim uslovima iz TD</a:t>
          </a:r>
          <a:endParaRPr lang="bs-Latn-BA" sz="2400" i="1" dirty="0"/>
        </a:p>
      </dgm:t>
    </dgm:pt>
    <dgm:pt modelId="{ABF15518-1C99-4F07-94AB-DDAA6EC3D85B}" type="parTrans" cxnId="{374334BD-5CA5-4804-BC7A-1F8BA6E445EF}">
      <dgm:prSet/>
      <dgm:spPr/>
      <dgm:t>
        <a:bodyPr/>
        <a:lstStyle/>
        <a:p>
          <a:endParaRPr lang="bs-Latn-BA"/>
        </a:p>
      </dgm:t>
    </dgm:pt>
    <dgm:pt modelId="{61A2B565-158C-4B50-8820-0C5E81F832C5}" type="sibTrans" cxnId="{374334BD-5CA5-4804-BC7A-1F8BA6E445EF}">
      <dgm:prSet/>
      <dgm:spPr/>
      <dgm:t>
        <a:bodyPr/>
        <a:lstStyle/>
        <a:p>
          <a:endParaRPr lang="bs-Latn-BA"/>
        </a:p>
      </dgm:t>
    </dgm:pt>
    <dgm:pt modelId="{8D136B95-9AFB-4D20-9F9D-172D0E09B56E}" type="pres">
      <dgm:prSet presAssocID="{B88BE8F8-F716-49CE-A5A2-4CEFCAF9274C}" presName="Name0" presStyleCnt="0">
        <dgm:presLayoutVars>
          <dgm:dir/>
          <dgm:animLvl val="lvl"/>
          <dgm:resizeHandles val="exact"/>
        </dgm:presLayoutVars>
      </dgm:prSet>
      <dgm:spPr/>
      <dgm:t>
        <a:bodyPr/>
        <a:lstStyle/>
        <a:p>
          <a:endParaRPr lang="bs-Latn-BA"/>
        </a:p>
      </dgm:t>
    </dgm:pt>
    <dgm:pt modelId="{66F8C9F3-AE14-4C16-9D7A-F00E00B28162}" type="pres">
      <dgm:prSet presAssocID="{4FA56DE2-A182-42EA-84C0-AFCDEDEBD530}" presName="composite" presStyleCnt="0"/>
      <dgm:spPr/>
      <dgm:t>
        <a:bodyPr/>
        <a:lstStyle/>
        <a:p>
          <a:endParaRPr lang="bs-Latn-BA"/>
        </a:p>
      </dgm:t>
    </dgm:pt>
    <dgm:pt modelId="{7FCFF15E-06E4-47EF-95F6-65929B635490}" type="pres">
      <dgm:prSet presAssocID="{4FA56DE2-A182-42EA-84C0-AFCDEDEBD530}" presName="parTx" presStyleLbl="alignNode1" presStyleIdx="0" presStyleCnt="1">
        <dgm:presLayoutVars>
          <dgm:chMax val="0"/>
          <dgm:chPref val="0"/>
          <dgm:bulletEnabled val="1"/>
        </dgm:presLayoutVars>
      </dgm:prSet>
      <dgm:spPr/>
      <dgm:t>
        <a:bodyPr/>
        <a:lstStyle/>
        <a:p>
          <a:endParaRPr lang="bs-Latn-BA"/>
        </a:p>
      </dgm:t>
    </dgm:pt>
    <dgm:pt modelId="{8EE1022F-4817-4EA1-9927-FCE7984083A6}" type="pres">
      <dgm:prSet presAssocID="{4FA56DE2-A182-42EA-84C0-AFCDEDEBD530}" presName="desTx" presStyleLbl="alignAccFollowNode1" presStyleIdx="0" presStyleCnt="1">
        <dgm:presLayoutVars>
          <dgm:bulletEnabled val="1"/>
        </dgm:presLayoutVars>
      </dgm:prSet>
      <dgm:spPr/>
      <dgm:t>
        <a:bodyPr/>
        <a:lstStyle/>
        <a:p>
          <a:endParaRPr lang="bs-Latn-BA"/>
        </a:p>
      </dgm:t>
    </dgm:pt>
  </dgm:ptLst>
  <dgm:cxnLst>
    <dgm:cxn modelId="{BAAB6BDC-BE94-4780-B269-570F7B1575FF}" type="presOf" srcId="{4FA56DE2-A182-42EA-84C0-AFCDEDEBD530}" destId="{7FCFF15E-06E4-47EF-95F6-65929B635490}" srcOrd="0" destOrd="0" presId="urn:microsoft.com/office/officeart/2005/8/layout/hList1"/>
    <dgm:cxn modelId="{6A9415F5-7346-479E-BC75-4988580C8D64}" type="presOf" srcId="{8CD597B6-7ABE-4256-A6A0-DEFDA6C2BA07}" destId="{8EE1022F-4817-4EA1-9927-FCE7984083A6}" srcOrd="0" destOrd="0" presId="urn:microsoft.com/office/officeart/2005/8/layout/hList1"/>
    <dgm:cxn modelId="{374334BD-5CA5-4804-BC7A-1F8BA6E445EF}" srcId="{4FA56DE2-A182-42EA-84C0-AFCDEDEBD530}" destId="{8CD597B6-7ABE-4256-A6A0-DEFDA6C2BA07}" srcOrd="0" destOrd="0" parTransId="{ABF15518-1C99-4F07-94AB-DDAA6EC3D85B}" sibTransId="{61A2B565-158C-4B50-8820-0C5E81F832C5}"/>
    <dgm:cxn modelId="{9A686F04-60EC-4019-8921-3F2F81A13623}" srcId="{B88BE8F8-F716-49CE-A5A2-4CEFCAF9274C}" destId="{4FA56DE2-A182-42EA-84C0-AFCDEDEBD530}" srcOrd="0" destOrd="0" parTransId="{A34FE9BB-054F-41C9-AEE5-8F70DF44FEDD}" sibTransId="{B5CB1D7F-7C4F-4AFB-A301-FF701A3BF7C9}"/>
    <dgm:cxn modelId="{BB651CF7-38A4-40E9-80F3-53FEA7409C4C}" type="presOf" srcId="{B88BE8F8-F716-49CE-A5A2-4CEFCAF9274C}" destId="{8D136B95-9AFB-4D20-9F9D-172D0E09B56E}" srcOrd="0" destOrd="0" presId="urn:microsoft.com/office/officeart/2005/8/layout/hList1"/>
    <dgm:cxn modelId="{105B1138-C6F1-438C-841C-42D654D8746E}" type="presParOf" srcId="{8D136B95-9AFB-4D20-9F9D-172D0E09B56E}" destId="{66F8C9F3-AE14-4C16-9D7A-F00E00B28162}" srcOrd="0" destOrd="0" presId="urn:microsoft.com/office/officeart/2005/8/layout/hList1"/>
    <dgm:cxn modelId="{3975613B-0655-4334-ACC0-B001A4B51A2C}" type="presParOf" srcId="{66F8C9F3-AE14-4C16-9D7A-F00E00B28162}" destId="{7FCFF15E-06E4-47EF-95F6-65929B635490}" srcOrd="0" destOrd="0" presId="urn:microsoft.com/office/officeart/2005/8/layout/hList1"/>
    <dgm:cxn modelId="{602679C5-E3D1-4A03-950E-332247551AE2}" type="presParOf" srcId="{66F8C9F3-AE14-4C16-9D7A-F00E00B28162}" destId="{8EE1022F-4817-4EA1-9927-FCE7984083A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88BE8F8-F716-49CE-A5A2-4CEFCAF9274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bs-Latn-BA"/>
        </a:p>
      </dgm:t>
    </dgm:pt>
    <dgm:pt modelId="{4FA56DE2-A182-42EA-84C0-AFCDEDEBD530}">
      <dgm:prSet phldrT="[Text]" custT="1"/>
      <dgm:spPr/>
      <dgm:t>
        <a:bodyPr/>
        <a:lstStyle/>
        <a:p>
          <a:r>
            <a:rPr lang="bs-Latn-BA" sz="2400" dirty="0" smtClean="0">
              <a:solidFill>
                <a:schemeClr val="bg1"/>
              </a:solidFill>
            </a:rPr>
            <a:t>Zaključen OS sa 2 ili više ponuđača</a:t>
          </a:r>
          <a:endParaRPr lang="bs-Latn-BA" sz="2400" dirty="0">
            <a:solidFill>
              <a:schemeClr val="bg1"/>
            </a:solidFill>
          </a:endParaRPr>
        </a:p>
      </dgm:t>
    </dgm:pt>
    <dgm:pt modelId="{A34FE9BB-054F-41C9-AEE5-8F70DF44FEDD}" type="parTrans" cxnId="{9A686F04-60EC-4019-8921-3F2F81A13623}">
      <dgm:prSet/>
      <dgm:spPr/>
      <dgm:t>
        <a:bodyPr/>
        <a:lstStyle/>
        <a:p>
          <a:endParaRPr lang="bs-Latn-BA"/>
        </a:p>
      </dgm:t>
    </dgm:pt>
    <dgm:pt modelId="{B5CB1D7F-7C4F-4AFB-A301-FF701A3BF7C9}" type="sibTrans" cxnId="{9A686F04-60EC-4019-8921-3F2F81A13623}">
      <dgm:prSet/>
      <dgm:spPr/>
      <dgm:t>
        <a:bodyPr/>
        <a:lstStyle/>
        <a:p>
          <a:endParaRPr lang="bs-Latn-BA"/>
        </a:p>
      </dgm:t>
    </dgm:pt>
    <dgm:pt modelId="{8CD597B6-7ABE-4256-A6A0-DEFDA6C2BA07}">
      <dgm:prSet phldrT="[Text]" custT="1"/>
      <dgm:spPr/>
      <dgm:t>
        <a:bodyPr/>
        <a:lstStyle/>
        <a:p>
          <a:r>
            <a:rPr lang="bs-Latn-BA" sz="2000" i="1" dirty="0" smtClean="0"/>
            <a:t>Broj ponuđača sa kojima se zaključuje OS mora biti najmanje 3, pod uslovom da postoji dovoljan broj ponuđača. </a:t>
          </a:r>
          <a:endParaRPr lang="bs-Latn-BA" sz="2000" i="1" dirty="0"/>
        </a:p>
      </dgm:t>
    </dgm:pt>
    <dgm:pt modelId="{ABF15518-1C99-4F07-94AB-DDAA6EC3D85B}" type="parTrans" cxnId="{374334BD-5CA5-4804-BC7A-1F8BA6E445EF}">
      <dgm:prSet/>
      <dgm:spPr/>
      <dgm:t>
        <a:bodyPr/>
        <a:lstStyle/>
        <a:p>
          <a:endParaRPr lang="bs-Latn-BA"/>
        </a:p>
      </dgm:t>
    </dgm:pt>
    <dgm:pt modelId="{61A2B565-158C-4B50-8820-0C5E81F832C5}" type="sibTrans" cxnId="{374334BD-5CA5-4804-BC7A-1F8BA6E445EF}">
      <dgm:prSet/>
      <dgm:spPr/>
      <dgm:t>
        <a:bodyPr/>
        <a:lstStyle/>
        <a:p>
          <a:endParaRPr lang="bs-Latn-BA"/>
        </a:p>
      </dgm:t>
    </dgm:pt>
    <dgm:pt modelId="{065E0295-8A68-45F1-841A-7DEDD0E4E945}">
      <dgm:prSet custT="1"/>
      <dgm:spPr/>
      <dgm:t>
        <a:bodyPr/>
        <a:lstStyle/>
        <a:p>
          <a:endParaRPr lang="bs-Latn-BA" sz="2000" i="1" dirty="0"/>
        </a:p>
      </dgm:t>
    </dgm:pt>
    <dgm:pt modelId="{24E30E0F-B8F5-43FA-9FE5-2F7EE5C4CD83}" type="parTrans" cxnId="{05442189-4380-44EE-8BC1-B578E21F4C79}">
      <dgm:prSet/>
      <dgm:spPr/>
      <dgm:t>
        <a:bodyPr/>
        <a:lstStyle/>
        <a:p>
          <a:endParaRPr lang="bs-Latn-BA"/>
        </a:p>
      </dgm:t>
    </dgm:pt>
    <dgm:pt modelId="{0DBDE67B-9BBE-4AAB-B4FA-8CCE729C0DCB}" type="sibTrans" cxnId="{05442189-4380-44EE-8BC1-B578E21F4C79}">
      <dgm:prSet/>
      <dgm:spPr/>
      <dgm:t>
        <a:bodyPr/>
        <a:lstStyle/>
        <a:p>
          <a:endParaRPr lang="bs-Latn-BA"/>
        </a:p>
      </dgm:t>
    </dgm:pt>
    <dgm:pt modelId="{E69A312C-81A7-4031-B2C6-09C8A0DDBD91}">
      <dgm:prSet custT="1"/>
      <dgm:spPr/>
      <dgm:t>
        <a:bodyPr/>
        <a:lstStyle/>
        <a:p>
          <a:r>
            <a:rPr lang="bs-Latn-BA" sz="2000" i="1" dirty="0" smtClean="0"/>
            <a:t>OS se može zaključiti i sa dva ponuđača u slučaju ponavljanja postupka zbog nedovoljnog broja primljenih ponuda.</a:t>
          </a:r>
          <a:endParaRPr lang="bs-Latn-BA" sz="2000" i="1" dirty="0"/>
        </a:p>
      </dgm:t>
    </dgm:pt>
    <dgm:pt modelId="{8450CF0B-01A5-43B3-BF64-C7D3E30AA9DE}" type="parTrans" cxnId="{84DDA0F8-804C-4E75-A288-D35C135681A5}">
      <dgm:prSet/>
      <dgm:spPr/>
      <dgm:t>
        <a:bodyPr/>
        <a:lstStyle/>
        <a:p>
          <a:endParaRPr lang="bs-Latn-BA"/>
        </a:p>
      </dgm:t>
    </dgm:pt>
    <dgm:pt modelId="{F1DBD329-23C4-427C-908D-269554D3E52F}" type="sibTrans" cxnId="{84DDA0F8-804C-4E75-A288-D35C135681A5}">
      <dgm:prSet/>
      <dgm:spPr/>
      <dgm:t>
        <a:bodyPr/>
        <a:lstStyle/>
        <a:p>
          <a:endParaRPr lang="bs-Latn-BA"/>
        </a:p>
      </dgm:t>
    </dgm:pt>
    <dgm:pt modelId="{8D136B95-9AFB-4D20-9F9D-172D0E09B56E}" type="pres">
      <dgm:prSet presAssocID="{B88BE8F8-F716-49CE-A5A2-4CEFCAF9274C}" presName="Name0" presStyleCnt="0">
        <dgm:presLayoutVars>
          <dgm:dir/>
          <dgm:animLvl val="lvl"/>
          <dgm:resizeHandles val="exact"/>
        </dgm:presLayoutVars>
      </dgm:prSet>
      <dgm:spPr/>
      <dgm:t>
        <a:bodyPr/>
        <a:lstStyle/>
        <a:p>
          <a:endParaRPr lang="bs-Latn-BA"/>
        </a:p>
      </dgm:t>
    </dgm:pt>
    <dgm:pt modelId="{66F8C9F3-AE14-4C16-9D7A-F00E00B28162}" type="pres">
      <dgm:prSet presAssocID="{4FA56DE2-A182-42EA-84C0-AFCDEDEBD530}" presName="composite" presStyleCnt="0"/>
      <dgm:spPr/>
      <dgm:t>
        <a:bodyPr/>
        <a:lstStyle/>
        <a:p>
          <a:endParaRPr lang="bs-Latn-BA"/>
        </a:p>
      </dgm:t>
    </dgm:pt>
    <dgm:pt modelId="{7FCFF15E-06E4-47EF-95F6-65929B635490}" type="pres">
      <dgm:prSet presAssocID="{4FA56DE2-A182-42EA-84C0-AFCDEDEBD530}" presName="parTx" presStyleLbl="alignNode1" presStyleIdx="0" presStyleCnt="1">
        <dgm:presLayoutVars>
          <dgm:chMax val="0"/>
          <dgm:chPref val="0"/>
          <dgm:bulletEnabled val="1"/>
        </dgm:presLayoutVars>
      </dgm:prSet>
      <dgm:spPr/>
      <dgm:t>
        <a:bodyPr/>
        <a:lstStyle/>
        <a:p>
          <a:endParaRPr lang="bs-Latn-BA"/>
        </a:p>
      </dgm:t>
    </dgm:pt>
    <dgm:pt modelId="{8EE1022F-4817-4EA1-9927-FCE7984083A6}" type="pres">
      <dgm:prSet presAssocID="{4FA56DE2-A182-42EA-84C0-AFCDEDEBD530}" presName="desTx" presStyleLbl="alignAccFollowNode1" presStyleIdx="0" presStyleCnt="1">
        <dgm:presLayoutVars>
          <dgm:bulletEnabled val="1"/>
        </dgm:presLayoutVars>
      </dgm:prSet>
      <dgm:spPr/>
      <dgm:t>
        <a:bodyPr/>
        <a:lstStyle/>
        <a:p>
          <a:endParaRPr lang="bs-Latn-BA"/>
        </a:p>
      </dgm:t>
    </dgm:pt>
  </dgm:ptLst>
  <dgm:cxnLst>
    <dgm:cxn modelId="{3880B0D1-47A9-4ECB-B51E-64AD10E78C61}" type="presOf" srcId="{4FA56DE2-A182-42EA-84C0-AFCDEDEBD530}" destId="{7FCFF15E-06E4-47EF-95F6-65929B635490}" srcOrd="0" destOrd="0" presId="urn:microsoft.com/office/officeart/2005/8/layout/hList1"/>
    <dgm:cxn modelId="{2B4007CA-657C-48B8-A81D-DA5BDA869C0D}" type="presOf" srcId="{065E0295-8A68-45F1-841A-7DEDD0E4E945}" destId="{8EE1022F-4817-4EA1-9927-FCE7984083A6}" srcOrd="0" destOrd="1" presId="urn:microsoft.com/office/officeart/2005/8/layout/hList1"/>
    <dgm:cxn modelId="{65B44CA2-6C76-4086-9DB4-E2848AB009B7}" type="presOf" srcId="{E69A312C-81A7-4031-B2C6-09C8A0DDBD91}" destId="{8EE1022F-4817-4EA1-9927-FCE7984083A6}" srcOrd="0" destOrd="2" presId="urn:microsoft.com/office/officeart/2005/8/layout/hList1"/>
    <dgm:cxn modelId="{05442189-4380-44EE-8BC1-B578E21F4C79}" srcId="{4FA56DE2-A182-42EA-84C0-AFCDEDEBD530}" destId="{065E0295-8A68-45F1-841A-7DEDD0E4E945}" srcOrd="1" destOrd="0" parTransId="{24E30E0F-B8F5-43FA-9FE5-2F7EE5C4CD83}" sibTransId="{0DBDE67B-9BBE-4AAB-B4FA-8CCE729C0DCB}"/>
    <dgm:cxn modelId="{785E3C6B-0590-46D6-B989-97BB82A420B4}" type="presOf" srcId="{B88BE8F8-F716-49CE-A5A2-4CEFCAF9274C}" destId="{8D136B95-9AFB-4D20-9F9D-172D0E09B56E}" srcOrd="0" destOrd="0" presId="urn:microsoft.com/office/officeart/2005/8/layout/hList1"/>
    <dgm:cxn modelId="{374334BD-5CA5-4804-BC7A-1F8BA6E445EF}" srcId="{4FA56DE2-A182-42EA-84C0-AFCDEDEBD530}" destId="{8CD597B6-7ABE-4256-A6A0-DEFDA6C2BA07}" srcOrd="0" destOrd="0" parTransId="{ABF15518-1C99-4F07-94AB-DDAA6EC3D85B}" sibTransId="{61A2B565-158C-4B50-8820-0C5E81F832C5}"/>
    <dgm:cxn modelId="{9A686F04-60EC-4019-8921-3F2F81A13623}" srcId="{B88BE8F8-F716-49CE-A5A2-4CEFCAF9274C}" destId="{4FA56DE2-A182-42EA-84C0-AFCDEDEBD530}" srcOrd="0" destOrd="0" parTransId="{A34FE9BB-054F-41C9-AEE5-8F70DF44FEDD}" sibTransId="{B5CB1D7F-7C4F-4AFB-A301-FF701A3BF7C9}"/>
    <dgm:cxn modelId="{84DDA0F8-804C-4E75-A288-D35C135681A5}" srcId="{4FA56DE2-A182-42EA-84C0-AFCDEDEBD530}" destId="{E69A312C-81A7-4031-B2C6-09C8A0DDBD91}" srcOrd="2" destOrd="0" parTransId="{8450CF0B-01A5-43B3-BF64-C7D3E30AA9DE}" sibTransId="{F1DBD329-23C4-427C-908D-269554D3E52F}"/>
    <dgm:cxn modelId="{0571E92F-3EDB-4380-8F97-829C6F2B661B}" type="presOf" srcId="{8CD597B6-7ABE-4256-A6A0-DEFDA6C2BA07}" destId="{8EE1022F-4817-4EA1-9927-FCE7984083A6}" srcOrd="0" destOrd="0" presId="urn:microsoft.com/office/officeart/2005/8/layout/hList1"/>
    <dgm:cxn modelId="{8A950A2C-A307-4AB9-90D4-F12E4B3C6CFB}" type="presParOf" srcId="{8D136B95-9AFB-4D20-9F9D-172D0E09B56E}" destId="{66F8C9F3-AE14-4C16-9D7A-F00E00B28162}" srcOrd="0" destOrd="0" presId="urn:microsoft.com/office/officeart/2005/8/layout/hList1"/>
    <dgm:cxn modelId="{E3CBEBA1-6151-427D-A029-BC8219BF9323}" type="presParOf" srcId="{66F8C9F3-AE14-4C16-9D7A-F00E00B28162}" destId="{7FCFF15E-06E4-47EF-95F6-65929B635490}" srcOrd="0" destOrd="0" presId="urn:microsoft.com/office/officeart/2005/8/layout/hList1"/>
    <dgm:cxn modelId="{E75A59F2-87DA-4D80-AEC7-1342C3705A7F}" type="presParOf" srcId="{66F8C9F3-AE14-4C16-9D7A-F00E00B28162}" destId="{8EE1022F-4817-4EA1-9927-FCE7984083A6}"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D4507A-AD23-4A69-A8AA-CD84F8992F87}"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bs-Latn-BA"/>
        </a:p>
      </dgm:t>
    </dgm:pt>
    <dgm:pt modelId="{31710670-A91F-45A6-8E53-DD4CF5B43638}">
      <dgm:prSet/>
      <dgm:spPr/>
      <dgm:t>
        <a:bodyPr/>
        <a:lstStyle/>
        <a:p>
          <a:pPr rtl="0"/>
          <a:r>
            <a:rPr lang="hr-HR" dirty="0" smtClean="0"/>
            <a:t>(3) Ugovorni organ provodi postupak direktnog sporazuma za nabavku robe, usluga ili radova čija je procijenjena vrijednost jednaka ili manja od iznosa od 6.000,00 KM,</a:t>
          </a:r>
          <a:r>
            <a:rPr lang="hr-HR" b="1" i="1" dirty="0" smtClean="0"/>
            <a:t> pri čemu ni ukupna procijenjena vrijednost istovrsnih nabavki na godišnjem nivou nije veća od 10.000,00 KM.</a:t>
          </a:r>
          <a:r>
            <a:rPr lang="hr-HR" dirty="0" smtClean="0"/>
            <a:t> </a:t>
          </a:r>
          <a:endParaRPr lang="bs-Latn-BA" dirty="0"/>
        </a:p>
      </dgm:t>
    </dgm:pt>
    <dgm:pt modelId="{5AFE4614-4DF2-466F-9CB8-64E8D2915C89}" type="parTrans" cxnId="{401AA03D-15B6-402A-84F9-8CDBB4CC7A1A}">
      <dgm:prSet/>
      <dgm:spPr/>
      <dgm:t>
        <a:bodyPr/>
        <a:lstStyle/>
        <a:p>
          <a:endParaRPr lang="bs-Latn-BA"/>
        </a:p>
      </dgm:t>
    </dgm:pt>
    <dgm:pt modelId="{0E1CBA82-3579-4440-A4EB-1A4BFC75CF4C}" type="sibTrans" cxnId="{401AA03D-15B6-402A-84F9-8CDBB4CC7A1A}">
      <dgm:prSet/>
      <dgm:spPr/>
      <dgm:t>
        <a:bodyPr/>
        <a:lstStyle/>
        <a:p>
          <a:endParaRPr lang="bs-Latn-BA"/>
        </a:p>
      </dgm:t>
    </dgm:pt>
    <dgm:pt modelId="{B64631EE-5883-4456-BF1D-F3CD8F792C63}" type="pres">
      <dgm:prSet presAssocID="{CAD4507A-AD23-4A69-A8AA-CD84F8992F87}" presName="linear" presStyleCnt="0">
        <dgm:presLayoutVars>
          <dgm:animLvl val="lvl"/>
          <dgm:resizeHandles val="exact"/>
        </dgm:presLayoutVars>
      </dgm:prSet>
      <dgm:spPr/>
      <dgm:t>
        <a:bodyPr/>
        <a:lstStyle/>
        <a:p>
          <a:endParaRPr lang="bs-Latn-BA"/>
        </a:p>
      </dgm:t>
    </dgm:pt>
    <dgm:pt modelId="{FFEF1BFF-7B3F-4FC3-997B-48A61AB16739}" type="pres">
      <dgm:prSet presAssocID="{31710670-A91F-45A6-8E53-DD4CF5B43638}" presName="parentText" presStyleLbl="node1" presStyleIdx="0" presStyleCnt="1" custLinFactNeighborX="-41" custLinFactNeighborY="19013">
        <dgm:presLayoutVars>
          <dgm:chMax val="0"/>
          <dgm:bulletEnabled val="1"/>
        </dgm:presLayoutVars>
      </dgm:prSet>
      <dgm:spPr/>
      <dgm:t>
        <a:bodyPr/>
        <a:lstStyle/>
        <a:p>
          <a:endParaRPr lang="bs-Latn-BA"/>
        </a:p>
      </dgm:t>
    </dgm:pt>
  </dgm:ptLst>
  <dgm:cxnLst>
    <dgm:cxn modelId="{9785261A-DF76-4812-97C6-F8F2EE86A362}" type="presOf" srcId="{31710670-A91F-45A6-8E53-DD4CF5B43638}" destId="{FFEF1BFF-7B3F-4FC3-997B-48A61AB16739}" srcOrd="0" destOrd="0" presId="urn:microsoft.com/office/officeart/2005/8/layout/vList2"/>
    <dgm:cxn modelId="{B84C03B8-0DBA-4987-B8D9-6A8CF37B1AA9}" type="presOf" srcId="{CAD4507A-AD23-4A69-A8AA-CD84F8992F87}" destId="{B64631EE-5883-4456-BF1D-F3CD8F792C63}" srcOrd="0" destOrd="0" presId="urn:microsoft.com/office/officeart/2005/8/layout/vList2"/>
    <dgm:cxn modelId="{401AA03D-15B6-402A-84F9-8CDBB4CC7A1A}" srcId="{CAD4507A-AD23-4A69-A8AA-CD84F8992F87}" destId="{31710670-A91F-45A6-8E53-DD4CF5B43638}" srcOrd="0" destOrd="0" parTransId="{5AFE4614-4DF2-466F-9CB8-64E8D2915C89}" sibTransId="{0E1CBA82-3579-4440-A4EB-1A4BFC75CF4C}"/>
    <dgm:cxn modelId="{E98D6B04-2221-41C8-BE17-59FD2939DC28}" type="presParOf" srcId="{B64631EE-5883-4456-BF1D-F3CD8F792C63}" destId="{FFEF1BFF-7B3F-4FC3-997B-48A61AB1673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C2B3211-0CB3-4766-982D-FFBB670BA32C}"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bs-Latn-BA"/>
        </a:p>
      </dgm:t>
    </dgm:pt>
    <dgm:pt modelId="{2E03A228-55B1-47FA-861A-7ED1CDC0E759}">
      <dgm:prSet custT="1"/>
      <dgm:spPr/>
      <dgm:t>
        <a:bodyPr/>
        <a:lstStyle/>
        <a:p>
          <a:pPr rtl="0"/>
          <a:r>
            <a:rPr lang="bs-Latn-BA" sz="2000" dirty="0" smtClean="0"/>
            <a:t>UO se pismeno obraća svima sa kojima ima zaključen OS</a:t>
          </a:r>
          <a:endParaRPr lang="bs-Latn-BA" sz="1800" dirty="0"/>
        </a:p>
      </dgm:t>
    </dgm:pt>
    <dgm:pt modelId="{95749881-F847-4687-8A9C-50088F467C74}" type="parTrans" cxnId="{3154B809-9DDB-4771-810D-7B4ED81A9570}">
      <dgm:prSet/>
      <dgm:spPr/>
      <dgm:t>
        <a:bodyPr/>
        <a:lstStyle/>
        <a:p>
          <a:endParaRPr lang="bs-Latn-BA"/>
        </a:p>
      </dgm:t>
    </dgm:pt>
    <dgm:pt modelId="{710DAE9C-FEAE-4C86-8AA4-FF53B23372C0}" type="sibTrans" cxnId="{3154B809-9DDB-4771-810D-7B4ED81A9570}">
      <dgm:prSet/>
      <dgm:spPr/>
      <dgm:t>
        <a:bodyPr/>
        <a:lstStyle/>
        <a:p>
          <a:endParaRPr lang="bs-Latn-BA"/>
        </a:p>
      </dgm:t>
    </dgm:pt>
    <dgm:pt modelId="{4E1BEA1A-03C8-4D9F-A5F1-BC080C4C4ABC}">
      <dgm:prSet custT="1"/>
      <dgm:spPr/>
      <dgm:t>
        <a:bodyPr/>
        <a:lstStyle/>
        <a:p>
          <a:pPr rtl="0"/>
          <a:r>
            <a:rPr lang="bs-Latn-BA" sz="2000" dirty="0" smtClean="0"/>
            <a:t>UO određuje rok za podnošenje ponuda, ponude se dostavljaju pismeno</a:t>
          </a:r>
          <a:endParaRPr lang="bs-Latn-BA" sz="2000" dirty="0"/>
        </a:p>
      </dgm:t>
    </dgm:pt>
    <dgm:pt modelId="{DF75BCDD-E356-4123-A3CC-231B950F8629}" type="parTrans" cxnId="{E76A7997-0CAD-43E7-9729-384D0B6BA9C0}">
      <dgm:prSet/>
      <dgm:spPr/>
      <dgm:t>
        <a:bodyPr/>
        <a:lstStyle/>
        <a:p>
          <a:endParaRPr lang="bs-Latn-BA"/>
        </a:p>
      </dgm:t>
    </dgm:pt>
    <dgm:pt modelId="{5CA2BD41-F88B-48BD-B3BD-0A9B197D9FE0}" type="sibTrans" cxnId="{E76A7997-0CAD-43E7-9729-384D0B6BA9C0}">
      <dgm:prSet/>
      <dgm:spPr/>
      <dgm:t>
        <a:bodyPr/>
        <a:lstStyle/>
        <a:p>
          <a:endParaRPr lang="bs-Latn-BA"/>
        </a:p>
      </dgm:t>
    </dgm:pt>
    <dgm:pt modelId="{466F601B-8C2A-4F20-86C5-3D01DCD314CC}">
      <dgm:prSet custT="1"/>
      <dgm:spPr/>
      <dgm:t>
        <a:bodyPr/>
        <a:lstStyle/>
        <a:p>
          <a:pPr rtl="0"/>
          <a:r>
            <a:rPr lang="bs-Latn-BA" sz="2000" dirty="0" smtClean="0"/>
            <a:t>Javno otvaranje ponuda sa zapisnikom sa otvaranja</a:t>
          </a:r>
          <a:endParaRPr lang="bs-Latn-BA" sz="2000" b="1" i="1" dirty="0"/>
        </a:p>
      </dgm:t>
    </dgm:pt>
    <dgm:pt modelId="{6B0896FE-1254-4804-80D2-7AFE14E78739}" type="parTrans" cxnId="{949E2FDD-B8EF-4E80-A0A3-CFEFEDD0B6FD}">
      <dgm:prSet/>
      <dgm:spPr/>
      <dgm:t>
        <a:bodyPr/>
        <a:lstStyle/>
        <a:p>
          <a:endParaRPr lang="bs-Latn-BA"/>
        </a:p>
      </dgm:t>
    </dgm:pt>
    <dgm:pt modelId="{CF6F60A6-453A-4D17-A1E1-FE7019D543C9}" type="sibTrans" cxnId="{949E2FDD-B8EF-4E80-A0A3-CFEFEDD0B6FD}">
      <dgm:prSet/>
      <dgm:spPr/>
      <dgm:t>
        <a:bodyPr/>
        <a:lstStyle/>
        <a:p>
          <a:endParaRPr lang="bs-Latn-BA"/>
        </a:p>
      </dgm:t>
    </dgm:pt>
    <dgm:pt modelId="{222BB77F-3E65-4EC8-8499-A6B10868F3D4}">
      <dgm:prSet custT="1"/>
      <dgm:spPr/>
      <dgm:t>
        <a:bodyPr/>
        <a:lstStyle/>
        <a:p>
          <a:pPr rtl="0"/>
          <a:r>
            <a:rPr lang="bs-Latn-BA" sz="1800" dirty="0" smtClean="0"/>
            <a:t>Dodjela ugovora najpovoljnijem i donošenje odluke o dodjeli ugovora</a:t>
          </a:r>
          <a:endParaRPr lang="bs-Latn-BA" sz="1800" dirty="0"/>
        </a:p>
      </dgm:t>
    </dgm:pt>
    <dgm:pt modelId="{19B0A384-562F-48AF-A4BC-D34A334DE3A4}" type="parTrans" cxnId="{81C86346-21D0-4EA1-998B-1D57427C2683}">
      <dgm:prSet/>
      <dgm:spPr/>
      <dgm:t>
        <a:bodyPr/>
        <a:lstStyle/>
        <a:p>
          <a:endParaRPr lang="bs-Latn-BA"/>
        </a:p>
      </dgm:t>
    </dgm:pt>
    <dgm:pt modelId="{1D6F3D86-7964-4518-8D24-7013BE9206A5}" type="sibTrans" cxnId="{81C86346-21D0-4EA1-998B-1D57427C2683}">
      <dgm:prSet/>
      <dgm:spPr/>
      <dgm:t>
        <a:bodyPr/>
        <a:lstStyle/>
        <a:p>
          <a:endParaRPr lang="bs-Latn-BA"/>
        </a:p>
      </dgm:t>
    </dgm:pt>
    <dgm:pt modelId="{F7EF2DEB-F5D2-42A9-8CD0-203CB3209693}" type="pres">
      <dgm:prSet presAssocID="{9C2B3211-0CB3-4766-982D-FFBB670BA32C}" presName="Name0" presStyleCnt="0">
        <dgm:presLayoutVars>
          <dgm:dir/>
          <dgm:resizeHandles val="exact"/>
        </dgm:presLayoutVars>
      </dgm:prSet>
      <dgm:spPr/>
      <dgm:t>
        <a:bodyPr/>
        <a:lstStyle/>
        <a:p>
          <a:endParaRPr lang="bs-Latn-BA"/>
        </a:p>
      </dgm:t>
    </dgm:pt>
    <dgm:pt modelId="{1280EEC3-B1E5-4D66-95A7-01F3BBF90114}" type="pres">
      <dgm:prSet presAssocID="{2E03A228-55B1-47FA-861A-7ED1CDC0E759}" presName="node" presStyleLbl="node1" presStyleIdx="0" presStyleCnt="4">
        <dgm:presLayoutVars>
          <dgm:bulletEnabled val="1"/>
        </dgm:presLayoutVars>
      </dgm:prSet>
      <dgm:spPr/>
      <dgm:t>
        <a:bodyPr/>
        <a:lstStyle/>
        <a:p>
          <a:endParaRPr lang="bs-Latn-BA"/>
        </a:p>
      </dgm:t>
    </dgm:pt>
    <dgm:pt modelId="{74943FEE-ADD0-40F4-AA73-EF194750B05B}" type="pres">
      <dgm:prSet presAssocID="{710DAE9C-FEAE-4C86-8AA4-FF53B23372C0}" presName="sibTrans" presStyleLbl="sibTrans2D1" presStyleIdx="0" presStyleCnt="3"/>
      <dgm:spPr/>
      <dgm:t>
        <a:bodyPr/>
        <a:lstStyle/>
        <a:p>
          <a:endParaRPr lang="bs-Latn-BA"/>
        </a:p>
      </dgm:t>
    </dgm:pt>
    <dgm:pt modelId="{A86732B5-1D92-410F-B09E-34CE9C76A140}" type="pres">
      <dgm:prSet presAssocID="{710DAE9C-FEAE-4C86-8AA4-FF53B23372C0}" presName="connectorText" presStyleLbl="sibTrans2D1" presStyleIdx="0" presStyleCnt="3"/>
      <dgm:spPr/>
      <dgm:t>
        <a:bodyPr/>
        <a:lstStyle/>
        <a:p>
          <a:endParaRPr lang="bs-Latn-BA"/>
        </a:p>
      </dgm:t>
    </dgm:pt>
    <dgm:pt modelId="{4EA1E43A-88C6-4F34-A2A7-EF3C079445EE}" type="pres">
      <dgm:prSet presAssocID="{4E1BEA1A-03C8-4D9F-A5F1-BC080C4C4ABC}" presName="node" presStyleLbl="node1" presStyleIdx="1" presStyleCnt="4">
        <dgm:presLayoutVars>
          <dgm:bulletEnabled val="1"/>
        </dgm:presLayoutVars>
      </dgm:prSet>
      <dgm:spPr/>
      <dgm:t>
        <a:bodyPr/>
        <a:lstStyle/>
        <a:p>
          <a:endParaRPr lang="bs-Latn-BA"/>
        </a:p>
      </dgm:t>
    </dgm:pt>
    <dgm:pt modelId="{1D0336D9-74A3-49BD-A20B-D60D6EA7F290}" type="pres">
      <dgm:prSet presAssocID="{5CA2BD41-F88B-48BD-B3BD-0A9B197D9FE0}" presName="sibTrans" presStyleLbl="sibTrans2D1" presStyleIdx="1" presStyleCnt="3"/>
      <dgm:spPr/>
      <dgm:t>
        <a:bodyPr/>
        <a:lstStyle/>
        <a:p>
          <a:endParaRPr lang="bs-Latn-BA"/>
        </a:p>
      </dgm:t>
    </dgm:pt>
    <dgm:pt modelId="{6E161785-279A-4A1B-A944-D6B9931F0BC4}" type="pres">
      <dgm:prSet presAssocID="{5CA2BD41-F88B-48BD-B3BD-0A9B197D9FE0}" presName="connectorText" presStyleLbl="sibTrans2D1" presStyleIdx="1" presStyleCnt="3"/>
      <dgm:spPr/>
      <dgm:t>
        <a:bodyPr/>
        <a:lstStyle/>
        <a:p>
          <a:endParaRPr lang="bs-Latn-BA"/>
        </a:p>
      </dgm:t>
    </dgm:pt>
    <dgm:pt modelId="{A4C9E803-8DD1-4B33-8905-3F943A9A01DE}" type="pres">
      <dgm:prSet presAssocID="{466F601B-8C2A-4F20-86C5-3D01DCD314CC}" presName="node" presStyleLbl="node1" presStyleIdx="2" presStyleCnt="4">
        <dgm:presLayoutVars>
          <dgm:bulletEnabled val="1"/>
        </dgm:presLayoutVars>
      </dgm:prSet>
      <dgm:spPr/>
      <dgm:t>
        <a:bodyPr/>
        <a:lstStyle/>
        <a:p>
          <a:endParaRPr lang="bs-Latn-BA"/>
        </a:p>
      </dgm:t>
    </dgm:pt>
    <dgm:pt modelId="{216C5B91-0449-48C2-BF2C-CC283F13A0E9}" type="pres">
      <dgm:prSet presAssocID="{CF6F60A6-453A-4D17-A1E1-FE7019D543C9}" presName="sibTrans" presStyleLbl="sibTrans2D1" presStyleIdx="2" presStyleCnt="3"/>
      <dgm:spPr/>
      <dgm:t>
        <a:bodyPr/>
        <a:lstStyle/>
        <a:p>
          <a:endParaRPr lang="bs-Latn-BA"/>
        </a:p>
      </dgm:t>
    </dgm:pt>
    <dgm:pt modelId="{365AE52C-11E9-4D6C-B750-614385F33966}" type="pres">
      <dgm:prSet presAssocID="{CF6F60A6-453A-4D17-A1E1-FE7019D543C9}" presName="connectorText" presStyleLbl="sibTrans2D1" presStyleIdx="2" presStyleCnt="3"/>
      <dgm:spPr/>
      <dgm:t>
        <a:bodyPr/>
        <a:lstStyle/>
        <a:p>
          <a:endParaRPr lang="bs-Latn-BA"/>
        </a:p>
      </dgm:t>
    </dgm:pt>
    <dgm:pt modelId="{5E932A50-7250-4BDC-84D8-0A2A0D8C1DF0}" type="pres">
      <dgm:prSet presAssocID="{222BB77F-3E65-4EC8-8499-A6B10868F3D4}" presName="node" presStyleLbl="node1" presStyleIdx="3" presStyleCnt="4" custScaleX="109708">
        <dgm:presLayoutVars>
          <dgm:bulletEnabled val="1"/>
        </dgm:presLayoutVars>
      </dgm:prSet>
      <dgm:spPr/>
      <dgm:t>
        <a:bodyPr/>
        <a:lstStyle/>
        <a:p>
          <a:endParaRPr lang="bs-Latn-BA"/>
        </a:p>
      </dgm:t>
    </dgm:pt>
  </dgm:ptLst>
  <dgm:cxnLst>
    <dgm:cxn modelId="{6FFCA801-FFDB-4460-A611-55D1E1149C82}" type="presOf" srcId="{710DAE9C-FEAE-4C86-8AA4-FF53B23372C0}" destId="{A86732B5-1D92-410F-B09E-34CE9C76A140}" srcOrd="1" destOrd="0" presId="urn:microsoft.com/office/officeart/2005/8/layout/process1"/>
    <dgm:cxn modelId="{949B5C3E-455A-4F7E-8D19-81B868CA9787}" type="presOf" srcId="{5CA2BD41-F88B-48BD-B3BD-0A9B197D9FE0}" destId="{6E161785-279A-4A1B-A944-D6B9931F0BC4}" srcOrd="1" destOrd="0" presId="urn:microsoft.com/office/officeart/2005/8/layout/process1"/>
    <dgm:cxn modelId="{949E2FDD-B8EF-4E80-A0A3-CFEFEDD0B6FD}" srcId="{9C2B3211-0CB3-4766-982D-FFBB670BA32C}" destId="{466F601B-8C2A-4F20-86C5-3D01DCD314CC}" srcOrd="2" destOrd="0" parTransId="{6B0896FE-1254-4804-80D2-7AFE14E78739}" sibTransId="{CF6F60A6-453A-4D17-A1E1-FE7019D543C9}"/>
    <dgm:cxn modelId="{C0B200E8-0AFA-4E30-8640-9077B9D97B4B}" type="presOf" srcId="{222BB77F-3E65-4EC8-8499-A6B10868F3D4}" destId="{5E932A50-7250-4BDC-84D8-0A2A0D8C1DF0}" srcOrd="0" destOrd="0" presId="urn:microsoft.com/office/officeart/2005/8/layout/process1"/>
    <dgm:cxn modelId="{975B5071-A763-464E-8698-B3D459CA7EEF}" type="presOf" srcId="{CF6F60A6-453A-4D17-A1E1-FE7019D543C9}" destId="{216C5B91-0449-48C2-BF2C-CC283F13A0E9}" srcOrd="0" destOrd="0" presId="urn:microsoft.com/office/officeart/2005/8/layout/process1"/>
    <dgm:cxn modelId="{3154B809-9DDB-4771-810D-7B4ED81A9570}" srcId="{9C2B3211-0CB3-4766-982D-FFBB670BA32C}" destId="{2E03A228-55B1-47FA-861A-7ED1CDC0E759}" srcOrd="0" destOrd="0" parTransId="{95749881-F847-4687-8A9C-50088F467C74}" sibTransId="{710DAE9C-FEAE-4C86-8AA4-FF53B23372C0}"/>
    <dgm:cxn modelId="{D46C90C1-F613-4FF4-B38E-3A41D2ABAE42}" type="presOf" srcId="{466F601B-8C2A-4F20-86C5-3D01DCD314CC}" destId="{A4C9E803-8DD1-4B33-8905-3F943A9A01DE}" srcOrd="0" destOrd="0" presId="urn:microsoft.com/office/officeart/2005/8/layout/process1"/>
    <dgm:cxn modelId="{339BDDA7-B859-4FC9-B2EC-1DE5C8D772BE}" type="presOf" srcId="{2E03A228-55B1-47FA-861A-7ED1CDC0E759}" destId="{1280EEC3-B1E5-4D66-95A7-01F3BBF90114}" srcOrd="0" destOrd="0" presId="urn:microsoft.com/office/officeart/2005/8/layout/process1"/>
    <dgm:cxn modelId="{81C86346-21D0-4EA1-998B-1D57427C2683}" srcId="{9C2B3211-0CB3-4766-982D-FFBB670BA32C}" destId="{222BB77F-3E65-4EC8-8499-A6B10868F3D4}" srcOrd="3" destOrd="0" parTransId="{19B0A384-562F-48AF-A4BC-D34A334DE3A4}" sibTransId="{1D6F3D86-7964-4518-8D24-7013BE9206A5}"/>
    <dgm:cxn modelId="{D1FA2150-40B4-4C75-9AB5-BC2E36306B7F}" type="presOf" srcId="{4E1BEA1A-03C8-4D9F-A5F1-BC080C4C4ABC}" destId="{4EA1E43A-88C6-4F34-A2A7-EF3C079445EE}" srcOrd="0" destOrd="0" presId="urn:microsoft.com/office/officeart/2005/8/layout/process1"/>
    <dgm:cxn modelId="{E76A7997-0CAD-43E7-9729-384D0B6BA9C0}" srcId="{9C2B3211-0CB3-4766-982D-FFBB670BA32C}" destId="{4E1BEA1A-03C8-4D9F-A5F1-BC080C4C4ABC}" srcOrd="1" destOrd="0" parTransId="{DF75BCDD-E356-4123-A3CC-231B950F8629}" sibTransId="{5CA2BD41-F88B-48BD-B3BD-0A9B197D9FE0}"/>
    <dgm:cxn modelId="{2B348861-C257-49EB-A1E1-37C7333C5549}" type="presOf" srcId="{5CA2BD41-F88B-48BD-B3BD-0A9B197D9FE0}" destId="{1D0336D9-74A3-49BD-A20B-D60D6EA7F290}" srcOrd="0" destOrd="0" presId="urn:microsoft.com/office/officeart/2005/8/layout/process1"/>
    <dgm:cxn modelId="{4E9D85FD-38D8-451B-B21B-40260D9CDE84}" type="presOf" srcId="{710DAE9C-FEAE-4C86-8AA4-FF53B23372C0}" destId="{74943FEE-ADD0-40F4-AA73-EF194750B05B}" srcOrd="0" destOrd="0" presId="urn:microsoft.com/office/officeart/2005/8/layout/process1"/>
    <dgm:cxn modelId="{B4CF8767-0C3C-4D7C-AAE3-355E2FD687EB}" type="presOf" srcId="{9C2B3211-0CB3-4766-982D-FFBB670BA32C}" destId="{F7EF2DEB-F5D2-42A9-8CD0-203CB3209693}" srcOrd="0" destOrd="0" presId="urn:microsoft.com/office/officeart/2005/8/layout/process1"/>
    <dgm:cxn modelId="{71F3FBAF-C7C5-455D-82DE-F87F803A862F}" type="presOf" srcId="{CF6F60A6-453A-4D17-A1E1-FE7019D543C9}" destId="{365AE52C-11E9-4D6C-B750-614385F33966}" srcOrd="1" destOrd="0" presId="urn:microsoft.com/office/officeart/2005/8/layout/process1"/>
    <dgm:cxn modelId="{535828F5-B681-495B-9608-82F5CF2A674E}" type="presParOf" srcId="{F7EF2DEB-F5D2-42A9-8CD0-203CB3209693}" destId="{1280EEC3-B1E5-4D66-95A7-01F3BBF90114}" srcOrd="0" destOrd="0" presId="urn:microsoft.com/office/officeart/2005/8/layout/process1"/>
    <dgm:cxn modelId="{DA7D3448-A14F-450D-95A6-2F0D11BCADA1}" type="presParOf" srcId="{F7EF2DEB-F5D2-42A9-8CD0-203CB3209693}" destId="{74943FEE-ADD0-40F4-AA73-EF194750B05B}" srcOrd="1" destOrd="0" presId="urn:microsoft.com/office/officeart/2005/8/layout/process1"/>
    <dgm:cxn modelId="{0D1EF98E-EA7D-40A5-8C6D-C3A68153A991}" type="presParOf" srcId="{74943FEE-ADD0-40F4-AA73-EF194750B05B}" destId="{A86732B5-1D92-410F-B09E-34CE9C76A140}" srcOrd="0" destOrd="0" presId="urn:microsoft.com/office/officeart/2005/8/layout/process1"/>
    <dgm:cxn modelId="{70CC5E16-8C27-4F92-88F1-8F44BAB06A4B}" type="presParOf" srcId="{F7EF2DEB-F5D2-42A9-8CD0-203CB3209693}" destId="{4EA1E43A-88C6-4F34-A2A7-EF3C079445EE}" srcOrd="2" destOrd="0" presId="urn:microsoft.com/office/officeart/2005/8/layout/process1"/>
    <dgm:cxn modelId="{5B06F2BF-124F-4584-B57A-C5A33D79040D}" type="presParOf" srcId="{F7EF2DEB-F5D2-42A9-8CD0-203CB3209693}" destId="{1D0336D9-74A3-49BD-A20B-D60D6EA7F290}" srcOrd="3" destOrd="0" presId="urn:microsoft.com/office/officeart/2005/8/layout/process1"/>
    <dgm:cxn modelId="{C602264D-EE3F-4706-8278-ACC14056456B}" type="presParOf" srcId="{1D0336D9-74A3-49BD-A20B-D60D6EA7F290}" destId="{6E161785-279A-4A1B-A944-D6B9931F0BC4}" srcOrd="0" destOrd="0" presId="urn:microsoft.com/office/officeart/2005/8/layout/process1"/>
    <dgm:cxn modelId="{2C7171FA-2C84-4909-842A-869FB6093038}" type="presParOf" srcId="{F7EF2DEB-F5D2-42A9-8CD0-203CB3209693}" destId="{A4C9E803-8DD1-4B33-8905-3F943A9A01DE}" srcOrd="4" destOrd="0" presId="urn:microsoft.com/office/officeart/2005/8/layout/process1"/>
    <dgm:cxn modelId="{591EFE98-7E09-4A58-AE76-95FB42F2164C}" type="presParOf" srcId="{F7EF2DEB-F5D2-42A9-8CD0-203CB3209693}" destId="{216C5B91-0449-48C2-BF2C-CC283F13A0E9}" srcOrd="5" destOrd="0" presId="urn:microsoft.com/office/officeart/2005/8/layout/process1"/>
    <dgm:cxn modelId="{5F36E884-EA32-4E34-953F-F1F3B87B92DA}" type="presParOf" srcId="{216C5B91-0449-48C2-BF2C-CC283F13A0E9}" destId="{365AE52C-11E9-4D6C-B750-614385F33966}" srcOrd="0" destOrd="0" presId="urn:microsoft.com/office/officeart/2005/8/layout/process1"/>
    <dgm:cxn modelId="{DDA069E9-9C3B-48C5-948A-70C82212E4B2}" type="presParOf" srcId="{F7EF2DEB-F5D2-42A9-8CD0-203CB3209693}" destId="{5E932A50-7250-4BDC-84D8-0A2A0D8C1DF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EE2865B-414A-4D6B-8D31-28F69D4F3D75}" type="doc">
      <dgm:prSet loTypeId="urn:microsoft.com/office/officeart/2005/8/layout/venn3" loCatId="relationship" qsTypeId="urn:microsoft.com/office/officeart/2005/8/quickstyle/3d3" qsCatId="3D" csTypeId="urn:microsoft.com/office/officeart/2005/8/colors/colorful4" csCatId="colorful" phldr="1"/>
      <dgm:spPr/>
      <dgm:t>
        <a:bodyPr/>
        <a:lstStyle/>
        <a:p>
          <a:endParaRPr lang="bs-Latn-BA"/>
        </a:p>
      </dgm:t>
    </dgm:pt>
    <dgm:pt modelId="{AC8036EA-0DDA-424F-ABC7-8C7DC3EB5AB9}">
      <dgm:prSet custT="1"/>
      <dgm:spPr/>
      <dgm:t>
        <a:bodyPr/>
        <a:lstStyle/>
        <a:p>
          <a:pPr rtl="0"/>
          <a:r>
            <a:rPr lang="bs-Latn-BA" sz="1600" b="1" dirty="0" smtClean="0"/>
            <a:t>ZJN</a:t>
          </a:r>
        </a:p>
        <a:p>
          <a:pPr rtl="0"/>
          <a:r>
            <a:rPr lang="bs-Latn-BA" sz="1600" dirty="0" smtClean="0"/>
            <a:t>Mogućnost samo u skladu sa članom 101 stav 3 ZJN – 30 dana </a:t>
          </a:r>
          <a:r>
            <a:rPr lang="bs-Latn-BA" sz="1600" b="1" u="sng" dirty="0" smtClean="0"/>
            <a:t>AKO UGOVORNI ORGAN </a:t>
          </a:r>
          <a:r>
            <a:rPr lang="bs-Latn-BA" sz="1600" dirty="0" smtClean="0"/>
            <a:t>obavijesti ponuđače o dodjeli ugovora na osnovu OS nakon svakog ciklusa minitenderisanja – </a:t>
          </a:r>
          <a:endParaRPr lang="bs-Latn-BA" sz="1600" dirty="0"/>
        </a:p>
      </dgm:t>
    </dgm:pt>
    <dgm:pt modelId="{393FC43C-99C1-4B76-B85D-AD9674098962}" type="parTrans" cxnId="{EB64055B-530C-45A3-819A-7D7790461E6F}">
      <dgm:prSet/>
      <dgm:spPr/>
      <dgm:t>
        <a:bodyPr/>
        <a:lstStyle/>
        <a:p>
          <a:endParaRPr lang="bs-Latn-BA"/>
        </a:p>
      </dgm:t>
    </dgm:pt>
    <dgm:pt modelId="{D284296D-C165-4875-9554-73127F91C1AF}" type="sibTrans" cxnId="{EB64055B-530C-45A3-819A-7D7790461E6F}">
      <dgm:prSet/>
      <dgm:spPr/>
      <dgm:t>
        <a:bodyPr/>
        <a:lstStyle/>
        <a:p>
          <a:endParaRPr lang="bs-Latn-BA"/>
        </a:p>
      </dgm:t>
    </dgm:pt>
    <dgm:pt modelId="{CAD0EB26-3843-467D-86DC-A32C2977B17C}">
      <dgm:prSet custT="1"/>
      <dgm:spPr/>
      <dgm:t>
        <a:bodyPr/>
        <a:lstStyle/>
        <a:p>
          <a:pPr algn="ctr" rtl="0"/>
          <a:r>
            <a:rPr lang="bs-Latn-BA" sz="1600" b="1" dirty="0" smtClean="0"/>
            <a:t>ZIZDJN</a:t>
          </a:r>
        </a:p>
        <a:p>
          <a:pPr algn="ctr" rtl="0"/>
          <a:r>
            <a:rPr lang="bs-Latn-BA" sz="1400" dirty="0" smtClean="0"/>
            <a:t>Član 32 stav 5 pod b) pod 5)</a:t>
          </a:r>
          <a:endParaRPr lang="bs-Latn-BA" sz="1400" dirty="0"/>
        </a:p>
      </dgm:t>
    </dgm:pt>
    <dgm:pt modelId="{D7411497-C27A-456C-959D-B9FDE10A1BDE}" type="parTrans" cxnId="{0A2729CB-D440-4922-A5AB-E75CA7E0DCB9}">
      <dgm:prSet/>
      <dgm:spPr/>
      <dgm:t>
        <a:bodyPr/>
        <a:lstStyle/>
        <a:p>
          <a:endParaRPr lang="bs-Latn-BA"/>
        </a:p>
      </dgm:t>
    </dgm:pt>
    <dgm:pt modelId="{BBC22353-1B06-40E5-A55A-2BBC71E2DD3C}" type="sibTrans" cxnId="{0A2729CB-D440-4922-A5AB-E75CA7E0DCB9}">
      <dgm:prSet/>
      <dgm:spPr/>
      <dgm:t>
        <a:bodyPr/>
        <a:lstStyle/>
        <a:p>
          <a:endParaRPr lang="bs-Latn-BA"/>
        </a:p>
      </dgm:t>
    </dgm:pt>
    <dgm:pt modelId="{887DA751-130E-45F9-8A15-F765549B6C09}">
      <dgm:prSet custT="1"/>
      <dgm:spPr/>
      <dgm:t>
        <a:bodyPr/>
        <a:lstStyle/>
        <a:p>
          <a:pPr algn="l" rtl="0"/>
          <a:r>
            <a:rPr lang="bs-Latn-BA" sz="1600" b="1" dirty="0" smtClean="0"/>
            <a:t>ugovorni organ odluku o izboru najpovoljnijeg ponuđača ili poništenju postupka javne nabavke dostavlja svim ponuđačima koji su dostavili ponude;</a:t>
          </a:r>
          <a:endParaRPr lang="bs-Latn-BA" sz="1600" dirty="0"/>
        </a:p>
      </dgm:t>
    </dgm:pt>
    <dgm:pt modelId="{0DFC11FD-7AC6-4628-BBD3-59ABF37F19DB}" type="parTrans" cxnId="{52268D86-7E77-4AFA-A159-A445528A4BA3}">
      <dgm:prSet/>
      <dgm:spPr/>
      <dgm:t>
        <a:bodyPr/>
        <a:lstStyle/>
        <a:p>
          <a:endParaRPr lang="bs-Latn-BA"/>
        </a:p>
      </dgm:t>
    </dgm:pt>
    <dgm:pt modelId="{097BD82D-6A62-4AB3-9F62-F4BF6F619740}" type="sibTrans" cxnId="{52268D86-7E77-4AFA-A159-A445528A4BA3}">
      <dgm:prSet/>
      <dgm:spPr/>
      <dgm:t>
        <a:bodyPr/>
        <a:lstStyle/>
        <a:p>
          <a:endParaRPr lang="bs-Latn-BA"/>
        </a:p>
      </dgm:t>
    </dgm:pt>
    <dgm:pt modelId="{AF5774BB-816F-45F4-B774-99B515EBD589}">
      <dgm:prSet/>
      <dgm:spPr/>
      <dgm:t>
        <a:bodyPr/>
        <a:lstStyle/>
        <a:p>
          <a:pPr rtl="0"/>
          <a:r>
            <a:rPr lang="bs-Latn-BA" b="0" dirty="0" smtClean="0"/>
            <a:t>Posljedica je da ovako definsan član 32 ZIZDJN obavezuje UO da donese odluku o rezultatima postupka nakon minitendera i samim tim ostavlja mogućnost žalbe u postupku minitenderisanja</a:t>
          </a:r>
          <a:endParaRPr lang="bs-Latn-BA" b="0" dirty="0"/>
        </a:p>
      </dgm:t>
    </dgm:pt>
    <dgm:pt modelId="{BEDC6552-990E-4C08-8581-69ECC2111807}" type="parTrans" cxnId="{694DEB0B-B2E1-4377-8FE6-B4B420275EB0}">
      <dgm:prSet/>
      <dgm:spPr/>
      <dgm:t>
        <a:bodyPr/>
        <a:lstStyle/>
        <a:p>
          <a:endParaRPr lang="bs-Latn-BA"/>
        </a:p>
      </dgm:t>
    </dgm:pt>
    <dgm:pt modelId="{2432C49A-378A-4CEF-A2E1-0DE38FA5F34D}" type="sibTrans" cxnId="{694DEB0B-B2E1-4377-8FE6-B4B420275EB0}">
      <dgm:prSet/>
      <dgm:spPr/>
      <dgm:t>
        <a:bodyPr/>
        <a:lstStyle/>
        <a:p>
          <a:endParaRPr lang="bs-Latn-BA"/>
        </a:p>
      </dgm:t>
    </dgm:pt>
    <dgm:pt modelId="{28C28B31-8A12-4E8D-BCFD-02F7479ECBA8}" type="pres">
      <dgm:prSet presAssocID="{EEE2865B-414A-4D6B-8D31-28F69D4F3D75}" presName="Name0" presStyleCnt="0">
        <dgm:presLayoutVars>
          <dgm:dir/>
          <dgm:resizeHandles val="exact"/>
        </dgm:presLayoutVars>
      </dgm:prSet>
      <dgm:spPr/>
      <dgm:t>
        <a:bodyPr/>
        <a:lstStyle/>
        <a:p>
          <a:endParaRPr lang="bs-Latn-BA"/>
        </a:p>
      </dgm:t>
    </dgm:pt>
    <dgm:pt modelId="{44FAF3D4-2F25-42EE-82C7-6BAEFAE3C30C}" type="pres">
      <dgm:prSet presAssocID="{AC8036EA-0DDA-424F-ABC7-8C7DC3EB5AB9}" presName="Name5" presStyleLbl="vennNode1" presStyleIdx="0" presStyleCnt="3" custLinFactNeighborX="-39661" custLinFactNeighborY="-30185">
        <dgm:presLayoutVars>
          <dgm:bulletEnabled val="1"/>
        </dgm:presLayoutVars>
      </dgm:prSet>
      <dgm:spPr/>
      <dgm:t>
        <a:bodyPr/>
        <a:lstStyle/>
        <a:p>
          <a:endParaRPr lang="bs-Latn-BA"/>
        </a:p>
      </dgm:t>
    </dgm:pt>
    <dgm:pt modelId="{03BFD615-9C5E-4369-AFBB-326818FE2094}" type="pres">
      <dgm:prSet presAssocID="{D284296D-C165-4875-9554-73127F91C1AF}" presName="space" presStyleCnt="0"/>
      <dgm:spPr/>
    </dgm:pt>
    <dgm:pt modelId="{F460E802-D044-4FA9-9F3B-492BC37AD146}" type="pres">
      <dgm:prSet presAssocID="{CAD0EB26-3843-467D-86DC-A32C2977B17C}" presName="Name5" presStyleLbl="vennNode1" presStyleIdx="1" presStyleCnt="3" custLinFactX="55988" custLinFactNeighborX="100000" custLinFactNeighborY="-27667">
        <dgm:presLayoutVars>
          <dgm:bulletEnabled val="1"/>
        </dgm:presLayoutVars>
      </dgm:prSet>
      <dgm:spPr/>
      <dgm:t>
        <a:bodyPr/>
        <a:lstStyle/>
        <a:p>
          <a:endParaRPr lang="bs-Latn-BA"/>
        </a:p>
      </dgm:t>
    </dgm:pt>
    <dgm:pt modelId="{F334626B-0FAA-48F5-99B7-C487EC15D825}" type="pres">
      <dgm:prSet presAssocID="{BBC22353-1B06-40E5-A55A-2BBC71E2DD3C}" presName="space" presStyleCnt="0"/>
      <dgm:spPr/>
    </dgm:pt>
    <dgm:pt modelId="{0EADFA9C-B6B1-495C-A479-75B9178F133F}" type="pres">
      <dgm:prSet presAssocID="{AF5774BB-816F-45F4-B774-99B515EBD589}" presName="Name5" presStyleLbl="vennNode1" presStyleIdx="2" presStyleCnt="3" custLinFactX="-59527" custLinFactNeighborX="-100000" custLinFactNeighborY="28995">
        <dgm:presLayoutVars>
          <dgm:bulletEnabled val="1"/>
        </dgm:presLayoutVars>
      </dgm:prSet>
      <dgm:spPr/>
      <dgm:t>
        <a:bodyPr/>
        <a:lstStyle/>
        <a:p>
          <a:endParaRPr lang="bs-Latn-BA"/>
        </a:p>
      </dgm:t>
    </dgm:pt>
  </dgm:ptLst>
  <dgm:cxnLst>
    <dgm:cxn modelId="{A33F8D13-0C6F-44F5-902D-76B0482B127F}" type="presOf" srcId="{887DA751-130E-45F9-8A15-F765549B6C09}" destId="{F460E802-D044-4FA9-9F3B-492BC37AD146}" srcOrd="0" destOrd="1" presId="urn:microsoft.com/office/officeart/2005/8/layout/venn3"/>
    <dgm:cxn modelId="{2660C28C-D2DD-4277-8A7C-82EE8058BDAD}" type="presOf" srcId="{EEE2865B-414A-4D6B-8D31-28F69D4F3D75}" destId="{28C28B31-8A12-4E8D-BCFD-02F7479ECBA8}" srcOrd="0" destOrd="0" presId="urn:microsoft.com/office/officeart/2005/8/layout/venn3"/>
    <dgm:cxn modelId="{5E540161-F4C9-4399-A156-E31989998567}" type="presOf" srcId="{AC8036EA-0DDA-424F-ABC7-8C7DC3EB5AB9}" destId="{44FAF3D4-2F25-42EE-82C7-6BAEFAE3C30C}" srcOrd="0" destOrd="0" presId="urn:microsoft.com/office/officeart/2005/8/layout/venn3"/>
    <dgm:cxn modelId="{0A2729CB-D440-4922-A5AB-E75CA7E0DCB9}" srcId="{EEE2865B-414A-4D6B-8D31-28F69D4F3D75}" destId="{CAD0EB26-3843-467D-86DC-A32C2977B17C}" srcOrd="1" destOrd="0" parTransId="{D7411497-C27A-456C-959D-B9FDE10A1BDE}" sibTransId="{BBC22353-1B06-40E5-A55A-2BBC71E2DD3C}"/>
    <dgm:cxn modelId="{EB64055B-530C-45A3-819A-7D7790461E6F}" srcId="{EEE2865B-414A-4D6B-8D31-28F69D4F3D75}" destId="{AC8036EA-0DDA-424F-ABC7-8C7DC3EB5AB9}" srcOrd="0" destOrd="0" parTransId="{393FC43C-99C1-4B76-B85D-AD9674098962}" sibTransId="{D284296D-C165-4875-9554-73127F91C1AF}"/>
    <dgm:cxn modelId="{52268D86-7E77-4AFA-A159-A445528A4BA3}" srcId="{CAD0EB26-3843-467D-86DC-A32C2977B17C}" destId="{887DA751-130E-45F9-8A15-F765549B6C09}" srcOrd="0" destOrd="0" parTransId="{0DFC11FD-7AC6-4628-BBD3-59ABF37F19DB}" sibTransId="{097BD82D-6A62-4AB3-9F62-F4BF6F619740}"/>
    <dgm:cxn modelId="{694DEB0B-B2E1-4377-8FE6-B4B420275EB0}" srcId="{EEE2865B-414A-4D6B-8D31-28F69D4F3D75}" destId="{AF5774BB-816F-45F4-B774-99B515EBD589}" srcOrd="2" destOrd="0" parTransId="{BEDC6552-990E-4C08-8581-69ECC2111807}" sibTransId="{2432C49A-378A-4CEF-A2E1-0DE38FA5F34D}"/>
    <dgm:cxn modelId="{544A54A0-5318-4749-95A9-3D663F3E959F}" type="presOf" srcId="{CAD0EB26-3843-467D-86DC-A32C2977B17C}" destId="{F460E802-D044-4FA9-9F3B-492BC37AD146}" srcOrd="0" destOrd="0" presId="urn:microsoft.com/office/officeart/2005/8/layout/venn3"/>
    <dgm:cxn modelId="{6E53F156-C919-4897-A225-FD1823DC69D3}" type="presOf" srcId="{AF5774BB-816F-45F4-B774-99B515EBD589}" destId="{0EADFA9C-B6B1-495C-A479-75B9178F133F}" srcOrd="0" destOrd="0" presId="urn:microsoft.com/office/officeart/2005/8/layout/venn3"/>
    <dgm:cxn modelId="{E02834D9-474E-4E98-BD1D-99999AA0768B}" type="presParOf" srcId="{28C28B31-8A12-4E8D-BCFD-02F7479ECBA8}" destId="{44FAF3D4-2F25-42EE-82C7-6BAEFAE3C30C}" srcOrd="0" destOrd="0" presId="urn:microsoft.com/office/officeart/2005/8/layout/venn3"/>
    <dgm:cxn modelId="{42E78B2D-89EF-400D-A5CF-4D9DCE629350}" type="presParOf" srcId="{28C28B31-8A12-4E8D-BCFD-02F7479ECBA8}" destId="{03BFD615-9C5E-4369-AFBB-326818FE2094}" srcOrd="1" destOrd="0" presId="urn:microsoft.com/office/officeart/2005/8/layout/venn3"/>
    <dgm:cxn modelId="{ACCC63EF-9C21-4A64-8522-541032D62A91}" type="presParOf" srcId="{28C28B31-8A12-4E8D-BCFD-02F7479ECBA8}" destId="{F460E802-D044-4FA9-9F3B-492BC37AD146}" srcOrd="2" destOrd="0" presId="urn:microsoft.com/office/officeart/2005/8/layout/venn3"/>
    <dgm:cxn modelId="{FF773683-10A5-4F93-9E5E-43AE69E7B436}" type="presParOf" srcId="{28C28B31-8A12-4E8D-BCFD-02F7479ECBA8}" destId="{F334626B-0FAA-48F5-99B7-C487EC15D825}" srcOrd="3" destOrd="0" presId="urn:microsoft.com/office/officeart/2005/8/layout/venn3"/>
    <dgm:cxn modelId="{880A3D49-2F42-4DFC-AF3D-48B2983EFC95}" type="presParOf" srcId="{28C28B31-8A12-4E8D-BCFD-02F7479ECBA8}" destId="{0EADFA9C-B6B1-495C-A479-75B9178F133F}"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24D6C15-E152-426F-BA47-CC1BDB7C94C1}" type="doc">
      <dgm:prSet loTypeId="urn:microsoft.com/office/officeart/2005/8/layout/lProcess2" loCatId="relationship" qsTypeId="urn:microsoft.com/office/officeart/2005/8/quickstyle/simple1" qsCatId="simple" csTypeId="urn:microsoft.com/office/officeart/2005/8/colors/accent5_4" csCatId="accent5" phldr="1"/>
      <dgm:spPr/>
      <dgm:t>
        <a:bodyPr/>
        <a:lstStyle/>
        <a:p>
          <a:endParaRPr lang="bs-Latn-BA"/>
        </a:p>
      </dgm:t>
    </dgm:pt>
    <dgm:pt modelId="{76D4E1BC-0D88-4C50-AB53-EAEC1B1B5101}" type="pres">
      <dgm:prSet presAssocID="{124D6C15-E152-426F-BA47-CC1BDB7C94C1}" presName="theList" presStyleCnt="0">
        <dgm:presLayoutVars>
          <dgm:dir/>
          <dgm:animLvl val="lvl"/>
          <dgm:resizeHandles val="exact"/>
        </dgm:presLayoutVars>
      </dgm:prSet>
      <dgm:spPr/>
      <dgm:t>
        <a:bodyPr/>
        <a:lstStyle/>
        <a:p>
          <a:endParaRPr lang="bs-Latn-BA"/>
        </a:p>
      </dgm:t>
    </dgm:pt>
  </dgm:ptLst>
  <dgm:cxnLst>
    <dgm:cxn modelId="{FE9176D0-4D5D-4BE4-92CF-FAAEFCA5A8DD}" type="presOf" srcId="{124D6C15-E152-426F-BA47-CC1BDB7C94C1}" destId="{76D4E1BC-0D88-4C50-AB53-EAEC1B1B5101}"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F2E8039-4ABE-4011-908A-363D41AFAD16}" type="doc">
      <dgm:prSet loTypeId="urn:microsoft.com/office/officeart/2005/8/layout/vList3" loCatId="list" qsTypeId="urn:microsoft.com/office/officeart/2005/8/quickstyle/simple1" qsCatId="simple" csTypeId="urn:microsoft.com/office/officeart/2005/8/colors/accent1_1" csCatId="accent1" phldr="1"/>
      <dgm:spPr/>
      <dgm:t>
        <a:bodyPr/>
        <a:lstStyle/>
        <a:p>
          <a:endParaRPr lang="bs-Latn-BA"/>
        </a:p>
      </dgm:t>
    </dgm:pt>
    <dgm:pt modelId="{5B4F2F92-236F-4036-8700-275CB1ABDCB6}">
      <dgm:prSet/>
      <dgm:spPr/>
      <dgm:t>
        <a:bodyPr/>
        <a:lstStyle/>
        <a:p>
          <a:pPr rtl="0"/>
          <a:endParaRPr lang="bs-Latn-BA" dirty="0"/>
        </a:p>
      </dgm:t>
    </dgm:pt>
    <dgm:pt modelId="{599CA26D-27BC-41DD-BDBE-36810582E1F3}" type="parTrans" cxnId="{7B055769-2AEE-4681-A66F-0DE400A4A6A8}">
      <dgm:prSet/>
      <dgm:spPr/>
      <dgm:t>
        <a:bodyPr/>
        <a:lstStyle/>
        <a:p>
          <a:endParaRPr lang="bs-Latn-BA"/>
        </a:p>
      </dgm:t>
    </dgm:pt>
    <dgm:pt modelId="{915BB14C-E5AD-421D-8E76-9AD84C0FE8C1}" type="sibTrans" cxnId="{7B055769-2AEE-4681-A66F-0DE400A4A6A8}">
      <dgm:prSet/>
      <dgm:spPr/>
      <dgm:t>
        <a:bodyPr/>
        <a:lstStyle/>
        <a:p>
          <a:endParaRPr lang="bs-Latn-BA"/>
        </a:p>
      </dgm:t>
    </dgm:pt>
    <dgm:pt modelId="{830CBC34-8C82-4C36-BF9A-EFA8C3AC82EF}">
      <dgm:prSet/>
      <dgm:spPr/>
      <dgm:t>
        <a:bodyPr/>
        <a:lstStyle/>
        <a:p>
          <a:pPr rtl="0"/>
          <a:r>
            <a:rPr lang="bs-Latn-BA" dirty="0" smtClean="0"/>
            <a:t>Ugovorni organ ne može potpisati ugovor o javnoj nabavci u roku 15 dana od dana kada su ponuđači obaviješteni o izboru najpovoljnijeg ponuđača. </a:t>
          </a:r>
          <a:endParaRPr lang="bs-Latn-BA" dirty="0"/>
        </a:p>
      </dgm:t>
    </dgm:pt>
    <dgm:pt modelId="{CA22CAF2-601B-44E0-9461-8CDF38E2949F}" type="parTrans" cxnId="{EB512F7E-432B-4559-B5FE-642EBAE1A81C}">
      <dgm:prSet/>
      <dgm:spPr/>
      <dgm:t>
        <a:bodyPr/>
        <a:lstStyle/>
        <a:p>
          <a:endParaRPr lang="bs-Latn-BA"/>
        </a:p>
      </dgm:t>
    </dgm:pt>
    <dgm:pt modelId="{40F8E1C3-0466-4598-9962-34D68A3CA06D}" type="sibTrans" cxnId="{EB512F7E-432B-4559-B5FE-642EBAE1A81C}">
      <dgm:prSet/>
      <dgm:spPr/>
      <dgm:t>
        <a:bodyPr/>
        <a:lstStyle/>
        <a:p>
          <a:endParaRPr lang="bs-Latn-BA"/>
        </a:p>
      </dgm:t>
    </dgm:pt>
    <dgm:pt modelId="{24BF8290-1AFE-499F-AA00-B2CE9F178BD7}">
      <dgm:prSet/>
      <dgm:spPr/>
      <dgm:t>
        <a:bodyPr/>
        <a:lstStyle/>
        <a:p>
          <a:pPr rtl="0"/>
          <a:r>
            <a:rPr lang="bs-Latn-BA" b="1" dirty="0" smtClean="0"/>
            <a:t>Međutim, zabrana potpisivanja ugovora iz prethodnog stava ne primjenjuje se u slučaju dodjele ugovora u sklopu okvirnog sporazuma (član 98. (2) c) Zakona).</a:t>
          </a:r>
          <a:endParaRPr lang="bs-Latn-BA" dirty="0"/>
        </a:p>
      </dgm:t>
    </dgm:pt>
    <dgm:pt modelId="{AA5F8129-9915-4F41-AD37-947AFC153B3E}" type="parTrans" cxnId="{EC335E9F-F535-461B-8046-C253FBEAB461}">
      <dgm:prSet/>
      <dgm:spPr/>
      <dgm:t>
        <a:bodyPr/>
        <a:lstStyle/>
        <a:p>
          <a:endParaRPr lang="bs-Latn-BA"/>
        </a:p>
      </dgm:t>
    </dgm:pt>
    <dgm:pt modelId="{35E769DB-3693-408C-B91F-684DF5F68583}" type="sibTrans" cxnId="{EC335E9F-F535-461B-8046-C253FBEAB461}">
      <dgm:prSet/>
      <dgm:spPr/>
      <dgm:t>
        <a:bodyPr/>
        <a:lstStyle/>
        <a:p>
          <a:endParaRPr lang="bs-Latn-BA"/>
        </a:p>
      </dgm:t>
    </dgm:pt>
    <dgm:pt modelId="{C78E5C37-9F79-4E2D-A621-A3BC8FE5DA13}">
      <dgm:prSet/>
      <dgm:spPr/>
      <dgm:t>
        <a:bodyPr/>
        <a:lstStyle/>
        <a:p>
          <a:pPr rtl="0"/>
          <a:endParaRPr lang="bs-Latn-BA" dirty="0"/>
        </a:p>
      </dgm:t>
    </dgm:pt>
    <dgm:pt modelId="{1498490D-338A-4C7B-A758-C9D4D3816D12}" type="parTrans" cxnId="{6450D5AB-4C0A-4F77-9BB1-6242715C5B70}">
      <dgm:prSet/>
      <dgm:spPr/>
      <dgm:t>
        <a:bodyPr/>
        <a:lstStyle/>
        <a:p>
          <a:endParaRPr lang="bs-Latn-BA"/>
        </a:p>
      </dgm:t>
    </dgm:pt>
    <dgm:pt modelId="{4BACDA3F-EF93-4714-992F-B120EEBE2746}" type="sibTrans" cxnId="{6450D5AB-4C0A-4F77-9BB1-6242715C5B70}">
      <dgm:prSet/>
      <dgm:spPr/>
      <dgm:t>
        <a:bodyPr/>
        <a:lstStyle/>
        <a:p>
          <a:endParaRPr lang="bs-Latn-BA"/>
        </a:p>
      </dgm:t>
    </dgm:pt>
    <dgm:pt modelId="{A57D30C6-02C0-4D89-9673-86FD3D986DEA}" type="pres">
      <dgm:prSet presAssocID="{3F2E8039-4ABE-4011-908A-363D41AFAD16}" presName="linearFlow" presStyleCnt="0">
        <dgm:presLayoutVars>
          <dgm:dir/>
          <dgm:resizeHandles val="exact"/>
        </dgm:presLayoutVars>
      </dgm:prSet>
      <dgm:spPr/>
      <dgm:t>
        <a:bodyPr/>
        <a:lstStyle/>
        <a:p>
          <a:endParaRPr lang="bs-Latn-BA"/>
        </a:p>
      </dgm:t>
    </dgm:pt>
    <dgm:pt modelId="{7246488F-D0F8-4507-828C-823AAB20B53C}" type="pres">
      <dgm:prSet presAssocID="{5B4F2F92-236F-4036-8700-275CB1ABDCB6}" presName="composite" presStyleCnt="0"/>
      <dgm:spPr/>
    </dgm:pt>
    <dgm:pt modelId="{50D26CDA-3CA6-4DE4-81A9-0B4EF30E75B4}" type="pres">
      <dgm:prSet presAssocID="{5B4F2F92-236F-4036-8700-275CB1ABDCB6}" presName="imgShp" presStyleLbl="fgImgPlace1" presStyleIdx="0" presStyleCnt="1" custLinFactNeighborX="-789" custLinFactNeighborY="0"/>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EC4CA4E-E4E9-4F40-92D7-B0D066606F6F}" type="pres">
      <dgm:prSet presAssocID="{5B4F2F92-236F-4036-8700-275CB1ABDCB6}" presName="txShp" presStyleLbl="node1" presStyleIdx="0" presStyleCnt="1" custScaleX="128503" custScaleY="138750">
        <dgm:presLayoutVars>
          <dgm:bulletEnabled val="1"/>
        </dgm:presLayoutVars>
      </dgm:prSet>
      <dgm:spPr/>
      <dgm:t>
        <a:bodyPr/>
        <a:lstStyle/>
        <a:p>
          <a:endParaRPr lang="bs-Latn-BA"/>
        </a:p>
      </dgm:t>
    </dgm:pt>
  </dgm:ptLst>
  <dgm:cxnLst>
    <dgm:cxn modelId="{EC335E9F-F535-461B-8046-C253FBEAB461}" srcId="{5B4F2F92-236F-4036-8700-275CB1ABDCB6}" destId="{24BF8290-1AFE-499F-AA00-B2CE9F178BD7}" srcOrd="2" destOrd="0" parTransId="{AA5F8129-9915-4F41-AD37-947AFC153B3E}" sibTransId="{35E769DB-3693-408C-B91F-684DF5F68583}"/>
    <dgm:cxn modelId="{E9754CF9-88ED-4150-8684-140B4D6E1175}" type="presOf" srcId="{24BF8290-1AFE-499F-AA00-B2CE9F178BD7}" destId="{2EC4CA4E-E4E9-4F40-92D7-B0D066606F6F}" srcOrd="0" destOrd="3" presId="urn:microsoft.com/office/officeart/2005/8/layout/vList3"/>
    <dgm:cxn modelId="{09937252-4192-4A4B-B32A-E08ABB4F78D7}" type="presOf" srcId="{C78E5C37-9F79-4E2D-A621-A3BC8FE5DA13}" destId="{2EC4CA4E-E4E9-4F40-92D7-B0D066606F6F}" srcOrd="0" destOrd="2" presId="urn:microsoft.com/office/officeart/2005/8/layout/vList3"/>
    <dgm:cxn modelId="{6450D5AB-4C0A-4F77-9BB1-6242715C5B70}" srcId="{5B4F2F92-236F-4036-8700-275CB1ABDCB6}" destId="{C78E5C37-9F79-4E2D-A621-A3BC8FE5DA13}" srcOrd="1" destOrd="0" parTransId="{1498490D-338A-4C7B-A758-C9D4D3816D12}" sibTransId="{4BACDA3F-EF93-4714-992F-B120EEBE2746}"/>
    <dgm:cxn modelId="{EB512F7E-432B-4559-B5FE-642EBAE1A81C}" srcId="{5B4F2F92-236F-4036-8700-275CB1ABDCB6}" destId="{830CBC34-8C82-4C36-BF9A-EFA8C3AC82EF}" srcOrd="0" destOrd="0" parTransId="{CA22CAF2-601B-44E0-9461-8CDF38E2949F}" sibTransId="{40F8E1C3-0466-4598-9962-34D68A3CA06D}"/>
    <dgm:cxn modelId="{B3086012-247E-4F91-A7E5-A810A2725504}" type="presOf" srcId="{5B4F2F92-236F-4036-8700-275CB1ABDCB6}" destId="{2EC4CA4E-E4E9-4F40-92D7-B0D066606F6F}" srcOrd="0" destOrd="0" presId="urn:microsoft.com/office/officeart/2005/8/layout/vList3"/>
    <dgm:cxn modelId="{68387BA3-A566-4CA4-A278-BDE30AE3ADC6}" type="presOf" srcId="{830CBC34-8C82-4C36-BF9A-EFA8C3AC82EF}" destId="{2EC4CA4E-E4E9-4F40-92D7-B0D066606F6F}" srcOrd="0" destOrd="1" presId="urn:microsoft.com/office/officeart/2005/8/layout/vList3"/>
    <dgm:cxn modelId="{B4DC669E-52F1-473F-A0FC-7380092C7D7B}" type="presOf" srcId="{3F2E8039-4ABE-4011-908A-363D41AFAD16}" destId="{A57D30C6-02C0-4D89-9673-86FD3D986DEA}" srcOrd="0" destOrd="0" presId="urn:microsoft.com/office/officeart/2005/8/layout/vList3"/>
    <dgm:cxn modelId="{7B055769-2AEE-4681-A66F-0DE400A4A6A8}" srcId="{3F2E8039-4ABE-4011-908A-363D41AFAD16}" destId="{5B4F2F92-236F-4036-8700-275CB1ABDCB6}" srcOrd="0" destOrd="0" parTransId="{599CA26D-27BC-41DD-BDBE-36810582E1F3}" sibTransId="{915BB14C-E5AD-421D-8E76-9AD84C0FE8C1}"/>
    <dgm:cxn modelId="{85FF3C11-DB49-470B-909C-0FD96261B86A}" type="presParOf" srcId="{A57D30C6-02C0-4D89-9673-86FD3D986DEA}" destId="{7246488F-D0F8-4507-828C-823AAB20B53C}" srcOrd="0" destOrd="0" presId="urn:microsoft.com/office/officeart/2005/8/layout/vList3"/>
    <dgm:cxn modelId="{3B81D85B-74D2-4D45-B2C3-06C508D02300}" type="presParOf" srcId="{7246488F-D0F8-4507-828C-823AAB20B53C}" destId="{50D26CDA-3CA6-4DE4-81A9-0B4EF30E75B4}" srcOrd="0" destOrd="0" presId="urn:microsoft.com/office/officeart/2005/8/layout/vList3"/>
    <dgm:cxn modelId="{5F0DA481-CCC1-42B0-889A-811F2EEC9FB9}" type="presParOf" srcId="{7246488F-D0F8-4507-828C-823AAB20B53C}" destId="{2EC4CA4E-E4E9-4F40-92D7-B0D066606F6F}"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DCDC69F1-3B20-4633-BD1A-4E6946417062}"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bs-Latn-BA"/>
        </a:p>
      </dgm:t>
    </dgm:pt>
    <dgm:pt modelId="{32899AEE-ADB7-4DC0-9369-6CA46775EEC8}">
      <dgm:prSet/>
      <dgm:spPr/>
      <dgm:t>
        <a:bodyPr/>
        <a:lstStyle/>
        <a:p>
          <a:pPr rtl="0"/>
          <a:r>
            <a:rPr lang="bs-Latn-BA" b="1" dirty="0" smtClean="0"/>
            <a:t>Objaviti obavještenje o zaključenom OS u roku od 30 dana od dana potpisivanja na portalu JN</a:t>
          </a:r>
          <a:endParaRPr lang="bs-Latn-BA" b="1" dirty="0"/>
        </a:p>
      </dgm:t>
    </dgm:pt>
    <dgm:pt modelId="{FFABD918-E036-47B0-9249-F2F0BCBA981F}" type="parTrans" cxnId="{A2EDAFE3-DE1E-4430-B720-7D5357A90500}">
      <dgm:prSet/>
      <dgm:spPr/>
      <dgm:t>
        <a:bodyPr/>
        <a:lstStyle/>
        <a:p>
          <a:endParaRPr lang="bs-Latn-BA"/>
        </a:p>
      </dgm:t>
    </dgm:pt>
    <dgm:pt modelId="{E36A9B7B-52A5-4DFA-AC47-9FE9859832D0}" type="sibTrans" cxnId="{A2EDAFE3-DE1E-4430-B720-7D5357A90500}">
      <dgm:prSet/>
      <dgm:spPr/>
      <dgm:t>
        <a:bodyPr/>
        <a:lstStyle/>
        <a:p>
          <a:endParaRPr lang="bs-Latn-BA"/>
        </a:p>
      </dgm:t>
    </dgm:pt>
    <dgm:pt modelId="{100D00DB-9546-4613-B2CB-0010BA63C2AE}">
      <dgm:prSet/>
      <dgm:spPr/>
      <dgm:t>
        <a:bodyPr/>
        <a:lstStyle/>
        <a:p>
          <a:pPr rtl="0"/>
          <a:r>
            <a:rPr lang="bs-Latn-BA" b="1" dirty="0" smtClean="0"/>
            <a:t>Svaki pojedinačani ugovor unositi po potpisivanju, a godišnje obavjestenje o svim ugovorima po OS objaviti najkasnije 30 dana nakon isteka kalendarske godine</a:t>
          </a:r>
          <a:endParaRPr lang="bs-Latn-BA" dirty="0"/>
        </a:p>
      </dgm:t>
    </dgm:pt>
    <dgm:pt modelId="{86EF2256-1912-4498-B823-A80DC64309C1}" type="parTrans" cxnId="{2A146336-574E-4777-9354-7F4D850F4B98}">
      <dgm:prSet/>
      <dgm:spPr/>
      <dgm:t>
        <a:bodyPr/>
        <a:lstStyle/>
        <a:p>
          <a:endParaRPr lang="bs-Latn-BA"/>
        </a:p>
      </dgm:t>
    </dgm:pt>
    <dgm:pt modelId="{5BDFF8FF-9A1E-43C7-8010-C0FC942CC0CC}" type="sibTrans" cxnId="{2A146336-574E-4777-9354-7F4D850F4B98}">
      <dgm:prSet/>
      <dgm:spPr/>
      <dgm:t>
        <a:bodyPr/>
        <a:lstStyle/>
        <a:p>
          <a:endParaRPr lang="bs-Latn-BA"/>
        </a:p>
      </dgm:t>
    </dgm:pt>
    <dgm:pt modelId="{5A512ABD-2E2B-4320-8890-F5A8B60C4EBE}" type="pres">
      <dgm:prSet presAssocID="{DCDC69F1-3B20-4633-BD1A-4E6946417062}" presName="compositeShape" presStyleCnt="0">
        <dgm:presLayoutVars>
          <dgm:chMax val="7"/>
          <dgm:dir/>
          <dgm:resizeHandles val="exact"/>
        </dgm:presLayoutVars>
      </dgm:prSet>
      <dgm:spPr/>
      <dgm:t>
        <a:bodyPr/>
        <a:lstStyle/>
        <a:p>
          <a:endParaRPr lang="bs-Latn-BA"/>
        </a:p>
      </dgm:t>
    </dgm:pt>
    <dgm:pt modelId="{461E6606-7EBE-4F6D-AB27-97A61E159C43}" type="pres">
      <dgm:prSet presAssocID="{32899AEE-ADB7-4DC0-9369-6CA46775EEC8}" presName="circ1" presStyleLbl="vennNode1" presStyleIdx="0" presStyleCnt="2" custLinFactNeighborX="-12312" custLinFactNeighborY="10388"/>
      <dgm:spPr/>
      <dgm:t>
        <a:bodyPr/>
        <a:lstStyle/>
        <a:p>
          <a:endParaRPr lang="bs-Latn-BA"/>
        </a:p>
      </dgm:t>
    </dgm:pt>
    <dgm:pt modelId="{AAC0512E-3CF3-4F35-B59B-4FA4BAF85934}" type="pres">
      <dgm:prSet presAssocID="{32899AEE-ADB7-4DC0-9369-6CA46775EEC8}" presName="circ1Tx" presStyleLbl="revTx" presStyleIdx="0" presStyleCnt="0">
        <dgm:presLayoutVars>
          <dgm:chMax val="0"/>
          <dgm:chPref val="0"/>
          <dgm:bulletEnabled val="1"/>
        </dgm:presLayoutVars>
      </dgm:prSet>
      <dgm:spPr/>
      <dgm:t>
        <a:bodyPr/>
        <a:lstStyle/>
        <a:p>
          <a:endParaRPr lang="bs-Latn-BA"/>
        </a:p>
      </dgm:t>
    </dgm:pt>
    <dgm:pt modelId="{23091A22-274C-4B6F-B873-3F74183DD9CF}" type="pres">
      <dgm:prSet presAssocID="{100D00DB-9546-4613-B2CB-0010BA63C2AE}" presName="circ2" presStyleLbl="vennNode1" presStyleIdx="1" presStyleCnt="2"/>
      <dgm:spPr/>
      <dgm:t>
        <a:bodyPr/>
        <a:lstStyle/>
        <a:p>
          <a:endParaRPr lang="bs-Latn-BA"/>
        </a:p>
      </dgm:t>
    </dgm:pt>
    <dgm:pt modelId="{6F8623DB-703D-4CB3-B331-9E9DD0962186}" type="pres">
      <dgm:prSet presAssocID="{100D00DB-9546-4613-B2CB-0010BA63C2AE}" presName="circ2Tx" presStyleLbl="revTx" presStyleIdx="0" presStyleCnt="0">
        <dgm:presLayoutVars>
          <dgm:chMax val="0"/>
          <dgm:chPref val="0"/>
          <dgm:bulletEnabled val="1"/>
        </dgm:presLayoutVars>
      </dgm:prSet>
      <dgm:spPr/>
      <dgm:t>
        <a:bodyPr/>
        <a:lstStyle/>
        <a:p>
          <a:endParaRPr lang="bs-Latn-BA"/>
        </a:p>
      </dgm:t>
    </dgm:pt>
  </dgm:ptLst>
  <dgm:cxnLst>
    <dgm:cxn modelId="{2A146336-574E-4777-9354-7F4D850F4B98}" srcId="{DCDC69F1-3B20-4633-BD1A-4E6946417062}" destId="{100D00DB-9546-4613-B2CB-0010BA63C2AE}" srcOrd="1" destOrd="0" parTransId="{86EF2256-1912-4498-B823-A80DC64309C1}" sibTransId="{5BDFF8FF-9A1E-43C7-8010-C0FC942CC0CC}"/>
    <dgm:cxn modelId="{AF1D57FC-3E2A-4744-86A6-8A241FB59402}" type="presOf" srcId="{32899AEE-ADB7-4DC0-9369-6CA46775EEC8}" destId="{461E6606-7EBE-4F6D-AB27-97A61E159C43}" srcOrd="0" destOrd="0" presId="urn:microsoft.com/office/officeart/2005/8/layout/venn1"/>
    <dgm:cxn modelId="{A2EDAFE3-DE1E-4430-B720-7D5357A90500}" srcId="{DCDC69F1-3B20-4633-BD1A-4E6946417062}" destId="{32899AEE-ADB7-4DC0-9369-6CA46775EEC8}" srcOrd="0" destOrd="0" parTransId="{FFABD918-E036-47B0-9249-F2F0BCBA981F}" sibTransId="{E36A9B7B-52A5-4DFA-AC47-9FE9859832D0}"/>
    <dgm:cxn modelId="{71A643B9-1ACD-4139-A02D-AAE5E6EBE952}" type="presOf" srcId="{32899AEE-ADB7-4DC0-9369-6CA46775EEC8}" destId="{AAC0512E-3CF3-4F35-B59B-4FA4BAF85934}" srcOrd="1" destOrd="0" presId="urn:microsoft.com/office/officeart/2005/8/layout/venn1"/>
    <dgm:cxn modelId="{848CBE4E-E71E-4C62-9379-1939BCA1D201}" type="presOf" srcId="{100D00DB-9546-4613-B2CB-0010BA63C2AE}" destId="{6F8623DB-703D-4CB3-B331-9E9DD0962186}" srcOrd="1" destOrd="0" presId="urn:microsoft.com/office/officeart/2005/8/layout/venn1"/>
    <dgm:cxn modelId="{56A19BD0-B0CB-44CA-8D2D-F099DCAB7087}" type="presOf" srcId="{DCDC69F1-3B20-4633-BD1A-4E6946417062}" destId="{5A512ABD-2E2B-4320-8890-F5A8B60C4EBE}" srcOrd="0" destOrd="0" presId="urn:microsoft.com/office/officeart/2005/8/layout/venn1"/>
    <dgm:cxn modelId="{9C33EE7E-8578-4938-8FEF-1F1C86B2688D}" type="presOf" srcId="{100D00DB-9546-4613-B2CB-0010BA63C2AE}" destId="{23091A22-274C-4B6F-B873-3F74183DD9CF}" srcOrd="0" destOrd="0" presId="urn:microsoft.com/office/officeart/2005/8/layout/venn1"/>
    <dgm:cxn modelId="{7BBF0764-8BE5-487B-AEA4-735103EA1D99}" type="presParOf" srcId="{5A512ABD-2E2B-4320-8890-F5A8B60C4EBE}" destId="{461E6606-7EBE-4F6D-AB27-97A61E159C43}" srcOrd="0" destOrd="0" presId="urn:microsoft.com/office/officeart/2005/8/layout/venn1"/>
    <dgm:cxn modelId="{F31FA33F-4747-45C5-B561-8B9B5DDC05DE}" type="presParOf" srcId="{5A512ABD-2E2B-4320-8890-F5A8B60C4EBE}" destId="{AAC0512E-3CF3-4F35-B59B-4FA4BAF85934}" srcOrd="1" destOrd="0" presId="urn:microsoft.com/office/officeart/2005/8/layout/venn1"/>
    <dgm:cxn modelId="{2F2007C5-C528-41FB-81A6-09729B67B23F}" type="presParOf" srcId="{5A512ABD-2E2B-4320-8890-F5A8B60C4EBE}" destId="{23091A22-274C-4B6F-B873-3F74183DD9CF}" srcOrd="2" destOrd="0" presId="urn:microsoft.com/office/officeart/2005/8/layout/venn1"/>
    <dgm:cxn modelId="{D37FD7E6-25AB-4B5C-A546-0DEDF94FE27F}" type="presParOf" srcId="{5A512ABD-2E2B-4320-8890-F5A8B60C4EBE}" destId="{6F8623DB-703D-4CB3-B331-9E9DD0962186}"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9C7EB1-21A8-4164-92C7-DCA4FDA24805}"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bs-Latn-BA"/>
        </a:p>
      </dgm:t>
    </dgm:pt>
    <dgm:pt modelId="{9BA5EF8A-F924-475D-89E5-5BBE4A6910AA}">
      <dgm:prSet custT="1"/>
      <dgm:spPr/>
      <dgm:t>
        <a:bodyPr/>
        <a:lstStyle/>
        <a:p>
          <a:pPr rtl="0"/>
          <a:r>
            <a:rPr lang="bs-Latn-BA" sz="2000" b="1" dirty="0" smtClean="0">
              <a:solidFill>
                <a:schemeClr val="tx1"/>
              </a:solidFill>
            </a:rPr>
            <a:t>Odluka o </a:t>
          </a:r>
          <a:r>
            <a:rPr lang="bs-Latn-BA" sz="2000" b="1" dirty="0" smtClean="0">
              <a:solidFill>
                <a:schemeClr val="tx1"/>
              </a:solidFill>
            </a:rPr>
            <a:t>pokretanju ?</a:t>
          </a:r>
          <a:endParaRPr lang="bs-Latn-BA" sz="2000" b="1" dirty="0">
            <a:solidFill>
              <a:schemeClr val="tx1"/>
            </a:solidFill>
          </a:endParaRPr>
        </a:p>
      </dgm:t>
    </dgm:pt>
    <dgm:pt modelId="{B647DB49-FE0E-4224-93C0-8A6959A6D04A}" type="parTrans" cxnId="{21005743-D2BE-42D7-A9EF-D1903C44A03A}">
      <dgm:prSet/>
      <dgm:spPr/>
      <dgm:t>
        <a:bodyPr/>
        <a:lstStyle/>
        <a:p>
          <a:endParaRPr lang="bs-Latn-BA" sz="6600"/>
        </a:p>
      </dgm:t>
    </dgm:pt>
    <dgm:pt modelId="{3BA53D14-393D-4FE6-80BA-EFAE4E088AE0}" type="sibTrans" cxnId="{21005743-D2BE-42D7-A9EF-D1903C44A03A}">
      <dgm:prSet/>
      <dgm:spPr/>
      <dgm:t>
        <a:bodyPr/>
        <a:lstStyle/>
        <a:p>
          <a:endParaRPr lang="bs-Latn-BA" sz="6600"/>
        </a:p>
      </dgm:t>
    </dgm:pt>
    <dgm:pt modelId="{5704A1E2-0752-4DF9-86F1-3960A77899C6}">
      <dgm:prSet custT="1"/>
      <dgm:spPr/>
      <dgm:t>
        <a:bodyPr/>
        <a:lstStyle/>
        <a:p>
          <a:pPr rtl="0"/>
          <a:r>
            <a:rPr lang="bs-Latn-BA" sz="2000" b="1" dirty="0" smtClean="0">
              <a:solidFill>
                <a:schemeClr val="tx1"/>
              </a:solidFill>
            </a:rPr>
            <a:t>Pismeno tražiti ponudu</a:t>
          </a:r>
        </a:p>
        <a:p>
          <a:pPr rtl="0"/>
          <a:r>
            <a:rPr lang="bs-Latn-BA" sz="2000" b="1" dirty="0" smtClean="0">
              <a:solidFill>
                <a:schemeClr val="tx1"/>
              </a:solidFill>
            </a:rPr>
            <a:t>/cijene</a:t>
          </a:r>
          <a:endParaRPr lang="bs-Latn-BA" sz="2000" b="1" dirty="0">
            <a:solidFill>
              <a:schemeClr val="tx1"/>
            </a:solidFill>
          </a:endParaRPr>
        </a:p>
      </dgm:t>
    </dgm:pt>
    <dgm:pt modelId="{6AD7E31C-6CFA-4320-9534-E264D40825AE}" type="parTrans" cxnId="{C6CEF277-789B-4FEE-95BD-5812AF7EE867}">
      <dgm:prSet/>
      <dgm:spPr/>
      <dgm:t>
        <a:bodyPr/>
        <a:lstStyle/>
        <a:p>
          <a:endParaRPr lang="bs-Latn-BA" sz="6600"/>
        </a:p>
      </dgm:t>
    </dgm:pt>
    <dgm:pt modelId="{6D25004C-4BC5-41BD-82FE-30EF2E1E54E6}" type="sibTrans" cxnId="{C6CEF277-789B-4FEE-95BD-5812AF7EE867}">
      <dgm:prSet/>
      <dgm:spPr/>
      <dgm:t>
        <a:bodyPr/>
        <a:lstStyle/>
        <a:p>
          <a:endParaRPr lang="bs-Latn-BA" sz="6600"/>
        </a:p>
      </dgm:t>
    </dgm:pt>
    <dgm:pt modelId="{35E86DDC-330A-43F8-9CF1-6709972E9333}">
      <dgm:prSet custT="1"/>
      <dgm:spPr/>
      <dgm:t>
        <a:bodyPr/>
        <a:lstStyle/>
        <a:p>
          <a:pPr rtl="0"/>
          <a:r>
            <a:rPr lang="bs-Latn-BA" sz="2000" b="1" dirty="0" smtClean="0">
              <a:solidFill>
                <a:schemeClr val="tx1"/>
              </a:solidFill>
            </a:rPr>
            <a:t>Nema Komisije</a:t>
          </a:r>
          <a:endParaRPr lang="bs-Latn-BA" sz="2000" b="1" dirty="0">
            <a:solidFill>
              <a:schemeClr val="tx1"/>
            </a:solidFill>
          </a:endParaRPr>
        </a:p>
      </dgm:t>
    </dgm:pt>
    <dgm:pt modelId="{D74CDF15-9CC2-4F0E-9746-944009AA7D43}" type="parTrans" cxnId="{56C4C766-E0EE-4ED4-A256-3C141B642058}">
      <dgm:prSet/>
      <dgm:spPr/>
      <dgm:t>
        <a:bodyPr/>
        <a:lstStyle/>
        <a:p>
          <a:endParaRPr lang="bs-Latn-BA" sz="6600"/>
        </a:p>
      </dgm:t>
    </dgm:pt>
    <dgm:pt modelId="{09EA38AE-B8D0-474F-9E73-E38C46836F56}" type="sibTrans" cxnId="{56C4C766-E0EE-4ED4-A256-3C141B642058}">
      <dgm:prSet/>
      <dgm:spPr/>
      <dgm:t>
        <a:bodyPr/>
        <a:lstStyle/>
        <a:p>
          <a:endParaRPr lang="bs-Latn-BA" sz="6600"/>
        </a:p>
      </dgm:t>
    </dgm:pt>
    <dgm:pt modelId="{86824677-8C8D-4C8B-A008-CC69943B1864}">
      <dgm:prSet custT="1"/>
      <dgm:spPr/>
      <dgm:t>
        <a:bodyPr/>
        <a:lstStyle/>
        <a:p>
          <a:pPr rtl="0"/>
          <a:r>
            <a:rPr lang="bs-Latn-BA" sz="2000" b="1" dirty="0" smtClean="0">
              <a:solidFill>
                <a:schemeClr val="tx1"/>
              </a:solidFill>
            </a:rPr>
            <a:t>Izbor , najbolja vrijednost za novac</a:t>
          </a:r>
          <a:endParaRPr lang="bs-Latn-BA" sz="2000" b="1" dirty="0">
            <a:solidFill>
              <a:schemeClr val="tx1"/>
            </a:solidFill>
          </a:endParaRPr>
        </a:p>
      </dgm:t>
    </dgm:pt>
    <dgm:pt modelId="{55E1CB9C-2876-4D51-A080-2D32ED10F0C9}" type="parTrans" cxnId="{9B848F03-9D01-4002-B636-7E94386D3E34}">
      <dgm:prSet/>
      <dgm:spPr/>
      <dgm:t>
        <a:bodyPr/>
        <a:lstStyle/>
        <a:p>
          <a:endParaRPr lang="bs-Latn-BA" sz="6600"/>
        </a:p>
      </dgm:t>
    </dgm:pt>
    <dgm:pt modelId="{BC0B3DB8-C5A4-4BDD-999A-7C319B305462}" type="sibTrans" cxnId="{9B848F03-9D01-4002-B636-7E94386D3E34}">
      <dgm:prSet/>
      <dgm:spPr/>
      <dgm:t>
        <a:bodyPr/>
        <a:lstStyle/>
        <a:p>
          <a:endParaRPr lang="bs-Latn-BA" sz="6600"/>
        </a:p>
      </dgm:t>
    </dgm:pt>
    <dgm:pt modelId="{E2C976EA-2E74-4AC0-9005-CB03380542C4}">
      <dgm:prSet custT="1"/>
      <dgm:spPr/>
      <dgm:t>
        <a:bodyPr/>
        <a:lstStyle/>
        <a:p>
          <a:pPr algn="ctr" rtl="0"/>
          <a:r>
            <a:rPr lang="bs-Latn-BA" sz="1800" b="1" dirty="0" smtClean="0">
              <a:solidFill>
                <a:schemeClr val="tx1"/>
              </a:solidFill>
            </a:rPr>
            <a:t>Okončanje</a:t>
          </a:r>
          <a:r>
            <a:rPr lang="bs-Latn-BA" sz="2000" b="1" dirty="0" smtClean="0">
              <a:solidFill>
                <a:schemeClr val="tx1"/>
              </a:solidFill>
            </a:rPr>
            <a:t> postupka</a:t>
          </a:r>
          <a:endParaRPr lang="bs-Latn-BA" sz="2000" b="1" dirty="0">
            <a:solidFill>
              <a:schemeClr val="tx1"/>
            </a:solidFill>
          </a:endParaRPr>
        </a:p>
      </dgm:t>
    </dgm:pt>
    <dgm:pt modelId="{1B70FCA9-C2AD-4FB2-B989-C7DA54E272B3}" type="parTrans" cxnId="{5E2E425A-8D44-4014-BA14-BC9A23DA571F}">
      <dgm:prSet/>
      <dgm:spPr/>
      <dgm:t>
        <a:bodyPr/>
        <a:lstStyle/>
        <a:p>
          <a:endParaRPr lang="bs-Latn-BA" sz="6600"/>
        </a:p>
      </dgm:t>
    </dgm:pt>
    <dgm:pt modelId="{AF4712DA-AFBE-42AF-B718-D6D545EF2F36}" type="sibTrans" cxnId="{5E2E425A-8D44-4014-BA14-BC9A23DA571F}">
      <dgm:prSet/>
      <dgm:spPr/>
      <dgm:t>
        <a:bodyPr/>
        <a:lstStyle/>
        <a:p>
          <a:endParaRPr lang="bs-Latn-BA" sz="6600"/>
        </a:p>
      </dgm:t>
    </dgm:pt>
    <dgm:pt modelId="{8B9DD691-E8B4-4E37-A0B4-AE13D3461645}" type="pres">
      <dgm:prSet presAssocID="{289C7EB1-21A8-4164-92C7-DCA4FDA24805}" presName="Name0" presStyleCnt="0">
        <dgm:presLayoutVars>
          <dgm:chMax val="11"/>
          <dgm:chPref val="11"/>
          <dgm:dir/>
          <dgm:resizeHandles/>
        </dgm:presLayoutVars>
      </dgm:prSet>
      <dgm:spPr/>
      <dgm:t>
        <a:bodyPr/>
        <a:lstStyle/>
        <a:p>
          <a:endParaRPr lang="bs-Latn-BA"/>
        </a:p>
      </dgm:t>
    </dgm:pt>
    <dgm:pt modelId="{9FD3E51B-5E8A-4891-86FE-7C1685BE6F7E}" type="pres">
      <dgm:prSet presAssocID="{E2C976EA-2E74-4AC0-9005-CB03380542C4}" presName="Accent5" presStyleCnt="0"/>
      <dgm:spPr/>
    </dgm:pt>
    <dgm:pt modelId="{C3B6BB9A-34CB-4907-B7D4-7582AA0AF8AA}" type="pres">
      <dgm:prSet presAssocID="{E2C976EA-2E74-4AC0-9005-CB03380542C4}" presName="Accent" presStyleLbl="node1" presStyleIdx="0" presStyleCnt="5"/>
      <dgm:spPr/>
    </dgm:pt>
    <dgm:pt modelId="{5BC885CB-BD8F-44BA-8CE6-2B25567066DF}" type="pres">
      <dgm:prSet presAssocID="{E2C976EA-2E74-4AC0-9005-CB03380542C4}" presName="ParentBackground5" presStyleCnt="0"/>
      <dgm:spPr/>
    </dgm:pt>
    <dgm:pt modelId="{60A7C601-3518-4581-8A69-BFC93E9EE6C6}" type="pres">
      <dgm:prSet presAssocID="{E2C976EA-2E74-4AC0-9005-CB03380542C4}" presName="ParentBackground" presStyleLbl="fgAcc1" presStyleIdx="0" presStyleCnt="5"/>
      <dgm:spPr/>
      <dgm:t>
        <a:bodyPr/>
        <a:lstStyle/>
        <a:p>
          <a:endParaRPr lang="bs-Latn-BA"/>
        </a:p>
      </dgm:t>
    </dgm:pt>
    <dgm:pt modelId="{A9FBB1A1-9CDD-49FB-94C5-AECE42046D3E}" type="pres">
      <dgm:prSet presAssocID="{E2C976EA-2E74-4AC0-9005-CB03380542C4}" presName="Parent5" presStyleLbl="revTx" presStyleIdx="0" presStyleCnt="0">
        <dgm:presLayoutVars>
          <dgm:chMax val="1"/>
          <dgm:chPref val="1"/>
          <dgm:bulletEnabled val="1"/>
        </dgm:presLayoutVars>
      </dgm:prSet>
      <dgm:spPr/>
      <dgm:t>
        <a:bodyPr/>
        <a:lstStyle/>
        <a:p>
          <a:endParaRPr lang="bs-Latn-BA"/>
        </a:p>
      </dgm:t>
    </dgm:pt>
    <dgm:pt modelId="{E01D8E7A-112C-4F5E-926D-AB98D3F38786}" type="pres">
      <dgm:prSet presAssocID="{86824677-8C8D-4C8B-A008-CC69943B1864}" presName="Accent4" presStyleCnt="0"/>
      <dgm:spPr/>
    </dgm:pt>
    <dgm:pt modelId="{D6FDAA8E-8DAE-4959-9684-5B4E63E13944}" type="pres">
      <dgm:prSet presAssocID="{86824677-8C8D-4C8B-A008-CC69943B1864}" presName="Accent" presStyleLbl="node1" presStyleIdx="1" presStyleCnt="5"/>
      <dgm:spPr/>
    </dgm:pt>
    <dgm:pt modelId="{3D9FA8C3-B100-464A-8145-1C5F13073E2A}" type="pres">
      <dgm:prSet presAssocID="{86824677-8C8D-4C8B-A008-CC69943B1864}" presName="ParentBackground4" presStyleCnt="0"/>
      <dgm:spPr/>
    </dgm:pt>
    <dgm:pt modelId="{FF7DBBB2-ADB7-48DE-A2DE-6EEFCAC9739C}" type="pres">
      <dgm:prSet presAssocID="{86824677-8C8D-4C8B-A008-CC69943B1864}" presName="ParentBackground" presStyleLbl="fgAcc1" presStyleIdx="1" presStyleCnt="5"/>
      <dgm:spPr/>
      <dgm:t>
        <a:bodyPr/>
        <a:lstStyle/>
        <a:p>
          <a:endParaRPr lang="bs-Latn-BA"/>
        </a:p>
      </dgm:t>
    </dgm:pt>
    <dgm:pt modelId="{910C2D49-F54C-4337-8ED6-E036F27C81E2}" type="pres">
      <dgm:prSet presAssocID="{86824677-8C8D-4C8B-A008-CC69943B1864}" presName="Parent4" presStyleLbl="revTx" presStyleIdx="0" presStyleCnt="0">
        <dgm:presLayoutVars>
          <dgm:chMax val="1"/>
          <dgm:chPref val="1"/>
          <dgm:bulletEnabled val="1"/>
        </dgm:presLayoutVars>
      </dgm:prSet>
      <dgm:spPr/>
      <dgm:t>
        <a:bodyPr/>
        <a:lstStyle/>
        <a:p>
          <a:endParaRPr lang="bs-Latn-BA"/>
        </a:p>
      </dgm:t>
    </dgm:pt>
    <dgm:pt modelId="{1239DE46-1E6E-48D1-AD2E-3C04464A43F2}" type="pres">
      <dgm:prSet presAssocID="{35E86DDC-330A-43F8-9CF1-6709972E9333}" presName="Accent3" presStyleCnt="0"/>
      <dgm:spPr/>
    </dgm:pt>
    <dgm:pt modelId="{80D7AA7F-FF8F-48B1-9A39-66118A110EF2}" type="pres">
      <dgm:prSet presAssocID="{35E86DDC-330A-43F8-9CF1-6709972E9333}" presName="Accent" presStyleLbl="node1" presStyleIdx="2" presStyleCnt="5"/>
      <dgm:spPr/>
    </dgm:pt>
    <dgm:pt modelId="{9CA66E15-8468-4777-855D-BB2CF3FF3B03}" type="pres">
      <dgm:prSet presAssocID="{35E86DDC-330A-43F8-9CF1-6709972E9333}" presName="ParentBackground3" presStyleCnt="0"/>
      <dgm:spPr/>
    </dgm:pt>
    <dgm:pt modelId="{7D07EEE9-AC9B-4C0E-9CE9-6A741421F904}" type="pres">
      <dgm:prSet presAssocID="{35E86DDC-330A-43F8-9CF1-6709972E9333}" presName="ParentBackground" presStyleLbl="fgAcc1" presStyleIdx="2" presStyleCnt="5"/>
      <dgm:spPr/>
      <dgm:t>
        <a:bodyPr/>
        <a:lstStyle/>
        <a:p>
          <a:endParaRPr lang="bs-Latn-BA"/>
        </a:p>
      </dgm:t>
    </dgm:pt>
    <dgm:pt modelId="{8696F250-FE60-4491-A18E-CF1AFB1717F6}" type="pres">
      <dgm:prSet presAssocID="{35E86DDC-330A-43F8-9CF1-6709972E9333}" presName="Parent3" presStyleLbl="revTx" presStyleIdx="0" presStyleCnt="0">
        <dgm:presLayoutVars>
          <dgm:chMax val="1"/>
          <dgm:chPref val="1"/>
          <dgm:bulletEnabled val="1"/>
        </dgm:presLayoutVars>
      </dgm:prSet>
      <dgm:spPr/>
      <dgm:t>
        <a:bodyPr/>
        <a:lstStyle/>
        <a:p>
          <a:endParaRPr lang="bs-Latn-BA"/>
        </a:p>
      </dgm:t>
    </dgm:pt>
    <dgm:pt modelId="{0AF5BE4A-47BF-4532-8A67-188FC101316C}" type="pres">
      <dgm:prSet presAssocID="{5704A1E2-0752-4DF9-86F1-3960A77899C6}" presName="Accent2" presStyleCnt="0"/>
      <dgm:spPr/>
    </dgm:pt>
    <dgm:pt modelId="{AEA7E7B5-439C-41E6-BB8C-15F56C751545}" type="pres">
      <dgm:prSet presAssocID="{5704A1E2-0752-4DF9-86F1-3960A77899C6}" presName="Accent" presStyleLbl="node1" presStyleIdx="3" presStyleCnt="5"/>
      <dgm:spPr/>
    </dgm:pt>
    <dgm:pt modelId="{91AB03EA-3FAF-4906-80C5-029428DBA4DE}" type="pres">
      <dgm:prSet presAssocID="{5704A1E2-0752-4DF9-86F1-3960A77899C6}" presName="ParentBackground2" presStyleCnt="0"/>
      <dgm:spPr/>
    </dgm:pt>
    <dgm:pt modelId="{9CBCA711-01A9-478C-887F-A3E4BA9C8884}" type="pres">
      <dgm:prSet presAssocID="{5704A1E2-0752-4DF9-86F1-3960A77899C6}" presName="ParentBackground" presStyleLbl="fgAcc1" presStyleIdx="3" presStyleCnt="5"/>
      <dgm:spPr/>
      <dgm:t>
        <a:bodyPr/>
        <a:lstStyle/>
        <a:p>
          <a:endParaRPr lang="bs-Latn-BA"/>
        </a:p>
      </dgm:t>
    </dgm:pt>
    <dgm:pt modelId="{4D38F178-B9E4-4601-880E-99935AAF86FB}" type="pres">
      <dgm:prSet presAssocID="{5704A1E2-0752-4DF9-86F1-3960A77899C6}" presName="Parent2" presStyleLbl="revTx" presStyleIdx="0" presStyleCnt="0">
        <dgm:presLayoutVars>
          <dgm:chMax val="1"/>
          <dgm:chPref val="1"/>
          <dgm:bulletEnabled val="1"/>
        </dgm:presLayoutVars>
      </dgm:prSet>
      <dgm:spPr/>
      <dgm:t>
        <a:bodyPr/>
        <a:lstStyle/>
        <a:p>
          <a:endParaRPr lang="bs-Latn-BA"/>
        </a:p>
      </dgm:t>
    </dgm:pt>
    <dgm:pt modelId="{9E1DF4CB-E511-41CD-9354-1BD064CD00BE}" type="pres">
      <dgm:prSet presAssocID="{9BA5EF8A-F924-475D-89E5-5BBE4A6910AA}" presName="Accent1" presStyleCnt="0"/>
      <dgm:spPr/>
    </dgm:pt>
    <dgm:pt modelId="{FA8F521B-3B85-4E45-91CD-310826376E6E}" type="pres">
      <dgm:prSet presAssocID="{9BA5EF8A-F924-475D-89E5-5BBE4A6910AA}" presName="Accent" presStyleLbl="node1" presStyleIdx="4" presStyleCnt="5"/>
      <dgm:spPr/>
    </dgm:pt>
    <dgm:pt modelId="{3BE8AC91-4113-4398-A712-8BCBE64759E9}" type="pres">
      <dgm:prSet presAssocID="{9BA5EF8A-F924-475D-89E5-5BBE4A6910AA}" presName="ParentBackground1" presStyleCnt="0"/>
      <dgm:spPr/>
    </dgm:pt>
    <dgm:pt modelId="{BCB83E9B-B880-4AA5-A1D3-7E6CAE692C9F}" type="pres">
      <dgm:prSet presAssocID="{9BA5EF8A-F924-475D-89E5-5BBE4A6910AA}" presName="ParentBackground" presStyleLbl="fgAcc1" presStyleIdx="4" presStyleCnt="5"/>
      <dgm:spPr/>
      <dgm:t>
        <a:bodyPr/>
        <a:lstStyle/>
        <a:p>
          <a:endParaRPr lang="bs-Latn-BA"/>
        </a:p>
      </dgm:t>
    </dgm:pt>
    <dgm:pt modelId="{40DFA239-5F86-4B5A-84FD-A4346B95E82A}" type="pres">
      <dgm:prSet presAssocID="{9BA5EF8A-F924-475D-89E5-5BBE4A6910AA}" presName="Parent1" presStyleLbl="revTx" presStyleIdx="0" presStyleCnt="0">
        <dgm:presLayoutVars>
          <dgm:chMax val="1"/>
          <dgm:chPref val="1"/>
          <dgm:bulletEnabled val="1"/>
        </dgm:presLayoutVars>
      </dgm:prSet>
      <dgm:spPr/>
      <dgm:t>
        <a:bodyPr/>
        <a:lstStyle/>
        <a:p>
          <a:endParaRPr lang="bs-Latn-BA"/>
        </a:p>
      </dgm:t>
    </dgm:pt>
  </dgm:ptLst>
  <dgm:cxnLst>
    <dgm:cxn modelId="{48A9CDE0-D9F1-4938-8290-ADC002F65C75}" type="presOf" srcId="{9BA5EF8A-F924-475D-89E5-5BBE4A6910AA}" destId="{40DFA239-5F86-4B5A-84FD-A4346B95E82A}" srcOrd="1" destOrd="0" presId="urn:microsoft.com/office/officeart/2011/layout/CircleProcess"/>
    <dgm:cxn modelId="{CBEF7CF4-608C-42F3-B166-041EF33A3D4D}" type="presOf" srcId="{E2C976EA-2E74-4AC0-9005-CB03380542C4}" destId="{60A7C601-3518-4581-8A69-BFC93E9EE6C6}" srcOrd="0" destOrd="0" presId="urn:microsoft.com/office/officeart/2011/layout/CircleProcess"/>
    <dgm:cxn modelId="{56C4C766-E0EE-4ED4-A256-3C141B642058}" srcId="{289C7EB1-21A8-4164-92C7-DCA4FDA24805}" destId="{35E86DDC-330A-43F8-9CF1-6709972E9333}" srcOrd="2" destOrd="0" parTransId="{D74CDF15-9CC2-4F0E-9746-944009AA7D43}" sibTransId="{09EA38AE-B8D0-474F-9E73-E38C46836F56}"/>
    <dgm:cxn modelId="{03528977-83CC-4DDE-847A-892BDA21972C}" type="presOf" srcId="{E2C976EA-2E74-4AC0-9005-CB03380542C4}" destId="{A9FBB1A1-9CDD-49FB-94C5-AECE42046D3E}" srcOrd="1" destOrd="0" presId="urn:microsoft.com/office/officeart/2011/layout/CircleProcess"/>
    <dgm:cxn modelId="{617F3B59-21C3-4F50-BC1B-A04D7457887D}" type="presOf" srcId="{35E86DDC-330A-43F8-9CF1-6709972E9333}" destId="{7D07EEE9-AC9B-4C0E-9CE9-6A741421F904}" srcOrd="0" destOrd="0" presId="urn:microsoft.com/office/officeart/2011/layout/CircleProcess"/>
    <dgm:cxn modelId="{21005743-D2BE-42D7-A9EF-D1903C44A03A}" srcId="{289C7EB1-21A8-4164-92C7-DCA4FDA24805}" destId="{9BA5EF8A-F924-475D-89E5-5BBE4A6910AA}" srcOrd="0" destOrd="0" parTransId="{B647DB49-FE0E-4224-93C0-8A6959A6D04A}" sibTransId="{3BA53D14-393D-4FE6-80BA-EFAE4E088AE0}"/>
    <dgm:cxn modelId="{A221EFE0-48CA-476D-970A-CC0632824308}" type="presOf" srcId="{35E86DDC-330A-43F8-9CF1-6709972E9333}" destId="{8696F250-FE60-4491-A18E-CF1AFB1717F6}" srcOrd="1" destOrd="0" presId="urn:microsoft.com/office/officeart/2011/layout/CircleProcess"/>
    <dgm:cxn modelId="{4C5E1A84-89EA-4D8B-A9CD-4951D6B6F247}" type="presOf" srcId="{86824677-8C8D-4C8B-A008-CC69943B1864}" destId="{910C2D49-F54C-4337-8ED6-E036F27C81E2}" srcOrd="1" destOrd="0" presId="urn:microsoft.com/office/officeart/2011/layout/CircleProcess"/>
    <dgm:cxn modelId="{A1FD6FE5-5C54-49DC-8E20-2B0FABC499EF}" type="presOf" srcId="{289C7EB1-21A8-4164-92C7-DCA4FDA24805}" destId="{8B9DD691-E8B4-4E37-A0B4-AE13D3461645}" srcOrd="0" destOrd="0" presId="urn:microsoft.com/office/officeart/2011/layout/CircleProcess"/>
    <dgm:cxn modelId="{C6CEF277-789B-4FEE-95BD-5812AF7EE867}" srcId="{289C7EB1-21A8-4164-92C7-DCA4FDA24805}" destId="{5704A1E2-0752-4DF9-86F1-3960A77899C6}" srcOrd="1" destOrd="0" parTransId="{6AD7E31C-6CFA-4320-9534-E264D40825AE}" sibTransId="{6D25004C-4BC5-41BD-82FE-30EF2E1E54E6}"/>
    <dgm:cxn modelId="{F03FDBF5-E04A-48A0-82FE-FFE23DD43552}" type="presOf" srcId="{5704A1E2-0752-4DF9-86F1-3960A77899C6}" destId="{9CBCA711-01A9-478C-887F-A3E4BA9C8884}" srcOrd="0" destOrd="0" presId="urn:microsoft.com/office/officeart/2011/layout/CircleProcess"/>
    <dgm:cxn modelId="{1D322D7E-43E8-4FAC-AFE0-B985DA4C4CAF}" type="presOf" srcId="{86824677-8C8D-4C8B-A008-CC69943B1864}" destId="{FF7DBBB2-ADB7-48DE-A2DE-6EEFCAC9739C}" srcOrd="0" destOrd="0" presId="urn:microsoft.com/office/officeart/2011/layout/CircleProcess"/>
    <dgm:cxn modelId="{7BBC9C8A-C7E3-4826-A233-E8D11E68F872}" type="presOf" srcId="{5704A1E2-0752-4DF9-86F1-3960A77899C6}" destId="{4D38F178-B9E4-4601-880E-99935AAF86FB}" srcOrd="1" destOrd="0" presId="urn:microsoft.com/office/officeart/2011/layout/CircleProcess"/>
    <dgm:cxn modelId="{9B848F03-9D01-4002-B636-7E94386D3E34}" srcId="{289C7EB1-21A8-4164-92C7-DCA4FDA24805}" destId="{86824677-8C8D-4C8B-A008-CC69943B1864}" srcOrd="3" destOrd="0" parTransId="{55E1CB9C-2876-4D51-A080-2D32ED10F0C9}" sibTransId="{BC0B3DB8-C5A4-4BDD-999A-7C319B305462}"/>
    <dgm:cxn modelId="{D35A38C5-EA07-4C91-B780-ED59CF2B095F}" type="presOf" srcId="{9BA5EF8A-F924-475D-89E5-5BBE4A6910AA}" destId="{BCB83E9B-B880-4AA5-A1D3-7E6CAE692C9F}" srcOrd="0" destOrd="0" presId="urn:microsoft.com/office/officeart/2011/layout/CircleProcess"/>
    <dgm:cxn modelId="{5E2E425A-8D44-4014-BA14-BC9A23DA571F}" srcId="{289C7EB1-21A8-4164-92C7-DCA4FDA24805}" destId="{E2C976EA-2E74-4AC0-9005-CB03380542C4}" srcOrd="4" destOrd="0" parTransId="{1B70FCA9-C2AD-4FB2-B989-C7DA54E272B3}" sibTransId="{AF4712DA-AFBE-42AF-B718-D6D545EF2F36}"/>
    <dgm:cxn modelId="{62951EA0-329A-4B9B-AC82-767A7968BCC4}" type="presParOf" srcId="{8B9DD691-E8B4-4E37-A0B4-AE13D3461645}" destId="{9FD3E51B-5E8A-4891-86FE-7C1685BE6F7E}" srcOrd="0" destOrd="0" presId="urn:microsoft.com/office/officeart/2011/layout/CircleProcess"/>
    <dgm:cxn modelId="{4C558A4E-2047-44F8-8FF9-EB4421044A68}" type="presParOf" srcId="{9FD3E51B-5E8A-4891-86FE-7C1685BE6F7E}" destId="{C3B6BB9A-34CB-4907-B7D4-7582AA0AF8AA}" srcOrd="0" destOrd="0" presId="urn:microsoft.com/office/officeart/2011/layout/CircleProcess"/>
    <dgm:cxn modelId="{B2E3AA41-B717-41D7-B45A-C5F0FBC5ACC3}" type="presParOf" srcId="{8B9DD691-E8B4-4E37-A0B4-AE13D3461645}" destId="{5BC885CB-BD8F-44BA-8CE6-2B25567066DF}" srcOrd="1" destOrd="0" presId="urn:microsoft.com/office/officeart/2011/layout/CircleProcess"/>
    <dgm:cxn modelId="{825B92F4-9C49-47E4-86FD-C816C16E40C3}" type="presParOf" srcId="{5BC885CB-BD8F-44BA-8CE6-2B25567066DF}" destId="{60A7C601-3518-4581-8A69-BFC93E9EE6C6}" srcOrd="0" destOrd="0" presId="urn:microsoft.com/office/officeart/2011/layout/CircleProcess"/>
    <dgm:cxn modelId="{127AA642-FCA2-4C89-9DC3-75905AA0882A}" type="presParOf" srcId="{8B9DD691-E8B4-4E37-A0B4-AE13D3461645}" destId="{A9FBB1A1-9CDD-49FB-94C5-AECE42046D3E}" srcOrd="2" destOrd="0" presId="urn:microsoft.com/office/officeart/2011/layout/CircleProcess"/>
    <dgm:cxn modelId="{BD0711E4-FAE5-4CA9-8221-3BD7C003FB1F}" type="presParOf" srcId="{8B9DD691-E8B4-4E37-A0B4-AE13D3461645}" destId="{E01D8E7A-112C-4F5E-926D-AB98D3F38786}" srcOrd="3" destOrd="0" presId="urn:microsoft.com/office/officeart/2011/layout/CircleProcess"/>
    <dgm:cxn modelId="{0D4DEFC1-2B75-451E-BA50-A262E83B94BF}" type="presParOf" srcId="{E01D8E7A-112C-4F5E-926D-AB98D3F38786}" destId="{D6FDAA8E-8DAE-4959-9684-5B4E63E13944}" srcOrd="0" destOrd="0" presId="urn:microsoft.com/office/officeart/2011/layout/CircleProcess"/>
    <dgm:cxn modelId="{522B43C7-56F0-4C25-9E65-FDC7341B55B1}" type="presParOf" srcId="{8B9DD691-E8B4-4E37-A0B4-AE13D3461645}" destId="{3D9FA8C3-B100-464A-8145-1C5F13073E2A}" srcOrd="4" destOrd="0" presId="urn:microsoft.com/office/officeart/2011/layout/CircleProcess"/>
    <dgm:cxn modelId="{92863DCE-B2BD-493B-9A7A-3460E45CF8AA}" type="presParOf" srcId="{3D9FA8C3-B100-464A-8145-1C5F13073E2A}" destId="{FF7DBBB2-ADB7-48DE-A2DE-6EEFCAC9739C}" srcOrd="0" destOrd="0" presId="urn:microsoft.com/office/officeart/2011/layout/CircleProcess"/>
    <dgm:cxn modelId="{ABB36E74-5D48-4B03-B5BD-17752183971B}" type="presParOf" srcId="{8B9DD691-E8B4-4E37-A0B4-AE13D3461645}" destId="{910C2D49-F54C-4337-8ED6-E036F27C81E2}" srcOrd="5" destOrd="0" presId="urn:microsoft.com/office/officeart/2011/layout/CircleProcess"/>
    <dgm:cxn modelId="{46C5CFE0-E698-4404-9362-0C10F43ED1E8}" type="presParOf" srcId="{8B9DD691-E8B4-4E37-A0B4-AE13D3461645}" destId="{1239DE46-1E6E-48D1-AD2E-3C04464A43F2}" srcOrd="6" destOrd="0" presId="urn:microsoft.com/office/officeart/2011/layout/CircleProcess"/>
    <dgm:cxn modelId="{0A7931AF-8534-4EBC-AB77-8D1B9BF50230}" type="presParOf" srcId="{1239DE46-1E6E-48D1-AD2E-3C04464A43F2}" destId="{80D7AA7F-FF8F-48B1-9A39-66118A110EF2}" srcOrd="0" destOrd="0" presId="urn:microsoft.com/office/officeart/2011/layout/CircleProcess"/>
    <dgm:cxn modelId="{AA54380E-621E-4DFA-965E-24BE6F5324A9}" type="presParOf" srcId="{8B9DD691-E8B4-4E37-A0B4-AE13D3461645}" destId="{9CA66E15-8468-4777-855D-BB2CF3FF3B03}" srcOrd="7" destOrd="0" presId="urn:microsoft.com/office/officeart/2011/layout/CircleProcess"/>
    <dgm:cxn modelId="{53AB1339-43A5-4A29-AA58-8B23CD830F33}" type="presParOf" srcId="{9CA66E15-8468-4777-855D-BB2CF3FF3B03}" destId="{7D07EEE9-AC9B-4C0E-9CE9-6A741421F904}" srcOrd="0" destOrd="0" presId="urn:microsoft.com/office/officeart/2011/layout/CircleProcess"/>
    <dgm:cxn modelId="{6B8466E3-0722-4021-9824-601148C37B4D}" type="presParOf" srcId="{8B9DD691-E8B4-4E37-A0B4-AE13D3461645}" destId="{8696F250-FE60-4491-A18E-CF1AFB1717F6}" srcOrd="8" destOrd="0" presId="urn:microsoft.com/office/officeart/2011/layout/CircleProcess"/>
    <dgm:cxn modelId="{2CE6B950-A634-4A70-9A1F-D8940A5D08B4}" type="presParOf" srcId="{8B9DD691-E8B4-4E37-A0B4-AE13D3461645}" destId="{0AF5BE4A-47BF-4532-8A67-188FC101316C}" srcOrd="9" destOrd="0" presId="urn:microsoft.com/office/officeart/2011/layout/CircleProcess"/>
    <dgm:cxn modelId="{51B16D90-B234-49EF-AD0E-612F683AABF0}" type="presParOf" srcId="{0AF5BE4A-47BF-4532-8A67-188FC101316C}" destId="{AEA7E7B5-439C-41E6-BB8C-15F56C751545}" srcOrd="0" destOrd="0" presId="urn:microsoft.com/office/officeart/2011/layout/CircleProcess"/>
    <dgm:cxn modelId="{93955560-BD26-494C-B2C4-4C1A02C9222A}" type="presParOf" srcId="{8B9DD691-E8B4-4E37-A0B4-AE13D3461645}" destId="{91AB03EA-3FAF-4906-80C5-029428DBA4DE}" srcOrd="10" destOrd="0" presId="urn:microsoft.com/office/officeart/2011/layout/CircleProcess"/>
    <dgm:cxn modelId="{C5B7E69F-A131-427D-A6D9-E54DB05B6B4C}" type="presParOf" srcId="{91AB03EA-3FAF-4906-80C5-029428DBA4DE}" destId="{9CBCA711-01A9-478C-887F-A3E4BA9C8884}" srcOrd="0" destOrd="0" presId="urn:microsoft.com/office/officeart/2011/layout/CircleProcess"/>
    <dgm:cxn modelId="{E8846FDA-7C1C-472C-94A8-CE3AD0EFF540}" type="presParOf" srcId="{8B9DD691-E8B4-4E37-A0B4-AE13D3461645}" destId="{4D38F178-B9E4-4601-880E-99935AAF86FB}" srcOrd="11" destOrd="0" presId="urn:microsoft.com/office/officeart/2011/layout/CircleProcess"/>
    <dgm:cxn modelId="{8B306F4D-C5A3-4837-B867-D0EEF6AEF2A0}" type="presParOf" srcId="{8B9DD691-E8B4-4E37-A0B4-AE13D3461645}" destId="{9E1DF4CB-E511-41CD-9354-1BD064CD00BE}" srcOrd="12" destOrd="0" presId="urn:microsoft.com/office/officeart/2011/layout/CircleProcess"/>
    <dgm:cxn modelId="{69A3E9AD-3662-4CD6-813A-8EE6C3700F51}" type="presParOf" srcId="{9E1DF4CB-E511-41CD-9354-1BD064CD00BE}" destId="{FA8F521B-3B85-4E45-91CD-310826376E6E}" srcOrd="0" destOrd="0" presId="urn:microsoft.com/office/officeart/2011/layout/CircleProcess"/>
    <dgm:cxn modelId="{702AC8E0-1733-4A2A-93A3-18CB401DFB16}" type="presParOf" srcId="{8B9DD691-E8B4-4E37-A0B4-AE13D3461645}" destId="{3BE8AC91-4113-4398-A712-8BCBE64759E9}" srcOrd="13" destOrd="0" presId="urn:microsoft.com/office/officeart/2011/layout/CircleProcess"/>
    <dgm:cxn modelId="{C1A2909C-00B0-432E-8672-F8CC303E28E6}" type="presParOf" srcId="{3BE8AC91-4113-4398-A712-8BCBE64759E9}" destId="{BCB83E9B-B880-4AA5-A1D3-7E6CAE692C9F}" srcOrd="0" destOrd="0" presId="urn:microsoft.com/office/officeart/2011/layout/CircleProcess"/>
    <dgm:cxn modelId="{E0832F15-5921-495A-9E87-D963B13F71B0}" type="presParOf" srcId="{8B9DD691-E8B4-4E37-A0B4-AE13D3461645}" destId="{40DFA239-5F86-4B5A-84FD-A4346B95E82A}"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C8870A-4ACC-4BE2-91FB-8E9EDFE0D3AF}" type="doc">
      <dgm:prSet loTypeId="urn:microsoft.com/office/officeart/2008/layout/PictureAccentList" loCatId="list" qsTypeId="urn:microsoft.com/office/officeart/2005/8/quickstyle/simple4" qsCatId="simple" csTypeId="urn:microsoft.com/office/officeart/2005/8/colors/accent1_2" csCatId="accent1" phldr="1"/>
      <dgm:spPr/>
      <dgm:t>
        <a:bodyPr/>
        <a:lstStyle/>
        <a:p>
          <a:endParaRPr lang="bs-Latn-BA"/>
        </a:p>
      </dgm:t>
    </dgm:pt>
    <dgm:pt modelId="{6D27004A-8E43-47AF-A35D-FBB441EF2D2A}">
      <dgm:prSet custT="1"/>
      <dgm:spPr/>
      <dgm:t>
        <a:bodyPr/>
        <a:lstStyle/>
        <a:p>
          <a:pPr algn="l" rtl="0"/>
          <a:r>
            <a:rPr lang="bs-Latn-BA" sz="2400" dirty="0" smtClean="0"/>
            <a:t>           a) </a:t>
          </a:r>
        </a:p>
        <a:p>
          <a:pPr algn="l" rtl="0"/>
          <a:r>
            <a:rPr lang="bs-Latn-BA" sz="2000" dirty="0" smtClean="0"/>
            <a:t>Pregovori oko elemenata ponude  (cijena, uslovi...)</a:t>
          </a:r>
          <a:endParaRPr lang="bs-Latn-BA" sz="2000" dirty="0"/>
        </a:p>
      </dgm:t>
    </dgm:pt>
    <dgm:pt modelId="{6312BD78-6F98-40F7-B69E-155803EC8983}" type="parTrans" cxnId="{D3FE9376-6DDA-408A-AB99-7CB8E8AB96D9}">
      <dgm:prSet/>
      <dgm:spPr/>
      <dgm:t>
        <a:bodyPr/>
        <a:lstStyle/>
        <a:p>
          <a:endParaRPr lang="bs-Latn-BA" sz="2400"/>
        </a:p>
      </dgm:t>
    </dgm:pt>
    <dgm:pt modelId="{2E51221E-B577-4701-A83F-1C5EC1B09A3E}" type="sibTrans" cxnId="{D3FE9376-6DDA-408A-AB99-7CB8E8AB96D9}">
      <dgm:prSet/>
      <dgm:spPr/>
      <dgm:t>
        <a:bodyPr/>
        <a:lstStyle/>
        <a:p>
          <a:endParaRPr lang="bs-Latn-BA" sz="2400"/>
        </a:p>
      </dgm:t>
    </dgm:pt>
    <dgm:pt modelId="{D9CBA503-CF67-4C07-8B0E-DEC8C3AE36AE}">
      <dgm:prSet custT="1"/>
      <dgm:spPr/>
      <dgm:t>
        <a:bodyPr/>
        <a:lstStyle/>
        <a:p>
          <a:pPr rtl="0"/>
          <a:r>
            <a:rPr lang="bs-Latn-BA" sz="2400" dirty="0" smtClean="0"/>
            <a:t>b) </a:t>
          </a:r>
        </a:p>
        <a:p>
          <a:pPr rtl="0"/>
          <a:r>
            <a:rPr lang="bs-Latn-BA" sz="2000" dirty="0" smtClean="0"/>
            <a:t>Prihvatiti ponudu   </a:t>
          </a:r>
          <a:endParaRPr lang="bs-Latn-BA" sz="2000" dirty="0"/>
        </a:p>
      </dgm:t>
    </dgm:pt>
    <dgm:pt modelId="{4C93B07A-5D73-4AD4-9668-5DEE849C6D3F}" type="parTrans" cxnId="{AFBDED46-A985-4F20-B695-325786011152}">
      <dgm:prSet/>
      <dgm:spPr/>
      <dgm:t>
        <a:bodyPr/>
        <a:lstStyle/>
        <a:p>
          <a:endParaRPr lang="bs-Latn-BA" sz="2400"/>
        </a:p>
      </dgm:t>
    </dgm:pt>
    <dgm:pt modelId="{F99F6F12-CBC9-4877-9EDC-B9C0B8E46F82}" type="sibTrans" cxnId="{AFBDED46-A985-4F20-B695-325786011152}">
      <dgm:prSet/>
      <dgm:spPr/>
      <dgm:t>
        <a:bodyPr/>
        <a:lstStyle/>
        <a:p>
          <a:endParaRPr lang="bs-Latn-BA" sz="2400"/>
        </a:p>
      </dgm:t>
    </dgm:pt>
    <dgm:pt modelId="{42959226-1AD1-4E57-92BE-691720E49F05}">
      <dgm:prSet custT="1"/>
      <dgm:spPr/>
      <dgm:t>
        <a:bodyPr/>
        <a:lstStyle/>
        <a:p>
          <a:pPr rtl="0"/>
          <a:r>
            <a:rPr lang="bs-Latn-BA" sz="2400" dirty="0" smtClean="0"/>
            <a:t>     c) </a:t>
          </a:r>
        </a:p>
        <a:p>
          <a:pPr rtl="0"/>
          <a:r>
            <a:rPr lang="bs-Latn-BA" sz="2000" dirty="0" smtClean="0"/>
            <a:t>Odustati od nabavke i provesti drugu vrstu postupka</a:t>
          </a:r>
          <a:endParaRPr lang="bs-Latn-BA" sz="2000" dirty="0"/>
        </a:p>
      </dgm:t>
    </dgm:pt>
    <dgm:pt modelId="{DEDE6F96-2F73-4FB9-A5AC-4488AE6084DC}" type="parTrans" cxnId="{B51C9101-713E-4C1C-BB09-14829D33811D}">
      <dgm:prSet/>
      <dgm:spPr/>
      <dgm:t>
        <a:bodyPr/>
        <a:lstStyle/>
        <a:p>
          <a:endParaRPr lang="bs-Latn-BA" sz="2400"/>
        </a:p>
      </dgm:t>
    </dgm:pt>
    <dgm:pt modelId="{B58AA304-EBAF-4296-9C35-8C6E881DD5CC}" type="sibTrans" cxnId="{B51C9101-713E-4C1C-BB09-14829D33811D}">
      <dgm:prSet/>
      <dgm:spPr/>
      <dgm:t>
        <a:bodyPr/>
        <a:lstStyle/>
        <a:p>
          <a:endParaRPr lang="bs-Latn-BA" sz="2400"/>
        </a:p>
      </dgm:t>
    </dgm:pt>
    <dgm:pt modelId="{A84EE851-8480-40B2-BD0A-C380DFD575BF}">
      <dgm:prSet custT="1"/>
      <dgm:spPr/>
      <dgm:t>
        <a:bodyPr/>
        <a:lstStyle/>
        <a:p>
          <a:pPr algn="ctr" rtl="0"/>
          <a:r>
            <a:rPr lang="bs-Latn-BA" sz="2400" b="1" u="sng" dirty="0" smtClean="0">
              <a:solidFill>
                <a:schemeClr val="tx1"/>
              </a:solidFill>
            </a:rPr>
            <a:t>Ispitati tržište   </a:t>
          </a:r>
        </a:p>
        <a:p>
          <a:pPr algn="ctr" rtl="0"/>
          <a:r>
            <a:rPr lang="bs-Latn-BA" sz="2400" b="1" u="sng" dirty="0" smtClean="0">
              <a:solidFill>
                <a:schemeClr val="tx1"/>
              </a:solidFill>
            </a:rPr>
            <a:t>i zahtjevati ponudu od jednog li više ponuđača</a:t>
          </a:r>
          <a:endParaRPr lang="bs-Latn-BA" sz="2400" b="1" u="sng" dirty="0">
            <a:solidFill>
              <a:schemeClr val="tx1"/>
            </a:solidFill>
          </a:endParaRPr>
        </a:p>
      </dgm:t>
    </dgm:pt>
    <dgm:pt modelId="{EEF0973F-7C58-4EE7-AA7F-9EE8E713C38C}" type="sibTrans" cxnId="{1FBC8976-7B6E-4D35-8CA4-6B199B28F387}">
      <dgm:prSet/>
      <dgm:spPr/>
      <dgm:t>
        <a:bodyPr/>
        <a:lstStyle/>
        <a:p>
          <a:endParaRPr lang="bs-Latn-BA" sz="2400"/>
        </a:p>
      </dgm:t>
    </dgm:pt>
    <dgm:pt modelId="{AC78B56E-373D-4D05-A5DA-29F29E3B8B2F}" type="parTrans" cxnId="{1FBC8976-7B6E-4D35-8CA4-6B199B28F387}">
      <dgm:prSet/>
      <dgm:spPr/>
      <dgm:t>
        <a:bodyPr/>
        <a:lstStyle/>
        <a:p>
          <a:endParaRPr lang="bs-Latn-BA" sz="2400"/>
        </a:p>
      </dgm:t>
    </dgm:pt>
    <dgm:pt modelId="{836FB0ED-2901-47CB-B513-A17C4D8B69BA}" type="pres">
      <dgm:prSet presAssocID="{74C8870A-4ACC-4BE2-91FB-8E9EDFE0D3AF}" presName="layout" presStyleCnt="0">
        <dgm:presLayoutVars>
          <dgm:chMax/>
          <dgm:chPref/>
          <dgm:dir/>
          <dgm:animOne val="branch"/>
          <dgm:animLvl val="lvl"/>
          <dgm:resizeHandles/>
        </dgm:presLayoutVars>
      </dgm:prSet>
      <dgm:spPr/>
      <dgm:t>
        <a:bodyPr/>
        <a:lstStyle/>
        <a:p>
          <a:endParaRPr lang="bs-Latn-BA"/>
        </a:p>
      </dgm:t>
    </dgm:pt>
    <dgm:pt modelId="{45A44C8B-4AD4-4F14-8D38-789D7F5D06B1}" type="pres">
      <dgm:prSet presAssocID="{6D27004A-8E43-47AF-A35D-FBB441EF2D2A}" presName="root" presStyleCnt="0">
        <dgm:presLayoutVars>
          <dgm:chMax/>
          <dgm:chPref val="4"/>
        </dgm:presLayoutVars>
      </dgm:prSet>
      <dgm:spPr/>
    </dgm:pt>
    <dgm:pt modelId="{4F3C6807-8B5A-4694-B2EC-084EF3886503}" type="pres">
      <dgm:prSet presAssocID="{6D27004A-8E43-47AF-A35D-FBB441EF2D2A}" presName="rootComposite" presStyleCnt="0">
        <dgm:presLayoutVars/>
      </dgm:prSet>
      <dgm:spPr/>
    </dgm:pt>
    <dgm:pt modelId="{F897DE5C-093D-4B9C-BB83-1B995245D43B}" type="pres">
      <dgm:prSet presAssocID="{6D27004A-8E43-47AF-A35D-FBB441EF2D2A}" presName="rootText" presStyleLbl="node0" presStyleIdx="0" presStyleCnt="4" custScaleX="209336" custScaleY="1541884" custLinFactY="298457" custLinFactNeighborX="24837" custLinFactNeighborY="300000">
        <dgm:presLayoutVars>
          <dgm:chMax/>
          <dgm:chPref val="4"/>
        </dgm:presLayoutVars>
      </dgm:prSet>
      <dgm:spPr/>
      <dgm:t>
        <a:bodyPr/>
        <a:lstStyle/>
        <a:p>
          <a:endParaRPr lang="bs-Latn-BA"/>
        </a:p>
      </dgm:t>
    </dgm:pt>
    <dgm:pt modelId="{C5D65243-B0E8-491A-A271-F6DE0A076527}" type="pres">
      <dgm:prSet presAssocID="{6D27004A-8E43-47AF-A35D-FBB441EF2D2A}" presName="childShape" presStyleCnt="0">
        <dgm:presLayoutVars>
          <dgm:chMax val="0"/>
          <dgm:chPref val="0"/>
        </dgm:presLayoutVars>
      </dgm:prSet>
      <dgm:spPr/>
    </dgm:pt>
    <dgm:pt modelId="{27A40237-1795-46B0-9896-A9E64DAFDC2A}" type="pres">
      <dgm:prSet presAssocID="{D9CBA503-CF67-4C07-8B0E-DEC8C3AE36AE}" presName="root" presStyleCnt="0">
        <dgm:presLayoutVars>
          <dgm:chMax/>
          <dgm:chPref val="4"/>
        </dgm:presLayoutVars>
      </dgm:prSet>
      <dgm:spPr/>
    </dgm:pt>
    <dgm:pt modelId="{8B54D329-01CB-47D6-A9DD-4E448C211D71}" type="pres">
      <dgm:prSet presAssocID="{D9CBA503-CF67-4C07-8B0E-DEC8C3AE36AE}" presName="rootComposite" presStyleCnt="0">
        <dgm:presLayoutVars/>
      </dgm:prSet>
      <dgm:spPr/>
    </dgm:pt>
    <dgm:pt modelId="{098042F0-095C-4CE6-803E-B64421BB32EA}" type="pres">
      <dgm:prSet presAssocID="{D9CBA503-CF67-4C07-8B0E-DEC8C3AE36AE}" presName="rootText" presStyleLbl="node0" presStyleIdx="1" presStyleCnt="4" custScaleX="173329" custScaleY="1657982" custLinFactX="30670" custLinFactY="200000" custLinFactNeighborX="100000" custLinFactNeighborY="292624">
        <dgm:presLayoutVars>
          <dgm:chMax/>
          <dgm:chPref val="4"/>
        </dgm:presLayoutVars>
      </dgm:prSet>
      <dgm:spPr/>
      <dgm:t>
        <a:bodyPr/>
        <a:lstStyle/>
        <a:p>
          <a:endParaRPr lang="bs-Latn-BA"/>
        </a:p>
      </dgm:t>
    </dgm:pt>
    <dgm:pt modelId="{3DBF5A64-85A0-4AF1-9D27-EEFC1CB43282}" type="pres">
      <dgm:prSet presAssocID="{D9CBA503-CF67-4C07-8B0E-DEC8C3AE36AE}" presName="childShape" presStyleCnt="0">
        <dgm:presLayoutVars>
          <dgm:chMax val="0"/>
          <dgm:chPref val="0"/>
        </dgm:presLayoutVars>
      </dgm:prSet>
      <dgm:spPr/>
    </dgm:pt>
    <dgm:pt modelId="{B88442F2-9DAC-45B8-B117-291CFAE27E3F}" type="pres">
      <dgm:prSet presAssocID="{42959226-1AD1-4E57-92BE-691720E49F05}" presName="root" presStyleCnt="0">
        <dgm:presLayoutVars>
          <dgm:chMax/>
          <dgm:chPref val="4"/>
        </dgm:presLayoutVars>
      </dgm:prSet>
      <dgm:spPr/>
    </dgm:pt>
    <dgm:pt modelId="{DB2D5F0A-62B3-44A2-A6B2-F866EB08E386}" type="pres">
      <dgm:prSet presAssocID="{42959226-1AD1-4E57-92BE-691720E49F05}" presName="rootComposite" presStyleCnt="0">
        <dgm:presLayoutVars/>
      </dgm:prSet>
      <dgm:spPr/>
    </dgm:pt>
    <dgm:pt modelId="{6F28FA04-AC2D-49E1-9066-C64CC6ECF7D6}" type="pres">
      <dgm:prSet presAssocID="{42959226-1AD1-4E57-92BE-691720E49F05}" presName="rootText" presStyleLbl="node0" presStyleIdx="2" presStyleCnt="4" custScaleX="203631" custScaleY="1381659" custLinFactX="100000" custLinFactY="200000" custLinFactNeighborX="139479" custLinFactNeighborY="258435">
        <dgm:presLayoutVars>
          <dgm:chMax/>
          <dgm:chPref val="4"/>
        </dgm:presLayoutVars>
      </dgm:prSet>
      <dgm:spPr/>
      <dgm:t>
        <a:bodyPr/>
        <a:lstStyle/>
        <a:p>
          <a:endParaRPr lang="bs-Latn-BA"/>
        </a:p>
      </dgm:t>
    </dgm:pt>
    <dgm:pt modelId="{C0CED793-90F8-40B0-9D42-E1A120EDD194}" type="pres">
      <dgm:prSet presAssocID="{42959226-1AD1-4E57-92BE-691720E49F05}" presName="childShape" presStyleCnt="0">
        <dgm:presLayoutVars>
          <dgm:chMax val="0"/>
          <dgm:chPref val="0"/>
        </dgm:presLayoutVars>
      </dgm:prSet>
      <dgm:spPr/>
    </dgm:pt>
    <dgm:pt modelId="{9F18FA40-B2BC-475F-A9C1-A5902CFC82CC}" type="pres">
      <dgm:prSet presAssocID="{A84EE851-8480-40B2-BD0A-C380DFD575BF}" presName="root" presStyleCnt="0">
        <dgm:presLayoutVars>
          <dgm:chMax/>
          <dgm:chPref val="4"/>
        </dgm:presLayoutVars>
      </dgm:prSet>
      <dgm:spPr/>
    </dgm:pt>
    <dgm:pt modelId="{64616A91-45F9-4A1C-99DC-04C5D11DBBFA}" type="pres">
      <dgm:prSet presAssocID="{A84EE851-8480-40B2-BD0A-C380DFD575BF}" presName="rootComposite" presStyleCnt="0">
        <dgm:presLayoutVars/>
      </dgm:prSet>
      <dgm:spPr/>
    </dgm:pt>
    <dgm:pt modelId="{26858849-9F95-400B-9931-4102819C2884}" type="pres">
      <dgm:prSet presAssocID="{A84EE851-8480-40B2-BD0A-C380DFD575BF}" presName="rootText" presStyleLbl="node0" presStyleIdx="3" presStyleCnt="4" custScaleX="289547" custScaleY="1358600" custLinFactX="-300000" custLinFactY="-600000" custLinFactNeighborX="-316472" custLinFactNeighborY="-644452">
        <dgm:presLayoutVars>
          <dgm:chMax/>
          <dgm:chPref val="4"/>
        </dgm:presLayoutVars>
      </dgm:prSet>
      <dgm:spPr/>
      <dgm:t>
        <a:bodyPr/>
        <a:lstStyle/>
        <a:p>
          <a:endParaRPr lang="bs-Latn-BA"/>
        </a:p>
      </dgm:t>
    </dgm:pt>
    <dgm:pt modelId="{727704BB-FE24-4931-A4A3-1595CB9087A4}" type="pres">
      <dgm:prSet presAssocID="{A84EE851-8480-40B2-BD0A-C380DFD575BF}" presName="childShape" presStyleCnt="0">
        <dgm:presLayoutVars>
          <dgm:chMax val="0"/>
          <dgm:chPref val="0"/>
        </dgm:presLayoutVars>
      </dgm:prSet>
      <dgm:spPr/>
    </dgm:pt>
  </dgm:ptLst>
  <dgm:cxnLst>
    <dgm:cxn modelId="{94C5491A-AE75-4EB4-A4B0-DFAB6C117286}" type="presOf" srcId="{42959226-1AD1-4E57-92BE-691720E49F05}" destId="{6F28FA04-AC2D-49E1-9066-C64CC6ECF7D6}" srcOrd="0" destOrd="0" presId="urn:microsoft.com/office/officeart/2008/layout/PictureAccentList"/>
    <dgm:cxn modelId="{1FBC8976-7B6E-4D35-8CA4-6B199B28F387}" srcId="{74C8870A-4ACC-4BE2-91FB-8E9EDFE0D3AF}" destId="{A84EE851-8480-40B2-BD0A-C380DFD575BF}" srcOrd="3" destOrd="0" parTransId="{AC78B56E-373D-4D05-A5DA-29F29E3B8B2F}" sibTransId="{EEF0973F-7C58-4EE7-AA7F-9EE8E713C38C}"/>
    <dgm:cxn modelId="{B51C9101-713E-4C1C-BB09-14829D33811D}" srcId="{74C8870A-4ACC-4BE2-91FB-8E9EDFE0D3AF}" destId="{42959226-1AD1-4E57-92BE-691720E49F05}" srcOrd="2" destOrd="0" parTransId="{DEDE6F96-2F73-4FB9-A5AC-4488AE6084DC}" sibTransId="{B58AA304-EBAF-4296-9C35-8C6E881DD5CC}"/>
    <dgm:cxn modelId="{F44EC191-B37B-43F8-89D1-8354975868C2}" type="presOf" srcId="{D9CBA503-CF67-4C07-8B0E-DEC8C3AE36AE}" destId="{098042F0-095C-4CE6-803E-B64421BB32EA}" srcOrd="0" destOrd="0" presId="urn:microsoft.com/office/officeart/2008/layout/PictureAccentList"/>
    <dgm:cxn modelId="{D3FE9376-6DDA-408A-AB99-7CB8E8AB96D9}" srcId="{74C8870A-4ACC-4BE2-91FB-8E9EDFE0D3AF}" destId="{6D27004A-8E43-47AF-A35D-FBB441EF2D2A}" srcOrd="0" destOrd="0" parTransId="{6312BD78-6F98-40F7-B69E-155803EC8983}" sibTransId="{2E51221E-B577-4701-A83F-1C5EC1B09A3E}"/>
    <dgm:cxn modelId="{E9B4C83A-7DF0-4C38-ADF7-73E95CAAB418}" type="presOf" srcId="{A84EE851-8480-40B2-BD0A-C380DFD575BF}" destId="{26858849-9F95-400B-9931-4102819C2884}" srcOrd="0" destOrd="0" presId="urn:microsoft.com/office/officeart/2008/layout/PictureAccentList"/>
    <dgm:cxn modelId="{AFBDED46-A985-4F20-B695-325786011152}" srcId="{74C8870A-4ACC-4BE2-91FB-8E9EDFE0D3AF}" destId="{D9CBA503-CF67-4C07-8B0E-DEC8C3AE36AE}" srcOrd="1" destOrd="0" parTransId="{4C93B07A-5D73-4AD4-9668-5DEE849C6D3F}" sibTransId="{F99F6F12-CBC9-4877-9EDC-B9C0B8E46F82}"/>
    <dgm:cxn modelId="{BE8ECAE2-81F5-4472-BE31-02BFBF53CD89}" type="presOf" srcId="{6D27004A-8E43-47AF-A35D-FBB441EF2D2A}" destId="{F897DE5C-093D-4B9C-BB83-1B995245D43B}" srcOrd="0" destOrd="0" presId="urn:microsoft.com/office/officeart/2008/layout/PictureAccentList"/>
    <dgm:cxn modelId="{6D345CC2-D596-498E-90C0-A9AECFC6C86A}" type="presOf" srcId="{74C8870A-4ACC-4BE2-91FB-8E9EDFE0D3AF}" destId="{836FB0ED-2901-47CB-B513-A17C4D8B69BA}" srcOrd="0" destOrd="0" presId="urn:microsoft.com/office/officeart/2008/layout/PictureAccentList"/>
    <dgm:cxn modelId="{818F91F8-E441-4A0A-821F-07153CFB9430}" type="presParOf" srcId="{836FB0ED-2901-47CB-B513-A17C4D8B69BA}" destId="{45A44C8B-4AD4-4F14-8D38-789D7F5D06B1}" srcOrd="0" destOrd="0" presId="urn:microsoft.com/office/officeart/2008/layout/PictureAccentList"/>
    <dgm:cxn modelId="{780B87AD-B5DA-4AEE-BACE-F15CF1219144}" type="presParOf" srcId="{45A44C8B-4AD4-4F14-8D38-789D7F5D06B1}" destId="{4F3C6807-8B5A-4694-B2EC-084EF3886503}" srcOrd="0" destOrd="0" presId="urn:microsoft.com/office/officeart/2008/layout/PictureAccentList"/>
    <dgm:cxn modelId="{3D3F93FF-7D55-4D1D-9E9E-06A43012CB49}" type="presParOf" srcId="{4F3C6807-8B5A-4694-B2EC-084EF3886503}" destId="{F897DE5C-093D-4B9C-BB83-1B995245D43B}" srcOrd="0" destOrd="0" presId="urn:microsoft.com/office/officeart/2008/layout/PictureAccentList"/>
    <dgm:cxn modelId="{30D8C973-2653-4677-8E58-EA4668CDB675}" type="presParOf" srcId="{45A44C8B-4AD4-4F14-8D38-789D7F5D06B1}" destId="{C5D65243-B0E8-491A-A271-F6DE0A076527}" srcOrd="1" destOrd="0" presId="urn:microsoft.com/office/officeart/2008/layout/PictureAccentList"/>
    <dgm:cxn modelId="{001852E3-B61B-4641-ADB9-FFD956D70177}" type="presParOf" srcId="{836FB0ED-2901-47CB-B513-A17C4D8B69BA}" destId="{27A40237-1795-46B0-9896-A9E64DAFDC2A}" srcOrd="1" destOrd="0" presId="urn:microsoft.com/office/officeart/2008/layout/PictureAccentList"/>
    <dgm:cxn modelId="{99C6898B-E005-4D5D-AE1A-7143F231E6CA}" type="presParOf" srcId="{27A40237-1795-46B0-9896-A9E64DAFDC2A}" destId="{8B54D329-01CB-47D6-A9DD-4E448C211D71}" srcOrd="0" destOrd="0" presId="urn:microsoft.com/office/officeart/2008/layout/PictureAccentList"/>
    <dgm:cxn modelId="{6BDE433B-B56B-44FF-A423-CFFD1B85D1F1}" type="presParOf" srcId="{8B54D329-01CB-47D6-A9DD-4E448C211D71}" destId="{098042F0-095C-4CE6-803E-B64421BB32EA}" srcOrd="0" destOrd="0" presId="urn:microsoft.com/office/officeart/2008/layout/PictureAccentList"/>
    <dgm:cxn modelId="{F7712C90-64F8-4280-B4AA-FEFC9ABF6252}" type="presParOf" srcId="{27A40237-1795-46B0-9896-A9E64DAFDC2A}" destId="{3DBF5A64-85A0-4AF1-9D27-EEFC1CB43282}" srcOrd="1" destOrd="0" presId="urn:microsoft.com/office/officeart/2008/layout/PictureAccentList"/>
    <dgm:cxn modelId="{EB1AF694-E82E-4D4E-A3B5-83B9AA6CBB1F}" type="presParOf" srcId="{836FB0ED-2901-47CB-B513-A17C4D8B69BA}" destId="{B88442F2-9DAC-45B8-B117-291CFAE27E3F}" srcOrd="2" destOrd="0" presId="urn:microsoft.com/office/officeart/2008/layout/PictureAccentList"/>
    <dgm:cxn modelId="{7CFB856F-FE20-4445-BC6D-1A28D85AF6AC}" type="presParOf" srcId="{B88442F2-9DAC-45B8-B117-291CFAE27E3F}" destId="{DB2D5F0A-62B3-44A2-A6B2-F866EB08E386}" srcOrd="0" destOrd="0" presId="urn:microsoft.com/office/officeart/2008/layout/PictureAccentList"/>
    <dgm:cxn modelId="{366627DF-2875-42D3-AF25-BA2127CDDF9B}" type="presParOf" srcId="{DB2D5F0A-62B3-44A2-A6B2-F866EB08E386}" destId="{6F28FA04-AC2D-49E1-9066-C64CC6ECF7D6}" srcOrd="0" destOrd="0" presId="urn:microsoft.com/office/officeart/2008/layout/PictureAccentList"/>
    <dgm:cxn modelId="{8772593D-D4D6-4992-BC2D-65F4DF24B155}" type="presParOf" srcId="{B88442F2-9DAC-45B8-B117-291CFAE27E3F}" destId="{C0CED793-90F8-40B0-9D42-E1A120EDD194}" srcOrd="1" destOrd="0" presId="urn:microsoft.com/office/officeart/2008/layout/PictureAccentList"/>
    <dgm:cxn modelId="{8A39E819-1AC5-4D78-8109-88C94602C0B4}" type="presParOf" srcId="{836FB0ED-2901-47CB-B513-A17C4D8B69BA}" destId="{9F18FA40-B2BC-475F-A9C1-A5902CFC82CC}" srcOrd="3" destOrd="0" presId="urn:microsoft.com/office/officeart/2008/layout/PictureAccentList"/>
    <dgm:cxn modelId="{E50F2114-CE64-4CE3-B5B3-3931E61F177A}" type="presParOf" srcId="{9F18FA40-B2BC-475F-A9C1-A5902CFC82CC}" destId="{64616A91-45F9-4A1C-99DC-04C5D11DBBFA}" srcOrd="0" destOrd="0" presId="urn:microsoft.com/office/officeart/2008/layout/PictureAccentList"/>
    <dgm:cxn modelId="{61DB2D3C-3C71-4FDA-870C-1AB4403051A6}" type="presParOf" srcId="{64616A91-45F9-4A1C-99DC-04C5D11DBBFA}" destId="{26858849-9F95-400B-9931-4102819C2884}" srcOrd="0" destOrd="0" presId="urn:microsoft.com/office/officeart/2008/layout/PictureAccentList"/>
    <dgm:cxn modelId="{BBDDB9BB-D511-4DE6-8790-48611DC00170}" type="presParOf" srcId="{9F18FA40-B2BC-475F-A9C1-A5902CFC82CC}" destId="{727704BB-FE24-4931-A4A3-1595CB9087A4}"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3F35BA1-E2F6-4977-AAA2-C545BE3BCDB7}"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bs-Latn-BA"/>
        </a:p>
      </dgm:t>
    </dgm:pt>
    <dgm:pt modelId="{C9BEA908-1F7A-4F3F-8182-F7207EE84178}" type="pres">
      <dgm:prSet presAssocID="{23F35BA1-E2F6-4977-AAA2-C545BE3BCDB7}" presName="hierChild1" presStyleCnt="0">
        <dgm:presLayoutVars>
          <dgm:orgChart val="1"/>
          <dgm:chPref val="1"/>
          <dgm:dir/>
          <dgm:animOne val="branch"/>
          <dgm:animLvl val="lvl"/>
          <dgm:resizeHandles/>
        </dgm:presLayoutVars>
      </dgm:prSet>
      <dgm:spPr/>
      <dgm:t>
        <a:bodyPr/>
        <a:lstStyle/>
        <a:p>
          <a:endParaRPr lang="bs-Latn-BA"/>
        </a:p>
      </dgm:t>
    </dgm:pt>
  </dgm:ptLst>
  <dgm:cxnLst>
    <dgm:cxn modelId="{C5FF19A8-9081-4F1A-A0B5-9221CD959D6B}" type="presOf" srcId="{23F35BA1-E2F6-4977-AAA2-C545BE3BCDB7}" destId="{C9BEA908-1F7A-4F3F-8182-F7207EE84178}"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F35BA1-E2F6-4977-AAA2-C545BE3BCDB7}" type="doc">
      <dgm:prSet loTypeId="urn:microsoft.com/office/officeart/2005/8/layout/orgChart1" loCatId="hierarchy" qsTypeId="urn:microsoft.com/office/officeart/2005/8/quickstyle/simple1" qsCatId="simple" csTypeId="urn:microsoft.com/office/officeart/2005/8/colors/accent6_2" csCatId="accent6" phldr="1"/>
      <dgm:spPr/>
      <dgm:t>
        <a:bodyPr/>
        <a:lstStyle/>
        <a:p>
          <a:endParaRPr lang="bs-Latn-BA"/>
        </a:p>
      </dgm:t>
    </dgm:pt>
    <dgm:pt modelId="{C9BEA908-1F7A-4F3F-8182-F7207EE84178}" type="pres">
      <dgm:prSet presAssocID="{23F35BA1-E2F6-4977-AAA2-C545BE3BCDB7}" presName="hierChild1" presStyleCnt="0">
        <dgm:presLayoutVars>
          <dgm:orgChart val="1"/>
          <dgm:chPref val="1"/>
          <dgm:dir/>
          <dgm:animOne val="branch"/>
          <dgm:animLvl val="lvl"/>
          <dgm:resizeHandles/>
        </dgm:presLayoutVars>
      </dgm:prSet>
      <dgm:spPr/>
      <dgm:t>
        <a:bodyPr/>
        <a:lstStyle/>
        <a:p>
          <a:endParaRPr lang="bs-Latn-BA"/>
        </a:p>
      </dgm:t>
    </dgm:pt>
  </dgm:ptLst>
  <dgm:cxnLst>
    <dgm:cxn modelId="{7EA19DBE-EEBD-4833-A2D3-20B5BC99F689}" type="presOf" srcId="{23F35BA1-E2F6-4977-AAA2-C545BE3BCDB7}" destId="{C9BEA908-1F7A-4F3F-8182-F7207EE84178}" srcOrd="0"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6DC0785-CD4D-454F-B769-7F2EAFC2F77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bs-Latn-BA"/>
        </a:p>
      </dgm:t>
    </dgm:pt>
    <dgm:pt modelId="{3AEFDF33-2657-4C7D-B68B-F844EEF224C0}">
      <dgm:prSet/>
      <dgm:spPr/>
      <dgm:t>
        <a:bodyPr/>
        <a:lstStyle/>
        <a:p>
          <a:pPr rtl="0"/>
          <a:r>
            <a:rPr lang="bs-Latn-BA" b="1" smtClean="0"/>
            <a:t>KONKURENTSKI ZAHTJEV ZA DOSTAVU PONUDA</a:t>
          </a:r>
          <a:endParaRPr lang="bs-Latn-BA"/>
        </a:p>
      </dgm:t>
    </dgm:pt>
    <dgm:pt modelId="{077FBA39-E264-442F-86B8-05DB9EA773D7}" type="parTrans" cxnId="{51070855-6B35-45C7-8310-031E32B2884D}">
      <dgm:prSet/>
      <dgm:spPr/>
      <dgm:t>
        <a:bodyPr/>
        <a:lstStyle/>
        <a:p>
          <a:endParaRPr lang="bs-Latn-BA"/>
        </a:p>
      </dgm:t>
    </dgm:pt>
    <dgm:pt modelId="{8E0C9083-A128-45A5-806E-F0062BE82E3D}" type="sibTrans" cxnId="{51070855-6B35-45C7-8310-031E32B2884D}">
      <dgm:prSet/>
      <dgm:spPr/>
      <dgm:t>
        <a:bodyPr/>
        <a:lstStyle/>
        <a:p>
          <a:endParaRPr lang="bs-Latn-BA"/>
        </a:p>
      </dgm:t>
    </dgm:pt>
    <dgm:pt modelId="{F407F735-F75A-41F3-9B36-6CA75729B5BB}" type="pres">
      <dgm:prSet presAssocID="{26DC0785-CD4D-454F-B769-7F2EAFC2F77B}" presName="linearFlow" presStyleCnt="0">
        <dgm:presLayoutVars>
          <dgm:dir/>
          <dgm:resizeHandles val="exact"/>
        </dgm:presLayoutVars>
      </dgm:prSet>
      <dgm:spPr/>
      <dgm:t>
        <a:bodyPr/>
        <a:lstStyle/>
        <a:p>
          <a:endParaRPr lang="bs-Latn-BA"/>
        </a:p>
      </dgm:t>
    </dgm:pt>
    <dgm:pt modelId="{F72BC41D-8702-4805-A725-117074547CA6}" type="pres">
      <dgm:prSet presAssocID="{3AEFDF33-2657-4C7D-B68B-F844EEF224C0}" presName="composite" presStyleCnt="0"/>
      <dgm:spPr/>
    </dgm:pt>
    <dgm:pt modelId="{75797857-2E0D-4921-877B-088320D9272F}" type="pres">
      <dgm:prSet presAssocID="{3AEFDF33-2657-4C7D-B68B-F844EEF224C0}" presName="imgShp" presStyleLbl="fgImgPlace1" presStyleIdx="0" presStyleCnt="1" custScaleX="138882" custScaleY="130098" custLinFactNeighborX="-784" custLinFactNeighborY="0"/>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59A3DF2B-2E0E-4C79-926D-E6176F572897}" type="pres">
      <dgm:prSet presAssocID="{3AEFDF33-2657-4C7D-B68B-F844EEF224C0}" presName="txShp" presStyleLbl="node1" presStyleIdx="0" presStyleCnt="1" custScaleX="113944">
        <dgm:presLayoutVars>
          <dgm:bulletEnabled val="1"/>
        </dgm:presLayoutVars>
      </dgm:prSet>
      <dgm:spPr/>
      <dgm:t>
        <a:bodyPr/>
        <a:lstStyle/>
        <a:p>
          <a:endParaRPr lang="bs-Latn-BA"/>
        </a:p>
      </dgm:t>
    </dgm:pt>
  </dgm:ptLst>
  <dgm:cxnLst>
    <dgm:cxn modelId="{51070855-6B35-45C7-8310-031E32B2884D}" srcId="{26DC0785-CD4D-454F-B769-7F2EAFC2F77B}" destId="{3AEFDF33-2657-4C7D-B68B-F844EEF224C0}" srcOrd="0" destOrd="0" parTransId="{077FBA39-E264-442F-86B8-05DB9EA773D7}" sibTransId="{8E0C9083-A128-45A5-806E-F0062BE82E3D}"/>
    <dgm:cxn modelId="{355C31ED-E346-4922-A1DB-2603A87575D4}" type="presOf" srcId="{3AEFDF33-2657-4C7D-B68B-F844EEF224C0}" destId="{59A3DF2B-2E0E-4C79-926D-E6176F572897}" srcOrd="0" destOrd="0" presId="urn:microsoft.com/office/officeart/2005/8/layout/vList3"/>
    <dgm:cxn modelId="{B0466C9A-439F-49F7-A044-82CA76597D20}" type="presOf" srcId="{26DC0785-CD4D-454F-B769-7F2EAFC2F77B}" destId="{F407F735-F75A-41F3-9B36-6CA75729B5BB}" srcOrd="0" destOrd="0" presId="urn:microsoft.com/office/officeart/2005/8/layout/vList3"/>
    <dgm:cxn modelId="{19BFAA0A-0D43-4007-BB68-574561351683}" type="presParOf" srcId="{F407F735-F75A-41F3-9B36-6CA75729B5BB}" destId="{F72BC41D-8702-4805-A725-117074547CA6}" srcOrd="0" destOrd="0" presId="urn:microsoft.com/office/officeart/2005/8/layout/vList3"/>
    <dgm:cxn modelId="{C1F6C837-E856-4D0F-9F43-6193ACFEAC69}" type="presParOf" srcId="{F72BC41D-8702-4805-A725-117074547CA6}" destId="{75797857-2E0D-4921-877B-088320D9272F}" srcOrd="0" destOrd="0" presId="urn:microsoft.com/office/officeart/2005/8/layout/vList3"/>
    <dgm:cxn modelId="{FBB0EB88-1AA6-4708-9B8C-47D70E7B4287}" type="presParOf" srcId="{F72BC41D-8702-4805-A725-117074547CA6}" destId="{59A3DF2B-2E0E-4C79-926D-E6176F572897}"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D4507A-AD23-4A69-A8AA-CD84F8992F8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bs-Latn-BA"/>
        </a:p>
      </dgm:t>
    </dgm:pt>
    <dgm:pt modelId="{31710670-A91F-45A6-8E53-DD4CF5B43638}">
      <dgm:prSet/>
      <dgm:spPr>
        <a:solidFill>
          <a:schemeClr val="accent5">
            <a:lumMod val="75000"/>
          </a:schemeClr>
        </a:solidFill>
      </dgm:spPr>
      <dgm:t>
        <a:bodyPr/>
        <a:lstStyle/>
        <a:p>
          <a:pPr rtl="0"/>
          <a:r>
            <a:rPr lang="hr-HR" dirty="0" smtClean="0"/>
            <a:t>(2) Ugovorni organ provodi postupak konkurentskog zahtjeva za dostavu ponuda u slučaju da je procijenjena vrijednost nabavke robe, ili usluge manja od iznosa od 50.000,00 KM, odnosno kada je za nabavku radova procijenjena vrijednost manja od iznosa od 80.000,00 KM, </a:t>
          </a:r>
          <a:r>
            <a:rPr lang="hr-HR" b="1" u="sng" dirty="0" smtClean="0"/>
            <a:t>pri čemu ni ukupna procijenjena vrijednost istovrsnih nabavki na godišnjem nivou nije jednaka ili veća od 50.000,00 KM za robu ili usluge, odnosno 80.000,00 KM za radove.</a:t>
          </a:r>
          <a:endParaRPr lang="bs-Latn-BA" dirty="0"/>
        </a:p>
      </dgm:t>
    </dgm:pt>
    <dgm:pt modelId="{5AFE4614-4DF2-466F-9CB8-64E8D2915C89}" type="parTrans" cxnId="{401AA03D-15B6-402A-84F9-8CDBB4CC7A1A}">
      <dgm:prSet/>
      <dgm:spPr/>
      <dgm:t>
        <a:bodyPr/>
        <a:lstStyle/>
        <a:p>
          <a:endParaRPr lang="bs-Latn-BA"/>
        </a:p>
      </dgm:t>
    </dgm:pt>
    <dgm:pt modelId="{0E1CBA82-3579-4440-A4EB-1A4BFC75CF4C}" type="sibTrans" cxnId="{401AA03D-15B6-402A-84F9-8CDBB4CC7A1A}">
      <dgm:prSet/>
      <dgm:spPr/>
      <dgm:t>
        <a:bodyPr/>
        <a:lstStyle/>
        <a:p>
          <a:endParaRPr lang="bs-Latn-BA"/>
        </a:p>
      </dgm:t>
    </dgm:pt>
    <dgm:pt modelId="{B64631EE-5883-4456-BF1D-F3CD8F792C63}" type="pres">
      <dgm:prSet presAssocID="{CAD4507A-AD23-4A69-A8AA-CD84F8992F87}" presName="linear" presStyleCnt="0">
        <dgm:presLayoutVars>
          <dgm:animLvl val="lvl"/>
          <dgm:resizeHandles val="exact"/>
        </dgm:presLayoutVars>
      </dgm:prSet>
      <dgm:spPr/>
      <dgm:t>
        <a:bodyPr/>
        <a:lstStyle/>
        <a:p>
          <a:endParaRPr lang="bs-Latn-BA"/>
        </a:p>
      </dgm:t>
    </dgm:pt>
    <dgm:pt modelId="{FFEF1BFF-7B3F-4FC3-997B-48A61AB16739}" type="pres">
      <dgm:prSet presAssocID="{31710670-A91F-45A6-8E53-DD4CF5B43638}" presName="parentText" presStyleLbl="node1" presStyleIdx="0" presStyleCnt="1">
        <dgm:presLayoutVars>
          <dgm:chMax val="0"/>
          <dgm:bulletEnabled val="1"/>
        </dgm:presLayoutVars>
      </dgm:prSet>
      <dgm:spPr/>
      <dgm:t>
        <a:bodyPr/>
        <a:lstStyle/>
        <a:p>
          <a:endParaRPr lang="bs-Latn-BA"/>
        </a:p>
      </dgm:t>
    </dgm:pt>
  </dgm:ptLst>
  <dgm:cxnLst>
    <dgm:cxn modelId="{19C7D98B-8002-4FC1-8FBE-A0C2732009AA}" type="presOf" srcId="{CAD4507A-AD23-4A69-A8AA-CD84F8992F87}" destId="{B64631EE-5883-4456-BF1D-F3CD8F792C63}" srcOrd="0" destOrd="0" presId="urn:microsoft.com/office/officeart/2005/8/layout/vList2"/>
    <dgm:cxn modelId="{401AA03D-15B6-402A-84F9-8CDBB4CC7A1A}" srcId="{CAD4507A-AD23-4A69-A8AA-CD84F8992F87}" destId="{31710670-A91F-45A6-8E53-DD4CF5B43638}" srcOrd="0" destOrd="0" parTransId="{5AFE4614-4DF2-466F-9CB8-64E8D2915C89}" sibTransId="{0E1CBA82-3579-4440-A4EB-1A4BFC75CF4C}"/>
    <dgm:cxn modelId="{DFE8E2E4-E88B-438F-B90D-359704FD7077}" type="presOf" srcId="{31710670-A91F-45A6-8E53-DD4CF5B43638}" destId="{FFEF1BFF-7B3F-4FC3-997B-48A61AB16739}" srcOrd="0" destOrd="0" presId="urn:microsoft.com/office/officeart/2005/8/layout/vList2"/>
    <dgm:cxn modelId="{BC1FB1FC-E87D-4606-880E-F77DC4D28CCE}" type="presParOf" srcId="{B64631EE-5883-4456-BF1D-F3CD8F792C63}" destId="{FFEF1BFF-7B3F-4FC3-997B-48A61AB1673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DE8A65-EA66-4ADE-87B9-59B689AF6DD0}"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bs-Latn-BA"/>
        </a:p>
      </dgm:t>
    </dgm:pt>
    <dgm:pt modelId="{5306D00B-9C32-4189-8151-329162D53198}">
      <dgm:prSet custT="1"/>
      <dgm:spPr/>
      <dgm:t>
        <a:bodyPr/>
        <a:lstStyle/>
        <a:p>
          <a:pPr rtl="0"/>
          <a:r>
            <a:rPr lang="hr-BA" sz="1800" dirty="0" smtClean="0">
              <a:solidFill>
                <a:schemeClr val="tx1"/>
              </a:solidFill>
            </a:rPr>
            <a:t>(1)   U</a:t>
          </a:r>
          <a:r>
            <a:rPr lang="hr-BA" sz="1600" dirty="0" smtClean="0">
              <a:solidFill>
                <a:schemeClr val="tx1"/>
              </a:solidFill>
            </a:rPr>
            <a:t>govorni organ priprema pojednostavljenu tendersku dokumentaciju koja sadrži: opis/tehničku specifikaciju predmeta nabavke, minimum dokumenata kojim se dokazuje kvalifikovanost ponuđača (ako ih zahtijeva), rok za dostavljanje ponuda i način pripreme i dostavljanja ponuda.</a:t>
          </a:r>
          <a:endParaRPr lang="bs-Latn-BA" sz="1600" dirty="0">
            <a:solidFill>
              <a:schemeClr val="tx1"/>
            </a:solidFill>
          </a:endParaRPr>
        </a:p>
      </dgm:t>
    </dgm:pt>
    <dgm:pt modelId="{01586353-D005-48B6-822E-038FDCE33836}" type="parTrans" cxnId="{127F2926-B862-4BFC-B0ED-414F6262BF4B}">
      <dgm:prSet/>
      <dgm:spPr/>
      <dgm:t>
        <a:bodyPr/>
        <a:lstStyle/>
        <a:p>
          <a:endParaRPr lang="bs-Latn-BA"/>
        </a:p>
      </dgm:t>
    </dgm:pt>
    <dgm:pt modelId="{0DEF0E44-C814-4621-BD20-2FDA8761BF7E}" type="sibTrans" cxnId="{127F2926-B862-4BFC-B0ED-414F6262BF4B}">
      <dgm:prSet/>
      <dgm:spPr/>
      <dgm:t>
        <a:bodyPr/>
        <a:lstStyle/>
        <a:p>
          <a:endParaRPr lang="bs-Latn-BA"/>
        </a:p>
      </dgm:t>
    </dgm:pt>
    <dgm:pt modelId="{4E16D163-2782-4C33-A6A6-E923C989920F}">
      <dgm:prSet custT="1"/>
      <dgm:spPr/>
      <dgm:t>
        <a:bodyPr/>
        <a:lstStyle/>
        <a:p>
          <a:pPr rtl="0"/>
          <a:r>
            <a:rPr lang="hr-BA" sz="1800" dirty="0" smtClean="0">
              <a:solidFill>
                <a:schemeClr val="tx1"/>
              </a:solidFill>
            </a:rPr>
            <a:t>(2)   U postupku konkurentskog zahtjeva za dostavljanje ponuda donosi se odluka o pokretanju postupka nabavke i objavljuje obavještenje o nabavci na portalu javnih nabavki.</a:t>
          </a:r>
          <a:endParaRPr lang="bs-Latn-BA" sz="1800" dirty="0">
            <a:solidFill>
              <a:schemeClr val="tx1"/>
            </a:solidFill>
          </a:endParaRPr>
        </a:p>
      </dgm:t>
    </dgm:pt>
    <dgm:pt modelId="{CBEE4032-E242-4BEF-A2BB-CF780ED0E609}" type="parTrans" cxnId="{490E4304-2398-4A81-A1CD-F293A98F7266}">
      <dgm:prSet/>
      <dgm:spPr/>
      <dgm:t>
        <a:bodyPr/>
        <a:lstStyle/>
        <a:p>
          <a:endParaRPr lang="bs-Latn-BA"/>
        </a:p>
      </dgm:t>
    </dgm:pt>
    <dgm:pt modelId="{443C3603-A271-4B8D-A7FE-6FAF0B8EBC91}" type="sibTrans" cxnId="{490E4304-2398-4A81-A1CD-F293A98F7266}">
      <dgm:prSet/>
      <dgm:spPr/>
      <dgm:t>
        <a:bodyPr/>
        <a:lstStyle/>
        <a:p>
          <a:endParaRPr lang="bs-Latn-BA"/>
        </a:p>
      </dgm:t>
    </dgm:pt>
    <dgm:pt modelId="{61012C37-8C99-44DF-9DC3-DBC37F81FF91}">
      <dgm:prSet custT="1"/>
      <dgm:spPr/>
      <dgm:t>
        <a:bodyPr/>
        <a:lstStyle/>
        <a:p>
          <a:pPr rtl="0"/>
          <a:r>
            <a:rPr lang="hr-BA" sz="1800" dirty="0" smtClean="0">
              <a:solidFill>
                <a:schemeClr val="tx1"/>
              </a:solidFill>
            </a:rPr>
            <a:t>(3)   Ugovorni organ određuje rok za dostavljanje  ponuda koji </a:t>
          </a:r>
          <a:r>
            <a:rPr lang="hr-BA" sz="1800" b="1" u="sng" dirty="0" smtClean="0">
              <a:solidFill>
                <a:schemeClr val="tx1"/>
              </a:solidFill>
            </a:rPr>
            <a:t>ne može biti kraći od deset dana od dana objavljivanja obavještenja.</a:t>
          </a:r>
          <a:endParaRPr lang="bs-Latn-BA" sz="1800" b="1" u="sng" dirty="0">
            <a:solidFill>
              <a:schemeClr val="tx1"/>
            </a:solidFill>
          </a:endParaRPr>
        </a:p>
      </dgm:t>
    </dgm:pt>
    <dgm:pt modelId="{F67890B0-5AB7-467D-BEFA-788A667DDD23}" type="parTrans" cxnId="{9EC3DE9C-69C9-4DEB-8C99-B5CDA1828F3A}">
      <dgm:prSet/>
      <dgm:spPr/>
      <dgm:t>
        <a:bodyPr/>
        <a:lstStyle/>
        <a:p>
          <a:endParaRPr lang="bs-Latn-BA"/>
        </a:p>
      </dgm:t>
    </dgm:pt>
    <dgm:pt modelId="{6E346362-91AC-48E7-AE9E-A804AA745D6A}" type="sibTrans" cxnId="{9EC3DE9C-69C9-4DEB-8C99-B5CDA1828F3A}">
      <dgm:prSet/>
      <dgm:spPr/>
      <dgm:t>
        <a:bodyPr/>
        <a:lstStyle/>
        <a:p>
          <a:endParaRPr lang="bs-Latn-BA"/>
        </a:p>
      </dgm:t>
    </dgm:pt>
    <dgm:pt modelId="{283C4889-DF2F-481C-8027-E6F56C836E05}">
      <dgm:prSet custT="1"/>
      <dgm:spPr/>
      <dgm:t>
        <a:bodyPr/>
        <a:lstStyle/>
        <a:p>
          <a:pPr rtl="0"/>
          <a:r>
            <a:rPr lang="bs-Latn-BA" sz="1800" dirty="0" smtClean="0"/>
            <a:t>(4) Ponuđač može zatražiti pojašnjenje tenderske dokumentacije najkasnije tri dana prije isteka roka za preuzimanje tenderske dokumentacije</a:t>
          </a:r>
          <a:endParaRPr lang="bs-Latn-BA" sz="1800" dirty="0"/>
        </a:p>
      </dgm:t>
    </dgm:pt>
    <dgm:pt modelId="{C69DBC3E-33C2-469F-9CAD-C66627AE49FD}" type="parTrans" cxnId="{8047E33D-2E48-4965-A4B1-5BF783741FC4}">
      <dgm:prSet/>
      <dgm:spPr/>
      <dgm:t>
        <a:bodyPr/>
        <a:lstStyle/>
        <a:p>
          <a:endParaRPr lang="bs-Latn-BA"/>
        </a:p>
      </dgm:t>
    </dgm:pt>
    <dgm:pt modelId="{17E33E82-5A18-4D77-B05E-41C445DC7222}" type="sibTrans" cxnId="{8047E33D-2E48-4965-A4B1-5BF783741FC4}">
      <dgm:prSet/>
      <dgm:spPr/>
      <dgm:t>
        <a:bodyPr/>
        <a:lstStyle/>
        <a:p>
          <a:endParaRPr lang="bs-Latn-BA"/>
        </a:p>
      </dgm:t>
    </dgm:pt>
    <dgm:pt modelId="{A0C9CD7E-93FF-449C-BBB2-026E1D09B661}">
      <dgm:prSet custT="1"/>
      <dgm:spPr/>
      <dgm:t>
        <a:bodyPr/>
        <a:lstStyle/>
        <a:p>
          <a:pPr rtl="0"/>
          <a:r>
            <a:rPr lang="hr-BA" sz="1600" dirty="0" smtClean="0"/>
            <a:t>(</a:t>
          </a:r>
          <a:r>
            <a:rPr lang="hr-BA" sz="1800" dirty="0" smtClean="0"/>
            <a:t>5)   Ugovorni organ imenuje komisiju za javnu nabavku i predviđa javno otvaranje ponuda</a:t>
          </a:r>
          <a:r>
            <a:rPr lang="hr-BA" sz="1300" dirty="0" smtClean="0"/>
            <a:t>.</a:t>
          </a:r>
          <a:endParaRPr lang="bs-Latn-BA" sz="1300" dirty="0"/>
        </a:p>
      </dgm:t>
    </dgm:pt>
    <dgm:pt modelId="{C2285583-382C-45D2-B53A-3C8026DFC371}" type="parTrans" cxnId="{B0E9828D-E191-4CF4-840B-C681D0601E63}">
      <dgm:prSet/>
      <dgm:spPr/>
      <dgm:t>
        <a:bodyPr/>
        <a:lstStyle/>
        <a:p>
          <a:endParaRPr lang="bs-Latn-BA"/>
        </a:p>
      </dgm:t>
    </dgm:pt>
    <dgm:pt modelId="{35981CAC-640A-464A-9A21-B402471E8D6C}" type="sibTrans" cxnId="{B0E9828D-E191-4CF4-840B-C681D0601E63}">
      <dgm:prSet/>
      <dgm:spPr/>
      <dgm:t>
        <a:bodyPr/>
        <a:lstStyle/>
        <a:p>
          <a:endParaRPr lang="bs-Latn-BA"/>
        </a:p>
      </dgm:t>
    </dgm:pt>
    <dgm:pt modelId="{DBB552C5-C9D1-4BBB-8749-C442216D5C5A}" type="pres">
      <dgm:prSet presAssocID="{3DDE8A65-EA66-4ADE-87B9-59B689AF6DD0}" presName="Name0" presStyleCnt="0">
        <dgm:presLayoutVars>
          <dgm:dir/>
          <dgm:resizeHandles val="exact"/>
        </dgm:presLayoutVars>
      </dgm:prSet>
      <dgm:spPr/>
      <dgm:t>
        <a:bodyPr/>
        <a:lstStyle/>
        <a:p>
          <a:endParaRPr lang="bs-Latn-BA"/>
        </a:p>
      </dgm:t>
    </dgm:pt>
    <dgm:pt modelId="{0C9E5ECA-4021-4EA2-89B5-41A1E67E2D1D}" type="pres">
      <dgm:prSet presAssocID="{5306D00B-9C32-4189-8151-329162D53198}" presName="node" presStyleLbl="node1" presStyleIdx="0" presStyleCnt="5">
        <dgm:presLayoutVars>
          <dgm:bulletEnabled val="1"/>
        </dgm:presLayoutVars>
      </dgm:prSet>
      <dgm:spPr/>
      <dgm:t>
        <a:bodyPr/>
        <a:lstStyle/>
        <a:p>
          <a:endParaRPr lang="bs-Latn-BA"/>
        </a:p>
      </dgm:t>
    </dgm:pt>
    <dgm:pt modelId="{EEC1D539-959C-400F-8984-B963D04F85C9}" type="pres">
      <dgm:prSet presAssocID="{0DEF0E44-C814-4621-BD20-2FDA8761BF7E}" presName="sibTrans" presStyleCnt="0"/>
      <dgm:spPr/>
      <dgm:t>
        <a:bodyPr/>
        <a:lstStyle/>
        <a:p>
          <a:endParaRPr lang="bs-Latn-BA"/>
        </a:p>
      </dgm:t>
    </dgm:pt>
    <dgm:pt modelId="{72991E82-49D0-4C30-B995-EAD697AAA42B}" type="pres">
      <dgm:prSet presAssocID="{4E16D163-2782-4C33-A6A6-E923C989920F}" presName="node" presStyleLbl="node1" presStyleIdx="1" presStyleCnt="5">
        <dgm:presLayoutVars>
          <dgm:bulletEnabled val="1"/>
        </dgm:presLayoutVars>
      </dgm:prSet>
      <dgm:spPr/>
      <dgm:t>
        <a:bodyPr/>
        <a:lstStyle/>
        <a:p>
          <a:endParaRPr lang="bs-Latn-BA"/>
        </a:p>
      </dgm:t>
    </dgm:pt>
    <dgm:pt modelId="{9324418A-AC83-4FEC-A5E2-9AFC4C7429EC}" type="pres">
      <dgm:prSet presAssocID="{443C3603-A271-4B8D-A7FE-6FAF0B8EBC91}" presName="sibTrans" presStyleCnt="0"/>
      <dgm:spPr/>
      <dgm:t>
        <a:bodyPr/>
        <a:lstStyle/>
        <a:p>
          <a:endParaRPr lang="bs-Latn-BA"/>
        </a:p>
      </dgm:t>
    </dgm:pt>
    <dgm:pt modelId="{7D05A625-E2CC-4FAE-9362-30BE0C80BA43}" type="pres">
      <dgm:prSet presAssocID="{61012C37-8C99-44DF-9DC3-DBC37F81FF91}" presName="node" presStyleLbl="node1" presStyleIdx="2" presStyleCnt="5">
        <dgm:presLayoutVars>
          <dgm:bulletEnabled val="1"/>
        </dgm:presLayoutVars>
      </dgm:prSet>
      <dgm:spPr/>
      <dgm:t>
        <a:bodyPr/>
        <a:lstStyle/>
        <a:p>
          <a:endParaRPr lang="bs-Latn-BA"/>
        </a:p>
      </dgm:t>
    </dgm:pt>
    <dgm:pt modelId="{3C694E76-C3EE-48E7-9DF3-C28A1824BC1E}" type="pres">
      <dgm:prSet presAssocID="{6E346362-91AC-48E7-AE9E-A804AA745D6A}" presName="sibTrans" presStyleCnt="0"/>
      <dgm:spPr/>
      <dgm:t>
        <a:bodyPr/>
        <a:lstStyle/>
        <a:p>
          <a:endParaRPr lang="bs-Latn-BA"/>
        </a:p>
      </dgm:t>
    </dgm:pt>
    <dgm:pt modelId="{C08A6349-C369-49B3-A292-376B3ED786A2}" type="pres">
      <dgm:prSet presAssocID="{283C4889-DF2F-481C-8027-E6F56C836E05}" presName="node" presStyleLbl="node1" presStyleIdx="3" presStyleCnt="5">
        <dgm:presLayoutVars>
          <dgm:bulletEnabled val="1"/>
        </dgm:presLayoutVars>
      </dgm:prSet>
      <dgm:spPr/>
      <dgm:t>
        <a:bodyPr/>
        <a:lstStyle/>
        <a:p>
          <a:endParaRPr lang="bs-Latn-BA"/>
        </a:p>
      </dgm:t>
    </dgm:pt>
    <dgm:pt modelId="{0EEB7659-89C4-4CA6-A00C-CE1419D9BA1F}" type="pres">
      <dgm:prSet presAssocID="{17E33E82-5A18-4D77-B05E-41C445DC7222}" presName="sibTrans" presStyleCnt="0"/>
      <dgm:spPr/>
      <dgm:t>
        <a:bodyPr/>
        <a:lstStyle/>
        <a:p>
          <a:endParaRPr lang="bs-Latn-BA"/>
        </a:p>
      </dgm:t>
    </dgm:pt>
    <dgm:pt modelId="{75D529E7-BEBD-426C-A7C8-50084FD91D9A}" type="pres">
      <dgm:prSet presAssocID="{A0C9CD7E-93FF-449C-BBB2-026E1D09B661}" presName="node" presStyleLbl="node1" presStyleIdx="4" presStyleCnt="5">
        <dgm:presLayoutVars>
          <dgm:bulletEnabled val="1"/>
        </dgm:presLayoutVars>
      </dgm:prSet>
      <dgm:spPr/>
      <dgm:t>
        <a:bodyPr/>
        <a:lstStyle/>
        <a:p>
          <a:endParaRPr lang="bs-Latn-BA"/>
        </a:p>
      </dgm:t>
    </dgm:pt>
  </dgm:ptLst>
  <dgm:cxnLst>
    <dgm:cxn modelId="{9EC3DE9C-69C9-4DEB-8C99-B5CDA1828F3A}" srcId="{3DDE8A65-EA66-4ADE-87B9-59B689AF6DD0}" destId="{61012C37-8C99-44DF-9DC3-DBC37F81FF91}" srcOrd="2" destOrd="0" parTransId="{F67890B0-5AB7-467D-BEFA-788A667DDD23}" sibTransId="{6E346362-91AC-48E7-AE9E-A804AA745D6A}"/>
    <dgm:cxn modelId="{789B4993-F09C-4AB7-BCC3-7DA92D92D3DA}" type="presOf" srcId="{5306D00B-9C32-4189-8151-329162D53198}" destId="{0C9E5ECA-4021-4EA2-89B5-41A1E67E2D1D}" srcOrd="0" destOrd="0" presId="urn:microsoft.com/office/officeart/2005/8/layout/hList6"/>
    <dgm:cxn modelId="{B0E9828D-E191-4CF4-840B-C681D0601E63}" srcId="{3DDE8A65-EA66-4ADE-87B9-59B689AF6DD0}" destId="{A0C9CD7E-93FF-449C-BBB2-026E1D09B661}" srcOrd="4" destOrd="0" parTransId="{C2285583-382C-45D2-B53A-3C8026DFC371}" sibTransId="{35981CAC-640A-464A-9A21-B402471E8D6C}"/>
    <dgm:cxn modelId="{7BD64A7A-C168-48C6-BC19-9C26F06476A6}" type="presOf" srcId="{283C4889-DF2F-481C-8027-E6F56C836E05}" destId="{C08A6349-C369-49B3-A292-376B3ED786A2}" srcOrd="0" destOrd="0" presId="urn:microsoft.com/office/officeart/2005/8/layout/hList6"/>
    <dgm:cxn modelId="{127F2926-B862-4BFC-B0ED-414F6262BF4B}" srcId="{3DDE8A65-EA66-4ADE-87B9-59B689AF6DD0}" destId="{5306D00B-9C32-4189-8151-329162D53198}" srcOrd="0" destOrd="0" parTransId="{01586353-D005-48B6-822E-038FDCE33836}" sibTransId="{0DEF0E44-C814-4621-BD20-2FDA8761BF7E}"/>
    <dgm:cxn modelId="{8047E33D-2E48-4965-A4B1-5BF783741FC4}" srcId="{3DDE8A65-EA66-4ADE-87B9-59B689AF6DD0}" destId="{283C4889-DF2F-481C-8027-E6F56C836E05}" srcOrd="3" destOrd="0" parTransId="{C69DBC3E-33C2-469F-9CAD-C66627AE49FD}" sibTransId="{17E33E82-5A18-4D77-B05E-41C445DC7222}"/>
    <dgm:cxn modelId="{490E4304-2398-4A81-A1CD-F293A98F7266}" srcId="{3DDE8A65-EA66-4ADE-87B9-59B689AF6DD0}" destId="{4E16D163-2782-4C33-A6A6-E923C989920F}" srcOrd="1" destOrd="0" parTransId="{CBEE4032-E242-4BEF-A2BB-CF780ED0E609}" sibTransId="{443C3603-A271-4B8D-A7FE-6FAF0B8EBC91}"/>
    <dgm:cxn modelId="{87FB826D-5BB6-498C-88D9-80FD89F4C194}" type="presOf" srcId="{3DDE8A65-EA66-4ADE-87B9-59B689AF6DD0}" destId="{DBB552C5-C9D1-4BBB-8749-C442216D5C5A}" srcOrd="0" destOrd="0" presId="urn:microsoft.com/office/officeart/2005/8/layout/hList6"/>
    <dgm:cxn modelId="{CC15B5DF-701C-4B85-8129-594F43EF6F5D}" type="presOf" srcId="{A0C9CD7E-93FF-449C-BBB2-026E1D09B661}" destId="{75D529E7-BEBD-426C-A7C8-50084FD91D9A}" srcOrd="0" destOrd="0" presId="urn:microsoft.com/office/officeart/2005/8/layout/hList6"/>
    <dgm:cxn modelId="{0B36E76F-5FC8-427E-B672-55335A31A1E7}" type="presOf" srcId="{4E16D163-2782-4C33-A6A6-E923C989920F}" destId="{72991E82-49D0-4C30-B995-EAD697AAA42B}" srcOrd="0" destOrd="0" presId="urn:microsoft.com/office/officeart/2005/8/layout/hList6"/>
    <dgm:cxn modelId="{B49B3FA5-5C51-42BC-A966-FB38DD5E54E1}" type="presOf" srcId="{61012C37-8C99-44DF-9DC3-DBC37F81FF91}" destId="{7D05A625-E2CC-4FAE-9362-30BE0C80BA43}" srcOrd="0" destOrd="0" presId="urn:microsoft.com/office/officeart/2005/8/layout/hList6"/>
    <dgm:cxn modelId="{F869FC2F-0430-4093-8F09-1F824150CFE6}" type="presParOf" srcId="{DBB552C5-C9D1-4BBB-8749-C442216D5C5A}" destId="{0C9E5ECA-4021-4EA2-89B5-41A1E67E2D1D}" srcOrd="0" destOrd="0" presId="urn:microsoft.com/office/officeart/2005/8/layout/hList6"/>
    <dgm:cxn modelId="{E263E795-F709-406D-960C-160AD3BB552C}" type="presParOf" srcId="{DBB552C5-C9D1-4BBB-8749-C442216D5C5A}" destId="{EEC1D539-959C-400F-8984-B963D04F85C9}" srcOrd="1" destOrd="0" presId="urn:microsoft.com/office/officeart/2005/8/layout/hList6"/>
    <dgm:cxn modelId="{405BA52D-EE07-4098-99E6-C2EA76B828A9}" type="presParOf" srcId="{DBB552C5-C9D1-4BBB-8749-C442216D5C5A}" destId="{72991E82-49D0-4C30-B995-EAD697AAA42B}" srcOrd="2" destOrd="0" presId="urn:microsoft.com/office/officeart/2005/8/layout/hList6"/>
    <dgm:cxn modelId="{E59AEDDE-4134-4424-8357-774E3FBDF825}" type="presParOf" srcId="{DBB552C5-C9D1-4BBB-8749-C442216D5C5A}" destId="{9324418A-AC83-4FEC-A5E2-9AFC4C7429EC}" srcOrd="3" destOrd="0" presId="urn:microsoft.com/office/officeart/2005/8/layout/hList6"/>
    <dgm:cxn modelId="{B13658A9-DDE9-42C1-811D-B9E10F0754CB}" type="presParOf" srcId="{DBB552C5-C9D1-4BBB-8749-C442216D5C5A}" destId="{7D05A625-E2CC-4FAE-9362-30BE0C80BA43}" srcOrd="4" destOrd="0" presId="urn:microsoft.com/office/officeart/2005/8/layout/hList6"/>
    <dgm:cxn modelId="{73278B6A-22EE-485F-B4CA-ED901D6129A3}" type="presParOf" srcId="{DBB552C5-C9D1-4BBB-8749-C442216D5C5A}" destId="{3C694E76-C3EE-48E7-9DF3-C28A1824BC1E}" srcOrd="5" destOrd="0" presId="urn:microsoft.com/office/officeart/2005/8/layout/hList6"/>
    <dgm:cxn modelId="{83B5718A-E73F-4F20-B0C8-D6F7AE2B487B}" type="presParOf" srcId="{DBB552C5-C9D1-4BBB-8749-C442216D5C5A}" destId="{C08A6349-C369-49B3-A292-376B3ED786A2}" srcOrd="6" destOrd="0" presId="urn:microsoft.com/office/officeart/2005/8/layout/hList6"/>
    <dgm:cxn modelId="{3889546B-5836-4AB7-B925-81A82341A5E2}" type="presParOf" srcId="{DBB552C5-C9D1-4BBB-8749-C442216D5C5A}" destId="{0EEB7659-89C4-4CA6-A00C-CE1419D9BA1F}" srcOrd="7" destOrd="0" presId="urn:microsoft.com/office/officeart/2005/8/layout/hList6"/>
    <dgm:cxn modelId="{8F3DD635-09D0-4C03-8320-EC11F7E13E96}" type="presParOf" srcId="{DBB552C5-C9D1-4BBB-8749-C442216D5C5A}" destId="{75D529E7-BEBD-426C-A7C8-50084FD91D9A}"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496F7-7848-40DF-8F56-19EA531FD83D}">
      <dsp:nvSpPr>
        <dsp:cNvPr id="0" name=""/>
        <dsp:cNvSpPr/>
      </dsp:nvSpPr>
      <dsp:spPr>
        <a:xfrm>
          <a:off x="0" y="586"/>
          <a:ext cx="762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5D642A-C796-4540-953D-7A0093D83B18}">
      <dsp:nvSpPr>
        <dsp:cNvPr id="0" name=""/>
        <dsp:cNvSpPr/>
      </dsp:nvSpPr>
      <dsp:spPr>
        <a:xfrm>
          <a:off x="0" y="586"/>
          <a:ext cx="7620000"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bs-Latn-BA" sz="2800" kern="1200" dirty="0"/>
            <a:t>Transparentnost</a:t>
          </a:r>
        </a:p>
      </dsp:txBody>
      <dsp:txXfrm>
        <a:off x="0" y="586"/>
        <a:ext cx="7620000" cy="959885"/>
      </dsp:txXfrm>
    </dsp:sp>
    <dsp:sp modelId="{E98AB72C-5DA7-4E68-9CAF-EE6E1D074743}">
      <dsp:nvSpPr>
        <dsp:cNvPr id="0" name=""/>
        <dsp:cNvSpPr/>
      </dsp:nvSpPr>
      <dsp:spPr>
        <a:xfrm>
          <a:off x="0" y="960471"/>
          <a:ext cx="762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DFC0F5-B146-4CB9-A34A-5AEF19D07A8D}">
      <dsp:nvSpPr>
        <dsp:cNvPr id="0" name=""/>
        <dsp:cNvSpPr/>
      </dsp:nvSpPr>
      <dsp:spPr>
        <a:xfrm>
          <a:off x="0" y="960471"/>
          <a:ext cx="7620000"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bs-Latn-BA" sz="2800" kern="1200" dirty="0"/>
            <a:t>Jednak tretman</a:t>
          </a:r>
        </a:p>
      </dsp:txBody>
      <dsp:txXfrm>
        <a:off x="0" y="960471"/>
        <a:ext cx="7620000" cy="959885"/>
      </dsp:txXfrm>
    </dsp:sp>
    <dsp:sp modelId="{AA1F1CD9-C490-47F4-979A-83D7CF218E5B}">
      <dsp:nvSpPr>
        <dsp:cNvPr id="0" name=""/>
        <dsp:cNvSpPr/>
      </dsp:nvSpPr>
      <dsp:spPr>
        <a:xfrm>
          <a:off x="0" y="1920357"/>
          <a:ext cx="762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870E1A-20DA-4E23-83A7-F1D7E2978DB8}">
      <dsp:nvSpPr>
        <dsp:cNvPr id="0" name=""/>
        <dsp:cNvSpPr/>
      </dsp:nvSpPr>
      <dsp:spPr>
        <a:xfrm>
          <a:off x="0" y="1920357"/>
          <a:ext cx="7620000"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bs-Latn-BA" sz="2800" kern="1200"/>
            <a:t>Nediskriminacija</a:t>
          </a:r>
        </a:p>
      </dsp:txBody>
      <dsp:txXfrm>
        <a:off x="0" y="1920357"/>
        <a:ext cx="7620000" cy="959885"/>
      </dsp:txXfrm>
    </dsp:sp>
    <dsp:sp modelId="{F4A57CB0-09C8-4268-AE5B-453BC2792C17}">
      <dsp:nvSpPr>
        <dsp:cNvPr id="0" name=""/>
        <dsp:cNvSpPr/>
      </dsp:nvSpPr>
      <dsp:spPr>
        <a:xfrm>
          <a:off x="0" y="2880242"/>
          <a:ext cx="762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A06337-4EB1-4602-93E0-BA1978AEA7D5}">
      <dsp:nvSpPr>
        <dsp:cNvPr id="0" name=""/>
        <dsp:cNvSpPr/>
      </dsp:nvSpPr>
      <dsp:spPr>
        <a:xfrm>
          <a:off x="0" y="2880242"/>
          <a:ext cx="7620000"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bs-Latn-BA" sz="2800" kern="1200"/>
            <a:t>Pravična i aktivna konkurencija</a:t>
          </a:r>
        </a:p>
      </dsp:txBody>
      <dsp:txXfrm>
        <a:off x="0" y="2880242"/>
        <a:ext cx="7620000" cy="959885"/>
      </dsp:txXfrm>
    </dsp:sp>
    <dsp:sp modelId="{794EBF33-C858-4F74-B08C-60C096101CEA}">
      <dsp:nvSpPr>
        <dsp:cNvPr id="0" name=""/>
        <dsp:cNvSpPr/>
      </dsp:nvSpPr>
      <dsp:spPr>
        <a:xfrm>
          <a:off x="0" y="3840128"/>
          <a:ext cx="76200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A609C7-8968-4ACC-9486-FA5AD863709D}">
      <dsp:nvSpPr>
        <dsp:cNvPr id="0" name=""/>
        <dsp:cNvSpPr/>
      </dsp:nvSpPr>
      <dsp:spPr>
        <a:xfrm>
          <a:off x="0" y="3840128"/>
          <a:ext cx="7620000" cy="959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bs-Latn-BA" sz="2800" kern="1200"/>
            <a:t>Najefikasnija potrošnja javnih sredstava – najbolja vrijednost za novac</a:t>
          </a:r>
          <a:r>
            <a:rPr lang="bs-Latn-BA" sz="2800" i="1" kern="1200"/>
            <a:t> (best value for money)</a:t>
          </a:r>
          <a:endParaRPr lang="bs-Latn-BA" sz="2800" kern="1200"/>
        </a:p>
      </dsp:txBody>
      <dsp:txXfrm>
        <a:off x="0" y="3840128"/>
        <a:ext cx="7620000" cy="9598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449CB-88F0-410D-8B19-836E98D51DD2}">
      <dsp:nvSpPr>
        <dsp:cNvPr id="0" name=""/>
        <dsp:cNvSpPr/>
      </dsp:nvSpPr>
      <dsp:spPr>
        <a:xfrm>
          <a:off x="0" y="1440179"/>
          <a:ext cx="7620000" cy="192024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06911D-24CC-487A-9C67-AA92267FC8A9}">
      <dsp:nvSpPr>
        <dsp:cNvPr id="0" name=""/>
        <dsp:cNvSpPr/>
      </dsp:nvSpPr>
      <dsp:spPr>
        <a:xfrm>
          <a:off x="3348" y="0"/>
          <a:ext cx="2210097"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bs-Latn-BA" sz="1900" kern="1200" dirty="0"/>
            <a:t>1 Potpisivanje Izjava o </a:t>
          </a:r>
          <a:r>
            <a:rPr lang="bs-Latn-BA" sz="1900" kern="1200" dirty="0" smtClean="0"/>
            <a:t>povjerljivosti i sukobu interesa </a:t>
          </a:r>
          <a:endParaRPr lang="bs-Latn-BA" sz="1900" kern="1200" dirty="0"/>
        </a:p>
      </dsp:txBody>
      <dsp:txXfrm>
        <a:off x="3348" y="0"/>
        <a:ext cx="2210097" cy="1920240"/>
      </dsp:txXfrm>
    </dsp:sp>
    <dsp:sp modelId="{08317070-0562-48D5-A8F4-9CDF7239497E}">
      <dsp:nvSpPr>
        <dsp:cNvPr id="0" name=""/>
        <dsp:cNvSpPr/>
      </dsp:nvSpPr>
      <dsp:spPr>
        <a:xfrm>
          <a:off x="868367" y="2160269"/>
          <a:ext cx="480060" cy="4800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65BD1E-A849-40D1-A911-7D3D849B6247}">
      <dsp:nvSpPr>
        <dsp:cNvPr id="0" name=""/>
        <dsp:cNvSpPr/>
      </dsp:nvSpPr>
      <dsp:spPr>
        <a:xfrm>
          <a:off x="2323951" y="2880359"/>
          <a:ext cx="2210097"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t" anchorCtr="0">
          <a:noAutofit/>
        </a:bodyPr>
        <a:lstStyle/>
        <a:p>
          <a:pPr lvl="0" algn="ctr" defTabSz="844550" rtl="0">
            <a:lnSpc>
              <a:spcPct val="90000"/>
            </a:lnSpc>
            <a:spcBef>
              <a:spcPct val="0"/>
            </a:spcBef>
            <a:spcAft>
              <a:spcPct val="35000"/>
            </a:spcAft>
          </a:pPr>
          <a:r>
            <a:rPr lang="bs-Latn-BA" sz="1900" kern="1200" dirty="0"/>
            <a:t>2 Priprema tenderske dokumentacije (pravni, ekonomski i tehnički dio = cijela TD)</a:t>
          </a:r>
        </a:p>
      </dsp:txBody>
      <dsp:txXfrm>
        <a:off x="2323951" y="2880359"/>
        <a:ext cx="2210097" cy="1920240"/>
      </dsp:txXfrm>
    </dsp:sp>
    <dsp:sp modelId="{23E6D8A2-F2A1-4FB4-9A2B-1FE87727231F}">
      <dsp:nvSpPr>
        <dsp:cNvPr id="0" name=""/>
        <dsp:cNvSpPr/>
      </dsp:nvSpPr>
      <dsp:spPr>
        <a:xfrm>
          <a:off x="3188969" y="2160269"/>
          <a:ext cx="480060" cy="4800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FDB99-990F-46AE-B90D-4D2E07AB9D80}">
      <dsp:nvSpPr>
        <dsp:cNvPr id="0" name=""/>
        <dsp:cNvSpPr/>
      </dsp:nvSpPr>
      <dsp:spPr>
        <a:xfrm>
          <a:off x="4644553" y="0"/>
          <a:ext cx="2210097" cy="1920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135128" numCol="1" spcCol="1270" anchor="b" anchorCtr="0">
          <a:noAutofit/>
        </a:bodyPr>
        <a:lstStyle/>
        <a:p>
          <a:pPr lvl="0" algn="ctr" defTabSz="844550" rtl="0">
            <a:lnSpc>
              <a:spcPct val="90000"/>
            </a:lnSpc>
            <a:spcBef>
              <a:spcPct val="0"/>
            </a:spcBef>
            <a:spcAft>
              <a:spcPct val="35000"/>
            </a:spcAft>
          </a:pPr>
          <a:r>
            <a:rPr lang="bs-Latn-BA" sz="1900" kern="1200" dirty="0"/>
            <a:t>3 Otvaranje </a:t>
          </a:r>
          <a:r>
            <a:rPr lang="bs-Latn-BA" sz="1900" kern="1200" dirty="0" smtClean="0"/>
            <a:t>ponuda</a:t>
          </a:r>
          <a:endParaRPr lang="bs-Latn-BA" sz="1900" kern="1200" dirty="0"/>
        </a:p>
      </dsp:txBody>
      <dsp:txXfrm>
        <a:off x="4644553" y="0"/>
        <a:ext cx="2210097" cy="1920240"/>
      </dsp:txXfrm>
    </dsp:sp>
    <dsp:sp modelId="{7D49F5F7-78D1-466D-B5FB-7890FB7E55F7}">
      <dsp:nvSpPr>
        <dsp:cNvPr id="0" name=""/>
        <dsp:cNvSpPr/>
      </dsp:nvSpPr>
      <dsp:spPr>
        <a:xfrm>
          <a:off x="5509572" y="2160269"/>
          <a:ext cx="480060" cy="4800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E77EF-C380-4616-88A3-40EFC7576D3D}">
      <dsp:nvSpPr>
        <dsp:cNvPr id="0" name=""/>
        <dsp:cNvSpPr/>
      </dsp:nvSpPr>
      <dsp:spPr>
        <a:xfrm>
          <a:off x="6697" y="436662"/>
          <a:ext cx="2001738" cy="19255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bs-Latn-BA" sz="1800" b="1" kern="1200" dirty="0"/>
            <a:t>4 Analiza ponuda </a:t>
          </a:r>
        </a:p>
        <a:p>
          <a:pPr lvl="0" algn="ctr" defTabSz="800100" rtl="0">
            <a:lnSpc>
              <a:spcPct val="90000"/>
            </a:lnSpc>
            <a:spcBef>
              <a:spcPct val="0"/>
            </a:spcBef>
            <a:spcAft>
              <a:spcPct val="35000"/>
            </a:spcAft>
          </a:pPr>
          <a:r>
            <a:rPr lang="bs-Latn-BA" sz="1600" kern="1200" dirty="0"/>
            <a:t>(provjera da li je u skladu sa svim uslovima propisanim TD, računska provjera cijena, neprirodno niska cijena, eAukcija)</a:t>
          </a:r>
        </a:p>
      </dsp:txBody>
      <dsp:txXfrm>
        <a:off x="63094" y="493059"/>
        <a:ext cx="1888944" cy="1812742"/>
      </dsp:txXfrm>
    </dsp:sp>
    <dsp:sp modelId="{CB46620A-7DAC-442B-A07D-205C7806940F}">
      <dsp:nvSpPr>
        <dsp:cNvPr id="0" name=""/>
        <dsp:cNvSpPr/>
      </dsp:nvSpPr>
      <dsp:spPr>
        <a:xfrm>
          <a:off x="2184588" y="1151215"/>
          <a:ext cx="424368" cy="496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bs-Latn-BA" sz="2100" kern="1200"/>
        </a:p>
      </dsp:txBody>
      <dsp:txXfrm>
        <a:off x="2184588" y="1250501"/>
        <a:ext cx="297058" cy="297859"/>
      </dsp:txXfrm>
    </dsp:sp>
    <dsp:sp modelId="{BAC241F3-F92E-4D47-9F28-00E99A94EF82}">
      <dsp:nvSpPr>
        <dsp:cNvPr id="0" name=""/>
        <dsp:cNvSpPr/>
      </dsp:nvSpPr>
      <dsp:spPr>
        <a:xfrm>
          <a:off x="2809130" y="457200"/>
          <a:ext cx="2001738" cy="1884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bs-Latn-BA" sz="1800" b="1" kern="1200" dirty="0"/>
            <a:t>5 Priprema zapisnika o ocjeni ponuda sa prijedlogom odluke o izboru/poništenju</a:t>
          </a:r>
        </a:p>
      </dsp:txBody>
      <dsp:txXfrm>
        <a:off x="2864324" y="512394"/>
        <a:ext cx="1891350" cy="1774072"/>
      </dsp:txXfrm>
    </dsp:sp>
    <dsp:sp modelId="{BA217594-A79B-4AA1-A961-24F4B14B848C}">
      <dsp:nvSpPr>
        <dsp:cNvPr id="0" name=""/>
        <dsp:cNvSpPr/>
      </dsp:nvSpPr>
      <dsp:spPr>
        <a:xfrm>
          <a:off x="4987022" y="1151215"/>
          <a:ext cx="424368" cy="496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bs-Latn-BA" sz="2100" kern="1200"/>
        </a:p>
      </dsp:txBody>
      <dsp:txXfrm>
        <a:off x="4987022" y="1250501"/>
        <a:ext cx="297058" cy="297859"/>
      </dsp:txXfrm>
    </dsp:sp>
    <dsp:sp modelId="{EA127CEE-D686-4BEB-9BB7-245FE251C3CC}">
      <dsp:nvSpPr>
        <dsp:cNvPr id="0" name=""/>
        <dsp:cNvSpPr/>
      </dsp:nvSpPr>
      <dsp:spPr>
        <a:xfrm>
          <a:off x="5611564" y="457200"/>
          <a:ext cx="2001738" cy="18844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bs-Latn-BA" sz="1800" b="1" kern="1200" dirty="0"/>
            <a:t>6 Obavještenje svih učesnika o rezultatima postupka</a:t>
          </a:r>
        </a:p>
      </dsp:txBody>
      <dsp:txXfrm>
        <a:off x="5666758" y="512394"/>
        <a:ext cx="1891350" cy="1774072"/>
      </dsp:txXfrm>
    </dsp:sp>
    <dsp:sp modelId="{DAD31E81-3CBE-4D3E-BFFB-25D137404276}">
      <dsp:nvSpPr>
        <dsp:cNvPr id="0" name=""/>
        <dsp:cNvSpPr/>
      </dsp:nvSpPr>
      <dsp:spPr>
        <a:xfrm rot="5400000">
          <a:off x="6394806" y="2491743"/>
          <a:ext cx="435253" cy="496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bs-Latn-BA" sz="2100" kern="1200"/>
        </a:p>
      </dsp:txBody>
      <dsp:txXfrm rot="-5400000">
        <a:off x="6463503" y="2522332"/>
        <a:ext cx="297859" cy="304677"/>
      </dsp:txXfrm>
    </dsp:sp>
    <dsp:sp modelId="{3A501E5C-1266-49F3-9BE9-0B42B7F52AFC}">
      <dsp:nvSpPr>
        <dsp:cNvPr id="0" name=""/>
        <dsp:cNvSpPr/>
      </dsp:nvSpPr>
      <dsp:spPr>
        <a:xfrm>
          <a:off x="5611564" y="3162894"/>
          <a:ext cx="2001738" cy="1201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bs-Latn-BA" sz="1800" b="1" kern="1200" dirty="0"/>
            <a:t>7 Praćenje rokova za žalbu, tretiranje eventualno uložene žalbe</a:t>
          </a:r>
        </a:p>
      </dsp:txBody>
      <dsp:txXfrm>
        <a:off x="5646741" y="3198071"/>
        <a:ext cx="1931384" cy="1130688"/>
      </dsp:txXfrm>
    </dsp:sp>
    <dsp:sp modelId="{70453A8E-E77A-4C50-82EF-EE3C7A46A748}">
      <dsp:nvSpPr>
        <dsp:cNvPr id="0" name=""/>
        <dsp:cNvSpPr/>
      </dsp:nvSpPr>
      <dsp:spPr>
        <a:xfrm rot="10800000">
          <a:off x="5011042" y="3515200"/>
          <a:ext cx="424368" cy="4964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bs-Latn-BA" sz="2100" kern="1200"/>
        </a:p>
      </dsp:txBody>
      <dsp:txXfrm rot="10800000">
        <a:off x="5138352" y="3614486"/>
        <a:ext cx="297058" cy="297859"/>
      </dsp:txXfrm>
    </dsp:sp>
    <dsp:sp modelId="{9AFBFF12-7E6E-4120-A937-317BB16828AA}">
      <dsp:nvSpPr>
        <dsp:cNvPr id="0" name=""/>
        <dsp:cNvSpPr/>
      </dsp:nvSpPr>
      <dsp:spPr>
        <a:xfrm>
          <a:off x="1915274" y="3162894"/>
          <a:ext cx="2895594" cy="120104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bs-Latn-BA" sz="1800" b="1" kern="1200" dirty="0"/>
            <a:t>8 Korespondencija vezano za potpisivanje ugovora,obavještenje na portalu JN,arhiviranje</a:t>
          </a:r>
        </a:p>
      </dsp:txBody>
      <dsp:txXfrm>
        <a:off x="1950451" y="3198071"/>
        <a:ext cx="2825240" cy="11306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F06BA-EB70-4446-8193-6FE341071D68}">
      <dsp:nvSpPr>
        <dsp:cNvPr id="0" name=""/>
        <dsp:cNvSpPr/>
      </dsp:nvSpPr>
      <dsp:spPr>
        <a:xfrm>
          <a:off x="0" y="0"/>
          <a:ext cx="8839200" cy="199683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l-PL" sz="2000" b="1" kern="1200" dirty="0" smtClean="0">
              <a:solidFill>
                <a:srgbClr val="FFFF00"/>
              </a:solidFill>
            </a:rPr>
            <a:t>Član 39 stav 3 ZJN se briše – </a:t>
          </a:r>
          <a:r>
            <a:rPr lang="pl-PL" sz="2000" kern="1200" dirty="0" smtClean="0"/>
            <a:t>nema računanja datuma otvaranja od dana objave ispravke obavještenja/TD</a:t>
          </a:r>
        </a:p>
        <a:p>
          <a:pPr lvl="0" algn="l" defTabSz="889000" rtl="0">
            <a:lnSpc>
              <a:spcPct val="90000"/>
            </a:lnSpc>
            <a:spcBef>
              <a:spcPct val="0"/>
            </a:spcBef>
            <a:spcAft>
              <a:spcPct val="35000"/>
            </a:spcAft>
          </a:pPr>
          <a:r>
            <a:rPr lang="pl-PL" sz="2000" b="1" kern="1200" dirty="0" smtClean="0">
              <a:solidFill>
                <a:srgbClr val="FFFF00"/>
              </a:solidFill>
            </a:rPr>
            <a:t>Član 41 stav 3 ZJN se briše </a:t>
          </a:r>
          <a:r>
            <a:rPr lang="pl-PL" sz="2000" kern="1200" dirty="0" smtClean="0"/>
            <a:t>– nema skraćivanja rokova za prijem ponuda zbog objavljivanja TD portalu JN</a:t>
          </a:r>
          <a:endParaRPr lang="bs-Latn-BA" sz="2000" kern="1200" dirty="0"/>
        </a:p>
      </dsp:txBody>
      <dsp:txXfrm>
        <a:off x="1967523" y="0"/>
        <a:ext cx="6871676" cy="1996833"/>
      </dsp:txXfrm>
    </dsp:sp>
    <dsp:sp modelId="{2CCF4DC5-7BE7-4600-8F4D-991288B7833B}">
      <dsp:nvSpPr>
        <dsp:cNvPr id="0" name=""/>
        <dsp:cNvSpPr/>
      </dsp:nvSpPr>
      <dsp:spPr>
        <a:xfrm>
          <a:off x="169859" y="295627"/>
          <a:ext cx="1767840" cy="159746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5F2897-0EDB-4F1D-B248-59E41C621433}">
      <dsp:nvSpPr>
        <dsp:cNvPr id="0" name=""/>
        <dsp:cNvSpPr/>
      </dsp:nvSpPr>
      <dsp:spPr>
        <a:xfrm>
          <a:off x="0" y="2196517"/>
          <a:ext cx="8839200" cy="2392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bs-Latn-BA" sz="2400" b="1" kern="1200" dirty="0" smtClean="0">
              <a:solidFill>
                <a:srgbClr val="FFFF00"/>
              </a:solidFill>
            </a:rPr>
            <a:t>Konkurentski zahtjev – član 88 stav 4):</a:t>
          </a:r>
        </a:p>
        <a:p>
          <a:pPr lvl="0" algn="l" defTabSz="1066800" rtl="0">
            <a:lnSpc>
              <a:spcPct val="90000"/>
            </a:lnSpc>
            <a:spcBef>
              <a:spcPct val="0"/>
            </a:spcBef>
            <a:spcAft>
              <a:spcPct val="35000"/>
            </a:spcAft>
          </a:pPr>
          <a:r>
            <a:rPr lang="bs-Latn-BA" sz="2400" b="0" kern="1200" dirty="0" smtClean="0">
              <a:solidFill>
                <a:srgbClr val="FFFF00"/>
              </a:solidFill>
            </a:rPr>
            <a:t>Ponuđač može tražiti pojašnjenje TD najkasnije 3 dana </a:t>
          </a:r>
          <a:r>
            <a:rPr lang="bs-Latn-BA" sz="2800" b="1" u="sng" kern="1200" dirty="0" smtClean="0">
              <a:solidFill>
                <a:srgbClr val="FFFF00"/>
              </a:solidFill>
            </a:rPr>
            <a:t>prije isteka roka za preuzimanje TD</a:t>
          </a:r>
          <a:endParaRPr lang="bs-Latn-BA" sz="2800" b="1" u="sng" kern="1200" dirty="0">
            <a:solidFill>
              <a:srgbClr val="FFFF00"/>
            </a:solidFill>
          </a:endParaRPr>
        </a:p>
      </dsp:txBody>
      <dsp:txXfrm>
        <a:off x="1967523" y="2196517"/>
        <a:ext cx="6871676" cy="2392266"/>
      </dsp:txXfrm>
    </dsp:sp>
    <dsp:sp modelId="{33A98540-259C-4337-B2D1-F2F79B3FAF75}">
      <dsp:nvSpPr>
        <dsp:cNvPr id="0" name=""/>
        <dsp:cNvSpPr/>
      </dsp:nvSpPr>
      <dsp:spPr>
        <a:xfrm>
          <a:off x="184833" y="2593916"/>
          <a:ext cx="1797539" cy="1597466"/>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F4AE3-664B-4F88-A761-F04BE7FC7EF2}">
      <dsp:nvSpPr>
        <dsp:cNvPr id="0" name=""/>
        <dsp:cNvSpPr/>
      </dsp:nvSpPr>
      <dsp:spPr>
        <a:xfrm>
          <a:off x="0" y="4630"/>
          <a:ext cx="8085033" cy="449116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endParaRPr lang="pl-PL" sz="2800" kern="1200" dirty="0" smtClean="0"/>
        </a:p>
        <a:p>
          <a:pPr lvl="0" algn="l" defTabSz="1244600" rtl="0">
            <a:lnSpc>
              <a:spcPct val="90000"/>
            </a:lnSpc>
            <a:spcBef>
              <a:spcPct val="0"/>
            </a:spcBef>
            <a:spcAft>
              <a:spcPct val="35000"/>
            </a:spcAft>
          </a:pPr>
          <a:r>
            <a:rPr lang="pl-PL" sz="2800" kern="1200" dirty="0" smtClean="0">
              <a:solidFill>
                <a:schemeClr val="bg1"/>
              </a:solidFill>
            </a:rPr>
            <a:t>Rokovi za žalbu  član 101 pod b):</a:t>
          </a:r>
        </a:p>
        <a:p>
          <a:pPr lvl="0" algn="l" defTabSz="1244600" rtl="0">
            <a:lnSpc>
              <a:spcPct val="90000"/>
            </a:lnSpc>
            <a:spcBef>
              <a:spcPct val="0"/>
            </a:spcBef>
            <a:spcAft>
              <a:spcPct val="35000"/>
            </a:spcAft>
          </a:pPr>
          <a:r>
            <a:rPr lang="pl-PL" sz="2800" kern="1200" dirty="0" smtClean="0">
              <a:solidFill>
                <a:srgbClr val="FFFF00"/>
              </a:solidFill>
            </a:rPr>
            <a:t>10 dana od dana izmjene/dopune TD u odnosu na sadržaj izmjene/dopune TD</a:t>
          </a:r>
        </a:p>
        <a:p>
          <a:pPr lvl="0" algn="l" defTabSz="1244600" rtl="0">
            <a:lnSpc>
              <a:spcPct val="90000"/>
            </a:lnSpc>
            <a:spcBef>
              <a:spcPct val="0"/>
            </a:spcBef>
            <a:spcAft>
              <a:spcPct val="35000"/>
            </a:spcAft>
          </a:pPr>
          <a:r>
            <a:rPr lang="pl-PL" sz="2800" kern="1200" dirty="0" smtClean="0"/>
            <a:t>Nije </a:t>
          </a:r>
          <a:r>
            <a:rPr lang="pl-PL" sz="2800" kern="1200" dirty="0" smtClean="0"/>
            <a:t>eksplicitno propisana </a:t>
          </a:r>
          <a:r>
            <a:rPr lang="pl-PL" sz="2800" kern="1200" dirty="0" smtClean="0"/>
            <a:t>ova mogućnost za konkurentski zahtjev </a:t>
          </a:r>
          <a:r>
            <a:rPr lang="pl-PL" sz="2800" kern="1200" dirty="0" smtClean="0"/>
            <a:t>u članu </a:t>
          </a:r>
          <a:r>
            <a:rPr lang="pl-PL" sz="2800" kern="1200" dirty="0" smtClean="0"/>
            <a:t>101 stav 5) </a:t>
          </a:r>
        </a:p>
        <a:p>
          <a:pPr lvl="0" algn="l" defTabSz="1244600" rtl="0">
            <a:lnSpc>
              <a:spcPct val="90000"/>
            </a:lnSpc>
            <a:spcBef>
              <a:spcPct val="0"/>
            </a:spcBef>
            <a:spcAft>
              <a:spcPct val="35000"/>
            </a:spcAft>
          </a:pPr>
          <a:endParaRPr lang="pl-PL" sz="2800" kern="1200" dirty="0" smtClean="0"/>
        </a:p>
        <a:p>
          <a:pPr lvl="0" algn="l" defTabSz="1244600" rtl="0">
            <a:lnSpc>
              <a:spcPct val="90000"/>
            </a:lnSpc>
            <a:spcBef>
              <a:spcPct val="0"/>
            </a:spcBef>
            <a:spcAft>
              <a:spcPct val="35000"/>
            </a:spcAft>
          </a:pPr>
          <a:endParaRPr lang="bs-Latn-BA" sz="2800" kern="1200" dirty="0"/>
        </a:p>
      </dsp:txBody>
      <dsp:txXfrm>
        <a:off x="1954191" y="4630"/>
        <a:ext cx="6130841" cy="4491169"/>
      </dsp:txXfrm>
    </dsp:sp>
    <dsp:sp modelId="{3E76C707-1C32-4AA9-AF52-1C24F49751A3}">
      <dsp:nvSpPr>
        <dsp:cNvPr id="0" name=""/>
        <dsp:cNvSpPr/>
      </dsp:nvSpPr>
      <dsp:spPr>
        <a:xfrm>
          <a:off x="237868" y="761997"/>
          <a:ext cx="1617006" cy="2697480"/>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5000" r="-6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E072D-7A59-482D-9AB4-E7FD195EC825}">
      <dsp:nvSpPr>
        <dsp:cNvPr id="0" name=""/>
        <dsp:cNvSpPr/>
      </dsp:nvSpPr>
      <dsp:spPr>
        <a:xfrm>
          <a:off x="-222991" y="0"/>
          <a:ext cx="8827982" cy="5918702"/>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066800" rtl="0">
            <a:lnSpc>
              <a:spcPct val="90000"/>
            </a:lnSpc>
            <a:spcBef>
              <a:spcPct val="0"/>
            </a:spcBef>
            <a:spcAft>
              <a:spcPct val="35000"/>
            </a:spcAft>
          </a:pPr>
          <a:r>
            <a:rPr lang="bs-Latn-BA" sz="2400" b="1" kern="1200" dirty="0" smtClean="0"/>
            <a:t>                  Najznačajnija poboljšanja</a:t>
          </a:r>
          <a:endParaRPr lang="bs-Latn-BA" sz="2400" b="1" kern="1200" dirty="0"/>
        </a:p>
        <a:p>
          <a:pPr marL="171450" lvl="1" indent="-171450" algn="l" defTabSz="800100" rtl="0">
            <a:lnSpc>
              <a:spcPct val="90000"/>
            </a:lnSpc>
            <a:spcBef>
              <a:spcPct val="0"/>
            </a:spcBef>
            <a:spcAft>
              <a:spcPct val="15000"/>
            </a:spcAft>
            <a:buChar char="••"/>
          </a:pPr>
          <a:r>
            <a:rPr lang="bs-Latn-BA" sz="1800" b="1" kern="1200" smtClean="0">
              <a:solidFill>
                <a:schemeClr val="tx1"/>
              </a:solidFill>
            </a:rPr>
            <a:t>Ne važi više </a:t>
          </a:r>
          <a:r>
            <a:rPr lang="bs-Latn-BA" sz="1800" b="1" kern="1200" smtClean="0"/>
            <a:t>obaveza slanja informacije na tri adrese</a:t>
          </a:r>
          <a:endParaRPr lang="bs-Latn-BA" sz="1800" b="1" kern="1200" dirty="0"/>
        </a:p>
        <a:p>
          <a:pPr marL="171450" lvl="1" indent="-171450" algn="l" defTabSz="800100" rtl="0">
            <a:lnSpc>
              <a:spcPct val="90000"/>
            </a:lnSpc>
            <a:spcBef>
              <a:spcPct val="0"/>
            </a:spcBef>
            <a:spcAft>
              <a:spcPct val="15000"/>
            </a:spcAft>
            <a:buChar char="••"/>
          </a:pPr>
          <a:r>
            <a:rPr lang="bs-Latn-BA" sz="1800" b="1" kern="1200" dirty="0" smtClean="0"/>
            <a:t>Jasno definisan minimalan rok za dostavljanje ponuda</a:t>
          </a:r>
          <a:endParaRPr lang="bs-Latn-BA" sz="1800" b="1" kern="1200" dirty="0"/>
        </a:p>
        <a:p>
          <a:pPr marL="171450" lvl="1" indent="-171450" algn="l" defTabSz="800100" rtl="0">
            <a:lnSpc>
              <a:spcPct val="90000"/>
            </a:lnSpc>
            <a:spcBef>
              <a:spcPct val="0"/>
            </a:spcBef>
            <a:spcAft>
              <a:spcPct val="15000"/>
            </a:spcAft>
            <a:buChar char="••"/>
          </a:pPr>
          <a:r>
            <a:rPr lang="bs-Latn-BA" sz="1800" b="1" kern="1200" smtClean="0">
              <a:solidFill>
                <a:schemeClr val="tx1"/>
              </a:solidFill>
            </a:rPr>
            <a:t>Propisan rok </a:t>
          </a:r>
          <a:r>
            <a:rPr lang="bs-Latn-BA" sz="1800" b="1" kern="1200" smtClean="0"/>
            <a:t>za pojašnjenje tenderske dokumentacije</a:t>
          </a:r>
          <a:endParaRPr lang="bs-Latn-BA" sz="1800" b="1" kern="1200" dirty="0"/>
        </a:p>
        <a:p>
          <a:pPr marL="171450" lvl="1" indent="-171450" algn="l" defTabSz="800100" rtl="0">
            <a:lnSpc>
              <a:spcPct val="90000"/>
            </a:lnSpc>
            <a:spcBef>
              <a:spcPct val="0"/>
            </a:spcBef>
            <a:spcAft>
              <a:spcPct val="15000"/>
            </a:spcAft>
            <a:buChar char="••"/>
          </a:pPr>
          <a:r>
            <a:rPr lang="bs-Latn-BA" sz="1800" b="1" kern="1200" smtClean="0"/>
            <a:t>Rokovi za žalbu precizno propisani –</a:t>
          </a:r>
          <a:r>
            <a:rPr lang="bs-Latn-BA" sz="1800" b="1" kern="1200" smtClean="0">
              <a:solidFill>
                <a:srgbClr val="FFFF00"/>
              </a:solidFill>
            </a:rPr>
            <a:t> </a:t>
          </a:r>
          <a:r>
            <a:rPr lang="bs-Latn-BA" sz="1800" b="1" kern="1200" smtClean="0">
              <a:solidFill>
                <a:srgbClr val="C00000"/>
              </a:solidFill>
            </a:rPr>
            <a:t>stav AJN za žalbu na odluku o poništenju sada suvišan </a:t>
          </a:r>
          <a:endParaRPr lang="bs-Latn-BA" sz="1800" b="1" kern="1200" dirty="0">
            <a:solidFill>
              <a:srgbClr val="C00000"/>
            </a:solidFill>
          </a:endParaRPr>
        </a:p>
        <a:p>
          <a:pPr marL="171450" lvl="1" indent="-171450" algn="l" defTabSz="800100" rtl="0">
            <a:lnSpc>
              <a:spcPct val="90000"/>
            </a:lnSpc>
            <a:spcBef>
              <a:spcPct val="0"/>
            </a:spcBef>
            <a:spcAft>
              <a:spcPct val="15000"/>
            </a:spcAft>
            <a:buChar char="••"/>
          </a:pPr>
          <a:r>
            <a:rPr lang="bs-Latn-BA" sz="1800" b="1" kern="1200" dirty="0" smtClean="0"/>
            <a:t>Definisano da ukupna PVN istovrsnih na godišnjem nivou nije jednaka ili veća od 50.000 KM (robe, usluge) odnosno 80.000 KM (radovi)</a:t>
          </a:r>
          <a:endParaRPr lang="bs-Latn-BA" sz="1800" b="1" kern="1200" dirty="0"/>
        </a:p>
        <a:p>
          <a:pPr marL="171450" lvl="1" indent="-171450" algn="l" defTabSz="800100" rtl="0">
            <a:lnSpc>
              <a:spcPct val="90000"/>
            </a:lnSpc>
            <a:spcBef>
              <a:spcPct val="0"/>
            </a:spcBef>
            <a:spcAft>
              <a:spcPct val="15000"/>
            </a:spcAft>
            <a:buChar char="••"/>
          </a:pPr>
          <a:r>
            <a:rPr lang="bs-Latn-BA" sz="1800" b="1" kern="1200" dirty="0" smtClean="0"/>
            <a:t>Preciznije definisanje računanja rokova za dodjelu ugovora u članu 89 stav (3) – „od dana prijema odluke o izboru“ umjesto „od dana okončanja postupka“ stvaralo pravnu nesigurnost. </a:t>
          </a:r>
          <a:endParaRPr lang="bs-Latn-BA" sz="1800" b="1" kern="1200" dirty="0"/>
        </a:p>
        <a:p>
          <a:pPr marL="171450" lvl="1" indent="-171450" algn="l" defTabSz="800100" rtl="0">
            <a:lnSpc>
              <a:spcPct val="90000"/>
            </a:lnSpc>
            <a:spcBef>
              <a:spcPct val="0"/>
            </a:spcBef>
            <a:spcAft>
              <a:spcPct val="15000"/>
            </a:spcAft>
            <a:buChar char="••"/>
          </a:pPr>
          <a:r>
            <a:rPr lang="bs-Latn-BA" sz="1800" b="1" kern="1200" dirty="0" smtClean="0"/>
            <a:t>Obaveza objavljivanja obavještenja o dodjeli ugovora – dopuna člana 74 ZJN</a:t>
          </a:r>
          <a:endParaRPr lang="bs-Latn-BA" sz="1800" b="1" kern="1200" dirty="0"/>
        </a:p>
        <a:p>
          <a:pPr marL="171450" lvl="1" indent="-171450" algn="l" defTabSz="800100" rtl="0">
            <a:lnSpc>
              <a:spcPct val="90000"/>
            </a:lnSpc>
            <a:spcBef>
              <a:spcPct val="0"/>
            </a:spcBef>
            <a:spcAft>
              <a:spcPct val="15000"/>
            </a:spcAft>
            <a:buChar char="••"/>
          </a:pPr>
          <a:r>
            <a:rPr lang="bs-Latn-BA" sz="1800" b="1" kern="1200" dirty="0" smtClean="0"/>
            <a:t>Sažetak svih obavještenja objaviti u Sl.listu BiH</a:t>
          </a:r>
          <a:endParaRPr lang="bs-Latn-BA" sz="1800" b="1" kern="1200" dirty="0"/>
        </a:p>
        <a:p>
          <a:pPr marL="114300" lvl="1" indent="-114300" algn="l" defTabSz="666750" rtl="0">
            <a:lnSpc>
              <a:spcPct val="90000"/>
            </a:lnSpc>
            <a:spcBef>
              <a:spcPct val="0"/>
            </a:spcBef>
            <a:spcAft>
              <a:spcPct val="15000"/>
            </a:spcAft>
            <a:buChar char="••"/>
          </a:pPr>
          <a:endParaRPr lang="bs-Latn-BA" sz="1500" kern="1200" dirty="0"/>
        </a:p>
      </dsp:txBody>
      <dsp:txXfrm>
        <a:off x="1069837" y="866774"/>
        <a:ext cx="6242326" cy="418515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3DF2B-2E0E-4C79-926D-E6176F572897}">
      <dsp:nvSpPr>
        <dsp:cNvPr id="0" name=""/>
        <dsp:cNvSpPr/>
      </dsp:nvSpPr>
      <dsp:spPr>
        <a:xfrm rot="10800000">
          <a:off x="1287445" y="817582"/>
          <a:ext cx="6582527" cy="2636440"/>
        </a:xfrm>
        <a:prstGeom prst="homePlate">
          <a:avLst/>
        </a:prstGeom>
        <a:solidFill>
          <a:srgbClr val="00B05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62597" tIns="243840" rIns="455168" bIns="243840" numCol="1" spcCol="1270" anchor="ctr" anchorCtr="0">
          <a:noAutofit/>
        </a:bodyPr>
        <a:lstStyle/>
        <a:p>
          <a:pPr lvl="0" algn="ctr" defTabSz="2844800" rtl="0">
            <a:lnSpc>
              <a:spcPct val="90000"/>
            </a:lnSpc>
            <a:spcBef>
              <a:spcPct val="0"/>
            </a:spcBef>
            <a:spcAft>
              <a:spcPct val="35000"/>
            </a:spcAft>
          </a:pPr>
          <a:r>
            <a:rPr lang="bs-Latn-BA" sz="6400" b="1" kern="1200" dirty="0" smtClean="0"/>
            <a:t>OKVIRNI        SPORAZUM</a:t>
          </a:r>
          <a:endParaRPr lang="bs-Latn-BA" sz="6400" kern="1200" dirty="0"/>
        </a:p>
      </dsp:txBody>
      <dsp:txXfrm rot="10800000">
        <a:off x="1946555" y="817582"/>
        <a:ext cx="5923417" cy="2636440"/>
      </dsp:txXfrm>
    </dsp:sp>
    <dsp:sp modelId="{75797857-2E0D-4921-877B-088320D9272F}">
      <dsp:nvSpPr>
        <dsp:cNvPr id="0" name=""/>
        <dsp:cNvSpPr/>
      </dsp:nvSpPr>
      <dsp:spPr>
        <a:xfrm>
          <a:off x="0" y="512797"/>
          <a:ext cx="3258614" cy="367917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B06F5-D6E7-4AA0-BAE5-84710F3904A2}">
      <dsp:nvSpPr>
        <dsp:cNvPr id="0" name=""/>
        <dsp:cNvSpPr/>
      </dsp:nvSpPr>
      <dsp:spPr>
        <a:xfrm>
          <a:off x="0" y="0"/>
          <a:ext cx="8071499" cy="26541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bs-Latn-BA" sz="2800" kern="1200" dirty="0" smtClean="0"/>
            <a:t>       -    Zaključivanje OS sa 1 ponuđačem</a:t>
          </a:r>
        </a:p>
        <a:p>
          <a:pPr lvl="0" algn="l" defTabSz="1244600">
            <a:lnSpc>
              <a:spcPct val="90000"/>
            </a:lnSpc>
            <a:spcBef>
              <a:spcPct val="0"/>
            </a:spcBef>
            <a:spcAft>
              <a:spcPct val="35000"/>
            </a:spcAft>
          </a:pPr>
          <a:r>
            <a:rPr lang="bs-Latn-BA" sz="2800" kern="1200" dirty="0" smtClean="0"/>
            <a:t>       -   Zaključivanje OS sa dva ili više       ponuđača           </a:t>
          </a:r>
        </a:p>
        <a:p>
          <a:pPr lvl="0" algn="ctr" defTabSz="1244600">
            <a:lnSpc>
              <a:spcPct val="90000"/>
            </a:lnSpc>
            <a:spcBef>
              <a:spcPct val="0"/>
            </a:spcBef>
            <a:spcAft>
              <a:spcPct val="35000"/>
            </a:spcAft>
          </a:pPr>
          <a:r>
            <a:rPr lang="bs-Latn-BA" sz="2800" kern="1200" dirty="0" smtClean="0"/>
            <a:t>(rang lista ili minitenderisanje</a:t>
          </a:r>
          <a:r>
            <a:rPr lang="bs-Latn-BA" sz="3700" kern="1200" dirty="0" smtClean="0"/>
            <a:t>)</a:t>
          </a:r>
          <a:endParaRPr lang="bs-Latn-BA" sz="2800" kern="1200" dirty="0"/>
        </a:p>
      </dsp:txBody>
      <dsp:txXfrm>
        <a:off x="1879715" y="0"/>
        <a:ext cx="6191783" cy="2654160"/>
      </dsp:txXfrm>
    </dsp:sp>
    <dsp:sp modelId="{51C5DABA-2773-4410-A33F-AC78425BE8FF}">
      <dsp:nvSpPr>
        <dsp:cNvPr id="0" name=""/>
        <dsp:cNvSpPr/>
      </dsp:nvSpPr>
      <dsp:spPr>
        <a:xfrm>
          <a:off x="265416" y="265416"/>
          <a:ext cx="1614299" cy="2123328"/>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3000" r="-4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FF15E-06E4-47EF-95F6-65929B635490}">
      <dsp:nvSpPr>
        <dsp:cNvPr id="0" name=""/>
        <dsp:cNvSpPr/>
      </dsp:nvSpPr>
      <dsp:spPr>
        <a:xfrm>
          <a:off x="0" y="6272"/>
          <a:ext cx="8071499" cy="7200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bs-Latn-BA" sz="2500" kern="1200" dirty="0" smtClean="0"/>
            <a:t>Zaključen OS sa 1 ponuđačem</a:t>
          </a:r>
          <a:endParaRPr lang="bs-Latn-BA" sz="2500" kern="1200" dirty="0"/>
        </a:p>
      </dsp:txBody>
      <dsp:txXfrm>
        <a:off x="0" y="6272"/>
        <a:ext cx="8071499" cy="720000"/>
      </dsp:txXfrm>
    </dsp:sp>
    <dsp:sp modelId="{8EE1022F-4817-4EA1-9927-FCE7984083A6}">
      <dsp:nvSpPr>
        <dsp:cNvPr id="0" name=""/>
        <dsp:cNvSpPr/>
      </dsp:nvSpPr>
      <dsp:spPr>
        <a:xfrm>
          <a:off x="0" y="726272"/>
          <a:ext cx="8071499" cy="1098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bs-Latn-BA" sz="2400" i="1" kern="1200" dirty="0" smtClean="0"/>
            <a:t>Dodjela ugovora bez dodatnog nadmetanja u skladu sa postavljenim uslovima iz TD</a:t>
          </a:r>
          <a:endParaRPr lang="bs-Latn-BA" sz="2400" i="1" kern="1200" dirty="0"/>
        </a:p>
      </dsp:txBody>
      <dsp:txXfrm>
        <a:off x="0" y="726272"/>
        <a:ext cx="8071499" cy="109800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FF15E-06E4-47EF-95F6-65929B635490}">
      <dsp:nvSpPr>
        <dsp:cNvPr id="0" name=""/>
        <dsp:cNvSpPr/>
      </dsp:nvSpPr>
      <dsp:spPr>
        <a:xfrm>
          <a:off x="0" y="4110"/>
          <a:ext cx="8071499" cy="662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bs-Latn-BA" sz="2400" kern="1200" dirty="0" smtClean="0">
              <a:solidFill>
                <a:schemeClr val="bg1"/>
              </a:solidFill>
            </a:rPr>
            <a:t>Zaključen OS sa 2 ili više ponuđača</a:t>
          </a:r>
          <a:endParaRPr lang="bs-Latn-BA" sz="2400" kern="1200" dirty="0">
            <a:solidFill>
              <a:schemeClr val="bg1"/>
            </a:solidFill>
          </a:endParaRPr>
        </a:p>
      </dsp:txBody>
      <dsp:txXfrm>
        <a:off x="0" y="4110"/>
        <a:ext cx="8071499" cy="662400"/>
      </dsp:txXfrm>
    </dsp:sp>
    <dsp:sp modelId="{8EE1022F-4817-4EA1-9927-FCE7984083A6}">
      <dsp:nvSpPr>
        <dsp:cNvPr id="0" name=""/>
        <dsp:cNvSpPr/>
      </dsp:nvSpPr>
      <dsp:spPr>
        <a:xfrm>
          <a:off x="0" y="666510"/>
          <a:ext cx="8071499" cy="176778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bs-Latn-BA" sz="2000" i="1" kern="1200" dirty="0" smtClean="0"/>
            <a:t>Broj ponuđača sa kojima se zaključuje OS mora biti najmanje 3, pod uslovom da postoji dovoljan broj ponuđača. </a:t>
          </a:r>
          <a:endParaRPr lang="bs-Latn-BA" sz="2000" i="1" kern="1200" dirty="0"/>
        </a:p>
        <a:p>
          <a:pPr marL="228600" lvl="1" indent="-228600" algn="l" defTabSz="889000">
            <a:lnSpc>
              <a:spcPct val="90000"/>
            </a:lnSpc>
            <a:spcBef>
              <a:spcPct val="0"/>
            </a:spcBef>
            <a:spcAft>
              <a:spcPct val="15000"/>
            </a:spcAft>
            <a:buChar char="••"/>
          </a:pPr>
          <a:endParaRPr lang="bs-Latn-BA" sz="2000" i="1" kern="1200" dirty="0"/>
        </a:p>
        <a:p>
          <a:pPr marL="228600" lvl="1" indent="-228600" algn="l" defTabSz="889000">
            <a:lnSpc>
              <a:spcPct val="90000"/>
            </a:lnSpc>
            <a:spcBef>
              <a:spcPct val="0"/>
            </a:spcBef>
            <a:spcAft>
              <a:spcPct val="15000"/>
            </a:spcAft>
            <a:buChar char="••"/>
          </a:pPr>
          <a:r>
            <a:rPr lang="bs-Latn-BA" sz="2000" i="1" kern="1200" dirty="0" smtClean="0"/>
            <a:t>OS se može zaključiti i sa dva ponuđača u slučaju ponavljanja postupka zbog nedovoljnog broja primljenih ponuda.</a:t>
          </a:r>
          <a:endParaRPr lang="bs-Latn-BA" sz="2000" i="1" kern="1200" dirty="0"/>
        </a:p>
      </dsp:txBody>
      <dsp:txXfrm>
        <a:off x="0" y="666510"/>
        <a:ext cx="8071499" cy="17677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F1BFF-7B3F-4FC3-997B-48A61AB16739}">
      <dsp:nvSpPr>
        <dsp:cNvPr id="0" name=""/>
        <dsp:cNvSpPr/>
      </dsp:nvSpPr>
      <dsp:spPr>
        <a:xfrm>
          <a:off x="0" y="492119"/>
          <a:ext cx="8331693" cy="2251080"/>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hr-HR" sz="2600" kern="1200" dirty="0" smtClean="0"/>
            <a:t>(3) Ugovorni organ provodi postupak direktnog sporazuma za nabavku robe, usluga ili radova čija je procijenjena vrijednost jednaka ili manja od iznosa od 6.000,00 KM,</a:t>
          </a:r>
          <a:r>
            <a:rPr lang="hr-HR" sz="2600" b="1" i="1" kern="1200" dirty="0" smtClean="0"/>
            <a:t> pri čemu ni ukupna procijenjena vrijednost istovrsnih nabavki na godišnjem nivou nije veća od 10.000,00 KM.</a:t>
          </a:r>
          <a:r>
            <a:rPr lang="hr-HR" sz="2600" kern="1200" dirty="0" smtClean="0"/>
            <a:t> </a:t>
          </a:r>
          <a:endParaRPr lang="bs-Latn-BA" sz="2600" kern="1200" dirty="0"/>
        </a:p>
      </dsp:txBody>
      <dsp:txXfrm>
        <a:off x="109889" y="602008"/>
        <a:ext cx="8111915" cy="203130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0EEC3-B1E5-4D66-95A7-01F3BBF90114}">
      <dsp:nvSpPr>
        <dsp:cNvPr id="0" name=""/>
        <dsp:cNvSpPr/>
      </dsp:nvSpPr>
      <dsp:spPr>
        <a:xfrm>
          <a:off x="5156" y="448218"/>
          <a:ext cx="1486929" cy="24835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bs-Latn-BA" sz="2000" kern="1200" dirty="0" smtClean="0"/>
            <a:t>UO se pismeno obraća svima sa kojima ima zaključen OS</a:t>
          </a:r>
          <a:endParaRPr lang="bs-Latn-BA" sz="1800" kern="1200" dirty="0"/>
        </a:p>
      </dsp:txBody>
      <dsp:txXfrm>
        <a:off x="48707" y="491769"/>
        <a:ext cx="1399827" cy="2396475"/>
      </dsp:txXfrm>
    </dsp:sp>
    <dsp:sp modelId="{74943FEE-ADD0-40F4-AA73-EF194750B05B}">
      <dsp:nvSpPr>
        <dsp:cNvPr id="0" name=""/>
        <dsp:cNvSpPr/>
      </dsp:nvSpPr>
      <dsp:spPr>
        <a:xfrm>
          <a:off x="1640779" y="1505628"/>
          <a:ext cx="315229" cy="3687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bs-Latn-BA" sz="1500" kern="1200"/>
        </a:p>
      </dsp:txBody>
      <dsp:txXfrm>
        <a:off x="1640779" y="1579380"/>
        <a:ext cx="220660" cy="221254"/>
      </dsp:txXfrm>
    </dsp:sp>
    <dsp:sp modelId="{4EA1E43A-88C6-4F34-A2A7-EF3C079445EE}">
      <dsp:nvSpPr>
        <dsp:cNvPr id="0" name=""/>
        <dsp:cNvSpPr/>
      </dsp:nvSpPr>
      <dsp:spPr>
        <a:xfrm>
          <a:off x="2086858" y="448218"/>
          <a:ext cx="1486929" cy="24835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bs-Latn-BA" sz="2000" kern="1200" dirty="0" smtClean="0"/>
            <a:t>UO određuje rok za podnošenje ponuda, ponude se dostavljaju pismeno</a:t>
          </a:r>
          <a:endParaRPr lang="bs-Latn-BA" sz="2000" kern="1200" dirty="0"/>
        </a:p>
      </dsp:txBody>
      <dsp:txXfrm>
        <a:off x="2130409" y="491769"/>
        <a:ext cx="1399827" cy="2396475"/>
      </dsp:txXfrm>
    </dsp:sp>
    <dsp:sp modelId="{1D0336D9-74A3-49BD-A20B-D60D6EA7F290}">
      <dsp:nvSpPr>
        <dsp:cNvPr id="0" name=""/>
        <dsp:cNvSpPr/>
      </dsp:nvSpPr>
      <dsp:spPr>
        <a:xfrm>
          <a:off x="3722480" y="1505628"/>
          <a:ext cx="315229" cy="3687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bs-Latn-BA" sz="1500" kern="1200"/>
        </a:p>
      </dsp:txBody>
      <dsp:txXfrm>
        <a:off x="3722480" y="1579380"/>
        <a:ext cx="220660" cy="221254"/>
      </dsp:txXfrm>
    </dsp:sp>
    <dsp:sp modelId="{A4C9E803-8DD1-4B33-8905-3F943A9A01DE}">
      <dsp:nvSpPr>
        <dsp:cNvPr id="0" name=""/>
        <dsp:cNvSpPr/>
      </dsp:nvSpPr>
      <dsp:spPr>
        <a:xfrm>
          <a:off x="4168559" y="448218"/>
          <a:ext cx="1486929" cy="24835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bs-Latn-BA" sz="2000" kern="1200" dirty="0" smtClean="0"/>
            <a:t>Javno otvaranje ponuda sa zapisnikom sa otvaranja</a:t>
          </a:r>
          <a:endParaRPr lang="bs-Latn-BA" sz="2000" b="1" i="1" kern="1200" dirty="0"/>
        </a:p>
      </dsp:txBody>
      <dsp:txXfrm>
        <a:off x="4212110" y="491769"/>
        <a:ext cx="1399827" cy="2396475"/>
      </dsp:txXfrm>
    </dsp:sp>
    <dsp:sp modelId="{216C5B91-0449-48C2-BF2C-CC283F13A0E9}">
      <dsp:nvSpPr>
        <dsp:cNvPr id="0" name=""/>
        <dsp:cNvSpPr/>
      </dsp:nvSpPr>
      <dsp:spPr>
        <a:xfrm>
          <a:off x="5804182" y="1505628"/>
          <a:ext cx="315229" cy="36875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bs-Latn-BA" sz="1500" kern="1200"/>
        </a:p>
      </dsp:txBody>
      <dsp:txXfrm>
        <a:off x="5804182" y="1579380"/>
        <a:ext cx="220660" cy="221254"/>
      </dsp:txXfrm>
    </dsp:sp>
    <dsp:sp modelId="{5E932A50-7250-4BDC-84D8-0A2A0D8C1DF0}">
      <dsp:nvSpPr>
        <dsp:cNvPr id="0" name=""/>
        <dsp:cNvSpPr/>
      </dsp:nvSpPr>
      <dsp:spPr>
        <a:xfrm>
          <a:off x="6250261" y="448218"/>
          <a:ext cx="1631281" cy="24835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bs-Latn-BA" sz="1800" kern="1200" dirty="0" smtClean="0"/>
            <a:t>Dodjela ugovora najpovoljnijem i donošenje odluke o dodjeli ugovora</a:t>
          </a:r>
          <a:endParaRPr lang="bs-Latn-BA" sz="1800" kern="1200" dirty="0"/>
        </a:p>
      </dsp:txBody>
      <dsp:txXfrm>
        <a:off x="6298040" y="495997"/>
        <a:ext cx="1535723" cy="238801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FAF3D4-2F25-42EE-82C7-6BAEFAE3C30C}">
      <dsp:nvSpPr>
        <dsp:cNvPr id="0" name=""/>
        <dsp:cNvSpPr/>
      </dsp:nvSpPr>
      <dsp:spPr>
        <a:xfrm>
          <a:off x="0" y="0"/>
          <a:ext cx="3221012" cy="3221012"/>
        </a:xfrm>
        <a:prstGeom prst="ellipse">
          <a:avLst/>
        </a:prstGeom>
        <a:solidFill>
          <a:schemeClr val="accent4">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263" tIns="20320" rIns="177263" bIns="20320" numCol="1" spcCol="1270" anchor="ctr" anchorCtr="0">
          <a:noAutofit/>
        </a:bodyPr>
        <a:lstStyle/>
        <a:p>
          <a:pPr lvl="0" algn="ctr" defTabSz="711200" rtl="0">
            <a:lnSpc>
              <a:spcPct val="90000"/>
            </a:lnSpc>
            <a:spcBef>
              <a:spcPct val="0"/>
            </a:spcBef>
            <a:spcAft>
              <a:spcPct val="35000"/>
            </a:spcAft>
          </a:pPr>
          <a:r>
            <a:rPr lang="bs-Latn-BA" sz="1600" b="1" kern="1200" dirty="0" smtClean="0"/>
            <a:t>ZJN</a:t>
          </a:r>
        </a:p>
        <a:p>
          <a:pPr lvl="0" algn="ctr" defTabSz="711200" rtl="0">
            <a:lnSpc>
              <a:spcPct val="90000"/>
            </a:lnSpc>
            <a:spcBef>
              <a:spcPct val="0"/>
            </a:spcBef>
            <a:spcAft>
              <a:spcPct val="35000"/>
            </a:spcAft>
          </a:pPr>
          <a:r>
            <a:rPr lang="bs-Latn-BA" sz="1600" kern="1200" dirty="0" smtClean="0"/>
            <a:t>Mogućnost samo u skladu sa članom 101 stav 3 ZJN – 30 dana </a:t>
          </a:r>
          <a:r>
            <a:rPr lang="bs-Latn-BA" sz="1600" b="1" u="sng" kern="1200" dirty="0" smtClean="0"/>
            <a:t>AKO UGOVORNI ORGAN </a:t>
          </a:r>
          <a:r>
            <a:rPr lang="bs-Latn-BA" sz="1600" kern="1200" dirty="0" smtClean="0"/>
            <a:t>obavijesti ponuđače o dodjeli ugovora na osnovu OS nakon svakog ciklusa minitenderisanja – </a:t>
          </a:r>
          <a:endParaRPr lang="bs-Latn-BA" sz="1600" kern="1200" dirty="0"/>
        </a:p>
      </dsp:txBody>
      <dsp:txXfrm>
        <a:off x="471706" y="471706"/>
        <a:ext cx="2277600" cy="2277600"/>
      </dsp:txXfrm>
    </dsp:sp>
    <dsp:sp modelId="{F460E802-D044-4FA9-9F3B-492BC37AD146}">
      <dsp:nvSpPr>
        <dsp:cNvPr id="0" name=""/>
        <dsp:cNvSpPr/>
      </dsp:nvSpPr>
      <dsp:spPr>
        <a:xfrm>
          <a:off x="5028076" y="0"/>
          <a:ext cx="3221012" cy="3221012"/>
        </a:xfrm>
        <a:prstGeom prst="ellipse">
          <a:avLst/>
        </a:prstGeom>
        <a:solidFill>
          <a:schemeClr val="accent4">
            <a:alpha val="50000"/>
            <a:hueOff val="5197846"/>
            <a:satOff val="-23984"/>
            <a:lumOff val="883"/>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263" tIns="20320" rIns="177263" bIns="20320" numCol="1" spcCol="1270" anchor="ctr" anchorCtr="1">
          <a:noAutofit/>
        </a:bodyPr>
        <a:lstStyle/>
        <a:p>
          <a:pPr lvl="0" algn="ctr" defTabSz="711200" rtl="0">
            <a:lnSpc>
              <a:spcPct val="90000"/>
            </a:lnSpc>
            <a:spcBef>
              <a:spcPct val="0"/>
            </a:spcBef>
            <a:spcAft>
              <a:spcPct val="35000"/>
            </a:spcAft>
          </a:pPr>
          <a:r>
            <a:rPr lang="bs-Latn-BA" sz="1600" b="1" kern="1200" dirty="0" smtClean="0"/>
            <a:t>ZIZDJN</a:t>
          </a:r>
        </a:p>
        <a:p>
          <a:pPr lvl="0" algn="ctr" defTabSz="711200" rtl="0">
            <a:lnSpc>
              <a:spcPct val="90000"/>
            </a:lnSpc>
            <a:spcBef>
              <a:spcPct val="0"/>
            </a:spcBef>
            <a:spcAft>
              <a:spcPct val="35000"/>
            </a:spcAft>
          </a:pPr>
          <a:r>
            <a:rPr lang="bs-Latn-BA" sz="1400" kern="1200" dirty="0" smtClean="0"/>
            <a:t>Član 32 stav 5 pod b) pod 5)</a:t>
          </a:r>
          <a:endParaRPr lang="bs-Latn-BA" sz="1400" kern="1200" dirty="0"/>
        </a:p>
        <a:p>
          <a:pPr marL="171450" lvl="1" indent="-171450" algn="l" defTabSz="711200" rtl="0">
            <a:lnSpc>
              <a:spcPct val="90000"/>
            </a:lnSpc>
            <a:spcBef>
              <a:spcPct val="0"/>
            </a:spcBef>
            <a:spcAft>
              <a:spcPct val="15000"/>
            </a:spcAft>
            <a:buChar char="••"/>
          </a:pPr>
          <a:r>
            <a:rPr lang="bs-Latn-BA" sz="1600" b="1" kern="1200" dirty="0" smtClean="0"/>
            <a:t>ugovorni organ odluku o izboru najpovoljnijeg ponuđača ili poništenju postupka javne nabavke dostavlja svim ponuđačima koji su dostavili ponude;</a:t>
          </a:r>
          <a:endParaRPr lang="bs-Latn-BA" sz="1600" kern="1200" dirty="0"/>
        </a:p>
      </dsp:txBody>
      <dsp:txXfrm>
        <a:off x="5499782" y="471706"/>
        <a:ext cx="2277600" cy="2277600"/>
      </dsp:txXfrm>
    </dsp:sp>
    <dsp:sp modelId="{0EADFA9C-B6B1-495C-A479-75B9178F133F}">
      <dsp:nvSpPr>
        <dsp:cNvPr id="0" name=""/>
        <dsp:cNvSpPr/>
      </dsp:nvSpPr>
      <dsp:spPr>
        <a:xfrm>
          <a:off x="2595729" y="1704999"/>
          <a:ext cx="3221012" cy="3221012"/>
        </a:xfrm>
        <a:prstGeom prst="ellipse">
          <a:avLst/>
        </a:prstGeom>
        <a:solidFill>
          <a:schemeClr val="accent4">
            <a:alpha val="50000"/>
            <a:hueOff val="10395692"/>
            <a:satOff val="-47968"/>
            <a:lumOff val="176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77263" tIns="20320" rIns="177263" bIns="20320" numCol="1" spcCol="1270" anchor="ctr" anchorCtr="0">
          <a:noAutofit/>
        </a:bodyPr>
        <a:lstStyle/>
        <a:p>
          <a:pPr lvl="0" algn="ctr" defTabSz="711200" rtl="0">
            <a:lnSpc>
              <a:spcPct val="90000"/>
            </a:lnSpc>
            <a:spcBef>
              <a:spcPct val="0"/>
            </a:spcBef>
            <a:spcAft>
              <a:spcPct val="35000"/>
            </a:spcAft>
          </a:pPr>
          <a:r>
            <a:rPr lang="bs-Latn-BA" sz="1600" b="0" kern="1200" dirty="0" smtClean="0"/>
            <a:t>Posljedica je da ovako definsan član 32 ZIZDJN obavezuje UO da donese odluku o rezultatima postupka nakon minitendera i samim tim ostavlja mogućnost žalbe u postupku minitenderisanja</a:t>
          </a:r>
          <a:endParaRPr lang="bs-Latn-BA" sz="1600" b="0" kern="1200" dirty="0"/>
        </a:p>
      </dsp:txBody>
      <dsp:txXfrm>
        <a:off x="3067435" y="2176705"/>
        <a:ext cx="2277600" cy="22776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C4CA4E-E4E9-4F40-92D7-B0D066606F6F}">
      <dsp:nvSpPr>
        <dsp:cNvPr id="0" name=""/>
        <dsp:cNvSpPr/>
      </dsp:nvSpPr>
      <dsp:spPr>
        <a:xfrm rot="10800000">
          <a:off x="866025" y="187941"/>
          <a:ext cx="6783836" cy="3689931"/>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2726" tIns="99060" rIns="184912" bIns="99060" numCol="1" spcCol="1270" anchor="t" anchorCtr="0">
          <a:noAutofit/>
        </a:bodyPr>
        <a:lstStyle/>
        <a:p>
          <a:pPr lvl="0" algn="l" defTabSz="1155700" rtl="0">
            <a:lnSpc>
              <a:spcPct val="90000"/>
            </a:lnSpc>
            <a:spcBef>
              <a:spcPct val="0"/>
            </a:spcBef>
            <a:spcAft>
              <a:spcPct val="35000"/>
            </a:spcAft>
          </a:pPr>
          <a:endParaRPr lang="bs-Latn-BA" sz="2600" kern="1200" dirty="0"/>
        </a:p>
        <a:p>
          <a:pPr marL="228600" lvl="1" indent="-228600" algn="l" defTabSz="889000" rtl="0">
            <a:lnSpc>
              <a:spcPct val="90000"/>
            </a:lnSpc>
            <a:spcBef>
              <a:spcPct val="0"/>
            </a:spcBef>
            <a:spcAft>
              <a:spcPct val="15000"/>
            </a:spcAft>
            <a:buChar char="••"/>
          </a:pPr>
          <a:r>
            <a:rPr lang="bs-Latn-BA" sz="2000" kern="1200" dirty="0" smtClean="0"/>
            <a:t>Ugovorni organ ne može potpisati ugovor o javnoj nabavci u roku 15 dana od dana kada su ponuđači obaviješteni o izboru najpovoljnijeg ponuđača. </a:t>
          </a:r>
          <a:endParaRPr lang="bs-Latn-BA" sz="2000" kern="1200" dirty="0"/>
        </a:p>
        <a:p>
          <a:pPr marL="228600" lvl="1" indent="-228600" algn="l" defTabSz="889000" rtl="0">
            <a:lnSpc>
              <a:spcPct val="90000"/>
            </a:lnSpc>
            <a:spcBef>
              <a:spcPct val="0"/>
            </a:spcBef>
            <a:spcAft>
              <a:spcPct val="15000"/>
            </a:spcAft>
            <a:buChar char="••"/>
          </a:pPr>
          <a:endParaRPr lang="bs-Latn-BA" sz="2000" kern="1200" dirty="0"/>
        </a:p>
        <a:p>
          <a:pPr marL="228600" lvl="1" indent="-228600" algn="l" defTabSz="889000" rtl="0">
            <a:lnSpc>
              <a:spcPct val="90000"/>
            </a:lnSpc>
            <a:spcBef>
              <a:spcPct val="0"/>
            </a:spcBef>
            <a:spcAft>
              <a:spcPct val="15000"/>
            </a:spcAft>
            <a:buChar char="••"/>
          </a:pPr>
          <a:r>
            <a:rPr lang="bs-Latn-BA" sz="2000" b="1" kern="1200" dirty="0" smtClean="0"/>
            <a:t>Međutim, zabrana potpisivanja ugovora iz prethodnog stava ne primjenjuje se u slučaju dodjele ugovora u sklopu okvirnog sporazuma (član 98. (2) c) Zakona).</a:t>
          </a:r>
          <a:endParaRPr lang="bs-Latn-BA" sz="2000" kern="1200" dirty="0"/>
        </a:p>
      </dsp:txBody>
      <dsp:txXfrm rot="10800000">
        <a:off x="1788508" y="187941"/>
        <a:ext cx="5861353" cy="3689931"/>
      </dsp:txXfrm>
    </dsp:sp>
    <dsp:sp modelId="{50D26CDA-3CA6-4DE4-81A9-0B4EF30E75B4}">
      <dsp:nvSpPr>
        <dsp:cNvPr id="0" name=""/>
        <dsp:cNvSpPr/>
      </dsp:nvSpPr>
      <dsp:spPr>
        <a:xfrm>
          <a:off x="267692" y="703202"/>
          <a:ext cx="2659409" cy="265940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1E6606-7EBE-4F6D-AB27-97A61E159C43}">
      <dsp:nvSpPr>
        <dsp:cNvPr id="0" name=""/>
        <dsp:cNvSpPr/>
      </dsp:nvSpPr>
      <dsp:spPr>
        <a:xfrm>
          <a:off x="120222" y="21204"/>
          <a:ext cx="3876658" cy="38766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bs-Latn-BA" sz="2100" b="1" kern="1200" dirty="0" smtClean="0"/>
            <a:t>Objaviti obavještenje o zaključenom OS u roku od 30 dana od dana potpisivanja na portalu JN</a:t>
          </a:r>
          <a:endParaRPr lang="bs-Latn-BA" sz="2100" b="1" kern="1200" dirty="0"/>
        </a:p>
      </dsp:txBody>
      <dsp:txXfrm>
        <a:off x="661558" y="478345"/>
        <a:ext cx="2235190" cy="2962375"/>
      </dsp:txXfrm>
    </dsp:sp>
    <dsp:sp modelId="{23091A22-274C-4B6F-B873-3F74183DD9CF}">
      <dsp:nvSpPr>
        <dsp:cNvPr id="0" name=""/>
        <dsp:cNvSpPr/>
      </dsp:nvSpPr>
      <dsp:spPr>
        <a:xfrm>
          <a:off x="3391505" y="10602"/>
          <a:ext cx="3876658" cy="387665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933450" rtl="0">
            <a:lnSpc>
              <a:spcPct val="90000"/>
            </a:lnSpc>
            <a:spcBef>
              <a:spcPct val="0"/>
            </a:spcBef>
            <a:spcAft>
              <a:spcPct val="35000"/>
            </a:spcAft>
          </a:pPr>
          <a:r>
            <a:rPr lang="bs-Latn-BA" sz="2100" b="1" kern="1200" dirty="0" smtClean="0"/>
            <a:t>Svaki pojedinačani ugovor unositi po potpisivanju, a godišnje obavjestenje o svim ugovorima po OS objaviti najkasnije 30 dana nakon isteka kalendarske godine</a:t>
          </a:r>
          <a:endParaRPr lang="bs-Latn-BA" sz="2100" kern="1200" dirty="0"/>
        </a:p>
      </dsp:txBody>
      <dsp:txXfrm>
        <a:off x="4491638" y="467743"/>
        <a:ext cx="2235190" cy="2962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B6BB9A-34CB-4907-B7D4-7582AA0AF8AA}">
      <dsp:nvSpPr>
        <dsp:cNvPr id="0" name=""/>
        <dsp:cNvSpPr/>
      </dsp:nvSpPr>
      <dsp:spPr>
        <a:xfrm>
          <a:off x="6984338" y="1177163"/>
          <a:ext cx="1592542" cy="15928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A7C601-3518-4581-8A69-BFC93E9EE6C6}">
      <dsp:nvSpPr>
        <dsp:cNvPr id="0" name=""/>
        <dsp:cNvSpPr/>
      </dsp:nvSpPr>
      <dsp:spPr>
        <a:xfrm>
          <a:off x="7036886" y="1230265"/>
          <a:ext cx="1486599" cy="148659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bs-Latn-BA" sz="1800" b="1" kern="1200" dirty="0" smtClean="0">
              <a:solidFill>
                <a:schemeClr val="tx1"/>
              </a:solidFill>
            </a:rPr>
            <a:t>Okončanje</a:t>
          </a:r>
          <a:r>
            <a:rPr lang="bs-Latn-BA" sz="2000" b="1" kern="1200" dirty="0" smtClean="0">
              <a:solidFill>
                <a:schemeClr val="tx1"/>
              </a:solidFill>
            </a:rPr>
            <a:t> postupka</a:t>
          </a:r>
          <a:endParaRPr lang="bs-Latn-BA" sz="2000" b="1" kern="1200" dirty="0">
            <a:solidFill>
              <a:schemeClr val="tx1"/>
            </a:solidFill>
          </a:endParaRPr>
        </a:p>
      </dsp:txBody>
      <dsp:txXfrm>
        <a:off x="7249621" y="1442676"/>
        <a:ext cx="1061977" cy="1061775"/>
      </dsp:txXfrm>
    </dsp:sp>
    <dsp:sp modelId="{D6FDAA8E-8DAE-4959-9684-5B4E63E13944}">
      <dsp:nvSpPr>
        <dsp:cNvPr id="0" name=""/>
        <dsp:cNvSpPr/>
      </dsp:nvSpPr>
      <dsp:spPr>
        <a:xfrm rot="2700000">
          <a:off x="5337644" y="1177245"/>
          <a:ext cx="1592358" cy="159235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7DBBB2-ADB7-48DE-A2DE-6EEFCAC9739C}">
      <dsp:nvSpPr>
        <dsp:cNvPr id="0" name=""/>
        <dsp:cNvSpPr/>
      </dsp:nvSpPr>
      <dsp:spPr>
        <a:xfrm>
          <a:off x="5391795" y="1230265"/>
          <a:ext cx="1486599" cy="148659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bs-Latn-BA" sz="2000" b="1" kern="1200" dirty="0" smtClean="0">
              <a:solidFill>
                <a:schemeClr val="tx1"/>
              </a:solidFill>
            </a:rPr>
            <a:t>Izbor , najbolja vrijednost za novac</a:t>
          </a:r>
          <a:endParaRPr lang="bs-Latn-BA" sz="2000" b="1" kern="1200" dirty="0">
            <a:solidFill>
              <a:schemeClr val="tx1"/>
            </a:solidFill>
          </a:endParaRPr>
        </a:p>
      </dsp:txBody>
      <dsp:txXfrm>
        <a:off x="5603682" y="1442676"/>
        <a:ext cx="1061977" cy="1061775"/>
      </dsp:txXfrm>
    </dsp:sp>
    <dsp:sp modelId="{80D7AA7F-FF8F-48B1-9A39-66118A110EF2}">
      <dsp:nvSpPr>
        <dsp:cNvPr id="0" name=""/>
        <dsp:cNvSpPr/>
      </dsp:nvSpPr>
      <dsp:spPr>
        <a:xfrm rot="2700000">
          <a:off x="3692554" y="1177245"/>
          <a:ext cx="1592358" cy="159235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D07EEE9-AC9B-4C0E-9CE9-6A741421F904}">
      <dsp:nvSpPr>
        <dsp:cNvPr id="0" name=""/>
        <dsp:cNvSpPr/>
      </dsp:nvSpPr>
      <dsp:spPr>
        <a:xfrm>
          <a:off x="3745857" y="1230265"/>
          <a:ext cx="1486599" cy="148659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bs-Latn-BA" sz="2000" b="1" kern="1200" dirty="0" smtClean="0">
              <a:solidFill>
                <a:schemeClr val="tx1"/>
              </a:solidFill>
            </a:rPr>
            <a:t>Nema Komisije</a:t>
          </a:r>
          <a:endParaRPr lang="bs-Latn-BA" sz="2000" b="1" kern="1200" dirty="0">
            <a:solidFill>
              <a:schemeClr val="tx1"/>
            </a:solidFill>
          </a:endParaRPr>
        </a:p>
      </dsp:txBody>
      <dsp:txXfrm>
        <a:off x="3957744" y="1442676"/>
        <a:ext cx="1061977" cy="1061775"/>
      </dsp:txXfrm>
    </dsp:sp>
    <dsp:sp modelId="{AEA7E7B5-439C-41E6-BB8C-15F56C751545}">
      <dsp:nvSpPr>
        <dsp:cNvPr id="0" name=""/>
        <dsp:cNvSpPr/>
      </dsp:nvSpPr>
      <dsp:spPr>
        <a:xfrm rot="2700000">
          <a:off x="2046616" y="1177245"/>
          <a:ext cx="1592358" cy="159235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BCA711-01A9-478C-887F-A3E4BA9C8884}">
      <dsp:nvSpPr>
        <dsp:cNvPr id="0" name=""/>
        <dsp:cNvSpPr/>
      </dsp:nvSpPr>
      <dsp:spPr>
        <a:xfrm>
          <a:off x="2099919" y="1230265"/>
          <a:ext cx="1486599" cy="148659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bs-Latn-BA" sz="2000" b="1" kern="1200" dirty="0" smtClean="0">
              <a:solidFill>
                <a:schemeClr val="tx1"/>
              </a:solidFill>
            </a:rPr>
            <a:t>Pismeno tražiti ponudu</a:t>
          </a:r>
        </a:p>
        <a:p>
          <a:pPr lvl="0" algn="ctr" defTabSz="889000" rtl="0">
            <a:lnSpc>
              <a:spcPct val="90000"/>
            </a:lnSpc>
            <a:spcBef>
              <a:spcPct val="0"/>
            </a:spcBef>
            <a:spcAft>
              <a:spcPct val="35000"/>
            </a:spcAft>
          </a:pPr>
          <a:r>
            <a:rPr lang="bs-Latn-BA" sz="2000" b="1" kern="1200" dirty="0" smtClean="0">
              <a:solidFill>
                <a:schemeClr val="tx1"/>
              </a:solidFill>
            </a:rPr>
            <a:t>/cijene</a:t>
          </a:r>
          <a:endParaRPr lang="bs-Latn-BA" sz="2000" b="1" kern="1200" dirty="0">
            <a:solidFill>
              <a:schemeClr val="tx1"/>
            </a:solidFill>
          </a:endParaRPr>
        </a:p>
      </dsp:txBody>
      <dsp:txXfrm>
        <a:off x="2312654" y="1442676"/>
        <a:ext cx="1061977" cy="1061775"/>
      </dsp:txXfrm>
    </dsp:sp>
    <dsp:sp modelId="{FA8F521B-3B85-4E45-91CD-310826376E6E}">
      <dsp:nvSpPr>
        <dsp:cNvPr id="0" name=""/>
        <dsp:cNvSpPr/>
      </dsp:nvSpPr>
      <dsp:spPr>
        <a:xfrm rot="2700000">
          <a:off x="400678" y="1177245"/>
          <a:ext cx="1592358" cy="1592358"/>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B83E9B-B880-4AA5-A1D3-7E6CAE692C9F}">
      <dsp:nvSpPr>
        <dsp:cNvPr id="0" name=""/>
        <dsp:cNvSpPr/>
      </dsp:nvSpPr>
      <dsp:spPr>
        <a:xfrm>
          <a:off x="453981" y="1230265"/>
          <a:ext cx="1486599" cy="1486597"/>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bs-Latn-BA" sz="2000" b="1" kern="1200" dirty="0" smtClean="0">
              <a:solidFill>
                <a:schemeClr val="tx1"/>
              </a:solidFill>
            </a:rPr>
            <a:t>Odluka o </a:t>
          </a:r>
          <a:r>
            <a:rPr lang="bs-Latn-BA" sz="2000" b="1" kern="1200" dirty="0" smtClean="0">
              <a:solidFill>
                <a:schemeClr val="tx1"/>
              </a:solidFill>
            </a:rPr>
            <a:t>pokretanju ?</a:t>
          </a:r>
          <a:endParaRPr lang="bs-Latn-BA" sz="2000" b="1" kern="1200" dirty="0">
            <a:solidFill>
              <a:schemeClr val="tx1"/>
            </a:solidFill>
          </a:endParaRPr>
        </a:p>
      </dsp:txBody>
      <dsp:txXfrm>
        <a:off x="666716" y="1442676"/>
        <a:ext cx="1061977" cy="10617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7DE5C-093D-4B9C-BB83-1B995245D43B}">
      <dsp:nvSpPr>
        <dsp:cNvPr id="0" name=""/>
        <dsp:cNvSpPr/>
      </dsp:nvSpPr>
      <dsp:spPr>
        <a:xfrm>
          <a:off x="228598" y="2076491"/>
          <a:ext cx="1913176" cy="202402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l" defTabSz="1066800" rtl="0">
            <a:lnSpc>
              <a:spcPct val="90000"/>
            </a:lnSpc>
            <a:spcBef>
              <a:spcPct val="0"/>
            </a:spcBef>
            <a:spcAft>
              <a:spcPct val="35000"/>
            </a:spcAft>
          </a:pPr>
          <a:r>
            <a:rPr lang="bs-Latn-BA" sz="2400" kern="1200" dirty="0" smtClean="0"/>
            <a:t>           a) </a:t>
          </a:r>
        </a:p>
        <a:p>
          <a:pPr lvl="0" algn="l" defTabSz="1066800" rtl="0">
            <a:lnSpc>
              <a:spcPct val="90000"/>
            </a:lnSpc>
            <a:spcBef>
              <a:spcPct val="0"/>
            </a:spcBef>
            <a:spcAft>
              <a:spcPct val="35000"/>
            </a:spcAft>
          </a:pPr>
          <a:r>
            <a:rPr lang="bs-Latn-BA" sz="2000" kern="1200" dirty="0" smtClean="0"/>
            <a:t>Pregovori oko elemenata ponude  (cijena, uslovi...)</a:t>
          </a:r>
          <a:endParaRPr lang="bs-Latn-BA" sz="2000" kern="1200" dirty="0"/>
        </a:p>
      </dsp:txBody>
      <dsp:txXfrm>
        <a:off x="284633" y="2132526"/>
        <a:ext cx="1801106" cy="1911951"/>
      </dsp:txXfrm>
    </dsp:sp>
    <dsp:sp modelId="{098042F0-095C-4CE6-803E-B64421BB32EA}">
      <dsp:nvSpPr>
        <dsp:cNvPr id="0" name=""/>
        <dsp:cNvSpPr/>
      </dsp:nvSpPr>
      <dsp:spPr>
        <a:xfrm>
          <a:off x="3200402" y="1937565"/>
          <a:ext cx="1584098" cy="217642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bs-Latn-BA" sz="2400" kern="1200" dirty="0" smtClean="0"/>
            <a:t>b) </a:t>
          </a:r>
        </a:p>
        <a:p>
          <a:pPr lvl="0" algn="ctr" defTabSz="1066800" rtl="0">
            <a:lnSpc>
              <a:spcPct val="90000"/>
            </a:lnSpc>
            <a:spcBef>
              <a:spcPct val="0"/>
            </a:spcBef>
            <a:spcAft>
              <a:spcPct val="35000"/>
            </a:spcAft>
          </a:pPr>
          <a:r>
            <a:rPr lang="bs-Latn-BA" sz="2000" kern="1200" dirty="0" smtClean="0"/>
            <a:t>Prihvatiti ponudu   </a:t>
          </a:r>
          <a:endParaRPr lang="bs-Latn-BA" sz="2000" kern="1200" dirty="0"/>
        </a:p>
      </dsp:txBody>
      <dsp:txXfrm>
        <a:off x="3246799" y="1983962"/>
        <a:ext cx="1491304" cy="2083628"/>
      </dsp:txXfrm>
    </dsp:sp>
    <dsp:sp modelId="{6F28FA04-AC2D-49E1-9066-C64CC6ECF7D6}">
      <dsp:nvSpPr>
        <dsp:cNvPr id="0" name=""/>
        <dsp:cNvSpPr/>
      </dsp:nvSpPr>
      <dsp:spPr>
        <a:xfrm>
          <a:off x="5870328" y="1892685"/>
          <a:ext cx="1861036" cy="181369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bs-Latn-BA" sz="2400" kern="1200" dirty="0" smtClean="0"/>
            <a:t>     c) </a:t>
          </a:r>
        </a:p>
        <a:p>
          <a:pPr lvl="0" algn="ctr" defTabSz="1066800" rtl="0">
            <a:lnSpc>
              <a:spcPct val="90000"/>
            </a:lnSpc>
            <a:spcBef>
              <a:spcPct val="0"/>
            </a:spcBef>
            <a:spcAft>
              <a:spcPct val="35000"/>
            </a:spcAft>
          </a:pPr>
          <a:r>
            <a:rPr lang="bs-Latn-BA" sz="2000" kern="1200" dirty="0" smtClean="0"/>
            <a:t>Odustati od nabavke i provesti drugu vrstu postupka</a:t>
          </a:r>
          <a:endParaRPr lang="bs-Latn-BA" sz="2000" kern="1200" dirty="0"/>
        </a:p>
      </dsp:txBody>
      <dsp:txXfrm>
        <a:off x="5923449" y="1945806"/>
        <a:ext cx="1754794" cy="1707452"/>
      </dsp:txXfrm>
    </dsp:sp>
    <dsp:sp modelId="{26858849-9F95-400B-9931-4102819C2884}">
      <dsp:nvSpPr>
        <dsp:cNvPr id="0" name=""/>
        <dsp:cNvSpPr/>
      </dsp:nvSpPr>
      <dsp:spPr>
        <a:xfrm>
          <a:off x="0" y="0"/>
          <a:ext cx="2646245" cy="1783425"/>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bs-Latn-BA" sz="2400" b="1" u="sng" kern="1200" dirty="0" smtClean="0">
              <a:solidFill>
                <a:schemeClr val="tx1"/>
              </a:solidFill>
            </a:rPr>
            <a:t>Ispitati tržište   </a:t>
          </a:r>
        </a:p>
        <a:p>
          <a:pPr lvl="0" algn="ctr" defTabSz="1066800" rtl="0">
            <a:lnSpc>
              <a:spcPct val="90000"/>
            </a:lnSpc>
            <a:spcBef>
              <a:spcPct val="0"/>
            </a:spcBef>
            <a:spcAft>
              <a:spcPct val="35000"/>
            </a:spcAft>
          </a:pPr>
          <a:r>
            <a:rPr lang="bs-Latn-BA" sz="2400" b="1" u="sng" kern="1200" dirty="0" smtClean="0">
              <a:solidFill>
                <a:schemeClr val="tx1"/>
              </a:solidFill>
            </a:rPr>
            <a:t>i zahtjevati ponudu od jednog li više ponuđača</a:t>
          </a:r>
          <a:endParaRPr lang="bs-Latn-BA" sz="2400" b="1" u="sng" kern="1200" dirty="0">
            <a:solidFill>
              <a:schemeClr val="tx1"/>
            </a:solidFill>
          </a:endParaRPr>
        </a:p>
      </dsp:txBody>
      <dsp:txXfrm>
        <a:off x="52235" y="52235"/>
        <a:ext cx="2541775" cy="16789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3DF2B-2E0E-4C79-926D-E6176F572897}">
      <dsp:nvSpPr>
        <dsp:cNvPr id="0" name=""/>
        <dsp:cNvSpPr/>
      </dsp:nvSpPr>
      <dsp:spPr>
        <a:xfrm rot="10800000">
          <a:off x="1677322" y="994611"/>
          <a:ext cx="5931609" cy="262243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420" tIns="156210" rIns="291592" bIns="156210" numCol="1" spcCol="1270" anchor="ctr" anchorCtr="0">
          <a:noAutofit/>
        </a:bodyPr>
        <a:lstStyle/>
        <a:p>
          <a:pPr lvl="0" algn="ctr" defTabSz="1822450" rtl="0">
            <a:lnSpc>
              <a:spcPct val="90000"/>
            </a:lnSpc>
            <a:spcBef>
              <a:spcPct val="0"/>
            </a:spcBef>
            <a:spcAft>
              <a:spcPct val="35000"/>
            </a:spcAft>
          </a:pPr>
          <a:r>
            <a:rPr lang="bs-Latn-BA" sz="4100" b="1" kern="1200" smtClean="0"/>
            <a:t>KONKURENTSKI ZAHTJEV ZA DOSTAVU PONUDA</a:t>
          </a:r>
          <a:endParaRPr lang="bs-Latn-BA" sz="4100" kern="1200"/>
        </a:p>
      </dsp:txBody>
      <dsp:txXfrm rot="10800000">
        <a:off x="2332930" y="994611"/>
        <a:ext cx="5276001" cy="2622431"/>
      </dsp:txXfrm>
    </dsp:sp>
    <dsp:sp modelId="{75797857-2E0D-4921-877B-088320D9272F}">
      <dsp:nvSpPr>
        <dsp:cNvPr id="0" name=""/>
        <dsp:cNvSpPr/>
      </dsp:nvSpPr>
      <dsp:spPr>
        <a:xfrm>
          <a:off x="198663" y="599961"/>
          <a:ext cx="3642085" cy="341173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EF1BFF-7B3F-4FC3-997B-48A61AB16739}">
      <dsp:nvSpPr>
        <dsp:cNvPr id="0" name=""/>
        <dsp:cNvSpPr/>
      </dsp:nvSpPr>
      <dsp:spPr>
        <a:xfrm>
          <a:off x="0" y="228240"/>
          <a:ext cx="8331693" cy="3201119"/>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hr-HR" sz="2400" kern="1200" dirty="0" smtClean="0"/>
            <a:t>(2) Ugovorni organ provodi postupak konkurentskog zahtjeva za dostavu ponuda u slučaju da je procijenjena vrijednost nabavke robe, ili usluge manja od iznosa od 50.000,00 KM, odnosno kada je za nabavku radova procijenjena vrijednost manja od iznosa od 80.000,00 KM, </a:t>
          </a:r>
          <a:r>
            <a:rPr lang="hr-HR" sz="2400" b="1" u="sng" kern="1200" dirty="0" smtClean="0"/>
            <a:t>pri čemu ni ukupna procijenjena vrijednost istovrsnih nabavki na godišnjem nivou nije jednaka ili veća od 50.000,00 KM za robu ili usluge, odnosno 80.000,00 KM za radove.</a:t>
          </a:r>
          <a:endParaRPr lang="bs-Latn-BA" sz="2400" kern="1200" dirty="0"/>
        </a:p>
      </dsp:txBody>
      <dsp:txXfrm>
        <a:off x="156266" y="384506"/>
        <a:ext cx="8019161" cy="288858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E5ECA-4021-4EA2-89B5-41A1E67E2D1D}">
      <dsp:nvSpPr>
        <dsp:cNvPr id="0" name=""/>
        <dsp:cNvSpPr/>
      </dsp:nvSpPr>
      <dsp:spPr>
        <a:xfrm rot="16200000">
          <a:off x="-2089455" y="2094284"/>
          <a:ext cx="5883275" cy="1694705"/>
        </a:xfrm>
        <a:prstGeom prst="flowChartManualOperati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hr-BA" sz="1800" kern="1200" dirty="0" smtClean="0">
              <a:solidFill>
                <a:schemeClr val="tx1"/>
              </a:solidFill>
            </a:rPr>
            <a:t>(1)   U</a:t>
          </a:r>
          <a:r>
            <a:rPr lang="hr-BA" sz="1600" kern="1200" dirty="0" smtClean="0">
              <a:solidFill>
                <a:schemeClr val="tx1"/>
              </a:solidFill>
            </a:rPr>
            <a:t>govorni organ priprema pojednostavljenu tendersku dokumentaciju koja sadrži: opis/tehničku specifikaciju predmeta nabavke, minimum dokumenata kojim se dokazuje kvalifikovanost ponuđača (ako ih zahtijeva), rok za dostavljanje ponuda i način pripreme i dostavljanja ponuda.</a:t>
          </a:r>
          <a:endParaRPr lang="bs-Latn-BA" sz="1600" kern="1200" dirty="0">
            <a:solidFill>
              <a:schemeClr val="tx1"/>
            </a:solidFill>
          </a:endParaRPr>
        </a:p>
      </dsp:txBody>
      <dsp:txXfrm rot="5400000">
        <a:off x="4830" y="1176654"/>
        <a:ext cx="1694705" cy="3529965"/>
      </dsp:txXfrm>
    </dsp:sp>
    <dsp:sp modelId="{72991E82-49D0-4C30-B995-EAD697AAA42B}">
      <dsp:nvSpPr>
        <dsp:cNvPr id="0" name=""/>
        <dsp:cNvSpPr/>
      </dsp:nvSpPr>
      <dsp:spPr>
        <a:xfrm rot="16200000">
          <a:off x="-267646" y="2094284"/>
          <a:ext cx="5883275" cy="1694705"/>
        </a:xfrm>
        <a:prstGeom prst="flowChartManualOperati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hr-BA" sz="1800" kern="1200" dirty="0" smtClean="0">
              <a:solidFill>
                <a:schemeClr val="tx1"/>
              </a:solidFill>
            </a:rPr>
            <a:t>(2)   U postupku konkurentskog zahtjeva za dostavljanje ponuda donosi se odluka o pokretanju postupka nabavke i objavljuje obavještenje o nabavci na portalu javnih nabavki.</a:t>
          </a:r>
          <a:endParaRPr lang="bs-Latn-BA" sz="1800" kern="1200" dirty="0">
            <a:solidFill>
              <a:schemeClr val="tx1"/>
            </a:solidFill>
          </a:endParaRPr>
        </a:p>
      </dsp:txBody>
      <dsp:txXfrm rot="5400000">
        <a:off x="1826639" y="1176654"/>
        <a:ext cx="1694705" cy="3529965"/>
      </dsp:txXfrm>
    </dsp:sp>
    <dsp:sp modelId="{7D05A625-E2CC-4FAE-9362-30BE0C80BA43}">
      <dsp:nvSpPr>
        <dsp:cNvPr id="0" name=""/>
        <dsp:cNvSpPr/>
      </dsp:nvSpPr>
      <dsp:spPr>
        <a:xfrm rot="16200000">
          <a:off x="1554162" y="2094284"/>
          <a:ext cx="5883275" cy="1694705"/>
        </a:xfrm>
        <a:prstGeom prst="flowChartManualOperati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hr-BA" sz="1800" kern="1200" dirty="0" smtClean="0">
              <a:solidFill>
                <a:schemeClr val="tx1"/>
              </a:solidFill>
            </a:rPr>
            <a:t>(3)   Ugovorni organ određuje rok za dostavljanje  ponuda koji </a:t>
          </a:r>
          <a:r>
            <a:rPr lang="hr-BA" sz="1800" b="1" u="sng" kern="1200" dirty="0" smtClean="0">
              <a:solidFill>
                <a:schemeClr val="tx1"/>
              </a:solidFill>
            </a:rPr>
            <a:t>ne može biti kraći od deset dana od dana objavljivanja obavještenja.</a:t>
          </a:r>
          <a:endParaRPr lang="bs-Latn-BA" sz="1800" b="1" u="sng" kern="1200" dirty="0">
            <a:solidFill>
              <a:schemeClr val="tx1"/>
            </a:solidFill>
          </a:endParaRPr>
        </a:p>
      </dsp:txBody>
      <dsp:txXfrm rot="5400000">
        <a:off x="3648447" y="1176654"/>
        <a:ext cx="1694705" cy="3529965"/>
      </dsp:txXfrm>
    </dsp:sp>
    <dsp:sp modelId="{C08A6349-C369-49B3-A292-376B3ED786A2}">
      <dsp:nvSpPr>
        <dsp:cNvPr id="0" name=""/>
        <dsp:cNvSpPr/>
      </dsp:nvSpPr>
      <dsp:spPr>
        <a:xfrm rot="16200000">
          <a:off x="3375971" y="2094284"/>
          <a:ext cx="5883275" cy="1694705"/>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rtl="0">
            <a:lnSpc>
              <a:spcPct val="90000"/>
            </a:lnSpc>
            <a:spcBef>
              <a:spcPct val="0"/>
            </a:spcBef>
            <a:spcAft>
              <a:spcPct val="35000"/>
            </a:spcAft>
          </a:pPr>
          <a:r>
            <a:rPr lang="bs-Latn-BA" sz="1800" kern="1200" dirty="0" smtClean="0"/>
            <a:t>(4) Ponuđač može zatražiti pojašnjenje tenderske dokumentacije najkasnije tri dana prije isteka roka za preuzimanje tenderske dokumentacije</a:t>
          </a:r>
          <a:endParaRPr lang="bs-Latn-BA" sz="1800" kern="1200" dirty="0"/>
        </a:p>
      </dsp:txBody>
      <dsp:txXfrm rot="5400000">
        <a:off x="5470256" y="1176654"/>
        <a:ext cx="1694705" cy="3529965"/>
      </dsp:txXfrm>
    </dsp:sp>
    <dsp:sp modelId="{75D529E7-BEBD-426C-A7C8-50084FD91D9A}">
      <dsp:nvSpPr>
        <dsp:cNvPr id="0" name=""/>
        <dsp:cNvSpPr/>
      </dsp:nvSpPr>
      <dsp:spPr>
        <a:xfrm rot="16200000">
          <a:off x="5197780" y="2094284"/>
          <a:ext cx="5883275" cy="1694705"/>
        </a:xfrm>
        <a:prstGeom prst="flowChartManualOperati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rtl="0">
            <a:lnSpc>
              <a:spcPct val="90000"/>
            </a:lnSpc>
            <a:spcBef>
              <a:spcPct val="0"/>
            </a:spcBef>
            <a:spcAft>
              <a:spcPct val="35000"/>
            </a:spcAft>
          </a:pPr>
          <a:r>
            <a:rPr lang="hr-BA" sz="1600" kern="1200" dirty="0" smtClean="0"/>
            <a:t>(</a:t>
          </a:r>
          <a:r>
            <a:rPr lang="hr-BA" sz="1800" kern="1200" dirty="0" smtClean="0"/>
            <a:t>5)   Ugovorni organ imenuje komisiju za javnu nabavku i predviđa javno otvaranje ponuda</a:t>
          </a:r>
          <a:r>
            <a:rPr lang="hr-BA" sz="1300" kern="1200" dirty="0" smtClean="0"/>
            <a:t>.</a:t>
          </a:r>
          <a:endParaRPr lang="bs-Latn-BA" sz="1300" kern="1200" dirty="0"/>
        </a:p>
      </dsp:txBody>
      <dsp:txXfrm rot="5400000">
        <a:off x="7292065" y="1176654"/>
        <a:ext cx="1694705" cy="352996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4#2">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s-Latn-B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34596C-B2E1-4775-BECF-63BDEF780DF1}" type="datetimeFigureOut">
              <a:rPr lang="bs-Latn-BA" smtClean="0"/>
              <a:t>14.02.202323.</a:t>
            </a:fld>
            <a:endParaRPr lang="bs-Latn-B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bs-Latn-B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s-Latn-B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s-Latn-B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92B054-E26E-402E-998E-81C6CBC628BE}" type="slidenum">
              <a:rPr lang="bs-Latn-BA" smtClean="0"/>
              <a:t>‹#›</a:t>
            </a:fld>
            <a:endParaRPr lang="bs-Latn-BA"/>
          </a:p>
        </p:txBody>
      </p:sp>
    </p:spTree>
    <p:extLst>
      <p:ext uri="{BB962C8B-B14F-4D97-AF65-F5344CB8AC3E}">
        <p14:creationId xmlns:p14="http://schemas.microsoft.com/office/powerpoint/2010/main" val="190414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bs-Latn-BA" altLang="sr-Latn-RS" b="1" smtClean="0"/>
              <a:t> </a:t>
            </a:r>
            <a:endParaRPr lang="bs-Latn-BA" altLang="sr-Latn-RS" smtClean="0"/>
          </a:p>
          <a:p>
            <a:endParaRPr lang="bs-Latn-BA" altLang="sr-Latn-R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30097C4-9261-443B-9F94-5494FB2AD32D}" type="slidenum">
              <a:rPr lang="en-US" altLang="sr-Latn-RS" smtClean="0">
                <a:latin typeface="Calibri" panose="020F0502020204030204" pitchFamily="34" charset="0"/>
              </a:rPr>
              <a:pPr/>
              <a:t>6</a:t>
            </a:fld>
            <a:endParaRPr lang="en-US" altLang="sr-Latn-RS" smtClean="0">
              <a:latin typeface="Calibri" panose="020F0502020204030204" pitchFamily="34" charset="0"/>
            </a:endParaRPr>
          </a:p>
        </p:txBody>
      </p:sp>
    </p:spTree>
    <p:extLst>
      <p:ext uri="{BB962C8B-B14F-4D97-AF65-F5344CB8AC3E}">
        <p14:creationId xmlns:p14="http://schemas.microsoft.com/office/powerpoint/2010/main" val="2330128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s-Latn-BA" altLang="sr-Latn-R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00C7F72-BEE9-423B-A12D-2A096C27107C}" type="slidenum">
              <a:rPr lang="en-US" altLang="sr-Latn-RS" smtClean="0">
                <a:latin typeface="Calibri" panose="020F0502020204030204" pitchFamily="34" charset="0"/>
              </a:rPr>
              <a:pPr/>
              <a:t>7</a:t>
            </a:fld>
            <a:endParaRPr lang="en-US" altLang="sr-Latn-RS" smtClean="0">
              <a:latin typeface="Calibri" panose="020F0502020204030204" pitchFamily="34" charset="0"/>
            </a:endParaRPr>
          </a:p>
        </p:txBody>
      </p:sp>
    </p:spTree>
    <p:extLst>
      <p:ext uri="{BB962C8B-B14F-4D97-AF65-F5344CB8AC3E}">
        <p14:creationId xmlns:p14="http://schemas.microsoft.com/office/powerpoint/2010/main" val="2631737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s-Latn-BA" altLang="sr-Latn-R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326A807-E4E8-4281-91CE-D8AEAC233B14}" type="slidenum">
              <a:rPr lang="en-US" altLang="sr-Latn-RS" smtClean="0">
                <a:latin typeface="Calibri" panose="020F0502020204030204" pitchFamily="34" charset="0"/>
              </a:rPr>
              <a:pPr/>
              <a:t>9</a:t>
            </a:fld>
            <a:endParaRPr lang="en-US" altLang="sr-Latn-RS" smtClean="0">
              <a:latin typeface="Calibri" panose="020F0502020204030204" pitchFamily="34" charset="0"/>
            </a:endParaRPr>
          </a:p>
        </p:txBody>
      </p:sp>
    </p:spTree>
    <p:extLst>
      <p:ext uri="{BB962C8B-B14F-4D97-AF65-F5344CB8AC3E}">
        <p14:creationId xmlns:p14="http://schemas.microsoft.com/office/powerpoint/2010/main" val="3919870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s-Latn-BA" altLang="sr-Latn-R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75019C-E14D-4B50-8299-AC358CEAF7F6}" type="slidenum">
              <a:rPr lang="en-US" altLang="en-US" smtClean="0">
                <a:latin typeface="Calibri" panose="020F0502020204030204" pitchFamily="34" charset="0"/>
              </a:rPr>
              <a:pPr/>
              <a:t>26</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041003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bs-Latn-BA" altLang="sr-Latn-R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E6A2397-6CC0-4E6E-9836-0428964A9E76}" type="slidenum">
              <a:rPr lang="en-US" altLang="sr-Latn-RS" smtClean="0">
                <a:latin typeface="Calibri" panose="020F0502020204030204" pitchFamily="34" charset="0"/>
              </a:rPr>
              <a:pPr/>
              <a:t>29</a:t>
            </a:fld>
            <a:endParaRPr lang="en-US" altLang="sr-Latn-RS" smtClean="0">
              <a:latin typeface="Calibri" panose="020F0502020204030204" pitchFamily="34" charset="0"/>
            </a:endParaRPr>
          </a:p>
        </p:txBody>
      </p:sp>
    </p:spTree>
    <p:extLst>
      <p:ext uri="{BB962C8B-B14F-4D97-AF65-F5344CB8AC3E}">
        <p14:creationId xmlns:p14="http://schemas.microsoft.com/office/powerpoint/2010/main" val="1308725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3467368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99001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741224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11FBF5-2EA4-428B-B3E2-E425E4BEFE66}"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128641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11FBF5-2EA4-428B-B3E2-E425E4BEFE66}" type="datetimeFigureOut">
              <a:rPr lang="en-US" smtClean="0"/>
              <a:t>2/14/2023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36599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011FBF5-2EA4-428B-B3E2-E425E4BEFE66}"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174554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011FBF5-2EA4-428B-B3E2-E425E4BEFE66}" type="datetimeFigureOut">
              <a:rPr lang="en-US" smtClean="0"/>
              <a:t>2/14/2023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1646088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011FBF5-2EA4-428B-B3E2-E425E4BEFE66}" type="datetimeFigureOut">
              <a:rPr lang="en-US" smtClean="0"/>
              <a:t>2/14/2023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2854305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1FBF5-2EA4-428B-B3E2-E425E4BEFE66}" type="datetimeFigureOut">
              <a:rPr lang="en-US" smtClean="0"/>
              <a:t>2/14/2023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779593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1FBF5-2EA4-428B-B3E2-E425E4BEFE66}"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2165631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011FBF5-2EA4-428B-B3E2-E425E4BEFE66}" type="datetimeFigureOut">
              <a:rPr lang="en-US" smtClean="0"/>
              <a:t>2/14/2023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3C962F-56FA-4D9B-A21D-E92FBA76F31F}" type="slidenum">
              <a:rPr lang="en-US" smtClean="0"/>
              <a:t>‹#›</a:t>
            </a:fld>
            <a:endParaRPr lang="en-US"/>
          </a:p>
        </p:txBody>
      </p:sp>
    </p:spTree>
    <p:extLst>
      <p:ext uri="{BB962C8B-B14F-4D97-AF65-F5344CB8AC3E}">
        <p14:creationId xmlns:p14="http://schemas.microsoft.com/office/powerpoint/2010/main" val="3961281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1FBF5-2EA4-428B-B3E2-E425E4BEFE66}" type="datetimeFigureOut">
              <a:rPr lang="en-US" smtClean="0"/>
              <a:t>2/14/2023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3C962F-56FA-4D9B-A21D-E92FBA76F31F}" type="slidenum">
              <a:rPr lang="en-US" smtClean="0"/>
              <a:t>‹#›</a:t>
            </a:fld>
            <a:endParaRPr lang="en-US"/>
          </a:p>
        </p:txBody>
      </p:sp>
    </p:spTree>
    <p:extLst>
      <p:ext uri="{BB962C8B-B14F-4D97-AF65-F5344CB8AC3E}">
        <p14:creationId xmlns:p14="http://schemas.microsoft.com/office/powerpoint/2010/main" val="4107325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Layout" Target="../diagrams/layout12.xml"/><Relationship Id="rId7" Type="http://schemas.openxmlformats.org/officeDocument/2006/relationships/image" Target="../media/image10.jpg"/><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6.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mentimeter.com/"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4343400"/>
            <a:ext cx="8367713" cy="2133600"/>
          </a:xfrm>
        </p:spPr>
        <p:txBody>
          <a:bodyPr rtlCol="0">
            <a:normAutofit fontScale="90000"/>
          </a:bodyPr>
          <a:lstStyle/>
          <a:p>
            <a:pPr eaLnBrk="1" fontAlgn="auto" hangingPunct="1">
              <a:spcAft>
                <a:spcPts val="0"/>
              </a:spcAft>
              <a:defRPr/>
            </a:pP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4600" b="1" dirty="0">
                <a:solidFill>
                  <a:srgbClr val="C00000"/>
                </a:solidFill>
                <a:latin typeface="Arial" panose="020B0604020202020204" pitchFamily="34" charset="0"/>
                <a:cs typeface="Arial" panose="020B0604020202020204" pitchFamily="34" charset="0"/>
              </a:rPr>
              <a:t/>
            </a:r>
            <a:br>
              <a:rPr lang="bs-Latn-BA" altLang="x-none" sz="4600" b="1" dirty="0">
                <a:solidFill>
                  <a:srgbClr val="C00000"/>
                </a:solidFill>
                <a:latin typeface="Arial" panose="020B0604020202020204" pitchFamily="34" charset="0"/>
                <a:cs typeface="Arial" panose="020B0604020202020204" pitchFamily="34" charset="0"/>
              </a:rPr>
            </a:br>
            <a:r>
              <a:rPr lang="bs-Latn-BA" altLang="x-none" sz="2400" b="1" dirty="0">
                <a:solidFill>
                  <a:srgbClr val="C00000"/>
                </a:solidFill>
                <a:latin typeface="Arial" panose="020B0604020202020204" pitchFamily="34" charset="0"/>
                <a:cs typeface="Arial" panose="020B0604020202020204" pitchFamily="34" charset="0"/>
              </a:rPr>
              <a:t/>
            </a:r>
            <a:br>
              <a:rPr lang="bs-Latn-BA" altLang="x-none" sz="2400" b="1" dirty="0">
                <a:solidFill>
                  <a:srgbClr val="C00000"/>
                </a:solidFill>
                <a:latin typeface="Arial" panose="020B0604020202020204" pitchFamily="34" charset="0"/>
                <a:cs typeface="Arial" panose="020B0604020202020204" pitchFamily="34" charset="0"/>
              </a:rPr>
            </a:br>
            <a:r>
              <a:rPr lang="pl-PL" sz="4000" b="1" dirty="0" smtClean="0">
                <a:solidFill>
                  <a:srgbClr val="FF0000"/>
                </a:solidFill>
                <a:latin typeface="Cambria" panose="02040503050406030204" pitchFamily="18" charset="0"/>
                <a:ea typeface="Cambria" panose="02040503050406030204" pitchFamily="18" charset="0"/>
              </a:rPr>
              <a:t>ZAKON </a:t>
            </a:r>
            <a:r>
              <a:rPr lang="pl-PL" sz="4000" b="1" dirty="0">
                <a:solidFill>
                  <a:srgbClr val="FF0000"/>
                </a:solidFill>
                <a:latin typeface="Cambria" panose="02040503050406030204" pitchFamily="18" charset="0"/>
                <a:ea typeface="Cambria" panose="02040503050406030204" pitchFamily="18" charset="0"/>
              </a:rPr>
              <a:t>O JAVNIM </a:t>
            </a:r>
            <a:r>
              <a:rPr lang="pl-PL" sz="4000" b="1" dirty="0" smtClean="0">
                <a:solidFill>
                  <a:srgbClr val="FF0000"/>
                </a:solidFill>
                <a:latin typeface="Cambria" panose="02040503050406030204" pitchFamily="18" charset="0"/>
                <a:ea typeface="Cambria" panose="02040503050406030204" pitchFamily="18" charset="0"/>
              </a:rPr>
              <a:t>NABAVKAMA</a:t>
            </a:r>
            <a:r>
              <a:rPr lang="bs-Latn-BA" sz="2800" b="1" dirty="0">
                <a:solidFill>
                  <a:srgbClr val="FF0000"/>
                </a:solidFill>
              </a:rPr>
              <a:t/>
            </a:r>
            <a:br>
              <a:rPr lang="bs-Latn-BA" sz="2800" b="1" dirty="0">
                <a:solidFill>
                  <a:srgbClr val="FF0000"/>
                </a:solidFill>
              </a:rPr>
            </a:br>
            <a:r>
              <a:rPr lang="bs-Latn-BA" sz="3200" b="1" dirty="0">
                <a:solidFill>
                  <a:srgbClr val="FF0000"/>
                </a:solidFill>
              </a:rPr>
              <a:t/>
            </a:r>
            <a:br>
              <a:rPr lang="bs-Latn-BA" sz="3200" b="1" dirty="0">
                <a:solidFill>
                  <a:srgbClr val="FF0000"/>
                </a:solidFill>
              </a:rPr>
            </a:br>
            <a:r>
              <a:rPr lang="bs-Latn-BA" altLang="x-none" sz="2400" b="1" dirty="0">
                <a:solidFill>
                  <a:srgbClr val="FF0000"/>
                </a:solidFill>
                <a:latin typeface="Arial" panose="020B0604020202020204" pitchFamily="34" charset="0"/>
                <a:cs typeface="Arial" panose="020B0604020202020204" pitchFamily="34" charset="0"/>
              </a:rPr>
              <a:t/>
            </a:r>
            <a:br>
              <a:rPr lang="bs-Latn-BA" altLang="x-none" sz="2400" b="1" dirty="0">
                <a:solidFill>
                  <a:srgbClr val="FF0000"/>
                </a:solidFill>
                <a:latin typeface="Arial" panose="020B0604020202020204" pitchFamily="34" charset="0"/>
                <a:cs typeface="Arial" panose="020B0604020202020204" pitchFamily="34" charset="0"/>
              </a:rPr>
            </a:br>
            <a:r>
              <a:rPr lang="bs-Latn-BA" altLang="x-none" sz="2400" b="1" dirty="0">
                <a:latin typeface="Arial" panose="020B0604020202020204" pitchFamily="34" charset="0"/>
                <a:cs typeface="Arial" panose="020B0604020202020204" pitchFamily="34" charset="0"/>
              </a:rPr>
              <a:t/>
            </a:r>
            <a:br>
              <a:rPr lang="bs-Latn-BA" altLang="x-none" sz="2400" b="1" dirty="0">
                <a:latin typeface="Arial" panose="020B0604020202020204" pitchFamily="34" charset="0"/>
                <a:cs typeface="Arial" panose="020B0604020202020204" pitchFamily="34" charset="0"/>
              </a:rPr>
            </a:br>
            <a:r>
              <a:rPr lang="bs-Latn-BA" altLang="x-none" sz="2400" b="1" dirty="0">
                <a:latin typeface="Arial" panose="020B0604020202020204" pitchFamily="34" charset="0"/>
                <a:cs typeface="Arial" panose="020B0604020202020204" pitchFamily="34" charset="0"/>
              </a:rPr>
              <a:t/>
            </a:r>
            <a:br>
              <a:rPr lang="bs-Latn-BA" altLang="x-none" sz="2400" b="1" dirty="0">
                <a:latin typeface="Arial" panose="020B0604020202020204" pitchFamily="34" charset="0"/>
                <a:cs typeface="Arial" panose="020B0604020202020204" pitchFamily="34" charset="0"/>
              </a:rPr>
            </a:br>
            <a:r>
              <a:rPr lang="bs-Latn-BA" altLang="x-none" sz="2400" b="1" dirty="0">
                <a:latin typeface="Arial" panose="020B0604020202020204" pitchFamily="34" charset="0"/>
                <a:cs typeface="Arial" panose="020B0604020202020204" pitchFamily="34" charset="0"/>
              </a:rPr>
              <a:t>                                                          </a:t>
            </a:r>
            <a:r>
              <a:rPr lang="bs-Latn-BA" altLang="x-none" sz="2000" b="1" dirty="0">
                <a:latin typeface="Arial" panose="020B0604020202020204" pitchFamily="34" charset="0"/>
                <a:cs typeface="Arial" panose="020B0604020202020204" pitchFamily="34" charset="0"/>
              </a:rPr>
              <a:t>Zlatko Lazović, dipl.ecc., MPPM</a:t>
            </a:r>
            <a:br>
              <a:rPr lang="bs-Latn-BA" altLang="x-none" sz="2000" b="1" dirty="0">
                <a:latin typeface="Arial" panose="020B0604020202020204" pitchFamily="34" charset="0"/>
                <a:cs typeface="Arial" panose="020B0604020202020204" pitchFamily="34" charset="0"/>
              </a:rPr>
            </a:br>
            <a:r>
              <a:rPr lang="bs-Latn-BA" altLang="x-none" sz="2000" b="1" dirty="0">
                <a:latin typeface="Arial" panose="020B0604020202020204" pitchFamily="34" charset="0"/>
                <a:cs typeface="Arial" panose="020B0604020202020204" pitchFamily="34" charset="0"/>
              </a:rPr>
              <a:t>                                                     </a:t>
            </a:r>
            <a:r>
              <a:rPr lang="bs-Latn-BA" altLang="x-none" sz="2000" b="1" dirty="0" smtClean="0">
                <a:latin typeface="Arial" panose="020B0604020202020204" pitchFamily="34" charset="0"/>
                <a:cs typeface="Arial" panose="020B0604020202020204" pitchFamily="34" charset="0"/>
              </a:rPr>
              <a:t> </a:t>
            </a:r>
            <a:r>
              <a:rPr lang="bs-Latn-BA" altLang="x-none" sz="2000" b="1" dirty="0">
                <a:latin typeface="Arial" panose="020B0604020202020204" pitchFamily="34" charset="0"/>
                <a:cs typeface="Arial" panose="020B0604020202020204" pitchFamily="34" charset="0"/>
              </a:rPr>
              <a:t>Ovlašteni predavač za javne nabavke AJN</a:t>
            </a:r>
            <a:r>
              <a:rPr lang="bs-Latn-BA" altLang="x-none" sz="1800" b="1" dirty="0">
                <a:latin typeface="Arial" panose="020B0604020202020204" pitchFamily="34" charset="0"/>
                <a:cs typeface="Arial" panose="020B0604020202020204" pitchFamily="34" charset="0"/>
              </a:rPr>
              <a:t/>
            </a:r>
            <a:br>
              <a:rPr lang="bs-Latn-BA" altLang="x-none" sz="1800" b="1" dirty="0">
                <a:latin typeface="Arial" panose="020B0604020202020204" pitchFamily="34" charset="0"/>
                <a:cs typeface="Arial" panose="020B0604020202020204" pitchFamily="34" charset="0"/>
              </a:rPr>
            </a:br>
            <a:r>
              <a:rPr lang="bs-Latn-BA" altLang="x-none" sz="4900" b="1" dirty="0"/>
              <a:t/>
            </a:r>
            <a:br>
              <a:rPr lang="bs-Latn-BA" altLang="x-none" sz="4900" b="1" dirty="0"/>
            </a:br>
            <a:r>
              <a:rPr lang="bs-Latn-BA" altLang="x-none" sz="1800" b="1" dirty="0" smtClean="0">
                <a:latin typeface="Arial" panose="020B0604020202020204" pitchFamily="34" charset="0"/>
                <a:cs typeface="Arial" panose="020B0604020202020204" pitchFamily="34" charset="0"/>
              </a:rPr>
              <a:t>Sarajevo, </a:t>
            </a:r>
            <a:r>
              <a:rPr lang="bs-Latn-BA" altLang="x-none" sz="1800" b="1" dirty="0" smtClean="0">
                <a:latin typeface="Arial" panose="020B0604020202020204" pitchFamily="34" charset="0"/>
                <a:cs typeface="Arial" panose="020B0604020202020204" pitchFamily="34" charset="0"/>
              </a:rPr>
              <a:t>23</a:t>
            </a:r>
            <a:r>
              <a:rPr lang="bs-Latn-BA" altLang="x-none" sz="1800" b="1" dirty="0" smtClean="0">
                <a:latin typeface="Arial" panose="020B0604020202020204" pitchFamily="34" charset="0"/>
                <a:cs typeface="Arial" panose="020B0604020202020204" pitchFamily="34" charset="0"/>
              </a:rPr>
              <a:t>.02.2023. </a:t>
            </a:r>
            <a:r>
              <a:rPr lang="bs-Latn-BA" altLang="x-none" sz="1800" b="1" dirty="0">
                <a:latin typeface="Arial" panose="020B0604020202020204" pitchFamily="34" charset="0"/>
                <a:cs typeface="Arial" panose="020B0604020202020204" pitchFamily="34" charset="0"/>
              </a:rPr>
              <a:t>godine</a:t>
            </a:r>
            <a:r>
              <a:rPr lang="bs-Latn-BA" altLang="x-none" sz="2700" b="1" dirty="0">
                <a:solidFill>
                  <a:schemeClr val="accent6">
                    <a:lumMod val="50000"/>
                    <a:lumOff val="50000"/>
                  </a:schemeClr>
                </a:solidFill>
                <a:latin typeface="Arial" panose="020B0604020202020204" pitchFamily="34" charset="0"/>
                <a:cs typeface="Arial" panose="020B0604020202020204" pitchFamily="34" charset="0"/>
              </a:rPr>
              <a:t/>
            </a:r>
            <a:br>
              <a:rPr lang="bs-Latn-BA" altLang="x-none" sz="2700" b="1" dirty="0">
                <a:solidFill>
                  <a:schemeClr val="accent6">
                    <a:lumMod val="50000"/>
                    <a:lumOff val="50000"/>
                  </a:schemeClr>
                </a:solidFill>
                <a:latin typeface="Arial" panose="020B0604020202020204" pitchFamily="34" charset="0"/>
                <a:cs typeface="Arial" panose="020B0604020202020204" pitchFamily="34" charset="0"/>
              </a:rPr>
            </a:br>
            <a:endParaRPr lang="en-US" altLang="x-none" sz="4200" b="1" dirty="0">
              <a:solidFill>
                <a:schemeClr val="accent6">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0525244"/>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2388" y="1195388"/>
            <a:ext cx="6683375" cy="476250"/>
          </a:xfrm>
        </p:spPr>
        <p:txBody>
          <a:bodyPr>
            <a:noAutofit/>
          </a:bodyPr>
          <a:lstStyle/>
          <a:p>
            <a:pPr marL="428625" indent="-428625">
              <a:buFont typeface="Wingdings" panose="05000000000000000000" pitchFamily="2" charset="2"/>
              <a:buChar char="Ø"/>
              <a:defRPr/>
            </a:pPr>
            <a:r>
              <a:rPr lang="bs-Latn-BA" sz="3600" dirty="0">
                <a:latin typeface="+mn-lt"/>
                <a:ea typeface="+mn-ea"/>
                <a:cs typeface="+mn-cs"/>
              </a:rPr>
              <a:t>DIREKTNI SPORAZUM </a:t>
            </a:r>
            <a:br>
              <a:rPr lang="bs-Latn-BA" sz="3600" dirty="0">
                <a:latin typeface="+mn-lt"/>
                <a:ea typeface="+mn-ea"/>
                <a:cs typeface="+mn-cs"/>
              </a:rPr>
            </a:br>
            <a:r>
              <a:rPr lang="bs-Latn-BA" sz="3600" dirty="0">
                <a:latin typeface="+mn-lt"/>
                <a:ea typeface="+mn-ea"/>
                <a:cs typeface="+mn-cs"/>
              </a:rPr>
              <a:t>tok postupka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048171320"/>
              </p:ext>
            </p:extLst>
          </p:nvPr>
        </p:nvGraphicFramePr>
        <p:xfrm>
          <a:off x="23674" y="2731739"/>
          <a:ext cx="8647771" cy="394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5CCC77CF-62C6-4B6F-8B8F-CC3C6DA6B204}" type="slidenum">
              <a:rPr lang="en-US" smtClean="0"/>
              <a:pPr>
                <a:defRPr/>
              </a:pPr>
              <a:t>10</a:t>
            </a:fld>
            <a:endParaRPr lang="en-US" dirty="0"/>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sp>
        <p:nvSpPr>
          <p:cNvPr id="7" name="TextBox 6"/>
          <p:cNvSpPr txBox="1">
            <a:spLocks noChangeArrowheads="1"/>
          </p:cNvSpPr>
          <p:nvPr/>
        </p:nvSpPr>
        <p:spPr bwMode="auto">
          <a:xfrm>
            <a:off x="5545138" y="2286000"/>
            <a:ext cx="1409700" cy="1476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bs-Latn-BA" altLang="sr-Latn-RS" sz="1800" dirty="0">
                <a:latin typeface="Arial" panose="020B0604020202020204" pitchFamily="34" charset="0"/>
              </a:rPr>
              <a:t>Nije potrebno donositi odluku o izboru</a:t>
            </a:r>
          </a:p>
        </p:txBody>
      </p:sp>
      <p:sp>
        <p:nvSpPr>
          <p:cNvPr id="8" name="TextBox 7"/>
          <p:cNvSpPr txBox="1">
            <a:spLocks noChangeArrowheads="1"/>
          </p:cNvSpPr>
          <p:nvPr/>
        </p:nvSpPr>
        <p:spPr bwMode="auto">
          <a:xfrm>
            <a:off x="617538" y="2404217"/>
            <a:ext cx="1409700" cy="147732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bs-Latn-BA" altLang="sr-Latn-RS" sz="1800" dirty="0" smtClean="0">
                <a:latin typeface="Arial" panose="020B0604020202020204" pitchFamily="34" charset="0"/>
              </a:rPr>
              <a:t>Nema obaveze donošenja </a:t>
            </a:r>
            <a:r>
              <a:rPr lang="bs-Latn-BA" altLang="sr-Latn-RS" sz="1800" dirty="0">
                <a:latin typeface="Arial" panose="020B0604020202020204" pitchFamily="34" charset="0"/>
              </a:rPr>
              <a:t>odluku o </a:t>
            </a:r>
            <a:r>
              <a:rPr lang="bs-Latn-BA" altLang="sr-Latn-RS" sz="1800" dirty="0" smtClean="0">
                <a:latin typeface="Arial" panose="020B0604020202020204" pitchFamily="34" charset="0"/>
              </a:rPr>
              <a:t>pokretanju</a:t>
            </a:r>
            <a:endParaRPr lang="bs-Latn-BA" altLang="sr-Latn-RS" sz="1800" dirty="0">
              <a:latin typeface="Arial" panose="020B0604020202020204" pitchFamily="34" charset="0"/>
            </a:endParaRPr>
          </a:p>
        </p:txBody>
      </p:sp>
    </p:spTree>
    <p:extLst>
      <p:ext uri="{BB962C8B-B14F-4D97-AF65-F5344CB8AC3E}">
        <p14:creationId xmlns:p14="http://schemas.microsoft.com/office/powerpoint/2010/main" val="99093618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370012" y="1144588"/>
            <a:ext cx="6683375" cy="476250"/>
          </a:xfrm>
        </p:spPr>
        <p:txBody>
          <a:bodyPr>
            <a:normAutofit fontScale="90000"/>
          </a:bodyPr>
          <a:lstStyle/>
          <a:p>
            <a:pPr marL="428625" indent="-428625">
              <a:buFont typeface="Wingdings" panose="05000000000000000000" pitchFamily="2" charset="2"/>
              <a:buChar char="Ø"/>
            </a:pPr>
            <a:r>
              <a:rPr lang="bs-Latn-BA" altLang="sr-Latn-RS" b="1" dirty="0" smtClean="0"/>
              <a:t>DIREKTNI SPORAZUM </a:t>
            </a:r>
          </a:p>
        </p:txBody>
      </p:sp>
      <p:sp>
        <p:nvSpPr>
          <p:cNvPr id="4" name="Slide Number Placeholder 3"/>
          <p:cNvSpPr>
            <a:spLocks noGrp="1"/>
          </p:cNvSpPr>
          <p:nvPr>
            <p:ph type="sldNum" sz="quarter" idx="12"/>
          </p:nvPr>
        </p:nvSpPr>
        <p:spPr/>
        <p:txBody>
          <a:bodyPr/>
          <a:lstStyle/>
          <a:p>
            <a:pPr>
              <a:defRPr/>
            </a:pPr>
            <a:fld id="{5616A14A-2E54-430F-9D00-8EE88AC75C19}" type="slidenum">
              <a:rPr lang="en-US" smtClean="0"/>
              <a:pPr>
                <a:defRPr/>
              </a:pPr>
              <a:t>11</a:t>
            </a:fld>
            <a:endParaRPr lang="en-US" dirty="0"/>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sp>
        <p:nvSpPr>
          <p:cNvPr id="2" name="Content Placeholder 1"/>
          <p:cNvSpPr>
            <a:spLocks noGrp="1"/>
          </p:cNvSpPr>
          <p:nvPr>
            <p:ph idx="1"/>
          </p:nvPr>
        </p:nvSpPr>
        <p:spPr>
          <a:xfrm>
            <a:off x="200351" y="1826724"/>
            <a:ext cx="8407400" cy="4727575"/>
          </a:xfrm>
        </p:spPr>
        <p:txBody>
          <a:bodyPr/>
          <a:lstStyle/>
          <a:p>
            <a:pPr algn="just">
              <a:spcBef>
                <a:spcPct val="0"/>
              </a:spcBef>
              <a:buFont typeface="Arial" panose="020B0604020202020204" pitchFamily="34" charset="0"/>
              <a:buNone/>
              <a:defRPr/>
            </a:pPr>
            <a:endParaRPr lang="bs-Latn-BA" altLang="sr-Latn-RS" sz="2000" dirty="0" smtClean="0"/>
          </a:p>
          <a:p>
            <a:pPr algn="ctr">
              <a:spcBef>
                <a:spcPct val="0"/>
              </a:spcBef>
              <a:buFont typeface="Arial" panose="020B0604020202020204" pitchFamily="34" charset="0"/>
              <a:buNone/>
              <a:defRPr/>
            </a:pPr>
            <a:r>
              <a:rPr lang="bs-Latn-BA" altLang="sr-Latn-RS" sz="2400" b="1" u="sng" dirty="0" smtClean="0">
                <a:solidFill>
                  <a:srgbClr val="FF0000"/>
                </a:solidFill>
              </a:rPr>
              <a:t>Obaveza ispitivanja tržišta za nabavku putem direktnog sporazuma?</a:t>
            </a:r>
          </a:p>
          <a:p>
            <a:pPr algn="just">
              <a:spcBef>
                <a:spcPct val="0"/>
              </a:spcBef>
              <a:buFont typeface="Arial" panose="020B0604020202020204" pitchFamily="34" charset="0"/>
              <a:buNone/>
              <a:defRPr/>
            </a:pPr>
            <a:endParaRPr lang="bs-Latn-BA" altLang="sr-Latn-RS" sz="2000" dirty="0"/>
          </a:p>
          <a:p>
            <a:pPr algn="just">
              <a:spcBef>
                <a:spcPct val="0"/>
              </a:spcBef>
              <a:buFont typeface="Arial" panose="020B0604020202020204" pitchFamily="34" charset="0"/>
              <a:buNone/>
              <a:defRPr/>
            </a:pPr>
            <a:r>
              <a:rPr lang="bs-Latn-BA" altLang="sr-Latn-RS" sz="2000" dirty="0" smtClean="0"/>
              <a:t> Član 14a ZJN:</a:t>
            </a:r>
          </a:p>
          <a:p>
            <a:pPr algn="just" eaLnBrk="1" hangingPunct="1">
              <a:defRPr/>
            </a:pPr>
            <a:r>
              <a:rPr lang="hr-HR" sz="2000" dirty="0"/>
              <a:t>(1) </a:t>
            </a:r>
            <a:r>
              <a:rPr lang="hr-HR" sz="2000" b="1" u="sng" dirty="0"/>
              <a:t>Prije pokretanja postupka ugovorni organ </a:t>
            </a:r>
            <a:r>
              <a:rPr lang="hr-HR" sz="2000" dirty="0"/>
              <a:t>provjerava tržište u svrhu pripreme nabavke i informiranja privrednih subjekata o svojim planovima i zahtjevima u vezi s nabavkom. U tu svrhu ugovorni organ može tražiti ili prihvatiti savjet nezavisnih stručnjaka, nadležnih organa ili učesnika na tržištu.  </a:t>
            </a:r>
            <a:endParaRPr lang="bs-Latn-BA" sz="2000" dirty="0"/>
          </a:p>
          <a:p>
            <a:pPr algn="just" eaLnBrk="1" hangingPunct="1">
              <a:defRPr/>
            </a:pPr>
            <a:r>
              <a:rPr lang="hr-HR" sz="2000" dirty="0"/>
              <a:t>(2) O prethodnoj provjeri tržišta, </a:t>
            </a:r>
            <a:r>
              <a:rPr lang="hr-HR" sz="2000" b="1" u="sng" dirty="0"/>
              <a:t>sačinjava se pisana zabilješka </a:t>
            </a:r>
            <a:r>
              <a:rPr lang="hr-HR" sz="2000" dirty="0"/>
              <a:t>o svim radnjama i postupcima i ulaže u predmet spisa. Taj savjet može se koristiti u planiranju i provedbi postupka nabavke, pod uslovom da taj savjet ne dovodi do narušavanja tržišne konkurencije, te da ne krši princip zabrane diskriminacije i transparentnosti.“</a:t>
            </a:r>
          </a:p>
          <a:p>
            <a:pPr marL="0" indent="0">
              <a:buFont typeface="Arial" panose="020B0604020202020204" pitchFamily="34" charset="0"/>
              <a:buNone/>
              <a:defRPr/>
            </a:pPr>
            <a:endParaRPr lang="bs-Latn-BA" dirty="0"/>
          </a:p>
        </p:txBody>
      </p:sp>
    </p:spTree>
    <p:extLst>
      <p:ext uri="{BB962C8B-B14F-4D97-AF65-F5344CB8AC3E}">
        <p14:creationId xmlns:p14="http://schemas.microsoft.com/office/powerpoint/2010/main" val="328876685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500"/>
                                        <p:tgtEl>
                                          <p:spTgt spid="2">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5" end="5"/>
                                            </p:txEl>
                                          </p:spTgt>
                                        </p:tgtEl>
                                        <p:attrNameLst>
                                          <p:attrName>style.visibility</p:attrName>
                                        </p:attrNameLst>
                                      </p:cBhvr>
                                      <p:to>
                                        <p:strVal val="visible"/>
                                      </p:to>
                                    </p:set>
                                    <p:animEffect transition="in" filter="fade">
                                      <p:cBhvr>
                                        <p:cTn id="1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89731" y="1393824"/>
            <a:ext cx="6683375" cy="476250"/>
          </a:xfrm>
        </p:spPr>
        <p:txBody>
          <a:bodyPr>
            <a:normAutofit fontScale="90000"/>
          </a:bodyPr>
          <a:lstStyle/>
          <a:p>
            <a:pPr marL="428625" indent="-428625">
              <a:buFont typeface="Wingdings" panose="05000000000000000000" pitchFamily="2" charset="2"/>
              <a:buChar char="Ø"/>
            </a:pPr>
            <a:r>
              <a:rPr lang="bs-Latn-BA" altLang="sr-Latn-RS" b="1" dirty="0" smtClean="0"/>
              <a:t>DIREKTNI SPORAZUM – priprema zahtjeva za ponudu</a:t>
            </a:r>
            <a:endParaRPr lang="bs-Latn-BA" altLang="sr-Latn-RS" i="1" dirty="0" smtClean="0"/>
          </a:p>
        </p:txBody>
      </p:sp>
      <p:graphicFrame>
        <p:nvGraphicFramePr>
          <p:cNvPr id="5" name="Content Placeholder 4"/>
          <p:cNvGraphicFramePr>
            <a:graphicFrameLocks noGrp="1"/>
          </p:cNvGraphicFramePr>
          <p:nvPr>
            <p:ph idx="1"/>
          </p:nvPr>
        </p:nvGraphicFramePr>
        <p:xfrm>
          <a:off x="685800" y="2362200"/>
          <a:ext cx="8281949" cy="475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pPr>
              <a:defRPr/>
            </a:pPr>
            <a:fld id="{CB39CB5F-2226-41B6-8FAD-C68F0D52FD6E}" type="slidenum">
              <a:rPr lang="en-US" smtClean="0"/>
              <a:pPr>
                <a:defRPr/>
              </a:pPr>
              <a:t>12</a:t>
            </a:fld>
            <a:endParaRPr lang="en-US" dirty="0"/>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sp>
        <p:nvSpPr>
          <p:cNvPr id="17414" name="TextBox 1"/>
          <p:cNvSpPr txBox="1">
            <a:spLocks noChangeArrowheads="1"/>
          </p:cNvSpPr>
          <p:nvPr/>
        </p:nvSpPr>
        <p:spPr bwMode="auto">
          <a:xfrm>
            <a:off x="4191000" y="2574924"/>
            <a:ext cx="4953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hr-HR" altLang="sr-Latn-RS" sz="1800" dirty="0">
                <a:latin typeface="Arial" panose="020B0604020202020204" pitchFamily="34" charset="0"/>
              </a:rPr>
              <a:t>To mogu biti: inicijalne, informativne ponude, tehničke specifikacije – web stranice, telefon, katalozi...</a:t>
            </a:r>
          </a:p>
          <a:p>
            <a:pPr algn="just">
              <a:lnSpc>
                <a:spcPct val="100000"/>
              </a:lnSpc>
              <a:spcBef>
                <a:spcPct val="0"/>
              </a:spcBef>
              <a:buFontTx/>
              <a:buNone/>
            </a:pPr>
            <a:r>
              <a:rPr lang="hr-HR" altLang="sr-Latn-RS" sz="1800" dirty="0">
                <a:latin typeface="Arial" panose="020B0604020202020204" pitchFamily="34" charset="0"/>
              </a:rPr>
              <a:t>Istraživanje o cijenama, predmetu nabavke,stanju na tržištu,konkurenciji...</a:t>
            </a:r>
          </a:p>
        </p:txBody>
      </p:sp>
      <p:cxnSp>
        <p:nvCxnSpPr>
          <p:cNvPr id="7" name="Straight Arrow Connector 6"/>
          <p:cNvCxnSpPr/>
          <p:nvPr/>
        </p:nvCxnSpPr>
        <p:spPr>
          <a:xfrm>
            <a:off x="3048000" y="2667000"/>
            <a:ext cx="106680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4320992"/>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322388" y="1195388"/>
            <a:ext cx="6683375" cy="476250"/>
          </a:xfrm>
        </p:spPr>
        <p:txBody>
          <a:bodyPr>
            <a:normAutofit fontScale="90000"/>
          </a:bodyPr>
          <a:lstStyle/>
          <a:p>
            <a:pPr marL="428625" indent="-428625">
              <a:buFont typeface="Wingdings" panose="05000000000000000000" pitchFamily="2" charset="2"/>
              <a:buChar char="Ø"/>
            </a:pPr>
            <a:r>
              <a:rPr lang="bs-Latn-BA" altLang="sr-Latn-RS" b="1" smtClean="0"/>
              <a:t>DIREKTNI SPORAZUM </a:t>
            </a:r>
          </a:p>
        </p:txBody>
      </p:sp>
      <p:sp>
        <p:nvSpPr>
          <p:cNvPr id="3" name="Content Placeholder 2"/>
          <p:cNvSpPr>
            <a:spLocks noGrp="1"/>
          </p:cNvSpPr>
          <p:nvPr>
            <p:ph idx="1"/>
          </p:nvPr>
        </p:nvSpPr>
        <p:spPr>
          <a:xfrm>
            <a:off x="381000" y="2743200"/>
            <a:ext cx="8281988" cy="2211388"/>
          </a:xfrm>
          <a:solidFill>
            <a:schemeClr val="accent1">
              <a:lumMod val="50000"/>
            </a:schemeClr>
          </a:solidFill>
        </p:spPr>
        <p:txBody>
          <a:bodyPr>
            <a:noAutofit/>
          </a:bodyPr>
          <a:lstStyle/>
          <a:p>
            <a:pPr algn="just">
              <a:defRPr/>
            </a:pPr>
            <a:r>
              <a:rPr lang="bs-Latn-BA" sz="2400" b="1" dirty="0">
                <a:solidFill>
                  <a:schemeClr val="bg1"/>
                </a:solidFill>
              </a:rPr>
              <a:t>Nije obavezno imenovanje </a:t>
            </a:r>
            <a:r>
              <a:rPr lang="bs-Latn-BA" sz="2400" b="1" dirty="0" smtClean="0">
                <a:solidFill>
                  <a:schemeClr val="bg1"/>
                </a:solidFill>
              </a:rPr>
              <a:t>Komisije</a:t>
            </a:r>
            <a:endParaRPr lang="bs-Latn-BA" sz="2400" b="1" dirty="0">
              <a:solidFill>
                <a:schemeClr val="bg1"/>
              </a:solidFill>
            </a:endParaRPr>
          </a:p>
          <a:p>
            <a:pPr algn="just">
              <a:defRPr/>
            </a:pPr>
            <a:r>
              <a:rPr lang="bs-Latn-BA" sz="2400" b="1" dirty="0">
                <a:solidFill>
                  <a:schemeClr val="bg1"/>
                </a:solidFill>
              </a:rPr>
              <a:t>Poštivati opšte principe </a:t>
            </a:r>
            <a:r>
              <a:rPr lang="bs-Latn-BA" sz="2400" b="1" dirty="0" smtClean="0">
                <a:solidFill>
                  <a:schemeClr val="bg1"/>
                </a:solidFill>
              </a:rPr>
              <a:t>JN</a:t>
            </a:r>
            <a:endParaRPr lang="bs-Latn-BA" sz="2400" b="1" dirty="0">
              <a:solidFill>
                <a:schemeClr val="bg1"/>
              </a:solidFill>
            </a:endParaRPr>
          </a:p>
          <a:p>
            <a:pPr>
              <a:defRPr/>
            </a:pPr>
            <a:r>
              <a:rPr lang="bs-Latn-BA" sz="2400" b="1" dirty="0">
                <a:solidFill>
                  <a:schemeClr val="bg1"/>
                </a:solidFill>
              </a:rPr>
              <a:t>Žalba nije </a:t>
            </a:r>
            <a:r>
              <a:rPr lang="bs-Latn-BA" sz="2400" b="1" dirty="0" smtClean="0">
                <a:solidFill>
                  <a:schemeClr val="bg1"/>
                </a:solidFill>
              </a:rPr>
              <a:t>moguća</a:t>
            </a:r>
            <a:endParaRPr lang="bs-Latn-BA" sz="2400" b="1" dirty="0">
              <a:solidFill>
                <a:schemeClr val="bg1"/>
              </a:solidFill>
            </a:endParaRPr>
          </a:p>
          <a:p>
            <a:pPr algn="just">
              <a:defRPr/>
            </a:pPr>
            <a:r>
              <a:rPr lang="bs-Latn-BA" sz="2400" b="1" dirty="0">
                <a:solidFill>
                  <a:schemeClr val="bg1"/>
                </a:solidFill>
              </a:rPr>
              <a:t>Rokovi zakonski nisu </a:t>
            </a:r>
            <a:r>
              <a:rPr lang="bs-Latn-BA" sz="2400" b="1" dirty="0" smtClean="0">
                <a:solidFill>
                  <a:schemeClr val="bg1"/>
                </a:solidFill>
              </a:rPr>
              <a:t>definisani</a:t>
            </a:r>
          </a:p>
          <a:p>
            <a:pPr marL="0" indent="0" algn="just">
              <a:buFont typeface="Arial" panose="020B0604020202020204" pitchFamily="34" charset="0"/>
              <a:buNone/>
              <a:defRPr/>
            </a:pPr>
            <a:endParaRPr lang="pl-PL" sz="2100" dirty="0"/>
          </a:p>
          <a:p>
            <a:pPr>
              <a:defRPr/>
            </a:pPr>
            <a:endParaRPr lang="bs-Latn-BA" sz="1800" dirty="0"/>
          </a:p>
        </p:txBody>
      </p:sp>
      <p:sp>
        <p:nvSpPr>
          <p:cNvPr id="4" name="Slide Number Placeholder 3"/>
          <p:cNvSpPr>
            <a:spLocks noGrp="1"/>
          </p:cNvSpPr>
          <p:nvPr>
            <p:ph type="sldNum" sz="quarter" idx="12"/>
          </p:nvPr>
        </p:nvSpPr>
        <p:spPr/>
        <p:txBody>
          <a:bodyPr/>
          <a:lstStyle/>
          <a:p>
            <a:pPr>
              <a:defRPr/>
            </a:pPr>
            <a:fld id="{77AEE900-4C7F-43C3-BF55-0056BC3FE6F6}" type="slidenum">
              <a:rPr lang="en-US" smtClean="0"/>
              <a:pPr>
                <a:defRPr/>
              </a:pPr>
              <a:t>13</a:t>
            </a:fld>
            <a:endParaRPr lang="en-US" dirty="0"/>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spTree>
    <p:extLst>
      <p:ext uri="{BB962C8B-B14F-4D97-AF65-F5344CB8AC3E}">
        <p14:creationId xmlns:p14="http://schemas.microsoft.com/office/powerpoint/2010/main" val="1929925810"/>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1066800"/>
            <a:ext cx="7620000" cy="76200"/>
          </a:xfrm>
        </p:spPr>
        <p:txBody>
          <a:bodyPr>
            <a:normAutofit fontScale="90000"/>
          </a:bodyPr>
          <a:lstStyle/>
          <a:p>
            <a:pPr algn="ctr" eaLnBrk="1" hangingPunct="1"/>
            <a:r>
              <a:rPr lang="bs-Latn-BA" altLang="sr-Latn-RS" sz="2800" b="1" smtClean="0"/>
              <a:t>POSTUPCI MALE VRIJEDNOSTI</a:t>
            </a:r>
            <a:br>
              <a:rPr lang="bs-Latn-BA" altLang="sr-Latn-RS" sz="2800" b="1" smtClean="0"/>
            </a:br>
            <a:r>
              <a:rPr lang="pl-PL" altLang="sr-Latn-RS" sz="2800" b="1" smtClean="0"/>
              <a:t>DIREKTNI SPORAZUM</a:t>
            </a:r>
            <a:r>
              <a:rPr lang="bs-Latn-BA" altLang="sr-Latn-RS" sz="2400" b="1" smtClean="0"/>
              <a:t/>
            </a:r>
            <a:br>
              <a:rPr lang="bs-Latn-BA" altLang="sr-Latn-RS" sz="2400" b="1" smtClean="0"/>
            </a:br>
            <a:endParaRPr lang="bs-Latn-BA" altLang="sr-Latn-RS" sz="2800" smtClean="0"/>
          </a:p>
        </p:txBody>
      </p:sp>
      <p:sp>
        <p:nvSpPr>
          <p:cNvPr id="19459" name="Slide Number Placeholder 2"/>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9AD74B56-F2E2-411B-9B74-CEBAB250094F}" type="slidenum">
              <a:rPr lang="en-US" altLang="sr-Latn-RS" sz="1200" smtClean="0">
                <a:solidFill>
                  <a:srgbClr val="FFFFFF"/>
                </a:solidFill>
              </a:rPr>
              <a:pPr algn="l">
                <a:lnSpc>
                  <a:spcPct val="100000"/>
                </a:lnSpc>
                <a:spcBef>
                  <a:spcPct val="0"/>
                </a:spcBef>
                <a:buFontTx/>
                <a:buNone/>
              </a:pPr>
              <a:t>14</a:t>
            </a:fld>
            <a:endParaRPr lang="en-US" altLang="sr-Latn-RS" sz="1200" smtClean="0">
              <a:solidFill>
                <a:srgbClr val="FFFFFF"/>
              </a:solidFill>
            </a:endParaRPr>
          </a:p>
        </p:txBody>
      </p:sp>
      <p:graphicFrame>
        <p:nvGraphicFramePr>
          <p:cNvPr id="7" name="Diagram 6">
            <a:extLst/>
          </p:cNvPr>
          <p:cNvGraphicFramePr/>
          <p:nvPr/>
        </p:nvGraphicFramePr>
        <p:xfrm>
          <a:off x="152400" y="2171700"/>
          <a:ext cx="5138596"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9461" name="Group 8"/>
          <p:cNvGrpSpPr>
            <a:grpSpLocks/>
          </p:cNvGrpSpPr>
          <p:nvPr/>
        </p:nvGrpSpPr>
        <p:grpSpPr bwMode="auto">
          <a:xfrm>
            <a:off x="457200" y="1503363"/>
            <a:ext cx="8229600" cy="5218112"/>
            <a:chOff x="-282575" y="-338127"/>
            <a:chExt cx="7064372" cy="4794111"/>
          </a:xfrm>
        </p:grpSpPr>
        <p:sp>
          <p:nvSpPr>
            <p:cNvPr id="10" name="Oval 9">
              <a:extLst/>
            </p:cNvPr>
            <p:cNvSpPr/>
            <p:nvPr/>
          </p:nvSpPr>
          <p:spPr>
            <a:xfrm>
              <a:off x="-282575" y="-338127"/>
              <a:ext cx="7064372" cy="4794111"/>
            </a:xfrm>
            <a:prstGeom prst="ellipse">
              <a:avLst/>
            </a:prstGeom>
            <a:solidFill>
              <a:srgbClr val="FFFF00">
                <a:alpha val="50000"/>
              </a:srgbClr>
            </a:solidFill>
          </p:spPr>
          <p:style>
            <a:lnRef idx="2">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11" name="Oval 4">
              <a:extLst/>
            </p:cNvPr>
            <p:cNvSpPr/>
            <p:nvPr/>
          </p:nvSpPr>
          <p:spPr>
            <a:xfrm>
              <a:off x="763999" y="-241866"/>
              <a:ext cx="4795434" cy="4264674"/>
            </a:xfrm>
            <a:prstGeom prst="rect">
              <a:avLst/>
            </a:prstGeom>
          </p:spPr>
          <p:style>
            <a:lnRef idx="0">
              <a:scrgbClr r="0" g="0" b="0"/>
            </a:lnRef>
            <a:fillRef idx="0">
              <a:scrgbClr r="0" g="0" b="0"/>
            </a:fillRef>
            <a:effectRef idx="0">
              <a:scrgbClr r="0" g="0" b="0"/>
            </a:effectRef>
            <a:fontRef idx="minor">
              <a:schemeClr val="tx1"/>
            </a:fontRef>
          </p:style>
          <p:txBody>
            <a:bodyPr lIns="0" tIns="0" rIns="0" bIns="0" anchor="ctr" anchorCtr="1"/>
            <a:lstStyle>
              <a:lvl1pPr defTabSz="1066800">
                <a:defRPr>
                  <a:solidFill>
                    <a:schemeClr val="tx1"/>
                  </a:solidFill>
                  <a:latin typeface="Arial" panose="020B0604020202020204" pitchFamily="34" charset="0"/>
                  <a:cs typeface="Arial" panose="020B0604020202020204" pitchFamily="34" charset="0"/>
                </a:defRPr>
              </a:lvl1pPr>
              <a:lvl2pPr marL="342900" indent="-342900" defTabSz="1066800">
                <a:defRPr>
                  <a:solidFill>
                    <a:schemeClr val="tx1"/>
                  </a:solidFill>
                  <a:latin typeface="Arial" panose="020B0604020202020204" pitchFamily="34" charset="0"/>
                  <a:cs typeface="Arial" panose="020B0604020202020204" pitchFamily="34" charset="0"/>
                </a:defRPr>
              </a:lvl2pPr>
              <a:lvl3pPr marL="1143000" indent="-228600" defTabSz="1066800">
                <a:defRPr>
                  <a:solidFill>
                    <a:schemeClr val="tx1"/>
                  </a:solidFill>
                  <a:latin typeface="Arial" panose="020B0604020202020204" pitchFamily="34" charset="0"/>
                  <a:cs typeface="Arial" panose="020B0604020202020204" pitchFamily="34" charset="0"/>
                </a:defRPr>
              </a:lvl3pPr>
              <a:lvl4pPr marL="1600200" indent="-228600" defTabSz="1066800">
                <a:defRPr>
                  <a:solidFill>
                    <a:schemeClr val="tx1"/>
                  </a:solidFill>
                  <a:latin typeface="Arial" panose="020B0604020202020204" pitchFamily="34" charset="0"/>
                  <a:cs typeface="Arial" panose="020B0604020202020204" pitchFamily="34" charset="0"/>
                </a:defRPr>
              </a:lvl4pPr>
              <a:lvl5pPr marL="2057400" indent="-228600" defTabSz="106680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Aft>
                  <a:spcPct val="35000"/>
                </a:spcAft>
                <a:defRPr/>
              </a:pPr>
              <a:endParaRPr lang="bs-Latn-BA" altLang="sr-Latn-RS" sz="2400" b="1" dirty="0">
                <a:latin typeface="Calibri" panose="020F0502020204030204" pitchFamily="34" charset="0"/>
              </a:endParaRPr>
            </a:p>
            <a:p>
              <a:pPr>
                <a:lnSpc>
                  <a:spcPct val="90000"/>
                </a:lnSpc>
                <a:spcAft>
                  <a:spcPct val="35000"/>
                </a:spcAft>
                <a:defRPr/>
              </a:pPr>
              <a:r>
                <a:rPr lang="bs-Latn-BA" altLang="sr-Latn-RS" sz="2400" b="1" dirty="0">
                  <a:latin typeface="Calibri" panose="020F0502020204030204" pitchFamily="34" charset="0"/>
                </a:rPr>
                <a:t>                 </a:t>
              </a:r>
              <a:r>
                <a:rPr lang="bs-Latn-BA" altLang="sr-Latn-RS" sz="2400" b="1" dirty="0" smtClean="0">
                  <a:latin typeface="Calibri" panose="020F0502020204030204" pitchFamily="34" charset="0"/>
                </a:rPr>
                <a:t>     </a:t>
              </a:r>
              <a:r>
                <a:rPr lang="bs-Latn-BA" altLang="sr-Latn-RS" sz="2400" b="1" dirty="0" smtClean="0">
                  <a:solidFill>
                    <a:schemeClr val="accent1">
                      <a:lumMod val="75000"/>
                    </a:schemeClr>
                  </a:solidFill>
                  <a:latin typeface="Calibri" panose="020F0502020204030204" pitchFamily="34" charset="0"/>
                </a:rPr>
                <a:t>Značajne </a:t>
              </a:r>
              <a:r>
                <a:rPr lang="bs-Latn-BA" altLang="sr-Latn-RS" sz="2400" b="1" dirty="0">
                  <a:solidFill>
                    <a:schemeClr val="accent1">
                      <a:lumMod val="75000"/>
                    </a:schemeClr>
                  </a:solidFill>
                  <a:latin typeface="Calibri" panose="020F0502020204030204" pitchFamily="34" charset="0"/>
                </a:rPr>
                <a:t>izmjene</a:t>
              </a:r>
            </a:p>
            <a:p>
              <a:pPr lvl="1">
                <a:lnSpc>
                  <a:spcPct val="90000"/>
                </a:lnSpc>
                <a:spcAft>
                  <a:spcPct val="15000"/>
                </a:spcAft>
                <a:buFont typeface="Arial" panose="020B0604020202020204" pitchFamily="34" charset="0"/>
                <a:buChar char="•"/>
                <a:defRPr/>
              </a:pPr>
              <a:r>
                <a:rPr lang="bs-Latn-BA" altLang="sr-Latn-RS" sz="1900" dirty="0">
                  <a:latin typeface="Calibri" panose="020F0502020204030204" pitchFamily="34" charset="0"/>
                </a:rPr>
                <a:t>U član 18. postojećeg ZJN se dodaje stav koji glasi da UO </a:t>
              </a:r>
              <a:r>
                <a:rPr lang="bs-Latn-BA" altLang="sr-Latn-RS" sz="1900" b="1" dirty="0">
                  <a:latin typeface="Calibri" panose="020F0502020204030204" pitchFamily="34" charset="0"/>
                </a:rPr>
                <a:t>ne donosi </a:t>
              </a:r>
              <a:r>
                <a:rPr lang="bs-Latn-BA" altLang="sr-Latn-RS" sz="1900" dirty="0">
                  <a:latin typeface="Calibri" panose="020F0502020204030204" pitchFamily="34" charset="0"/>
                </a:rPr>
                <a:t>Odluku ili rješenje o pokretanju postupka u pisanom </a:t>
              </a:r>
              <a:r>
                <a:rPr lang="bs-Latn-BA" altLang="sr-Latn-RS" sz="1900" dirty="0" smtClean="0">
                  <a:latin typeface="Calibri" panose="020F0502020204030204" pitchFamily="34" charset="0"/>
                </a:rPr>
                <a:t>obliku</a:t>
              </a:r>
              <a:endParaRPr lang="bs-Latn-BA" altLang="sr-Latn-RS" sz="1900" dirty="0">
                <a:latin typeface="Calibri" panose="020F0502020204030204" pitchFamily="34" charset="0"/>
              </a:endParaRPr>
            </a:p>
            <a:p>
              <a:pPr lvl="1">
                <a:lnSpc>
                  <a:spcPct val="90000"/>
                </a:lnSpc>
                <a:spcAft>
                  <a:spcPct val="15000"/>
                </a:spcAft>
                <a:defRPr/>
              </a:pPr>
              <a:endParaRPr lang="bs-Latn-BA" altLang="sr-Latn-RS" sz="1900" dirty="0">
                <a:latin typeface="Calibri" panose="020F0502020204030204" pitchFamily="34" charset="0"/>
              </a:endParaRPr>
            </a:p>
            <a:p>
              <a:pPr lvl="1">
                <a:lnSpc>
                  <a:spcPct val="90000"/>
                </a:lnSpc>
                <a:spcAft>
                  <a:spcPct val="15000"/>
                </a:spcAft>
                <a:buFont typeface="Arial" panose="020B0604020202020204" pitchFamily="34" charset="0"/>
                <a:buChar char="•"/>
                <a:defRPr/>
              </a:pPr>
              <a:r>
                <a:rPr lang="bs-Latn-BA" altLang="sr-Latn-RS" sz="1900" dirty="0">
                  <a:latin typeface="Calibri" panose="020F0502020204030204" pitchFamily="34" charset="0"/>
                </a:rPr>
                <a:t>Definisano da ukupna PVN istovrsnih na godišnjem nivou nije veća od </a:t>
              </a:r>
              <a:r>
                <a:rPr lang="bs-Latn-BA" altLang="sr-Latn-RS" sz="1900" dirty="0" smtClean="0">
                  <a:latin typeface="Calibri" panose="020F0502020204030204" pitchFamily="34" charset="0"/>
                </a:rPr>
                <a:t>10.000 </a:t>
              </a:r>
              <a:r>
                <a:rPr lang="bs-Latn-BA" altLang="sr-Latn-RS" sz="1900" dirty="0">
                  <a:latin typeface="Calibri" panose="020F0502020204030204" pitchFamily="34" charset="0"/>
                </a:rPr>
                <a:t>KM</a:t>
              </a:r>
            </a:p>
            <a:p>
              <a:pPr lvl="1">
                <a:lnSpc>
                  <a:spcPct val="90000"/>
                </a:lnSpc>
                <a:spcAft>
                  <a:spcPct val="15000"/>
                </a:spcAft>
                <a:defRPr/>
              </a:pPr>
              <a:endParaRPr lang="bs-Latn-BA" altLang="sr-Latn-RS" sz="1900" dirty="0">
                <a:latin typeface="Calibri" panose="020F0502020204030204" pitchFamily="34" charset="0"/>
              </a:endParaRPr>
            </a:p>
            <a:p>
              <a:pPr lvl="1">
                <a:lnSpc>
                  <a:spcPct val="90000"/>
                </a:lnSpc>
                <a:spcAft>
                  <a:spcPct val="15000"/>
                </a:spcAft>
                <a:buFont typeface="Arial" panose="020B0604020202020204" pitchFamily="34" charset="0"/>
                <a:buChar char="•"/>
                <a:defRPr/>
              </a:pPr>
              <a:r>
                <a:rPr lang="bs-Latn-BA" altLang="sr-Latn-RS" sz="1900" dirty="0">
                  <a:latin typeface="Calibri" panose="020F0502020204030204" pitchFamily="34" charset="0"/>
                </a:rPr>
                <a:t>Mogućnost traženja ponude putem portala </a:t>
              </a:r>
              <a:r>
                <a:rPr lang="bs-Latn-BA" altLang="sr-Latn-RS" sz="1900" dirty="0" smtClean="0">
                  <a:latin typeface="Calibri" panose="020F0502020204030204" pitchFamily="34" charset="0"/>
                </a:rPr>
                <a:t>JN od jednog ili više privrednih subjekata – otvoreni/zatvoreni direktni sporazum</a:t>
              </a:r>
              <a:endParaRPr lang="bs-Latn-BA" altLang="sr-Latn-RS" sz="1900" dirty="0">
                <a:latin typeface="Calibri" panose="020F0502020204030204" pitchFamily="34" charset="0"/>
              </a:endParaRPr>
            </a:p>
            <a:p>
              <a:pPr lvl="1">
                <a:lnSpc>
                  <a:spcPct val="90000"/>
                </a:lnSpc>
                <a:spcAft>
                  <a:spcPct val="15000"/>
                </a:spcAft>
                <a:defRPr/>
              </a:pPr>
              <a:endParaRPr lang="bs-Latn-BA" altLang="sr-Latn-RS" sz="1900" dirty="0">
                <a:latin typeface="Calibri" panose="020F0502020204030204" pitchFamily="34" charset="0"/>
              </a:endParaRPr>
            </a:p>
            <a:p>
              <a:pPr marL="342900" indent="-342900">
                <a:buFont typeface="Arial" panose="020B0604020202020204" pitchFamily="34" charset="0"/>
                <a:buChar char="•"/>
                <a:defRPr/>
              </a:pPr>
              <a:r>
                <a:rPr lang="bs-Latn-BA" altLang="sr-Latn-RS" sz="1900" dirty="0">
                  <a:latin typeface="Calibri" panose="020F0502020204030204" pitchFamily="34" charset="0"/>
                </a:rPr>
                <a:t>Jasno definisano da žalba nije dopuštena</a:t>
              </a:r>
              <a:r>
                <a:rPr lang="hr-HR" altLang="sr-Latn-RS" sz="1900" dirty="0">
                  <a:latin typeface="Calibri" panose="020F0502020204030204" pitchFamily="34" charset="0"/>
                </a:rPr>
                <a:t> – član 101. stav (6) </a:t>
              </a:r>
              <a:endParaRPr lang="bs-Latn-BA" altLang="sr-Latn-RS" sz="1900" dirty="0">
                <a:latin typeface="Calibri" panose="020F0502020204030204" pitchFamily="34" charset="0"/>
              </a:endParaRPr>
            </a:p>
            <a:p>
              <a:pPr marL="0" lvl="1" indent="0">
                <a:lnSpc>
                  <a:spcPct val="90000"/>
                </a:lnSpc>
                <a:spcAft>
                  <a:spcPct val="15000"/>
                </a:spcAft>
                <a:defRPr/>
              </a:pPr>
              <a:endParaRPr lang="bs-Latn-BA" altLang="sr-Latn-RS" sz="1900" dirty="0" smtClean="0">
                <a:latin typeface="Calibri" panose="020F0502020204030204" pitchFamily="34" charset="0"/>
              </a:endParaRPr>
            </a:p>
            <a:p>
              <a:pPr lvl="1">
                <a:lnSpc>
                  <a:spcPct val="90000"/>
                </a:lnSpc>
                <a:spcAft>
                  <a:spcPct val="15000"/>
                </a:spcAft>
                <a:buFont typeface="Arial" panose="020B0604020202020204" pitchFamily="34" charset="0"/>
                <a:buChar char="•"/>
                <a:defRPr/>
              </a:pPr>
              <a:r>
                <a:rPr lang="bs-Latn-BA" altLang="sr-Latn-RS" sz="1900" dirty="0" smtClean="0">
                  <a:latin typeface="Calibri" panose="020F0502020204030204" pitchFamily="34" charset="0"/>
                </a:rPr>
                <a:t>Nije propisana obaveza zaključivanja ugovora </a:t>
              </a:r>
              <a:endParaRPr lang="bs-Latn-BA" altLang="sr-Latn-RS" sz="1900" dirty="0">
                <a:latin typeface="Calibri" panose="020F0502020204030204" pitchFamily="34" charset="0"/>
              </a:endParaRPr>
            </a:p>
            <a:p>
              <a:pPr lvl="1">
                <a:lnSpc>
                  <a:spcPct val="90000"/>
                </a:lnSpc>
                <a:spcAft>
                  <a:spcPct val="15000"/>
                </a:spcAft>
                <a:buFontTx/>
                <a:buChar char="•"/>
                <a:defRPr/>
              </a:pPr>
              <a:endParaRPr lang="bs-Latn-BA" altLang="sr-Latn-RS" sz="1900" dirty="0">
                <a:latin typeface="Calibri" panose="020F0502020204030204" pitchFamily="34" charset="0"/>
              </a:endParaRPr>
            </a:p>
          </p:txBody>
        </p:sp>
      </p:grpSp>
    </p:spTree>
    <p:extLst>
      <p:ext uri="{BB962C8B-B14F-4D97-AF65-F5344CB8AC3E}">
        <p14:creationId xmlns:p14="http://schemas.microsoft.com/office/powerpoint/2010/main" val="10907260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33400" y="1066800"/>
            <a:ext cx="7620000" cy="76200"/>
          </a:xfrm>
        </p:spPr>
        <p:txBody>
          <a:bodyPr>
            <a:normAutofit fontScale="90000"/>
          </a:bodyPr>
          <a:lstStyle/>
          <a:p>
            <a:pPr algn="ctr" eaLnBrk="1" hangingPunct="1"/>
            <a:r>
              <a:rPr lang="bs-Latn-BA" altLang="sr-Latn-RS" sz="2800" b="1" smtClean="0"/>
              <a:t>POSTUPCI MALE VRIJEDNOSTI</a:t>
            </a:r>
            <a:br>
              <a:rPr lang="bs-Latn-BA" altLang="sr-Latn-RS" sz="2800" b="1" smtClean="0"/>
            </a:br>
            <a:r>
              <a:rPr lang="pl-PL" altLang="sr-Latn-RS" sz="2800" b="1" smtClean="0"/>
              <a:t>DIREKTNI SPORAZUM</a:t>
            </a:r>
            <a:r>
              <a:rPr lang="bs-Latn-BA" altLang="sr-Latn-RS" sz="2400" b="1" smtClean="0"/>
              <a:t/>
            </a:r>
            <a:br>
              <a:rPr lang="bs-Latn-BA" altLang="sr-Latn-RS" sz="2400" b="1" smtClean="0"/>
            </a:br>
            <a:endParaRPr lang="bs-Latn-BA" altLang="sr-Latn-RS" sz="2800" smtClean="0"/>
          </a:p>
        </p:txBody>
      </p:sp>
      <p:sp>
        <p:nvSpPr>
          <p:cNvPr id="20483" name="Slide Number Placeholder 2"/>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19E47245-D1DA-44CE-86F3-E6AF81F8FBFF}" type="slidenum">
              <a:rPr lang="en-US" altLang="sr-Latn-RS" sz="1200" smtClean="0">
                <a:solidFill>
                  <a:srgbClr val="FFFFFF"/>
                </a:solidFill>
              </a:rPr>
              <a:pPr algn="l">
                <a:lnSpc>
                  <a:spcPct val="100000"/>
                </a:lnSpc>
                <a:spcBef>
                  <a:spcPct val="0"/>
                </a:spcBef>
                <a:buFontTx/>
                <a:buNone/>
              </a:pPr>
              <a:t>15</a:t>
            </a:fld>
            <a:endParaRPr lang="en-US" altLang="sr-Latn-RS" sz="1200" smtClean="0">
              <a:solidFill>
                <a:srgbClr val="FFFFFF"/>
              </a:solidFill>
            </a:endParaRPr>
          </a:p>
        </p:txBody>
      </p:sp>
      <p:graphicFrame>
        <p:nvGraphicFramePr>
          <p:cNvPr id="7" name="Diagram 6">
            <a:extLst/>
          </p:cNvPr>
          <p:cNvGraphicFramePr/>
          <p:nvPr/>
        </p:nvGraphicFramePr>
        <p:xfrm>
          <a:off x="152400" y="2171700"/>
          <a:ext cx="5138596"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0485" name="Group 8"/>
          <p:cNvGrpSpPr>
            <a:grpSpLocks/>
          </p:cNvGrpSpPr>
          <p:nvPr/>
        </p:nvGrpSpPr>
        <p:grpSpPr bwMode="auto">
          <a:xfrm>
            <a:off x="457200" y="1295400"/>
            <a:ext cx="7391400" cy="5002213"/>
            <a:chOff x="-282575" y="-545852"/>
            <a:chExt cx="7064372" cy="5001836"/>
          </a:xfrm>
        </p:grpSpPr>
        <p:sp>
          <p:nvSpPr>
            <p:cNvPr id="10" name="Oval 9">
              <a:extLst/>
            </p:cNvPr>
            <p:cNvSpPr/>
            <p:nvPr/>
          </p:nvSpPr>
          <p:spPr>
            <a:xfrm>
              <a:off x="-282575" y="-337905"/>
              <a:ext cx="7064372" cy="4793889"/>
            </a:xfrm>
            <a:prstGeom prst="ellipse">
              <a:avLst/>
            </a:prstGeom>
            <a:solidFill>
              <a:srgbClr val="FFFF00">
                <a:alpha val="50000"/>
              </a:srgbClr>
            </a:solidFill>
          </p:spPr>
          <p:style>
            <a:lnRef idx="2">
              <a:schemeClr val="lt2">
                <a:hueOff val="0"/>
                <a:satOff val="0"/>
                <a:lumOff val="0"/>
                <a:alphaOff val="0"/>
              </a:schemeClr>
            </a:lnRef>
            <a:fillRef idx="1">
              <a:schemeClr val="dk2">
                <a:alpha val="50000"/>
                <a:hueOff val="0"/>
                <a:satOff val="0"/>
                <a:lumOff val="0"/>
                <a:alphaOff val="0"/>
              </a:schemeClr>
            </a:fillRef>
            <a:effectRef idx="0">
              <a:schemeClr val="dk2">
                <a:alpha val="50000"/>
                <a:hueOff val="0"/>
                <a:satOff val="0"/>
                <a:lumOff val="0"/>
                <a:alphaOff val="0"/>
              </a:schemeClr>
            </a:effectRef>
            <a:fontRef idx="minor">
              <a:schemeClr val="tx1"/>
            </a:fontRef>
          </p:style>
        </p:sp>
        <p:sp>
          <p:nvSpPr>
            <p:cNvPr id="11" name="Oval 4">
              <a:extLst/>
            </p:cNvPr>
            <p:cNvSpPr/>
            <p:nvPr/>
          </p:nvSpPr>
          <p:spPr>
            <a:xfrm>
              <a:off x="532195" y="-545852"/>
              <a:ext cx="5798975" cy="4263704"/>
            </a:xfrm>
            <a:prstGeom prst="rect">
              <a:avLst/>
            </a:prstGeom>
          </p:spPr>
          <p:style>
            <a:lnRef idx="0">
              <a:scrgbClr r="0" g="0" b="0"/>
            </a:lnRef>
            <a:fillRef idx="0">
              <a:scrgbClr r="0" g="0" b="0"/>
            </a:fillRef>
            <a:effectRef idx="0">
              <a:scrgbClr r="0" g="0" b="0"/>
            </a:effectRef>
            <a:fontRef idx="minor">
              <a:schemeClr val="tx1"/>
            </a:fontRef>
          </p:style>
          <p:txBody>
            <a:bodyPr lIns="0" tIns="0" rIns="0" bIns="0" anchor="ctr" anchorCtr="1"/>
            <a:lstStyle>
              <a:lvl1pPr defTabSz="1066800">
                <a:defRPr>
                  <a:solidFill>
                    <a:schemeClr val="tx1"/>
                  </a:solidFill>
                  <a:latin typeface="Arial" panose="020B0604020202020204" pitchFamily="34" charset="0"/>
                  <a:cs typeface="Arial" panose="020B0604020202020204" pitchFamily="34" charset="0"/>
                </a:defRPr>
              </a:lvl1pPr>
              <a:lvl2pPr marL="342900" indent="-342900" defTabSz="1066800">
                <a:defRPr>
                  <a:solidFill>
                    <a:schemeClr val="tx1"/>
                  </a:solidFill>
                  <a:latin typeface="Arial" panose="020B0604020202020204" pitchFamily="34" charset="0"/>
                  <a:cs typeface="Arial" panose="020B0604020202020204" pitchFamily="34" charset="0"/>
                </a:defRPr>
              </a:lvl2pPr>
              <a:lvl3pPr marL="1143000" indent="-228600" defTabSz="1066800">
                <a:defRPr>
                  <a:solidFill>
                    <a:schemeClr val="tx1"/>
                  </a:solidFill>
                  <a:latin typeface="Arial" panose="020B0604020202020204" pitchFamily="34" charset="0"/>
                  <a:cs typeface="Arial" panose="020B0604020202020204" pitchFamily="34" charset="0"/>
                </a:defRPr>
              </a:lvl3pPr>
              <a:lvl4pPr marL="1600200" indent="-228600" defTabSz="1066800">
                <a:defRPr>
                  <a:solidFill>
                    <a:schemeClr val="tx1"/>
                  </a:solidFill>
                  <a:latin typeface="Arial" panose="020B0604020202020204" pitchFamily="34" charset="0"/>
                  <a:cs typeface="Arial" panose="020B0604020202020204" pitchFamily="34" charset="0"/>
                </a:defRPr>
              </a:lvl4pPr>
              <a:lvl5pPr marL="2057400" indent="-228600" defTabSz="1066800">
                <a:defRPr>
                  <a:solidFill>
                    <a:schemeClr val="tx1"/>
                  </a:solidFill>
                  <a:latin typeface="Arial" panose="020B0604020202020204" pitchFamily="34" charset="0"/>
                  <a:cs typeface="Arial" panose="020B0604020202020204" pitchFamily="34" charset="0"/>
                </a:defRPr>
              </a:lvl5pPr>
              <a:lvl6pPr marL="25146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10668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90000"/>
                </a:lnSpc>
                <a:spcAft>
                  <a:spcPct val="35000"/>
                </a:spcAft>
                <a:defRPr/>
              </a:pPr>
              <a:endParaRPr lang="bs-Latn-BA" altLang="sr-Latn-RS" sz="2400" b="1" dirty="0">
                <a:latin typeface="Calibri" panose="020F0502020204030204" pitchFamily="34" charset="0"/>
              </a:endParaRPr>
            </a:p>
            <a:p>
              <a:pPr marL="0" lvl="1" indent="0">
                <a:lnSpc>
                  <a:spcPct val="90000"/>
                </a:lnSpc>
                <a:spcAft>
                  <a:spcPct val="15000"/>
                </a:spcAft>
                <a:defRPr/>
              </a:pPr>
              <a:r>
                <a:rPr lang="bs-Latn-BA" altLang="sr-Latn-RS" sz="2000" b="1" dirty="0" smtClean="0">
                  <a:latin typeface="Calibri" panose="020F0502020204030204" pitchFamily="34" charset="0"/>
                </a:rPr>
                <a:t>Danom početka primjene </a:t>
              </a:r>
              <a:r>
                <a:rPr lang="bs-Latn-BA" altLang="sr-Latn-RS" sz="2000" b="1" dirty="0" smtClean="0">
                  <a:latin typeface="Calibri" panose="020F0502020204030204" pitchFamily="34" charset="0"/>
                </a:rPr>
                <a:t>ZIZDJN – od 10.12.2022.godine  prestao </a:t>
              </a:r>
              <a:r>
                <a:rPr lang="bs-Latn-BA" altLang="sr-Latn-RS" sz="2000" b="1" dirty="0" smtClean="0">
                  <a:latin typeface="Calibri" panose="020F0502020204030204" pitchFamily="34" charset="0"/>
                </a:rPr>
                <a:t>da važi</a:t>
              </a:r>
            </a:p>
            <a:p>
              <a:pPr marL="0" lvl="1" indent="0">
                <a:lnSpc>
                  <a:spcPct val="90000"/>
                </a:lnSpc>
                <a:spcAft>
                  <a:spcPct val="15000"/>
                </a:spcAft>
                <a:defRPr/>
              </a:pPr>
              <a:endParaRPr lang="bs-Latn-BA" altLang="sr-Latn-RS" sz="2400" b="1" dirty="0" smtClean="0">
                <a:latin typeface="Calibri" panose="020F0502020204030204" pitchFamily="34" charset="0"/>
              </a:endParaRPr>
            </a:p>
            <a:p>
              <a:pPr marL="0" lvl="1" indent="0">
                <a:lnSpc>
                  <a:spcPct val="90000"/>
                </a:lnSpc>
                <a:spcAft>
                  <a:spcPct val="15000"/>
                </a:spcAft>
                <a:defRPr/>
              </a:pPr>
              <a:r>
                <a:rPr lang="hr-HR" dirty="0"/>
                <a:t>b) Pravilnik o postupku direktnog sporazuma </a:t>
              </a:r>
              <a:endParaRPr lang="hr-HR" dirty="0" smtClean="0"/>
            </a:p>
            <a:p>
              <a:pPr marL="0" lvl="1" indent="0">
                <a:lnSpc>
                  <a:spcPct val="90000"/>
                </a:lnSpc>
                <a:spcAft>
                  <a:spcPct val="15000"/>
                </a:spcAft>
                <a:defRPr/>
              </a:pPr>
              <a:r>
                <a:rPr lang="hr-HR" dirty="0" smtClean="0"/>
                <a:t>(„</a:t>
              </a:r>
              <a:r>
                <a:rPr lang="hr-HR" dirty="0"/>
                <a:t>Službeni glasnik BiH“, broj: 90/14).</a:t>
              </a:r>
              <a:endParaRPr lang="bs-Latn-BA" dirty="0"/>
            </a:p>
            <a:p>
              <a:pPr lvl="1">
                <a:lnSpc>
                  <a:spcPct val="90000"/>
                </a:lnSpc>
                <a:spcAft>
                  <a:spcPct val="15000"/>
                </a:spcAft>
                <a:buFont typeface="Arial" panose="020B0604020202020204" pitchFamily="34" charset="0"/>
                <a:buChar char="•"/>
                <a:defRPr/>
              </a:pPr>
              <a:endParaRPr lang="bs-Latn-BA" altLang="sr-Latn-RS" sz="1900" dirty="0">
                <a:latin typeface="Calibri" panose="020F0502020204030204" pitchFamily="34" charset="0"/>
              </a:endParaRPr>
            </a:p>
            <a:p>
              <a:pPr lvl="1">
                <a:lnSpc>
                  <a:spcPct val="90000"/>
                </a:lnSpc>
                <a:spcAft>
                  <a:spcPct val="15000"/>
                </a:spcAft>
                <a:buFontTx/>
                <a:buChar char="•"/>
                <a:defRPr/>
              </a:pPr>
              <a:endParaRPr lang="bs-Latn-BA" altLang="sr-Latn-RS" sz="1900" dirty="0">
                <a:latin typeface="Calibri" panose="020F0502020204030204" pitchFamily="34" charset="0"/>
              </a:endParaRPr>
            </a:p>
          </p:txBody>
        </p:sp>
      </p:grpSp>
      <p:pic>
        <p:nvPicPr>
          <p:cNvPr id="20486"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16057" y="4169568"/>
            <a:ext cx="2414587"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44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85801" y="1011205"/>
          <a:ext cx="7828155" cy="46116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a:xfrm>
            <a:off x="522288" y="1919288"/>
            <a:ext cx="8281987" cy="3579812"/>
          </a:xfrm>
        </p:spPr>
        <p:txBody>
          <a:bodyPr>
            <a:noAutofit/>
          </a:bodyPr>
          <a:lstStyle/>
          <a:p>
            <a:pPr marL="0" indent="0" algn="just">
              <a:buFont typeface="Arial" panose="020B0604020202020204" pitchFamily="34" charset="0"/>
              <a:buNone/>
              <a:defRPr/>
            </a:pPr>
            <a:endParaRPr lang="bs-Latn-BA" sz="2100" dirty="0"/>
          </a:p>
          <a:p>
            <a:pPr marL="0" indent="0" algn="just">
              <a:buFont typeface="Arial" panose="020B0604020202020204" pitchFamily="34" charset="0"/>
              <a:buNone/>
              <a:defRPr/>
            </a:pPr>
            <a:endParaRPr lang="pl-PL" sz="2100" dirty="0"/>
          </a:p>
          <a:p>
            <a:pPr>
              <a:defRPr/>
            </a:pPr>
            <a:endParaRPr lang="bs-Latn-BA" sz="1800" dirty="0"/>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spTree>
    <p:extLst>
      <p:ext uri="{BB962C8B-B14F-4D97-AF65-F5344CB8AC3E}">
        <p14:creationId xmlns:p14="http://schemas.microsoft.com/office/powerpoint/2010/main" val="152957478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1778950"/>
            <a:ext cx="7924800" cy="655638"/>
          </a:xfrm>
        </p:spPr>
        <p:txBody>
          <a:bodyPr>
            <a:normAutofit fontScale="90000"/>
          </a:bodyPr>
          <a:lstStyle/>
          <a:p>
            <a:pPr algn="ctr" eaLnBrk="1" hangingPunct="1"/>
            <a:r>
              <a:rPr lang="bs-Latn-BA" altLang="sr-Latn-RS" sz="2800" b="1" dirty="0" smtClean="0">
                <a:latin typeface="Cambria" panose="02040503050406030204" pitchFamily="18" charset="0"/>
                <a:ea typeface="Cambria" panose="02040503050406030204" pitchFamily="18" charset="0"/>
                <a:cs typeface="Cambria" panose="02040503050406030204" pitchFamily="18" charset="0"/>
              </a:rPr>
              <a:t>POSTUPCI MALE VRIJEDNOSTI</a:t>
            </a:r>
            <a:r>
              <a:rPr lang="bs-Latn-BA" altLang="sr-Latn-RS" sz="2400" dirty="0" smtClean="0">
                <a:solidFill>
                  <a:srgbClr val="000000"/>
                </a:solidFill>
                <a:latin typeface="Cambria" panose="02040503050406030204" pitchFamily="18" charset="0"/>
                <a:ea typeface="Cambria" panose="02040503050406030204" pitchFamily="18" charset="0"/>
                <a:cs typeface="Cambria" panose="02040503050406030204" pitchFamily="18" charset="0"/>
              </a:rPr>
              <a:t/>
            </a:r>
            <a:br>
              <a:rPr lang="bs-Latn-BA" altLang="sr-Latn-RS" sz="2400" dirty="0" smtClean="0">
                <a:solidFill>
                  <a:srgbClr val="000000"/>
                </a:solidFill>
                <a:latin typeface="Cambria" panose="02040503050406030204" pitchFamily="18" charset="0"/>
                <a:ea typeface="Cambria" panose="02040503050406030204" pitchFamily="18" charset="0"/>
                <a:cs typeface="Cambria" panose="02040503050406030204" pitchFamily="18" charset="0"/>
              </a:rPr>
            </a:br>
            <a:r>
              <a:rPr lang="pl-PL" altLang="sr-Latn-RS" sz="2000" dirty="0" smtClean="0">
                <a:solidFill>
                  <a:srgbClr val="000000"/>
                </a:solidFill>
                <a:latin typeface="Cambria" panose="02040503050406030204" pitchFamily="18" charset="0"/>
                <a:ea typeface="Cambria" panose="02040503050406030204" pitchFamily="18" charset="0"/>
                <a:cs typeface="Cambria" panose="02040503050406030204" pitchFamily="18" charset="0"/>
              </a:rPr>
              <a:t>KONKURENTSKI ZAHTJEV ZA DOSTAVU PONUDA</a:t>
            </a:r>
            <a:br>
              <a:rPr lang="pl-PL" altLang="sr-Latn-RS" sz="2000" dirty="0" smtClean="0">
                <a:solidFill>
                  <a:srgbClr val="000000"/>
                </a:solidFill>
                <a:latin typeface="Cambria" panose="02040503050406030204" pitchFamily="18" charset="0"/>
                <a:ea typeface="Cambria" panose="02040503050406030204" pitchFamily="18" charset="0"/>
                <a:cs typeface="Cambria" panose="02040503050406030204" pitchFamily="18" charset="0"/>
              </a:rPr>
            </a:br>
            <a:r>
              <a:rPr lang="bs-Latn-BA" altLang="sr-Latn-RS" sz="2000" dirty="0" smtClean="0">
                <a:solidFill>
                  <a:srgbClr val="000000"/>
                </a:solidFill>
                <a:latin typeface="Cambria" panose="02040503050406030204" pitchFamily="18" charset="0"/>
                <a:ea typeface="Cambria" panose="02040503050406030204" pitchFamily="18" charset="0"/>
                <a:cs typeface="Cambria" panose="02040503050406030204" pitchFamily="18" charset="0"/>
              </a:rPr>
              <a:t>ČLAN 87. ZJN</a:t>
            </a:r>
            <a:r>
              <a:rPr lang="bs-Latn-BA" altLang="sr-Latn-RS" sz="2800" dirty="0" smtClean="0">
                <a:solidFill>
                  <a:srgbClr val="000000"/>
                </a:solidFill>
              </a:rPr>
              <a:t/>
            </a:r>
            <a:br>
              <a:rPr lang="bs-Latn-BA" altLang="sr-Latn-RS" sz="2800" dirty="0" smtClean="0">
                <a:solidFill>
                  <a:srgbClr val="000000"/>
                </a:solidFill>
              </a:rPr>
            </a:br>
            <a:endParaRPr lang="bs-Latn-BA" altLang="sr-Latn-RS" sz="2800" dirty="0" smtClean="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30249000"/>
              </p:ext>
            </p:extLst>
          </p:nvPr>
        </p:nvGraphicFramePr>
        <p:xfrm>
          <a:off x="457200" y="2881312"/>
          <a:ext cx="8331693" cy="365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2"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5515AB05-5CCE-48CB-B0FC-182B4127B604}" type="slidenum">
              <a:rPr lang="en-US" altLang="sr-Latn-RS" sz="1200" smtClean="0">
                <a:solidFill>
                  <a:srgbClr val="FFFFFF"/>
                </a:solidFill>
              </a:rPr>
              <a:pPr algn="l">
                <a:lnSpc>
                  <a:spcPct val="100000"/>
                </a:lnSpc>
                <a:spcBef>
                  <a:spcPct val="0"/>
                </a:spcBef>
                <a:buFontTx/>
                <a:buNone/>
              </a:pPr>
              <a:t>17</a:t>
            </a:fld>
            <a:endParaRPr lang="en-US" altLang="sr-Latn-RS" sz="1200" smtClean="0">
              <a:solidFill>
                <a:srgbClr val="FFFFFF"/>
              </a:solidFill>
            </a:endParaRPr>
          </a:p>
        </p:txBody>
      </p:sp>
    </p:spTree>
    <p:extLst>
      <p:ext uri="{BB962C8B-B14F-4D97-AF65-F5344CB8AC3E}">
        <p14:creationId xmlns:p14="http://schemas.microsoft.com/office/powerpoint/2010/main" val="31280170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nvPr>
        </p:nvGraphicFramePr>
        <p:xfrm>
          <a:off x="76200" y="838200"/>
          <a:ext cx="8991600" cy="5883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6"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183678F9-D1A7-42F8-93E4-5C3288C199AB}" type="slidenum">
              <a:rPr lang="en-US" altLang="sr-Latn-RS" sz="1200" smtClean="0">
                <a:solidFill>
                  <a:srgbClr val="FFFFFF"/>
                </a:solidFill>
              </a:rPr>
              <a:pPr algn="l">
                <a:lnSpc>
                  <a:spcPct val="100000"/>
                </a:lnSpc>
                <a:spcBef>
                  <a:spcPct val="0"/>
                </a:spcBef>
                <a:buFontTx/>
                <a:buNone/>
              </a:pPr>
              <a:t>18</a:t>
            </a:fld>
            <a:endParaRPr lang="en-US" altLang="sr-Latn-RS" sz="1200" smtClean="0">
              <a:solidFill>
                <a:srgbClr val="FFFFFF"/>
              </a:solidFill>
            </a:endParaRPr>
          </a:p>
        </p:txBody>
      </p:sp>
    </p:spTree>
    <p:extLst>
      <p:ext uri="{BB962C8B-B14F-4D97-AF65-F5344CB8AC3E}">
        <p14:creationId xmlns:p14="http://schemas.microsoft.com/office/powerpoint/2010/main" val="34952246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850841" y="1117156"/>
            <a:ext cx="7886700" cy="1325563"/>
          </a:xfrm>
        </p:spPr>
        <p:txBody>
          <a:bodyPr/>
          <a:lstStyle/>
          <a:p>
            <a:pPr marL="457200" indent="-457200">
              <a:buFont typeface="Wingdings" panose="05000000000000000000" pitchFamily="2" charset="2"/>
              <a:buChar char="Ø"/>
            </a:pPr>
            <a:r>
              <a:rPr lang="bs-Latn-BA" altLang="sr-Latn-RS" sz="2800" b="1" dirty="0" smtClean="0">
                <a:latin typeface="Cambria" panose="02040503050406030204" pitchFamily="18" charset="0"/>
                <a:ea typeface="Cambria" panose="02040503050406030204" pitchFamily="18" charset="0"/>
                <a:cs typeface="Cambria" panose="02040503050406030204" pitchFamily="18" charset="0"/>
              </a:rPr>
              <a:t>TOK AKTIVNOSTI (1)</a:t>
            </a:r>
            <a:br>
              <a:rPr lang="bs-Latn-BA" altLang="sr-Latn-RS" sz="2800" b="1" dirty="0" smtClean="0">
                <a:latin typeface="Cambria" panose="02040503050406030204" pitchFamily="18" charset="0"/>
                <a:ea typeface="Cambria" panose="02040503050406030204" pitchFamily="18" charset="0"/>
                <a:cs typeface="Cambria" panose="02040503050406030204" pitchFamily="18" charset="0"/>
              </a:rPr>
            </a:br>
            <a:r>
              <a:rPr lang="bs-Latn-BA" altLang="sr-Latn-RS" sz="2800" b="1" dirty="0" smtClean="0">
                <a:latin typeface="Cambria" panose="02040503050406030204" pitchFamily="18" charset="0"/>
                <a:ea typeface="Cambria" panose="02040503050406030204" pitchFamily="18" charset="0"/>
                <a:cs typeface="Cambria" panose="02040503050406030204" pitchFamily="18" charset="0"/>
              </a:rPr>
              <a:t> 8 „aktivnosti“ – nakon donošenja Odluke/rješenja o formiranju Komisije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2902532"/>
              </p:ext>
            </p:extLst>
          </p:nvPr>
        </p:nvGraphicFramePr>
        <p:xfrm>
          <a:off x="628650" y="20574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80"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D4702921-F488-48DA-B4BE-4C397F5EB7BC}" type="slidenum">
              <a:rPr lang="en-US" altLang="sr-Latn-RS" sz="1200" smtClean="0">
                <a:solidFill>
                  <a:srgbClr val="FFFFFF"/>
                </a:solidFill>
              </a:rPr>
              <a:pPr algn="l">
                <a:lnSpc>
                  <a:spcPct val="100000"/>
                </a:lnSpc>
                <a:spcBef>
                  <a:spcPct val="0"/>
                </a:spcBef>
                <a:buFontTx/>
                <a:buNone/>
              </a:pPr>
              <a:t>19</a:t>
            </a:fld>
            <a:endParaRPr lang="en-US" altLang="sr-Latn-RS" sz="1200" smtClean="0">
              <a:solidFill>
                <a:srgbClr val="FFFFFF"/>
              </a:solidFill>
            </a:endParaRPr>
          </a:p>
        </p:txBody>
      </p:sp>
    </p:spTree>
    <p:extLst>
      <p:ext uri="{BB962C8B-B14F-4D97-AF65-F5344CB8AC3E}">
        <p14:creationId xmlns:p14="http://schemas.microsoft.com/office/powerpoint/2010/main" val="2878912432"/>
      </p:ext>
    </p:extLst>
  </p:cSld>
  <p:clrMapOvr>
    <a:masterClrMapping/>
  </p:clrMapOvr>
  <p:transition spd="slow">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458" y="5211510"/>
            <a:ext cx="10228263" cy="2133600"/>
          </a:xfrm>
        </p:spPr>
        <p:txBody>
          <a:bodyPr rtlCol="0">
            <a:normAutofit fontScale="90000"/>
          </a:bodyPr>
          <a:lstStyle/>
          <a:p>
            <a:pPr algn="l" eaLnBrk="1" fontAlgn="auto" hangingPunct="1">
              <a:spcAft>
                <a:spcPts val="0"/>
              </a:spcAft>
              <a:defRPr/>
            </a:pP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smtClean="0">
                <a:solidFill>
                  <a:srgbClr val="C00000"/>
                </a:solidFill>
                <a:latin typeface="Arial" panose="020B0604020202020204" pitchFamily="34" charset="0"/>
                <a:cs typeface="Arial" panose="020B0604020202020204" pitchFamily="34" charset="0"/>
              </a:rPr>
              <a:t/>
            </a:r>
            <a:br>
              <a:rPr lang="bs-Latn-BA" altLang="x-none" sz="3200" dirty="0" smtClean="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smtClean="0">
                <a:solidFill>
                  <a:srgbClr val="C00000"/>
                </a:solidFill>
                <a:latin typeface="Arial" panose="020B0604020202020204" pitchFamily="34" charset="0"/>
                <a:cs typeface="Arial" panose="020B0604020202020204" pitchFamily="34" charset="0"/>
              </a:rPr>
              <a:t/>
            </a:r>
            <a:br>
              <a:rPr lang="bs-Latn-BA" altLang="x-none" sz="3200" dirty="0" smtClean="0">
                <a:solidFill>
                  <a:srgbClr val="C00000"/>
                </a:solidFill>
                <a:latin typeface="Arial" panose="020B0604020202020204" pitchFamily="34" charset="0"/>
                <a:cs typeface="Arial" panose="020B0604020202020204" pitchFamily="34" charset="0"/>
              </a:rPr>
            </a:br>
            <a:r>
              <a:rPr lang="bs-Latn-BA" altLang="x-none" sz="3200" dirty="0">
                <a:solidFill>
                  <a:srgbClr val="C00000"/>
                </a:solidFill>
                <a:latin typeface="Arial" panose="020B0604020202020204" pitchFamily="34" charset="0"/>
                <a:cs typeface="Arial" panose="020B0604020202020204" pitchFamily="34" charset="0"/>
              </a:rPr>
              <a:t/>
            </a:r>
            <a:br>
              <a:rPr lang="bs-Latn-BA" altLang="x-none" sz="3200" dirty="0">
                <a:solidFill>
                  <a:srgbClr val="C00000"/>
                </a:solidFill>
                <a:latin typeface="Arial" panose="020B0604020202020204" pitchFamily="34" charset="0"/>
                <a:cs typeface="Arial" panose="020B0604020202020204" pitchFamily="34" charset="0"/>
              </a:rPr>
            </a:br>
            <a:r>
              <a:rPr lang="bs-Latn-BA" altLang="x-none" sz="3200" dirty="0" smtClean="0">
                <a:solidFill>
                  <a:srgbClr val="C00000"/>
                </a:solidFill>
                <a:latin typeface="Arial" panose="020B0604020202020204" pitchFamily="34" charset="0"/>
                <a:cs typeface="Arial" panose="020B0604020202020204" pitchFamily="34" charset="0"/>
              </a:rPr>
              <a:t/>
            </a:r>
            <a:br>
              <a:rPr lang="bs-Latn-BA" altLang="x-none" sz="3200" dirty="0" smtClean="0">
                <a:solidFill>
                  <a:srgbClr val="C00000"/>
                </a:solidFill>
                <a:latin typeface="Arial" panose="020B0604020202020204" pitchFamily="34" charset="0"/>
                <a:cs typeface="Arial" panose="020B0604020202020204" pitchFamily="34" charset="0"/>
              </a:rPr>
            </a:br>
            <a:r>
              <a:rPr lang="bs-Latn-BA" sz="4000" b="1" dirty="0" smtClean="0">
                <a:latin typeface="Cambria" panose="02040503050406030204" pitchFamily="18" charset="0"/>
                <a:ea typeface="Cambria" panose="02040503050406030204" pitchFamily="18" charset="0"/>
              </a:rPr>
              <a:t>VRSTE </a:t>
            </a:r>
            <a:r>
              <a:rPr lang="bs-Latn-BA" sz="4000" b="1" dirty="0" smtClean="0">
                <a:latin typeface="Cambria" panose="02040503050406030204" pitchFamily="18" charset="0"/>
                <a:ea typeface="Cambria" panose="02040503050406030204" pitchFamily="18" charset="0"/>
              </a:rPr>
              <a:t>POSTUPAKA</a:t>
            </a:r>
            <a:r>
              <a:rPr lang="bs-Latn-BA" sz="4000" b="1" dirty="0" smtClean="0">
                <a:solidFill>
                  <a:srgbClr val="FF0000"/>
                </a:solidFill>
                <a:latin typeface="Cambria" panose="02040503050406030204" pitchFamily="18" charset="0"/>
                <a:ea typeface="Cambria" panose="02040503050406030204" pitchFamily="18" charset="0"/>
              </a:rPr>
              <a:t/>
            </a:r>
            <a:br>
              <a:rPr lang="bs-Latn-BA" sz="4000" b="1" dirty="0" smtClean="0">
                <a:solidFill>
                  <a:srgbClr val="FF0000"/>
                </a:solidFill>
                <a:latin typeface="Cambria" panose="02040503050406030204" pitchFamily="18" charset="0"/>
                <a:ea typeface="Cambria" panose="02040503050406030204" pitchFamily="18" charset="0"/>
              </a:rPr>
            </a:br>
            <a:r>
              <a:rPr lang="bs-Latn-BA" sz="4000" b="1" dirty="0" smtClean="0">
                <a:solidFill>
                  <a:srgbClr val="FF0000"/>
                </a:solidFill>
                <a:latin typeface="Cambria" panose="02040503050406030204" pitchFamily="18" charset="0"/>
                <a:ea typeface="Cambria" panose="02040503050406030204" pitchFamily="18" charset="0"/>
              </a:rPr>
              <a:t>- </a:t>
            </a:r>
            <a:r>
              <a:rPr lang="bs-Latn-BA" sz="4000" b="1" dirty="0" smtClean="0">
                <a:solidFill>
                  <a:srgbClr val="FF0000"/>
                </a:solidFill>
                <a:latin typeface="Cambria" panose="02040503050406030204" pitchFamily="18" charset="0"/>
                <a:ea typeface="Cambria" panose="02040503050406030204" pitchFamily="18" charset="0"/>
              </a:rPr>
              <a:t>Direktni </a:t>
            </a:r>
            <a:r>
              <a:rPr lang="bs-Latn-BA" sz="4000" b="1" dirty="0" smtClean="0">
                <a:solidFill>
                  <a:srgbClr val="FF0000"/>
                </a:solidFill>
                <a:latin typeface="Cambria" panose="02040503050406030204" pitchFamily="18" charset="0"/>
                <a:ea typeface="Cambria" panose="02040503050406030204" pitchFamily="18" charset="0"/>
              </a:rPr>
              <a:t>sporazum</a:t>
            </a:r>
            <a:br>
              <a:rPr lang="bs-Latn-BA" sz="4000" b="1" dirty="0" smtClean="0">
                <a:solidFill>
                  <a:srgbClr val="FF0000"/>
                </a:solidFill>
                <a:latin typeface="Cambria" panose="02040503050406030204" pitchFamily="18" charset="0"/>
                <a:ea typeface="Cambria" panose="02040503050406030204" pitchFamily="18" charset="0"/>
              </a:rPr>
            </a:br>
            <a:r>
              <a:rPr lang="bs-Latn-BA" sz="4000" b="1" dirty="0" smtClean="0">
                <a:solidFill>
                  <a:srgbClr val="FF0000"/>
                </a:solidFill>
                <a:latin typeface="Cambria" panose="02040503050406030204" pitchFamily="18" charset="0"/>
                <a:ea typeface="Cambria" panose="02040503050406030204" pitchFamily="18" charset="0"/>
              </a:rPr>
              <a:t>- </a:t>
            </a:r>
            <a:r>
              <a:rPr lang="bs-Latn-BA" sz="4000" b="1" dirty="0" smtClean="0">
                <a:solidFill>
                  <a:srgbClr val="FF0000"/>
                </a:solidFill>
                <a:latin typeface="Cambria" panose="02040503050406030204" pitchFamily="18" charset="0"/>
                <a:ea typeface="Cambria" panose="02040503050406030204" pitchFamily="18" charset="0"/>
              </a:rPr>
              <a:t>Konkurentski </a:t>
            </a:r>
            <a:r>
              <a:rPr lang="bs-Latn-BA" sz="4000" b="1" dirty="0" smtClean="0">
                <a:solidFill>
                  <a:srgbClr val="FF0000"/>
                </a:solidFill>
                <a:latin typeface="Cambria" panose="02040503050406030204" pitchFamily="18" charset="0"/>
                <a:ea typeface="Cambria" panose="02040503050406030204" pitchFamily="18" charset="0"/>
              </a:rPr>
              <a:t>zahtjev za dostavu </a:t>
            </a:r>
            <a:r>
              <a:rPr lang="bs-Latn-BA" sz="4000" b="1" dirty="0" smtClean="0">
                <a:solidFill>
                  <a:srgbClr val="FF0000"/>
                </a:solidFill>
                <a:latin typeface="Cambria" panose="02040503050406030204" pitchFamily="18" charset="0"/>
                <a:ea typeface="Cambria" panose="02040503050406030204" pitchFamily="18" charset="0"/>
              </a:rPr>
              <a:t>ponuda</a:t>
            </a:r>
            <a:br>
              <a:rPr lang="bs-Latn-BA" sz="4000" b="1" dirty="0" smtClean="0">
                <a:solidFill>
                  <a:srgbClr val="FF0000"/>
                </a:solidFill>
                <a:latin typeface="Cambria" panose="02040503050406030204" pitchFamily="18" charset="0"/>
                <a:ea typeface="Cambria" panose="02040503050406030204" pitchFamily="18" charset="0"/>
              </a:rPr>
            </a:br>
            <a:r>
              <a:rPr lang="bs-Latn-BA" sz="4000" b="1" dirty="0" smtClean="0">
                <a:solidFill>
                  <a:srgbClr val="FF0000"/>
                </a:solidFill>
                <a:latin typeface="Cambria" panose="02040503050406030204" pitchFamily="18" charset="0"/>
                <a:ea typeface="Cambria" panose="02040503050406030204" pitchFamily="18" charset="0"/>
              </a:rPr>
              <a:t/>
            </a:r>
            <a:br>
              <a:rPr lang="bs-Latn-BA" sz="4000" b="1" dirty="0" smtClean="0">
                <a:solidFill>
                  <a:srgbClr val="FF0000"/>
                </a:solidFill>
                <a:latin typeface="Cambria" panose="02040503050406030204" pitchFamily="18" charset="0"/>
                <a:ea typeface="Cambria" panose="02040503050406030204" pitchFamily="18" charset="0"/>
              </a:rPr>
            </a:br>
            <a:r>
              <a:rPr lang="bs-Latn-BA" sz="4000" b="1" dirty="0" smtClean="0">
                <a:latin typeface="Cambria" panose="02040503050406030204" pitchFamily="18" charset="0"/>
                <a:ea typeface="Cambria" panose="02040503050406030204" pitchFamily="18" charset="0"/>
              </a:rPr>
              <a:t>TEHNIKA NABAVKE</a:t>
            </a:r>
            <a:r>
              <a:rPr lang="bs-Latn-BA" sz="4000" b="1" dirty="0" smtClean="0">
                <a:solidFill>
                  <a:srgbClr val="FF0000"/>
                </a:solidFill>
                <a:latin typeface="Cambria" panose="02040503050406030204" pitchFamily="18" charset="0"/>
                <a:ea typeface="Cambria" panose="02040503050406030204" pitchFamily="18" charset="0"/>
              </a:rPr>
              <a:t/>
            </a:r>
            <a:br>
              <a:rPr lang="bs-Latn-BA" sz="4000" b="1" dirty="0" smtClean="0">
                <a:solidFill>
                  <a:srgbClr val="FF0000"/>
                </a:solidFill>
                <a:latin typeface="Cambria" panose="02040503050406030204" pitchFamily="18" charset="0"/>
                <a:ea typeface="Cambria" panose="02040503050406030204" pitchFamily="18" charset="0"/>
              </a:rPr>
            </a:br>
            <a:r>
              <a:rPr lang="bs-Latn-BA" sz="4000" b="1" dirty="0" smtClean="0">
                <a:solidFill>
                  <a:srgbClr val="FF0000"/>
                </a:solidFill>
                <a:latin typeface="Cambria" panose="02040503050406030204" pitchFamily="18" charset="0"/>
                <a:ea typeface="Cambria" panose="02040503050406030204" pitchFamily="18" charset="0"/>
              </a:rPr>
              <a:t>-Okvirni sporazum</a:t>
            </a:r>
            <a:r>
              <a:rPr lang="bs-Latn-BA" sz="4000" b="1" dirty="0" smtClean="0">
                <a:solidFill>
                  <a:srgbClr val="FF0000"/>
                </a:solidFill>
                <a:latin typeface="Cambria" panose="02040503050406030204" pitchFamily="18" charset="0"/>
                <a:ea typeface="Cambria" panose="02040503050406030204" pitchFamily="18" charset="0"/>
              </a:rPr>
              <a:t/>
            </a:r>
            <a:br>
              <a:rPr lang="bs-Latn-BA" sz="4000" b="1" dirty="0" smtClean="0">
                <a:solidFill>
                  <a:srgbClr val="FF0000"/>
                </a:solidFill>
                <a:latin typeface="Cambria" panose="02040503050406030204" pitchFamily="18" charset="0"/>
                <a:ea typeface="Cambria" panose="02040503050406030204" pitchFamily="18" charset="0"/>
              </a:rPr>
            </a:br>
            <a:r>
              <a:rPr lang="bs-Latn-BA" sz="4000" b="1" dirty="0" smtClean="0">
                <a:solidFill>
                  <a:srgbClr val="FF0000"/>
                </a:solidFill>
                <a:latin typeface="Cambria" panose="02040503050406030204" pitchFamily="18" charset="0"/>
                <a:ea typeface="Cambria" panose="02040503050406030204" pitchFamily="18" charset="0"/>
              </a:rPr>
              <a:t/>
            </a:r>
            <a:br>
              <a:rPr lang="bs-Latn-BA" sz="4000" b="1" dirty="0" smtClean="0">
                <a:solidFill>
                  <a:srgbClr val="FF0000"/>
                </a:solidFill>
                <a:latin typeface="Cambria" panose="02040503050406030204" pitchFamily="18" charset="0"/>
                <a:ea typeface="Cambria" panose="02040503050406030204" pitchFamily="18" charset="0"/>
              </a:rPr>
            </a:br>
            <a:r>
              <a:rPr lang="bs-Latn-BA" sz="2800" b="1" dirty="0">
                <a:solidFill>
                  <a:srgbClr val="FF0000"/>
                </a:solidFill>
              </a:rPr>
              <a:t/>
            </a:r>
            <a:br>
              <a:rPr lang="bs-Latn-BA" sz="2800" b="1" dirty="0">
                <a:solidFill>
                  <a:srgbClr val="FF0000"/>
                </a:solidFill>
              </a:rPr>
            </a:br>
            <a:r>
              <a:rPr lang="bs-Latn-BA" sz="3200" b="1" dirty="0">
                <a:solidFill>
                  <a:srgbClr val="FF0000"/>
                </a:solidFill>
              </a:rPr>
              <a:t/>
            </a:r>
            <a:br>
              <a:rPr lang="bs-Latn-BA" sz="3200" b="1" dirty="0">
                <a:solidFill>
                  <a:srgbClr val="FF0000"/>
                </a:solidFill>
              </a:rPr>
            </a:br>
            <a:r>
              <a:rPr lang="bs-Latn-BA" altLang="x-none" sz="2400" b="1" dirty="0">
                <a:solidFill>
                  <a:srgbClr val="FF0000"/>
                </a:solidFill>
                <a:latin typeface="Arial" panose="020B0604020202020204" pitchFamily="34" charset="0"/>
                <a:cs typeface="Arial" panose="020B0604020202020204" pitchFamily="34" charset="0"/>
              </a:rPr>
              <a:t/>
            </a:r>
            <a:br>
              <a:rPr lang="bs-Latn-BA" altLang="x-none" sz="2400" b="1" dirty="0">
                <a:solidFill>
                  <a:srgbClr val="FF0000"/>
                </a:solidFill>
                <a:latin typeface="Arial" panose="020B0604020202020204" pitchFamily="34" charset="0"/>
                <a:cs typeface="Arial" panose="020B0604020202020204" pitchFamily="34" charset="0"/>
              </a:rPr>
            </a:br>
            <a:r>
              <a:rPr lang="bs-Latn-BA" altLang="x-none" sz="2400" b="1" dirty="0">
                <a:latin typeface="Arial" panose="020B0604020202020204" pitchFamily="34" charset="0"/>
                <a:cs typeface="Arial" panose="020B0604020202020204" pitchFamily="34" charset="0"/>
              </a:rPr>
              <a:t/>
            </a:r>
            <a:br>
              <a:rPr lang="bs-Latn-BA" altLang="x-none" sz="2400" b="1" dirty="0">
                <a:latin typeface="Arial" panose="020B0604020202020204" pitchFamily="34" charset="0"/>
                <a:cs typeface="Arial" panose="020B0604020202020204" pitchFamily="34" charset="0"/>
              </a:rPr>
            </a:br>
            <a:r>
              <a:rPr lang="bs-Latn-BA" altLang="x-none" sz="2400" b="1" dirty="0">
                <a:latin typeface="Arial" panose="020B0604020202020204" pitchFamily="34" charset="0"/>
                <a:cs typeface="Arial" panose="020B0604020202020204" pitchFamily="34" charset="0"/>
              </a:rPr>
              <a:t/>
            </a:r>
            <a:br>
              <a:rPr lang="bs-Latn-BA" altLang="x-none" sz="2400" b="1" dirty="0">
                <a:latin typeface="Arial" panose="020B0604020202020204" pitchFamily="34" charset="0"/>
                <a:cs typeface="Arial" panose="020B0604020202020204" pitchFamily="34" charset="0"/>
              </a:rPr>
            </a:br>
            <a:r>
              <a:rPr lang="bs-Latn-BA" altLang="x-none" sz="2700" b="1" dirty="0">
                <a:solidFill>
                  <a:schemeClr val="accent6">
                    <a:lumMod val="50000"/>
                    <a:lumOff val="50000"/>
                  </a:schemeClr>
                </a:solidFill>
                <a:latin typeface="Arial" panose="020B0604020202020204" pitchFamily="34" charset="0"/>
                <a:cs typeface="Arial" panose="020B0604020202020204" pitchFamily="34" charset="0"/>
              </a:rPr>
              <a:t/>
            </a:r>
            <a:br>
              <a:rPr lang="bs-Latn-BA" altLang="x-none" sz="2700" b="1" dirty="0">
                <a:solidFill>
                  <a:schemeClr val="accent6">
                    <a:lumMod val="50000"/>
                    <a:lumOff val="50000"/>
                  </a:schemeClr>
                </a:solidFill>
                <a:latin typeface="Arial" panose="020B0604020202020204" pitchFamily="34" charset="0"/>
                <a:cs typeface="Arial" panose="020B0604020202020204" pitchFamily="34" charset="0"/>
              </a:rPr>
            </a:br>
            <a:endParaRPr lang="en-US" altLang="x-none" sz="4200" b="1" dirty="0">
              <a:solidFill>
                <a:schemeClr val="accent6">
                  <a:lumMod val="50000"/>
                  <a:lumOff val="50000"/>
                </a:schemeClr>
              </a:solidFill>
              <a:latin typeface="Arial" panose="020B0604020202020204" pitchFamily="34" charset="0"/>
              <a:cs typeface="Arial" panose="020B0604020202020204" pitchFamily="34" charset="0"/>
            </a:endParaRPr>
          </a:p>
        </p:txBody>
      </p:sp>
      <p:pic>
        <p:nvPicPr>
          <p:cNvPr id="409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342" y="3939611"/>
            <a:ext cx="8077200" cy="3285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661417"/>
      </p:ext>
    </p:extLst>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28650" y="850306"/>
            <a:ext cx="7886700" cy="1325563"/>
          </a:xfrm>
        </p:spPr>
        <p:txBody>
          <a:bodyPr/>
          <a:lstStyle/>
          <a:p>
            <a:pPr marL="457200" indent="-457200">
              <a:buFont typeface="Wingdings" panose="05000000000000000000" pitchFamily="2" charset="2"/>
              <a:buChar char="Ø"/>
            </a:pPr>
            <a:r>
              <a:rPr lang="bs-Latn-BA" altLang="sr-Latn-RS" sz="2800" b="1" dirty="0" smtClean="0">
                <a:latin typeface="Cambria" panose="02040503050406030204" pitchFamily="18" charset="0"/>
                <a:ea typeface="Cambria" panose="02040503050406030204" pitchFamily="18" charset="0"/>
                <a:cs typeface="Cambria" panose="02040503050406030204" pitchFamily="18" charset="0"/>
              </a:rPr>
              <a:t>TOK AKTIVNOSTI (2)</a:t>
            </a:r>
          </a:p>
        </p:txBody>
      </p:sp>
      <p:graphicFrame>
        <p:nvGraphicFramePr>
          <p:cNvPr id="5" name="Content Placeholder 4"/>
          <p:cNvGraphicFramePr>
            <a:graphicFrameLocks noGrp="1"/>
          </p:cNvGraphicFramePr>
          <p:nvPr>
            <p:ph idx="1"/>
          </p:nvPr>
        </p:nvGraphicFramePr>
        <p:xfrm>
          <a:off x="4572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4"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529F634A-74E6-44E9-A226-4371EFD47E0C}" type="slidenum">
              <a:rPr lang="en-US" altLang="sr-Latn-RS" sz="1200" smtClean="0">
                <a:solidFill>
                  <a:srgbClr val="FFFFFF"/>
                </a:solidFill>
              </a:rPr>
              <a:pPr algn="l">
                <a:lnSpc>
                  <a:spcPct val="100000"/>
                </a:lnSpc>
                <a:spcBef>
                  <a:spcPct val="0"/>
                </a:spcBef>
                <a:buFontTx/>
                <a:buNone/>
              </a:pPr>
              <a:t>20</a:t>
            </a:fld>
            <a:endParaRPr lang="en-US" altLang="sr-Latn-RS" sz="1200" smtClean="0">
              <a:solidFill>
                <a:srgbClr val="FFFFFF"/>
              </a:solidFill>
            </a:endParaRPr>
          </a:p>
        </p:txBody>
      </p:sp>
    </p:spTree>
    <p:extLst>
      <p:ext uri="{BB962C8B-B14F-4D97-AF65-F5344CB8AC3E}">
        <p14:creationId xmlns:p14="http://schemas.microsoft.com/office/powerpoint/2010/main" val="1676346777"/>
      </p:ext>
    </p:extLst>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762000" y="3057525"/>
            <a:ext cx="8061325" cy="2624138"/>
          </a:xfrm>
        </p:spPr>
        <p:txBody>
          <a:bodyPr>
            <a:normAutofit fontScale="90000"/>
          </a:bodyPr>
          <a:lstStyle/>
          <a:p>
            <a:pPr eaLnBrk="1" hangingPunct="1"/>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b="1" dirty="0" smtClean="0">
                <a:solidFill>
                  <a:srgbClr val="000000"/>
                </a:solidFill>
                <a:latin typeface="Calibri" panose="020F0502020204030204" pitchFamily="34" charset="0"/>
                <a:cs typeface="Calibri" panose="020F0502020204030204" pitchFamily="34" charset="0"/>
              </a:rPr>
              <a:t>U praksi se često postavlja pitanje da li je obligatorno postavljanje uslova iz člana 45. Zakona tj. uslova za dostavljanje izjave ovjerene kod nadležnog organa (organ uprave ili notar) da se na njih ne odnose slučajevi definisani članom 45. tč. a) do d) Zakona. </a:t>
            </a:r>
            <a:br>
              <a:rPr lang="bs-Latn-BA" altLang="sr-Latn-RS" sz="2000" b="1"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endParaRPr lang="bs-Latn-BA" altLang="sr-Latn-RS" sz="2000" dirty="0" smtClean="0">
              <a:solidFill>
                <a:srgbClr val="000000"/>
              </a:solidFill>
              <a:latin typeface="Calibri" panose="020F0502020204030204" pitchFamily="34" charset="0"/>
              <a:cs typeface="Calibri" panose="020F0502020204030204" pitchFamily="34" charset="0"/>
            </a:endParaRPr>
          </a:p>
        </p:txBody>
      </p:sp>
      <p:sp>
        <p:nvSpPr>
          <p:cNvPr id="26627" name="Slide Number Placeholder 2"/>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E952720E-AF51-4E26-A522-49B21B64181D}" type="slidenum">
              <a:rPr lang="en-US" altLang="sr-Latn-RS" sz="1200" smtClean="0">
                <a:solidFill>
                  <a:srgbClr val="FFFFFF"/>
                </a:solidFill>
              </a:rPr>
              <a:pPr algn="l">
                <a:lnSpc>
                  <a:spcPct val="100000"/>
                </a:lnSpc>
                <a:spcBef>
                  <a:spcPct val="0"/>
                </a:spcBef>
                <a:buFontTx/>
                <a:buNone/>
              </a:pPr>
              <a:t>21</a:t>
            </a:fld>
            <a:endParaRPr lang="en-US" altLang="sr-Latn-RS" sz="1200" smtClean="0">
              <a:solidFill>
                <a:srgbClr val="FFFFFF"/>
              </a:solidFill>
            </a:endParaRPr>
          </a:p>
        </p:txBody>
      </p:sp>
      <p:sp>
        <p:nvSpPr>
          <p:cNvPr id="9" name="Title 1">
            <a:extLst/>
          </p:cNvPr>
          <p:cNvSpPr txBox="1">
            <a:spLocks/>
          </p:cNvSpPr>
          <p:nvPr/>
        </p:nvSpPr>
        <p:spPr>
          <a:xfrm>
            <a:off x="566738" y="5448300"/>
            <a:ext cx="7620000" cy="5334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a:defRPr/>
            </a:pPr>
            <a:endParaRPr lang="bs-Latn-BA" sz="2800" dirty="0"/>
          </a:p>
        </p:txBody>
      </p:sp>
      <p:sp>
        <p:nvSpPr>
          <p:cNvPr id="10" name="Title 1">
            <a:extLst/>
          </p:cNvPr>
          <p:cNvSpPr txBox="1">
            <a:spLocks/>
          </p:cNvSpPr>
          <p:nvPr/>
        </p:nvSpPr>
        <p:spPr>
          <a:xfrm>
            <a:off x="320675" y="5334000"/>
            <a:ext cx="7620000" cy="5334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a:defRPr/>
            </a:pPr>
            <a:endParaRPr lang="bs-Latn-BA" sz="2800" dirty="0"/>
          </a:p>
        </p:txBody>
      </p:sp>
      <p:sp>
        <p:nvSpPr>
          <p:cNvPr id="13" name="Title 1"/>
          <p:cNvSpPr txBox="1">
            <a:spLocks/>
          </p:cNvSpPr>
          <p:nvPr/>
        </p:nvSpPr>
        <p:spPr bwMode="auto">
          <a:xfrm>
            <a:off x="957262" y="3689349"/>
            <a:ext cx="8061325"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buFontTx/>
              <a:buNone/>
            </a:pPr>
            <a:r>
              <a:rPr lang="bs-Latn-BA" altLang="sr-Latn-RS" sz="2400" b="1" dirty="0">
                <a:latin typeface="Cambria" panose="02040503050406030204" pitchFamily="18" charset="0"/>
                <a:ea typeface="Cambria" panose="02040503050406030204" pitchFamily="18" charset="0"/>
                <a:cs typeface="Cambria" panose="02040503050406030204" pitchFamily="18" charset="0"/>
              </a:rPr>
              <a:t/>
            </a:r>
            <a:br>
              <a:rPr lang="bs-Latn-BA" altLang="sr-Latn-RS" sz="2400" b="1" dirty="0">
                <a:latin typeface="Cambria" panose="02040503050406030204" pitchFamily="18" charset="0"/>
                <a:ea typeface="Cambria" panose="02040503050406030204" pitchFamily="18" charset="0"/>
                <a:cs typeface="Cambria" panose="02040503050406030204" pitchFamily="18" charset="0"/>
              </a:rPr>
            </a:br>
            <a:r>
              <a:rPr lang="pl-PL" altLang="sr-Latn-RS" sz="2400" dirty="0">
                <a:solidFill>
                  <a:srgbClr val="000000"/>
                </a:solidFill>
                <a:latin typeface="Cambria" panose="02040503050406030204" pitchFamily="18" charset="0"/>
                <a:ea typeface="Cambria" panose="02040503050406030204" pitchFamily="18" charset="0"/>
                <a:cs typeface="Cambria" panose="02040503050406030204" pitchFamily="18" charset="0"/>
              </a:rPr>
              <a:t>KONKURENTSKI ZAHTJEV ZA DOSTAVU PONUDA</a:t>
            </a:r>
            <a:br>
              <a:rPr lang="pl-PL" altLang="sr-Latn-RS" sz="2400" dirty="0">
                <a:solidFill>
                  <a:srgbClr val="000000"/>
                </a:solidFill>
                <a:latin typeface="Cambria" panose="02040503050406030204" pitchFamily="18" charset="0"/>
                <a:ea typeface="Cambria" panose="02040503050406030204" pitchFamily="18" charset="0"/>
                <a:cs typeface="Cambria" panose="02040503050406030204" pitchFamily="18" charset="0"/>
              </a:rPr>
            </a:br>
            <a:r>
              <a:rPr lang="pl-PL" altLang="sr-Latn-RS" sz="2400" b="1" dirty="0">
                <a:solidFill>
                  <a:srgbClr val="000000"/>
                </a:solidFill>
                <a:latin typeface="Cambria" panose="02040503050406030204" pitchFamily="18" charset="0"/>
                <a:ea typeface="Cambria" panose="02040503050406030204" pitchFamily="18" charset="0"/>
                <a:cs typeface="Cambria" panose="02040503050406030204" pitchFamily="18" charset="0"/>
              </a:rPr>
              <a:t>Član 45. i 46. ZJN</a:t>
            </a:r>
            <a:r>
              <a:rPr lang="pl-PL" altLang="sr-Latn-RS" sz="2400" dirty="0">
                <a:solidFill>
                  <a:srgbClr val="000000"/>
                </a:solidFill>
                <a:latin typeface="Cambria" panose="02040503050406030204" pitchFamily="18" charset="0"/>
                <a:ea typeface="Cambria" panose="02040503050406030204" pitchFamily="18" charset="0"/>
                <a:cs typeface="Cambria" panose="02040503050406030204" pitchFamily="18" charset="0"/>
              </a:rPr>
              <a:t/>
            </a:r>
            <a:br>
              <a:rPr lang="pl-PL" altLang="sr-Latn-RS" sz="2400" dirty="0">
                <a:solidFill>
                  <a:srgbClr val="000000"/>
                </a:solidFill>
                <a:latin typeface="Cambria" panose="02040503050406030204" pitchFamily="18" charset="0"/>
                <a:ea typeface="Cambria" panose="02040503050406030204" pitchFamily="18" charset="0"/>
                <a:cs typeface="Cambria" panose="02040503050406030204" pitchFamily="18" charset="0"/>
              </a:rPr>
            </a:br>
            <a:r>
              <a:rPr lang="bs-Latn-BA" altLang="sr-Latn-RS" sz="2000" dirty="0">
                <a:solidFill>
                  <a:srgbClr val="000000"/>
                </a:solidFill>
                <a:cs typeface="Calibri" panose="020F0502020204030204" pitchFamily="34" charset="0"/>
              </a:rPr>
              <a:t> </a:t>
            </a:r>
            <a:br>
              <a:rPr lang="bs-Latn-BA" altLang="sr-Latn-RS" sz="2000" dirty="0">
                <a:solidFill>
                  <a:srgbClr val="000000"/>
                </a:solidFill>
                <a:cs typeface="Calibri" panose="020F0502020204030204" pitchFamily="34" charset="0"/>
              </a:rPr>
            </a:br>
            <a:r>
              <a:rPr lang="pl-PL" altLang="sr-Latn-RS" sz="2400" dirty="0">
                <a:solidFill>
                  <a:srgbClr val="000000"/>
                </a:solidFill>
                <a:latin typeface="Cambria" panose="02040503050406030204" pitchFamily="18" charset="0"/>
                <a:ea typeface="Cambria" panose="02040503050406030204" pitchFamily="18" charset="0"/>
                <a:cs typeface="Cambria" panose="02040503050406030204" pitchFamily="18" charset="0"/>
              </a:rPr>
              <a:t>* </a:t>
            </a:r>
            <a:r>
              <a:rPr lang="pl-PL" altLang="sr-Latn-RS" sz="2000" dirty="0">
                <a:solidFill>
                  <a:srgbClr val="000000"/>
                </a:solidFill>
                <a:cs typeface="Calibri" panose="020F0502020204030204" pitchFamily="34" charset="0"/>
              </a:rPr>
              <a:t>Priprema </a:t>
            </a:r>
            <a:r>
              <a:rPr lang="bs-Latn-BA" altLang="sr-Latn-RS" sz="2000" dirty="0">
                <a:solidFill>
                  <a:srgbClr val="000000"/>
                </a:solidFill>
                <a:cs typeface="Calibri" panose="020F0502020204030204" pitchFamily="34" charset="0"/>
              </a:rPr>
              <a:t>pojednostavljene tenderske dokumentacije bez pretjeranog opterećivanja iste, a cijeneći specifičnost svake pojedinačne nabavke. </a:t>
            </a:r>
            <a:br>
              <a:rPr lang="bs-Latn-BA" altLang="sr-Latn-RS" sz="2000" dirty="0">
                <a:solidFill>
                  <a:srgbClr val="000000"/>
                </a:solidFill>
                <a:cs typeface="Calibri" panose="020F0502020204030204" pitchFamily="34" charset="0"/>
              </a:rPr>
            </a:br>
            <a:r>
              <a:rPr lang="bs-Latn-BA" altLang="sr-Latn-RS" sz="2000" dirty="0">
                <a:solidFill>
                  <a:srgbClr val="000000"/>
                </a:solidFill>
                <a:cs typeface="Calibri" panose="020F0502020204030204" pitchFamily="34" charset="0"/>
              </a:rPr>
              <a:t> </a:t>
            </a:r>
            <a:br>
              <a:rPr lang="bs-Latn-BA" altLang="sr-Latn-RS" sz="2000" dirty="0">
                <a:solidFill>
                  <a:srgbClr val="000000"/>
                </a:solidFill>
                <a:cs typeface="Calibri" panose="020F0502020204030204" pitchFamily="34" charset="0"/>
              </a:rPr>
            </a:br>
            <a:r>
              <a:rPr lang="bs-Latn-BA" altLang="sr-Latn-RS" sz="2000" dirty="0">
                <a:solidFill>
                  <a:srgbClr val="000000"/>
                </a:solidFill>
                <a:cs typeface="Calibri" panose="020F0502020204030204" pitchFamily="34" charset="0"/>
              </a:rPr>
              <a:t/>
            </a:r>
            <a:br>
              <a:rPr lang="bs-Latn-BA" altLang="sr-Latn-RS" sz="2000" dirty="0">
                <a:solidFill>
                  <a:srgbClr val="000000"/>
                </a:solidFill>
                <a:cs typeface="Calibri" panose="020F0502020204030204" pitchFamily="34" charset="0"/>
              </a:rPr>
            </a:br>
            <a:r>
              <a:rPr lang="bs-Latn-BA" altLang="sr-Latn-RS" sz="2000" dirty="0">
                <a:solidFill>
                  <a:srgbClr val="000000"/>
                </a:solidFill>
                <a:cs typeface="Calibri" panose="020F0502020204030204" pitchFamily="34" charset="0"/>
              </a:rPr>
              <a:t/>
            </a:r>
            <a:br>
              <a:rPr lang="bs-Latn-BA" altLang="sr-Latn-RS" sz="2000" dirty="0">
                <a:solidFill>
                  <a:srgbClr val="000000"/>
                </a:solidFill>
                <a:cs typeface="Calibri" panose="020F0502020204030204" pitchFamily="34" charset="0"/>
              </a:rPr>
            </a:br>
            <a:r>
              <a:rPr lang="bs-Latn-BA" altLang="sr-Latn-RS" sz="2000" dirty="0">
                <a:solidFill>
                  <a:srgbClr val="000000"/>
                </a:solidFill>
                <a:cs typeface="Calibri" panose="020F0502020204030204" pitchFamily="34" charset="0"/>
              </a:rPr>
              <a:t/>
            </a:r>
            <a:br>
              <a:rPr lang="bs-Latn-BA" altLang="sr-Latn-RS" sz="2000" dirty="0">
                <a:solidFill>
                  <a:srgbClr val="000000"/>
                </a:solidFill>
                <a:cs typeface="Calibri" panose="020F0502020204030204" pitchFamily="34" charset="0"/>
              </a:rPr>
            </a:br>
            <a:r>
              <a:rPr lang="bs-Latn-BA" altLang="sr-Latn-RS" sz="2000" dirty="0">
                <a:solidFill>
                  <a:srgbClr val="000000"/>
                </a:solidFill>
                <a:cs typeface="Calibri" panose="020F0502020204030204" pitchFamily="34" charset="0"/>
              </a:rPr>
              <a:t/>
            </a:r>
            <a:br>
              <a:rPr lang="bs-Latn-BA" altLang="sr-Latn-RS" sz="2000" dirty="0">
                <a:solidFill>
                  <a:srgbClr val="000000"/>
                </a:solidFill>
                <a:cs typeface="Calibri" panose="020F0502020204030204" pitchFamily="34" charset="0"/>
              </a:rPr>
            </a:br>
            <a:r>
              <a:rPr lang="bs-Latn-BA" altLang="sr-Latn-RS" sz="2000" dirty="0">
                <a:solidFill>
                  <a:srgbClr val="000000"/>
                </a:solidFill>
                <a:cs typeface="Calibri" panose="020F0502020204030204" pitchFamily="34" charset="0"/>
              </a:rPr>
              <a:t/>
            </a:r>
            <a:br>
              <a:rPr lang="bs-Latn-BA" altLang="sr-Latn-RS" sz="2000" dirty="0">
                <a:solidFill>
                  <a:srgbClr val="000000"/>
                </a:solidFill>
                <a:cs typeface="Calibri" panose="020F0502020204030204" pitchFamily="34" charset="0"/>
              </a:rPr>
            </a:br>
            <a:r>
              <a:rPr lang="bs-Latn-BA" altLang="sr-Latn-RS" sz="2000" dirty="0">
                <a:solidFill>
                  <a:srgbClr val="000000"/>
                </a:solidFill>
                <a:cs typeface="Calibri" panose="020F0502020204030204" pitchFamily="34" charset="0"/>
              </a:rPr>
              <a:t/>
            </a:r>
            <a:br>
              <a:rPr lang="bs-Latn-BA" altLang="sr-Latn-RS" sz="2000" dirty="0">
                <a:solidFill>
                  <a:srgbClr val="000000"/>
                </a:solidFill>
                <a:cs typeface="Calibri" panose="020F0502020204030204" pitchFamily="34" charset="0"/>
              </a:rPr>
            </a:br>
            <a:r>
              <a:rPr lang="bs-Latn-BA" altLang="sr-Latn-RS" sz="2000" dirty="0">
                <a:solidFill>
                  <a:srgbClr val="000000"/>
                </a:solidFill>
                <a:cs typeface="Calibri" panose="020F0502020204030204" pitchFamily="34" charset="0"/>
              </a:rPr>
              <a:t/>
            </a:r>
            <a:br>
              <a:rPr lang="bs-Latn-BA" altLang="sr-Latn-RS" sz="2000" dirty="0">
                <a:solidFill>
                  <a:srgbClr val="000000"/>
                </a:solidFill>
                <a:cs typeface="Calibri" panose="020F0502020204030204" pitchFamily="34" charset="0"/>
              </a:rPr>
            </a:br>
            <a:r>
              <a:rPr lang="bs-Latn-BA" altLang="sr-Latn-RS" sz="2000" dirty="0">
                <a:solidFill>
                  <a:srgbClr val="000000"/>
                </a:solidFill>
                <a:cs typeface="Calibri" panose="020F0502020204030204" pitchFamily="34" charset="0"/>
              </a:rPr>
              <a:t/>
            </a:r>
            <a:br>
              <a:rPr lang="bs-Latn-BA" altLang="sr-Latn-RS" sz="2000" dirty="0">
                <a:solidFill>
                  <a:srgbClr val="000000"/>
                </a:solidFill>
                <a:cs typeface="Calibri" panose="020F0502020204030204" pitchFamily="34" charset="0"/>
              </a:rPr>
            </a:br>
            <a:r>
              <a:rPr lang="bs-Latn-BA" altLang="sr-Latn-RS" sz="2000" dirty="0">
                <a:solidFill>
                  <a:srgbClr val="000000"/>
                </a:solidFill>
                <a:cs typeface="Calibri" panose="020F0502020204030204" pitchFamily="34" charset="0"/>
              </a:rPr>
              <a:t/>
            </a:r>
            <a:br>
              <a:rPr lang="bs-Latn-BA" altLang="sr-Latn-RS" sz="2000" dirty="0">
                <a:solidFill>
                  <a:srgbClr val="000000"/>
                </a:solidFill>
                <a:cs typeface="Calibri" panose="020F0502020204030204" pitchFamily="34" charset="0"/>
              </a:rPr>
            </a:br>
            <a:r>
              <a:rPr lang="bs-Latn-BA" altLang="sr-Latn-RS" sz="2000" dirty="0">
                <a:solidFill>
                  <a:srgbClr val="000000"/>
                </a:solidFill>
                <a:cs typeface="Calibri" panose="020F0502020204030204" pitchFamily="34" charset="0"/>
              </a:rPr>
              <a:t/>
            </a:r>
            <a:br>
              <a:rPr lang="bs-Latn-BA" altLang="sr-Latn-RS" sz="2000" dirty="0">
                <a:solidFill>
                  <a:srgbClr val="000000"/>
                </a:solidFill>
                <a:cs typeface="Calibri" panose="020F0502020204030204" pitchFamily="34" charset="0"/>
              </a:rPr>
            </a:br>
            <a:r>
              <a:rPr lang="bs-Latn-BA" altLang="sr-Latn-RS" sz="2000" dirty="0">
                <a:solidFill>
                  <a:srgbClr val="000000"/>
                </a:solidFill>
                <a:cs typeface="Calibri" panose="020F0502020204030204" pitchFamily="34" charset="0"/>
              </a:rPr>
              <a:t/>
            </a:r>
            <a:br>
              <a:rPr lang="bs-Latn-BA" altLang="sr-Latn-RS" sz="2000" dirty="0">
                <a:solidFill>
                  <a:srgbClr val="000000"/>
                </a:solidFill>
                <a:cs typeface="Calibri" panose="020F0502020204030204" pitchFamily="34" charset="0"/>
              </a:rPr>
            </a:br>
            <a:r>
              <a:rPr lang="bs-Latn-BA" altLang="sr-Latn-RS" sz="2000" b="1" dirty="0">
                <a:solidFill>
                  <a:srgbClr val="000000"/>
                </a:solidFill>
                <a:cs typeface="Calibri" panose="020F0502020204030204" pitchFamily="34" charset="0"/>
              </a:rPr>
              <a:t/>
            </a:r>
            <a:br>
              <a:rPr lang="bs-Latn-BA" altLang="sr-Latn-RS" sz="2000" b="1" dirty="0">
                <a:solidFill>
                  <a:srgbClr val="000000"/>
                </a:solidFill>
                <a:cs typeface="Calibri" panose="020F0502020204030204" pitchFamily="34" charset="0"/>
              </a:rPr>
            </a:br>
            <a:r>
              <a:rPr lang="bs-Latn-BA" altLang="sr-Latn-RS" sz="2000" dirty="0">
                <a:solidFill>
                  <a:srgbClr val="000000"/>
                </a:solidFill>
                <a:cs typeface="Calibri" panose="020F0502020204030204" pitchFamily="34" charset="0"/>
              </a:rPr>
              <a:t/>
            </a:r>
            <a:br>
              <a:rPr lang="bs-Latn-BA" altLang="sr-Latn-RS" sz="2000" dirty="0">
                <a:solidFill>
                  <a:srgbClr val="000000"/>
                </a:solidFill>
                <a:cs typeface="Calibri" panose="020F0502020204030204" pitchFamily="34" charset="0"/>
              </a:rPr>
            </a:br>
            <a:r>
              <a:rPr lang="bs-Latn-BA" altLang="sr-Latn-RS" sz="2000" dirty="0">
                <a:solidFill>
                  <a:srgbClr val="000000"/>
                </a:solidFill>
                <a:cs typeface="Calibri" panose="020F0502020204030204" pitchFamily="34" charset="0"/>
              </a:rPr>
              <a:t/>
            </a:r>
            <a:br>
              <a:rPr lang="bs-Latn-BA" altLang="sr-Latn-RS" sz="2000" dirty="0">
                <a:solidFill>
                  <a:srgbClr val="000000"/>
                </a:solidFill>
                <a:cs typeface="Calibri" panose="020F0502020204030204" pitchFamily="34" charset="0"/>
              </a:rPr>
            </a:br>
            <a:endParaRPr lang="bs-Latn-BA" altLang="sr-Latn-RS" sz="2000" dirty="0">
              <a:solidFill>
                <a:srgbClr val="000000"/>
              </a:solidFill>
              <a:cs typeface="Calibri" panose="020F0502020204030204" pitchFamily="34" charset="0"/>
            </a:endParaRPr>
          </a:p>
        </p:txBody>
      </p:sp>
      <p:pic>
        <p:nvPicPr>
          <p:cNvPr id="26631"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6716" y="2960813"/>
            <a:ext cx="1748142" cy="17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0120" y="2960813"/>
            <a:ext cx="1748142" cy="17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22959" y="2960813"/>
            <a:ext cx="1748142" cy="17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66363" y="2960813"/>
            <a:ext cx="1748142" cy="1746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5668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4274"/>
                                        </p:tgtEl>
                                        <p:attrNameLst>
                                          <p:attrName>style.visibility</p:attrName>
                                        </p:attrNameLst>
                                      </p:cBhvr>
                                      <p:to>
                                        <p:strVal val="visible"/>
                                      </p:to>
                                    </p:set>
                                    <p:anim calcmode="lin" valueType="num">
                                      <p:cBhvr additive="base">
                                        <p:cTn id="12" dur="2000" fill="hold"/>
                                        <p:tgtEl>
                                          <p:spTgt spid="54274"/>
                                        </p:tgtEl>
                                        <p:attrNameLst>
                                          <p:attrName>ppt_x</p:attrName>
                                        </p:attrNameLst>
                                      </p:cBhvr>
                                      <p:tavLst>
                                        <p:tav tm="0">
                                          <p:val>
                                            <p:strVal val="#ppt_x"/>
                                          </p:val>
                                        </p:tav>
                                        <p:tav tm="100000">
                                          <p:val>
                                            <p:strVal val="#ppt_x"/>
                                          </p:val>
                                        </p:tav>
                                      </p:tavLst>
                                    </p:anim>
                                    <p:anim calcmode="lin" valueType="num">
                                      <p:cBhvr additive="base">
                                        <p:cTn id="13" dur="2000" fill="hold"/>
                                        <p:tgtEl>
                                          <p:spTgt spid="54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685800" y="2667000"/>
            <a:ext cx="8061325" cy="1066800"/>
          </a:xfrm>
        </p:spPr>
        <p:txBody>
          <a:bodyPr>
            <a:normAutofit fontScale="90000"/>
          </a:bodyPr>
          <a:lstStyle/>
          <a:p>
            <a:r>
              <a:rPr lang="pl-PL" altLang="sr-Latn-RS" sz="2400" dirty="0" smtClean="0">
                <a:solidFill>
                  <a:srgbClr val="000000"/>
                </a:solidFill>
                <a:latin typeface="Cambria" panose="02040503050406030204" pitchFamily="18" charset="0"/>
                <a:ea typeface="Cambria" panose="02040503050406030204" pitchFamily="18" charset="0"/>
                <a:cs typeface="Cambria" panose="02040503050406030204" pitchFamily="18" charset="0"/>
              </a:rPr>
              <a:t/>
            </a:r>
            <a:br>
              <a:rPr lang="pl-PL" altLang="sr-Latn-RS" sz="2400" dirty="0" smtClean="0">
                <a:solidFill>
                  <a:srgbClr val="000000"/>
                </a:solidFill>
                <a:latin typeface="Cambria" panose="02040503050406030204" pitchFamily="18" charset="0"/>
                <a:ea typeface="Cambria" panose="02040503050406030204" pitchFamily="18" charset="0"/>
                <a:cs typeface="Cambria" panose="02040503050406030204" pitchFamily="18" charset="0"/>
              </a:rPr>
            </a:br>
            <a:r>
              <a:rPr lang="pl-PL" altLang="sr-Latn-RS" sz="2400" dirty="0" smtClean="0">
                <a:solidFill>
                  <a:srgbClr val="000000"/>
                </a:solidFill>
                <a:latin typeface="Cambria" panose="02040503050406030204" pitchFamily="18" charset="0"/>
                <a:ea typeface="Cambria" panose="02040503050406030204" pitchFamily="18" charset="0"/>
                <a:cs typeface="Cambria" panose="02040503050406030204" pitchFamily="18" charset="0"/>
              </a:rPr>
              <a:t/>
            </a:r>
            <a:br>
              <a:rPr lang="pl-PL" altLang="sr-Latn-RS" sz="2400" dirty="0" smtClean="0">
                <a:solidFill>
                  <a:srgbClr val="000000"/>
                </a:solidFill>
                <a:latin typeface="Cambria" panose="02040503050406030204" pitchFamily="18" charset="0"/>
                <a:ea typeface="Cambria" panose="02040503050406030204" pitchFamily="18" charset="0"/>
                <a:cs typeface="Cambria" panose="02040503050406030204" pitchFamily="18" charset="0"/>
              </a:rPr>
            </a:br>
            <a:r>
              <a:rPr lang="bs-Latn-BA" altLang="sr-Latn-RS" sz="2000" dirty="0" smtClean="0">
                <a:solidFill>
                  <a:srgbClr val="000000"/>
                </a:solidFill>
                <a:latin typeface="Calibri" panose="020F0502020204030204" pitchFamily="34" charset="0"/>
                <a:cs typeface="Calibri" panose="020F0502020204030204" pitchFamily="34" charset="0"/>
              </a:rPr>
              <a:t>* član 88. stav (1) Zakona između ostalog propisuje sljedeće da TD sadrži:</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t>
            </a:r>
            <a:r>
              <a:rPr lang="bs-Latn-BA" altLang="sr-Latn-RS" sz="2000" i="1" dirty="0" smtClean="0">
                <a:solidFill>
                  <a:srgbClr val="000000"/>
                </a:solidFill>
                <a:latin typeface="Calibri" panose="020F0502020204030204" pitchFamily="34" charset="0"/>
                <a:cs typeface="Calibri" panose="020F0502020204030204" pitchFamily="34" charset="0"/>
              </a:rPr>
              <a:t>minimum dokumenata kojima se dokazuje kvalificiranost ponuđača (</a:t>
            </a:r>
            <a:r>
              <a:rPr lang="bs-Latn-BA" altLang="sr-Latn-RS" sz="2000" b="1" i="1" dirty="0" smtClean="0">
                <a:solidFill>
                  <a:srgbClr val="000000"/>
                </a:solidFill>
                <a:latin typeface="Calibri" panose="020F0502020204030204" pitchFamily="34" charset="0"/>
                <a:cs typeface="Calibri" panose="020F0502020204030204" pitchFamily="34" charset="0"/>
              </a:rPr>
              <a:t>ako ih zahtijeva)  </a:t>
            </a: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b="1" u="sng" dirty="0" smtClean="0">
                <a:solidFill>
                  <a:srgbClr val="000000"/>
                </a:solidFill>
                <a:latin typeface="Calibri" panose="020F0502020204030204" pitchFamily="34" charset="0"/>
                <a:cs typeface="Calibri" panose="020F0502020204030204" pitchFamily="34" charset="0"/>
              </a:rPr>
              <a:t>pojam„ako ih zahtijeva“, </a:t>
            </a:r>
            <a:r>
              <a:rPr lang="bs-Latn-BA" altLang="sr-Latn-RS" sz="2000" dirty="0" smtClean="0">
                <a:solidFill>
                  <a:srgbClr val="000000"/>
                </a:solidFill>
                <a:latin typeface="Calibri" panose="020F0502020204030204" pitchFamily="34" charset="0"/>
                <a:cs typeface="Calibri" panose="020F0502020204030204" pitchFamily="34" charset="0"/>
              </a:rPr>
              <a:t>može se tumačiti da UO nije u obavezi da postavlja kvalifikacione uslove u konkurentskom zahtjevu pa tako ni uslove iz člana 45. ZJN</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Postoje različita tumačenja stava (1) člana 45. Zakona koji glasi da je ugovorni organ, izuzev u slučajevima iz člana 21. stav (1) tačka d) i člana 22. stav (1) tačka d) ovog zakona, </a:t>
            </a:r>
            <a:r>
              <a:rPr lang="bs-Latn-BA" altLang="sr-Latn-RS" sz="2000" b="1" u="sng" dirty="0" smtClean="0">
                <a:solidFill>
                  <a:srgbClr val="000000"/>
                </a:solidFill>
                <a:latin typeface="Calibri" panose="020F0502020204030204" pitchFamily="34" charset="0"/>
                <a:cs typeface="Calibri" panose="020F0502020204030204" pitchFamily="34" charset="0"/>
              </a:rPr>
              <a:t>dužan  odbaciti zahtjev za učešće ili ponudu</a:t>
            </a:r>
            <a:r>
              <a:rPr lang="bs-Latn-BA" altLang="sr-Latn-RS" sz="2000" dirty="0" smtClean="0">
                <a:solidFill>
                  <a:srgbClr val="000000"/>
                </a:solidFill>
                <a:latin typeface="Calibri" panose="020F0502020204030204" pitchFamily="34" charset="0"/>
                <a:cs typeface="Calibri" panose="020F0502020204030204" pitchFamily="34" charset="0"/>
              </a:rPr>
              <a:t>...</a:t>
            </a: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Međutim, treba imati u vidu opšte principe javnih </a:t>
            </a:r>
            <a:r>
              <a:rPr lang="bs-Latn-BA" altLang="sr-Latn-RS" sz="2000" dirty="0" smtClean="0">
                <a:solidFill>
                  <a:srgbClr val="000000"/>
                </a:solidFill>
                <a:latin typeface="Calibri" panose="020F0502020204030204" pitchFamily="34" charset="0"/>
                <a:cs typeface="Calibri" panose="020F0502020204030204" pitchFamily="34" charset="0"/>
              </a:rPr>
              <a:t>nabavki</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000" dirty="0" smtClean="0">
                <a:solidFill>
                  <a:srgbClr val="000000"/>
                </a:solidFill>
                <a:latin typeface="Calibri" panose="020F0502020204030204" pitchFamily="34" charset="0"/>
                <a:cs typeface="Calibri" panose="020F0502020204030204" pitchFamily="34" charset="0"/>
              </a:rPr>
              <a:t/>
            </a:r>
            <a:br>
              <a:rPr lang="bs-Latn-BA" altLang="sr-Latn-RS" sz="2000" dirty="0" smtClean="0">
                <a:solidFill>
                  <a:srgbClr val="000000"/>
                </a:solidFill>
                <a:latin typeface="Calibri" panose="020F0502020204030204" pitchFamily="34" charset="0"/>
                <a:cs typeface="Calibri" panose="020F0502020204030204" pitchFamily="34" charset="0"/>
              </a:rPr>
            </a:br>
            <a:r>
              <a:rPr lang="bs-Latn-BA" altLang="sr-Latn-RS" sz="2400" dirty="0">
                <a:solidFill>
                  <a:srgbClr val="000000"/>
                </a:solidFill>
                <a:latin typeface="Calibri" panose="020F0502020204030204" pitchFamily="34" charset="0"/>
                <a:cs typeface="Calibri" panose="020F0502020204030204" pitchFamily="34" charset="0"/>
              </a:rPr>
              <a:t>* </a:t>
            </a:r>
            <a:r>
              <a:rPr lang="bs-Latn-BA" altLang="sr-Latn-RS" sz="2000" dirty="0" smtClean="0">
                <a:solidFill>
                  <a:srgbClr val="000000"/>
                </a:solidFill>
                <a:latin typeface="Calibri" panose="020F0502020204030204" pitchFamily="34" charset="0"/>
                <a:cs typeface="Calibri" panose="020F0502020204030204" pitchFamily="34" charset="0"/>
              </a:rPr>
              <a:t>član </a:t>
            </a:r>
            <a:r>
              <a:rPr lang="bs-Latn-BA" altLang="sr-Latn-RS" sz="2000" dirty="0">
                <a:solidFill>
                  <a:srgbClr val="000000"/>
                </a:solidFill>
                <a:latin typeface="Calibri" panose="020F0502020204030204" pitchFamily="34" charset="0"/>
                <a:cs typeface="Calibri" panose="020F0502020204030204" pitchFamily="34" charset="0"/>
              </a:rPr>
              <a:t>46. ZJN </a:t>
            </a:r>
            <a:r>
              <a:rPr lang="bs-Latn-BA" altLang="sr-Latn-RS" sz="2000" dirty="0" smtClean="0">
                <a:solidFill>
                  <a:srgbClr val="000000"/>
                </a:solidFill>
                <a:latin typeface="Calibri" panose="020F0502020204030204" pitchFamily="34" charset="0"/>
                <a:cs typeface="Calibri" panose="020F0502020204030204" pitchFamily="34" charset="0"/>
              </a:rPr>
              <a:t>– dokaz o registraciji također opcionalan ? -  </a:t>
            </a:r>
            <a:r>
              <a:rPr lang="bs-Latn-BA" altLang="sr-Latn-RS" sz="2000" dirty="0">
                <a:solidFill>
                  <a:srgbClr val="000000"/>
                </a:solidFill>
                <a:latin typeface="Calibri" panose="020F0502020204030204" pitchFamily="34" charset="0"/>
                <a:cs typeface="Calibri" panose="020F0502020204030204" pitchFamily="34" charset="0"/>
              </a:rPr>
              <a:t>„može“</a:t>
            </a:r>
            <a:r>
              <a:rPr lang="bs-Latn-BA" altLang="sr-Latn-RS" sz="2400" dirty="0" smtClean="0"/>
              <a:t/>
            </a:r>
            <a:br>
              <a:rPr lang="bs-Latn-BA" altLang="sr-Latn-RS" sz="2400" dirty="0" smtClean="0"/>
            </a:br>
            <a:endParaRPr lang="bs-Latn-BA" altLang="sr-Latn-RS" sz="2400" dirty="0" smtClean="0">
              <a:latin typeface="Cambria" panose="02040503050406030204" pitchFamily="18" charset="0"/>
              <a:ea typeface="Cambria" panose="02040503050406030204" pitchFamily="18" charset="0"/>
              <a:cs typeface="Cambria" panose="02040503050406030204" pitchFamily="18" charset="0"/>
            </a:endParaRPr>
          </a:p>
        </p:txBody>
      </p:sp>
      <p:sp>
        <p:nvSpPr>
          <p:cNvPr id="27651" name="Slide Number Placeholder 2"/>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DBC28E57-7F45-433B-8C0C-FDDB4333FC77}" type="slidenum">
              <a:rPr lang="en-US" altLang="sr-Latn-RS" sz="1200" smtClean="0">
                <a:solidFill>
                  <a:srgbClr val="FFFFFF"/>
                </a:solidFill>
              </a:rPr>
              <a:pPr algn="l">
                <a:lnSpc>
                  <a:spcPct val="100000"/>
                </a:lnSpc>
                <a:spcBef>
                  <a:spcPct val="0"/>
                </a:spcBef>
                <a:buFontTx/>
                <a:buNone/>
              </a:pPr>
              <a:t>22</a:t>
            </a:fld>
            <a:endParaRPr lang="en-US" altLang="sr-Latn-RS" sz="1200" smtClean="0">
              <a:solidFill>
                <a:srgbClr val="FFFFFF"/>
              </a:solidFill>
            </a:endParaRPr>
          </a:p>
        </p:txBody>
      </p:sp>
      <p:sp>
        <p:nvSpPr>
          <p:cNvPr id="9" name="Title 1">
            <a:extLst/>
          </p:cNvPr>
          <p:cNvSpPr txBox="1">
            <a:spLocks/>
          </p:cNvSpPr>
          <p:nvPr/>
        </p:nvSpPr>
        <p:spPr>
          <a:xfrm>
            <a:off x="566738" y="5448300"/>
            <a:ext cx="7620000" cy="5334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a:defRPr/>
            </a:pPr>
            <a:endParaRPr lang="bs-Latn-BA" sz="2800" dirty="0"/>
          </a:p>
        </p:txBody>
      </p:sp>
      <p:sp>
        <p:nvSpPr>
          <p:cNvPr id="10" name="Title 1">
            <a:extLst/>
          </p:cNvPr>
          <p:cNvSpPr txBox="1">
            <a:spLocks/>
          </p:cNvSpPr>
          <p:nvPr/>
        </p:nvSpPr>
        <p:spPr>
          <a:xfrm>
            <a:off x="320675" y="5334000"/>
            <a:ext cx="7620000" cy="5334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a:defRPr/>
            </a:pPr>
            <a:endParaRPr lang="bs-Latn-BA" sz="2800" dirty="0"/>
          </a:p>
        </p:txBody>
      </p:sp>
      <p:sp>
        <p:nvSpPr>
          <p:cNvPr id="54279" name="Rectangle 2"/>
          <p:cNvSpPr>
            <a:spLocks noChangeArrowheads="1"/>
          </p:cNvSpPr>
          <p:nvPr/>
        </p:nvSpPr>
        <p:spPr bwMode="auto">
          <a:xfrm>
            <a:off x="685800" y="5918200"/>
            <a:ext cx="8061325" cy="6461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Font typeface="Arial" panose="020B0604020202020204" pitchFamily="34" charset="0"/>
              <a:buNone/>
            </a:pPr>
            <a:r>
              <a:rPr lang="bs-Latn-BA" altLang="sr-Latn-RS" sz="2000" b="1">
                <a:solidFill>
                  <a:schemeClr val="bg1"/>
                </a:solidFill>
                <a:cs typeface="Calibri" panose="020F0502020204030204" pitchFamily="34" charset="0"/>
              </a:rPr>
              <a:t>Imajući u vidu prethodno navedeno, savjetujemo da uslovi iz čl. 45, 46. i 52. Zakona budu minimalni uslovi tenderske dokumentacije. </a:t>
            </a:r>
          </a:p>
        </p:txBody>
      </p:sp>
    </p:spTree>
    <p:extLst>
      <p:ext uri="{BB962C8B-B14F-4D97-AF65-F5344CB8AC3E}">
        <p14:creationId xmlns:p14="http://schemas.microsoft.com/office/powerpoint/2010/main" val="9441193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circle(in)">
                                      <p:cBhvr>
                                        <p:cTn id="7" dur="20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4279"/>
                                        </p:tgtEl>
                                        <p:attrNameLst>
                                          <p:attrName>style.visibility</p:attrName>
                                        </p:attrNameLst>
                                      </p:cBhvr>
                                      <p:to>
                                        <p:strVal val="visible"/>
                                      </p:to>
                                    </p:set>
                                    <p:anim calcmode="lin" valueType="num">
                                      <p:cBhvr>
                                        <p:cTn id="12" dur="1000" fill="hold"/>
                                        <p:tgtEl>
                                          <p:spTgt spid="54279"/>
                                        </p:tgtEl>
                                        <p:attrNameLst>
                                          <p:attrName>ppt_w</p:attrName>
                                        </p:attrNameLst>
                                      </p:cBhvr>
                                      <p:tavLst>
                                        <p:tav tm="0">
                                          <p:val>
                                            <p:fltVal val="0"/>
                                          </p:val>
                                        </p:tav>
                                        <p:tav tm="100000">
                                          <p:val>
                                            <p:strVal val="#ppt_w"/>
                                          </p:val>
                                        </p:tav>
                                      </p:tavLst>
                                    </p:anim>
                                    <p:anim calcmode="lin" valueType="num">
                                      <p:cBhvr>
                                        <p:cTn id="13" dur="1000" fill="hold"/>
                                        <p:tgtEl>
                                          <p:spTgt spid="54279"/>
                                        </p:tgtEl>
                                        <p:attrNameLst>
                                          <p:attrName>ppt_h</p:attrName>
                                        </p:attrNameLst>
                                      </p:cBhvr>
                                      <p:tavLst>
                                        <p:tav tm="0">
                                          <p:val>
                                            <p:fltVal val="0"/>
                                          </p:val>
                                        </p:tav>
                                        <p:tav tm="100000">
                                          <p:val>
                                            <p:strVal val="#ppt_h"/>
                                          </p:val>
                                        </p:tav>
                                      </p:tavLst>
                                    </p:anim>
                                    <p:anim calcmode="lin" valueType="num">
                                      <p:cBhvr>
                                        <p:cTn id="14" dur="1000" fill="hold"/>
                                        <p:tgtEl>
                                          <p:spTgt spid="54279"/>
                                        </p:tgtEl>
                                        <p:attrNameLst>
                                          <p:attrName>style.rotation</p:attrName>
                                        </p:attrNameLst>
                                      </p:cBhvr>
                                      <p:tavLst>
                                        <p:tav tm="0">
                                          <p:val>
                                            <p:fltVal val="90"/>
                                          </p:val>
                                        </p:tav>
                                        <p:tav tm="100000">
                                          <p:val>
                                            <p:fltVal val="0"/>
                                          </p:val>
                                        </p:tav>
                                      </p:tavLst>
                                    </p:anim>
                                    <p:animEffect transition="in" filter="fade">
                                      <p:cBhvr>
                                        <p:cTn id="15" dur="1000"/>
                                        <p:tgtEl>
                                          <p:spTgt spid="54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28650" y="927219"/>
            <a:ext cx="7448550" cy="825381"/>
          </a:xfrm>
        </p:spPr>
        <p:txBody>
          <a:bodyPr>
            <a:normAutofit fontScale="90000"/>
          </a:bodyPr>
          <a:lstStyle/>
          <a:p>
            <a:pPr marL="457200" indent="-457200">
              <a:buFont typeface="Wingdings" panose="05000000000000000000" pitchFamily="2" charset="2"/>
              <a:buChar char="Ø"/>
            </a:pPr>
            <a:r>
              <a:rPr lang="bs-Latn-BA" altLang="sr-Latn-RS" sz="2800" b="1" dirty="0" smtClean="0"/>
              <a:t>ZAPISNIK O ZAPRIMANJU PONUDA I POSTUPAK OTVARANJA PONUDA (1)</a:t>
            </a:r>
            <a:endParaRPr lang="en-US" altLang="sr-Latn-RS" sz="2800" b="1" i="1" dirty="0" smtClean="0"/>
          </a:p>
        </p:txBody>
      </p:sp>
      <p:sp>
        <p:nvSpPr>
          <p:cNvPr id="28675"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AA2032D7-ED7B-44B9-878C-09C3745A3FDC}" type="slidenum">
              <a:rPr lang="en-US" altLang="sr-Latn-RS" sz="1200" smtClean="0">
                <a:solidFill>
                  <a:srgbClr val="FFFFFF"/>
                </a:solidFill>
              </a:rPr>
              <a:pPr algn="l">
                <a:lnSpc>
                  <a:spcPct val="100000"/>
                </a:lnSpc>
                <a:spcBef>
                  <a:spcPct val="0"/>
                </a:spcBef>
                <a:buFontTx/>
                <a:buNone/>
              </a:pPr>
              <a:t>23</a:t>
            </a:fld>
            <a:endParaRPr lang="en-US" altLang="sr-Latn-RS" sz="1200" smtClean="0">
              <a:solidFill>
                <a:srgbClr val="FFFFFF"/>
              </a:solidFill>
            </a:endParaRPr>
          </a:p>
        </p:txBody>
      </p:sp>
      <p:sp>
        <p:nvSpPr>
          <p:cNvPr id="12293" name="Content Placeholder 2"/>
          <p:cNvSpPr txBox="1">
            <a:spLocks/>
          </p:cNvSpPr>
          <p:nvPr/>
        </p:nvSpPr>
        <p:spPr bwMode="auto">
          <a:xfrm>
            <a:off x="210797" y="1829512"/>
            <a:ext cx="7772400" cy="5181600"/>
          </a:xfrm>
          <a:prstGeom prst="rect">
            <a:avLst/>
          </a:prstGeom>
          <a:noFill/>
          <a:ln>
            <a:noFill/>
          </a:ln>
        </p:spPr>
        <p:txBody>
          <a:bodyPr/>
          <a:lstStyle>
            <a:lvl1pPr marL="1143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639763"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004888"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279525"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1554163"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0113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4685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29257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3829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buFont typeface="Arial" panose="020B0604020202020204" pitchFamily="34" charset="0"/>
              <a:buNone/>
              <a:defRPr/>
            </a:pPr>
            <a:r>
              <a:rPr lang="bs-Latn-BA" altLang="sr-Latn-RS" sz="2400" dirty="0"/>
              <a:t>1. Zapisnik o zaprimanju ponuda vodi protokol/pisarnica, a ponude preuzima Komisija</a:t>
            </a:r>
          </a:p>
          <a:p>
            <a:pPr>
              <a:buFont typeface="Arial" panose="020B0604020202020204" pitchFamily="34" charset="0"/>
              <a:buNone/>
              <a:defRPr/>
            </a:pPr>
            <a:endParaRPr lang="bs-Latn-BA" altLang="sr-Latn-RS" sz="2400" dirty="0"/>
          </a:p>
          <a:p>
            <a:pPr marL="400050" indent="-285750">
              <a:buFont typeface="Courier New" panose="02070309020205020404" pitchFamily="49" charset="0"/>
              <a:buChar char="o"/>
              <a:defRPr/>
            </a:pPr>
            <a:r>
              <a:rPr lang="bs-Latn-BA" altLang="sr-Latn-RS" sz="2400" dirty="0"/>
              <a:t>Ponude dostavljene </a:t>
            </a:r>
            <a:r>
              <a:rPr lang="bs-Latn-BA" altLang="sr-Latn-RS" sz="2400" b="1" dirty="0"/>
              <a:t>do</a:t>
            </a:r>
            <a:r>
              <a:rPr lang="bs-Latn-BA" altLang="sr-Latn-RS" sz="2400" dirty="0"/>
              <a:t> naznačenog roka za prijem ponuda – </a:t>
            </a:r>
            <a:r>
              <a:rPr lang="bs-Latn-BA" altLang="sr-Latn-RS" sz="2400" b="1" dirty="0">
                <a:solidFill>
                  <a:srgbClr val="0070C0"/>
                </a:solidFill>
              </a:rPr>
              <a:t>blagovremene ponude</a:t>
            </a:r>
          </a:p>
          <a:p>
            <a:pPr marL="400050" indent="-285750">
              <a:buFont typeface="Courier New" panose="02070309020205020404" pitchFamily="49" charset="0"/>
              <a:buChar char="o"/>
              <a:defRPr/>
            </a:pPr>
            <a:r>
              <a:rPr lang="bs-Latn-BA" altLang="sr-Latn-RS" sz="2400" dirty="0"/>
              <a:t>Ponude </a:t>
            </a:r>
            <a:r>
              <a:rPr lang="bs-Latn-BA" altLang="sr-Latn-RS" sz="2400" b="1" dirty="0"/>
              <a:t>izvan </a:t>
            </a:r>
            <a:r>
              <a:rPr lang="bs-Latn-BA" altLang="sr-Latn-RS" sz="2400" dirty="0"/>
              <a:t>naznačenog roka za prijem ponuda  - </a:t>
            </a:r>
            <a:r>
              <a:rPr lang="bs-Latn-BA" altLang="sr-Latn-RS" sz="2400" b="1" dirty="0">
                <a:solidFill>
                  <a:schemeClr val="accent1"/>
                </a:solidFill>
              </a:rPr>
              <a:t>neblagovremene/zakašnjele </a:t>
            </a:r>
            <a:r>
              <a:rPr lang="bs-Latn-BA" altLang="sr-Latn-RS" sz="2400" b="1" dirty="0" smtClean="0">
                <a:solidFill>
                  <a:schemeClr val="accent1"/>
                </a:solidFill>
              </a:rPr>
              <a:t>ponude </a:t>
            </a:r>
            <a:r>
              <a:rPr lang="bs-Latn-BA" altLang="sr-Latn-RS" sz="2400" b="1" dirty="0" smtClean="0">
                <a:solidFill>
                  <a:srgbClr val="FF0000"/>
                </a:solidFill>
              </a:rPr>
              <a:t>– nepravilna </a:t>
            </a:r>
            <a:endParaRPr lang="bs-Latn-BA" altLang="sr-Latn-RS" sz="2400" b="1" dirty="0">
              <a:solidFill>
                <a:srgbClr val="FF0000"/>
              </a:solidFill>
            </a:endParaRPr>
          </a:p>
          <a:p>
            <a:pPr marL="400050" indent="-285750">
              <a:buFont typeface="Courier New" panose="02070309020205020404" pitchFamily="49" charset="0"/>
              <a:buChar char="o"/>
              <a:defRPr/>
            </a:pPr>
            <a:r>
              <a:rPr lang="bs-Latn-BA" altLang="sr-Latn-RS" sz="2400" dirty="0"/>
              <a:t>Povlačenje/izmjena ponude – moguće do roka za dostavu ponuda</a:t>
            </a:r>
          </a:p>
          <a:p>
            <a:pPr>
              <a:buFont typeface="Arial" panose="020B0604020202020204" pitchFamily="34" charset="0"/>
              <a:buNone/>
              <a:defRPr/>
            </a:pPr>
            <a:endParaRPr lang="bs-Latn-BA" altLang="sr-Latn-RS" sz="800" dirty="0"/>
          </a:p>
          <a:p>
            <a:pPr>
              <a:buFont typeface="Arial" panose="020B0604020202020204" pitchFamily="34" charset="0"/>
              <a:buNone/>
              <a:defRPr/>
            </a:pPr>
            <a:r>
              <a:rPr lang="bs-Latn-BA" altLang="sr-Latn-RS" sz="2400" dirty="0"/>
              <a:t>2. Komisija vrši javno otvaranje ponuda i sačinjava zapisnik sa otvaranja ponuda i dostavlja svim učesnicima u postupku-</a:t>
            </a:r>
            <a:r>
              <a:rPr lang="bs-Latn-BA" altLang="sr-Latn-RS" sz="2000" i="1" dirty="0"/>
              <a:t>član 63 ZJN</a:t>
            </a:r>
          </a:p>
        </p:txBody>
      </p:sp>
    </p:spTree>
    <p:extLst>
      <p:ext uri="{BB962C8B-B14F-4D97-AF65-F5344CB8AC3E}">
        <p14:creationId xmlns:p14="http://schemas.microsoft.com/office/powerpoint/2010/main" val="229487388"/>
      </p:ext>
    </p:extLst>
  </p:cSld>
  <p:clrMapOvr>
    <a:masterClrMapping/>
  </p:clrMapOvr>
  <p:transition spd="slow">
    <p:circl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20675" y="1058319"/>
            <a:ext cx="7620000" cy="533400"/>
          </a:xfrm>
        </p:spPr>
        <p:txBody>
          <a:bodyPr>
            <a:normAutofit fontScale="90000"/>
          </a:bodyPr>
          <a:lstStyle/>
          <a:p>
            <a:pPr algn="ctr" eaLnBrk="1" hangingPunct="1"/>
            <a:r>
              <a:rPr lang="bs-Latn-BA" altLang="sr-Latn-RS" sz="2400" b="1" dirty="0" smtClean="0">
                <a:latin typeface="Cambria" panose="02040503050406030204" pitchFamily="18" charset="0"/>
                <a:ea typeface="Cambria" panose="02040503050406030204" pitchFamily="18" charset="0"/>
                <a:cs typeface="Cambria" panose="02040503050406030204" pitchFamily="18" charset="0"/>
              </a:rPr>
              <a:t/>
            </a:r>
            <a:br>
              <a:rPr lang="bs-Latn-BA" altLang="sr-Latn-RS" sz="2400" b="1" dirty="0" smtClean="0">
                <a:latin typeface="Cambria" panose="02040503050406030204" pitchFamily="18" charset="0"/>
                <a:ea typeface="Cambria" panose="02040503050406030204" pitchFamily="18" charset="0"/>
                <a:cs typeface="Cambria" panose="02040503050406030204" pitchFamily="18" charset="0"/>
              </a:rPr>
            </a:br>
            <a:r>
              <a:rPr lang="pl-PL" altLang="sr-Latn-RS" sz="2400" dirty="0" smtClean="0">
                <a:solidFill>
                  <a:srgbClr val="000000"/>
                </a:solidFill>
                <a:latin typeface="Cambria" panose="02040503050406030204" pitchFamily="18" charset="0"/>
                <a:ea typeface="Cambria" panose="02040503050406030204" pitchFamily="18" charset="0"/>
                <a:cs typeface="Cambria" panose="02040503050406030204" pitchFamily="18" charset="0"/>
              </a:rPr>
              <a:t>KONKURENTSKI ZAHTJEV ZA DOSTAVU PONUDA</a:t>
            </a:r>
            <a:br>
              <a:rPr lang="pl-PL" altLang="sr-Latn-RS" sz="2400" dirty="0" smtClean="0">
                <a:solidFill>
                  <a:srgbClr val="000000"/>
                </a:solidFill>
                <a:latin typeface="Cambria" panose="02040503050406030204" pitchFamily="18" charset="0"/>
                <a:ea typeface="Cambria" panose="02040503050406030204" pitchFamily="18" charset="0"/>
                <a:cs typeface="Cambria" panose="02040503050406030204" pitchFamily="18" charset="0"/>
              </a:rPr>
            </a:br>
            <a:r>
              <a:rPr lang="pl-PL" altLang="sr-Latn-RS" sz="2400" dirty="0" smtClean="0">
                <a:solidFill>
                  <a:srgbClr val="000000"/>
                </a:solidFill>
                <a:latin typeface="Cambria" panose="02040503050406030204" pitchFamily="18" charset="0"/>
                <a:ea typeface="Cambria" panose="02040503050406030204" pitchFamily="18" charset="0"/>
                <a:cs typeface="Cambria" panose="02040503050406030204" pitchFamily="18" charset="0"/>
              </a:rPr>
              <a:t>Član 101. (5) ZJN</a:t>
            </a:r>
            <a:endParaRPr lang="bs-Latn-BA" altLang="sr-Latn-RS" sz="2400" dirty="0" smtClean="0">
              <a:latin typeface="Cambria" panose="02040503050406030204" pitchFamily="18" charset="0"/>
              <a:ea typeface="Cambria" panose="02040503050406030204" pitchFamily="18" charset="0"/>
              <a:cs typeface="Cambria" panose="02040503050406030204" pitchFamily="18" charset="0"/>
            </a:endParaRPr>
          </a:p>
        </p:txBody>
      </p:sp>
      <p:sp>
        <p:nvSpPr>
          <p:cNvPr id="30723" name="Slide Number Placeholder 2"/>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B38F3798-3067-44F1-9924-663B73E7B3B8}" type="slidenum">
              <a:rPr lang="en-US" altLang="sr-Latn-RS" sz="1200" smtClean="0">
                <a:solidFill>
                  <a:srgbClr val="FFFFFF"/>
                </a:solidFill>
              </a:rPr>
              <a:pPr algn="l">
                <a:lnSpc>
                  <a:spcPct val="100000"/>
                </a:lnSpc>
                <a:spcBef>
                  <a:spcPct val="0"/>
                </a:spcBef>
                <a:buFontTx/>
                <a:buNone/>
              </a:pPr>
              <a:t>24</a:t>
            </a:fld>
            <a:endParaRPr lang="en-US" altLang="sr-Latn-RS" sz="1200" smtClean="0">
              <a:solidFill>
                <a:srgbClr val="FFFFFF"/>
              </a:solidFill>
            </a:endParaRPr>
          </a:p>
        </p:txBody>
      </p:sp>
      <p:graphicFrame>
        <p:nvGraphicFramePr>
          <p:cNvPr id="7" name="Diagram 6">
            <a:extLst/>
          </p:cNvPr>
          <p:cNvGraphicFramePr/>
          <p:nvPr/>
        </p:nvGraphicFramePr>
        <p:xfrm>
          <a:off x="152400" y="2171700"/>
          <a:ext cx="5138596" cy="457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p:cNvPr>
          <p:cNvSpPr txBox="1">
            <a:spLocks/>
          </p:cNvSpPr>
          <p:nvPr/>
        </p:nvSpPr>
        <p:spPr>
          <a:xfrm>
            <a:off x="566738" y="5448300"/>
            <a:ext cx="7620000" cy="5334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a:defRPr/>
            </a:pPr>
            <a:endParaRPr lang="bs-Latn-BA" sz="2800" dirty="0"/>
          </a:p>
        </p:txBody>
      </p:sp>
      <p:sp>
        <p:nvSpPr>
          <p:cNvPr id="10" name="Title 1">
            <a:extLst/>
          </p:cNvPr>
          <p:cNvSpPr txBox="1">
            <a:spLocks/>
          </p:cNvSpPr>
          <p:nvPr/>
        </p:nvSpPr>
        <p:spPr>
          <a:xfrm>
            <a:off x="320675" y="5334000"/>
            <a:ext cx="7620000" cy="5334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a:defRPr/>
            </a:pPr>
            <a:endParaRPr lang="bs-Latn-BA" sz="2800" dirty="0"/>
          </a:p>
        </p:txBody>
      </p:sp>
      <p:sp>
        <p:nvSpPr>
          <p:cNvPr id="30727" name="Rectangle 2"/>
          <p:cNvSpPr>
            <a:spLocks noChangeArrowheads="1"/>
          </p:cNvSpPr>
          <p:nvPr/>
        </p:nvSpPr>
        <p:spPr bwMode="auto">
          <a:xfrm>
            <a:off x="500063" y="1925638"/>
            <a:ext cx="775335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hr-HR" altLang="sr-Latn-RS" sz="2000" dirty="0">
                <a:solidFill>
                  <a:srgbClr val="000000"/>
                </a:solidFill>
                <a:cs typeface="Calibri" panose="020F0502020204030204" pitchFamily="34" charset="0"/>
              </a:rPr>
              <a:t>U postupku nabavke koji se provodi putem konkurentskog zahtjeva žalba se izjavljuje u roku </a:t>
            </a:r>
            <a:r>
              <a:rPr lang="hr-HR" altLang="sr-Latn-RS" sz="2000" b="1" u="sng" dirty="0">
                <a:solidFill>
                  <a:srgbClr val="000000"/>
                </a:solidFill>
                <a:cs typeface="Calibri" panose="020F0502020204030204" pitchFamily="34" charset="0"/>
              </a:rPr>
              <a:t>od pet dana </a:t>
            </a:r>
            <a:r>
              <a:rPr lang="hr-HR" altLang="sr-Latn-RS" sz="2000" dirty="0">
                <a:solidFill>
                  <a:srgbClr val="000000"/>
                </a:solidFill>
                <a:cs typeface="Calibri" panose="020F0502020204030204" pitchFamily="34" charset="0"/>
              </a:rPr>
              <a:t>od:</a:t>
            </a:r>
          </a:p>
          <a:p>
            <a:pPr algn="just">
              <a:lnSpc>
                <a:spcPct val="100000"/>
              </a:lnSpc>
              <a:spcBef>
                <a:spcPct val="0"/>
              </a:spcBef>
              <a:buFontTx/>
              <a:buNone/>
            </a:pPr>
            <a:endParaRPr lang="bs-Latn-BA" altLang="sr-Latn-RS" sz="2000" dirty="0">
              <a:solidFill>
                <a:srgbClr val="000000"/>
              </a:solidFill>
              <a:cs typeface="Calibri" panose="020F0502020204030204" pitchFamily="34" charset="0"/>
            </a:endParaRPr>
          </a:p>
          <a:p>
            <a:pPr algn="just">
              <a:lnSpc>
                <a:spcPct val="100000"/>
              </a:lnSpc>
              <a:spcBef>
                <a:spcPct val="0"/>
              </a:spcBef>
              <a:buFontTx/>
              <a:buAutoNum type="alphaLcParenR"/>
            </a:pPr>
            <a:r>
              <a:rPr lang="hr-HR" altLang="sr-Latn-RS" sz="2000" dirty="0">
                <a:solidFill>
                  <a:srgbClr val="000000"/>
                </a:solidFill>
                <a:cs typeface="Calibri" panose="020F0502020204030204" pitchFamily="34" charset="0"/>
              </a:rPr>
              <a:t>preuzimanja konkurentskog zahtjeva;</a:t>
            </a:r>
          </a:p>
          <a:p>
            <a:pPr algn="just">
              <a:lnSpc>
                <a:spcPct val="100000"/>
              </a:lnSpc>
              <a:spcBef>
                <a:spcPct val="0"/>
              </a:spcBef>
              <a:buFontTx/>
              <a:buAutoNum type="alphaLcParenR"/>
            </a:pPr>
            <a:endParaRPr lang="bs-Latn-BA" altLang="sr-Latn-RS" sz="2000" dirty="0">
              <a:solidFill>
                <a:srgbClr val="000000"/>
              </a:solidFill>
              <a:cs typeface="Calibri" panose="020F0502020204030204" pitchFamily="34" charset="0"/>
            </a:endParaRPr>
          </a:p>
          <a:p>
            <a:pPr algn="just">
              <a:lnSpc>
                <a:spcPct val="100000"/>
              </a:lnSpc>
              <a:spcBef>
                <a:spcPct val="0"/>
              </a:spcBef>
              <a:buFontTx/>
              <a:buNone/>
            </a:pPr>
            <a:r>
              <a:rPr lang="hr-HR" altLang="sr-Latn-RS" sz="2000" dirty="0">
                <a:solidFill>
                  <a:srgbClr val="000000"/>
                </a:solidFill>
                <a:cs typeface="Calibri" panose="020F0502020204030204" pitchFamily="34" charset="0"/>
              </a:rPr>
              <a:t>b) prijema zapisnika o otvaranju ponuda;</a:t>
            </a:r>
          </a:p>
          <a:p>
            <a:pPr algn="just">
              <a:lnSpc>
                <a:spcPct val="100000"/>
              </a:lnSpc>
              <a:spcBef>
                <a:spcPct val="0"/>
              </a:spcBef>
              <a:buFontTx/>
              <a:buNone/>
            </a:pPr>
            <a:endParaRPr lang="bs-Latn-BA" altLang="sr-Latn-RS" sz="2000" dirty="0">
              <a:solidFill>
                <a:srgbClr val="000000"/>
              </a:solidFill>
              <a:cs typeface="Calibri" panose="020F0502020204030204" pitchFamily="34" charset="0"/>
            </a:endParaRPr>
          </a:p>
          <a:p>
            <a:pPr algn="just">
              <a:lnSpc>
                <a:spcPct val="100000"/>
              </a:lnSpc>
              <a:spcBef>
                <a:spcPct val="0"/>
              </a:spcBef>
              <a:buFontTx/>
              <a:buNone/>
            </a:pPr>
            <a:r>
              <a:rPr lang="hr-HR" altLang="sr-Latn-RS" sz="2000" dirty="0">
                <a:solidFill>
                  <a:srgbClr val="000000"/>
                </a:solidFill>
                <a:cs typeface="Calibri" panose="020F0502020204030204" pitchFamily="34" charset="0"/>
              </a:rPr>
              <a:t>c) prijema odluke o izboru najpovoljnijeg ponuđača ili prijema odluke o poništenju postupka nabavke</a:t>
            </a:r>
            <a:r>
              <a:rPr lang="hr-HR" altLang="sr-Latn-RS" sz="1800" dirty="0">
                <a:solidFill>
                  <a:srgbClr val="000000"/>
                </a:solidFill>
                <a:cs typeface="Calibri" panose="020F0502020204030204" pitchFamily="34" charset="0"/>
              </a:rPr>
              <a:t>.</a:t>
            </a:r>
            <a:endParaRPr lang="bs-Latn-BA" altLang="sr-Latn-RS" sz="1800" dirty="0">
              <a:solidFill>
                <a:srgbClr val="000000"/>
              </a:solidFill>
              <a:cs typeface="Calibri" panose="020F0502020204030204" pitchFamily="34"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92885" y="2648994"/>
            <a:ext cx="2200053" cy="11046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Rectangle 1"/>
          <p:cNvSpPr>
            <a:spLocks noChangeArrowheads="1"/>
          </p:cNvSpPr>
          <p:nvPr/>
        </p:nvSpPr>
        <p:spPr bwMode="auto">
          <a:xfrm>
            <a:off x="320675" y="5845175"/>
            <a:ext cx="8791575" cy="40005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bs-Latn-BA" altLang="sr-Latn-RS" sz="2000" b="1" u="sng">
                <a:solidFill>
                  <a:schemeClr val="bg1"/>
                </a:solidFill>
                <a:latin typeface="Arial" panose="020B0604020202020204" pitchFamily="34" charset="0"/>
              </a:rPr>
              <a:t>Pregovaranje zabranjeno, nema prelaska na pregovarački bez objave</a:t>
            </a: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90996" y="4362450"/>
            <a:ext cx="2484437"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6495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397380" y="988672"/>
            <a:ext cx="7620000" cy="1143000"/>
          </a:xfrm>
        </p:spPr>
        <p:txBody>
          <a:bodyPr/>
          <a:lstStyle/>
          <a:p>
            <a:pPr algn="ctr" eaLnBrk="1" hangingPunct="1"/>
            <a:r>
              <a:rPr lang="bs-Latn-BA" altLang="sr-Latn-RS" sz="2800" b="1" dirty="0" smtClean="0">
                <a:latin typeface="Cambria" panose="02040503050406030204" pitchFamily="18" charset="0"/>
                <a:ea typeface="Cambria" panose="02040503050406030204" pitchFamily="18" charset="0"/>
                <a:cs typeface="Cambria" panose="02040503050406030204" pitchFamily="18" charset="0"/>
              </a:rPr>
              <a:t>Rokovi – izmjena obavještenja i ispravke tenderske dokumentacije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74721103"/>
              </p:ext>
            </p:extLst>
          </p:nvPr>
        </p:nvGraphicFramePr>
        <p:xfrm>
          <a:off x="118929" y="2131672"/>
          <a:ext cx="8839200" cy="45898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56E3015-18C6-48C1-9B4E-56812FB00040}" type="slidenum">
              <a:rPr lang="en-US" altLang="en-US" sz="1200" smtClean="0">
                <a:solidFill>
                  <a:srgbClr val="FFFFFF"/>
                </a:solidFill>
              </a:rPr>
              <a:pPr>
                <a:lnSpc>
                  <a:spcPct val="100000"/>
                </a:lnSpc>
                <a:spcBef>
                  <a:spcPct val="0"/>
                </a:spcBef>
                <a:buFontTx/>
                <a:buNone/>
              </a:pPr>
              <a:t>25</a:t>
            </a:fld>
            <a:endParaRPr lang="en-US" altLang="en-US" sz="1200" smtClean="0">
              <a:solidFill>
                <a:srgbClr val="FFFFFF"/>
              </a:solidFill>
            </a:endParaRPr>
          </a:p>
        </p:txBody>
      </p:sp>
    </p:spTree>
    <p:extLst>
      <p:ext uri="{BB962C8B-B14F-4D97-AF65-F5344CB8AC3E}">
        <p14:creationId xmlns:p14="http://schemas.microsoft.com/office/powerpoint/2010/main" val="410314695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39625" y="1219200"/>
            <a:ext cx="7620000" cy="1143000"/>
          </a:xfrm>
        </p:spPr>
        <p:txBody>
          <a:bodyPr/>
          <a:lstStyle/>
          <a:p>
            <a:pPr algn="ctr" eaLnBrk="1" hangingPunct="1"/>
            <a:r>
              <a:rPr lang="bs-Latn-BA" altLang="sr-Latn-RS" sz="2800" b="1" dirty="0" smtClean="0">
                <a:latin typeface="Cambria" panose="02040503050406030204" pitchFamily="18" charset="0"/>
                <a:ea typeface="Cambria" panose="02040503050406030204" pitchFamily="18" charset="0"/>
                <a:cs typeface="Cambria" panose="02040503050406030204" pitchFamily="18" charset="0"/>
              </a:rPr>
              <a:t>Rokovi – izmjena obavještenja i ispravke tenderske dokumentacije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04178152"/>
              </p:ext>
            </p:extLst>
          </p:nvPr>
        </p:nvGraphicFramePr>
        <p:xfrm>
          <a:off x="230025" y="2362200"/>
          <a:ext cx="8085033"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BCACC75-A9C8-4828-BD22-582C5B3D6B25}" type="slidenum">
              <a:rPr lang="en-US" altLang="en-US" sz="1200" smtClean="0">
                <a:solidFill>
                  <a:srgbClr val="FFFFFF"/>
                </a:solidFill>
              </a:rPr>
              <a:pPr>
                <a:lnSpc>
                  <a:spcPct val="100000"/>
                </a:lnSpc>
                <a:spcBef>
                  <a:spcPct val="0"/>
                </a:spcBef>
                <a:buFontTx/>
                <a:buNone/>
              </a:pPr>
              <a:t>26</a:t>
            </a:fld>
            <a:endParaRPr lang="en-US" altLang="en-US" sz="1200" smtClean="0">
              <a:solidFill>
                <a:srgbClr val="FFFFFF"/>
              </a:solidFill>
            </a:endParaRPr>
          </a:p>
        </p:txBody>
      </p:sp>
    </p:spTree>
    <p:extLst>
      <p:ext uri="{BB962C8B-B14F-4D97-AF65-F5344CB8AC3E}">
        <p14:creationId xmlns:p14="http://schemas.microsoft.com/office/powerpoint/2010/main" val="1563273385"/>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370995" y="1535112"/>
            <a:ext cx="4171950" cy="477837"/>
          </a:xfrm>
        </p:spPr>
        <p:txBody>
          <a:bodyPr>
            <a:normAutofit fontScale="90000"/>
          </a:bodyPr>
          <a:lstStyle/>
          <a:p>
            <a:r>
              <a:rPr lang="bs-Latn-BA" altLang="sr-Latn-RS" sz="2800" b="1" dirty="0" smtClean="0">
                <a:latin typeface="Cambria" panose="02040503050406030204" pitchFamily="18" charset="0"/>
                <a:ea typeface="Cambria" panose="02040503050406030204" pitchFamily="18" charset="0"/>
                <a:cs typeface="Cambria" panose="02040503050406030204" pitchFamily="18" charset="0"/>
              </a:rPr>
              <a:t>Zaključivanje ugovora</a:t>
            </a:r>
            <a:r>
              <a:rPr lang="bs-Latn-BA" altLang="sr-Latn-RS" sz="2400" i="1" dirty="0" smtClean="0"/>
              <a:t/>
            </a:r>
            <a:br>
              <a:rPr lang="bs-Latn-BA" altLang="sr-Latn-RS" sz="2400" i="1" dirty="0" smtClean="0"/>
            </a:br>
            <a:endParaRPr lang="bs-Latn-BA" altLang="sr-Latn-RS" i="1" dirty="0" smtClean="0"/>
          </a:p>
        </p:txBody>
      </p:sp>
      <p:sp>
        <p:nvSpPr>
          <p:cNvPr id="3" name="Content Placeholder 2"/>
          <p:cNvSpPr>
            <a:spLocks noGrp="1"/>
          </p:cNvSpPr>
          <p:nvPr>
            <p:ph idx="1"/>
          </p:nvPr>
        </p:nvSpPr>
        <p:spPr>
          <a:xfrm>
            <a:off x="508000" y="1663700"/>
            <a:ext cx="8281988" cy="3638550"/>
          </a:xfrm>
        </p:spPr>
        <p:txBody>
          <a:bodyPr>
            <a:noAutofit/>
          </a:bodyPr>
          <a:lstStyle/>
          <a:p>
            <a:pPr marL="0" indent="0" algn="just">
              <a:buFont typeface="Arial" panose="020B0604020202020204" pitchFamily="34" charset="0"/>
              <a:buNone/>
              <a:defRPr/>
            </a:pPr>
            <a:endParaRPr lang="pl-PL" sz="2400" dirty="0"/>
          </a:p>
          <a:p>
            <a:pPr>
              <a:defRPr/>
            </a:pPr>
            <a:r>
              <a:rPr lang="bs-Latn-BA" sz="2400" b="1" u="sng" dirty="0"/>
              <a:t>SPECIFIČNO: </a:t>
            </a:r>
            <a:r>
              <a:rPr lang="bs-Latn-BA" sz="2400" dirty="0"/>
              <a:t>Kada je primljena jedna prihvatljiva ponuda , obaveza zaključivanja ugovora u roku od 10 dana</a:t>
            </a:r>
          </a:p>
          <a:p>
            <a:pPr marL="0" indent="0">
              <a:buFont typeface="Arial" panose="020B0604020202020204" pitchFamily="34" charset="0"/>
              <a:buNone/>
              <a:defRPr/>
            </a:pPr>
            <a:endParaRPr lang="bs-Latn-BA" sz="2400" dirty="0"/>
          </a:p>
          <a:p>
            <a:pPr marL="0" indent="0">
              <a:buFont typeface="Arial" panose="020B0604020202020204" pitchFamily="34" charset="0"/>
              <a:buNone/>
              <a:defRPr/>
            </a:pPr>
            <a:r>
              <a:rPr lang="bs-Latn-BA" sz="2400" dirty="0"/>
              <a:t>      Upitno je da li je uvijek izvodljivo (rokovi za žalbu)?</a:t>
            </a:r>
          </a:p>
          <a:p>
            <a:pPr>
              <a:defRPr/>
            </a:pPr>
            <a:endParaRPr lang="bs-Latn-BA" sz="2400" dirty="0"/>
          </a:p>
        </p:txBody>
      </p:sp>
      <p:sp>
        <p:nvSpPr>
          <p:cNvPr id="4" name="Slide Number Placeholder 3"/>
          <p:cNvSpPr>
            <a:spLocks noGrp="1"/>
          </p:cNvSpPr>
          <p:nvPr>
            <p:ph type="sldNum" sz="quarter" idx="12"/>
          </p:nvPr>
        </p:nvSpPr>
        <p:spPr/>
        <p:txBody>
          <a:bodyPr/>
          <a:lstStyle/>
          <a:p>
            <a:pPr>
              <a:defRPr/>
            </a:pPr>
            <a:fld id="{397E81D7-AEEE-4A22-90E4-058C87D9906B}" type="slidenum">
              <a:rPr lang="en-US" smtClean="0"/>
              <a:pPr>
                <a:defRPr/>
              </a:pPr>
              <a:t>27</a:t>
            </a:fld>
            <a:endParaRPr lang="en-US" dirty="0"/>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4267201"/>
            <a:ext cx="3579940" cy="22717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02882227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5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0"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28650" y="1143000"/>
            <a:ext cx="7620000" cy="533400"/>
          </a:xfrm>
          <a:solidFill>
            <a:schemeClr val="accent1">
              <a:lumMod val="50000"/>
            </a:schemeClr>
          </a:solidFill>
        </p:spPr>
        <p:txBody>
          <a:bodyPr>
            <a:normAutofit/>
          </a:bodyPr>
          <a:lstStyle/>
          <a:p>
            <a:pPr algn="ctr" eaLnBrk="1" hangingPunct="1"/>
            <a:r>
              <a:rPr lang="pl-PL" altLang="sr-Latn-RS" sz="2400" b="1" dirty="0" smtClean="0">
                <a:solidFill>
                  <a:schemeClr val="bg1"/>
                </a:solidFill>
                <a:latin typeface="Cambria" panose="02040503050406030204" pitchFamily="18" charset="0"/>
                <a:ea typeface="Cambria" panose="02040503050406030204" pitchFamily="18" charset="0"/>
                <a:cs typeface="Cambria" panose="02040503050406030204" pitchFamily="18" charset="0"/>
              </a:rPr>
              <a:t>KONKURENTSKI </a:t>
            </a:r>
            <a:r>
              <a:rPr lang="pl-PL" altLang="sr-Latn-RS" sz="2400" b="1" dirty="0" smtClean="0">
                <a:solidFill>
                  <a:schemeClr val="bg1"/>
                </a:solidFill>
                <a:latin typeface="Cambria" panose="02040503050406030204" pitchFamily="18" charset="0"/>
                <a:ea typeface="Cambria" panose="02040503050406030204" pitchFamily="18" charset="0"/>
                <a:cs typeface="Cambria" panose="02040503050406030204" pitchFamily="18" charset="0"/>
              </a:rPr>
              <a:t>ZAHTJEV ZA DOSTAVU PONUDA</a:t>
            </a:r>
            <a:endParaRPr lang="bs-Latn-BA" altLang="sr-Latn-RS" sz="2400" b="1" dirty="0" smtClean="0">
              <a:solidFill>
                <a:schemeClr val="bg1"/>
              </a:solidFill>
              <a:latin typeface="Cambria" panose="02040503050406030204" pitchFamily="18" charset="0"/>
              <a:ea typeface="Cambria" panose="02040503050406030204" pitchFamily="18" charset="0"/>
              <a:cs typeface="Cambria" panose="02040503050406030204" pitchFamily="18" charset="0"/>
            </a:endParaRPr>
          </a:p>
        </p:txBody>
      </p:sp>
      <p:sp>
        <p:nvSpPr>
          <p:cNvPr id="35843" name="Slide Number Placeholder 2"/>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55840B5D-0486-4069-970D-2BFF8B412C01}" type="slidenum">
              <a:rPr lang="en-US" altLang="sr-Latn-RS" sz="1200" smtClean="0">
                <a:solidFill>
                  <a:srgbClr val="FFFFFF"/>
                </a:solidFill>
              </a:rPr>
              <a:pPr algn="l">
                <a:lnSpc>
                  <a:spcPct val="100000"/>
                </a:lnSpc>
                <a:spcBef>
                  <a:spcPct val="0"/>
                </a:spcBef>
                <a:buFontTx/>
                <a:buNone/>
              </a:pPr>
              <a:t>28</a:t>
            </a:fld>
            <a:endParaRPr lang="en-US" altLang="sr-Latn-RS" sz="1200" smtClean="0">
              <a:solidFill>
                <a:srgbClr val="FFFFFF"/>
              </a:solidFill>
            </a:endParaRPr>
          </a:p>
        </p:txBody>
      </p:sp>
      <p:graphicFrame>
        <p:nvGraphicFramePr>
          <p:cNvPr id="11" name="Diagram 10">
            <a:extLst/>
          </p:cNvPr>
          <p:cNvGraphicFramePr/>
          <p:nvPr>
            <p:extLst>
              <p:ext uri="{D42A27DB-BD31-4B8C-83A1-F6EECF244321}">
                <p14:modId xmlns:p14="http://schemas.microsoft.com/office/powerpoint/2010/main" val="1397479232"/>
              </p:ext>
            </p:extLst>
          </p:nvPr>
        </p:nvGraphicFramePr>
        <p:xfrm>
          <a:off x="398092" y="1501923"/>
          <a:ext cx="8382000" cy="5918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8864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685800" y="1011205"/>
          <a:ext cx="7869973" cy="4611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sp>
        <p:nvSpPr>
          <p:cNvPr id="4" name="Date Placeholder 3"/>
          <p:cNvSpPr>
            <a:spLocks noGrp="1"/>
          </p:cNvSpPr>
          <p:nvPr>
            <p:ph type="dt" sz="quarter" idx="10"/>
          </p:nvPr>
        </p:nvSpPr>
        <p:spPr>
          <a:xfrm>
            <a:off x="6457950" y="6356350"/>
            <a:ext cx="2057400" cy="365125"/>
          </a:xfrm>
        </p:spPr>
        <p:txBody>
          <a:bodyPr/>
          <a:lstStyle/>
          <a:p>
            <a:pPr algn="r">
              <a:defRPr/>
            </a:pPr>
            <a:fld id="{4A33B4BA-5A66-480D-9AFE-36A03832D431}" type="datetime1">
              <a:rPr lang="en-US"/>
              <a:pPr algn="r">
                <a:defRPr/>
              </a:pPr>
              <a:t>2/14/2023</a:t>
            </a:fld>
            <a:endParaRPr lang="en-US"/>
          </a:p>
        </p:txBody>
      </p:sp>
      <p:sp>
        <p:nvSpPr>
          <p:cNvPr id="7173" name="Slide Number Placeholder 2"/>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C616F26A-E0C8-4B3A-84B2-3D3B125996AB}" type="slidenum">
              <a:rPr lang="en-US" altLang="sr-Latn-RS" sz="1200" smtClean="0">
                <a:solidFill>
                  <a:srgbClr val="FFFFFF"/>
                </a:solidFill>
              </a:rPr>
              <a:pPr algn="l">
                <a:lnSpc>
                  <a:spcPct val="100000"/>
                </a:lnSpc>
                <a:spcBef>
                  <a:spcPct val="0"/>
                </a:spcBef>
                <a:buFontTx/>
                <a:buNone/>
              </a:pPr>
              <a:t>29</a:t>
            </a:fld>
            <a:endParaRPr lang="en-US" altLang="sr-Latn-RS" sz="1200" smtClean="0">
              <a:solidFill>
                <a:srgbClr val="FFFFFF"/>
              </a:solidFill>
            </a:endParaRPr>
          </a:p>
        </p:txBody>
      </p:sp>
    </p:spTree>
    <p:extLst>
      <p:ext uri="{BB962C8B-B14F-4D97-AF65-F5344CB8AC3E}">
        <p14:creationId xmlns:p14="http://schemas.microsoft.com/office/powerpoint/2010/main" val="159915385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28650" y="689866"/>
            <a:ext cx="7886700" cy="1325563"/>
          </a:xfrm>
        </p:spPr>
        <p:txBody>
          <a:bodyPr/>
          <a:lstStyle/>
          <a:p>
            <a:pPr algn="ctr"/>
            <a:r>
              <a:rPr lang="bs-Latn-BA" altLang="sr-Latn-RS" sz="3200" b="1" dirty="0" smtClean="0">
                <a:latin typeface="Cambria" panose="02040503050406030204" pitchFamily="18" charset="0"/>
                <a:ea typeface="Cambria" panose="02040503050406030204" pitchFamily="18" charset="0"/>
                <a:cs typeface="Arial" panose="020B0604020202020204" pitchFamily="34" charset="0"/>
              </a:rPr>
              <a:t>OPŠTI PRINCIPI JAVNIH NABAVKI</a:t>
            </a:r>
            <a:endParaRPr lang="bs-Latn-BA" altLang="sr-Latn-RS" sz="3200" dirty="0" smtClean="0">
              <a:latin typeface="Cambria" panose="02040503050406030204" pitchFamily="18" charset="0"/>
              <a:ea typeface="Cambria" panose="02040503050406030204" pitchFamily="18" charset="0"/>
              <a:cs typeface="Arial" panose="020B0604020202020204" pitchFamily="34" charset="0"/>
            </a:endParaRPr>
          </a:p>
        </p:txBody>
      </p:sp>
      <p:graphicFrame>
        <p:nvGraphicFramePr>
          <p:cNvPr id="4" name="Content Placeholder 3">
            <a:extLst/>
          </p:cNvPr>
          <p:cNvGraphicFramePr>
            <a:graphicFrameLocks noGrp="1"/>
          </p:cNvGraphicFramePr>
          <p:nvPr>
            <p:ph idx="1"/>
          </p:nvPr>
        </p:nvGraphicFramePr>
        <p:xfrm>
          <a:off x="228600" y="16002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4"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6066EE57-177F-4E2D-9378-614A2F7D710A}" type="slidenum">
              <a:rPr lang="en-US" altLang="sr-Latn-RS" sz="1200" smtClean="0">
                <a:solidFill>
                  <a:srgbClr val="FFFFFF"/>
                </a:solidFill>
              </a:rPr>
              <a:pPr algn="l">
                <a:lnSpc>
                  <a:spcPct val="100000"/>
                </a:lnSpc>
                <a:spcBef>
                  <a:spcPct val="0"/>
                </a:spcBef>
                <a:buFontTx/>
                <a:buNone/>
              </a:pPr>
              <a:t>3</a:t>
            </a:fld>
            <a:endParaRPr lang="en-US" altLang="sr-Latn-RS" sz="1200" smtClean="0">
              <a:solidFill>
                <a:srgbClr val="FFFFFF"/>
              </a:solidFill>
            </a:endParaRPr>
          </a:p>
        </p:txBody>
      </p:sp>
    </p:spTree>
    <p:extLst>
      <p:ext uri="{BB962C8B-B14F-4D97-AF65-F5344CB8AC3E}">
        <p14:creationId xmlns:p14="http://schemas.microsoft.com/office/powerpoint/2010/main" val="219555528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59740" y="1438275"/>
            <a:ext cx="7032625" cy="1320800"/>
          </a:xfrm>
        </p:spPr>
        <p:txBody>
          <a:bodyPr>
            <a:normAutofit fontScale="90000"/>
          </a:bodyPr>
          <a:lstStyle/>
          <a:p>
            <a:pPr marL="428625" indent="-428625">
              <a:buFont typeface="Wingdings" panose="05000000000000000000" pitchFamily="2" charset="2"/>
              <a:buChar char="Ø"/>
            </a:pPr>
            <a:r>
              <a:rPr lang="bs-Latn-BA" altLang="sr-Latn-RS" sz="3200" b="1" dirty="0" smtClean="0">
                <a:solidFill>
                  <a:srgbClr val="FF0000"/>
                </a:solidFill>
                <a:latin typeface="Cambria" panose="02040503050406030204" pitchFamily="18" charset="0"/>
                <a:ea typeface="Cambria" panose="02040503050406030204" pitchFamily="18" charset="0"/>
                <a:cs typeface="Cambria" panose="02040503050406030204" pitchFamily="18" charset="0"/>
              </a:rPr>
              <a:t>OKVIRNI SPORAZUM – </a:t>
            </a:r>
            <a:br>
              <a:rPr lang="bs-Latn-BA" altLang="sr-Latn-RS" sz="3200" b="1" dirty="0" smtClean="0">
                <a:solidFill>
                  <a:srgbClr val="FF0000"/>
                </a:solidFill>
                <a:latin typeface="Cambria" panose="02040503050406030204" pitchFamily="18" charset="0"/>
                <a:ea typeface="Cambria" panose="02040503050406030204" pitchFamily="18" charset="0"/>
                <a:cs typeface="Cambria" panose="02040503050406030204" pitchFamily="18" charset="0"/>
              </a:rPr>
            </a:br>
            <a:r>
              <a:rPr lang="bs-Latn-BA" altLang="sr-Latn-RS" sz="2400" i="1" dirty="0" smtClean="0">
                <a:latin typeface="Cambria" panose="02040503050406030204" pitchFamily="18" charset="0"/>
                <a:ea typeface="Cambria" panose="02040503050406030204" pitchFamily="18" charset="0"/>
                <a:cs typeface="Cambria" panose="02040503050406030204" pitchFamily="18" charset="0"/>
              </a:rPr>
              <a:t>član  32 ZJN </a:t>
            </a:r>
            <a:r>
              <a:rPr lang="pl-PL" altLang="sr-Latn-RS" sz="2400" i="1" dirty="0" smtClean="0">
                <a:latin typeface="Cambria" panose="02040503050406030204" pitchFamily="18" charset="0"/>
                <a:ea typeface="Cambria" panose="02040503050406030204" pitchFamily="18" charset="0"/>
                <a:cs typeface="Cambria" panose="02040503050406030204" pitchFamily="18" charset="0"/>
              </a:rPr>
              <a:t>i član 4.st.4. Uputstva za pripremu Modela TD i ponuda  </a:t>
            </a:r>
            <a:r>
              <a:rPr lang="bs-Latn-BA" altLang="sr-Latn-RS" sz="3200" b="1" i="1" dirty="0" smtClean="0">
                <a:latin typeface="Cambria" panose="02040503050406030204" pitchFamily="18" charset="0"/>
                <a:ea typeface="Cambria" panose="02040503050406030204" pitchFamily="18" charset="0"/>
                <a:cs typeface="Cambria" panose="02040503050406030204" pitchFamily="18" charset="0"/>
              </a:rPr>
              <a:t/>
            </a:r>
            <a:br>
              <a:rPr lang="bs-Latn-BA" altLang="sr-Latn-RS" sz="3200" b="1" i="1" dirty="0" smtClean="0">
                <a:latin typeface="Cambria" panose="02040503050406030204" pitchFamily="18" charset="0"/>
                <a:ea typeface="Cambria" panose="02040503050406030204" pitchFamily="18" charset="0"/>
                <a:cs typeface="Cambria" panose="02040503050406030204" pitchFamily="18" charset="0"/>
              </a:rPr>
            </a:br>
            <a:r>
              <a:rPr lang="bs-Latn-BA" altLang="sr-Latn-RS" b="1" dirty="0" smtClean="0"/>
              <a:t>                       </a:t>
            </a:r>
            <a:endParaRPr lang="bs-Latn-BA" altLang="sr-Latn-RS" i="1" dirty="0" smtClean="0"/>
          </a:p>
        </p:txBody>
      </p:sp>
      <p:sp>
        <p:nvSpPr>
          <p:cNvPr id="3" name="Content Placeholder 2"/>
          <p:cNvSpPr>
            <a:spLocks noGrp="1"/>
          </p:cNvSpPr>
          <p:nvPr>
            <p:ph idx="1"/>
          </p:nvPr>
        </p:nvSpPr>
        <p:spPr>
          <a:xfrm>
            <a:off x="233363" y="3067050"/>
            <a:ext cx="8281987" cy="3814763"/>
          </a:xfrm>
          <a:ln>
            <a:solidFill>
              <a:srgbClr val="C00000"/>
            </a:solidFill>
          </a:ln>
        </p:spPr>
        <p:txBody>
          <a:bodyPr>
            <a:noAutofit/>
          </a:bodyPr>
          <a:lstStyle/>
          <a:p>
            <a:pPr marL="0" indent="0">
              <a:buFont typeface="Arial" panose="020B0604020202020204" pitchFamily="34" charset="0"/>
              <a:buNone/>
              <a:defRPr/>
            </a:pPr>
            <a:endParaRPr lang="bs-Latn-BA" sz="2100" i="1" dirty="0">
              <a:latin typeface="+mj-lt"/>
              <a:ea typeface="+mj-ea"/>
              <a:cs typeface="+mj-cs"/>
            </a:endParaRPr>
          </a:p>
          <a:p>
            <a:pPr marL="0" indent="0" algn="ctr">
              <a:buFont typeface="Arial" panose="020B0604020202020204" pitchFamily="34" charset="0"/>
              <a:buNone/>
              <a:defRPr/>
            </a:pPr>
            <a:r>
              <a:rPr lang="pl-PL" sz="2400" b="1" dirty="0"/>
              <a:t>Okvirni sporazum je sporazum između jednog ili više ugovornih organa i jednog ili više dobavljača, zaključen u </a:t>
            </a:r>
            <a:r>
              <a:rPr lang="bs-Latn-BA" sz="2400" b="1" dirty="0"/>
              <a:t>pisanom obliku, kojim se definišu uslovi pod kojim se mogu dodijeliti ugovori tokom određenog vremenskog perioda, u skladu sa predviđenom cijenom i, gdje je moguće, predviđenim količinama.</a:t>
            </a:r>
          </a:p>
          <a:p>
            <a:pPr marL="0" indent="0">
              <a:buFont typeface="Arial" panose="020B0604020202020204" pitchFamily="34" charset="0"/>
              <a:buNone/>
              <a:defRPr/>
            </a:pPr>
            <a:r>
              <a:rPr lang="bs-Latn-BA" sz="2400" dirty="0"/>
              <a:t>                     </a:t>
            </a:r>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sp>
        <p:nvSpPr>
          <p:cNvPr id="5" name="Date Placeholder 4"/>
          <p:cNvSpPr>
            <a:spLocks noGrp="1"/>
          </p:cNvSpPr>
          <p:nvPr>
            <p:ph type="dt" sz="quarter" idx="10"/>
          </p:nvPr>
        </p:nvSpPr>
        <p:spPr>
          <a:xfrm>
            <a:off x="6457950" y="6356350"/>
            <a:ext cx="2057400" cy="365125"/>
          </a:xfrm>
        </p:spPr>
        <p:txBody>
          <a:bodyPr/>
          <a:lstStyle/>
          <a:p>
            <a:pPr algn="r">
              <a:defRPr/>
            </a:pPr>
            <a:fld id="{5E8F957C-B647-4233-9C26-30F0739058BD}" type="datetime1">
              <a:rPr lang="en-US"/>
              <a:pPr algn="r">
                <a:defRPr/>
              </a:pPr>
              <a:t>2/14/2023</a:t>
            </a:fld>
            <a:endParaRPr lang="en-US"/>
          </a:p>
        </p:txBody>
      </p:sp>
      <p:sp>
        <p:nvSpPr>
          <p:cNvPr id="9222" name="Slide Number Placeholder 6"/>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9FA29DA9-52A8-4DBF-B563-BC953D936866}" type="slidenum">
              <a:rPr lang="en-US" altLang="sr-Latn-RS" sz="1200" smtClean="0">
                <a:solidFill>
                  <a:srgbClr val="FFFFFF"/>
                </a:solidFill>
              </a:rPr>
              <a:pPr algn="l">
                <a:lnSpc>
                  <a:spcPct val="100000"/>
                </a:lnSpc>
                <a:spcBef>
                  <a:spcPct val="0"/>
                </a:spcBef>
                <a:buFontTx/>
                <a:buNone/>
              </a:pPr>
              <a:t>30</a:t>
            </a:fld>
            <a:endParaRPr lang="en-US" altLang="sr-Latn-RS" sz="1200" smtClean="0">
              <a:solidFill>
                <a:srgbClr val="FFFFFF"/>
              </a:solidFill>
            </a:endParaRPr>
          </a:p>
        </p:txBody>
      </p:sp>
    </p:spTree>
    <p:extLst>
      <p:ext uri="{BB962C8B-B14F-4D97-AF65-F5344CB8AC3E}">
        <p14:creationId xmlns:p14="http://schemas.microsoft.com/office/powerpoint/2010/main" val="1360355428"/>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628650" y="1339850"/>
            <a:ext cx="7032625" cy="1320800"/>
          </a:xfrm>
        </p:spPr>
        <p:txBody>
          <a:bodyPr/>
          <a:lstStyle/>
          <a:p>
            <a:pPr marL="428625" indent="-428625">
              <a:buFont typeface="Wingdings" panose="05000000000000000000" pitchFamily="2" charset="2"/>
              <a:buChar char="Ø"/>
            </a:pPr>
            <a:r>
              <a:rPr lang="bs-Latn-BA" altLang="sr-Latn-RS" sz="3200" b="1" dirty="0" smtClean="0">
                <a:solidFill>
                  <a:srgbClr val="FF0000"/>
                </a:solidFill>
                <a:latin typeface="Cambria" panose="02040503050406030204" pitchFamily="18" charset="0"/>
                <a:ea typeface="Cambria" panose="02040503050406030204" pitchFamily="18" charset="0"/>
                <a:cs typeface="Cambria" panose="02040503050406030204" pitchFamily="18" charset="0"/>
              </a:rPr>
              <a:t>OKVIRNI SPORAZUM </a:t>
            </a:r>
            <a:r>
              <a:rPr lang="bs-Latn-BA" altLang="sr-Latn-RS" b="1" dirty="0" smtClean="0"/>
              <a:t/>
            </a:r>
            <a:br>
              <a:rPr lang="bs-Latn-BA" altLang="sr-Latn-RS" b="1" dirty="0" smtClean="0"/>
            </a:br>
            <a:r>
              <a:rPr lang="bs-Latn-BA" altLang="sr-Latn-RS" b="1" dirty="0" smtClean="0"/>
              <a:t>                       </a:t>
            </a:r>
            <a:endParaRPr lang="bs-Latn-BA" altLang="sr-Latn-RS" i="1" dirty="0" smtClean="0"/>
          </a:p>
        </p:txBody>
      </p:sp>
      <p:sp>
        <p:nvSpPr>
          <p:cNvPr id="3" name="Content Placeholder 2"/>
          <p:cNvSpPr>
            <a:spLocks noGrp="1"/>
          </p:cNvSpPr>
          <p:nvPr>
            <p:ph idx="1"/>
          </p:nvPr>
        </p:nvSpPr>
        <p:spPr>
          <a:xfrm>
            <a:off x="457200" y="1371600"/>
            <a:ext cx="8001000" cy="4953000"/>
          </a:xfrm>
        </p:spPr>
        <p:txBody>
          <a:bodyPr>
            <a:noAutofit/>
          </a:bodyPr>
          <a:lstStyle/>
          <a:p>
            <a:pPr marL="0" indent="0">
              <a:buFont typeface="Arial" panose="020B0604020202020204" pitchFamily="34" charset="0"/>
              <a:buNone/>
              <a:defRPr/>
            </a:pPr>
            <a:endParaRPr lang="bs-Latn-BA" sz="3600" b="1" spc="-100" dirty="0">
              <a:solidFill>
                <a:srgbClr val="FF0000"/>
              </a:solidFill>
              <a:latin typeface="+mj-lt"/>
              <a:ea typeface="+mj-ea"/>
              <a:cs typeface="+mj-cs"/>
            </a:endParaRPr>
          </a:p>
          <a:p>
            <a:pPr>
              <a:defRPr/>
            </a:pPr>
            <a:r>
              <a:rPr lang="bs-Latn-BA" sz="2100" dirty="0"/>
              <a:t>Različita definicija u članovima 2 stav 1 pod n) </a:t>
            </a:r>
            <a:r>
              <a:rPr lang="bs-Latn-BA" sz="2100" b="1" i="1" dirty="0"/>
              <a:t>jedan ili više UO i više dobavljača?  </a:t>
            </a:r>
            <a:r>
              <a:rPr lang="bs-Latn-BA" sz="2100" dirty="0"/>
              <a:t>i članu 32 stav 1 ZJN – </a:t>
            </a:r>
            <a:r>
              <a:rPr lang="bs-Latn-BA" sz="2100" b="1" i="1" dirty="0"/>
              <a:t>jedan ili više ponuđača? - </a:t>
            </a:r>
            <a:r>
              <a:rPr lang="bs-Latn-BA" sz="2100" dirty="0"/>
              <a:t>propust </a:t>
            </a:r>
            <a:r>
              <a:rPr lang="bs-Latn-BA" sz="2100" dirty="0" smtClean="0"/>
              <a:t>zakonodavca koji je popravljen ZIZDJN</a:t>
            </a:r>
            <a:endParaRPr lang="bs-Latn-BA" sz="2100" dirty="0"/>
          </a:p>
          <a:p>
            <a:pPr marL="0" indent="0">
              <a:buFont typeface="Arial" panose="020B0604020202020204" pitchFamily="34" charset="0"/>
              <a:buNone/>
              <a:defRPr/>
            </a:pPr>
            <a:endParaRPr lang="bs-Latn-BA" sz="2100" b="1" i="1" dirty="0"/>
          </a:p>
          <a:p>
            <a:pPr marL="0" indent="0" algn="just">
              <a:buFont typeface="Arial" panose="020B0604020202020204" pitchFamily="34" charset="0"/>
              <a:buNone/>
              <a:defRPr/>
            </a:pPr>
            <a:r>
              <a:rPr lang="bs-Latn-BA" sz="2400" dirty="0">
                <a:solidFill>
                  <a:srgbClr val="FF0000"/>
                </a:solidFill>
              </a:rPr>
              <a:t>n) okvirni sporazum je sporazum između jednog ili više ugovornih organa i </a:t>
            </a:r>
            <a:r>
              <a:rPr lang="bs-Latn-BA" sz="2400" b="1" dirty="0">
                <a:solidFill>
                  <a:srgbClr val="FF0000"/>
                </a:solidFill>
              </a:rPr>
              <a:t>jednog ili</a:t>
            </a:r>
            <a:r>
              <a:rPr lang="bs-Latn-BA" sz="2400" dirty="0">
                <a:solidFill>
                  <a:srgbClr val="FF0000"/>
                </a:solidFill>
              </a:rPr>
              <a:t> više dobavljača, zaključen u pisanom obliku, kojim se definiraju uslovi pod kojim se mogu dodijeliti ugovori tokom određenog perioda, u skladu s predviđenom cijenom i, gdje je moguće, predviđenim količinama;</a:t>
            </a:r>
          </a:p>
          <a:p>
            <a:pPr marL="0" indent="0">
              <a:buFont typeface="Arial" panose="020B0604020202020204" pitchFamily="34" charset="0"/>
              <a:buNone/>
              <a:defRPr/>
            </a:pPr>
            <a:endParaRPr lang="bs-Latn-BA" sz="2100" dirty="0"/>
          </a:p>
          <a:p>
            <a:pPr marL="0" indent="0">
              <a:buFont typeface="Arial" panose="020B0604020202020204" pitchFamily="34" charset="0"/>
              <a:buNone/>
              <a:defRPr/>
            </a:pPr>
            <a:endParaRPr lang="bs-Latn-BA" sz="2100" dirty="0"/>
          </a:p>
          <a:p>
            <a:pPr>
              <a:defRPr/>
            </a:pPr>
            <a:endParaRPr lang="bs-Latn-BA" sz="900" dirty="0"/>
          </a:p>
          <a:p>
            <a:pPr marL="0" indent="0">
              <a:buFont typeface="Arial" panose="020B0604020202020204" pitchFamily="34" charset="0"/>
              <a:buNone/>
              <a:defRPr/>
            </a:pPr>
            <a:endParaRPr lang="bs-Latn-BA" sz="2400" dirty="0"/>
          </a:p>
          <a:p>
            <a:pPr marL="0" indent="0">
              <a:buFont typeface="Arial" panose="020B0604020202020204" pitchFamily="34" charset="0"/>
              <a:buNone/>
              <a:defRPr/>
            </a:pPr>
            <a:r>
              <a:rPr lang="bs-Latn-BA" sz="2400" dirty="0"/>
              <a:t>                     </a:t>
            </a:r>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sp>
        <p:nvSpPr>
          <p:cNvPr id="5" name="Date Placeholder 4"/>
          <p:cNvSpPr>
            <a:spLocks noGrp="1"/>
          </p:cNvSpPr>
          <p:nvPr>
            <p:ph type="dt" sz="quarter" idx="10"/>
          </p:nvPr>
        </p:nvSpPr>
        <p:spPr>
          <a:xfrm>
            <a:off x="6457950" y="6356350"/>
            <a:ext cx="2057400" cy="365125"/>
          </a:xfrm>
        </p:spPr>
        <p:txBody>
          <a:bodyPr/>
          <a:lstStyle/>
          <a:p>
            <a:pPr algn="r">
              <a:defRPr/>
            </a:pPr>
            <a:fld id="{C8154178-13D6-487F-A4BD-24DB5E033673}" type="datetime1">
              <a:rPr lang="en-US"/>
              <a:pPr algn="r">
                <a:defRPr/>
              </a:pPr>
              <a:t>2/14/2023</a:t>
            </a:fld>
            <a:endParaRPr lang="en-US"/>
          </a:p>
        </p:txBody>
      </p:sp>
      <p:sp>
        <p:nvSpPr>
          <p:cNvPr id="10246" name="Slide Number Placeholder 6"/>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05D53E7E-24BF-48E0-BF5D-312E58C95930}" type="slidenum">
              <a:rPr lang="en-US" altLang="sr-Latn-RS" sz="1200" smtClean="0">
                <a:solidFill>
                  <a:srgbClr val="FFFFFF"/>
                </a:solidFill>
              </a:rPr>
              <a:pPr algn="l">
                <a:lnSpc>
                  <a:spcPct val="100000"/>
                </a:lnSpc>
                <a:spcBef>
                  <a:spcPct val="0"/>
                </a:spcBef>
                <a:buFontTx/>
                <a:buNone/>
              </a:pPr>
              <a:t>31</a:t>
            </a:fld>
            <a:endParaRPr lang="en-US" altLang="sr-Latn-RS" sz="1200" smtClean="0">
              <a:solidFill>
                <a:srgbClr val="FFFFFF"/>
              </a:solidFill>
            </a:endParaRPr>
          </a:p>
        </p:txBody>
      </p:sp>
    </p:spTree>
    <p:extLst>
      <p:ext uri="{BB962C8B-B14F-4D97-AF65-F5344CB8AC3E}">
        <p14:creationId xmlns:p14="http://schemas.microsoft.com/office/powerpoint/2010/main" val="28989056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heel(1)">
                                      <p:cBhvr>
                                        <p:cTn id="7" dur="2000"/>
                                        <p:tgtEl>
                                          <p:spTgt spid="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heel(1)">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362" y="1143000"/>
            <a:ext cx="8281988" cy="5715000"/>
          </a:xfrm>
        </p:spPr>
        <p:txBody>
          <a:bodyPr>
            <a:noAutofit/>
          </a:bodyPr>
          <a:lstStyle/>
          <a:p>
            <a:pPr marL="0" indent="0">
              <a:buFont typeface="Arial" panose="020B0604020202020204" pitchFamily="34" charset="0"/>
              <a:buNone/>
              <a:defRPr/>
            </a:pPr>
            <a:endParaRPr lang="bs-Latn-BA" sz="900" dirty="0"/>
          </a:p>
          <a:p>
            <a:pPr algn="just">
              <a:defRPr/>
            </a:pPr>
            <a:r>
              <a:rPr lang="bs-Latn-BA" sz="2400" dirty="0"/>
              <a:t>Mogućnost zaključivanja nakon otvorenog, ograničenog</a:t>
            </a:r>
            <a:r>
              <a:rPr lang="bs-Latn-BA" sz="2400" dirty="0" smtClean="0"/>
              <a:t>, pregovaračkog </a:t>
            </a:r>
            <a:r>
              <a:rPr lang="bs-Latn-BA" sz="2400" dirty="0"/>
              <a:t>sa objavom i konkurentskog zahtjeva za dostavljanje </a:t>
            </a:r>
            <a:r>
              <a:rPr lang="bs-Latn-BA" sz="2400" dirty="0" smtClean="0"/>
              <a:t>ponuda</a:t>
            </a:r>
            <a:endParaRPr lang="bs-Latn-BA" sz="800" dirty="0"/>
          </a:p>
          <a:p>
            <a:pPr marL="0" indent="0" algn="just">
              <a:buFont typeface="Arial" panose="020B0604020202020204" pitchFamily="34" charset="0"/>
              <a:buNone/>
              <a:defRPr/>
            </a:pPr>
            <a:endParaRPr lang="bs-Latn-BA" sz="800" dirty="0"/>
          </a:p>
          <a:p>
            <a:pPr algn="just">
              <a:defRPr/>
            </a:pPr>
            <a:r>
              <a:rPr lang="bs-Latn-BA" sz="2400" b="1" u="sng" dirty="0">
                <a:solidFill>
                  <a:srgbClr val="FF0000"/>
                </a:solidFill>
              </a:rPr>
              <a:t>Izuzetno</a:t>
            </a:r>
            <a:r>
              <a:rPr lang="bs-Latn-BA" sz="2400" dirty="0">
                <a:solidFill>
                  <a:srgbClr val="FF0000"/>
                </a:solidFill>
              </a:rPr>
              <a:t> </a:t>
            </a:r>
            <a:r>
              <a:rPr lang="bs-Latn-BA" sz="2400" dirty="0"/>
              <a:t>i nakon pregovaračkog bez objave ali samo u slučaju </a:t>
            </a:r>
            <a:r>
              <a:rPr lang="bs-Latn-BA" sz="2400" b="1" dirty="0"/>
              <a:t>nakon poništenog otvorenog ili ograničenog postupka zbog nijedne primljene ili nijedne prihvatljive </a:t>
            </a:r>
            <a:r>
              <a:rPr lang="bs-Latn-BA" sz="2400" b="1" dirty="0" smtClean="0"/>
              <a:t>ponude</a:t>
            </a:r>
          </a:p>
          <a:p>
            <a:pPr algn="just">
              <a:defRPr/>
            </a:pPr>
            <a:r>
              <a:rPr lang="bs-Latn-BA" sz="2400" dirty="0"/>
              <a:t>Najčešće primjena kod predmeta nabavki koji se ponavljaju svake godine </a:t>
            </a:r>
            <a:r>
              <a:rPr lang="bs-Latn-BA" sz="2400" dirty="0" smtClean="0"/>
              <a:t>:</a:t>
            </a:r>
            <a:endParaRPr lang="bs-Latn-BA" sz="2100" dirty="0"/>
          </a:p>
          <a:p>
            <a:pPr lvl="1" algn="just">
              <a:defRPr/>
            </a:pPr>
            <a:r>
              <a:rPr lang="bs-Latn-BA" sz="2100" dirty="0"/>
              <a:t>hrana,</a:t>
            </a:r>
            <a:endParaRPr lang="bs-Latn-BA" sz="1800" dirty="0"/>
          </a:p>
          <a:p>
            <a:pPr lvl="1" algn="just">
              <a:defRPr/>
            </a:pPr>
            <a:r>
              <a:rPr lang="bs-Latn-BA" sz="2100" dirty="0"/>
              <a:t>lijekovi,</a:t>
            </a:r>
            <a:endParaRPr lang="bs-Latn-BA" sz="1800" dirty="0"/>
          </a:p>
          <a:p>
            <a:pPr lvl="1" algn="just">
              <a:defRPr/>
            </a:pPr>
            <a:r>
              <a:rPr lang="bs-Latn-BA" sz="2100" dirty="0"/>
              <a:t>gorivo,</a:t>
            </a:r>
            <a:endParaRPr lang="bs-Latn-BA" sz="1800" dirty="0"/>
          </a:p>
          <a:p>
            <a:pPr lvl="1" algn="just">
              <a:defRPr/>
            </a:pPr>
            <a:r>
              <a:rPr lang="bs-Latn-BA" sz="2100" dirty="0"/>
              <a:t>potrošni materijal, </a:t>
            </a:r>
            <a:endParaRPr lang="bs-Latn-BA" sz="1800" dirty="0"/>
          </a:p>
          <a:p>
            <a:pPr lvl="1" algn="just">
              <a:defRPr/>
            </a:pPr>
            <a:r>
              <a:rPr lang="bs-Latn-BA" sz="2100" dirty="0"/>
              <a:t>prevoz, </a:t>
            </a:r>
            <a:endParaRPr lang="bs-Latn-BA" sz="1800" dirty="0"/>
          </a:p>
          <a:p>
            <a:pPr lvl="1" algn="just">
              <a:defRPr/>
            </a:pPr>
            <a:r>
              <a:rPr lang="bs-Latn-BA" sz="2100" dirty="0"/>
              <a:t>održavanje opreme, vozila, objekata, </a:t>
            </a:r>
            <a:endParaRPr lang="bs-Latn-BA" sz="1800" dirty="0"/>
          </a:p>
          <a:p>
            <a:pPr algn="just">
              <a:defRPr/>
            </a:pPr>
            <a:endParaRPr lang="bs-Latn-BA" sz="2400" dirty="0"/>
          </a:p>
          <a:p>
            <a:pPr marL="0" indent="0">
              <a:buFont typeface="Arial" panose="020B0604020202020204" pitchFamily="34" charset="0"/>
              <a:buNone/>
              <a:defRPr/>
            </a:pPr>
            <a:endParaRPr lang="bs-Latn-BA" sz="2400" dirty="0"/>
          </a:p>
          <a:p>
            <a:pPr marL="0" indent="0">
              <a:buFont typeface="Arial" panose="020B0604020202020204" pitchFamily="34" charset="0"/>
              <a:buNone/>
              <a:defRPr/>
            </a:pPr>
            <a:r>
              <a:rPr lang="bs-Latn-BA" sz="2400" dirty="0"/>
              <a:t>                     </a:t>
            </a:r>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sp>
        <p:nvSpPr>
          <p:cNvPr id="5" name="Date Placeholder 4"/>
          <p:cNvSpPr>
            <a:spLocks noGrp="1"/>
          </p:cNvSpPr>
          <p:nvPr>
            <p:ph type="dt" sz="quarter" idx="10"/>
          </p:nvPr>
        </p:nvSpPr>
        <p:spPr>
          <a:xfrm>
            <a:off x="6457950" y="6356350"/>
            <a:ext cx="2057400" cy="365125"/>
          </a:xfrm>
        </p:spPr>
        <p:txBody>
          <a:bodyPr/>
          <a:lstStyle/>
          <a:p>
            <a:pPr algn="r">
              <a:defRPr/>
            </a:pPr>
            <a:fld id="{06BC4AA0-2F5E-493A-B1D5-C170C370C3C4}" type="datetime1">
              <a:rPr lang="en-US"/>
              <a:pPr algn="r">
                <a:defRPr/>
              </a:pPr>
              <a:t>2/14/2023</a:t>
            </a:fld>
            <a:endParaRPr lang="en-US"/>
          </a:p>
        </p:txBody>
      </p:sp>
      <p:sp>
        <p:nvSpPr>
          <p:cNvPr id="11270" name="Slide Number Placeholder 6"/>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F478E411-A653-4B3D-9EB5-E3C9D9525C03}" type="slidenum">
              <a:rPr lang="en-US" altLang="sr-Latn-RS" sz="1200" smtClean="0">
                <a:solidFill>
                  <a:srgbClr val="FFFFFF"/>
                </a:solidFill>
              </a:rPr>
              <a:pPr algn="l">
                <a:lnSpc>
                  <a:spcPct val="100000"/>
                </a:lnSpc>
                <a:spcBef>
                  <a:spcPct val="0"/>
                </a:spcBef>
                <a:buFontTx/>
                <a:buNone/>
              </a:pPr>
              <a:t>32</a:t>
            </a:fld>
            <a:endParaRPr lang="en-US" altLang="sr-Latn-RS" sz="1200" smtClean="0">
              <a:solidFill>
                <a:srgbClr val="FFFFFF"/>
              </a:solidFill>
            </a:endParaRPr>
          </a:p>
        </p:txBody>
      </p:sp>
    </p:spTree>
    <p:extLst>
      <p:ext uri="{BB962C8B-B14F-4D97-AF65-F5344CB8AC3E}">
        <p14:creationId xmlns:p14="http://schemas.microsoft.com/office/powerpoint/2010/main" val="3477108269"/>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38920"/>
            <a:ext cx="7866062" cy="3657600"/>
          </a:xfrm>
        </p:spPr>
        <p:txBody>
          <a:bodyPr>
            <a:noAutofit/>
          </a:bodyPr>
          <a:lstStyle/>
          <a:p>
            <a:pPr algn="just">
              <a:defRPr/>
            </a:pPr>
            <a:r>
              <a:rPr lang="bs-Latn-BA" sz="2100" dirty="0"/>
              <a:t>Ugovorni organ nije dužan da nabavi količine navedene u </a:t>
            </a:r>
            <a:r>
              <a:rPr lang="pl-PL" sz="2100" dirty="0"/>
              <a:t>OS – stvarna nabavljena količina na </a:t>
            </a:r>
            <a:r>
              <a:rPr lang="pl-PL" sz="2100" b="1" dirty="0"/>
              <a:t>osnovu OS može biti jednaka ili manja od predviđene količine </a:t>
            </a:r>
            <a:r>
              <a:rPr lang="bs-Latn-BA" sz="2100" dirty="0"/>
              <a:t>- UO na osnovu OS zaključuje pojedinačne ugovore – </a:t>
            </a:r>
            <a:r>
              <a:rPr lang="sv-SE" sz="2100" dirty="0"/>
              <a:t>stvarna nabavljena kol</a:t>
            </a:r>
            <a:r>
              <a:rPr lang="bs-Latn-BA" sz="2100" dirty="0"/>
              <a:t>ičina</a:t>
            </a:r>
            <a:r>
              <a:rPr lang="sv-SE" sz="2100" dirty="0"/>
              <a:t> na osnovu ugovora </a:t>
            </a:r>
            <a:r>
              <a:rPr lang="sv-SE" sz="2100" b="1" dirty="0"/>
              <a:t>ne može biti</a:t>
            </a:r>
            <a:r>
              <a:rPr lang="bs-Latn-BA" sz="2100" b="1" dirty="0"/>
              <a:t> manja ili veća od predviđene količine</a:t>
            </a:r>
          </a:p>
          <a:p>
            <a:pPr marL="0" indent="0" algn="just">
              <a:buFont typeface="Arial" panose="020B0604020202020204" pitchFamily="34" charset="0"/>
              <a:buNone/>
              <a:defRPr/>
            </a:pPr>
            <a:endParaRPr lang="pl-PL" sz="1500" dirty="0"/>
          </a:p>
          <a:p>
            <a:pPr algn="just">
              <a:defRPr/>
            </a:pPr>
            <a:r>
              <a:rPr lang="bs-Latn-BA" sz="2100" b="1" dirty="0"/>
              <a:t>Izuzetno </a:t>
            </a:r>
            <a:r>
              <a:rPr lang="bs-Latn-BA" sz="2100" dirty="0"/>
              <a:t>kada UO ne može predvidjeti ni tačnu, a ni okvirnu kol. predmeta nabavke onda se odreduje max. iznos </a:t>
            </a:r>
            <a:r>
              <a:rPr lang="pl-PL" sz="2100" dirty="0"/>
              <a:t>za OS sa popisom roba ili usluga koje </a:t>
            </a:r>
            <a:r>
              <a:rPr lang="bs-Latn-BA" sz="2100" dirty="0"/>
              <a:t>ć</a:t>
            </a:r>
            <a:r>
              <a:rPr lang="it-IT" sz="2100" dirty="0"/>
              <a:t>e se nabavljati, </a:t>
            </a:r>
            <a:r>
              <a:rPr lang="it-IT" sz="2100" b="1" dirty="0"/>
              <a:t>ali  svi  ugovori </a:t>
            </a:r>
            <a:r>
              <a:rPr lang="bs-Latn-BA" sz="2100" b="1" dirty="0"/>
              <a:t> zaključeni  na  temelju  OS  zbirno  ne mogu  preći  utvrđeni  maksimalni iznos  </a:t>
            </a:r>
            <a:r>
              <a:rPr lang="bs-Latn-BA" sz="2100" b="1" dirty="0" smtClean="0"/>
              <a:t>OS     </a:t>
            </a:r>
            <a:r>
              <a:rPr lang="bs-Latn-BA" sz="2100" b="1" dirty="0" smtClean="0">
                <a:solidFill>
                  <a:srgbClr val="FF0000"/>
                </a:solidFill>
              </a:rPr>
              <a:t>(zaključivanje OS na iznos procijenjene vrijednosti - </a:t>
            </a:r>
            <a:r>
              <a:rPr lang="bs-Latn-BA" sz="2000" dirty="0" smtClean="0">
                <a:solidFill>
                  <a:srgbClr val="FF0000"/>
                </a:solidFill>
              </a:rPr>
              <a:t>Biti </a:t>
            </a:r>
            <a:r>
              <a:rPr lang="bs-Latn-BA" sz="2000" dirty="0">
                <a:solidFill>
                  <a:srgbClr val="FF0000"/>
                </a:solidFill>
              </a:rPr>
              <a:t>oprezan, rijetko koristiti, samo u opravdanim slučajevima nemogućnosti predviđanja okvirne </a:t>
            </a:r>
            <a:r>
              <a:rPr lang="bs-Latn-BA" sz="2000" dirty="0" smtClean="0">
                <a:solidFill>
                  <a:srgbClr val="FF0000"/>
                </a:solidFill>
              </a:rPr>
              <a:t>količine)</a:t>
            </a:r>
            <a:endParaRPr lang="bs-Latn-BA" sz="2000" dirty="0">
              <a:solidFill>
                <a:srgbClr val="FF0000"/>
              </a:solidFill>
            </a:endParaRPr>
          </a:p>
          <a:p>
            <a:pPr marL="114300" indent="0" algn="just">
              <a:buFont typeface="Arial" panose="020B0604020202020204" pitchFamily="34" charset="0"/>
              <a:buNone/>
              <a:defRPr/>
            </a:pPr>
            <a:endParaRPr lang="bs-Latn-BA" sz="2100" b="1" dirty="0">
              <a:solidFill>
                <a:srgbClr val="FF0000"/>
              </a:solidFill>
            </a:endParaRPr>
          </a:p>
        </p:txBody>
      </p:sp>
      <p:sp>
        <p:nvSpPr>
          <p:cNvPr id="5" name="Date Placeholder 4"/>
          <p:cNvSpPr>
            <a:spLocks noGrp="1"/>
          </p:cNvSpPr>
          <p:nvPr>
            <p:ph type="dt" sz="quarter" idx="10"/>
          </p:nvPr>
        </p:nvSpPr>
        <p:spPr>
          <a:xfrm>
            <a:off x="6457950" y="6356350"/>
            <a:ext cx="2057400" cy="365125"/>
          </a:xfrm>
        </p:spPr>
        <p:txBody>
          <a:bodyPr/>
          <a:lstStyle/>
          <a:p>
            <a:pPr algn="r">
              <a:defRPr/>
            </a:pPr>
            <a:fld id="{AB4D35D8-8A1F-49FD-9DF5-BA8C962D6CD6}" type="datetime1">
              <a:rPr lang="en-US"/>
              <a:pPr algn="r">
                <a:defRPr/>
              </a:pPr>
              <a:t>2/14/2023</a:t>
            </a:fld>
            <a:endParaRPr lang="en-US"/>
          </a:p>
        </p:txBody>
      </p:sp>
      <p:sp>
        <p:nvSpPr>
          <p:cNvPr id="7" name="Content Placeholder 2"/>
          <p:cNvSpPr txBox="1">
            <a:spLocks/>
          </p:cNvSpPr>
          <p:nvPr/>
        </p:nvSpPr>
        <p:spPr bwMode="auto">
          <a:xfrm>
            <a:off x="228600" y="5105400"/>
            <a:ext cx="7866063" cy="181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39763"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004888"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279525"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1554163"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011363"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468563"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2925763"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382963"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20000"/>
              </a:spcBef>
              <a:buClr>
                <a:schemeClr val="accent1"/>
              </a:buClr>
              <a:buFont typeface="Arial" panose="020B0604020202020204" pitchFamily="34" charset="0"/>
              <a:buNone/>
            </a:pPr>
            <a:r>
              <a:rPr lang="bs-Latn-BA" altLang="sr-Latn-RS" sz="2100" b="1" i="1" u="sng"/>
              <a:t>NAPOMENA U TD:</a:t>
            </a:r>
          </a:p>
          <a:p>
            <a:pPr algn="just">
              <a:lnSpc>
                <a:spcPct val="100000"/>
              </a:lnSpc>
              <a:spcBef>
                <a:spcPct val="20000"/>
              </a:spcBef>
              <a:buClr>
                <a:schemeClr val="accent1"/>
              </a:buClr>
              <a:buFont typeface="Arial" panose="020B0604020202020204" pitchFamily="34" charset="0"/>
              <a:buNone/>
            </a:pPr>
            <a:r>
              <a:rPr lang="hr-HR" altLang="sr-Latn-RS" sz="2000" i="1" u="sng"/>
              <a:t>Okvirni sporazum će se sa izabranim ponuđačem zaključiti na iznos procijenjene vrijednosti (_xxxxx,xx KM bez PDV-a), a jedinične cijene svakog ponuđača će služiti za fakturisanje u toku realizacije OS te ukupna cijena za rangiranje ponuda.</a:t>
            </a:r>
            <a:endParaRPr lang="bs-Latn-BA" altLang="sr-Latn-RS" sz="2000" i="1" u="sng"/>
          </a:p>
          <a:p>
            <a:pPr algn="just">
              <a:lnSpc>
                <a:spcPct val="100000"/>
              </a:lnSpc>
              <a:spcBef>
                <a:spcPct val="20000"/>
              </a:spcBef>
              <a:buClr>
                <a:schemeClr val="accent1"/>
              </a:buClr>
              <a:buFont typeface="Arial" panose="020B0604020202020204" pitchFamily="34" charset="0"/>
              <a:buNone/>
            </a:pPr>
            <a:endParaRPr lang="bs-Latn-BA" altLang="sr-Latn-RS" sz="2100" b="1"/>
          </a:p>
        </p:txBody>
      </p:sp>
      <p:sp>
        <p:nvSpPr>
          <p:cNvPr id="12294"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E5A44786-C8B8-46C0-8B75-7185D8A97489}" type="slidenum">
              <a:rPr lang="en-US" altLang="sr-Latn-RS" sz="1200" smtClean="0">
                <a:solidFill>
                  <a:srgbClr val="FFFFFF"/>
                </a:solidFill>
              </a:rPr>
              <a:pPr algn="l">
                <a:lnSpc>
                  <a:spcPct val="100000"/>
                </a:lnSpc>
                <a:spcBef>
                  <a:spcPct val="0"/>
                </a:spcBef>
                <a:buFontTx/>
                <a:buNone/>
              </a:pPr>
              <a:t>33</a:t>
            </a:fld>
            <a:endParaRPr lang="en-US" altLang="sr-Latn-RS" sz="1200" smtClean="0">
              <a:solidFill>
                <a:srgbClr val="FFFFFF"/>
              </a:solidFill>
            </a:endParaRPr>
          </a:p>
        </p:txBody>
      </p:sp>
    </p:spTree>
    <p:extLst>
      <p:ext uri="{BB962C8B-B14F-4D97-AF65-F5344CB8AC3E}">
        <p14:creationId xmlns:p14="http://schemas.microsoft.com/office/powerpoint/2010/main" val="70134027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mph" presetSubtype="0" fill="hold" nodeType="clickEffect">
                                  <p:stCondLst>
                                    <p:cond delay="0"/>
                                  </p:stCondLst>
                                  <p:childTnLst>
                                    <p:animClr clrSpc="hsl" dir="cw">
                                      <p:cBhvr override="childStyle">
                                        <p:cTn id="11" dur="500" fill="hold"/>
                                        <p:tgtEl>
                                          <p:spTgt spid="3">
                                            <p:txEl>
                                              <p:pRg st="0" end="0"/>
                                            </p:txEl>
                                          </p:spTgt>
                                        </p:tgtEl>
                                        <p:attrNameLst>
                                          <p:attrName>style.color</p:attrName>
                                        </p:attrNameLst>
                                      </p:cBhvr>
                                      <p:by>
                                        <p:hsl h="0" s="12549" l="25098"/>
                                      </p:by>
                                    </p:animClr>
                                    <p:animClr clrSpc="hsl" dir="cw">
                                      <p:cBhvr>
                                        <p:cTn id="12" dur="500" fill="hold"/>
                                        <p:tgtEl>
                                          <p:spTgt spid="3">
                                            <p:txEl>
                                              <p:pRg st="0" end="0"/>
                                            </p:txEl>
                                          </p:spTgt>
                                        </p:tgtEl>
                                        <p:attrNameLst>
                                          <p:attrName>fillcolor</p:attrName>
                                        </p:attrNameLst>
                                      </p:cBhvr>
                                      <p:by>
                                        <p:hsl h="0" s="12549" l="25098"/>
                                      </p:by>
                                    </p:animClr>
                                    <p:animClr clrSpc="hsl" dir="cw">
                                      <p:cBhvr>
                                        <p:cTn id="13" dur="500" fill="hold"/>
                                        <p:tgtEl>
                                          <p:spTgt spid="3">
                                            <p:txEl>
                                              <p:pRg st="0" end="0"/>
                                            </p:txEl>
                                          </p:spTgt>
                                        </p:tgtEl>
                                        <p:attrNameLst>
                                          <p:attrName>stroke.color</p:attrName>
                                        </p:attrNameLst>
                                      </p:cBhvr>
                                      <p:by>
                                        <p:hsl h="0" s="12549" l="25098"/>
                                      </p:by>
                                    </p:animClr>
                                    <p:set>
                                      <p:cBhvr>
                                        <p:cTn id="14" dur="500" fill="hold"/>
                                        <p:tgtEl>
                                          <p:spTgt spid="3">
                                            <p:txEl>
                                              <p:pRg st="0" end="0"/>
                                            </p:txEl>
                                          </p:spTgt>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508000" y="1809750"/>
            <a:ext cx="8281988" cy="4078288"/>
          </a:xfrm>
        </p:spPr>
        <p:txBody>
          <a:bodyPr/>
          <a:lstStyle/>
          <a:p>
            <a:pPr marL="0" indent="0">
              <a:buFont typeface="Arial" panose="020B0604020202020204" pitchFamily="34" charset="0"/>
              <a:buNone/>
            </a:pPr>
            <a:endParaRPr lang="bs-Latn-BA" altLang="sr-Latn-RS" sz="2400" smtClean="0"/>
          </a:p>
          <a:p>
            <a:pPr marL="0" indent="0">
              <a:buFont typeface="Arial" panose="020B0604020202020204" pitchFamily="34" charset="0"/>
              <a:buNone/>
            </a:pPr>
            <a:endParaRPr lang="bs-Latn-BA" altLang="sr-Latn-RS" sz="2400" smtClean="0"/>
          </a:p>
          <a:p>
            <a:pPr marL="0" indent="0">
              <a:buFont typeface="Arial" panose="020B0604020202020204" pitchFamily="34" charset="0"/>
              <a:buNone/>
            </a:pPr>
            <a:r>
              <a:rPr lang="bs-Latn-BA" altLang="sr-Latn-RS" sz="2400" smtClean="0"/>
              <a:t>                     </a:t>
            </a:r>
          </a:p>
        </p:txBody>
      </p:sp>
      <p:sp>
        <p:nvSpPr>
          <p:cNvPr id="14339" name="Content Placeholder 2"/>
          <p:cNvSpPr txBox="1">
            <a:spLocks/>
          </p:cNvSpPr>
          <p:nvPr/>
        </p:nvSpPr>
        <p:spPr bwMode="auto">
          <a:xfrm>
            <a:off x="738188" y="1806575"/>
            <a:ext cx="75263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buClr>
                <a:schemeClr val="accent1"/>
              </a:buClr>
              <a:buSzPct val="80000"/>
              <a:buFont typeface="Wingdings 3" panose="05040102010807070707" pitchFamily="18" charset="2"/>
              <a:buChar char=""/>
              <a:defRPr/>
            </a:pPr>
            <a:endParaRPr lang="bs-Latn-BA" altLang="sr-Latn-RS" sz="2400" dirty="0" smtClean="0">
              <a:solidFill>
                <a:srgbClr val="404040"/>
              </a:solidFill>
            </a:endParaRPr>
          </a:p>
          <a:p>
            <a:pPr algn="just" eaLnBrk="1" hangingPunct="1">
              <a:lnSpc>
                <a:spcPct val="100000"/>
              </a:lnSpc>
              <a:buClr>
                <a:schemeClr val="accent1"/>
              </a:buClr>
              <a:buSzPct val="80000"/>
              <a:buFont typeface="Wingdings" panose="05000000000000000000" pitchFamily="2" charset="2"/>
              <a:buChar char="Ø"/>
              <a:defRPr/>
            </a:pPr>
            <a:r>
              <a:rPr lang="bs-Latn-BA" altLang="sr-Latn-RS" sz="2100" dirty="0">
                <a:latin typeface="+mn-lt"/>
                <a:cs typeface="+mn-cs"/>
              </a:rPr>
              <a:t>Trajanje OS maksimalno 4 godine, osim u „opravdanim razlozima“ – ZJN ne govori koji su to opravdani razlozi</a:t>
            </a:r>
          </a:p>
          <a:p>
            <a:pPr algn="just" eaLnBrk="1" hangingPunct="1">
              <a:lnSpc>
                <a:spcPct val="100000"/>
              </a:lnSpc>
              <a:buClr>
                <a:schemeClr val="accent1"/>
              </a:buClr>
              <a:buSzPct val="80000"/>
              <a:buFont typeface="Wingdings" panose="05000000000000000000" pitchFamily="2" charset="2"/>
              <a:buChar char="Ø"/>
              <a:defRPr/>
            </a:pPr>
            <a:r>
              <a:rPr lang="bs-Latn-BA" altLang="sr-Latn-RS" sz="2100" dirty="0">
                <a:latin typeface="+mn-lt"/>
                <a:cs typeface="+mn-cs"/>
              </a:rPr>
              <a:t>Nabavke iz oblasti odbrane i sigurnosti moguće do 7 godina</a:t>
            </a:r>
          </a:p>
          <a:p>
            <a:pPr algn="just" eaLnBrk="1" hangingPunct="1">
              <a:lnSpc>
                <a:spcPct val="100000"/>
              </a:lnSpc>
              <a:buClr>
                <a:schemeClr val="accent1"/>
              </a:buClr>
              <a:buSzPct val="80000"/>
              <a:buFont typeface="Wingdings" panose="05000000000000000000" pitchFamily="2" charset="2"/>
              <a:buChar char="Ø"/>
              <a:defRPr/>
            </a:pPr>
            <a:r>
              <a:rPr lang="bs-Latn-BA" altLang="sr-Latn-RS" sz="2100" dirty="0">
                <a:latin typeface="+mn-lt"/>
                <a:cs typeface="+mn-cs"/>
              </a:rPr>
              <a:t>Preporuka: OS na dvije godine, primjer dobre prakse</a:t>
            </a:r>
          </a:p>
          <a:p>
            <a:pPr algn="just" eaLnBrk="1" hangingPunct="1">
              <a:lnSpc>
                <a:spcPct val="100000"/>
              </a:lnSpc>
              <a:buClr>
                <a:schemeClr val="accent1"/>
              </a:buClr>
              <a:buSzPct val="80000"/>
              <a:buFont typeface="Wingdings" panose="05000000000000000000" pitchFamily="2" charset="2"/>
              <a:buChar char="Ø"/>
              <a:defRPr/>
            </a:pPr>
            <a:r>
              <a:rPr lang="bs-Latn-BA" altLang="sr-Latn-RS" sz="2100" dirty="0">
                <a:latin typeface="+mn-lt"/>
                <a:cs typeface="+mn-cs"/>
              </a:rPr>
              <a:t>PVN nabavke u planu JN za čitav period trajanja OS</a:t>
            </a:r>
          </a:p>
        </p:txBody>
      </p:sp>
      <p:sp>
        <p:nvSpPr>
          <p:cNvPr id="5" name="Date Placeholder 4"/>
          <p:cNvSpPr>
            <a:spLocks noGrp="1"/>
          </p:cNvSpPr>
          <p:nvPr>
            <p:ph type="dt" sz="quarter" idx="10"/>
          </p:nvPr>
        </p:nvSpPr>
        <p:spPr>
          <a:xfrm>
            <a:off x="6457950" y="6356350"/>
            <a:ext cx="2057400" cy="365125"/>
          </a:xfrm>
        </p:spPr>
        <p:txBody>
          <a:bodyPr/>
          <a:lstStyle/>
          <a:p>
            <a:pPr algn="r">
              <a:defRPr/>
            </a:pPr>
            <a:fld id="{C4BBBE09-8753-425F-9044-429361958E1D}" type="datetime1">
              <a:rPr lang="en-US"/>
              <a:pPr algn="r">
                <a:defRPr/>
              </a:pPr>
              <a:t>2/14/2023</a:t>
            </a:fld>
            <a:endParaRPr lang="en-US"/>
          </a:p>
        </p:txBody>
      </p:sp>
      <p:sp>
        <p:nvSpPr>
          <p:cNvPr id="6" name="Title 1"/>
          <p:cNvSpPr txBox="1">
            <a:spLocks/>
          </p:cNvSpPr>
          <p:nvPr/>
        </p:nvSpPr>
        <p:spPr>
          <a:xfrm>
            <a:off x="508000" y="987425"/>
            <a:ext cx="7032625" cy="13208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marL="428625" indent="-428625">
              <a:buFont typeface="Wingdings" panose="05000000000000000000" pitchFamily="2" charset="2"/>
              <a:buChar char="Ø"/>
              <a:defRPr/>
            </a:pPr>
            <a:r>
              <a:rPr lang="bs-Latn-BA" sz="3600" b="1" dirty="0" smtClean="0">
                <a:solidFill>
                  <a:srgbClr val="FF0000"/>
                </a:solidFill>
              </a:rPr>
              <a:t>OKVIRNI SPORAZUM </a:t>
            </a:r>
            <a:br>
              <a:rPr lang="bs-Latn-BA" sz="3600" b="1" dirty="0" smtClean="0">
                <a:solidFill>
                  <a:srgbClr val="FF0000"/>
                </a:solidFill>
              </a:rPr>
            </a:br>
            <a:r>
              <a:rPr lang="bs-Latn-BA" sz="3600" b="1" dirty="0" smtClean="0">
                <a:solidFill>
                  <a:srgbClr val="FF0000"/>
                </a:solidFill>
              </a:rPr>
              <a:t>                       </a:t>
            </a:r>
            <a:endParaRPr lang="bs-Latn-BA" sz="3600" i="1" dirty="0">
              <a:solidFill>
                <a:srgbClr val="FF0000"/>
              </a:solidFill>
            </a:endParaRPr>
          </a:p>
        </p:txBody>
      </p:sp>
      <p:sp>
        <p:nvSpPr>
          <p:cNvPr id="8" name="Content Placeholder 2"/>
          <p:cNvSpPr txBox="1">
            <a:spLocks/>
          </p:cNvSpPr>
          <p:nvPr/>
        </p:nvSpPr>
        <p:spPr bwMode="auto">
          <a:xfrm>
            <a:off x="802481" y="4356099"/>
            <a:ext cx="78740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defTabSz="4572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defTabSz="4572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defTabSz="4572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600200" indent="-228600" defTabSz="4572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2057400" indent="-228600" defTabSz="4572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lgn="just" eaLnBrk="1" hangingPunct="1">
              <a:spcBef>
                <a:spcPts val="1000"/>
              </a:spcBef>
              <a:buSzPct val="80000"/>
              <a:buFont typeface="Wingdings" panose="05000000000000000000" pitchFamily="2" charset="2"/>
              <a:buChar char="Ø"/>
              <a:defRPr/>
            </a:pPr>
            <a:r>
              <a:rPr lang="bs-Latn-BA" altLang="sr-Latn-RS" sz="2400" dirty="0" smtClean="0">
                <a:solidFill>
                  <a:srgbClr val="404040"/>
                </a:solidFill>
              </a:rPr>
              <a:t>   </a:t>
            </a:r>
            <a:r>
              <a:rPr lang="bs-Latn-BA" altLang="sr-Latn-RS" sz="2100" dirty="0">
                <a:latin typeface="+mn-lt"/>
                <a:cs typeface="+mn-cs"/>
              </a:rPr>
              <a:t>Srazmjernost postavljenih uslova u TD je veoma bitna</a:t>
            </a:r>
          </a:p>
          <a:p>
            <a:pPr algn="just" eaLnBrk="1" hangingPunct="1">
              <a:spcBef>
                <a:spcPts val="1000"/>
              </a:spcBef>
              <a:buSzPct val="80000"/>
              <a:defRPr/>
            </a:pPr>
            <a:r>
              <a:rPr lang="bs-Latn-BA" altLang="sr-Latn-RS" sz="2100" dirty="0" smtClean="0">
                <a:latin typeface="+mn-lt"/>
                <a:cs typeface="+mn-cs"/>
              </a:rPr>
              <a:t>potvrde </a:t>
            </a:r>
            <a:r>
              <a:rPr lang="bs-Latn-BA" altLang="sr-Latn-RS" sz="2100" dirty="0">
                <a:latin typeface="+mn-lt"/>
                <a:cs typeface="+mn-cs"/>
              </a:rPr>
              <a:t>o uspješnoj realizaciji, dokazi finansijske sposobnosti – ukupna vrijednost OS podijeljena sa brojem godina</a:t>
            </a:r>
          </a:p>
          <a:p>
            <a:pPr>
              <a:defRPr/>
            </a:pPr>
            <a:endParaRPr lang="bs-Latn-BA" sz="2400" dirty="0" smtClean="0"/>
          </a:p>
          <a:p>
            <a:pPr marL="0" indent="0" algn="just" eaLnBrk="1" hangingPunct="1">
              <a:spcBef>
                <a:spcPts val="1000"/>
              </a:spcBef>
              <a:buSzPct val="80000"/>
              <a:buFont typeface="Arial" panose="020B0604020202020204" pitchFamily="34" charset="0"/>
              <a:buNone/>
              <a:defRPr/>
            </a:pPr>
            <a:endParaRPr lang="bs-Latn-BA" altLang="sr-Latn-RS" sz="2400" dirty="0" smtClean="0">
              <a:solidFill>
                <a:srgbClr val="404040"/>
              </a:solidFill>
            </a:endParaRPr>
          </a:p>
          <a:p>
            <a:pPr marL="0" indent="0" algn="just" eaLnBrk="1" hangingPunct="1">
              <a:spcBef>
                <a:spcPts val="1000"/>
              </a:spcBef>
              <a:buSzPct val="80000"/>
              <a:buFont typeface="Arial" panose="020B0604020202020204" pitchFamily="34" charset="0"/>
              <a:buNone/>
              <a:defRPr/>
            </a:pPr>
            <a:r>
              <a:rPr lang="bs-Latn-BA" altLang="sr-Latn-RS" sz="2400" dirty="0" smtClean="0">
                <a:solidFill>
                  <a:srgbClr val="404040"/>
                </a:solidFill>
              </a:rPr>
              <a:t> </a:t>
            </a:r>
          </a:p>
        </p:txBody>
      </p:sp>
      <p:sp>
        <p:nvSpPr>
          <p:cNvPr id="13319" name="Slide Number Placeholder 2"/>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55AB6AC7-3AF2-4F5E-9529-4C7E3B57042E}" type="slidenum">
              <a:rPr lang="en-US" altLang="sr-Latn-RS" sz="1200" smtClean="0">
                <a:solidFill>
                  <a:srgbClr val="FFFFFF"/>
                </a:solidFill>
              </a:rPr>
              <a:pPr algn="l">
                <a:lnSpc>
                  <a:spcPct val="100000"/>
                </a:lnSpc>
                <a:spcBef>
                  <a:spcPct val="0"/>
                </a:spcBef>
                <a:buFontTx/>
                <a:buNone/>
              </a:pPr>
              <a:t>34</a:t>
            </a:fld>
            <a:endParaRPr lang="en-US" altLang="sr-Latn-RS" sz="1200" smtClean="0">
              <a:solidFill>
                <a:srgbClr val="FFFFFF"/>
              </a:solidFill>
            </a:endParaRPr>
          </a:p>
        </p:txBody>
      </p:sp>
      <p:pic>
        <p:nvPicPr>
          <p:cNvPr id="133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26794" y="990600"/>
            <a:ext cx="3849687"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703324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2209800"/>
            <a:ext cx="7032625" cy="457200"/>
          </a:xfrm>
        </p:spPr>
        <p:txBody>
          <a:bodyPr>
            <a:normAutofit fontScale="90000"/>
          </a:bodyPr>
          <a:lstStyle/>
          <a:p>
            <a:pPr marL="428625" indent="-428625">
              <a:buFont typeface="Wingdings" panose="05000000000000000000" pitchFamily="2" charset="2"/>
              <a:buChar char="Ø"/>
            </a:pPr>
            <a:r>
              <a:rPr lang="bs-Latn-BA" altLang="sr-Latn-RS" sz="3600" b="1" dirty="0" smtClean="0">
                <a:solidFill>
                  <a:srgbClr val="FF0000"/>
                </a:solidFill>
              </a:rPr>
              <a:t>OKVIRNI SPORAZUM </a:t>
            </a:r>
            <a:br>
              <a:rPr lang="bs-Latn-BA" altLang="sr-Latn-RS" sz="3600" b="1" dirty="0" smtClean="0">
                <a:solidFill>
                  <a:srgbClr val="FF0000"/>
                </a:solidFill>
              </a:rPr>
            </a:br>
            <a:r>
              <a:rPr lang="bs-Latn-BA" altLang="sr-Latn-RS" sz="3600" b="1" dirty="0" smtClean="0">
                <a:solidFill>
                  <a:srgbClr val="FF0000"/>
                </a:solidFill>
              </a:rPr>
              <a:t>zaključivanje ugovora unutar OS</a:t>
            </a:r>
            <a:br>
              <a:rPr lang="bs-Latn-BA" altLang="sr-Latn-RS" sz="3600" b="1" dirty="0" smtClean="0">
                <a:solidFill>
                  <a:srgbClr val="FF0000"/>
                </a:solidFill>
              </a:rPr>
            </a:br>
            <a:r>
              <a:rPr lang="bs-Latn-BA" altLang="sr-Latn-RS" b="1" dirty="0" smtClean="0"/>
              <a:t/>
            </a:r>
            <a:br>
              <a:rPr lang="bs-Latn-BA" altLang="sr-Latn-RS" b="1" dirty="0" smtClean="0"/>
            </a:br>
            <a:r>
              <a:rPr lang="bs-Latn-BA" altLang="sr-Latn-RS" b="1" dirty="0" smtClean="0"/>
              <a:t/>
            </a:r>
            <a:br>
              <a:rPr lang="bs-Latn-BA" altLang="sr-Latn-RS" b="1" dirty="0" smtClean="0"/>
            </a:br>
            <a:r>
              <a:rPr lang="bs-Latn-BA" altLang="sr-Latn-RS" b="1" dirty="0" smtClean="0"/>
              <a:t>                       </a:t>
            </a:r>
            <a:endParaRPr lang="bs-Latn-BA" altLang="sr-Latn-RS" i="1" dirty="0" smtClean="0"/>
          </a:p>
        </p:txBody>
      </p:sp>
      <p:sp>
        <p:nvSpPr>
          <p:cNvPr id="14339" name="Content Placeholder 2"/>
          <p:cNvSpPr>
            <a:spLocks noGrp="1"/>
          </p:cNvSpPr>
          <p:nvPr>
            <p:ph idx="1"/>
          </p:nvPr>
        </p:nvSpPr>
        <p:spPr>
          <a:xfrm>
            <a:off x="403225" y="1828800"/>
            <a:ext cx="8281988" cy="4078288"/>
          </a:xfrm>
        </p:spPr>
        <p:txBody>
          <a:bodyPr/>
          <a:lstStyle/>
          <a:p>
            <a:pPr marL="0" indent="0">
              <a:buFont typeface="Arial" panose="020B0604020202020204" pitchFamily="34" charset="0"/>
              <a:buNone/>
            </a:pPr>
            <a:endParaRPr lang="bs-Latn-BA" altLang="sr-Latn-RS" sz="2400" smtClean="0"/>
          </a:p>
          <a:p>
            <a:pPr marL="0" indent="0">
              <a:buFont typeface="Arial" panose="020B0604020202020204" pitchFamily="34" charset="0"/>
              <a:buNone/>
            </a:pPr>
            <a:endParaRPr lang="bs-Latn-BA" altLang="sr-Latn-RS" sz="2400" smtClean="0"/>
          </a:p>
          <a:p>
            <a:pPr marL="0" indent="0">
              <a:buFont typeface="Arial" panose="020B0604020202020204" pitchFamily="34" charset="0"/>
              <a:buNone/>
            </a:pPr>
            <a:r>
              <a:rPr lang="bs-Latn-BA" altLang="sr-Latn-RS" sz="2400" smtClean="0"/>
              <a:t>                     </a:t>
            </a:r>
          </a:p>
        </p:txBody>
      </p:sp>
      <p:graphicFrame>
        <p:nvGraphicFramePr>
          <p:cNvPr id="5" name="Diagram 4"/>
          <p:cNvGraphicFramePr/>
          <p:nvPr/>
        </p:nvGraphicFramePr>
        <p:xfrm>
          <a:off x="508469" y="2438400"/>
          <a:ext cx="8071499" cy="2654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quarter" idx="10"/>
          </p:nvPr>
        </p:nvSpPr>
        <p:spPr>
          <a:xfrm>
            <a:off x="6457950" y="6356350"/>
            <a:ext cx="2057400" cy="365125"/>
          </a:xfrm>
        </p:spPr>
        <p:txBody>
          <a:bodyPr/>
          <a:lstStyle/>
          <a:p>
            <a:pPr algn="r">
              <a:defRPr/>
            </a:pPr>
            <a:fld id="{63535F82-9D22-48FD-8A90-404EEC2391D1}" type="datetime1">
              <a:rPr lang="en-US"/>
              <a:pPr algn="r">
                <a:defRPr/>
              </a:pPr>
              <a:t>2/14/2023</a:t>
            </a:fld>
            <a:endParaRPr lang="en-US"/>
          </a:p>
        </p:txBody>
      </p:sp>
      <p:sp>
        <p:nvSpPr>
          <p:cNvPr id="14342"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89AA49F7-9C6F-4F7A-9C8D-8472531AAC0C}" type="slidenum">
              <a:rPr lang="en-US" altLang="sr-Latn-RS" sz="1200" smtClean="0">
                <a:solidFill>
                  <a:srgbClr val="FFFFFF"/>
                </a:solidFill>
              </a:rPr>
              <a:pPr algn="l">
                <a:lnSpc>
                  <a:spcPct val="100000"/>
                </a:lnSpc>
                <a:spcBef>
                  <a:spcPct val="0"/>
                </a:spcBef>
                <a:buFontTx/>
                <a:buNone/>
              </a:pPr>
              <a:t>35</a:t>
            </a:fld>
            <a:endParaRPr lang="en-US" altLang="sr-Latn-RS" sz="1200" smtClean="0">
              <a:solidFill>
                <a:srgbClr val="FFFFFF"/>
              </a:solidFill>
            </a:endParaRPr>
          </a:p>
        </p:txBody>
      </p:sp>
    </p:spTree>
    <p:extLst>
      <p:ext uri="{BB962C8B-B14F-4D97-AF65-F5344CB8AC3E}">
        <p14:creationId xmlns:p14="http://schemas.microsoft.com/office/powerpoint/2010/main" val="412349866"/>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178052" y="1798905"/>
          <a:ext cx="8071499" cy="1830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quarter" idx="10"/>
          </p:nvPr>
        </p:nvSpPr>
        <p:spPr>
          <a:xfrm>
            <a:off x="6457950" y="6356350"/>
            <a:ext cx="2057400" cy="365125"/>
          </a:xfrm>
        </p:spPr>
        <p:txBody>
          <a:bodyPr/>
          <a:lstStyle/>
          <a:p>
            <a:pPr algn="r">
              <a:defRPr/>
            </a:pPr>
            <a:fld id="{EC68EC9B-ED41-46E1-B76D-0E6E48D42F9A}" type="datetime1">
              <a:rPr lang="en-US"/>
              <a:pPr algn="r">
                <a:defRPr/>
              </a:pPr>
              <a:t>2/14/2023</a:t>
            </a:fld>
            <a:endParaRPr lang="en-US"/>
          </a:p>
        </p:txBody>
      </p:sp>
      <p:sp>
        <p:nvSpPr>
          <p:cNvPr id="7" name="Title 1"/>
          <p:cNvSpPr txBox="1">
            <a:spLocks/>
          </p:cNvSpPr>
          <p:nvPr/>
        </p:nvSpPr>
        <p:spPr>
          <a:xfrm>
            <a:off x="609600" y="2006600"/>
            <a:ext cx="7162800" cy="355600"/>
          </a:xfrm>
          <a:prstGeom prst="rect">
            <a:avLst/>
          </a:prstGeom>
        </p:spPr>
        <p:txBody>
          <a:bodyPr anchor="ctr"/>
          <a:lstStyle>
            <a:lvl1pPr algn="l" rtl="0" eaLnBrk="0" fontAlgn="base" hangingPunct="0">
              <a:spcBef>
                <a:spcPct val="0"/>
              </a:spcBef>
              <a:spcAft>
                <a:spcPct val="0"/>
              </a:spcAft>
              <a:defRPr sz="4600" kern="1200" spc="-100">
                <a:solidFill>
                  <a:schemeClr val="tx2"/>
                </a:solidFill>
                <a:latin typeface="+mj-lt"/>
                <a:ea typeface="+mj-ea"/>
                <a:cs typeface="+mj-cs"/>
              </a:defRPr>
            </a:lvl1pPr>
            <a:lvl2pPr algn="l" rtl="0" eaLnBrk="0" fontAlgn="base" hangingPunct="0">
              <a:spcBef>
                <a:spcPct val="0"/>
              </a:spcBef>
              <a:spcAft>
                <a:spcPct val="0"/>
              </a:spcAft>
              <a:defRPr sz="4600">
                <a:solidFill>
                  <a:schemeClr val="tx2"/>
                </a:solidFill>
                <a:latin typeface="Cambria" panose="02040503050406030204" pitchFamily="18" charset="0"/>
              </a:defRPr>
            </a:lvl2pPr>
            <a:lvl3pPr algn="l" rtl="0" eaLnBrk="0" fontAlgn="base" hangingPunct="0">
              <a:spcBef>
                <a:spcPct val="0"/>
              </a:spcBef>
              <a:spcAft>
                <a:spcPct val="0"/>
              </a:spcAft>
              <a:defRPr sz="4600">
                <a:solidFill>
                  <a:schemeClr val="tx2"/>
                </a:solidFill>
                <a:latin typeface="Cambria" panose="02040503050406030204" pitchFamily="18" charset="0"/>
              </a:defRPr>
            </a:lvl3pPr>
            <a:lvl4pPr algn="l" rtl="0" eaLnBrk="0" fontAlgn="base" hangingPunct="0">
              <a:spcBef>
                <a:spcPct val="0"/>
              </a:spcBef>
              <a:spcAft>
                <a:spcPct val="0"/>
              </a:spcAft>
              <a:defRPr sz="4600">
                <a:solidFill>
                  <a:schemeClr val="tx2"/>
                </a:solidFill>
                <a:latin typeface="Cambria" panose="02040503050406030204" pitchFamily="18" charset="0"/>
              </a:defRPr>
            </a:lvl4pPr>
            <a:lvl5pPr algn="l" rtl="0" eaLnBrk="0" fontAlgn="base" hangingPunct="0">
              <a:spcBef>
                <a:spcPct val="0"/>
              </a:spcBef>
              <a:spcAft>
                <a:spcPct val="0"/>
              </a:spcAft>
              <a:defRPr sz="4600">
                <a:solidFill>
                  <a:schemeClr val="tx2"/>
                </a:solidFill>
                <a:latin typeface="Cambria" panose="02040503050406030204" pitchFamily="18" charset="0"/>
              </a:defRPr>
            </a:lvl5pPr>
            <a:lvl6pPr marL="457200" algn="l" rtl="0" fontAlgn="base">
              <a:spcBef>
                <a:spcPct val="0"/>
              </a:spcBef>
              <a:spcAft>
                <a:spcPct val="0"/>
              </a:spcAft>
              <a:defRPr sz="4600">
                <a:solidFill>
                  <a:schemeClr val="tx2"/>
                </a:solidFill>
                <a:latin typeface="Cambria" panose="02040503050406030204" pitchFamily="18" charset="0"/>
              </a:defRPr>
            </a:lvl6pPr>
            <a:lvl7pPr marL="914400" algn="l" rtl="0" fontAlgn="base">
              <a:spcBef>
                <a:spcPct val="0"/>
              </a:spcBef>
              <a:spcAft>
                <a:spcPct val="0"/>
              </a:spcAft>
              <a:defRPr sz="4600">
                <a:solidFill>
                  <a:schemeClr val="tx2"/>
                </a:solidFill>
                <a:latin typeface="Cambria" panose="02040503050406030204" pitchFamily="18" charset="0"/>
              </a:defRPr>
            </a:lvl7pPr>
            <a:lvl8pPr marL="1371600" algn="l" rtl="0" fontAlgn="base">
              <a:spcBef>
                <a:spcPct val="0"/>
              </a:spcBef>
              <a:spcAft>
                <a:spcPct val="0"/>
              </a:spcAft>
              <a:defRPr sz="4600">
                <a:solidFill>
                  <a:schemeClr val="tx2"/>
                </a:solidFill>
                <a:latin typeface="Cambria" panose="02040503050406030204" pitchFamily="18" charset="0"/>
              </a:defRPr>
            </a:lvl8pPr>
            <a:lvl9pPr marL="1828800" algn="l" rtl="0" fontAlgn="base">
              <a:spcBef>
                <a:spcPct val="0"/>
              </a:spcBef>
              <a:spcAft>
                <a:spcPct val="0"/>
              </a:spcAft>
              <a:defRPr sz="4600">
                <a:solidFill>
                  <a:schemeClr val="tx2"/>
                </a:solidFill>
                <a:latin typeface="Cambria" panose="02040503050406030204" pitchFamily="18" charset="0"/>
              </a:defRPr>
            </a:lvl9pPr>
          </a:lstStyle>
          <a:p>
            <a:pPr marL="428625" indent="-428625">
              <a:buFont typeface="Wingdings" panose="05000000000000000000" pitchFamily="2" charset="2"/>
              <a:buChar char="Ø"/>
              <a:defRPr/>
            </a:pPr>
            <a:r>
              <a:rPr lang="bs-Latn-BA" sz="3600" b="1" dirty="0" smtClean="0">
                <a:solidFill>
                  <a:srgbClr val="FF0000"/>
                </a:solidFill>
              </a:rPr>
              <a:t/>
            </a:r>
            <a:br>
              <a:rPr lang="bs-Latn-BA" sz="3600" b="1" dirty="0" smtClean="0">
                <a:solidFill>
                  <a:srgbClr val="FF0000"/>
                </a:solidFill>
              </a:rPr>
            </a:br>
            <a:r>
              <a:rPr lang="bs-Latn-BA" sz="3600" b="1" dirty="0" smtClean="0">
                <a:solidFill>
                  <a:srgbClr val="FF0000"/>
                </a:solidFill>
              </a:rPr>
              <a:t>Zaključivanje </a:t>
            </a:r>
            <a:r>
              <a:rPr lang="bs-Latn-BA" sz="3600" b="1" dirty="0" smtClean="0">
                <a:solidFill>
                  <a:srgbClr val="FF0000"/>
                </a:solidFill>
              </a:rPr>
              <a:t>ugovora unutar OS</a:t>
            </a:r>
            <a:br>
              <a:rPr lang="bs-Latn-BA" sz="3600" b="1" dirty="0" smtClean="0">
                <a:solidFill>
                  <a:srgbClr val="FF0000"/>
                </a:solidFill>
              </a:rPr>
            </a:br>
            <a:r>
              <a:rPr lang="bs-Latn-BA" b="1" dirty="0" smtClean="0">
                <a:solidFill>
                  <a:schemeClr val="tx1"/>
                </a:solidFill>
              </a:rPr>
              <a:t/>
            </a:r>
            <a:br>
              <a:rPr lang="bs-Latn-BA" b="1" dirty="0" smtClean="0">
                <a:solidFill>
                  <a:schemeClr val="tx1"/>
                </a:solidFill>
              </a:rPr>
            </a:br>
            <a:r>
              <a:rPr lang="bs-Latn-BA" b="1" dirty="0" smtClean="0">
                <a:solidFill>
                  <a:schemeClr val="tx1"/>
                </a:solidFill>
              </a:rPr>
              <a:t/>
            </a:r>
            <a:br>
              <a:rPr lang="bs-Latn-BA" b="1" dirty="0" smtClean="0">
                <a:solidFill>
                  <a:schemeClr val="tx1"/>
                </a:solidFill>
              </a:rPr>
            </a:br>
            <a:r>
              <a:rPr lang="bs-Latn-BA" i="1" dirty="0"/>
              <a:t>                       </a:t>
            </a:r>
          </a:p>
        </p:txBody>
      </p:sp>
      <p:graphicFrame>
        <p:nvGraphicFramePr>
          <p:cNvPr id="11" name="Diagram 10"/>
          <p:cNvGraphicFramePr/>
          <p:nvPr/>
        </p:nvGraphicFramePr>
        <p:xfrm>
          <a:off x="163717" y="3837680"/>
          <a:ext cx="8071499" cy="2438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366" name="Slide Number Placeholder 2"/>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0CCC5DBB-F3E7-443F-BBEF-8D2C7B9170B4}" type="slidenum">
              <a:rPr lang="en-US" altLang="sr-Latn-RS" sz="1200" smtClean="0">
                <a:solidFill>
                  <a:srgbClr val="FFFFFF"/>
                </a:solidFill>
              </a:rPr>
              <a:pPr algn="l">
                <a:lnSpc>
                  <a:spcPct val="100000"/>
                </a:lnSpc>
                <a:spcBef>
                  <a:spcPct val="0"/>
                </a:spcBef>
                <a:buFontTx/>
                <a:buNone/>
              </a:pPr>
              <a:t>36</a:t>
            </a:fld>
            <a:endParaRPr lang="en-US" altLang="sr-Latn-RS" sz="1200" smtClean="0">
              <a:solidFill>
                <a:srgbClr val="FFFFFF"/>
              </a:solidFill>
            </a:endParaRPr>
          </a:p>
        </p:txBody>
      </p:sp>
    </p:spTree>
    <p:extLst>
      <p:ext uri="{BB962C8B-B14F-4D97-AF65-F5344CB8AC3E}">
        <p14:creationId xmlns:p14="http://schemas.microsoft.com/office/powerpoint/2010/main" val="22383888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11"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27843" y="1037432"/>
            <a:ext cx="7032625" cy="1320800"/>
          </a:xfrm>
        </p:spPr>
        <p:txBody>
          <a:bodyPr/>
          <a:lstStyle/>
          <a:p>
            <a:pPr marL="428625" indent="-428625">
              <a:buFont typeface="Wingdings" panose="05000000000000000000" pitchFamily="2" charset="2"/>
              <a:buChar char="Ø"/>
            </a:pPr>
            <a:r>
              <a:rPr lang="bs-Latn-BA" altLang="sr-Latn-RS" sz="3600" b="1" dirty="0" smtClean="0">
                <a:solidFill>
                  <a:srgbClr val="FF0000"/>
                </a:solidFill>
              </a:rPr>
              <a:t>OKVIRNI SPORAZUM </a:t>
            </a:r>
            <a:r>
              <a:rPr lang="bs-Latn-BA" altLang="sr-Latn-RS" sz="2800" b="1" dirty="0" smtClean="0">
                <a:solidFill>
                  <a:srgbClr val="FF0000"/>
                </a:solidFill>
              </a:rPr>
              <a:t>sa više ponuđača </a:t>
            </a:r>
            <a:r>
              <a:rPr lang="bs-Latn-BA" altLang="sr-Latn-RS" b="1" dirty="0" smtClean="0"/>
              <a:t/>
            </a:r>
            <a:br>
              <a:rPr lang="bs-Latn-BA" altLang="sr-Latn-RS" b="1" dirty="0" smtClean="0"/>
            </a:br>
            <a:r>
              <a:rPr lang="bs-Latn-BA" altLang="sr-Latn-RS" b="1" dirty="0" smtClean="0"/>
              <a:t>                       </a:t>
            </a:r>
            <a:endParaRPr lang="bs-Latn-BA" altLang="sr-Latn-RS" i="1" dirty="0" smtClean="0"/>
          </a:p>
        </p:txBody>
      </p:sp>
      <p:sp>
        <p:nvSpPr>
          <p:cNvPr id="16387" name="Content Placeholder 2"/>
          <p:cNvSpPr>
            <a:spLocks noGrp="1"/>
          </p:cNvSpPr>
          <p:nvPr>
            <p:ph idx="1"/>
          </p:nvPr>
        </p:nvSpPr>
        <p:spPr>
          <a:xfrm>
            <a:off x="152400" y="1851025"/>
            <a:ext cx="7924800" cy="5029200"/>
          </a:xfrm>
        </p:spPr>
        <p:txBody>
          <a:bodyPr/>
          <a:lstStyle/>
          <a:p>
            <a:pPr marL="0" indent="0">
              <a:buFont typeface="Arial" panose="020B0604020202020204" pitchFamily="34" charset="0"/>
              <a:buNone/>
            </a:pPr>
            <a:endParaRPr lang="bs-Latn-BA" altLang="sr-Latn-RS" sz="2400" dirty="0" smtClean="0"/>
          </a:p>
          <a:p>
            <a:pPr marL="0" indent="0" algn="just">
              <a:buFont typeface="Arial" panose="020B0604020202020204" pitchFamily="34" charset="0"/>
              <a:buNone/>
            </a:pPr>
            <a:r>
              <a:rPr lang="bs-Latn-BA" altLang="sr-Latn-RS" sz="2400" dirty="0" smtClean="0"/>
              <a:t>        Primjena uslova utvrđenih u OS - dodjela ugovora prvom na listi dok se drugorangiranom dodjeljuje ugovor samo u slučaju da 1. nije u mogućnosti izvršiti ugovor. Uslov je da sa njim ima zaključen OS.  </a:t>
            </a:r>
          </a:p>
          <a:p>
            <a:pPr marL="0" indent="0" algn="just">
              <a:buFont typeface="Arial" panose="020B0604020202020204" pitchFamily="34" charset="0"/>
              <a:buNone/>
            </a:pPr>
            <a:r>
              <a:rPr lang="bs-Latn-BA" altLang="sr-Latn-RS" sz="2000" dirty="0" smtClean="0">
                <a:solidFill>
                  <a:srgbClr val="FF0000"/>
                </a:solidFill>
              </a:rPr>
              <a:t>Primjer: alternativni dobavljač - hrana, lijekovi</a:t>
            </a:r>
          </a:p>
          <a:p>
            <a:pPr marL="0" indent="0" algn="just">
              <a:buFont typeface="Arial" panose="020B0604020202020204" pitchFamily="34" charset="0"/>
              <a:buNone/>
            </a:pPr>
            <a:r>
              <a:rPr lang="bs-Latn-BA" altLang="sr-Latn-RS" sz="2400" dirty="0" smtClean="0"/>
              <a:t>                    </a:t>
            </a:r>
          </a:p>
          <a:p>
            <a:pPr marL="0" indent="0" algn="just">
              <a:buFont typeface="Arial" panose="020B0604020202020204" pitchFamily="34" charset="0"/>
              <a:buNone/>
            </a:pPr>
            <a:r>
              <a:rPr lang="bs-Latn-BA" altLang="sr-Latn-RS" sz="2400" dirty="0" smtClean="0"/>
              <a:t>                          </a:t>
            </a:r>
          </a:p>
        </p:txBody>
      </p:sp>
      <p:sp>
        <p:nvSpPr>
          <p:cNvPr id="6" name="Rectangle 5"/>
          <p:cNvSpPr/>
          <p:nvPr/>
        </p:nvSpPr>
        <p:spPr>
          <a:xfrm>
            <a:off x="762000" y="1598613"/>
            <a:ext cx="6564313" cy="504825"/>
          </a:xfrm>
          <a:prstGeom prst="rect">
            <a:avLst/>
          </a:prstGeom>
          <a:solidFill>
            <a:srgbClr val="FF0000"/>
          </a:solidFill>
        </p:spPr>
        <p:style>
          <a:lnRef idx="1">
            <a:schemeClr val="accent4"/>
          </a:lnRef>
          <a:fillRef idx="3">
            <a:schemeClr val="accent4"/>
          </a:fillRef>
          <a:effectRef idx="2">
            <a:schemeClr val="accent4"/>
          </a:effectRef>
          <a:fontRef idx="minor">
            <a:schemeClr val="lt1"/>
          </a:fontRef>
        </p:style>
        <p:txBody>
          <a:bodyPr anchor="ctr"/>
          <a:lstStyle/>
          <a:p>
            <a:pPr algn="ctr">
              <a:defRPr/>
            </a:pPr>
            <a:r>
              <a:rPr lang="bs-Latn-BA" sz="2400" b="1" dirty="0">
                <a:solidFill>
                  <a:srgbClr val="FFFF00"/>
                </a:solidFill>
              </a:rPr>
              <a:t> - RANG LISTA</a:t>
            </a:r>
          </a:p>
        </p:txBody>
      </p:sp>
      <p:sp>
        <p:nvSpPr>
          <p:cNvPr id="5" name="Date Placeholder 4"/>
          <p:cNvSpPr>
            <a:spLocks noGrp="1"/>
          </p:cNvSpPr>
          <p:nvPr>
            <p:ph type="dt" sz="quarter" idx="10"/>
          </p:nvPr>
        </p:nvSpPr>
        <p:spPr>
          <a:xfrm>
            <a:off x="6457950" y="6356350"/>
            <a:ext cx="2057400" cy="365125"/>
          </a:xfrm>
        </p:spPr>
        <p:txBody>
          <a:bodyPr/>
          <a:lstStyle/>
          <a:p>
            <a:pPr algn="r">
              <a:defRPr/>
            </a:pPr>
            <a:fld id="{29E25302-EFB6-4AED-994E-687D824EE405}" type="datetime1">
              <a:rPr lang="en-US"/>
              <a:pPr algn="r">
                <a:defRPr/>
              </a:pPr>
              <a:t>2/14/2023</a:t>
            </a:fld>
            <a:endParaRPr lang="en-US"/>
          </a:p>
        </p:txBody>
      </p:sp>
      <p:sp>
        <p:nvSpPr>
          <p:cNvPr id="16390" name="Rectangle 2"/>
          <p:cNvSpPr>
            <a:spLocks noChangeArrowheads="1"/>
          </p:cNvSpPr>
          <p:nvPr/>
        </p:nvSpPr>
        <p:spPr bwMode="auto">
          <a:xfrm>
            <a:off x="2895600" y="4191000"/>
            <a:ext cx="51816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 typeface="Arial" panose="020B0604020202020204" pitchFamily="34" charset="0"/>
              <a:buNone/>
            </a:pPr>
            <a:r>
              <a:rPr lang="bs-Latn-BA" altLang="sr-Latn-RS" sz="1800">
                <a:latin typeface="Arial" panose="020B0604020202020204" pitchFamily="34" charset="0"/>
              </a:rPr>
              <a:t>       </a:t>
            </a:r>
            <a:r>
              <a:rPr lang="bs-Latn-BA" altLang="sr-Latn-RS" sz="1800" u="sng">
                <a:latin typeface="Arial" panose="020B0604020202020204" pitchFamily="34" charset="0"/>
              </a:rPr>
              <a:t>Razlika u odnosu na klasične ugovore </a:t>
            </a:r>
          </a:p>
          <a:p>
            <a:pPr algn="just">
              <a:lnSpc>
                <a:spcPct val="100000"/>
              </a:lnSpc>
              <a:spcBef>
                <a:spcPct val="0"/>
              </a:spcBef>
              <a:buFont typeface="Arial" panose="020B0604020202020204" pitchFamily="34" charset="0"/>
              <a:buNone/>
            </a:pPr>
            <a:endParaRPr lang="bs-Latn-BA" altLang="sr-Latn-RS" sz="1800">
              <a:latin typeface="Arial" panose="020B0604020202020204" pitchFamily="34" charset="0"/>
            </a:endParaRPr>
          </a:p>
          <a:p>
            <a:pPr algn="ctr">
              <a:lnSpc>
                <a:spcPct val="100000"/>
              </a:lnSpc>
              <a:spcBef>
                <a:spcPct val="0"/>
              </a:spcBef>
              <a:buFont typeface="Arial" panose="020B0604020202020204" pitchFamily="34" charset="0"/>
              <a:buNone/>
            </a:pPr>
            <a:r>
              <a:rPr lang="bs-Latn-BA" altLang="sr-Latn-RS" sz="1800">
                <a:latin typeface="Arial" panose="020B0604020202020204" pitchFamily="34" charset="0"/>
              </a:rPr>
              <a:t>   </a:t>
            </a:r>
            <a:r>
              <a:rPr lang="bs-Latn-BA" altLang="sr-Latn-RS" sz="1800" b="1">
                <a:latin typeface="Arial" panose="020B0604020202020204" pitchFamily="34" charset="0"/>
              </a:rPr>
              <a:t>KOD UGOVORA </a:t>
            </a:r>
            <a:r>
              <a:rPr lang="bs-Latn-BA" altLang="sr-Latn-RS" sz="1800">
                <a:latin typeface="Arial" panose="020B0604020202020204" pitchFamily="34" charset="0"/>
              </a:rPr>
              <a:t>– zaključuje se samo sa jednim ponuđačem i ako njegova realizacija nije moguća – </a:t>
            </a:r>
            <a:r>
              <a:rPr lang="bs-Latn-BA" altLang="sr-Latn-RS" sz="1800" b="1">
                <a:latin typeface="Arial" panose="020B0604020202020204" pitchFamily="34" charset="0"/>
              </a:rPr>
              <a:t>ponavljanje postupka</a:t>
            </a:r>
          </a:p>
          <a:p>
            <a:pPr algn="just">
              <a:lnSpc>
                <a:spcPct val="100000"/>
              </a:lnSpc>
              <a:spcBef>
                <a:spcPct val="0"/>
              </a:spcBef>
              <a:buFont typeface="Arial" panose="020B0604020202020204" pitchFamily="34" charset="0"/>
              <a:buNone/>
            </a:pPr>
            <a:endParaRPr lang="bs-Latn-BA" altLang="sr-Latn-RS" sz="1800">
              <a:latin typeface="Arial" panose="020B0604020202020204" pitchFamily="34" charset="0"/>
            </a:endParaRPr>
          </a:p>
          <a:p>
            <a:pPr algn="ctr">
              <a:lnSpc>
                <a:spcPct val="100000"/>
              </a:lnSpc>
              <a:spcBef>
                <a:spcPct val="0"/>
              </a:spcBef>
              <a:buFont typeface="Arial" panose="020B0604020202020204" pitchFamily="34" charset="0"/>
              <a:buNone/>
            </a:pPr>
            <a:r>
              <a:rPr lang="bs-Latn-BA" altLang="sr-Latn-RS" sz="1800">
                <a:latin typeface="Arial" panose="020B0604020202020204" pitchFamily="34" charset="0"/>
              </a:rPr>
              <a:t>   </a:t>
            </a:r>
            <a:r>
              <a:rPr lang="bs-Latn-BA" altLang="sr-Latn-RS" sz="1800" b="1">
                <a:latin typeface="Arial" panose="020B0604020202020204" pitchFamily="34" charset="0"/>
              </a:rPr>
              <a:t>KOD OS </a:t>
            </a:r>
            <a:r>
              <a:rPr lang="bs-Latn-BA" altLang="sr-Latn-RS" sz="1800">
                <a:latin typeface="Arial" panose="020B0604020202020204" pitchFamily="34" charset="0"/>
              </a:rPr>
              <a:t>– RANG LISTA sa ponuđačima kojima se dodijeljuje ugovor </a:t>
            </a:r>
            <a:r>
              <a:rPr lang="bs-Latn-BA" altLang="sr-Latn-RS" sz="1800" b="1">
                <a:latin typeface="Arial" panose="020B0604020202020204" pitchFamily="34" charset="0"/>
              </a:rPr>
              <a:t>bez ponavljanja postupka</a:t>
            </a:r>
            <a:endParaRPr lang="bs-Latn-BA" altLang="sr-Latn-RS" sz="1800">
              <a:latin typeface="Arial" panose="020B0604020202020204" pitchFamily="34" charset="0"/>
            </a:endParaRPr>
          </a:p>
        </p:txBody>
      </p:sp>
      <p:pic>
        <p:nvPicPr>
          <p:cNvPr id="163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038" y="4448175"/>
            <a:ext cx="2906712"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Slide Number Placeholder 6"/>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C93A2100-18A4-45F7-A08D-DC4A9A35CC86}" type="slidenum">
              <a:rPr lang="en-US" altLang="sr-Latn-RS" sz="1200" smtClean="0">
                <a:solidFill>
                  <a:srgbClr val="FFFFFF"/>
                </a:solidFill>
              </a:rPr>
              <a:pPr algn="l">
                <a:lnSpc>
                  <a:spcPct val="100000"/>
                </a:lnSpc>
                <a:spcBef>
                  <a:spcPct val="0"/>
                </a:spcBef>
                <a:buFontTx/>
                <a:buNone/>
              </a:pPr>
              <a:t>37</a:t>
            </a:fld>
            <a:endParaRPr lang="en-US" altLang="sr-Latn-RS" sz="1200" smtClean="0">
              <a:solidFill>
                <a:srgbClr val="FFFFFF"/>
              </a:solidFill>
            </a:endParaRPr>
          </a:p>
        </p:txBody>
      </p:sp>
    </p:spTree>
    <p:extLst>
      <p:ext uri="{BB962C8B-B14F-4D97-AF65-F5344CB8AC3E}">
        <p14:creationId xmlns:p14="http://schemas.microsoft.com/office/powerpoint/2010/main" val="3770320138"/>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28650" y="857636"/>
            <a:ext cx="7032625" cy="1320800"/>
          </a:xfrm>
        </p:spPr>
        <p:txBody>
          <a:bodyPr>
            <a:normAutofit fontScale="90000"/>
          </a:bodyPr>
          <a:lstStyle/>
          <a:p>
            <a:pPr marL="428625" indent="-428625">
              <a:buFont typeface="Wingdings" panose="05000000000000000000" pitchFamily="2" charset="2"/>
              <a:buChar char="Ø"/>
            </a:pPr>
            <a:r>
              <a:rPr lang="bs-Latn-BA" altLang="sr-Latn-RS" sz="3600" b="1" dirty="0" smtClean="0">
                <a:solidFill>
                  <a:srgbClr val="FF0000"/>
                </a:solidFill>
              </a:rPr>
              <a:t>OKVIRNI SPORAZUM </a:t>
            </a:r>
            <a:r>
              <a:rPr lang="bs-Latn-BA" altLang="sr-Latn-RS" sz="3200" b="1" dirty="0" smtClean="0">
                <a:solidFill>
                  <a:srgbClr val="FF0000"/>
                </a:solidFill>
              </a:rPr>
              <a:t>sa više ponuđača </a:t>
            </a:r>
            <a:r>
              <a:rPr lang="bs-Latn-BA" altLang="sr-Latn-RS" b="1" dirty="0" smtClean="0"/>
              <a:t/>
            </a:r>
            <a:br>
              <a:rPr lang="bs-Latn-BA" altLang="sr-Latn-RS" b="1" dirty="0" smtClean="0"/>
            </a:br>
            <a:r>
              <a:rPr lang="bs-Latn-BA" altLang="sr-Latn-RS" b="1" dirty="0" smtClean="0"/>
              <a:t>                       </a:t>
            </a:r>
            <a:endParaRPr lang="bs-Latn-BA" altLang="sr-Latn-RS" i="1" dirty="0" smtClean="0"/>
          </a:p>
        </p:txBody>
      </p:sp>
      <p:sp>
        <p:nvSpPr>
          <p:cNvPr id="17411" name="Content Placeholder 2"/>
          <p:cNvSpPr>
            <a:spLocks noGrp="1"/>
          </p:cNvSpPr>
          <p:nvPr>
            <p:ph idx="1"/>
          </p:nvPr>
        </p:nvSpPr>
        <p:spPr>
          <a:xfrm>
            <a:off x="30163" y="2057400"/>
            <a:ext cx="8281987" cy="1363663"/>
          </a:xfrm>
        </p:spPr>
        <p:txBody>
          <a:bodyPr>
            <a:normAutofit fontScale="92500"/>
          </a:bodyPr>
          <a:lstStyle/>
          <a:p>
            <a:pPr marL="0" indent="0" algn="ctr">
              <a:buFont typeface="Arial" panose="020B0604020202020204" pitchFamily="34" charset="0"/>
              <a:buNone/>
            </a:pPr>
            <a:r>
              <a:rPr lang="bs-Latn-BA" altLang="sr-Latn-RS" sz="2400" smtClean="0"/>
              <a:t>Kada nisu svi uslovi utvrđeni u OS i kada se ponuđači ponovo pozivaju da dostave ponude na osnovu istih ili precznijih definisanih uslova</a:t>
            </a:r>
          </a:p>
          <a:p>
            <a:pPr marL="0" indent="0" algn="just">
              <a:buFont typeface="Arial" panose="020B0604020202020204" pitchFamily="34" charset="0"/>
              <a:buNone/>
            </a:pPr>
            <a:r>
              <a:rPr lang="bs-Latn-BA" altLang="sr-Latn-RS" sz="2400" smtClean="0"/>
              <a:t> </a:t>
            </a:r>
          </a:p>
        </p:txBody>
      </p:sp>
      <p:sp>
        <p:nvSpPr>
          <p:cNvPr id="6" name="Rectangle 5"/>
          <p:cNvSpPr/>
          <p:nvPr/>
        </p:nvSpPr>
        <p:spPr>
          <a:xfrm>
            <a:off x="725488" y="1422400"/>
            <a:ext cx="6564312"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s-Latn-BA" sz="2400" b="1" dirty="0">
                <a:solidFill>
                  <a:srgbClr val="FFFF00"/>
                </a:solidFill>
              </a:rPr>
              <a:t>- MINI TENDERISANJE</a:t>
            </a:r>
          </a:p>
        </p:txBody>
      </p:sp>
      <p:sp>
        <p:nvSpPr>
          <p:cNvPr id="5" name="Date Placeholder 4"/>
          <p:cNvSpPr>
            <a:spLocks noGrp="1"/>
          </p:cNvSpPr>
          <p:nvPr>
            <p:ph type="dt" sz="quarter" idx="10"/>
          </p:nvPr>
        </p:nvSpPr>
        <p:spPr>
          <a:xfrm>
            <a:off x="6457950" y="6356350"/>
            <a:ext cx="2057400" cy="365125"/>
          </a:xfrm>
        </p:spPr>
        <p:txBody>
          <a:bodyPr/>
          <a:lstStyle/>
          <a:p>
            <a:pPr algn="r">
              <a:defRPr/>
            </a:pPr>
            <a:fld id="{25077F11-AA75-487B-B16F-839A20308F77}" type="datetime1">
              <a:rPr lang="en-US"/>
              <a:pPr algn="r">
                <a:defRPr/>
              </a:pPr>
              <a:t>2/14/2023</a:t>
            </a:fld>
            <a:endParaRPr lang="en-US"/>
          </a:p>
        </p:txBody>
      </p:sp>
      <p:graphicFrame>
        <p:nvGraphicFramePr>
          <p:cNvPr id="7" name="Content Placeholder 7"/>
          <p:cNvGraphicFramePr>
            <a:graphicFrameLocks/>
          </p:cNvGraphicFramePr>
          <p:nvPr/>
        </p:nvGraphicFramePr>
        <p:xfrm>
          <a:off x="228600" y="3176847"/>
          <a:ext cx="7886699" cy="3380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415"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0310D010-F852-4B53-9E3C-F8F10A414D72}" type="slidenum">
              <a:rPr lang="en-US" altLang="sr-Latn-RS" sz="1200" smtClean="0">
                <a:solidFill>
                  <a:srgbClr val="FFFFFF"/>
                </a:solidFill>
              </a:rPr>
              <a:pPr algn="l">
                <a:lnSpc>
                  <a:spcPct val="100000"/>
                </a:lnSpc>
                <a:spcBef>
                  <a:spcPct val="0"/>
                </a:spcBef>
                <a:buFontTx/>
                <a:buNone/>
              </a:pPr>
              <a:t>38</a:t>
            </a:fld>
            <a:endParaRPr lang="en-US" altLang="sr-Latn-RS" sz="1200" smtClean="0">
              <a:solidFill>
                <a:srgbClr val="FFFFFF"/>
              </a:solidFill>
            </a:endParaRPr>
          </a:p>
        </p:txBody>
      </p:sp>
    </p:spTree>
    <p:extLst>
      <p:ext uri="{BB962C8B-B14F-4D97-AF65-F5344CB8AC3E}">
        <p14:creationId xmlns:p14="http://schemas.microsoft.com/office/powerpoint/2010/main" val="1358819994"/>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61683" y="898525"/>
            <a:ext cx="7032625" cy="1320800"/>
          </a:xfrm>
        </p:spPr>
        <p:txBody>
          <a:bodyPr/>
          <a:lstStyle/>
          <a:p>
            <a:pPr marL="428625" indent="-428625">
              <a:buFont typeface="Wingdings" panose="05000000000000000000" pitchFamily="2" charset="2"/>
              <a:buChar char="Ø"/>
            </a:pPr>
            <a:r>
              <a:rPr lang="bs-Latn-BA" altLang="sr-Latn-RS" sz="3200" b="1" dirty="0" smtClean="0">
                <a:solidFill>
                  <a:srgbClr val="FF0000"/>
                </a:solidFill>
              </a:rPr>
              <a:t>OKVIRNI SPORAZUM sa više ponuđača </a:t>
            </a:r>
            <a:r>
              <a:rPr lang="bs-Latn-BA" altLang="sr-Latn-RS" b="1" dirty="0" smtClean="0"/>
              <a:t/>
            </a:r>
            <a:br>
              <a:rPr lang="bs-Latn-BA" altLang="sr-Latn-RS" b="1" dirty="0" smtClean="0"/>
            </a:br>
            <a:r>
              <a:rPr lang="bs-Latn-BA" altLang="sr-Latn-RS" b="1" dirty="0" smtClean="0"/>
              <a:t>                       </a:t>
            </a:r>
            <a:endParaRPr lang="bs-Latn-BA" altLang="sr-Latn-RS" i="1" dirty="0" smtClean="0"/>
          </a:p>
        </p:txBody>
      </p:sp>
      <p:sp>
        <p:nvSpPr>
          <p:cNvPr id="6" name="Rectangle 5"/>
          <p:cNvSpPr/>
          <p:nvPr/>
        </p:nvSpPr>
        <p:spPr>
          <a:xfrm>
            <a:off x="1289554" y="1486694"/>
            <a:ext cx="6564313" cy="896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s-Latn-BA" sz="2400" b="1" dirty="0">
                <a:solidFill>
                  <a:srgbClr val="FFFF00"/>
                </a:solidFill>
              </a:rPr>
              <a:t>MINI TENDERISANJE – pravo na žalbu? </a:t>
            </a:r>
          </a:p>
          <a:p>
            <a:pPr algn="ctr">
              <a:defRPr/>
            </a:pPr>
            <a:r>
              <a:rPr lang="bs-Latn-BA" sz="2400" b="1" dirty="0">
                <a:solidFill>
                  <a:srgbClr val="FFFF00"/>
                </a:solidFill>
              </a:rPr>
              <a:t>ZJN vs. ZIZDJN</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909471357"/>
              </p:ext>
            </p:extLst>
          </p:nvPr>
        </p:nvGraphicFramePr>
        <p:xfrm>
          <a:off x="286996" y="2219325"/>
          <a:ext cx="8382000" cy="4926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ate Placeholder 4"/>
          <p:cNvSpPr>
            <a:spLocks noGrp="1"/>
          </p:cNvSpPr>
          <p:nvPr>
            <p:ph type="dt" sz="quarter" idx="10"/>
          </p:nvPr>
        </p:nvSpPr>
        <p:spPr>
          <a:xfrm>
            <a:off x="6457950" y="6356350"/>
            <a:ext cx="2057400" cy="365125"/>
          </a:xfrm>
        </p:spPr>
        <p:txBody>
          <a:bodyPr/>
          <a:lstStyle/>
          <a:p>
            <a:pPr algn="r">
              <a:defRPr/>
            </a:pPr>
            <a:fld id="{01BD850E-246D-4E0F-80AB-50CEC7199388}" type="datetime1">
              <a:rPr lang="en-US"/>
              <a:pPr algn="r">
                <a:defRPr/>
              </a:pPr>
              <a:t>2/14/2023</a:t>
            </a:fld>
            <a:endParaRPr lang="en-US"/>
          </a:p>
        </p:txBody>
      </p:sp>
      <p:sp>
        <p:nvSpPr>
          <p:cNvPr id="18438" name="Slide Number Placeholder 6"/>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73FAB693-8CE5-4F6D-924C-FF296450DD85}" type="slidenum">
              <a:rPr lang="en-US" altLang="sr-Latn-RS" sz="1200" smtClean="0">
                <a:solidFill>
                  <a:srgbClr val="FFFFFF"/>
                </a:solidFill>
              </a:rPr>
              <a:pPr algn="l">
                <a:lnSpc>
                  <a:spcPct val="100000"/>
                </a:lnSpc>
                <a:spcBef>
                  <a:spcPct val="0"/>
                </a:spcBef>
                <a:buFontTx/>
                <a:buNone/>
              </a:pPr>
              <a:t>39</a:t>
            </a:fld>
            <a:endParaRPr lang="en-US" altLang="sr-Latn-RS" sz="1200" smtClean="0">
              <a:solidFill>
                <a:srgbClr val="FFFFFF"/>
              </a:solidFill>
            </a:endParaRPr>
          </a:p>
        </p:txBody>
      </p:sp>
      <p:sp>
        <p:nvSpPr>
          <p:cNvPr id="3" name="Notched Right Arrow 2"/>
          <p:cNvSpPr/>
          <p:nvPr/>
        </p:nvSpPr>
        <p:spPr>
          <a:xfrm>
            <a:off x="3217492" y="3198352"/>
            <a:ext cx="2286000" cy="685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s-Latn-BA"/>
          </a:p>
        </p:txBody>
      </p:sp>
    </p:spTree>
    <p:extLst>
      <p:ext uri="{BB962C8B-B14F-4D97-AF65-F5344CB8AC3E}">
        <p14:creationId xmlns:p14="http://schemas.microsoft.com/office/powerpoint/2010/main" val="3075740130"/>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anim calcmode="lin" valueType="num">
                                      <p:cBhvr>
                                        <p:cTn id="9" dur="2000" fill="hold"/>
                                        <p:tgtEl>
                                          <p:spTgt spid="2"/>
                                        </p:tgtEl>
                                        <p:attrNameLst>
                                          <p:attrName>style.rotation</p:attrName>
                                        </p:attrNameLst>
                                      </p:cBhvr>
                                      <p:tavLst>
                                        <p:tav tm="0">
                                          <p:val>
                                            <p:fltVal val="90"/>
                                          </p:val>
                                        </p:tav>
                                        <p:tav tm="100000">
                                          <p:val>
                                            <p:fltVal val="0"/>
                                          </p:val>
                                        </p:tav>
                                      </p:tavLst>
                                    </p:anim>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4A208A9-463E-419C-B552-644B82A6F131}" type="slidenum">
              <a:rPr lang="en-US" altLang="en-US" sz="1200" smtClean="0">
                <a:solidFill>
                  <a:srgbClr val="FFFFFF"/>
                </a:solidFill>
              </a:rPr>
              <a:pPr>
                <a:lnSpc>
                  <a:spcPct val="100000"/>
                </a:lnSpc>
                <a:spcBef>
                  <a:spcPct val="0"/>
                </a:spcBef>
                <a:buFontTx/>
                <a:buNone/>
              </a:pPr>
              <a:t>4</a:t>
            </a:fld>
            <a:endParaRPr lang="en-US" altLang="en-US" sz="1200" smtClean="0">
              <a:solidFill>
                <a:srgbClr val="FFFFFF"/>
              </a:solidFill>
            </a:endParaRPr>
          </a:p>
        </p:txBody>
      </p:sp>
      <p:pic>
        <p:nvPicPr>
          <p:cNvPr id="6147" name="Picture 6" descr="http://www.hrvatskiglas-berlin.com/wp-content/uploads/question-mark.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048000"/>
            <a:ext cx="6103938"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07463" y="1541091"/>
            <a:ext cx="7315200" cy="1878013"/>
          </a:xfrm>
          <a:prstGeom prst="rect">
            <a:avLst/>
          </a:prstGeom>
          <a:ln>
            <a:solidFill>
              <a:srgbClr val="002060"/>
            </a:solidFill>
          </a:ln>
        </p:spPr>
        <p:style>
          <a:lnRef idx="2">
            <a:schemeClr val="accent1"/>
          </a:lnRef>
          <a:fillRef idx="1">
            <a:schemeClr val="lt1"/>
          </a:fillRef>
          <a:effectRef idx="0">
            <a:schemeClr val="accent1"/>
          </a:effectRef>
          <a:fontRef idx="minor">
            <a:schemeClr val="dk1"/>
          </a:fontRef>
        </p:style>
        <p:txBody>
          <a:bodyPr>
            <a:spAutoFit/>
          </a:bodyPr>
          <a:lstStyle/>
          <a:p>
            <a:pPr algn="ctr">
              <a:defRPr/>
            </a:pPr>
            <a:r>
              <a:rPr lang="bs-Latn-BA" sz="4400" dirty="0">
                <a:solidFill>
                  <a:schemeClr val="bg1"/>
                </a:solidFill>
                <a:hlinkClick r:id="rId3"/>
              </a:rPr>
              <a:t>www.menti.com</a:t>
            </a:r>
            <a:endParaRPr lang="bs-Latn-BA" sz="4400" dirty="0">
              <a:solidFill>
                <a:schemeClr val="bg1"/>
              </a:solidFill>
            </a:endParaRPr>
          </a:p>
          <a:p>
            <a:pPr algn="ctr">
              <a:defRPr/>
            </a:pPr>
            <a:r>
              <a:rPr lang="bs-Latn-BA" sz="2400" dirty="0">
                <a:solidFill>
                  <a:schemeClr val="bg1"/>
                </a:solidFill>
                <a:hlinkClick r:id="rId4"/>
              </a:rPr>
              <a:t>Mentimeter: Interactive presentation software</a:t>
            </a:r>
            <a:endParaRPr lang="bs-Latn-BA" sz="2400" dirty="0">
              <a:solidFill>
                <a:schemeClr val="bg1"/>
              </a:solidFill>
            </a:endParaRPr>
          </a:p>
          <a:p>
            <a:pPr algn="ctr">
              <a:defRPr/>
            </a:pPr>
            <a:endParaRPr lang="bs-Latn-BA" sz="2400" dirty="0">
              <a:solidFill>
                <a:schemeClr val="bg1"/>
              </a:solidFill>
            </a:endParaRPr>
          </a:p>
          <a:p>
            <a:pPr algn="ctr">
              <a:defRPr/>
            </a:pPr>
            <a:r>
              <a:rPr lang="bs-Latn-BA" sz="2400" dirty="0">
                <a:solidFill>
                  <a:schemeClr val="tx1"/>
                </a:solidFill>
              </a:rPr>
              <a:t>Code - </a:t>
            </a:r>
          </a:p>
        </p:txBody>
      </p:sp>
    </p:spTree>
    <p:extLst>
      <p:ext uri="{BB962C8B-B14F-4D97-AF65-F5344CB8AC3E}">
        <p14:creationId xmlns:p14="http://schemas.microsoft.com/office/powerpoint/2010/main" val="4007204437"/>
      </p:ext>
    </p:extLst>
  </p:cSld>
  <p:clrMapOvr>
    <a:masterClrMapping/>
  </p:clrMapOvr>
  <p:transition spd="slow">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23371" y="1334173"/>
            <a:ext cx="7032625" cy="1320800"/>
          </a:xfrm>
        </p:spPr>
        <p:txBody>
          <a:bodyPr/>
          <a:lstStyle/>
          <a:p>
            <a:pPr marL="428625" indent="-428625">
              <a:buFont typeface="Wingdings" panose="05000000000000000000" pitchFamily="2" charset="2"/>
              <a:buChar char="Ø"/>
            </a:pPr>
            <a:r>
              <a:rPr lang="bs-Latn-BA" altLang="sr-Latn-RS" b="1" dirty="0" smtClean="0"/>
              <a:t>OKVIRNI SPORAZUM </a:t>
            </a:r>
            <a:br>
              <a:rPr lang="bs-Latn-BA" altLang="sr-Latn-RS" b="1" dirty="0" smtClean="0"/>
            </a:br>
            <a:r>
              <a:rPr lang="bs-Latn-BA" altLang="sr-Latn-RS" b="1" dirty="0" smtClean="0"/>
              <a:t>                       </a:t>
            </a:r>
            <a:endParaRPr lang="bs-Latn-BA" altLang="sr-Latn-RS" i="1" dirty="0" smtClean="0"/>
          </a:p>
        </p:txBody>
      </p:sp>
      <p:sp>
        <p:nvSpPr>
          <p:cNvPr id="4" name="Slide Number Placeholder 3"/>
          <p:cNvSpPr>
            <a:spLocks noGrp="1"/>
          </p:cNvSpPr>
          <p:nvPr>
            <p:ph type="sldNum" sz="quarter" idx="12"/>
          </p:nvPr>
        </p:nvSpPr>
        <p:spPr/>
        <p:txBody>
          <a:bodyPr/>
          <a:lstStyle/>
          <a:p>
            <a:pPr>
              <a:defRPr/>
            </a:pPr>
            <a:fld id="{2DBAFD99-6CBB-4B4E-A1A7-E6142E21C885}" type="slidenum">
              <a:rPr lang="en-US" smtClean="0"/>
              <a:pPr>
                <a:defRPr/>
              </a:pPr>
              <a:t>40</a:t>
            </a:fld>
            <a:endParaRPr lang="en-US" dirty="0"/>
          </a:p>
        </p:txBody>
      </p:sp>
      <p:sp>
        <p:nvSpPr>
          <p:cNvPr id="6" name="Rectangle 5"/>
          <p:cNvSpPr/>
          <p:nvPr/>
        </p:nvSpPr>
        <p:spPr>
          <a:xfrm>
            <a:off x="574675" y="2011778"/>
            <a:ext cx="6564312"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s-Latn-BA" sz="2400" b="1" dirty="0">
                <a:solidFill>
                  <a:srgbClr val="FFFF00"/>
                </a:solidFill>
              </a:rPr>
              <a:t>Praktične dileme</a:t>
            </a:r>
          </a:p>
        </p:txBody>
      </p:sp>
      <p:sp>
        <p:nvSpPr>
          <p:cNvPr id="7" name="Content Placeholder 6"/>
          <p:cNvSpPr>
            <a:spLocks noGrp="1"/>
          </p:cNvSpPr>
          <p:nvPr>
            <p:ph idx="1"/>
          </p:nvPr>
        </p:nvSpPr>
        <p:spPr>
          <a:xfrm>
            <a:off x="574675" y="2768600"/>
            <a:ext cx="8059738" cy="3400425"/>
          </a:xfrm>
        </p:spPr>
        <p:txBody>
          <a:bodyPr>
            <a:noAutofit/>
          </a:bodyPr>
          <a:lstStyle/>
          <a:p>
            <a:pPr>
              <a:defRPr/>
            </a:pPr>
            <a:r>
              <a:rPr lang="bs-Latn-BA" b="1" dirty="0" smtClean="0"/>
              <a:t>Zaključivanje ugovora par dana,sedmica prije isteka vremenskog roka važenja OS ?</a:t>
            </a:r>
            <a:endParaRPr lang="bs-Latn-BA" dirty="0" smtClean="0"/>
          </a:p>
          <a:p>
            <a:pPr marL="0" indent="0">
              <a:buFont typeface="Arial" panose="020B0604020202020204" pitchFamily="34" charset="0"/>
              <a:buNone/>
              <a:defRPr/>
            </a:pPr>
            <a:r>
              <a:rPr lang="bs-Latn-BA" dirty="0"/>
              <a:t>3 uslova za prestanak važenja OS se definišu protokom:</a:t>
            </a:r>
          </a:p>
          <a:p>
            <a:pPr>
              <a:buFont typeface="Wingdings" panose="05000000000000000000" pitchFamily="2" charset="2"/>
              <a:buChar char="Ø"/>
              <a:defRPr/>
            </a:pPr>
            <a:r>
              <a:rPr lang="bs-Latn-BA" dirty="0"/>
              <a:t>Količina - </a:t>
            </a:r>
            <a:r>
              <a:rPr lang="bs-Latn-BA" dirty="0" smtClean="0"/>
              <a:t>    Količinski </a:t>
            </a:r>
            <a:r>
              <a:rPr lang="bs-Latn-BA" dirty="0"/>
              <a:t>potrošen OS</a:t>
            </a:r>
          </a:p>
          <a:p>
            <a:pPr>
              <a:buFont typeface="Wingdings" panose="05000000000000000000" pitchFamily="2" charset="2"/>
              <a:buChar char="Ø"/>
              <a:defRPr/>
            </a:pPr>
            <a:r>
              <a:rPr lang="bs-Latn-BA" dirty="0"/>
              <a:t>Novca </a:t>
            </a:r>
            <a:r>
              <a:rPr lang="bs-Latn-BA" dirty="0" smtClean="0"/>
              <a:t>  -      Finansijski </a:t>
            </a:r>
            <a:r>
              <a:rPr lang="bs-Latn-BA" dirty="0"/>
              <a:t>iscrpljen OS</a:t>
            </a:r>
          </a:p>
          <a:p>
            <a:pPr>
              <a:buFont typeface="Wingdings" panose="05000000000000000000" pitchFamily="2" charset="2"/>
              <a:buChar char="Ø"/>
              <a:defRPr/>
            </a:pPr>
            <a:r>
              <a:rPr lang="bs-Latn-BA" dirty="0"/>
              <a:t>Vremena – </a:t>
            </a:r>
            <a:r>
              <a:rPr lang="bs-Latn-BA" dirty="0" smtClean="0"/>
              <a:t>  Vremenski </a:t>
            </a:r>
            <a:r>
              <a:rPr lang="bs-Latn-BA" dirty="0"/>
              <a:t>okončan OS</a:t>
            </a:r>
          </a:p>
          <a:p>
            <a:pPr marL="0" indent="0">
              <a:buFont typeface="Arial" panose="020B0604020202020204" pitchFamily="34" charset="0"/>
              <a:buNone/>
              <a:defRPr/>
            </a:pPr>
            <a:endParaRPr lang="bs-Latn-BA" i="1" dirty="0" smtClean="0"/>
          </a:p>
          <a:p>
            <a:pPr marL="0" indent="0">
              <a:buFont typeface="Arial" panose="020B0604020202020204" pitchFamily="34" charset="0"/>
              <a:buNone/>
              <a:defRPr/>
            </a:pPr>
            <a:endParaRPr lang="bs-Latn-BA" dirty="0" smtClean="0"/>
          </a:p>
          <a:p>
            <a:pPr>
              <a:defRPr/>
            </a:pPr>
            <a:endParaRPr lang="bs-Latn-BA" dirty="0" smtClean="0"/>
          </a:p>
          <a:p>
            <a:pPr marL="0" indent="0">
              <a:buFont typeface="Arial" panose="020B0604020202020204" pitchFamily="34" charset="0"/>
              <a:buNone/>
              <a:defRPr/>
            </a:pPr>
            <a:r>
              <a:rPr lang="bs-Latn-BA" dirty="0"/>
              <a:t> </a:t>
            </a:r>
            <a:endParaRPr lang="bs-Latn-BA" dirty="0" smtClean="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336511"/>
            <a:ext cx="2767592" cy="217850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6720101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8" end="8"/>
                                            </p:txEl>
                                          </p:spTgt>
                                        </p:tgtEl>
                                        <p:attrNameLst>
                                          <p:attrName>style.visibility</p:attrName>
                                        </p:attrNameLst>
                                      </p:cBhvr>
                                      <p:to>
                                        <p:strVal val="visible"/>
                                      </p:to>
                                    </p:set>
                                    <p:animEffect transition="in" filter="barn(inVertical)">
                                      <p:cBhvr>
                                        <p:cTn id="7" dur="500"/>
                                        <p:tgtEl>
                                          <p:spTgt spid="7">
                                            <p:txEl>
                                              <p:pRg st="8" end="8"/>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heel(1)">
                                      <p:cBhvr>
                                        <p:cTn id="12" dur="2000"/>
                                        <p:tgtEl>
                                          <p:spTgt spid="7">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heel(1)">
                                      <p:cBhvr>
                                        <p:cTn id="15" dur="2000"/>
                                        <p:tgtEl>
                                          <p:spTgt spid="7">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heel(1)">
                                      <p:cBhvr>
                                        <p:cTn id="18" dur="2000"/>
                                        <p:tgtEl>
                                          <p:spTgt spid="7">
                                            <p:txEl>
                                              <p:pRg st="3" end="3"/>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wheel(1)">
                                      <p:cBhvr>
                                        <p:cTn id="21"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738313" y="945022"/>
            <a:ext cx="7032625" cy="1320800"/>
          </a:xfrm>
        </p:spPr>
        <p:txBody>
          <a:bodyPr/>
          <a:lstStyle/>
          <a:p>
            <a:pPr marL="428625" indent="-428625">
              <a:buFont typeface="Wingdings" panose="05000000000000000000" pitchFamily="2" charset="2"/>
              <a:buChar char="Ø"/>
            </a:pPr>
            <a:r>
              <a:rPr lang="bs-Latn-BA" altLang="sr-Latn-RS" sz="3600" b="1" dirty="0" smtClean="0">
                <a:solidFill>
                  <a:srgbClr val="FF0000"/>
                </a:solidFill>
              </a:rPr>
              <a:t>OKVIRNI SPORAZUM </a:t>
            </a:r>
            <a:r>
              <a:rPr lang="bs-Latn-BA" altLang="sr-Latn-RS" b="1" dirty="0" smtClean="0"/>
              <a:t/>
            </a:r>
            <a:br>
              <a:rPr lang="bs-Latn-BA" altLang="sr-Latn-RS" b="1" dirty="0" smtClean="0"/>
            </a:br>
            <a:r>
              <a:rPr lang="bs-Latn-BA" altLang="sr-Latn-RS" b="1" dirty="0" smtClean="0"/>
              <a:t>                       </a:t>
            </a:r>
            <a:endParaRPr lang="bs-Latn-BA" altLang="sr-Latn-RS" i="1" dirty="0" smtClean="0"/>
          </a:p>
        </p:txBody>
      </p:sp>
      <p:sp>
        <p:nvSpPr>
          <p:cNvPr id="4" name="Slide Number Placeholder 3"/>
          <p:cNvSpPr>
            <a:spLocks noGrp="1"/>
          </p:cNvSpPr>
          <p:nvPr>
            <p:ph type="sldNum" sz="quarter" idx="12"/>
          </p:nvPr>
        </p:nvSpPr>
        <p:spPr>
          <a:xfrm rot="16200000">
            <a:off x="7551738" y="1646237"/>
            <a:ext cx="2438400" cy="365125"/>
          </a:xfrm>
        </p:spPr>
        <p:txBody>
          <a:bodyPr/>
          <a:lstStyle/>
          <a:p>
            <a:pPr algn="l" fontAlgn="auto">
              <a:spcBef>
                <a:spcPts val="0"/>
              </a:spcBef>
              <a:spcAft>
                <a:spcPts val="0"/>
              </a:spcAft>
              <a:defRPr/>
            </a:pPr>
            <a:fld id="{F46C6990-EB3E-4706-BBA9-005489E21562}" type="slidenum">
              <a:rPr lang="en-US" smtClean="0">
                <a:solidFill>
                  <a:schemeClr val="bg2"/>
                </a:solidFill>
                <a:latin typeface="+mn-lt"/>
                <a:cs typeface="+mn-cs"/>
              </a:rPr>
              <a:pPr algn="l" fontAlgn="auto">
                <a:spcBef>
                  <a:spcPts val="0"/>
                </a:spcBef>
                <a:spcAft>
                  <a:spcPts val="0"/>
                </a:spcAft>
                <a:defRPr/>
              </a:pPr>
              <a:t>41</a:t>
            </a:fld>
            <a:endParaRPr lang="en-US" dirty="0">
              <a:solidFill>
                <a:schemeClr val="bg2"/>
              </a:solidFill>
              <a:latin typeface="+mn-lt"/>
              <a:cs typeface="+mn-cs"/>
            </a:endParaRPr>
          </a:p>
        </p:txBody>
      </p:sp>
      <p:sp>
        <p:nvSpPr>
          <p:cNvPr id="6" name="Rectangle 5"/>
          <p:cNvSpPr/>
          <p:nvPr/>
        </p:nvSpPr>
        <p:spPr>
          <a:xfrm>
            <a:off x="832643" y="1466850"/>
            <a:ext cx="6564313" cy="503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bs-Latn-BA" sz="2400" b="1" dirty="0">
                <a:solidFill>
                  <a:srgbClr val="FFFF00"/>
                </a:solidFill>
              </a:rPr>
              <a:t>ZJN iz okruženja – OS i ugovor</a:t>
            </a:r>
          </a:p>
        </p:txBody>
      </p:sp>
      <p:sp>
        <p:nvSpPr>
          <p:cNvPr id="7" name="Content Placeholder 6"/>
          <p:cNvSpPr>
            <a:spLocks noGrp="1"/>
          </p:cNvSpPr>
          <p:nvPr>
            <p:ph idx="1"/>
          </p:nvPr>
        </p:nvSpPr>
        <p:spPr>
          <a:xfrm>
            <a:off x="313346" y="1970088"/>
            <a:ext cx="8059738" cy="4751387"/>
          </a:xfrm>
        </p:spPr>
        <p:txBody>
          <a:bodyPr/>
          <a:lstStyle/>
          <a:p>
            <a:pPr marL="0" indent="0">
              <a:buFont typeface="Arial" panose="020B0604020202020204" pitchFamily="34" charset="0"/>
              <a:buNone/>
            </a:pPr>
            <a:r>
              <a:rPr lang="bs-Latn-BA" altLang="sr-Latn-RS" i="1" dirty="0" smtClean="0"/>
              <a:t>- </a:t>
            </a:r>
            <a:r>
              <a:rPr lang="bs-Latn-BA" altLang="sr-Latn-RS" sz="1800" i="1" dirty="0" smtClean="0"/>
              <a:t>Ugovor o javnoj nabavci koji se zaključuje na osnovu okvirnog sporazuma mora da se zaključi pre isteka roka važenja okvirnog sporazuma, s tim da njegovo trajanje ne mora da se podudara sa trajanjem tog okvirnog sporazuma, </a:t>
            </a:r>
            <a:r>
              <a:rPr lang="bs-Latn-BA" altLang="sr-Latn-RS" sz="1800" b="1" i="1" u="sng" dirty="0" smtClean="0"/>
              <a:t>već po potrebi može da traje kraće ili duže vreme. </a:t>
            </a:r>
            <a:r>
              <a:rPr lang="bs-Latn-BA" altLang="sr-Latn-RS" sz="1800" b="1" i="1" dirty="0" smtClean="0"/>
              <a:t>– </a:t>
            </a:r>
            <a:r>
              <a:rPr lang="bs-Latn-BA" altLang="sr-Latn-RS" sz="1800" b="1" i="1" dirty="0" smtClean="0">
                <a:solidFill>
                  <a:srgbClr val="FF0000"/>
                </a:solidFill>
              </a:rPr>
              <a:t>član 66 ZJN Srbija </a:t>
            </a:r>
          </a:p>
          <a:p>
            <a:pPr marL="0" indent="0">
              <a:buFont typeface="Arial" panose="020B0604020202020204" pitchFamily="34" charset="0"/>
              <a:buNone/>
            </a:pPr>
            <a:endParaRPr lang="bs-Latn-BA" altLang="sr-Latn-RS" sz="1800" b="1" i="1" dirty="0" smtClean="0"/>
          </a:p>
          <a:p>
            <a:pPr marL="0" indent="0">
              <a:buFont typeface="Arial" panose="020B0604020202020204" pitchFamily="34" charset="0"/>
              <a:buNone/>
            </a:pPr>
            <a:r>
              <a:rPr lang="bs-Latn-BA" altLang="sr-Latn-RS" sz="1800" i="1" dirty="0" smtClean="0"/>
              <a:t>– </a:t>
            </a:r>
            <a:r>
              <a:rPr lang="bs-Latn-BA" altLang="sr-Latn-RS" sz="1800" dirty="0" smtClean="0"/>
              <a:t>Ugovor o javnoj nabavi na temelju okvirnog sporazuma mora se sklopiti prije isteka roka na koji je sklopljen okvirni sporazum, </a:t>
            </a:r>
            <a:r>
              <a:rPr lang="bs-Latn-BA" altLang="sr-Latn-RS" sz="1800" b="1" i="1" u="sng" dirty="0" smtClean="0"/>
              <a:t>ali trajanje pojedinog ugovora ne smije biti dulje od 12 mjeseci od isteka roka na koji je okvirni sporazum sklopljen</a:t>
            </a:r>
            <a:r>
              <a:rPr lang="bs-Latn-BA" altLang="sr-Latn-RS" sz="1800" b="1" u="sng" dirty="0" smtClean="0"/>
              <a:t>. </a:t>
            </a:r>
            <a:r>
              <a:rPr lang="bs-Latn-BA" altLang="sr-Latn-RS" sz="1800" b="1" i="1" dirty="0" smtClean="0"/>
              <a:t>– </a:t>
            </a:r>
            <a:r>
              <a:rPr lang="bs-Latn-BA" altLang="sr-Latn-RS" sz="1800" b="1" i="1" dirty="0" smtClean="0">
                <a:solidFill>
                  <a:srgbClr val="FF0000"/>
                </a:solidFill>
              </a:rPr>
              <a:t>član 147 ZJN Hrvatska</a:t>
            </a:r>
          </a:p>
          <a:p>
            <a:pPr marL="0" indent="0">
              <a:buFont typeface="Arial" panose="020B0604020202020204" pitchFamily="34" charset="0"/>
              <a:buNone/>
            </a:pPr>
            <a:endParaRPr lang="bs-Latn-BA" altLang="sr-Latn-RS" sz="1800" b="1" dirty="0" smtClean="0"/>
          </a:p>
          <a:p>
            <a:pPr marL="0" indent="0">
              <a:buFont typeface="Arial" panose="020B0604020202020204" pitchFamily="34" charset="0"/>
              <a:buNone/>
            </a:pPr>
            <a:r>
              <a:rPr lang="bs-Latn-BA" altLang="sr-Latn-RS" sz="1800" b="1" dirty="0" smtClean="0"/>
              <a:t>- </a:t>
            </a:r>
            <a:r>
              <a:rPr lang="bs-Latn-BA" altLang="sr-Latn-RS" sz="1800" dirty="0" smtClean="0"/>
              <a:t>Ugovori o javnoj nabavci koji se zaključuju na osnovu okvirnog sporazuma moraju se zaključiti prije isteka roka na koji je zaključen okvirni sporazum, s tim da se trajanje pojedinih ugovora zaključenih na osnovu tog sporazuma ne mora podudarati sa trajanjem okvirnog sporazuma, </a:t>
            </a:r>
            <a:r>
              <a:rPr lang="bs-Latn-BA" altLang="sr-Latn-RS" sz="1800" b="1" u="sng" dirty="0" smtClean="0"/>
              <a:t>već po potrebi može trajati duže ili kraće, ali ne duže od 12 mjeseci od isteka roka na koji je okvirni sporazum zaključen. </a:t>
            </a:r>
            <a:r>
              <a:rPr lang="bs-Latn-BA" altLang="sr-Latn-RS" sz="1800" b="1" dirty="0" smtClean="0"/>
              <a:t>– </a:t>
            </a:r>
            <a:r>
              <a:rPr lang="bs-Latn-BA" altLang="sr-Latn-RS" sz="1800" b="1" dirty="0" smtClean="0">
                <a:solidFill>
                  <a:srgbClr val="FF0000"/>
                </a:solidFill>
              </a:rPr>
              <a:t>član 68 ZJN Crna Gora</a:t>
            </a:r>
          </a:p>
        </p:txBody>
      </p:sp>
      <p:sp>
        <p:nvSpPr>
          <p:cNvPr id="3" name="Date Placeholder 2"/>
          <p:cNvSpPr>
            <a:spLocks noGrp="1"/>
          </p:cNvSpPr>
          <p:nvPr>
            <p:ph type="dt" sz="quarter" idx="10"/>
          </p:nvPr>
        </p:nvSpPr>
        <p:spPr>
          <a:xfrm>
            <a:off x="6457950" y="6356350"/>
            <a:ext cx="2057400" cy="365125"/>
          </a:xfrm>
        </p:spPr>
        <p:txBody>
          <a:bodyPr/>
          <a:lstStyle/>
          <a:p>
            <a:pPr algn="r">
              <a:defRPr/>
            </a:pPr>
            <a:fld id="{9684583E-2A04-46F0-81F2-49D82CE218FD}" type="datetime1">
              <a:rPr lang="en-US"/>
              <a:pPr algn="r">
                <a:defRPr/>
              </a:pPr>
              <a:t>2/14/2023</a:t>
            </a:fld>
            <a:endParaRPr lang="en-US"/>
          </a:p>
        </p:txBody>
      </p:sp>
    </p:spTree>
    <p:extLst>
      <p:ext uri="{BB962C8B-B14F-4D97-AF65-F5344CB8AC3E}">
        <p14:creationId xmlns:p14="http://schemas.microsoft.com/office/powerpoint/2010/main" val="145112272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1" presetClass="entr" presetSubtype="0" fill="hold" nodeType="with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 calcmode="lin" valueType="num">
                                      <p:cBhvr>
                                        <p:cTn id="7" dur="2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8" dur="2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9" dur="2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10" dur="2000"/>
                                        <p:tgtEl>
                                          <p:spTgt spid="7">
                                            <p:txEl>
                                              <p:pRg st="4" end="4"/>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p:cTn id="13" dur="2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4" dur="2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15" dur="2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6" dur="2000"/>
                                        <p:tgtEl>
                                          <p:spTgt spid="7">
                                            <p:txEl>
                                              <p:pRg st="0" end="0"/>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p:cTn id="19" dur="2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1" dur="2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2"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566188" y="1035699"/>
            <a:ext cx="7880350" cy="1193800"/>
          </a:xfrm>
        </p:spPr>
        <p:txBody>
          <a:bodyPr/>
          <a:lstStyle/>
          <a:p>
            <a:pPr marL="342900" indent="-342900">
              <a:buFont typeface="Wingdings" panose="05000000000000000000" pitchFamily="2" charset="2"/>
              <a:buChar char="Ø"/>
            </a:pPr>
            <a:r>
              <a:rPr lang="bs-Latn-BA" altLang="sr-Latn-RS" sz="3200" b="1" dirty="0" smtClean="0">
                <a:solidFill>
                  <a:srgbClr val="FF0000"/>
                </a:solidFill>
                <a:latin typeface="Cambria" panose="02040503050406030204" pitchFamily="18" charset="0"/>
                <a:ea typeface="Cambria" panose="02040503050406030204" pitchFamily="18" charset="0"/>
                <a:cs typeface="Cambria" panose="02040503050406030204" pitchFamily="18" charset="0"/>
              </a:rPr>
              <a:t>OKVIRNI SPORAZUM</a:t>
            </a:r>
            <a:br>
              <a:rPr lang="bs-Latn-BA" altLang="sr-Latn-RS" sz="3200" b="1" dirty="0" smtClean="0">
                <a:solidFill>
                  <a:srgbClr val="FF0000"/>
                </a:solidFill>
                <a:latin typeface="Cambria" panose="02040503050406030204" pitchFamily="18" charset="0"/>
                <a:ea typeface="Cambria" panose="02040503050406030204" pitchFamily="18" charset="0"/>
                <a:cs typeface="Cambria" panose="02040503050406030204" pitchFamily="18" charset="0"/>
              </a:rPr>
            </a:br>
            <a:r>
              <a:rPr lang="bs-Latn-BA" altLang="sr-Latn-RS" sz="2800" b="1" dirty="0" smtClean="0">
                <a:solidFill>
                  <a:srgbClr val="FF0000"/>
                </a:solidFill>
                <a:latin typeface="Cambria" panose="02040503050406030204" pitchFamily="18" charset="0"/>
                <a:ea typeface="Cambria" panose="02040503050406030204" pitchFamily="18" charset="0"/>
                <a:cs typeface="Cambria" panose="02040503050406030204" pitchFamily="18" charset="0"/>
              </a:rPr>
              <a:t>zabrana zaključenja ugovora </a:t>
            </a:r>
            <a:r>
              <a:rPr lang="bs-Latn-BA" altLang="sr-Latn-RS" sz="2800" i="1" dirty="0" smtClean="0">
                <a:solidFill>
                  <a:srgbClr val="FF0000"/>
                </a:solidFill>
                <a:latin typeface="Cambria" panose="02040503050406030204" pitchFamily="18" charset="0"/>
                <a:ea typeface="Cambria" panose="02040503050406030204" pitchFamily="18" charset="0"/>
                <a:cs typeface="Cambria" panose="02040503050406030204" pitchFamily="18" charset="0"/>
              </a:rPr>
              <a:t>– član 98 ZJN</a:t>
            </a:r>
            <a:endParaRPr lang="bs-Latn-BA" altLang="sr-Latn-RS" sz="3200" i="1" dirty="0" smtClean="0">
              <a:solidFill>
                <a:srgbClr val="FF0000"/>
              </a:solidFill>
              <a:latin typeface="Cambria" panose="02040503050406030204" pitchFamily="18" charset="0"/>
              <a:ea typeface="Cambria" panose="02040503050406030204" pitchFamily="18" charset="0"/>
              <a:cs typeface="Cambria" panose="02040503050406030204" pitchFamily="18" charset="0"/>
            </a:endParaRPr>
          </a:p>
        </p:txBody>
      </p:sp>
      <p:sp>
        <p:nvSpPr>
          <p:cNvPr id="6" name="Content Placeholder 2"/>
          <p:cNvSpPr txBox="1">
            <a:spLocks/>
          </p:cNvSpPr>
          <p:nvPr/>
        </p:nvSpPr>
        <p:spPr>
          <a:xfrm>
            <a:off x="508000" y="3067050"/>
            <a:ext cx="6446838" cy="2320925"/>
          </a:xfrm>
          <a:prstGeom prst="rect">
            <a:avLst/>
          </a:prstGeom>
        </p:spPr>
        <p:txBody>
          <a:bodyPr lIns="68580" tIns="34290" rIns="68580" bIns="3429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defRPr/>
            </a:pPr>
            <a:endParaRPr lang="bs-Latn-BA" sz="1350" dirty="0"/>
          </a:p>
        </p:txBody>
      </p:sp>
      <p:graphicFrame>
        <p:nvGraphicFramePr>
          <p:cNvPr id="5" name="Diagram 4"/>
          <p:cNvGraphicFramePr/>
          <p:nvPr/>
        </p:nvGraphicFramePr>
        <p:xfrm>
          <a:off x="273334" y="2075296"/>
          <a:ext cx="6916835" cy="510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nvPr>
        </p:nvGraphicFramePr>
        <p:xfrm>
          <a:off x="508001" y="1898613"/>
          <a:ext cx="7938537" cy="406581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Date Placeholder 2"/>
          <p:cNvSpPr>
            <a:spLocks noGrp="1"/>
          </p:cNvSpPr>
          <p:nvPr>
            <p:ph type="dt" sz="quarter" idx="10"/>
          </p:nvPr>
        </p:nvSpPr>
        <p:spPr>
          <a:xfrm>
            <a:off x="6457950" y="6356350"/>
            <a:ext cx="2057400" cy="365125"/>
          </a:xfrm>
        </p:spPr>
        <p:txBody>
          <a:bodyPr/>
          <a:lstStyle/>
          <a:p>
            <a:pPr algn="r">
              <a:defRPr/>
            </a:pPr>
            <a:fld id="{A9DBAE59-BBF3-470A-9F6A-EAFB4E17811D}" type="datetime1">
              <a:rPr lang="en-US"/>
              <a:pPr algn="r">
                <a:defRPr/>
              </a:pPr>
              <a:t>2/14/2023</a:t>
            </a:fld>
            <a:endParaRPr lang="en-US"/>
          </a:p>
        </p:txBody>
      </p:sp>
      <p:sp>
        <p:nvSpPr>
          <p:cNvPr id="21511" name="Slide Number Placeholder 7"/>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927C647A-EA38-4283-AC04-F0A25D1BF79E}" type="slidenum">
              <a:rPr lang="en-US" altLang="sr-Latn-RS" sz="1200" smtClean="0">
                <a:solidFill>
                  <a:srgbClr val="FFFFFF"/>
                </a:solidFill>
              </a:rPr>
              <a:pPr algn="l">
                <a:lnSpc>
                  <a:spcPct val="100000"/>
                </a:lnSpc>
                <a:spcBef>
                  <a:spcPct val="0"/>
                </a:spcBef>
                <a:buFontTx/>
                <a:buNone/>
              </a:pPr>
              <a:t>42</a:t>
            </a:fld>
            <a:endParaRPr lang="en-US" altLang="sr-Latn-RS" sz="1200" smtClean="0">
              <a:solidFill>
                <a:srgbClr val="FFFFFF"/>
              </a:solidFill>
            </a:endParaRPr>
          </a:p>
        </p:txBody>
      </p:sp>
    </p:spTree>
    <p:extLst>
      <p:ext uri="{BB962C8B-B14F-4D97-AF65-F5344CB8AC3E}">
        <p14:creationId xmlns:p14="http://schemas.microsoft.com/office/powerpoint/2010/main" val="3978041841"/>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89332" y="1444239"/>
            <a:ext cx="7467600" cy="1320800"/>
          </a:xfrm>
        </p:spPr>
        <p:txBody>
          <a:bodyPr>
            <a:normAutofit fontScale="90000"/>
          </a:bodyPr>
          <a:lstStyle/>
          <a:p>
            <a:pPr marL="428625" indent="-428625">
              <a:buFont typeface="Wingdings" panose="05000000000000000000" pitchFamily="2" charset="2"/>
              <a:buChar char="Ø"/>
            </a:pPr>
            <a:r>
              <a:rPr lang="bs-Latn-BA" altLang="sr-Latn-RS" sz="3200" b="1" dirty="0" smtClean="0">
                <a:solidFill>
                  <a:srgbClr val="FF0000"/>
                </a:solidFill>
                <a:latin typeface="Cambria" panose="02040503050406030204" pitchFamily="18" charset="0"/>
                <a:ea typeface="Cambria" panose="02040503050406030204" pitchFamily="18" charset="0"/>
                <a:cs typeface="Cambria" panose="02040503050406030204" pitchFamily="18" charset="0"/>
              </a:rPr>
              <a:t>OKVIRNI SPORAZUM </a:t>
            </a:r>
            <a:br>
              <a:rPr lang="bs-Latn-BA" altLang="sr-Latn-RS" sz="3200" b="1" dirty="0" smtClean="0">
                <a:solidFill>
                  <a:srgbClr val="FF0000"/>
                </a:solidFill>
                <a:latin typeface="Cambria" panose="02040503050406030204" pitchFamily="18" charset="0"/>
                <a:ea typeface="Cambria" panose="02040503050406030204" pitchFamily="18" charset="0"/>
                <a:cs typeface="Cambria" panose="02040503050406030204" pitchFamily="18" charset="0"/>
              </a:rPr>
            </a:br>
            <a:r>
              <a:rPr lang="bs-Latn-BA" altLang="sr-Latn-RS" sz="3200" b="1" dirty="0" smtClean="0">
                <a:solidFill>
                  <a:srgbClr val="FF0000"/>
                </a:solidFill>
                <a:latin typeface="Cambria" panose="02040503050406030204" pitchFamily="18" charset="0"/>
                <a:ea typeface="Cambria" panose="02040503050406030204" pitchFamily="18" charset="0"/>
                <a:cs typeface="Cambria" panose="02040503050406030204" pitchFamily="18" charset="0"/>
              </a:rPr>
              <a:t>obaveze nakon okončanog postupka</a:t>
            </a:r>
            <a:r>
              <a:rPr lang="bs-Latn-BA" altLang="sr-Latn-RS" sz="3600" b="1" dirty="0" smtClean="0">
                <a:solidFill>
                  <a:srgbClr val="FF0000"/>
                </a:solidFill>
              </a:rPr>
              <a:t/>
            </a:r>
            <a:br>
              <a:rPr lang="bs-Latn-BA" altLang="sr-Latn-RS" sz="3600" b="1" dirty="0" smtClean="0">
                <a:solidFill>
                  <a:srgbClr val="FF0000"/>
                </a:solidFill>
              </a:rPr>
            </a:br>
            <a:r>
              <a:rPr lang="bs-Latn-BA" altLang="sr-Latn-RS" b="1" dirty="0" smtClean="0"/>
              <a:t>                       </a:t>
            </a:r>
            <a:endParaRPr lang="bs-Latn-BA" altLang="sr-Latn-RS" i="1" dirty="0" smtClean="0"/>
          </a:p>
        </p:txBody>
      </p:sp>
      <p:graphicFrame>
        <p:nvGraphicFramePr>
          <p:cNvPr id="5" name="Content Placeholder 4"/>
          <p:cNvGraphicFramePr>
            <a:graphicFrameLocks noGrp="1"/>
          </p:cNvGraphicFramePr>
          <p:nvPr>
            <p:ph idx="1"/>
          </p:nvPr>
        </p:nvGraphicFramePr>
        <p:xfrm>
          <a:off x="489332" y="2438400"/>
          <a:ext cx="7865681" cy="3897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quarter" idx="10"/>
          </p:nvPr>
        </p:nvSpPr>
        <p:spPr>
          <a:xfrm>
            <a:off x="6457950" y="6356350"/>
            <a:ext cx="2057400" cy="365125"/>
          </a:xfrm>
        </p:spPr>
        <p:txBody>
          <a:bodyPr/>
          <a:lstStyle/>
          <a:p>
            <a:pPr algn="r">
              <a:defRPr/>
            </a:pPr>
            <a:fld id="{0FBA22AE-51C6-4BEB-8AD4-D81E7E1BBC31}" type="datetime1">
              <a:rPr lang="en-US"/>
              <a:pPr algn="r">
                <a:defRPr/>
              </a:pPr>
              <a:t>2/14/2023</a:t>
            </a:fld>
            <a:endParaRPr lang="en-US"/>
          </a:p>
        </p:txBody>
      </p:sp>
      <p:sp>
        <p:nvSpPr>
          <p:cNvPr id="22533" name="Slide Number Placeholder 5"/>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24E5AF5B-5CEC-4EC6-8C89-982AF1BB6809}" type="slidenum">
              <a:rPr lang="en-US" altLang="sr-Latn-RS" sz="1200" smtClean="0">
                <a:solidFill>
                  <a:srgbClr val="FFFFFF"/>
                </a:solidFill>
              </a:rPr>
              <a:pPr algn="l">
                <a:lnSpc>
                  <a:spcPct val="100000"/>
                </a:lnSpc>
                <a:spcBef>
                  <a:spcPct val="0"/>
                </a:spcBef>
                <a:buFontTx/>
                <a:buNone/>
              </a:pPr>
              <a:t>43</a:t>
            </a:fld>
            <a:endParaRPr lang="en-US" altLang="sr-Latn-RS" sz="1200" smtClean="0">
              <a:solidFill>
                <a:srgbClr val="FFFFFF"/>
              </a:solidFill>
            </a:endParaRPr>
          </a:p>
        </p:txBody>
      </p:sp>
    </p:spTree>
    <p:extLst>
      <p:ext uri="{BB962C8B-B14F-4D97-AF65-F5344CB8AC3E}">
        <p14:creationId xmlns:p14="http://schemas.microsoft.com/office/powerpoint/2010/main" val="123631036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28650" y="1201738"/>
            <a:ext cx="7269162" cy="1320800"/>
          </a:xfrm>
        </p:spPr>
        <p:txBody>
          <a:bodyPr/>
          <a:lstStyle/>
          <a:p>
            <a:pPr marL="428625" indent="-428625">
              <a:buFont typeface="Wingdings" panose="05000000000000000000" pitchFamily="2" charset="2"/>
              <a:buChar char="Ø"/>
            </a:pPr>
            <a:r>
              <a:rPr lang="bs-Latn-BA" altLang="sr-Latn-RS" sz="3200" b="1" dirty="0" smtClean="0">
                <a:solidFill>
                  <a:srgbClr val="FF0000"/>
                </a:solidFill>
                <a:latin typeface="Cambria" panose="02040503050406030204" pitchFamily="18" charset="0"/>
                <a:ea typeface="Cambria" panose="02040503050406030204" pitchFamily="18" charset="0"/>
                <a:cs typeface="Cambria" panose="02040503050406030204" pitchFamily="18" charset="0"/>
              </a:rPr>
              <a:t>OKVIRNI SPORAZUM</a:t>
            </a:r>
            <a:r>
              <a:rPr lang="bs-Latn-BA" altLang="sr-Latn-RS" sz="3600" b="1" dirty="0" smtClean="0">
                <a:solidFill>
                  <a:srgbClr val="FF0000"/>
                </a:solidFill>
              </a:rPr>
              <a:t/>
            </a:r>
            <a:br>
              <a:rPr lang="bs-Latn-BA" altLang="sr-Latn-RS" sz="3600" b="1" dirty="0" smtClean="0">
                <a:solidFill>
                  <a:srgbClr val="FF0000"/>
                </a:solidFill>
              </a:rPr>
            </a:br>
            <a:r>
              <a:rPr lang="bs-Latn-BA" altLang="sr-Latn-RS" b="1" dirty="0" smtClean="0"/>
              <a:t>                       </a:t>
            </a:r>
            <a:endParaRPr lang="bs-Latn-BA" altLang="sr-Latn-RS" i="1" dirty="0" smtClean="0"/>
          </a:p>
        </p:txBody>
      </p:sp>
      <p:sp>
        <p:nvSpPr>
          <p:cNvPr id="23555" name="Content Placeholder 2"/>
          <p:cNvSpPr>
            <a:spLocks noGrp="1"/>
          </p:cNvSpPr>
          <p:nvPr>
            <p:ph idx="1"/>
          </p:nvPr>
        </p:nvSpPr>
        <p:spPr>
          <a:xfrm>
            <a:off x="508000" y="1809750"/>
            <a:ext cx="8281988" cy="4078288"/>
          </a:xfrm>
        </p:spPr>
        <p:txBody>
          <a:bodyPr/>
          <a:lstStyle/>
          <a:p>
            <a:pPr marL="0" indent="0">
              <a:buFont typeface="Arial" panose="020B0604020202020204" pitchFamily="34" charset="0"/>
              <a:buNone/>
            </a:pPr>
            <a:endParaRPr lang="bs-Latn-BA" altLang="sr-Latn-RS" sz="2400" smtClean="0"/>
          </a:p>
          <a:p>
            <a:pPr marL="0" indent="0">
              <a:buFont typeface="Arial" panose="020B0604020202020204" pitchFamily="34" charset="0"/>
              <a:buNone/>
            </a:pPr>
            <a:endParaRPr lang="bs-Latn-BA" altLang="sr-Latn-RS" sz="2400" smtClean="0"/>
          </a:p>
          <a:p>
            <a:pPr marL="0" indent="0">
              <a:buFont typeface="Arial" panose="020B0604020202020204" pitchFamily="34" charset="0"/>
              <a:buNone/>
            </a:pPr>
            <a:r>
              <a:rPr lang="bs-Latn-BA" altLang="sr-Latn-RS" sz="2400" smtClean="0"/>
              <a:t>                     </a:t>
            </a:r>
          </a:p>
        </p:txBody>
      </p:sp>
      <p:sp>
        <p:nvSpPr>
          <p:cNvPr id="6" name="Content Placeholder 2"/>
          <p:cNvSpPr txBox="1">
            <a:spLocks/>
          </p:cNvSpPr>
          <p:nvPr/>
        </p:nvSpPr>
        <p:spPr bwMode="auto">
          <a:xfrm>
            <a:off x="590550" y="2173288"/>
            <a:ext cx="79248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marL="342900" indent="-342900"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buClr>
                <a:schemeClr val="accent1"/>
              </a:buClr>
              <a:buSzPct val="80000"/>
              <a:buFont typeface="Wingdings 3" panose="05040102010807070707" pitchFamily="18" charset="2"/>
              <a:buChar char=""/>
            </a:pPr>
            <a:r>
              <a:rPr lang="bs-Latn-BA" altLang="sr-Latn-RS" sz="2000" dirty="0">
                <a:solidFill>
                  <a:srgbClr val="404040"/>
                </a:solidFill>
              </a:rPr>
              <a:t>Definisati okvirne količine a izuzetno - okvirni iznos predviđen za OS</a:t>
            </a:r>
          </a:p>
          <a:p>
            <a:pPr algn="just" eaLnBrk="1" hangingPunct="1">
              <a:lnSpc>
                <a:spcPct val="100000"/>
              </a:lnSpc>
              <a:buClr>
                <a:schemeClr val="accent1"/>
              </a:buClr>
              <a:buSzPct val="80000"/>
              <a:buFont typeface="Wingdings 3" panose="05040102010807070707" pitchFamily="18" charset="2"/>
              <a:buChar char=""/>
            </a:pPr>
            <a:r>
              <a:rPr lang="bs-Latn-BA" altLang="sr-Latn-RS" sz="2000" dirty="0">
                <a:solidFill>
                  <a:srgbClr val="404040"/>
                </a:solidFill>
              </a:rPr>
              <a:t>Min. uslovi  tehničke i profesionalne sposobnosti ponuđača – srazmjerni = PVN / broj godina OS (PRIMJER: uspješna realizacija ugovora,visina ukupnog prometa)</a:t>
            </a:r>
          </a:p>
          <a:p>
            <a:pPr algn="just" eaLnBrk="1" hangingPunct="1">
              <a:lnSpc>
                <a:spcPct val="100000"/>
              </a:lnSpc>
              <a:buClr>
                <a:schemeClr val="accent1"/>
              </a:buClr>
              <a:buSzPct val="80000"/>
              <a:buFont typeface="Wingdings 3" panose="05040102010807070707" pitchFamily="18" charset="2"/>
              <a:buChar char=""/>
            </a:pPr>
            <a:r>
              <a:rPr lang="bs-Latn-BA" altLang="sr-Latn-RS" sz="2000" dirty="0">
                <a:solidFill>
                  <a:srgbClr val="404040"/>
                </a:solidFill>
              </a:rPr>
              <a:t>OS nije vrsta postupka nego tehnika nabavke</a:t>
            </a:r>
          </a:p>
          <a:p>
            <a:pPr algn="just" eaLnBrk="1" hangingPunct="1">
              <a:lnSpc>
                <a:spcPct val="100000"/>
              </a:lnSpc>
              <a:buClr>
                <a:schemeClr val="accent1"/>
              </a:buClr>
              <a:buSzPct val="80000"/>
              <a:buFont typeface="Wingdings 3" panose="05040102010807070707" pitchFamily="18" charset="2"/>
              <a:buChar char=""/>
            </a:pPr>
            <a:r>
              <a:rPr lang="bs-Latn-BA" altLang="sr-Latn-RS" sz="2000" dirty="0">
                <a:solidFill>
                  <a:srgbClr val="404040"/>
                </a:solidFill>
              </a:rPr>
              <a:t>Ne stvara obligacioni odnos, tek nakon potpisa ugovora, nije osnov za plaćanje</a:t>
            </a:r>
          </a:p>
          <a:p>
            <a:pPr algn="just" eaLnBrk="1" hangingPunct="1">
              <a:lnSpc>
                <a:spcPct val="100000"/>
              </a:lnSpc>
              <a:buClr>
                <a:schemeClr val="accent1"/>
              </a:buClr>
              <a:buSzPct val="80000"/>
              <a:buFont typeface="Wingdings 3" panose="05040102010807070707" pitchFamily="18" charset="2"/>
              <a:buChar char=""/>
            </a:pPr>
            <a:r>
              <a:rPr lang="bs-Latn-BA" altLang="sr-Latn-RS" sz="2000" dirty="0">
                <a:solidFill>
                  <a:srgbClr val="404040"/>
                </a:solidFill>
              </a:rPr>
              <a:t>Količine mogu biti manje ili jednake iz OS – ugovor = precizne količine</a:t>
            </a:r>
          </a:p>
          <a:p>
            <a:pPr algn="just" eaLnBrk="1" hangingPunct="1">
              <a:lnSpc>
                <a:spcPct val="100000"/>
              </a:lnSpc>
              <a:buClr>
                <a:schemeClr val="accent1"/>
              </a:buClr>
              <a:buSzPct val="80000"/>
              <a:buFont typeface="Wingdings 3" panose="05040102010807070707" pitchFamily="18" charset="2"/>
              <a:buChar char=""/>
            </a:pPr>
            <a:r>
              <a:rPr lang="bs-Latn-BA" altLang="sr-Latn-RS" sz="2000" dirty="0">
                <a:solidFill>
                  <a:srgbClr val="404040"/>
                </a:solidFill>
              </a:rPr>
              <a:t>Obavezno u TD naznačiti trajanje okvirnog sporazuma, kao i da li će se okvirni sporazum zaključiti sa jednim ili više ponuđača </a:t>
            </a:r>
          </a:p>
          <a:p>
            <a:pPr algn="just" eaLnBrk="1" hangingPunct="1">
              <a:lnSpc>
                <a:spcPct val="100000"/>
              </a:lnSpc>
              <a:buClr>
                <a:schemeClr val="accent1"/>
              </a:buClr>
              <a:buSzPct val="80000"/>
              <a:buFont typeface="Wingdings 3" panose="05040102010807070707" pitchFamily="18" charset="2"/>
              <a:buChar char=""/>
            </a:pPr>
            <a:endParaRPr lang="bs-Latn-BA" altLang="sr-Latn-RS" sz="1800" dirty="0">
              <a:solidFill>
                <a:srgbClr val="404040"/>
              </a:solidFill>
            </a:endParaRPr>
          </a:p>
        </p:txBody>
      </p:sp>
      <p:pic>
        <p:nvPicPr>
          <p:cNvPr id="23557"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94888" y="897907"/>
            <a:ext cx="2215750" cy="1585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p:cNvSpPr>
            <a:spLocks noGrp="1"/>
          </p:cNvSpPr>
          <p:nvPr>
            <p:ph type="dt" sz="quarter" idx="10"/>
          </p:nvPr>
        </p:nvSpPr>
        <p:spPr>
          <a:xfrm>
            <a:off x="6457950" y="6356350"/>
            <a:ext cx="2057400" cy="365125"/>
          </a:xfrm>
        </p:spPr>
        <p:txBody>
          <a:bodyPr/>
          <a:lstStyle/>
          <a:p>
            <a:pPr algn="r">
              <a:defRPr/>
            </a:pPr>
            <a:fld id="{44F03A6E-2A90-4D56-B041-0C445C552A6D}" type="datetime1">
              <a:rPr lang="en-US"/>
              <a:pPr algn="r">
                <a:defRPr/>
              </a:pPr>
              <a:t>2/14/2023</a:t>
            </a:fld>
            <a:endParaRPr lang="en-US"/>
          </a:p>
        </p:txBody>
      </p:sp>
      <p:sp>
        <p:nvSpPr>
          <p:cNvPr id="23559"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08E19FD5-11B3-4948-AC67-C0868A4D9122}" type="slidenum">
              <a:rPr lang="en-US" altLang="sr-Latn-RS" sz="1200" smtClean="0">
                <a:solidFill>
                  <a:srgbClr val="FFFFFF"/>
                </a:solidFill>
              </a:rPr>
              <a:pPr algn="l">
                <a:lnSpc>
                  <a:spcPct val="100000"/>
                </a:lnSpc>
                <a:spcBef>
                  <a:spcPct val="0"/>
                </a:spcBef>
                <a:buFontTx/>
                <a:buNone/>
              </a:pPr>
              <a:t>44</a:t>
            </a:fld>
            <a:endParaRPr lang="en-US" altLang="sr-Latn-RS" sz="1200" smtClean="0">
              <a:solidFill>
                <a:srgbClr val="FFFFFF"/>
              </a:solidFill>
            </a:endParaRPr>
          </a:p>
        </p:txBody>
      </p:sp>
    </p:spTree>
    <p:extLst>
      <p:ext uri="{BB962C8B-B14F-4D97-AF65-F5344CB8AC3E}">
        <p14:creationId xmlns:p14="http://schemas.microsoft.com/office/powerpoint/2010/main" val="27492171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ircle(in)">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circle(in)">
                                      <p:cBhvr>
                                        <p:cTn id="12" dur="2000"/>
                                        <p:tgtEl>
                                          <p:spTgt spid="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anim calcmode="lin" valueType="num">
                                      <p:cBhvr>
                                        <p:cTn id="1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nodeType="click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wipe(down)">
                                      <p:cBhvr>
                                        <p:cTn id="24" dur="500"/>
                                        <p:tgtEl>
                                          <p:spTgt spid="6">
                                            <p:txEl>
                                              <p:pRg st="3" end="3"/>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wipe(down)">
                                      <p:cBhvr>
                                        <p:cTn id="29" dur="500"/>
                                        <p:tgtEl>
                                          <p:spTgt spid="6">
                                            <p:txEl>
                                              <p:pRg st="4" end="4"/>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nodeType="click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wipe(down)">
                                      <p:cBhvr>
                                        <p:cTn id="3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05337AF8-7393-4BFB-9612-43ED6B68C1D7}" type="slidenum">
              <a:rPr lang="en-US" smtClean="0"/>
              <a:pPr>
                <a:defRPr/>
              </a:pPr>
              <a:t>45</a:t>
            </a:fld>
            <a:endParaRPr lang="en-US" dirty="0"/>
          </a:p>
        </p:txBody>
      </p:sp>
      <p:pic>
        <p:nvPicPr>
          <p:cNvPr id="5529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7288" y="206524"/>
            <a:ext cx="8460159" cy="6149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4954877"/>
      </p:ext>
    </p:extLst>
  </p:cSld>
  <p:clrMapOvr>
    <a:masterClrMapping/>
  </p:clrMapOvr>
  <p:transition spd="slow">
    <p:wheel spokes="2"/>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Content Placeholder 2"/>
          <p:cNvSpPr txBox="1">
            <a:spLocks/>
          </p:cNvSpPr>
          <p:nvPr/>
        </p:nvSpPr>
        <p:spPr bwMode="auto">
          <a:xfrm>
            <a:off x="76200" y="152401"/>
            <a:ext cx="8915400" cy="6569074"/>
          </a:xfrm>
          <a:prstGeom prst="rect">
            <a:avLst/>
          </a:prstGeom>
          <a:solidFill>
            <a:srgbClr val="002060"/>
          </a:solidFill>
          <a:ln/>
        </p:spPr>
        <p:style>
          <a:lnRef idx="2">
            <a:schemeClr val="accent1"/>
          </a:lnRef>
          <a:fillRef idx="1">
            <a:schemeClr val="lt1"/>
          </a:fillRef>
          <a:effectRef idx="0">
            <a:schemeClr val="accent1"/>
          </a:effectRef>
          <a:fontRef idx="minor">
            <a:schemeClr val="dk1"/>
          </a:fontRef>
        </p:style>
        <p:txBody>
          <a:bodyPr>
            <a:scene3d>
              <a:camera prst="orthographicFront"/>
              <a:lightRig rig="threePt" dir="t"/>
            </a:scene3d>
            <a:sp3d>
              <a:bevelT w="31750" h="31750"/>
            </a:sp3d>
          </a:bodyPr>
          <a:lstStyle>
            <a:lvl1pPr marL="114300">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639763" indent="-22860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004888" indent="-228600">
              <a:spcBef>
                <a:spcPct val="20000"/>
              </a:spcBef>
              <a:buClr>
                <a:srgbClr val="000000"/>
              </a:buClr>
              <a:buFont typeface="Arial" panose="020B0604020202020204" pitchFamily="34" charset="0"/>
              <a:buChar char="•"/>
              <a:defRPr>
                <a:solidFill>
                  <a:schemeClr val="tx1"/>
                </a:solidFill>
                <a:latin typeface="Calibri" panose="020F0502020204030204" pitchFamily="34" charset="0"/>
              </a:defRPr>
            </a:lvl3pPr>
            <a:lvl4pPr marL="1279525" indent="-228600">
              <a:spcBef>
                <a:spcPct val="20000"/>
              </a:spcBef>
              <a:buClr>
                <a:srgbClr val="484848"/>
              </a:buClr>
              <a:buFont typeface="Arial" panose="020B0604020202020204" pitchFamily="34" charset="0"/>
              <a:buChar char="•"/>
              <a:defRPr sz="1600">
                <a:solidFill>
                  <a:schemeClr val="tx1"/>
                </a:solidFill>
                <a:latin typeface="Calibri" panose="020F0502020204030204" pitchFamily="34" charset="0"/>
              </a:defRPr>
            </a:lvl4pPr>
            <a:lvl5pPr marL="1554163" indent="-228600">
              <a:spcBef>
                <a:spcPct val="20000"/>
              </a:spcBef>
              <a:buClr>
                <a:srgbClr val="151515"/>
              </a:buClr>
              <a:buFont typeface="Arial" panose="020B0604020202020204" pitchFamily="34" charset="0"/>
              <a:buChar char="•"/>
              <a:defRPr sz="1400">
                <a:solidFill>
                  <a:schemeClr val="tx1"/>
                </a:solidFill>
                <a:latin typeface="Calibri" panose="020F0502020204030204" pitchFamily="34" charset="0"/>
              </a:defRPr>
            </a:lvl5pPr>
            <a:lvl6pPr marL="20113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6pPr>
            <a:lvl7pPr marL="24685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7pPr>
            <a:lvl8pPr marL="29257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8pPr>
            <a:lvl9pPr marL="3382963" indent="-228600" eaLnBrk="0" fontAlgn="base" hangingPunct="0">
              <a:spcBef>
                <a:spcPct val="20000"/>
              </a:spcBef>
              <a:spcAft>
                <a:spcPct val="0"/>
              </a:spcAft>
              <a:buClr>
                <a:srgbClr val="151515"/>
              </a:buClr>
              <a:buFont typeface="Arial" panose="020B0604020202020204" pitchFamily="34" charset="0"/>
              <a:buChar char="•"/>
              <a:defRPr sz="1400">
                <a:solidFill>
                  <a:schemeClr val="tx1"/>
                </a:solidFill>
                <a:latin typeface="Calibri" panose="020F0502020204030204" pitchFamily="34" charset="0"/>
              </a:defRPr>
            </a:lvl9pPr>
          </a:lstStyle>
          <a:p>
            <a:pPr>
              <a:buFont typeface="Arial" panose="020B0604020202020204" pitchFamily="34" charset="0"/>
              <a:buNone/>
              <a:defRPr/>
            </a:pPr>
            <a:r>
              <a:rPr lang="bs-Latn-BA" altLang="x-none" sz="2000" dirty="0">
                <a:effectLst>
                  <a:glow rad="787400">
                    <a:schemeClr val="accent1">
                      <a:alpha val="61000"/>
                    </a:schemeClr>
                  </a:glow>
                </a:effectLst>
              </a:rPr>
              <a:t> </a:t>
            </a:r>
          </a:p>
          <a:p>
            <a:pPr>
              <a:buFont typeface="Arial" panose="020B0604020202020204" pitchFamily="34" charset="0"/>
              <a:buNone/>
              <a:defRPr/>
            </a:pPr>
            <a:endParaRPr lang="bs-Latn-BA" altLang="x-none" sz="2000" dirty="0">
              <a:effectLst>
                <a:glow rad="787400">
                  <a:schemeClr val="accent1">
                    <a:alpha val="61000"/>
                  </a:schemeClr>
                </a:glow>
              </a:effectLst>
            </a:endParaRPr>
          </a:p>
          <a:p>
            <a:pPr>
              <a:buFont typeface="Arial" panose="020B0604020202020204" pitchFamily="34" charset="0"/>
              <a:buNone/>
              <a:defRPr/>
            </a:pPr>
            <a:endParaRPr lang="bs-Latn-BA" altLang="x-none" sz="2000" dirty="0">
              <a:effectLst>
                <a:glow rad="787400">
                  <a:schemeClr val="accent1">
                    <a:alpha val="61000"/>
                  </a:schemeClr>
                </a:glow>
              </a:effectLst>
            </a:endParaRPr>
          </a:p>
          <a:p>
            <a:pPr>
              <a:buFont typeface="Arial" panose="020B0604020202020204" pitchFamily="34" charset="0"/>
              <a:buNone/>
              <a:defRPr/>
            </a:pPr>
            <a:endParaRPr lang="bs-Latn-BA" altLang="x-none" sz="2000" dirty="0">
              <a:effectLst>
                <a:glow rad="787400">
                  <a:schemeClr val="accent1">
                    <a:alpha val="61000"/>
                  </a:schemeClr>
                </a:glow>
              </a:effectLst>
            </a:endParaRPr>
          </a:p>
          <a:p>
            <a:pPr>
              <a:buFont typeface="Arial" panose="020B0604020202020204" pitchFamily="34" charset="0"/>
              <a:buNone/>
              <a:defRPr/>
            </a:pPr>
            <a:endParaRPr lang="bs-Latn-BA" altLang="x-none" sz="2000" dirty="0">
              <a:effectLst>
                <a:glow rad="787400">
                  <a:schemeClr val="accent1">
                    <a:alpha val="61000"/>
                  </a:schemeClr>
                </a:glow>
              </a:effectLst>
            </a:endParaRPr>
          </a:p>
          <a:p>
            <a:pPr algn="ctr">
              <a:buFont typeface="Arial" panose="020B0604020202020204" pitchFamily="34" charset="0"/>
              <a:buNone/>
              <a:defRPr/>
            </a:pPr>
            <a:r>
              <a:rPr lang="bs-Latn-BA" altLang="x-none" sz="4800" b="1" i="1" dirty="0">
                <a:solidFill>
                  <a:schemeClr val="bg1"/>
                </a:solidFill>
                <a:effectLst>
                  <a:glow rad="787400">
                    <a:schemeClr val="accent1">
                      <a:alpha val="61000"/>
                    </a:schemeClr>
                  </a:glow>
                </a:effectLst>
              </a:rPr>
              <a:t>„Ukoliko u poslu nemate problema , Vi i nemate posao“</a:t>
            </a:r>
          </a:p>
          <a:p>
            <a:pPr algn="ctr">
              <a:buFont typeface="Arial" panose="020B0604020202020204" pitchFamily="34" charset="0"/>
              <a:buNone/>
              <a:defRPr/>
            </a:pPr>
            <a:endParaRPr lang="bs-Latn-BA" altLang="x-none" sz="4400" b="1" dirty="0">
              <a:solidFill>
                <a:schemeClr val="bg1"/>
              </a:solidFill>
              <a:effectLst>
                <a:glow rad="787400">
                  <a:schemeClr val="accent1">
                    <a:alpha val="61000"/>
                  </a:schemeClr>
                </a:glow>
              </a:effectLst>
            </a:endParaRPr>
          </a:p>
          <a:p>
            <a:pPr algn="ctr">
              <a:buFont typeface="Arial" panose="020B0604020202020204" pitchFamily="34" charset="0"/>
              <a:buNone/>
              <a:defRPr/>
            </a:pPr>
            <a:r>
              <a:rPr lang="bs-Latn-BA" altLang="x-none" sz="3200" i="1" dirty="0">
                <a:solidFill>
                  <a:schemeClr val="bg1"/>
                </a:solidFill>
                <a:effectLst>
                  <a:glow rad="787400">
                    <a:schemeClr val="accent1">
                      <a:alpha val="61000"/>
                    </a:schemeClr>
                  </a:glow>
                </a:effectLst>
              </a:rPr>
              <a:t>                                                 </a:t>
            </a:r>
            <a:r>
              <a:rPr lang="bs-Latn-BA" altLang="x-none" sz="2800" b="1" i="1" dirty="0" smtClean="0">
                <a:solidFill>
                  <a:schemeClr val="bg1"/>
                </a:solidFill>
                <a:effectLst>
                  <a:glow rad="787400">
                    <a:schemeClr val="accent1">
                      <a:alpha val="61000"/>
                    </a:schemeClr>
                  </a:glow>
                </a:effectLst>
              </a:rPr>
              <a:t>Malcolm </a:t>
            </a:r>
            <a:r>
              <a:rPr lang="bs-Latn-BA" altLang="x-none" sz="2800" b="1" i="1" dirty="0">
                <a:solidFill>
                  <a:schemeClr val="bg1"/>
                </a:solidFill>
                <a:effectLst>
                  <a:glow rad="787400">
                    <a:schemeClr val="accent1">
                      <a:alpha val="61000"/>
                    </a:schemeClr>
                  </a:glow>
                </a:effectLst>
              </a:rPr>
              <a:t>Forbes</a:t>
            </a:r>
          </a:p>
          <a:p>
            <a:pPr marL="400050" indent="-285750">
              <a:buFontTx/>
              <a:buChar char="-"/>
              <a:defRPr/>
            </a:pPr>
            <a:endParaRPr lang="bs-Latn-BA" altLang="x-none" sz="2000" dirty="0">
              <a:effectLst>
                <a:glow rad="787400">
                  <a:schemeClr val="accent1">
                    <a:alpha val="61000"/>
                  </a:schemeClr>
                </a:glow>
              </a:effectLst>
            </a:endParaRPr>
          </a:p>
        </p:txBody>
      </p:sp>
      <p:sp>
        <p:nvSpPr>
          <p:cNvPr id="2" name="Date Placeholder 1"/>
          <p:cNvSpPr>
            <a:spLocks noGrp="1"/>
          </p:cNvSpPr>
          <p:nvPr>
            <p:ph type="dt" sz="quarter" idx="10"/>
          </p:nvPr>
        </p:nvSpPr>
        <p:spPr/>
        <p:txBody>
          <a:bodyPr/>
          <a:lstStyle/>
          <a:p>
            <a:pPr>
              <a:defRPr/>
            </a:pPr>
            <a:fld id="{B596D82C-CB2F-4556-8CD7-551CC6D57D5C}" type="datetime1">
              <a:rPr lang="en-US"/>
              <a:pPr>
                <a:defRPr/>
              </a:pPr>
              <a:t>2/14/2023</a:t>
            </a:fld>
            <a:endParaRPr lang="en-US"/>
          </a:p>
        </p:txBody>
      </p:sp>
      <p:sp>
        <p:nvSpPr>
          <p:cNvPr id="5632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D523ED84-59EE-4A49-8DB2-BA6B6AAE56EA}" type="slidenum">
              <a:rPr lang="en-US" altLang="en-US" sz="1200" smtClean="0">
                <a:solidFill>
                  <a:srgbClr val="FFFFFF"/>
                </a:solidFill>
              </a:rPr>
              <a:pPr>
                <a:lnSpc>
                  <a:spcPct val="100000"/>
                </a:lnSpc>
                <a:spcBef>
                  <a:spcPct val="0"/>
                </a:spcBef>
                <a:buFontTx/>
                <a:buNone/>
              </a:pPr>
              <a:t>46</a:t>
            </a:fld>
            <a:endParaRPr lang="en-US" altLang="en-US" sz="1200" smtClean="0">
              <a:solidFill>
                <a:srgbClr val="FFFFFF"/>
              </a:solidFill>
            </a:endParaRPr>
          </a:p>
        </p:txBody>
      </p:sp>
    </p:spTree>
    <p:extLst>
      <p:ext uri="{BB962C8B-B14F-4D97-AF65-F5344CB8AC3E}">
        <p14:creationId xmlns:p14="http://schemas.microsoft.com/office/powerpoint/2010/main" val="371037336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2293"/>
                                        </p:tgtEl>
                                        <p:attrNameLst>
                                          <p:attrName>ppt_x</p:attrName>
                                          <p:attrName>ppt_y</p:attrName>
                                        </p:attrNameLst>
                                      </p:cBhvr>
                                    </p:animMotion>
                                    <p:animRot by="1500000">
                                      <p:cBhvr>
                                        <p:cTn id="7" dur="125" fill="hold">
                                          <p:stCondLst>
                                            <p:cond delay="0"/>
                                          </p:stCondLst>
                                        </p:cTn>
                                        <p:tgtEl>
                                          <p:spTgt spid="12293"/>
                                        </p:tgtEl>
                                        <p:attrNameLst>
                                          <p:attrName>r</p:attrName>
                                        </p:attrNameLst>
                                      </p:cBhvr>
                                    </p:animRot>
                                    <p:animRot by="-1500000">
                                      <p:cBhvr>
                                        <p:cTn id="8" dur="125" fill="hold">
                                          <p:stCondLst>
                                            <p:cond delay="125"/>
                                          </p:stCondLst>
                                        </p:cTn>
                                        <p:tgtEl>
                                          <p:spTgt spid="12293"/>
                                        </p:tgtEl>
                                        <p:attrNameLst>
                                          <p:attrName>r</p:attrName>
                                        </p:attrNameLst>
                                      </p:cBhvr>
                                    </p:animRot>
                                    <p:animRot by="-1500000">
                                      <p:cBhvr>
                                        <p:cTn id="9" dur="125" fill="hold">
                                          <p:stCondLst>
                                            <p:cond delay="250"/>
                                          </p:stCondLst>
                                        </p:cTn>
                                        <p:tgtEl>
                                          <p:spTgt spid="12293"/>
                                        </p:tgtEl>
                                        <p:attrNameLst>
                                          <p:attrName>r</p:attrName>
                                        </p:attrNameLst>
                                      </p:cBhvr>
                                    </p:animRot>
                                    <p:animRot by="1500000">
                                      <p:cBhvr>
                                        <p:cTn id="10" dur="125" fill="hold">
                                          <p:stCondLst>
                                            <p:cond delay="375"/>
                                          </p:stCondLst>
                                        </p:cTn>
                                        <p:tgtEl>
                                          <p:spTgt spid="1229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BDB6E32-1D4C-4376-B046-E5781D000066}" type="slidenum">
              <a:rPr lang="en-US" smtClean="0"/>
              <a:pPr>
                <a:defRPr/>
              </a:pPr>
              <a:t>47</a:t>
            </a:fld>
            <a:endParaRPr lang="en-US" dirty="0"/>
          </a:p>
        </p:txBody>
      </p:sp>
      <p:pic>
        <p:nvPicPr>
          <p:cNvPr id="5632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007" y="2079299"/>
            <a:ext cx="7162800" cy="41370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1944728"/>
      </p:ext>
    </p:extLst>
  </p:cSld>
  <p:clrMapOvr>
    <a:masterClrMapping/>
  </p:clrMapOvr>
  <p:transition spd="slow">
    <p:wheel spokes="2"/>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85EFEDC-C311-46FB-B576-80D9869FE247}" type="slidenum">
              <a:rPr lang="en-US" smtClean="0"/>
              <a:pPr>
                <a:defRPr/>
              </a:pPr>
              <a:t>5</a:t>
            </a:fld>
            <a:endParaRPr lang="en-US" dirty="0"/>
          </a:p>
        </p:txBody>
      </p:sp>
      <p:pic>
        <p:nvPicPr>
          <p:cNvPr id="7171"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2657268"/>
            <a:ext cx="30988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1"/>
          <p:cNvSpPr txBox="1">
            <a:spLocks noChangeArrowheads="1"/>
          </p:cNvSpPr>
          <p:nvPr/>
        </p:nvSpPr>
        <p:spPr bwMode="auto">
          <a:xfrm>
            <a:off x="854579" y="5280471"/>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bs-Latn-BA" altLang="sr-Latn-RS" sz="2000" b="1" dirty="0">
                <a:latin typeface="Arial" panose="020B0604020202020204" pitchFamily="34" charset="0"/>
              </a:rPr>
              <a:t>DIREKTNI SPORAZUM</a:t>
            </a:r>
          </a:p>
        </p:txBody>
      </p:sp>
      <p:sp>
        <p:nvSpPr>
          <p:cNvPr id="7173" name="TextBox 5"/>
          <p:cNvSpPr txBox="1">
            <a:spLocks noChangeArrowheads="1"/>
          </p:cNvSpPr>
          <p:nvPr/>
        </p:nvSpPr>
        <p:spPr bwMode="auto">
          <a:xfrm>
            <a:off x="4705350" y="5260220"/>
            <a:ext cx="3505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bs-Latn-BA" altLang="sr-Latn-RS" sz="2000" b="1" dirty="0">
                <a:latin typeface="Arial" panose="020B0604020202020204" pitchFamily="34" charset="0"/>
              </a:rPr>
              <a:t>KONKURENTSKI ZAHTJEV</a:t>
            </a:r>
          </a:p>
        </p:txBody>
      </p:sp>
      <p:sp>
        <p:nvSpPr>
          <p:cNvPr id="7174" name="Content Placeholder 2"/>
          <p:cNvSpPr>
            <a:spLocks noGrp="1"/>
          </p:cNvSpPr>
          <p:nvPr>
            <p:ph idx="1"/>
          </p:nvPr>
        </p:nvSpPr>
        <p:spPr>
          <a:xfrm>
            <a:off x="685800" y="1116013"/>
            <a:ext cx="7886700" cy="533400"/>
          </a:xfrm>
          <a:solidFill>
            <a:srgbClr val="92D050"/>
          </a:solidFill>
        </p:spPr>
        <p:txBody>
          <a:bodyPr/>
          <a:lstStyle/>
          <a:p>
            <a:pPr marL="0" indent="0" algn="ctr">
              <a:buFont typeface="Arial" panose="020B0604020202020204" pitchFamily="34" charset="0"/>
              <a:buNone/>
            </a:pPr>
            <a:r>
              <a:rPr lang="bs-Latn-BA" altLang="sr-Latn-RS" dirty="0" smtClean="0"/>
              <a:t>POSTUPCI MALE VRIJEDNOSTI</a:t>
            </a:r>
          </a:p>
        </p:txBody>
      </p:sp>
      <p:pic>
        <p:nvPicPr>
          <p:cNvPr id="717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6325" y="2771568"/>
            <a:ext cx="31432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1447135"/>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99123" y="879505"/>
            <a:ext cx="7620000" cy="2819400"/>
          </a:xfrm>
        </p:spPr>
        <p:txBody>
          <a:bodyPr/>
          <a:lstStyle/>
          <a:p>
            <a:pPr algn="ctr"/>
            <a:r>
              <a:rPr lang="bs-Latn-BA" altLang="sr-Latn-RS" sz="2800" b="1" dirty="0" smtClean="0"/>
              <a:t>PLANIRANJE I USLOVI ZA POČETAK JAVNE NABAVKE – član 17 ZJN se mijenja</a:t>
            </a:r>
            <a:br>
              <a:rPr lang="bs-Latn-BA" altLang="sr-Latn-RS" sz="2800" b="1" dirty="0" smtClean="0"/>
            </a:br>
            <a:r>
              <a:rPr lang="bs-Latn-BA" altLang="sr-Latn-RS" sz="2800" dirty="0" smtClean="0"/>
              <a:t/>
            </a:r>
            <a:br>
              <a:rPr lang="bs-Latn-BA" altLang="sr-Latn-RS" sz="2800" dirty="0" smtClean="0"/>
            </a:br>
            <a:r>
              <a:rPr lang="bs-Latn-BA" altLang="sr-Latn-RS" sz="2800" dirty="0" smtClean="0"/>
              <a:t/>
            </a:r>
            <a:br>
              <a:rPr lang="bs-Latn-BA" altLang="sr-Latn-RS" sz="2800" dirty="0" smtClean="0"/>
            </a:br>
            <a:r>
              <a:rPr lang="bs-Latn-BA" altLang="sr-Latn-RS" sz="2800" dirty="0" smtClean="0"/>
              <a:t/>
            </a:r>
            <a:br>
              <a:rPr lang="bs-Latn-BA" altLang="sr-Latn-RS" sz="2800" dirty="0" smtClean="0"/>
            </a:br>
            <a:endParaRPr lang="bs-Latn-BA" altLang="sr-Latn-RS" sz="2800" dirty="0" smtClean="0"/>
          </a:p>
        </p:txBody>
      </p:sp>
      <p:sp>
        <p:nvSpPr>
          <p:cNvPr id="8195"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6C329806-C80C-410E-BF69-3CA2209C016A}" type="slidenum">
              <a:rPr lang="en-US" altLang="sr-Latn-RS" sz="1200" smtClean="0">
                <a:solidFill>
                  <a:srgbClr val="FFFFFF"/>
                </a:solidFill>
              </a:rPr>
              <a:pPr algn="l">
                <a:lnSpc>
                  <a:spcPct val="100000"/>
                </a:lnSpc>
                <a:spcBef>
                  <a:spcPct val="0"/>
                </a:spcBef>
                <a:buFontTx/>
                <a:buNone/>
              </a:pPr>
              <a:t>6</a:t>
            </a:fld>
            <a:endParaRPr lang="en-US" altLang="sr-Latn-RS" sz="1200" smtClean="0">
              <a:solidFill>
                <a:srgbClr val="FFFFFF"/>
              </a:solidFill>
            </a:endParaRPr>
          </a:p>
        </p:txBody>
      </p:sp>
      <p:sp>
        <p:nvSpPr>
          <p:cNvPr id="36868" name="Content Placeholder 2"/>
          <p:cNvSpPr>
            <a:spLocks noGrp="1"/>
          </p:cNvSpPr>
          <p:nvPr>
            <p:ph idx="1"/>
          </p:nvPr>
        </p:nvSpPr>
        <p:spPr>
          <a:xfrm>
            <a:off x="382929" y="1909837"/>
            <a:ext cx="7620000" cy="5791200"/>
          </a:xfrm>
        </p:spPr>
        <p:txBody>
          <a:bodyPr>
            <a:normAutofit/>
          </a:bodyPr>
          <a:lstStyle/>
          <a:p>
            <a:pPr algn="just"/>
            <a:r>
              <a:rPr lang="bs-Latn-BA" altLang="en-US" sz="1800" dirty="0" smtClean="0"/>
              <a:t>Postupak javne nabavke započinje ako je nabavka predviđena u planu javnih nabavki</a:t>
            </a:r>
          </a:p>
          <a:p>
            <a:pPr algn="just">
              <a:buFont typeface="Arial" panose="020B0604020202020204" pitchFamily="34" charset="0"/>
              <a:buNone/>
            </a:pPr>
            <a:endParaRPr lang="bs-Latn-BA" altLang="en-US" sz="100" dirty="0" smtClean="0"/>
          </a:p>
          <a:p>
            <a:pPr algn="just"/>
            <a:r>
              <a:rPr lang="bs-Latn-BA" altLang="en-US" sz="1800" b="1" dirty="0" smtClean="0">
                <a:solidFill>
                  <a:srgbClr val="FF0000"/>
                </a:solidFill>
              </a:rPr>
              <a:t>Obavezni elementi plana javnih nabavki:</a:t>
            </a:r>
            <a:r>
              <a:rPr lang="bs-Latn-BA" altLang="en-US" sz="1800" dirty="0" smtClean="0"/>
              <a:t> </a:t>
            </a:r>
            <a:r>
              <a:rPr lang="bs-Latn-BA" altLang="en-US" sz="1800" b="1" i="1" u="sng" dirty="0" smtClean="0"/>
              <a:t>naziv, JRJN, vrsta postupka i ugovora, podjela na lotove, okvirni sporazum ili ugovor, </a:t>
            </a:r>
            <a:r>
              <a:rPr lang="bs-Latn-BA" altLang="en-US" sz="1800" b="1" i="1" u="sng" dirty="0" smtClean="0">
                <a:solidFill>
                  <a:srgbClr val="FF0000"/>
                </a:solidFill>
              </a:rPr>
              <a:t>PVN</a:t>
            </a:r>
            <a:r>
              <a:rPr lang="bs-Latn-BA" altLang="en-US" sz="1800" b="1" i="1" u="sng" dirty="0" smtClean="0"/>
              <a:t>, okvirni datum pokretanja, izvor finansiranja, godina nakoju se plan odnosi i dodatne napomene </a:t>
            </a:r>
          </a:p>
          <a:p>
            <a:pPr algn="just">
              <a:buFont typeface="Arial" panose="020B0604020202020204" pitchFamily="34" charset="0"/>
              <a:buNone/>
            </a:pPr>
            <a:endParaRPr lang="bs-Latn-BA" altLang="en-US" sz="100" b="1" i="1" u="sng" dirty="0" smtClean="0"/>
          </a:p>
          <a:p>
            <a:pPr algn="just"/>
            <a:r>
              <a:rPr lang="bs-Latn-BA" altLang="en-US" sz="1800" dirty="0" smtClean="0"/>
              <a:t>Ako nabavka nije u planu, </a:t>
            </a:r>
            <a:r>
              <a:rPr lang="bs-Latn-BA" altLang="en-US" sz="1800" b="1" u="sng" dirty="0" smtClean="0">
                <a:solidFill>
                  <a:srgbClr val="FF0000"/>
                </a:solidFill>
              </a:rPr>
              <a:t>posebna odluka o pokretanju kojom se mijenja plan JN</a:t>
            </a:r>
          </a:p>
          <a:p>
            <a:pPr algn="just">
              <a:buFont typeface="Arial" panose="020B0604020202020204" pitchFamily="34" charset="0"/>
              <a:buNone/>
            </a:pPr>
            <a:endParaRPr lang="bs-Latn-BA" altLang="en-US" sz="100" dirty="0" smtClean="0"/>
          </a:p>
          <a:p>
            <a:pPr algn="just"/>
            <a:r>
              <a:rPr lang="bs-Latn-BA" altLang="en-US" sz="1800" b="1" u="sng" dirty="0" smtClean="0">
                <a:solidFill>
                  <a:srgbClr val="FF0000"/>
                </a:solidFill>
              </a:rPr>
              <a:t>Objavljivanje na portalu JN najkasnije u roku 30 dana </a:t>
            </a:r>
            <a:r>
              <a:rPr lang="bs-Latn-BA" altLang="en-US" sz="1800" dirty="0" smtClean="0"/>
              <a:t>od dana usvajanja budžeta ili finansijskog plana – sve izmjene i dopune plana JN se objavljuju na portalu JN</a:t>
            </a:r>
          </a:p>
          <a:p>
            <a:pPr algn="just">
              <a:buFont typeface="Arial" panose="020B0604020202020204" pitchFamily="34" charset="0"/>
              <a:buNone/>
            </a:pPr>
            <a:endParaRPr lang="bs-Latn-BA" altLang="en-US" sz="100" dirty="0" smtClean="0"/>
          </a:p>
          <a:p>
            <a:pPr algn="just"/>
            <a:r>
              <a:rPr lang="bs-Latn-BA" altLang="en-US" sz="1800" dirty="0" smtClean="0"/>
              <a:t>U slučaju neusvajanja budžeta, </a:t>
            </a:r>
            <a:r>
              <a:rPr lang="bs-Latn-BA" altLang="en-US" sz="1800" b="1" u="sng" dirty="0" smtClean="0">
                <a:solidFill>
                  <a:srgbClr val="FF0000"/>
                </a:solidFill>
              </a:rPr>
              <a:t>UO objavljuje privremeni plan JN</a:t>
            </a:r>
            <a:r>
              <a:rPr lang="bs-Latn-BA" altLang="en-US" sz="1800" dirty="0" smtClean="0">
                <a:solidFill>
                  <a:srgbClr val="FF0000"/>
                </a:solidFill>
              </a:rPr>
              <a:t> </a:t>
            </a:r>
            <a:r>
              <a:rPr lang="bs-Latn-BA" altLang="en-US" sz="1800" dirty="0" smtClean="0"/>
              <a:t>za period privremenog finansiranja</a:t>
            </a:r>
          </a:p>
          <a:p>
            <a:pPr algn="just"/>
            <a:r>
              <a:rPr lang="bs-Latn-BA" altLang="en-US" sz="1800" dirty="0" smtClean="0"/>
              <a:t>Ako postoje opravdani razlozi, ugovor može trajati </a:t>
            </a:r>
            <a:r>
              <a:rPr lang="bs-Latn-BA" altLang="en-US" sz="1800" b="1" dirty="0" smtClean="0">
                <a:solidFill>
                  <a:srgbClr val="FF0000"/>
                </a:solidFill>
              </a:rPr>
              <a:t>i duže od jedne godine</a:t>
            </a:r>
          </a:p>
        </p:txBody>
      </p:sp>
    </p:spTree>
    <p:extLst>
      <p:ext uri="{BB962C8B-B14F-4D97-AF65-F5344CB8AC3E}">
        <p14:creationId xmlns:p14="http://schemas.microsoft.com/office/powerpoint/2010/main" val="882293607"/>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6868">
                                            <p:txEl>
                                              <p:pRg st="0" end="0"/>
                                            </p:txEl>
                                          </p:spTgt>
                                        </p:tgtEl>
                                        <p:attrNameLst>
                                          <p:attrName>style.visibility</p:attrName>
                                        </p:attrNameLst>
                                      </p:cBhvr>
                                      <p:to>
                                        <p:strVal val="visible"/>
                                      </p:to>
                                    </p:set>
                                    <p:anim calcmode="lin" valueType="num">
                                      <p:cBhvr>
                                        <p:cTn id="7" dur="1500" fill="hold"/>
                                        <p:tgtEl>
                                          <p:spTgt spid="36868">
                                            <p:txEl>
                                              <p:pRg st="0" end="0"/>
                                            </p:txEl>
                                          </p:spTgt>
                                        </p:tgtEl>
                                        <p:attrNameLst>
                                          <p:attrName>ppt_w</p:attrName>
                                        </p:attrNameLst>
                                      </p:cBhvr>
                                      <p:tavLst>
                                        <p:tav tm="0">
                                          <p:val>
                                            <p:fltVal val="0"/>
                                          </p:val>
                                        </p:tav>
                                        <p:tav tm="100000">
                                          <p:val>
                                            <p:strVal val="#ppt_w"/>
                                          </p:val>
                                        </p:tav>
                                      </p:tavLst>
                                    </p:anim>
                                    <p:anim calcmode="lin" valueType="num">
                                      <p:cBhvr>
                                        <p:cTn id="8" dur="1500" fill="hold"/>
                                        <p:tgtEl>
                                          <p:spTgt spid="36868">
                                            <p:txEl>
                                              <p:pRg st="0" end="0"/>
                                            </p:txEl>
                                          </p:spTgt>
                                        </p:tgtEl>
                                        <p:attrNameLst>
                                          <p:attrName>ppt_h</p:attrName>
                                        </p:attrNameLst>
                                      </p:cBhvr>
                                      <p:tavLst>
                                        <p:tav tm="0">
                                          <p:val>
                                            <p:fltVal val="0"/>
                                          </p:val>
                                        </p:tav>
                                        <p:tav tm="100000">
                                          <p:val>
                                            <p:strVal val="#ppt_h"/>
                                          </p:val>
                                        </p:tav>
                                      </p:tavLst>
                                    </p:anim>
                                    <p:anim calcmode="lin" valueType="num">
                                      <p:cBhvr>
                                        <p:cTn id="9" dur="1500" fill="hold"/>
                                        <p:tgtEl>
                                          <p:spTgt spid="36868">
                                            <p:txEl>
                                              <p:pRg st="0" end="0"/>
                                            </p:txEl>
                                          </p:spTgt>
                                        </p:tgtEl>
                                        <p:attrNameLst>
                                          <p:attrName>style.rotation</p:attrName>
                                        </p:attrNameLst>
                                      </p:cBhvr>
                                      <p:tavLst>
                                        <p:tav tm="0">
                                          <p:val>
                                            <p:fltVal val="90"/>
                                          </p:val>
                                        </p:tav>
                                        <p:tav tm="100000">
                                          <p:val>
                                            <p:fltVal val="0"/>
                                          </p:val>
                                        </p:tav>
                                      </p:tavLst>
                                    </p:anim>
                                    <p:animEffect transition="in" filter="fade">
                                      <p:cBhvr>
                                        <p:cTn id="10" dur="1500"/>
                                        <p:tgtEl>
                                          <p:spTgt spid="36868">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6868">
                                            <p:txEl>
                                              <p:pRg st="2" end="2"/>
                                            </p:txEl>
                                          </p:spTgt>
                                        </p:tgtEl>
                                        <p:attrNameLst>
                                          <p:attrName>style.visibility</p:attrName>
                                        </p:attrNameLst>
                                      </p:cBhvr>
                                      <p:to>
                                        <p:strVal val="visible"/>
                                      </p:to>
                                    </p:set>
                                    <p:anim calcmode="lin" valueType="num">
                                      <p:cBhvr>
                                        <p:cTn id="15" dur="1500" fill="hold"/>
                                        <p:tgtEl>
                                          <p:spTgt spid="36868">
                                            <p:txEl>
                                              <p:pRg st="2" end="2"/>
                                            </p:txEl>
                                          </p:spTgt>
                                        </p:tgtEl>
                                        <p:attrNameLst>
                                          <p:attrName>ppt_w</p:attrName>
                                        </p:attrNameLst>
                                      </p:cBhvr>
                                      <p:tavLst>
                                        <p:tav tm="0">
                                          <p:val>
                                            <p:fltVal val="0"/>
                                          </p:val>
                                        </p:tav>
                                        <p:tav tm="100000">
                                          <p:val>
                                            <p:strVal val="#ppt_w"/>
                                          </p:val>
                                        </p:tav>
                                      </p:tavLst>
                                    </p:anim>
                                    <p:anim calcmode="lin" valueType="num">
                                      <p:cBhvr>
                                        <p:cTn id="16" dur="1500" fill="hold"/>
                                        <p:tgtEl>
                                          <p:spTgt spid="36868">
                                            <p:txEl>
                                              <p:pRg st="2" end="2"/>
                                            </p:txEl>
                                          </p:spTgt>
                                        </p:tgtEl>
                                        <p:attrNameLst>
                                          <p:attrName>ppt_h</p:attrName>
                                        </p:attrNameLst>
                                      </p:cBhvr>
                                      <p:tavLst>
                                        <p:tav tm="0">
                                          <p:val>
                                            <p:fltVal val="0"/>
                                          </p:val>
                                        </p:tav>
                                        <p:tav tm="100000">
                                          <p:val>
                                            <p:strVal val="#ppt_h"/>
                                          </p:val>
                                        </p:tav>
                                      </p:tavLst>
                                    </p:anim>
                                    <p:anim calcmode="lin" valueType="num">
                                      <p:cBhvr>
                                        <p:cTn id="17" dur="1500" fill="hold"/>
                                        <p:tgtEl>
                                          <p:spTgt spid="36868">
                                            <p:txEl>
                                              <p:pRg st="2" end="2"/>
                                            </p:txEl>
                                          </p:spTgt>
                                        </p:tgtEl>
                                        <p:attrNameLst>
                                          <p:attrName>style.rotation</p:attrName>
                                        </p:attrNameLst>
                                      </p:cBhvr>
                                      <p:tavLst>
                                        <p:tav tm="0">
                                          <p:val>
                                            <p:fltVal val="90"/>
                                          </p:val>
                                        </p:tav>
                                        <p:tav tm="100000">
                                          <p:val>
                                            <p:fltVal val="0"/>
                                          </p:val>
                                        </p:tav>
                                      </p:tavLst>
                                    </p:anim>
                                    <p:animEffect transition="in" filter="fade">
                                      <p:cBhvr>
                                        <p:cTn id="18" dur="1500"/>
                                        <p:tgtEl>
                                          <p:spTgt spid="36868">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36868">
                                            <p:txEl>
                                              <p:pRg st="4" end="4"/>
                                            </p:txEl>
                                          </p:spTgt>
                                        </p:tgtEl>
                                        <p:attrNameLst>
                                          <p:attrName>style.visibility</p:attrName>
                                        </p:attrNameLst>
                                      </p:cBhvr>
                                      <p:to>
                                        <p:strVal val="visible"/>
                                      </p:to>
                                    </p:set>
                                    <p:anim calcmode="lin" valueType="num">
                                      <p:cBhvr>
                                        <p:cTn id="23" dur="1500" fill="hold"/>
                                        <p:tgtEl>
                                          <p:spTgt spid="36868">
                                            <p:txEl>
                                              <p:pRg st="4" end="4"/>
                                            </p:txEl>
                                          </p:spTgt>
                                        </p:tgtEl>
                                        <p:attrNameLst>
                                          <p:attrName>ppt_w</p:attrName>
                                        </p:attrNameLst>
                                      </p:cBhvr>
                                      <p:tavLst>
                                        <p:tav tm="0">
                                          <p:val>
                                            <p:fltVal val="0"/>
                                          </p:val>
                                        </p:tav>
                                        <p:tav tm="100000">
                                          <p:val>
                                            <p:strVal val="#ppt_w"/>
                                          </p:val>
                                        </p:tav>
                                      </p:tavLst>
                                    </p:anim>
                                    <p:anim calcmode="lin" valueType="num">
                                      <p:cBhvr>
                                        <p:cTn id="24" dur="1500" fill="hold"/>
                                        <p:tgtEl>
                                          <p:spTgt spid="36868">
                                            <p:txEl>
                                              <p:pRg st="4" end="4"/>
                                            </p:txEl>
                                          </p:spTgt>
                                        </p:tgtEl>
                                        <p:attrNameLst>
                                          <p:attrName>ppt_h</p:attrName>
                                        </p:attrNameLst>
                                      </p:cBhvr>
                                      <p:tavLst>
                                        <p:tav tm="0">
                                          <p:val>
                                            <p:fltVal val="0"/>
                                          </p:val>
                                        </p:tav>
                                        <p:tav tm="100000">
                                          <p:val>
                                            <p:strVal val="#ppt_h"/>
                                          </p:val>
                                        </p:tav>
                                      </p:tavLst>
                                    </p:anim>
                                    <p:anim calcmode="lin" valueType="num">
                                      <p:cBhvr>
                                        <p:cTn id="25" dur="1500" fill="hold"/>
                                        <p:tgtEl>
                                          <p:spTgt spid="36868">
                                            <p:txEl>
                                              <p:pRg st="4" end="4"/>
                                            </p:txEl>
                                          </p:spTgt>
                                        </p:tgtEl>
                                        <p:attrNameLst>
                                          <p:attrName>style.rotation</p:attrName>
                                        </p:attrNameLst>
                                      </p:cBhvr>
                                      <p:tavLst>
                                        <p:tav tm="0">
                                          <p:val>
                                            <p:fltVal val="90"/>
                                          </p:val>
                                        </p:tav>
                                        <p:tav tm="100000">
                                          <p:val>
                                            <p:fltVal val="0"/>
                                          </p:val>
                                        </p:tav>
                                      </p:tavLst>
                                    </p:anim>
                                    <p:animEffect transition="in" filter="fade">
                                      <p:cBhvr>
                                        <p:cTn id="26" dur="1500"/>
                                        <p:tgtEl>
                                          <p:spTgt spid="36868">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1" presetClass="entr" presetSubtype="0" fill="hold" nodeType="clickEffect">
                                  <p:stCondLst>
                                    <p:cond delay="0"/>
                                  </p:stCondLst>
                                  <p:childTnLst>
                                    <p:set>
                                      <p:cBhvr>
                                        <p:cTn id="30" dur="1" fill="hold">
                                          <p:stCondLst>
                                            <p:cond delay="0"/>
                                          </p:stCondLst>
                                        </p:cTn>
                                        <p:tgtEl>
                                          <p:spTgt spid="36868">
                                            <p:txEl>
                                              <p:pRg st="6" end="6"/>
                                            </p:txEl>
                                          </p:spTgt>
                                        </p:tgtEl>
                                        <p:attrNameLst>
                                          <p:attrName>style.visibility</p:attrName>
                                        </p:attrNameLst>
                                      </p:cBhvr>
                                      <p:to>
                                        <p:strVal val="visible"/>
                                      </p:to>
                                    </p:set>
                                    <p:anim calcmode="lin" valueType="num">
                                      <p:cBhvr>
                                        <p:cTn id="31" dur="1500" fill="hold"/>
                                        <p:tgtEl>
                                          <p:spTgt spid="36868">
                                            <p:txEl>
                                              <p:pRg st="6" end="6"/>
                                            </p:txEl>
                                          </p:spTgt>
                                        </p:tgtEl>
                                        <p:attrNameLst>
                                          <p:attrName>ppt_w</p:attrName>
                                        </p:attrNameLst>
                                      </p:cBhvr>
                                      <p:tavLst>
                                        <p:tav tm="0">
                                          <p:val>
                                            <p:fltVal val="0"/>
                                          </p:val>
                                        </p:tav>
                                        <p:tav tm="100000">
                                          <p:val>
                                            <p:strVal val="#ppt_w"/>
                                          </p:val>
                                        </p:tav>
                                      </p:tavLst>
                                    </p:anim>
                                    <p:anim calcmode="lin" valueType="num">
                                      <p:cBhvr>
                                        <p:cTn id="32" dur="1500" fill="hold"/>
                                        <p:tgtEl>
                                          <p:spTgt spid="36868">
                                            <p:txEl>
                                              <p:pRg st="6" end="6"/>
                                            </p:txEl>
                                          </p:spTgt>
                                        </p:tgtEl>
                                        <p:attrNameLst>
                                          <p:attrName>ppt_h</p:attrName>
                                        </p:attrNameLst>
                                      </p:cBhvr>
                                      <p:tavLst>
                                        <p:tav tm="0">
                                          <p:val>
                                            <p:fltVal val="0"/>
                                          </p:val>
                                        </p:tav>
                                        <p:tav tm="100000">
                                          <p:val>
                                            <p:strVal val="#ppt_h"/>
                                          </p:val>
                                        </p:tav>
                                      </p:tavLst>
                                    </p:anim>
                                    <p:anim calcmode="lin" valueType="num">
                                      <p:cBhvr>
                                        <p:cTn id="33" dur="1500" fill="hold"/>
                                        <p:tgtEl>
                                          <p:spTgt spid="36868">
                                            <p:txEl>
                                              <p:pRg st="6" end="6"/>
                                            </p:txEl>
                                          </p:spTgt>
                                        </p:tgtEl>
                                        <p:attrNameLst>
                                          <p:attrName>style.rotation</p:attrName>
                                        </p:attrNameLst>
                                      </p:cBhvr>
                                      <p:tavLst>
                                        <p:tav tm="0">
                                          <p:val>
                                            <p:fltVal val="90"/>
                                          </p:val>
                                        </p:tav>
                                        <p:tav tm="100000">
                                          <p:val>
                                            <p:fltVal val="0"/>
                                          </p:val>
                                        </p:tav>
                                      </p:tavLst>
                                    </p:anim>
                                    <p:animEffect transition="in" filter="fade">
                                      <p:cBhvr>
                                        <p:cTn id="34" dur="1500"/>
                                        <p:tgtEl>
                                          <p:spTgt spid="36868">
                                            <p:txEl>
                                              <p:pRg st="6" end="6"/>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31" presetClass="entr" presetSubtype="0" fill="hold" nodeType="clickEffect">
                                  <p:stCondLst>
                                    <p:cond delay="0"/>
                                  </p:stCondLst>
                                  <p:childTnLst>
                                    <p:set>
                                      <p:cBhvr>
                                        <p:cTn id="38" dur="1" fill="hold">
                                          <p:stCondLst>
                                            <p:cond delay="0"/>
                                          </p:stCondLst>
                                        </p:cTn>
                                        <p:tgtEl>
                                          <p:spTgt spid="36868">
                                            <p:txEl>
                                              <p:pRg st="8" end="8"/>
                                            </p:txEl>
                                          </p:spTgt>
                                        </p:tgtEl>
                                        <p:attrNameLst>
                                          <p:attrName>style.visibility</p:attrName>
                                        </p:attrNameLst>
                                      </p:cBhvr>
                                      <p:to>
                                        <p:strVal val="visible"/>
                                      </p:to>
                                    </p:set>
                                    <p:anim calcmode="lin" valueType="num">
                                      <p:cBhvr>
                                        <p:cTn id="39" dur="1500" fill="hold"/>
                                        <p:tgtEl>
                                          <p:spTgt spid="36868">
                                            <p:txEl>
                                              <p:pRg st="8" end="8"/>
                                            </p:txEl>
                                          </p:spTgt>
                                        </p:tgtEl>
                                        <p:attrNameLst>
                                          <p:attrName>ppt_w</p:attrName>
                                        </p:attrNameLst>
                                      </p:cBhvr>
                                      <p:tavLst>
                                        <p:tav tm="0">
                                          <p:val>
                                            <p:fltVal val="0"/>
                                          </p:val>
                                        </p:tav>
                                        <p:tav tm="100000">
                                          <p:val>
                                            <p:strVal val="#ppt_w"/>
                                          </p:val>
                                        </p:tav>
                                      </p:tavLst>
                                    </p:anim>
                                    <p:anim calcmode="lin" valueType="num">
                                      <p:cBhvr>
                                        <p:cTn id="40" dur="1500" fill="hold"/>
                                        <p:tgtEl>
                                          <p:spTgt spid="36868">
                                            <p:txEl>
                                              <p:pRg st="8" end="8"/>
                                            </p:txEl>
                                          </p:spTgt>
                                        </p:tgtEl>
                                        <p:attrNameLst>
                                          <p:attrName>ppt_h</p:attrName>
                                        </p:attrNameLst>
                                      </p:cBhvr>
                                      <p:tavLst>
                                        <p:tav tm="0">
                                          <p:val>
                                            <p:fltVal val="0"/>
                                          </p:val>
                                        </p:tav>
                                        <p:tav tm="100000">
                                          <p:val>
                                            <p:strVal val="#ppt_h"/>
                                          </p:val>
                                        </p:tav>
                                      </p:tavLst>
                                    </p:anim>
                                    <p:anim calcmode="lin" valueType="num">
                                      <p:cBhvr>
                                        <p:cTn id="41" dur="1500" fill="hold"/>
                                        <p:tgtEl>
                                          <p:spTgt spid="36868">
                                            <p:txEl>
                                              <p:pRg st="8" end="8"/>
                                            </p:txEl>
                                          </p:spTgt>
                                        </p:tgtEl>
                                        <p:attrNameLst>
                                          <p:attrName>style.rotation</p:attrName>
                                        </p:attrNameLst>
                                      </p:cBhvr>
                                      <p:tavLst>
                                        <p:tav tm="0">
                                          <p:val>
                                            <p:fltVal val="90"/>
                                          </p:val>
                                        </p:tav>
                                        <p:tav tm="100000">
                                          <p:val>
                                            <p:fltVal val="0"/>
                                          </p:val>
                                        </p:tav>
                                      </p:tavLst>
                                    </p:anim>
                                    <p:animEffect transition="in" filter="fade">
                                      <p:cBhvr>
                                        <p:cTn id="42" dur="1500"/>
                                        <p:tgtEl>
                                          <p:spTgt spid="36868">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1" presetClass="entr" presetSubtype="0" fill="hold" nodeType="clickEffect">
                                  <p:stCondLst>
                                    <p:cond delay="0"/>
                                  </p:stCondLst>
                                  <p:childTnLst>
                                    <p:set>
                                      <p:cBhvr>
                                        <p:cTn id="46" dur="1" fill="hold">
                                          <p:stCondLst>
                                            <p:cond delay="0"/>
                                          </p:stCondLst>
                                        </p:cTn>
                                        <p:tgtEl>
                                          <p:spTgt spid="36868">
                                            <p:txEl>
                                              <p:pRg st="9" end="9"/>
                                            </p:txEl>
                                          </p:spTgt>
                                        </p:tgtEl>
                                        <p:attrNameLst>
                                          <p:attrName>style.visibility</p:attrName>
                                        </p:attrNameLst>
                                      </p:cBhvr>
                                      <p:to>
                                        <p:strVal val="visible"/>
                                      </p:to>
                                    </p:set>
                                    <p:anim calcmode="lin" valueType="num">
                                      <p:cBhvr>
                                        <p:cTn id="47" dur="1500" fill="hold"/>
                                        <p:tgtEl>
                                          <p:spTgt spid="36868">
                                            <p:txEl>
                                              <p:pRg st="9" end="9"/>
                                            </p:txEl>
                                          </p:spTgt>
                                        </p:tgtEl>
                                        <p:attrNameLst>
                                          <p:attrName>ppt_w</p:attrName>
                                        </p:attrNameLst>
                                      </p:cBhvr>
                                      <p:tavLst>
                                        <p:tav tm="0">
                                          <p:val>
                                            <p:fltVal val="0"/>
                                          </p:val>
                                        </p:tav>
                                        <p:tav tm="100000">
                                          <p:val>
                                            <p:strVal val="#ppt_w"/>
                                          </p:val>
                                        </p:tav>
                                      </p:tavLst>
                                    </p:anim>
                                    <p:anim calcmode="lin" valueType="num">
                                      <p:cBhvr>
                                        <p:cTn id="48" dur="1500" fill="hold"/>
                                        <p:tgtEl>
                                          <p:spTgt spid="36868">
                                            <p:txEl>
                                              <p:pRg st="9" end="9"/>
                                            </p:txEl>
                                          </p:spTgt>
                                        </p:tgtEl>
                                        <p:attrNameLst>
                                          <p:attrName>ppt_h</p:attrName>
                                        </p:attrNameLst>
                                      </p:cBhvr>
                                      <p:tavLst>
                                        <p:tav tm="0">
                                          <p:val>
                                            <p:fltVal val="0"/>
                                          </p:val>
                                        </p:tav>
                                        <p:tav tm="100000">
                                          <p:val>
                                            <p:strVal val="#ppt_h"/>
                                          </p:val>
                                        </p:tav>
                                      </p:tavLst>
                                    </p:anim>
                                    <p:anim calcmode="lin" valueType="num">
                                      <p:cBhvr>
                                        <p:cTn id="49" dur="1500" fill="hold"/>
                                        <p:tgtEl>
                                          <p:spTgt spid="36868">
                                            <p:txEl>
                                              <p:pRg st="9" end="9"/>
                                            </p:txEl>
                                          </p:spTgt>
                                        </p:tgtEl>
                                        <p:attrNameLst>
                                          <p:attrName>style.rotation</p:attrName>
                                        </p:attrNameLst>
                                      </p:cBhvr>
                                      <p:tavLst>
                                        <p:tav tm="0">
                                          <p:val>
                                            <p:fltVal val="90"/>
                                          </p:val>
                                        </p:tav>
                                        <p:tav tm="100000">
                                          <p:val>
                                            <p:fltVal val="0"/>
                                          </p:val>
                                        </p:tav>
                                      </p:tavLst>
                                    </p:anim>
                                    <p:animEffect transition="in" filter="fade">
                                      <p:cBhvr>
                                        <p:cTn id="50" dur="1500"/>
                                        <p:tgtEl>
                                          <p:spTgt spid="3686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92100" y="152400"/>
            <a:ext cx="7620000" cy="2819400"/>
          </a:xfrm>
        </p:spPr>
        <p:txBody>
          <a:bodyPr/>
          <a:lstStyle/>
          <a:p>
            <a:pPr algn="ctr"/>
            <a:r>
              <a:rPr lang="bs-Latn-BA" altLang="sr-Latn-RS" sz="2800" smtClean="0"/>
              <a:t/>
            </a:r>
            <a:br>
              <a:rPr lang="bs-Latn-BA" altLang="sr-Latn-RS" sz="2800" smtClean="0"/>
            </a:br>
            <a:r>
              <a:rPr lang="bs-Latn-BA" altLang="sr-Latn-RS" sz="2800" smtClean="0"/>
              <a:t/>
            </a:r>
            <a:br>
              <a:rPr lang="bs-Latn-BA" altLang="sr-Latn-RS" sz="2800" smtClean="0"/>
            </a:br>
            <a:r>
              <a:rPr lang="bs-Latn-BA" altLang="sr-Latn-RS" sz="2800" smtClean="0"/>
              <a:t/>
            </a:r>
            <a:br>
              <a:rPr lang="bs-Latn-BA" altLang="sr-Latn-RS" sz="2800" smtClean="0"/>
            </a:br>
            <a:endParaRPr lang="bs-Latn-BA" altLang="sr-Latn-RS" sz="2800" smtClean="0"/>
          </a:p>
        </p:txBody>
      </p:sp>
      <p:sp>
        <p:nvSpPr>
          <p:cNvPr id="10243"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C81FF72D-7B89-45EE-AD6F-1894BB859803}" type="slidenum">
              <a:rPr lang="en-US" altLang="sr-Latn-RS" sz="1200" smtClean="0">
                <a:solidFill>
                  <a:srgbClr val="FFFFFF"/>
                </a:solidFill>
              </a:rPr>
              <a:pPr algn="l">
                <a:lnSpc>
                  <a:spcPct val="100000"/>
                </a:lnSpc>
                <a:spcBef>
                  <a:spcPct val="0"/>
                </a:spcBef>
                <a:buFontTx/>
                <a:buNone/>
              </a:pPr>
              <a:t>7</a:t>
            </a:fld>
            <a:endParaRPr lang="en-US" altLang="sr-Latn-RS" sz="1200" smtClean="0">
              <a:solidFill>
                <a:srgbClr val="FFFFFF"/>
              </a:solidFill>
            </a:endParaRPr>
          </a:p>
        </p:txBody>
      </p:sp>
      <p:sp>
        <p:nvSpPr>
          <p:cNvPr id="3" name="Content Placeholder 2"/>
          <p:cNvSpPr>
            <a:spLocks noGrp="1"/>
          </p:cNvSpPr>
          <p:nvPr>
            <p:ph idx="1"/>
          </p:nvPr>
        </p:nvSpPr>
        <p:spPr>
          <a:xfrm>
            <a:off x="628650" y="923925"/>
            <a:ext cx="8134350" cy="6229350"/>
          </a:xfrm>
        </p:spPr>
        <p:txBody>
          <a:bodyPr/>
          <a:lstStyle/>
          <a:p>
            <a:pPr marL="114300" indent="0" algn="just">
              <a:buFont typeface="Arial" panose="020B0604020202020204" pitchFamily="34" charset="0"/>
              <a:buNone/>
              <a:defRPr/>
            </a:pPr>
            <a:endParaRPr lang="bs-Latn-BA" dirty="0" smtClean="0"/>
          </a:p>
          <a:p>
            <a:pPr marL="114300" indent="0" algn="just">
              <a:buFont typeface="Arial" panose="020B0604020202020204" pitchFamily="34" charset="0"/>
              <a:buNone/>
              <a:defRPr/>
            </a:pPr>
            <a:endParaRPr lang="bs-Latn-BA" dirty="0"/>
          </a:p>
          <a:p>
            <a:pPr marL="114300" indent="0" algn="just">
              <a:buFont typeface="Arial" panose="020B0604020202020204" pitchFamily="34" charset="0"/>
              <a:buNone/>
              <a:defRPr/>
            </a:pPr>
            <a:endParaRPr lang="bs-Latn-BA" dirty="0" smtClean="0"/>
          </a:p>
          <a:p>
            <a:pPr marL="114300" indent="0" algn="just">
              <a:buFont typeface="Arial" panose="020B0604020202020204" pitchFamily="34" charset="0"/>
              <a:buNone/>
              <a:defRPr/>
            </a:pPr>
            <a:endParaRPr lang="bs-Latn-BA" dirty="0"/>
          </a:p>
          <a:p>
            <a:pPr marL="114300" indent="0" algn="just">
              <a:buFont typeface="Arial" panose="020B0604020202020204" pitchFamily="34" charset="0"/>
              <a:buNone/>
              <a:defRPr/>
            </a:pPr>
            <a:endParaRPr lang="bs-Latn-BA" dirty="0" smtClean="0"/>
          </a:p>
          <a:p>
            <a:pPr algn="just">
              <a:defRPr/>
            </a:pPr>
            <a:r>
              <a:rPr lang="bs-Latn-BA" sz="2400" dirty="0" smtClean="0"/>
              <a:t>Kroz član 17. </a:t>
            </a:r>
            <a:r>
              <a:rPr lang="bs-Latn-BA" sz="2400" dirty="0"/>
              <a:t>Z</a:t>
            </a:r>
            <a:r>
              <a:rPr lang="bs-Latn-BA" sz="2400" dirty="0" smtClean="0"/>
              <a:t>akona je propisana obaveza </a:t>
            </a:r>
            <a:r>
              <a:rPr lang="bs-Latn-BA" sz="2400" dirty="0"/>
              <a:t>objave cjelokupnog Plana nabavki, </a:t>
            </a:r>
            <a:r>
              <a:rPr lang="bs-Latn-BA" sz="2400" b="1" u="sng" dirty="0"/>
              <a:t>bez izuzetka na vrijednost nabavke</a:t>
            </a:r>
            <a:r>
              <a:rPr lang="bs-Latn-BA" sz="2400" dirty="0"/>
              <a:t>, čime se postiže puna transparentnost u procesu planiranja. </a:t>
            </a:r>
          </a:p>
          <a:p>
            <a:pPr algn="just">
              <a:defRPr/>
            </a:pPr>
            <a:endParaRPr lang="bs-Latn-BA" dirty="0" smtClean="0"/>
          </a:p>
          <a:p>
            <a:pPr algn="just">
              <a:defRPr/>
            </a:pPr>
            <a:endParaRPr lang="bs-Latn-BA" dirty="0"/>
          </a:p>
        </p:txBody>
      </p:sp>
      <p:pic>
        <p:nvPicPr>
          <p:cNvPr id="1024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1695" y="1098550"/>
            <a:ext cx="23622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9316" y="4683125"/>
            <a:ext cx="2246313"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0494407"/>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09372" y="1585912"/>
            <a:ext cx="7924800" cy="655638"/>
          </a:xfrm>
        </p:spPr>
        <p:txBody>
          <a:bodyPr>
            <a:normAutofit fontScale="90000"/>
          </a:bodyPr>
          <a:lstStyle/>
          <a:p>
            <a:pPr algn="ctr" eaLnBrk="1" hangingPunct="1"/>
            <a:r>
              <a:rPr lang="bs-Latn-BA" altLang="sr-Latn-RS" sz="3600" b="1" dirty="0" smtClean="0">
                <a:solidFill>
                  <a:srgbClr val="FF0000"/>
                </a:solidFill>
                <a:latin typeface="Cambria" panose="02040503050406030204" pitchFamily="18" charset="0"/>
                <a:ea typeface="Cambria" panose="02040503050406030204" pitchFamily="18" charset="0"/>
                <a:cs typeface="Cambria" panose="02040503050406030204" pitchFamily="18" charset="0"/>
              </a:rPr>
              <a:t>POSTUPCI MALE VRIJEDNOSTI</a:t>
            </a:r>
            <a:r>
              <a:rPr lang="bs-Latn-BA" altLang="sr-Latn-RS" sz="3600" dirty="0" smtClean="0">
                <a:solidFill>
                  <a:srgbClr val="FF0000"/>
                </a:solidFill>
                <a:latin typeface="Cambria" panose="02040503050406030204" pitchFamily="18" charset="0"/>
                <a:ea typeface="Cambria" panose="02040503050406030204" pitchFamily="18" charset="0"/>
                <a:cs typeface="Cambria" panose="02040503050406030204" pitchFamily="18" charset="0"/>
              </a:rPr>
              <a:t/>
            </a:r>
            <a:br>
              <a:rPr lang="bs-Latn-BA" altLang="sr-Latn-RS" sz="3600" dirty="0" smtClean="0">
                <a:solidFill>
                  <a:srgbClr val="FF0000"/>
                </a:solidFill>
                <a:latin typeface="Cambria" panose="02040503050406030204" pitchFamily="18" charset="0"/>
                <a:ea typeface="Cambria" panose="02040503050406030204" pitchFamily="18" charset="0"/>
                <a:cs typeface="Cambria" panose="02040503050406030204" pitchFamily="18" charset="0"/>
              </a:rPr>
            </a:br>
            <a:r>
              <a:rPr lang="pl-PL" altLang="sr-Latn-RS" sz="3100" dirty="0" smtClean="0">
                <a:solidFill>
                  <a:srgbClr val="FF0000"/>
                </a:solidFill>
                <a:latin typeface="Cambria" panose="02040503050406030204" pitchFamily="18" charset="0"/>
                <a:ea typeface="Cambria" panose="02040503050406030204" pitchFamily="18" charset="0"/>
                <a:cs typeface="Cambria" panose="02040503050406030204" pitchFamily="18" charset="0"/>
              </a:rPr>
              <a:t>DIREKTNI SPORAZUM</a:t>
            </a:r>
            <a:br>
              <a:rPr lang="pl-PL" altLang="sr-Latn-RS" sz="3100" dirty="0" smtClean="0">
                <a:solidFill>
                  <a:srgbClr val="FF0000"/>
                </a:solidFill>
                <a:latin typeface="Cambria" panose="02040503050406030204" pitchFamily="18" charset="0"/>
                <a:ea typeface="Cambria" panose="02040503050406030204" pitchFamily="18" charset="0"/>
                <a:cs typeface="Cambria" panose="02040503050406030204" pitchFamily="18" charset="0"/>
              </a:rPr>
            </a:br>
            <a:r>
              <a:rPr lang="bs-Latn-BA" altLang="sr-Latn-RS" sz="3100" dirty="0" smtClean="0">
                <a:solidFill>
                  <a:srgbClr val="FF0000"/>
                </a:solidFill>
                <a:latin typeface="Cambria" panose="02040503050406030204" pitchFamily="18" charset="0"/>
                <a:ea typeface="Cambria" panose="02040503050406030204" pitchFamily="18" charset="0"/>
                <a:cs typeface="Cambria" panose="02040503050406030204" pitchFamily="18" charset="0"/>
              </a:rPr>
              <a:t>ČLAN 87. ZJN</a:t>
            </a:r>
            <a:r>
              <a:rPr lang="bs-Latn-BA" altLang="sr-Latn-RS" sz="2800" dirty="0" smtClean="0">
                <a:solidFill>
                  <a:srgbClr val="FF0000"/>
                </a:solidFill>
              </a:rPr>
              <a:t/>
            </a:r>
            <a:br>
              <a:rPr lang="bs-Latn-BA" altLang="sr-Latn-RS" sz="2800" dirty="0" smtClean="0">
                <a:solidFill>
                  <a:srgbClr val="FF0000"/>
                </a:solidFill>
              </a:rPr>
            </a:br>
            <a:endParaRPr lang="bs-Latn-BA" altLang="sr-Latn-RS" sz="2800" dirty="0" smtClean="0">
              <a:solidFill>
                <a:srgbClr val="FF0000"/>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08430462"/>
              </p:ext>
            </p:extLst>
          </p:nvPr>
        </p:nvGraphicFramePr>
        <p:xfrm>
          <a:off x="304800" y="3613150"/>
          <a:ext cx="8331693" cy="274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292"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211251CE-5DD7-4CDB-841F-14F8DAF326B7}" type="slidenum">
              <a:rPr lang="en-US" altLang="sr-Latn-RS" sz="1200" smtClean="0">
                <a:solidFill>
                  <a:srgbClr val="FFFFFF"/>
                </a:solidFill>
              </a:rPr>
              <a:pPr algn="l">
                <a:lnSpc>
                  <a:spcPct val="100000"/>
                </a:lnSpc>
                <a:spcBef>
                  <a:spcPct val="0"/>
                </a:spcBef>
                <a:buFontTx/>
                <a:buNone/>
              </a:pPr>
              <a:t>8</a:t>
            </a:fld>
            <a:endParaRPr lang="en-US" altLang="sr-Latn-RS" sz="1200" smtClean="0">
              <a:solidFill>
                <a:srgbClr val="FFFFFF"/>
              </a:solidFill>
            </a:endParaRPr>
          </a:p>
        </p:txBody>
      </p:sp>
      <p:pic>
        <p:nvPicPr>
          <p:cNvPr id="12293" name="Picture 1"/>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74954" y="2424580"/>
            <a:ext cx="3518197" cy="1646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76341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92100" y="152400"/>
            <a:ext cx="7620000" cy="2819400"/>
          </a:xfrm>
        </p:spPr>
        <p:txBody>
          <a:bodyPr/>
          <a:lstStyle/>
          <a:p>
            <a:pPr algn="ctr"/>
            <a:r>
              <a:rPr lang="bs-Latn-BA" altLang="sr-Latn-RS" sz="2800" smtClean="0"/>
              <a:t/>
            </a:r>
            <a:br>
              <a:rPr lang="bs-Latn-BA" altLang="sr-Latn-RS" sz="2800" smtClean="0"/>
            </a:br>
            <a:r>
              <a:rPr lang="bs-Latn-BA" altLang="sr-Latn-RS" sz="2800" smtClean="0"/>
              <a:t/>
            </a:r>
            <a:br>
              <a:rPr lang="bs-Latn-BA" altLang="sr-Latn-RS" sz="2800" smtClean="0"/>
            </a:br>
            <a:r>
              <a:rPr lang="bs-Latn-BA" altLang="sr-Latn-RS" sz="2800" smtClean="0"/>
              <a:t/>
            </a:r>
            <a:br>
              <a:rPr lang="bs-Latn-BA" altLang="sr-Latn-RS" sz="2800" smtClean="0"/>
            </a:br>
            <a:endParaRPr lang="bs-Latn-BA" altLang="sr-Latn-RS" sz="2800" smtClean="0"/>
          </a:p>
        </p:txBody>
      </p:sp>
      <p:sp>
        <p:nvSpPr>
          <p:cNvPr id="13315" name="Slide Number Placeholder 3"/>
          <p:cNvSpPr>
            <a:spLocks noGrp="1"/>
          </p:cNvSpPr>
          <p:nvPr>
            <p:ph type="sldNum" sz="quarter" idx="12"/>
          </p:nvPr>
        </p:nvSpPr>
        <p:spPr bwMode="auto">
          <a:xfrm>
            <a:off x="628650" y="6356350"/>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l">
              <a:lnSpc>
                <a:spcPct val="100000"/>
              </a:lnSpc>
              <a:spcBef>
                <a:spcPct val="0"/>
              </a:spcBef>
              <a:buFontTx/>
              <a:buNone/>
            </a:pPr>
            <a:fld id="{732B0DDD-4A95-4FA3-A194-092DB3A3AF0E}" type="slidenum">
              <a:rPr lang="en-US" altLang="sr-Latn-RS" sz="1200" smtClean="0">
                <a:solidFill>
                  <a:srgbClr val="FFFFFF"/>
                </a:solidFill>
              </a:rPr>
              <a:pPr algn="l">
                <a:lnSpc>
                  <a:spcPct val="100000"/>
                </a:lnSpc>
                <a:spcBef>
                  <a:spcPct val="0"/>
                </a:spcBef>
                <a:buFontTx/>
                <a:buNone/>
              </a:pPr>
              <a:t>9</a:t>
            </a:fld>
            <a:endParaRPr lang="en-US" altLang="sr-Latn-RS" sz="1200" smtClean="0">
              <a:solidFill>
                <a:srgbClr val="FFFFFF"/>
              </a:solidFill>
            </a:endParaRPr>
          </a:p>
        </p:txBody>
      </p:sp>
      <p:sp>
        <p:nvSpPr>
          <p:cNvPr id="3" name="Content Placeholder 2"/>
          <p:cNvSpPr>
            <a:spLocks noGrp="1"/>
          </p:cNvSpPr>
          <p:nvPr>
            <p:ph idx="1"/>
          </p:nvPr>
        </p:nvSpPr>
        <p:spPr>
          <a:xfrm>
            <a:off x="557020" y="1109173"/>
            <a:ext cx="7924800" cy="6400800"/>
          </a:xfrm>
        </p:spPr>
        <p:txBody>
          <a:bodyPr/>
          <a:lstStyle/>
          <a:p>
            <a:pPr marL="114300" indent="0">
              <a:buFont typeface="Arial" panose="020B0604020202020204" pitchFamily="34" charset="0"/>
              <a:buNone/>
              <a:defRPr/>
            </a:pPr>
            <a:r>
              <a:rPr lang="bs-Latn-BA" i="1" dirty="0" smtClean="0"/>
              <a:t>  </a:t>
            </a:r>
            <a:r>
              <a:rPr lang="bs-Latn-BA" b="1" dirty="0" smtClean="0">
                <a:solidFill>
                  <a:srgbClr val="FF0000"/>
                </a:solidFill>
              </a:rPr>
              <a:t>Specifičnost za planiranje direktnih sporazuma</a:t>
            </a:r>
            <a:r>
              <a:rPr lang="bs-Latn-BA" b="1" dirty="0" smtClean="0">
                <a:solidFill>
                  <a:srgbClr val="FF0000"/>
                </a:solidFill>
              </a:rPr>
              <a:t>:</a:t>
            </a:r>
            <a:endParaRPr lang="bs-Latn-BA" i="1" dirty="0" smtClean="0"/>
          </a:p>
          <a:p>
            <a:pPr algn="just">
              <a:buFont typeface="Wingdings" panose="05000000000000000000" pitchFamily="2" charset="2"/>
              <a:buChar char="Ø"/>
              <a:defRPr/>
            </a:pPr>
            <a:r>
              <a:rPr lang="bs-Latn-BA" sz="2400" dirty="0"/>
              <a:t>U</a:t>
            </a:r>
            <a:r>
              <a:rPr lang="bs-Latn-BA" sz="2400" dirty="0" smtClean="0"/>
              <a:t>koliko </a:t>
            </a:r>
            <a:r>
              <a:rPr lang="bs-Latn-BA" sz="2400" dirty="0"/>
              <a:t>je ugovorni organ u planu nabavki planirao npr. 8.000,00 KM za istovrsne </a:t>
            </a:r>
            <a:r>
              <a:rPr lang="bs-Latn-BA" sz="2400" dirty="0" smtClean="0"/>
              <a:t>nabavke potrebno </a:t>
            </a:r>
            <a:r>
              <a:rPr lang="bs-Latn-BA" sz="2400" dirty="0"/>
              <a:t>je da planira provođenje postupka konkurentskog zahtjeva za dostavljanje ponuda jer vrijednost iz navedenog primjera odgovara tom postupku. </a:t>
            </a:r>
            <a:endParaRPr lang="bs-Latn-BA" sz="2400" dirty="0" smtClean="0"/>
          </a:p>
          <a:p>
            <a:pPr algn="just">
              <a:buFont typeface="Wingdings" panose="05000000000000000000" pitchFamily="2" charset="2"/>
              <a:buChar char="Ø"/>
              <a:defRPr/>
            </a:pPr>
            <a:r>
              <a:rPr lang="bs-Latn-BA" sz="2400" dirty="0"/>
              <a:t>U</a:t>
            </a:r>
            <a:r>
              <a:rPr lang="bs-Latn-BA" sz="2400" dirty="0" smtClean="0"/>
              <a:t>govorni </a:t>
            </a:r>
            <a:r>
              <a:rPr lang="bs-Latn-BA" sz="2400" dirty="0"/>
              <a:t>organ </a:t>
            </a:r>
            <a:r>
              <a:rPr lang="bs-Latn-BA" sz="2400" dirty="0" smtClean="0"/>
              <a:t>može u </a:t>
            </a:r>
            <a:r>
              <a:rPr lang="bs-Latn-BA" sz="2400" dirty="0"/>
              <a:t>planu nabavki </a:t>
            </a:r>
            <a:r>
              <a:rPr lang="bs-Latn-BA" sz="2400" dirty="0" smtClean="0"/>
              <a:t>planirati </a:t>
            </a:r>
            <a:r>
              <a:rPr lang="bs-Latn-BA" sz="2400" dirty="0"/>
              <a:t>npr. 5,000,00 KM za istovrsne nabavke i da će za isti provesti postupak direktnog sporazuma. </a:t>
            </a:r>
            <a:endParaRPr lang="bs-Latn-BA" sz="2400" dirty="0" smtClean="0"/>
          </a:p>
          <a:p>
            <a:pPr algn="just">
              <a:buFont typeface="Wingdings" panose="05000000000000000000" pitchFamily="2" charset="2"/>
              <a:buChar char="Ø"/>
              <a:defRPr/>
            </a:pPr>
            <a:r>
              <a:rPr lang="bs-Latn-BA" sz="2400" dirty="0" smtClean="0"/>
              <a:t>Međutim</a:t>
            </a:r>
            <a:r>
              <a:rPr lang="bs-Latn-BA" sz="2400" dirty="0"/>
              <a:t>, moguće je da se usljed objektivnih, nepredviđenih okolnosti desi da je tokom godine došlo do potrebe za većom količinom istovrsnih nabavki ili je došlo do povećanja cijene pa je ranije potrošena planirana vrijednost. U tom slučaju ugovorni organ obezbjeđuje dodatna sredstva, vrši izmjenu plana nabavki i provodi novi postupak direktnog sporazuma uvažavajući odredbu člana 87. stav (3) Zakona.</a:t>
            </a:r>
          </a:p>
        </p:txBody>
      </p:sp>
    </p:spTree>
    <p:extLst>
      <p:ext uri="{BB962C8B-B14F-4D97-AF65-F5344CB8AC3E}">
        <p14:creationId xmlns:p14="http://schemas.microsoft.com/office/powerpoint/2010/main" val="86799990"/>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1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1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1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TotalTime>
  <Words>2637</Words>
  <Application>Microsoft Office PowerPoint</Application>
  <PresentationFormat>On-screen Show (4:3)</PresentationFormat>
  <Paragraphs>354</Paragraphs>
  <Slides>47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Calibri</vt:lpstr>
      <vt:lpstr>Calibri Light</vt:lpstr>
      <vt:lpstr>Cambria</vt:lpstr>
      <vt:lpstr>Courier New</vt:lpstr>
      <vt:lpstr>Wingdings</vt:lpstr>
      <vt:lpstr>Wingdings 3</vt:lpstr>
      <vt:lpstr>Office Theme</vt:lpstr>
      <vt:lpstr>                                             ZAKON O JAVNIM NABAVKAMA                                                               Zlatko Lazović, dipl.ecc., MPPM                                                       Ovlašteni predavač za javne nabavke AJN  Sarajevo, 23.02.2023. godine </vt:lpstr>
      <vt:lpstr>                                VRSTE POSTUPAKA - Direktni sporazum - Konkurentski zahtjev za dostavu ponuda  TEHNIKA NABAVKE -Okvirni sporazum        </vt:lpstr>
      <vt:lpstr>OPŠTI PRINCIPI JAVNIH NABAVKI</vt:lpstr>
      <vt:lpstr>PowerPoint Presentation</vt:lpstr>
      <vt:lpstr>PowerPoint Presentation</vt:lpstr>
      <vt:lpstr>PLANIRANJE I USLOVI ZA POČETAK JAVNE NABAVKE – član 17 ZJN se mijenja    </vt:lpstr>
      <vt:lpstr>   </vt:lpstr>
      <vt:lpstr>POSTUPCI MALE VRIJEDNOSTI DIREKTNI SPORAZUM ČLAN 87. ZJN </vt:lpstr>
      <vt:lpstr>   </vt:lpstr>
      <vt:lpstr>DIREKTNI SPORAZUM  tok postupka</vt:lpstr>
      <vt:lpstr>DIREKTNI SPORAZUM </vt:lpstr>
      <vt:lpstr>DIREKTNI SPORAZUM – priprema zahtjeva za ponudu</vt:lpstr>
      <vt:lpstr>DIREKTNI SPORAZUM </vt:lpstr>
      <vt:lpstr>POSTUPCI MALE VRIJEDNOSTI DIREKTNI SPORAZUM </vt:lpstr>
      <vt:lpstr>POSTUPCI MALE VRIJEDNOSTI DIREKTNI SPORAZUM </vt:lpstr>
      <vt:lpstr>PowerPoint Presentation</vt:lpstr>
      <vt:lpstr>POSTUPCI MALE VRIJEDNOSTI KONKURENTSKI ZAHTJEV ZA DOSTAVU PONUDA ČLAN 87. ZJN </vt:lpstr>
      <vt:lpstr>PowerPoint Presentation</vt:lpstr>
      <vt:lpstr>TOK AKTIVNOSTI (1)  8 „aktivnosti“ – nakon donošenja Odluke/rješenja o formiranju Komisije</vt:lpstr>
      <vt:lpstr>TOK AKTIVNOSTI (2)</vt:lpstr>
      <vt:lpstr>           U praksi se često postavlja pitanje da li je obligatorno postavljanje uslova iz člana 45. Zakona tj. uslova za dostavljanje izjave ovjerene kod nadležnog organa (organ uprave ili notar) da se na njih ne odnose slučajevi definisani članom 45. tč. a) do d) Zakona.    </vt:lpstr>
      <vt:lpstr>  * član 88. stav (1) Zakona između ostalog propisuje sljedeće da TD sadrži:   - minimum dokumenata kojima se dokazuje kvalificiranost ponuđača (ako ih zahtijeva)    pojam„ako ih zahtijeva“, može se tumačiti da UO nije u obavezi da postavlja kvalifikacione uslove u konkurentskom zahtjevu pa tako ni uslove iz člana 45. ZJN  * Postoje različita tumačenja stava (1) člana 45. Zakona koji glasi da je ugovorni organ, izuzev u slučajevima iz člana 21. stav (1) tačka d) i člana 22. stav (1) tačka d) ovog zakona, dužan  odbaciti zahtjev za učešće ili ponudu...  * Međutim, treba imati u vidu opšte principe javnih nabavki  * član 46. ZJN – dokaz o registraciji također opcionalan ? -  „može“ </vt:lpstr>
      <vt:lpstr>ZAPISNIK O ZAPRIMANJU PONUDA I POSTUPAK OTVARANJA PONUDA (1)</vt:lpstr>
      <vt:lpstr> KONKURENTSKI ZAHTJEV ZA DOSTAVU PONUDA Član 101. (5) ZJN</vt:lpstr>
      <vt:lpstr>Rokovi – izmjena obavještenja i ispravke tenderske dokumentacije</vt:lpstr>
      <vt:lpstr>Rokovi – izmjena obavještenja i ispravke tenderske dokumentacije</vt:lpstr>
      <vt:lpstr>Zaključivanje ugovora </vt:lpstr>
      <vt:lpstr>KONKURENTSKI ZAHTJEV ZA DOSTAVU PONUDA</vt:lpstr>
      <vt:lpstr>PowerPoint Presentation</vt:lpstr>
      <vt:lpstr>OKVIRNI SPORAZUM –  član  32 ZJN i član 4.st.4. Uputstva za pripremu Modela TD i ponuda                          </vt:lpstr>
      <vt:lpstr>OKVIRNI SPORAZUM                         </vt:lpstr>
      <vt:lpstr>PowerPoint Presentation</vt:lpstr>
      <vt:lpstr>PowerPoint Presentation</vt:lpstr>
      <vt:lpstr>PowerPoint Presentation</vt:lpstr>
      <vt:lpstr>OKVIRNI SPORAZUM  zaključivanje ugovora unutar OS                          </vt:lpstr>
      <vt:lpstr>PowerPoint Presentation</vt:lpstr>
      <vt:lpstr>OKVIRNI SPORAZUM sa više ponuđača                         </vt:lpstr>
      <vt:lpstr>OKVIRNI SPORAZUM sa više ponuđača                         </vt:lpstr>
      <vt:lpstr>OKVIRNI SPORAZUM sa više ponuđača                         </vt:lpstr>
      <vt:lpstr>OKVIRNI SPORAZUM                         </vt:lpstr>
      <vt:lpstr>OKVIRNI SPORAZUM                         </vt:lpstr>
      <vt:lpstr>OKVIRNI SPORAZUM zabrana zaključenja ugovora – član 98 ZJN</vt:lpstr>
      <vt:lpstr>OKVIRNI SPORAZUM  obaveze nakon okončanog postupka                        </vt:lpstr>
      <vt:lpstr>OKVIRNI SPORAZUM                        </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 Velickovic</dc:creator>
  <cp:lastModifiedBy>Zlatko Lazović</cp:lastModifiedBy>
  <cp:revision>11</cp:revision>
  <dcterms:created xsi:type="dcterms:W3CDTF">2019-04-24T11:33:41Z</dcterms:created>
  <dcterms:modified xsi:type="dcterms:W3CDTF">2023-02-14T08:11:51Z</dcterms:modified>
</cp:coreProperties>
</file>