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72" r:id="rId1"/>
    <p:sldMasterId id="2147483684" r:id="rId2"/>
  </p:sldMasterIdLst>
  <p:notesMasterIdLst>
    <p:notesMasterId r:id="rId24"/>
  </p:notesMasterIdLst>
  <p:sldIdLst>
    <p:sldId id="264" r:id="rId3"/>
    <p:sldId id="267" r:id="rId4"/>
    <p:sldId id="273" r:id="rId5"/>
    <p:sldId id="274" r:id="rId6"/>
    <p:sldId id="275" r:id="rId7"/>
    <p:sldId id="276" r:id="rId8"/>
    <p:sldId id="272" r:id="rId9"/>
    <p:sldId id="268" r:id="rId10"/>
    <p:sldId id="277" r:id="rId11"/>
    <p:sldId id="278" r:id="rId12"/>
    <p:sldId id="279" r:id="rId13"/>
    <p:sldId id="280" r:id="rId14"/>
    <p:sldId id="281" r:id="rId15"/>
    <p:sldId id="282" r:id="rId16"/>
    <p:sldId id="283" r:id="rId17"/>
    <p:sldId id="284" r:id="rId18"/>
    <p:sldId id="285" r:id="rId19"/>
    <p:sldId id="286" r:id="rId20"/>
    <p:sldId id="287" r:id="rId21"/>
    <p:sldId id="288" r:id="rId22"/>
    <p:sldId id="289" r:id="rId2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9E3EB"/>
    <a:srgbClr val="A4BCD0"/>
    <a:srgbClr val="82A4B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0" d="100"/>
          <a:sy n="60" d="100"/>
        </p:scale>
        <p:origin x="1388" y="5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viewProps" Target="viewProps.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notesMaster" Target="notesMasters/notesMaster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tableStyles" Target="tableStyle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bs-Latn-BA"/>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45B5F20-F7B6-44FC-B5A6-D11DE95C5784}" type="datetimeFigureOut">
              <a:rPr lang="bs-Latn-BA" smtClean="0"/>
              <a:t>27. 8. 2024.</a:t>
            </a:fld>
            <a:endParaRPr lang="bs-Latn-BA"/>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bs-Latn-BA"/>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bs-Latn-BA"/>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bs-Latn-BA"/>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787740D-A6BE-4D0C-A5D6-9B85018B8C0F}" type="slidenum">
              <a:rPr lang="bs-Latn-BA" smtClean="0"/>
              <a:t>‹#›</a:t>
            </a:fld>
            <a:endParaRPr lang="bs-Latn-BA"/>
          </a:p>
        </p:txBody>
      </p:sp>
    </p:spTree>
    <p:extLst>
      <p:ext uri="{BB962C8B-B14F-4D97-AF65-F5344CB8AC3E}">
        <p14:creationId xmlns:p14="http://schemas.microsoft.com/office/powerpoint/2010/main" val="188193275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smtClean="0"/>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0CFFA273-851D-43F0-9D14-5D89C4BC5B53}" type="datetime1">
              <a:rPr lang="hr-BA" smtClean="0">
                <a:solidFill>
                  <a:prstClr val="black">
                    <a:tint val="75000"/>
                  </a:prstClr>
                </a:solidFill>
              </a:rPr>
              <a:pPr/>
              <a:t>27. 8. 2024.</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r>
              <a:rPr lang="en-US" smtClean="0">
                <a:solidFill>
                  <a:prstClr val="black">
                    <a:tint val="75000"/>
                  </a:prstClr>
                </a:solidFill>
              </a:rPr>
              <a:t>Copyright © 2012 | Public Procurement Agency of Bosnia and Herzegovina</a:t>
            </a: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5EE963A5-A76A-496F-BBA2-ABE69D2D945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24569156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358B8194-550F-4B18-9C31-A82C3E443AC8}" type="datetime1">
              <a:rPr lang="hr-BA" smtClean="0">
                <a:solidFill>
                  <a:prstClr val="black">
                    <a:tint val="75000"/>
                  </a:prstClr>
                </a:solidFill>
              </a:rPr>
              <a:pPr/>
              <a:t>27. 8. 2024.</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r>
              <a:rPr lang="en-US" smtClean="0">
                <a:solidFill>
                  <a:prstClr val="black">
                    <a:tint val="75000"/>
                  </a:prstClr>
                </a:solidFill>
              </a:rPr>
              <a:t>Copyright © 2012 | Public Procurement Agency of Bosnia and Herzegovina</a:t>
            </a: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5EE963A5-A76A-496F-BBA2-ABE69D2D945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8835393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E1A93EA9-45FC-42DB-AF3E-9955674230C8}" type="datetime1">
              <a:rPr lang="hr-BA" smtClean="0">
                <a:solidFill>
                  <a:prstClr val="black">
                    <a:tint val="75000"/>
                  </a:prstClr>
                </a:solidFill>
              </a:rPr>
              <a:pPr/>
              <a:t>27. 8. 2024.</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r>
              <a:rPr lang="en-US" smtClean="0">
                <a:solidFill>
                  <a:prstClr val="black">
                    <a:tint val="75000"/>
                  </a:prstClr>
                </a:solidFill>
              </a:rPr>
              <a:t>Copyright © 2012 | Public Procurement Agency of Bosnia and Herzegovina</a:t>
            </a: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5EE963A5-A76A-496F-BBA2-ABE69D2D945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88959471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smtClean="0"/>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0CFFA273-851D-43F0-9D14-5D89C4BC5B53}" type="datetime1">
              <a:rPr lang="hr-BA" smtClean="0"/>
              <a:pPr/>
              <a:t>27. 8. 2024.</a:t>
            </a:fld>
            <a:endParaRPr lang="en-US"/>
          </a:p>
        </p:txBody>
      </p:sp>
      <p:sp>
        <p:nvSpPr>
          <p:cNvPr id="5" name="Footer Placeholder 4"/>
          <p:cNvSpPr>
            <a:spLocks noGrp="1"/>
          </p:cNvSpPr>
          <p:nvPr>
            <p:ph type="ftr" sz="quarter" idx="11"/>
          </p:nvPr>
        </p:nvSpPr>
        <p:spPr/>
        <p:txBody>
          <a:bodyPr/>
          <a:lstStyle/>
          <a:p>
            <a:r>
              <a:rPr lang="en-US" smtClean="0"/>
              <a:t>Copyright © 2012 | Public Procurement Agency of Bosnia and Herzegovina</a:t>
            </a:r>
            <a:endParaRPr lang="en-US"/>
          </a:p>
        </p:txBody>
      </p:sp>
      <p:sp>
        <p:nvSpPr>
          <p:cNvPr id="6" name="Slide Number Placeholder 5"/>
          <p:cNvSpPr>
            <a:spLocks noGrp="1"/>
          </p:cNvSpPr>
          <p:nvPr>
            <p:ph type="sldNum" sz="quarter" idx="12"/>
          </p:nvPr>
        </p:nvSpPr>
        <p:spPr/>
        <p:txBody>
          <a:bodyPr/>
          <a:lstStyle/>
          <a:p>
            <a:fld id="{5EE963A5-A76A-496F-BBA2-ABE69D2D945A}" type="slidenum">
              <a:rPr lang="en-US" smtClean="0"/>
              <a:pPr/>
              <a:t>‹#›</a:t>
            </a:fld>
            <a:endParaRPr lang="en-US"/>
          </a:p>
        </p:txBody>
      </p:sp>
    </p:spTree>
    <p:extLst>
      <p:ext uri="{BB962C8B-B14F-4D97-AF65-F5344CB8AC3E}">
        <p14:creationId xmlns:p14="http://schemas.microsoft.com/office/powerpoint/2010/main" val="197192994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938B9CF-C93B-4EA2-B80C-D5F49BB4B590}" type="datetime1">
              <a:rPr lang="hr-BA" smtClean="0"/>
              <a:pPr/>
              <a:t>27. 8. 2024.</a:t>
            </a:fld>
            <a:endParaRPr lang="en-US"/>
          </a:p>
        </p:txBody>
      </p:sp>
      <p:sp>
        <p:nvSpPr>
          <p:cNvPr id="5" name="Footer Placeholder 4"/>
          <p:cNvSpPr>
            <a:spLocks noGrp="1"/>
          </p:cNvSpPr>
          <p:nvPr>
            <p:ph type="ftr" sz="quarter" idx="11"/>
          </p:nvPr>
        </p:nvSpPr>
        <p:spPr/>
        <p:txBody>
          <a:bodyPr/>
          <a:lstStyle/>
          <a:p>
            <a:r>
              <a:rPr lang="en-US" smtClean="0"/>
              <a:t>Copyright © 2012 | Public Procurement Agency of Bosnia and Herzegovina</a:t>
            </a:r>
            <a:endParaRPr lang="en-US"/>
          </a:p>
        </p:txBody>
      </p:sp>
      <p:sp>
        <p:nvSpPr>
          <p:cNvPr id="6" name="Slide Number Placeholder 5"/>
          <p:cNvSpPr>
            <a:spLocks noGrp="1"/>
          </p:cNvSpPr>
          <p:nvPr>
            <p:ph type="sldNum" sz="quarter" idx="12"/>
          </p:nvPr>
        </p:nvSpPr>
        <p:spPr/>
        <p:txBody>
          <a:bodyPr/>
          <a:lstStyle/>
          <a:p>
            <a:fld id="{5EE963A5-A76A-496F-BBA2-ABE69D2D945A}" type="slidenum">
              <a:rPr lang="en-US" smtClean="0"/>
              <a:pPr/>
              <a:t>‹#›</a:t>
            </a:fld>
            <a:endParaRPr lang="en-US"/>
          </a:p>
        </p:txBody>
      </p:sp>
    </p:spTree>
    <p:extLst>
      <p:ext uri="{BB962C8B-B14F-4D97-AF65-F5344CB8AC3E}">
        <p14:creationId xmlns:p14="http://schemas.microsoft.com/office/powerpoint/2010/main" val="68145440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smtClean="0"/>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3D2166E1-9532-4447-B84E-8990EC175654}" type="datetime1">
              <a:rPr lang="hr-BA" smtClean="0"/>
              <a:pPr/>
              <a:t>27. 8. 2024.</a:t>
            </a:fld>
            <a:endParaRPr lang="en-US"/>
          </a:p>
        </p:txBody>
      </p:sp>
      <p:sp>
        <p:nvSpPr>
          <p:cNvPr id="5" name="Footer Placeholder 4"/>
          <p:cNvSpPr>
            <a:spLocks noGrp="1"/>
          </p:cNvSpPr>
          <p:nvPr>
            <p:ph type="ftr" sz="quarter" idx="11"/>
          </p:nvPr>
        </p:nvSpPr>
        <p:spPr/>
        <p:txBody>
          <a:bodyPr/>
          <a:lstStyle/>
          <a:p>
            <a:r>
              <a:rPr lang="en-US" smtClean="0"/>
              <a:t>Copyright © 2012 | Public Procurement Agency of Bosnia and Herzegovina</a:t>
            </a:r>
            <a:endParaRPr lang="en-US"/>
          </a:p>
        </p:txBody>
      </p:sp>
      <p:sp>
        <p:nvSpPr>
          <p:cNvPr id="6" name="Slide Number Placeholder 5"/>
          <p:cNvSpPr>
            <a:spLocks noGrp="1"/>
          </p:cNvSpPr>
          <p:nvPr>
            <p:ph type="sldNum" sz="quarter" idx="12"/>
          </p:nvPr>
        </p:nvSpPr>
        <p:spPr/>
        <p:txBody>
          <a:bodyPr/>
          <a:lstStyle/>
          <a:p>
            <a:fld id="{5EE963A5-A76A-496F-BBA2-ABE69D2D945A}" type="slidenum">
              <a:rPr lang="en-US" smtClean="0"/>
              <a:pPr/>
              <a:t>‹#›</a:t>
            </a:fld>
            <a:endParaRPr lang="en-US"/>
          </a:p>
        </p:txBody>
      </p:sp>
    </p:spTree>
    <p:extLst>
      <p:ext uri="{BB962C8B-B14F-4D97-AF65-F5344CB8AC3E}">
        <p14:creationId xmlns:p14="http://schemas.microsoft.com/office/powerpoint/2010/main" val="129749593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720E68E9-85EE-4FB0-B269-7F279AD29F09}" type="datetime1">
              <a:rPr lang="hr-BA" smtClean="0"/>
              <a:pPr/>
              <a:t>27. 8. 2024.</a:t>
            </a:fld>
            <a:endParaRPr lang="en-US"/>
          </a:p>
        </p:txBody>
      </p:sp>
      <p:sp>
        <p:nvSpPr>
          <p:cNvPr id="6" name="Footer Placeholder 5"/>
          <p:cNvSpPr>
            <a:spLocks noGrp="1"/>
          </p:cNvSpPr>
          <p:nvPr>
            <p:ph type="ftr" sz="quarter" idx="11"/>
          </p:nvPr>
        </p:nvSpPr>
        <p:spPr/>
        <p:txBody>
          <a:bodyPr/>
          <a:lstStyle/>
          <a:p>
            <a:r>
              <a:rPr lang="en-US" smtClean="0"/>
              <a:t>Copyright © 2012 | Public Procurement Agency of Bosnia and Herzegovina</a:t>
            </a:r>
            <a:endParaRPr lang="en-US"/>
          </a:p>
        </p:txBody>
      </p:sp>
      <p:sp>
        <p:nvSpPr>
          <p:cNvPr id="7" name="Slide Number Placeholder 6"/>
          <p:cNvSpPr>
            <a:spLocks noGrp="1"/>
          </p:cNvSpPr>
          <p:nvPr>
            <p:ph type="sldNum" sz="quarter" idx="12"/>
          </p:nvPr>
        </p:nvSpPr>
        <p:spPr/>
        <p:txBody>
          <a:bodyPr/>
          <a:lstStyle/>
          <a:p>
            <a:fld id="{5EE963A5-A76A-496F-BBA2-ABE69D2D945A}" type="slidenum">
              <a:rPr lang="en-US" smtClean="0"/>
              <a:pPr/>
              <a:t>‹#›</a:t>
            </a:fld>
            <a:endParaRPr lang="en-US"/>
          </a:p>
        </p:txBody>
      </p:sp>
    </p:spTree>
    <p:extLst>
      <p:ext uri="{BB962C8B-B14F-4D97-AF65-F5344CB8AC3E}">
        <p14:creationId xmlns:p14="http://schemas.microsoft.com/office/powerpoint/2010/main" val="113717962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C23B9041-EAEA-4DF5-B643-0C47558099D5}" type="datetime1">
              <a:rPr lang="hr-BA" smtClean="0"/>
              <a:pPr/>
              <a:t>27. 8. 2024.</a:t>
            </a:fld>
            <a:endParaRPr lang="en-US"/>
          </a:p>
        </p:txBody>
      </p:sp>
      <p:sp>
        <p:nvSpPr>
          <p:cNvPr id="8" name="Footer Placeholder 7"/>
          <p:cNvSpPr>
            <a:spLocks noGrp="1"/>
          </p:cNvSpPr>
          <p:nvPr>
            <p:ph type="ftr" sz="quarter" idx="11"/>
          </p:nvPr>
        </p:nvSpPr>
        <p:spPr/>
        <p:txBody>
          <a:bodyPr/>
          <a:lstStyle/>
          <a:p>
            <a:r>
              <a:rPr lang="en-US" smtClean="0"/>
              <a:t>Copyright © 2012 | Public Procurement Agency of Bosnia and Herzegovina</a:t>
            </a:r>
            <a:endParaRPr lang="en-US"/>
          </a:p>
        </p:txBody>
      </p:sp>
      <p:sp>
        <p:nvSpPr>
          <p:cNvPr id="9" name="Slide Number Placeholder 8"/>
          <p:cNvSpPr>
            <a:spLocks noGrp="1"/>
          </p:cNvSpPr>
          <p:nvPr>
            <p:ph type="sldNum" sz="quarter" idx="12"/>
          </p:nvPr>
        </p:nvSpPr>
        <p:spPr/>
        <p:txBody>
          <a:bodyPr/>
          <a:lstStyle/>
          <a:p>
            <a:fld id="{5EE963A5-A76A-496F-BBA2-ABE69D2D945A}" type="slidenum">
              <a:rPr lang="en-US" smtClean="0"/>
              <a:pPr/>
              <a:t>‹#›</a:t>
            </a:fld>
            <a:endParaRPr lang="en-US"/>
          </a:p>
        </p:txBody>
      </p:sp>
    </p:spTree>
    <p:extLst>
      <p:ext uri="{BB962C8B-B14F-4D97-AF65-F5344CB8AC3E}">
        <p14:creationId xmlns:p14="http://schemas.microsoft.com/office/powerpoint/2010/main" val="296500327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CB06EC0A-7316-4330-8051-654DC8483277}" type="datetime1">
              <a:rPr lang="hr-BA" smtClean="0"/>
              <a:pPr/>
              <a:t>27. 8. 2024.</a:t>
            </a:fld>
            <a:endParaRPr lang="en-US"/>
          </a:p>
        </p:txBody>
      </p:sp>
      <p:sp>
        <p:nvSpPr>
          <p:cNvPr id="4" name="Footer Placeholder 3"/>
          <p:cNvSpPr>
            <a:spLocks noGrp="1"/>
          </p:cNvSpPr>
          <p:nvPr>
            <p:ph type="ftr" sz="quarter" idx="11"/>
          </p:nvPr>
        </p:nvSpPr>
        <p:spPr/>
        <p:txBody>
          <a:bodyPr/>
          <a:lstStyle/>
          <a:p>
            <a:r>
              <a:rPr lang="en-US" smtClean="0"/>
              <a:t>Copyright © 2012 | Public Procurement Agency of Bosnia and Herzegovina</a:t>
            </a:r>
            <a:endParaRPr lang="en-US"/>
          </a:p>
        </p:txBody>
      </p:sp>
      <p:sp>
        <p:nvSpPr>
          <p:cNvPr id="5" name="Slide Number Placeholder 4"/>
          <p:cNvSpPr>
            <a:spLocks noGrp="1"/>
          </p:cNvSpPr>
          <p:nvPr>
            <p:ph type="sldNum" sz="quarter" idx="12"/>
          </p:nvPr>
        </p:nvSpPr>
        <p:spPr/>
        <p:txBody>
          <a:bodyPr/>
          <a:lstStyle/>
          <a:p>
            <a:fld id="{5EE963A5-A76A-496F-BBA2-ABE69D2D945A}" type="slidenum">
              <a:rPr lang="en-US" smtClean="0"/>
              <a:pPr/>
              <a:t>‹#›</a:t>
            </a:fld>
            <a:endParaRPr lang="en-US"/>
          </a:p>
        </p:txBody>
      </p:sp>
    </p:spTree>
    <p:extLst>
      <p:ext uri="{BB962C8B-B14F-4D97-AF65-F5344CB8AC3E}">
        <p14:creationId xmlns:p14="http://schemas.microsoft.com/office/powerpoint/2010/main" val="253979241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DC7F33E-3867-4AB9-8150-AB5275B46A4C}" type="datetime1">
              <a:rPr lang="hr-BA" smtClean="0"/>
              <a:pPr/>
              <a:t>27. 8. 2024.</a:t>
            </a:fld>
            <a:endParaRPr lang="en-US"/>
          </a:p>
        </p:txBody>
      </p:sp>
      <p:sp>
        <p:nvSpPr>
          <p:cNvPr id="3" name="Footer Placeholder 2"/>
          <p:cNvSpPr>
            <a:spLocks noGrp="1"/>
          </p:cNvSpPr>
          <p:nvPr>
            <p:ph type="ftr" sz="quarter" idx="11"/>
          </p:nvPr>
        </p:nvSpPr>
        <p:spPr/>
        <p:txBody>
          <a:bodyPr/>
          <a:lstStyle/>
          <a:p>
            <a:r>
              <a:rPr lang="en-US" smtClean="0"/>
              <a:t>Copyright © 2012 | Public Procurement Agency of Bosnia and Herzegovina</a:t>
            </a:r>
            <a:endParaRPr lang="en-US"/>
          </a:p>
        </p:txBody>
      </p:sp>
      <p:sp>
        <p:nvSpPr>
          <p:cNvPr id="4" name="Slide Number Placeholder 3"/>
          <p:cNvSpPr>
            <a:spLocks noGrp="1"/>
          </p:cNvSpPr>
          <p:nvPr>
            <p:ph type="sldNum" sz="quarter" idx="12"/>
          </p:nvPr>
        </p:nvSpPr>
        <p:spPr/>
        <p:txBody>
          <a:bodyPr/>
          <a:lstStyle/>
          <a:p>
            <a:fld id="{5EE963A5-A76A-496F-BBA2-ABE69D2D945A}" type="slidenum">
              <a:rPr lang="en-US" smtClean="0"/>
              <a:pPr/>
              <a:t>‹#›</a:t>
            </a:fld>
            <a:endParaRPr lang="en-US"/>
          </a:p>
        </p:txBody>
      </p:sp>
    </p:spTree>
    <p:extLst>
      <p:ext uri="{BB962C8B-B14F-4D97-AF65-F5344CB8AC3E}">
        <p14:creationId xmlns:p14="http://schemas.microsoft.com/office/powerpoint/2010/main" val="187091196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BD27858C-29D5-46CA-947B-815939215FE3}" type="datetime1">
              <a:rPr lang="hr-BA" smtClean="0"/>
              <a:pPr/>
              <a:t>27. 8. 2024.</a:t>
            </a:fld>
            <a:endParaRPr lang="en-US"/>
          </a:p>
        </p:txBody>
      </p:sp>
      <p:sp>
        <p:nvSpPr>
          <p:cNvPr id="6" name="Footer Placeholder 5"/>
          <p:cNvSpPr>
            <a:spLocks noGrp="1"/>
          </p:cNvSpPr>
          <p:nvPr>
            <p:ph type="ftr" sz="quarter" idx="11"/>
          </p:nvPr>
        </p:nvSpPr>
        <p:spPr/>
        <p:txBody>
          <a:bodyPr/>
          <a:lstStyle/>
          <a:p>
            <a:r>
              <a:rPr lang="en-US" smtClean="0"/>
              <a:t>Copyright © 2012 | Public Procurement Agency of Bosnia and Herzegovina</a:t>
            </a:r>
            <a:endParaRPr lang="en-US"/>
          </a:p>
        </p:txBody>
      </p:sp>
      <p:sp>
        <p:nvSpPr>
          <p:cNvPr id="7" name="Slide Number Placeholder 6"/>
          <p:cNvSpPr>
            <a:spLocks noGrp="1"/>
          </p:cNvSpPr>
          <p:nvPr>
            <p:ph type="sldNum" sz="quarter" idx="12"/>
          </p:nvPr>
        </p:nvSpPr>
        <p:spPr/>
        <p:txBody>
          <a:bodyPr/>
          <a:lstStyle/>
          <a:p>
            <a:fld id="{5EE963A5-A76A-496F-BBA2-ABE69D2D945A}" type="slidenum">
              <a:rPr lang="en-US" smtClean="0"/>
              <a:pPr/>
              <a:t>‹#›</a:t>
            </a:fld>
            <a:endParaRPr lang="en-US"/>
          </a:p>
        </p:txBody>
      </p:sp>
    </p:spTree>
    <p:extLst>
      <p:ext uri="{BB962C8B-B14F-4D97-AF65-F5344CB8AC3E}">
        <p14:creationId xmlns:p14="http://schemas.microsoft.com/office/powerpoint/2010/main" val="314819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938B9CF-C93B-4EA2-B80C-D5F49BB4B590}" type="datetime1">
              <a:rPr lang="hr-BA" smtClean="0">
                <a:solidFill>
                  <a:prstClr val="black">
                    <a:tint val="75000"/>
                  </a:prstClr>
                </a:solidFill>
              </a:rPr>
              <a:pPr/>
              <a:t>27. 8. 2024.</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r>
              <a:rPr lang="en-US" smtClean="0">
                <a:solidFill>
                  <a:prstClr val="black">
                    <a:tint val="75000"/>
                  </a:prstClr>
                </a:solidFill>
              </a:rPr>
              <a:t>Copyright © 2012 | Public Procurement Agency of Bosnia and Herzegovina</a:t>
            </a: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5EE963A5-A76A-496F-BBA2-ABE69D2D945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965261516"/>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8796FC9F-C364-47C0-A268-296FAE3FDDF0}" type="datetime1">
              <a:rPr lang="hr-BA" smtClean="0"/>
              <a:pPr/>
              <a:t>27. 8. 2024.</a:t>
            </a:fld>
            <a:endParaRPr lang="en-US"/>
          </a:p>
        </p:txBody>
      </p:sp>
      <p:sp>
        <p:nvSpPr>
          <p:cNvPr id="6" name="Footer Placeholder 5"/>
          <p:cNvSpPr>
            <a:spLocks noGrp="1"/>
          </p:cNvSpPr>
          <p:nvPr>
            <p:ph type="ftr" sz="quarter" idx="11"/>
          </p:nvPr>
        </p:nvSpPr>
        <p:spPr/>
        <p:txBody>
          <a:bodyPr/>
          <a:lstStyle/>
          <a:p>
            <a:r>
              <a:rPr lang="en-US" smtClean="0"/>
              <a:t>Copyright © 2012 | Public Procurement Agency of Bosnia and Herzegovina</a:t>
            </a:r>
            <a:endParaRPr lang="en-US"/>
          </a:p>
        </p:txBody>
      </p:sp>
      <p:sp>
        <p:nvSpPr>
          <p:cNvPr id="7" name="Slide Number Placeholder 6"/>
          <p:cNvSpPr>
            <a:spLocks noGrp="1"/>
          </p:cNvSpPr>
          <p:nvPr>
            <p:ph type="sldNum" sz="quarter" idx="12"/>
          </p:nvPr>
        </p:nvSpPr>
        <p:spPr/>
        <p:txBody>
          <a:bodyPr/>
          <a:lstStyle/>
          <a:p>
            <a:fld id="{5EE963A5-A76A-496F-BBA2-ABE69D2D945A}" type="slidenum">
              <a:rPr lang="en-US" smtClean="0"/>
              <a:pPr/>
              <a:t>‹#›</a:t>
            </a:fld>
            <a:endParaRPr lang="en-US"/>
          </a:p>
        </p:txBody>
      </p:sp>
    </p:spTree>
    <p:extLst>
      <p:ext uri="{BB962C8B-B14F-4D97-AF65-F5344CB8AC3E}">
        <p14:creationId xmlns:p14="http://schemas.microsoft.com/office/powerpoint/2010/main" val="2877675032"/>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358B8194-550F-4B18-9C31-A82C3E443AC8}" type="datetime1">
              <a:rPr lang="hr-BA" smtClean="0"/>
              <a:pPr/>
              <a:t>27. 8. 2024.</a:t>
            </a:fld>
            <a:endParaRPr lang="en-US"/>
          </a:p>
        </p:txBody>
      </p:sp>
      <p:sp>
        <p:nvSpPr>
          <p:cNvPr id="5" name="Footer Placeholder 4"/>
          <p:cNvSpPr>
            <a:spLocks noGrp="1"/>
          </p:cNvSpPr>
          <p:nvPr>
            <p:ph type="ftr" sz="quarter" idx="11"/>
          </p:nvPr>
        </p:nvSpPr>
        <p:spPr/>
        <p:txBody>
          <a:bodyPr/>
          <a:lstStyle/>
          <a:p>
            <a:r>
              <a:rPr lang="en-US" smtClean="0"/>
              <a:t>Copyright © 2012 | Public Procurement Agency of Bosnia and Herzegovina</a:t>
            </a:r>
            <a:endParaRPr lang="en-US"/>
          </a:p>
        </p:txBody>
      </p:sp>
      <p:sp>
        <p:nvSpPr>
          <p:cNvPr id="6" name="Slide Number Placeholder 5"/>
          <p:cNvSpPr>
            <a:spLocks noGrp="1"/>
          </p:cNvSpPr>
          <p:nvPr>
            <p:ph type="sldNum" sz="quarter" idx="12"/>
          </p:nvPr>
        </p:nvSpPr>
        <p:spPr/>
        <p:txBody>
          <a:bodyPr/>
          <a:lstStyle/>
          <a:p>
            <a:fld id="{5EE963A5-A76A-496F-BBA2-ABE69D2D945A}" type="slidenum">
              <a:rPr lang="en-US" smtClean="0"/>
              <a:pPr/>
              <a:t>‹#›</a:t>
            </a:fld>
            <a:endParaRPr lang="en-US"/>
          </a:p>
        </p:txBody>
      </p:sp>
    </p:spTree>
    <p:extLst>
      <p:ext uri="{BB962C8B-B14F-4D97-AF65-F5344CB8AC3E}">
        <p14:creationId xmlns:p14="http://schemas.microsoft.com/office/powerpoint/2010/main" val="392004726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E1A93EA9-45FC-42DB-AF3E-9955674230C8}" type="datetime1">
              <a:rPr lang="hr-BA" smtClean="0"/>
              <a:pPr/>
              <a:t>27. 8. 2024.</a:t>
            </a:fld>
            <a:endParaRPr lang="en-US"/>
          </a:p>
        </p:txBody>
      </p:sp>
      <p:sp>
        <p:nvSpPr>
          <p:cNvPr id="5" name="Footer Placeholder 4"/>
          <p:cNvSpPr>
            <a:spLocks noGrp="1"/>
          </p:cNvSpPr>
          <p:nvPr>
            <p:ph type="ftr" sz="quarter" idx="11"/>
          </p:nvPr>
        </p:nvSpPr>
        <p:spPr/>
        <p:txBody>
          <a:bodyPr/>
          <a:lstStyle/>
          <a:p>
            <a:r>
              <a:rPr lang="en-US" smtClean="0"/>
              <a:t>Copyright © 2012 | Public Procurement Agency of Bosnia and Herzegovina</a:t>
            </a:r>
            <a:endParaRPr lang="en-US"/>
          </a:p>
        </p:txBody>
      </p:sp>
      <p:sp>
        <p:nvSpPr>
          <p:cNvPr id="6" name="Slide Number Placeholder 5"/>
          <p:cNvSpPr>
            <a:spLocks noGrp="1"/>
          </p:cNvSpPr>
          <p:nvPr>
            <p:ph type="sldNum" sz="quarter" idx="12"/>
          </p:nvPr>
        </p:nvSpPr>
        <p:spPr/>
        <p:txBody>
          <a:bodyPr/>
          <a:lstStyle/>
          <a:p>
            <a:fld id="{5EE963A5-A76A-496F-BBA2-ABE69D2D945A}" type="slidenum">
              <a:rPr lang="en-US" smtClean="0"/>
              <a:pPr/>
              <a:t>‹#›</a:t>
            </a:fld>
            <a:endParaRPr lang="en-US"/>
          </a:p>
        </p:txBody>
      </p:sp>
    </p:spTree>
    <p:extLst>
      <p:ext uri="{BB962C8B-B14F-4D97-AF65-F5344CB8AC3E}">
        <p14:creationId xmlns:p14="http://schemas.microsoft.com/office/powerpoint/2010/main" val="196818028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smtClean="0"/>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3D2166E1-9532-4447-B84E-8990EC175654}" type="datetime1">
              <a:rPr lang="hr-BA" smtClean="0">
                <a:solidFill>
                  <a:prstClr val="black">
                    <a:tint val="75000"/>
                  </a:prstClr>
                </a:solidFill>
              </a:rPr>
              <a:pPr/>
              <a:t>27. 8. 2024.</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r>
              <a:rPr lang="en-US" smtClean="0">
                <a:solidFill>
                  <a:prstClr val="black">
                    <a:tint val="75000"/>
                  </a:prstClr>
                </a:solidFill>
              </a:rPr>
              <a:t>Copyright © 2012 | Public Procurement Agency of Bosnia and Herzegovina</a:t>
            </a: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5EE963A5-A76A-496F-BBA2-ABE69D2D945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97951751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720E68E9-85EE-4FB0-B269-7F279AD29F09}" type="datetime1">
              <a:rPr lang="hr-BA" smtClean="0">
                <a:solidFill>
                  <a:prstClr val="black">
                    <a:tint val="75000"/>
                  </a:prstClr>
                </a:solidFill>
              </a:rPr>
              <a:pPr/>
              <a:t>27. 8. 2024.</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r>
              <a:rPr lang="en-US" smtClean="0">
                <a:solidFill>
                  <a:prstClr val="black">
                    <a:tint val="75000"/>
                  </a:prstClr>
                </a:solidFill>
              </a:rPr>
              <a:t>Copyright © 2012 | Public Procurement Agency of Bosnia and Herzegovina</a:t>
            </a:r>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5EE963A5-A76A-496F-BBA2-ABE69D2D945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5464186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C23B9041-EAEA-4DF5-B643-0C47558099D5}" type="datetime1">
              <a:rPr lang="hr-BA" smtClean="0">
                <a:solidFill>
                  <a:prstClr val="black">
                    <a:tint val="75000"/>
                  </a:prstClr>
                </a:solidFill>
              </a:rPr>
              <a:pPr/>
              <a:t>27. 8. 2024.</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r>
              <a:rPr lang="en-US" smtClean="0">
                <a:solidFill>
                  <a:prstClr val="black">
                    <a:tint val="75000"/>
                  </a:prstClr>
                </a:solidFill>
              </a:rPr>
              <a:t>Copyright © 2012 | Public Procurement Agency of Bosnia and Herzegovina</a:t>
            </a:r>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5EE963A5-A76A-496F-BBA2-ABE69D2D945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80182138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CB06EC0A-7316-4330-8051-654DC8483277}" type="datetime1">
              <a:rPr lang="hr-BA" smtClean="0">
                <a:solidFill>
                  <a:prstClr val="black">
                    <a:tint val="75000"/>
                  </a:prstClr>
                </a:solidFill>
              </a:rPr>
              <a:pPr/>
              <a:t>27. 8. 2024.</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r>
              <a:rPr lang="en-US" smtClean="0">
                <a:solidFill>
                  <a:prstClr val="black">
                    <a:tint val="75000"/>
                  </a:prstClr>
                </a:solidFill>
              </a:rPr>
              <a:t>Copyright © 2012 | Public Procurement Agency of Bosnia and Herzegovina</a:t>
            </a:r>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5EE963A5-A76A-496F-BBA2-ABE69D2D945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606301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DC7F33E-3867-4AB9-8150-AB5275B46A4C}" type="datetime1">
              <a:rPr lang="hr-BA" smtClean="0">
                <a:solidFill>
                  <a:prstClr val="black">
                    <a:tint val="75000"/>
                  </a:prstClr>
                </a:solidFill>
              </a:rPr>
              <a:pPr/>
              <a:t>27. 8. 2024.</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r>
              <a:rPr lang="en-US" smtClean="0">
                <a:solidFill>
                  <a:prstClr val="black">
                    <a:tint val="75000"/>
                  </a:prstClr>
                </a:solidFill>
              </a:rPr>
              <a:t>Copyright © 2012 | Public Procurement Agency of Bosnia and Herzegovina</a:t>
            </a:r>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5EE963A5-A76A-496F-BBA2-ABE69D2D945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6897717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BD27858C-29D5-46CA-947B-815939215FE3}" type="datetime1">
              <a:rPr lang="hr-BA" smtClean="0">
                <a:solidFill>
                  <a:prstClr val="black">
                    <a:tint val="75000"/>
                  </a:prstClr>
                </a:solidFill>
              </a:rPr>
              <a:pPr/>
              <a:t>27. 8. 2024.</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r>
              <a:rPr lang="en-US" smtClean="0">
                <a:solidFill>
                  <a:prstClr val="black">
                    <a:tint val="75000"/>
                  </a:prstClr>
                </a:solidFill>
              </a:rPr>
              <a:t>Copyright © 2012 | Public Procurement Agency of Bosnia and Herzegovina</a:t>
            </a:r>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5EE963A5-A76A-496F-BBA2-ABE69D2D945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66328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8796FC9F-C364-47C0-A268-296FAE3FDDF0}" type="datetime1">
              <a:rPr lang="hr-BA" smtClean="0">
                <a:solidFill>
                  <a:prstClr val="black">
                    <a:tint val="75000"/>
                  </a:prstClr>
                </a:solidFill>
              </a:rPr>
              <a:pPr/>
              <a:t>27. 8. 2024.</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r>
              <a:rPr lang="en-US" smtClean="0">
                <a:solidFill>
                  <a:prstClr val="black">
                    <a:tint val="75000"/>
                  </a:prstClr>
                </a:solidFill>
              </a:rPr>
              <a:t>Copyright © 2012 | Public Procurement Agency of Bosnia and Herzegovina</a:t>
            </a:r>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5EE963A5-A76A-496F-BBA2-ABE69D2D945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89253482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jp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3189E42-01BF-4660-AE45-8B1BD7B3DE02}" type="datetime1">
              <a:rPr lang="hr-BA" smtClean="0"/>
              <a:t>27. 8. 2024.</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smtClean="0"/>
              <a:t>Copyright © 2012 | Public Procurement Agency of Bosnia and Herzegovina</a:t>
            </a:r>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EE963A5-A76A-496F-BBA2-ABE69D2D945A}" type="slidenum">
              <a:rPr lang="en-US" smtClean="0"/>
              <a:pPr/>
              <a:t>‹#›</a:t>
            </a:fld>
            <a:endParaRPr lang="en-US"/>
          </a:p>
        </p:txBody>
      </p:sp>
    </p:spTree>
    <p:extLst>
      <p:ext uri="{BB962C8B-B14F-4D97-AF65-F5344CB8AC3E}">
        <p14:creationId xmlns:p14="http://schemas.microsoft.com/office/powerpoint/2010/main" val="2809098251"/>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hdr="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3189E42-01BF-4660-AE45-8B1BD7B3DE02}" type="datetime1">
              <a:rPr lang="hr-BA" smtClean="0"/>
              <a:pPr/>
              <a:t>27. 8. 2024.</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smtClean="0"/>
              <a:t>Copyright © 2012 | Public Procurement Agency of Bosnia and Herzegovina</a:t>
            </a:r>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EE963A5-A76A-496F-BBA2-ABE69D2D945A}" type="slidenum">
              <a:rPr lang="en-US" smtClean="0"/>
              <a:pPr/>
              <a:t>‹#›</a:t>
            </a:fld>
            <a:endParaRPr lang="en-US"/>
          </a:p>
        </p:txBody>
      </p:sp>
    </p:spTree>
    <p:extLst>
      <p:ext uri="{BB962C8B-B14F-4D97-AF65-F5344CB8AC3E}">
        <p14:creationId xmlns:p14="http://schemas.microsoft.com/office/powerpoint/2010/main" val="3991686402"/>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hf hdr="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548681"/>
            <a:ext cx="7772400" cy="2160239"/>
          </a:xfrm>
        </p:spPr>
        <p:txBody>
          <a:bodyPr>
            <a:normAutofit/>
          </a:bodyPr>
          <a:lstStyle/>
          <a:p>
            <a:r>
              <a:rPr lang="bs-Latn-BA" sz="1300" dirty="0">
                <a:latin typeface="Arial Narrow" pitchFamily="34" charset="0"/>
                <a:ea typeface="Tahoma" pitchFamily="34" charset="0"/>
                <a:cs typeface="Tahoma" pitchFamily="34" charset="0"/>
              </a:rPr>
              <a:t/>
            </a:r>
            <a:br>
              <a:rPr lang="bs-Latn-BA" sz="1300" dirty="0">
                <a:latin typeface="Arial Narrow" pitchFamily="34" charset="0"/>
                <a:ea typeface="Tahoma" pitchFamily="34" charset="0"/>
                <a:cs typeface="Tahoma" pitchFamily="34" charset="0"/>
              </a:rPr>
            </a:br>
            <a:r>
              <a:rPr lang="bs-Latn-BA" sz="3200" b="1" dirty="0">
                <a:latin typeface="Times New Roman" panose="02020603050405020304" pitchFamily="18" charset="0"/>
                <a:ea typeface="Tahoma" pitchFamily="34" charset="0"/>
                <a:cs typeface="Times New Roman" panose="02020603050405020304" pitchFamily="18" charset="0"/>
              </a:rPr>
              <a:t>UPRAVLJANJE </a:t>
            </a:r>
            <a:r>
              <a:rPr lang="bs-Latn-BA" sz="3200" b="1" dirty="0" smtClean="0">
                <a:latin typeface="Times New Roman" panose="02020603050405020304" pitchFamily="18" charset="0"/>
                <a:ea typeface="Tahoma" pitchFamily="34" charset="0"/>
                <a:cs typeface="Times New Roman" panose="02020603050405020304" pitchFamily="18" charset="0"/>
              </a:rPr>
              <a:t/>
            </a:r>
            <a:br>
              <a:rPr lang="bs-Latn-BA" sz="3200" b="1" dirty="0" smtClean="0">
                <a:latin typeface="Times New Roman" panose="02020603050405020304" pitchFamily="18" charset="0"/>
                <a:ea typeface="Tahoma" pitchFamily="34" charset="0"/>
                <a:cs typeface="Times New Roman" panose="02020603050405020304" pitchFamily="18" charset="0"/>
              </a:rPr>
            </a:br>
            <a:r>
              <a:rPr lang="bs-Latn-BA" sz="3200" b="1" dirty="0" smtClean="0">
                <a:latin typeface="Times New Roman" panose="02020603050405020304" pitchFamily="18" charset="0"/>
                <a:ea typeface="Tahoma" pitchFamily="34" charset="0"/>
                <a:cs typeface="Times New Roman" panose="02020603050405020304" pitchFamily="18" charset="0"/>
              </a:rPr>
              <a:t>UGOVOROM O JAVNOJ NABAVCI</a:t>
            </a:r>
            <a:endParaRPr lang="en-US" sz="3200" b="1" dirty="0">
              <a:latin typeface="Times New Roman" panose="02020603050405020304" pitchFamily="18" charset="0"/>
              <a:ea typeface="Tahoma" pitchFamily="34" charset="0"/>
              <a:cs typeface="Times New Roman" panose="02020603050405020304" pitchFamily="18" charset="0"/>
            </a:endParaRPr>
          </a:p>
        </p:txBody>
      </p:sp>
      <p:sp>
        <p:nvSpPr>
          <p:cNvPr id="3" name="Subtitle 2"/>
          <p:cNvSpPr>
            <a:spLocks noGrp="1"/>
          </p:cNvSpPr>
          <p:nvPr>
            <p:ph type="subTitle" idx="1"/>
          </p:nvPr>
        </p:nvSpPr>
        <p:spPr>
          <a:xfrm>
            <a:off x="685800" y="3212976"/>
            <a:ext cx="7918648" cy="2636837"/>
          </a:xfrm>
        </p:spPr>
        <p:txBody>
          <a:bodyPr>
            <a:normAutofit/>
          </a:bodyPr>
          <a:lstStyle/>
          <a:p>
            <a:r>
              <a:rPr lang="bs-Latn-BA" sz="3400" b="1" dirty="0">
                <a:solidFill>
                  <a:schemeClr val="tx1">
                    <a:lumMod val="75000"/>
                    <a:lumOff val="25000"/>
                  </a:schemeClr>
                </a:solidFill>
                <a:latin typeface="Times New Roman" pitchFamily="18" charset="0"/>
                <a:cs typeface="Times New Roman" pitchFamily="18" charset="0"/>
              </a:rPr>
              <a:t>IZVRŠENJE </a:t>
            </a:r>
            <a:r>
              <a:rPr lang="bs-Latn-BA" sz="3400" b="1" dirty="0" smtClean="0">
                <a:solidFill>
                  <a:schemeClr val="tx1">
                    <a:lumMod val="75000"/>
                    <a:lumOff val="25000"/>
                  </a:schemeClr>
                </a:solidFill>
                <a:latin typeface="Times New Roman" pitchFamily="18" charset="0"/>
                <a:cs typeface="Times New Roman" pitchFamily="18" charset="0"/>
              </a:rPr>
              <a:t>UGOVORA</a:t>
            </a:r>
          </a:p>
          <a:p>
            <a:endParaRPr lang="bs-Latn-BA" sz="3400" b="1" dirty="0">
              <a:solidFill>
                <a:schemeClr val="tx1">
                  <a:lumMod val="75000"/>
                  <a:lumOff val="25000"/>
                </a:schemeClr>
              </a:solidFill>
              <a:latin typeface="Times New Roman" pitchFamily="18" charset="0"/>
              <a:cs typeface="Times New Roman" pitchFamily="18" charset="0"/>
            </a:endParaRPr>
          </a:p>
          <a:p>
            <a:r>
              <a:rPr lang="bs-Latn-BA" sz="3400" b="1" dirty="0" smtClean="0">
                <a:solidFill>
                  <a:schemeClr val="tx1">
                    <a:lumMod val="75000"/>
                    <a:lumOff val="25000"/>
                  </a:schemeClr>
                </a:solidFill>
                <a:latin typeface="Times New Roman" pitchFamily="18" charset="0"/>
                <a:cs typeface="Times New Roman" pitchFamily="18" charset="0"/>
              </a:rPr>
              <a:t>IZMJENE UGOVORA</a:t>
            </a:r>
            <a:endParaRPr lang="bs-Cyrl-BA" sz="3400" b="1" dirty="0">
              <a:solidFill>
                <a:schemeClr val="tx1">
                  <a:lumMod val="75000"/>
                  <a:lumOff val="25000"/>
                </a:schemeClr>
              </a:solidFill>
              <a:latin typeface="Times New Roman" pitchFamily="18" charset="0"/>
              <a:cs typeface="Times New Roman" pitchFamily="18" charset="0"/>
            </a:endParaRPr>
          </a:p>
          <a:p>
            <a:endParaRPr lang="bs-Cyrl-BA" sz="1800" dirty="0">
              <a:solidFill>
                <a:schemeClr val="tx1">
                  <a:lumMod val="75000"/>
                  <a:lumOff val="25000"/>
                </a:schemeClr>
              </a:solidFill>
              <a:latin typeface="Times New Roman" pitchFamily="18" charset="0"/>
              <a:cs typeface="Times New Roman" pitchFamily="18" charset="0"/>
            </a:endParaRPr>
          </a:p>
        </p:txBody>
      </p:sp>
    </p:spTree>
    <p:extLst>
      <p:ext uri="{BB962C8B-B14F-4D97-AF65-F5344CB8AC3E}">
        <p14:creationId xmlns:p14="http://schemas.microsoft.com/office/powerpoint/2010/main" val="24516579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131A5F-2980-4127-A3F6-D58DE0D6D93B}"/>
              </a:ext>
            </a:extLst>
          </p:cNvPr>
          <p:cNvSpPr>
            <a:spLocks noGrp="1"/>
          </p:cNvSpPr>
          <p:nvPr>
            <p:ph type="title"/>
          </p:nvPr>
        </p:nvSpPr>
        <p:spPr>
          <a:xfrm>
            <a:off x="457200" y="620688"/>
            <a:ext cx="8229600" cy="1800200"/>
          </a:xfrm>
        </p:spPr>
        <p:txBody>
          <a:bodyPr>
            <a:normAutofit/>
          </a:bodyPr>
          <a:lstStyle/>
          <a:p>
            <a:r>
              <a:rPr lang="bs-Latn-BA" sz="3200" b="1" dirty="0" smtClean="0">
                <a:latin typeface="Times New Roman" panose="02020603050405020304" pitchFamily="18" charset="0"/>
                <a:ea typeface="Cambria" panose="02040503050406030204" pitchFamily="18" charset="0"/>
                <a:cs typeface="Times New Roman" panose="02020603050405020304" pitchFamily="18" charset="0"/>
              </a:rPr>
              <a:t>Izmjene ugovora</a:t>
            </a:r>
            <a:endParaRPr lang="en-US" sz="3200" b="1"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DBDDCBAF-B1C8-4280-8EEF-35691E327CC4}"/>
              </a:ext>
            </a:extLst>
          </p:cNvPr>
          <p:cNvSpPr>
            <a:spLocks noGrp="1"/>
          </p:cNvSpPr>
          <p:nvPr>
            <p:ph idx="1"/>
          </p:nvPr>
        </p:nvSpPr>
        <p:spPr>
          <a:xfrm>
            <a:off x="457200" y="1988840"/>
            <a:ext cx="8229600" cy="4367510"/>
          </a:xfrm>
        </p:spPr>
        <p:txBody>
          <a:bodyPr>
            <a:normAutofit fontScale="77500" lnSpcReduction="20000"/>
          </a:bodyPr>
          <a:lstStyle/>
          <a:p>
            <a:pPr algn="just">
              <a:buFont typeface="Wingdings" panose="05000000000000000000" pitchFamily="2" charset="2"/>
              <a:buChar char="Ø"/>
            </a:pPr>
            <a:r>
              <a:rPr lang="bs-Latn-BA" sz="3300" dirty="0" smtClean="0">
                <a:latin typeface="Times New Roman" panose="02020603050405020304" pitchFamily="18" charset="0"/>
                <a:cs typeface="Times New Roman" panose="02020603050405020304" pitchFamily="18" charset="0"/>
              </a:rPr>
              <a:t>Ugovornom organu </a:t>
            </a:r>
            <a:r>
              <a:rPr lang="en-US" sz="3300" dirty="0" err="1" smtClean="0">
                <a:latin typeface="Times New Roman" panose="02020603050405020304" pitchFamily="18" charset="0"/>
                <a:cs typeface="Times New Roman" panose="02020603050405020304" pitchFamily="18" charset="0"/>
              </a:rPr>
              <a:t>i</a:t>
            </a:r>
            <a:r>
              <a:rPr lang="en-US" sz="3300" dirty="0" smtClean="0">
                <a:latin typeface="Times New Roman" panose="02020603050405020304" pitchFamily="18" charset="0"/>
                <a:cs typeface="Times New Roman" panose="02020603050405020304" pitchFamily="18" charset="0"/>
              </a:rPr>
              <a:t> </a:t>
            </a:r>
            <a:r>
              <a:rPr lang="en-US" sz="3300" dirty="0" err="1">
                <a:latin typeface="Times New Roman" panose="02020603050405020304" pitchFamily="18" charset="0"/>
                <a:cs typeface="Times New Roman" panose="02020603050405020304" pitchFamily="18" charset="0"/>
              </a:rPr>
              <a:t>dobavljaču</a:t>
            </a:r>
            <a:r>
              <a:rPr lang="en-US" sz="3300" dirty="0">
                <a:latin typeface="Times New Roman" panose="02020603050405020304" pitchFamily="18" charset="0"/>
                <a:cs typeface="Times New Roman" panose="02020603050405020304" pitchFamily="18" charset="0"/>
              </a:rPr>
              <a:t> </a:t>
            </a:r>
            <a:r>
              <a:rPr lang="en-US" sz="3300" dirty="0" err="1" smtClean="0">
                <a:latin typeface="Times New Roman" panose="02020603050405020304" pitchFamily="18" charset="0"/>
                <a:cs typeface="Times New Roman" panose="02020603050405020304" pitchFamily="18" charset="0"/>
              </a:rPr>
              <a:t>najčešće</a:t>
            </a:r>
            <a:r>
              <a:rPr lang="en-US" sz="3300" dirty="0" smtClean="0">
                <a:latin typeface="Times New Roman" panose="02020603050405020304" pitchFamily="18" charset="0"/>
                <a:cs typeface="Times New Roman" panose="02020603050405020304" pitchFamily="18" charset="0"/>
              </a:rPr>
              <a:t> </a:t>
            </a:r>
            <a:r>
              <a:rPr lang="en-US" sz="3300" dirty="0" err="1">
                <a:latin typeface="Times New Roman" panose="02020603050405020304" pitchFamily="18" charset="0"/>
                <a:cs typeface="Times New Roman" panose="02020603050405020304" pitchFamily="18" charset="0"/>
              </a:rPr>
              <a:t>nije</a:t>
            </a:r>
            <a:r>
              <a:rPr lang="en-US" sz="3300" dirty="0">
                <a:latin typeface="Times New Roman" panose="02020603050405020304" pitchFamily="18" charset="0"/>
                <a:cs typeface="Times New Roman" panose="02020603050405020304" pitchFamily="18" charset="0"/>
              </a:rPr>
              <a:t> </a:t>
            </a:r>
            <a:r>
              <a:rPr lang="en-US" sz="3300" dirty="0" err="1">
                <a:latin typeface="Times New Roman" panose="02020603050405020304" pitchFamily="18" charset="0"/>
                <a:cs typeface="Times New Roman" panose="02020603050405020304" pitchFamily="18" charset="0"/>
              </a:rPr>
              <a:t>dozvoljeno</a:t>
            </a:r>
            <a:r>
              <a:rPr lang="en-US" sz="3300" dirty="0">
                <a:latin typeface="Times New Roman" panose="02020603050405020304" pitchFamily="18" charset="0"/>
                <a:cs typeface="Times New Roman" panose="02020603050405020304" pitchFamily="18" charset="0"/>
              </a:rPr>
              <a:t> da se </a:t>
            </a:r>
            <a:r>
              <a:rPr lang="en-US" sz="3300" dirty="0" err="1">
                <a:latin typeface="Times New Roman" panose="02020603050405020304" pitchFamily="18" charset="0"/>
                <a:cs typeface="Times New Roman" panose="02020603050405020304" pitchFamily="18" charset="0"/>
              </a:rPr>
              <a:t>dogovore</a:t>
            </a:r>
            <a:r>
              <a:rPr lang="en-US" sz="3300" dirty="0">
                <a:latin typeface="Times New Roman" panose="02020603050405020304" pitchFamily="18" charset="0"/>
                <a:cs typeface="Times New Roman" panose="02020603050405020304" pitchFamily="18" charset="0"/>
              </a:rPr>
              <a:t> </a:t>
            </a:r>
            <a:r>
              <a:rPr lang="en-US" sz="3300" dirty="0" err="1">
                <a:latin typeface="Times New Roman" panose="02020603050405020304" pitchFamily="18" charset="0"/>
                <a:cs typeface="Times New Roman" panose="02020603050405020304" pitchFamily="18" charset="0"/>
              </a:rPr>
              <a:t>oko</a:t>
            </a:r>
            <a:r>
              <a:rPr lang="en-US" sz="3300" dirty="0">
                <a:latin typeface="Times New Roman" panose="02020603050405020304" pitchFamily="18" charset="0"/>
                <a:cs typeface="Times New Roman" panose="02020603050405020304" pitchFamily="18" charset="0"/>
              </a:rPr>
              <a:t> </a:t>
            </a:r>
            <a:r>
              <a:rPr lang="en-US" sz="3300" dirty="0" err="1">
                <a:latin typeface="Times New Roman" panose="02020603050405020304" pitchFamily="18" charset="0"/>
                <a:cs typeface="Times New Roman" panose="02020603050405020304" pitchFamily="18" charset="0"/>
              </a:rPr>
              <a:t>izmjena</a:t>
            </a:r>
            <a:r>
              <a:rPr lang="en-US" sz="3300" dirty="0">
                <a:latin typeface="Times New Roman" panose="02020603050405020304" pitchFamily="18" charset="0"/>
                <a:cs typeface="Times New Roman" panose="02020603050405020304" pitchFamily="18" charset="0"/>
              </a:rPr>
              <a:t> </a:t>
            </a:r>
            <a:r>
              <a:rPr lang="en-US" sz="3300" dirty="0" err="1">
                <a:latin typeface="Times New Roman" panose="02020603050405020304" pitchFamily="18" charset="0"/>
                <a:cs typeface="Times New Roman" panose="02020603050405020304" pitchFamily="18" charset="0"/>
              </a:rPr>
              <a:t>postojećeg</a:t>
            </a:r>
            <a:r>
              <a:rPr lang="en-US" sz="3300" dirty="0">
                <a:latin typeface="Times New Roman" panose="02020603050405020304" pitchFamily="18" charset="0"/>
                <a:cs typeface="Times New Roman" panose="02020603050405020304" pitchFamily="18" charset="0"/>
              </a:rPr>
              <a:t> </a:t>
            </a:r>
            <a:r>
              <a:rPr lang="en-US" sz="3300" dirty="0" err="1">
                <a:latin typeface="Times New Roman" panose="02020603050405020304" pitchFamily="18" charset="0"/>
                <a:cs typeface="Times New Roman" panose="02020603050405020304" pitchFamily="18" charset="0"/>
              </a:rPr>
              <a:t>ugovora</a:t>
            </a:r>
            <a:r>
              <a:rPr lang="en-US" sz="3300" dirty="0">
                <a:latin typeface="Times New Roman" panose="02020603050405020304" pitchFamily="18" charset="0"/>
                <a:cs typeface="Times New Roman" panose="02020603050405020304" pitchFamily="18" charset="0"/>
              </a:rPr>
              <a:t>. </a:t>
            </a:r>
            <a:r>
              <a:rPr lang="en-US" sz="3300" dirty="0" err="1">
                <a:latin typeface="Times New Roman" panose="02020603050405020304" pitchFamily="18" charset="0"/>
                <a:cs typeface="Times New Roman" panose="02020603050405020304" pitchFamily="18" charset="0"/>
              </a:rPr>
              <a:t>Uslovi</a:t>
            </a:r>
            <a:r>
              <a:rPr lang="en-US" sz="3300" dirty="0">
                <a:latin typeface="Times New Roman" panose="02020603050405020304" pitchFamily="18" charset="0"/>
                <a:cs typeface="Times New Roman" panose="02020603050405020304" pitchFamily="18" charset="0"/>
              </a:rPr>
              <a:t> </a:t>
            </a:r>
            <a:r>
              <a:rPr lang="en-US" sz="3300" dirty="0" err="1">
                <a:latin typeface="Times New Roman" panose="02020603050405020304" pitchFamily="18" charset="0"/>
                <a:cs typeface="Times New Roman" panose="02020603050405020304" pitchFamily="18" charset="0"/>
              </a:rPr>
              <a:t>zaključenog</a:t>
            </a:r>
            <a:r>
              <a:rPr lang="en-US" sz="3300" dirty="0">
                <a:latin typeface="Times New Roman" panose="02020603050405020304" pitchFamily="18" charset="0"/>
                <a:cs typeface="Times New Roman" panose="02020603050405020304" pitchFamily="18" charset="0"/>
              </a:rPr>
              <a:t> </a:t>
            </a:r>
            <a:r>
              <a:rPr lang="en-US" sz="3300" dirty="0" err="1">
                <a:latin typeface="Times New Roman" panose="02020603050405020304" pitchFamily="18" charset="0"/>
                <a:cs typeface="Times New Roman" panose="02020603050405020304" pitchFamily="18" charset="0"/>
              </a:rPr>
              <a:t>ugovora</a:t>
            </a:r>
            <a:r>
              <a:rPr lang="en-US" sz="3300" dirty="0">
                <a:latin typeface="Times New Roman" panose="02020603050405020304" pitchFamily="18" charset="0"/>
                <a:cs typeface="Times New Roman" panose="02020603050405020304" pitchFamily="18" charset="0"/>
              </a:rPr>
              <a:t> bi </a:t>
            </a:r>
            <a:r>
              <a:rPr lang="en-US" sz="3300" dirty="0" err="1">
                <a:latin typeface="Times New Roman" panose="02020603050405020304" pitchFamily="18" charset="0"/>
                <a:cs typeface="Times New Roman" panose="02020603050405020304" pitchFamily="18" charset="0"/>
              </a:rPr>
              <a:t>trebali</a:t>
            </a:r>
            <a:r>
              <a:rPr lang="en-US" sz="3300" dirty="0">
                <a:latin typeface="Times New Roman" panose="02020603050405020304" pitchFamily="18" charset="0"/>
                <a:cs typeface="Times New Roman" panose="02020603050405020304" pitchFamily="18" charset="0"/>
              </a:rPr>
              <a:t> da </a:t>
            </a:r>
            <a:r>
              <a:rPr lang="en-US" sz="3300" dirty="0" err="1">
                <a:latin typeface="Times New Roman" panose="02020603050405020304" pitchFamily="18" charset="0"/>
                <a:cs typeface="Times New Roman" panose="02020603050405020304" pitchFamily="18" charset="0"/>
              </a:rPr>
              <a:t>odražavaju</a:t>
            </a:r>
            <a:r>
              <a:rPr lang="en-US" sz="3300" dirty="0">
                <a:latin typeface="Times New Roman" panose="02020603050405020304" pitchFamily="18" charset="0"/>
                <a:cs typeface="Times New Roman" panose="02020603050405020304" pitchFamily="18" charset="0"/>
              </a:rPr>
              <a:t> </a:t>
            </a:r>
            <a:r>
              <a:rPr lang="en-US" sz="3300" dirty="0" err="1">
                <a:latin typeface="Times New Roman" panose="02020603050405020304" pitchFamily="18" charset="0"/>
                <a:cs typeface="Times New Roman" panose="02020603050405020304" pitchFamily="18" charset="0"/>
              </a:rPr>
              <a:t>preuzete</a:t>
            </a:r>
            <a:r>
              <a:rPr lang="en-US" sz="3300" dirty="0">
                <a:latin typeface="Times New Roman" panose="02020603050405020304" pitchFamily="18" charset="0"/>
                <a:cs typeface="Times New Roman" panose="02020603050405020304" pitchFamily="18" charset="0"/>
              </a:rPr>
              <a:t> </a:t>
            </a:r>
            <a:r>
              <a:rPr lang="en-US" sz="3300" dirty="0" err="1">
                <a:latin typeface="Times New Roman" panose="02020603050405020304" pitchFamily="18" charset="0"/>
                <a:cs typeface="Times New Roman" panose="02020603050405020304" pitchFamily="18" charset="0"/>
              </a:rPr>
              <a:t>obaveze</a:t>
            </a:r>
            <a:r>
              <a:rPr lang="en-US" sz="3300" dirty="0">
                <a:latin typeface="Times New Roman" panose="02020603050405020304" pitchFamily="18" charset="0"/>
                <a:cs typeface="Times New Roman" panose="02020603050405020304" pitchFamily="18" charset="0"/>
              </a:rPr>
              <a:t> </a:t>
            </a:r>
            <a:r>
              <a:rPr lang="en-US" sz="3300" dirty="0" err="1">
                <a:latin typeface="Times New Roman" panose="02020603050405020304" pitchFamily="18" charset="0"/>
                <a:cs typeface="Times New Roman" panose="02020603050405020304" pitchFamily="18" charset="0"/>
              </a:rPr>
              <a:t>navedene</a:t>
            </a:r>
            <a:r>
              <a:rPr lang="en-US" sz="3300" dirty="0">
                <a:latin typeface="Times New Roman" panose="02020603050405020304" pitchFamily="18" charset="0"/>
                <a:cs typeface="Times New Roman" panose="02020603050405020304" pitchFamily="18" charset="0"/>
              </a:rPr>
              <a:t> u </a:t>
            </a:r>
            <a:r>
              <a:rPr lang="en-US" sz="3300" dirty="0" err="1">
                <a:latin typeface="Times New Roman" panose="02020603050405020304" pitchFamily="18" charset="0"/>
                <a:cs typeface="Times New Roman" panose="02020603050405020304" pitchFamily="18" charset="0"/>
              </a:rPr>
              <a:t>ponudi</a:t>
            </a:r>
            <a:r>
              <a:rPr lang="en-US" sz="3300" dirty="0">
                <a:latin typeface="Times New Roman" panose="02020603050405020304" pitchFamily="18" charset="0"/>
                <a:cs typeface="Times New Roman" panose="02020603050405020304" pitchFamily="18" charset="0"/>
              </a:rPr>
              <a:t> </a:t>
            </a:r>
            <a:r>
              <a:rPr lang="en-US" sz="3300" dirty="0" err="1">
                <a:latin typeface="Times New Roman" panose="02020603050405020304" pitchFamily="18" charset="0"/>
                <a:cs typeface="Times New Roman" panose="02020603050405020304" pitchFamily="18" charset="0"/>
              </a:rPr>
              <a:t>koja</a:t>
            </a:r>
            <a:r>
              <a:rPr lang="en-US" sz="3300" dirty="0">
                <a:latin typeface="Times New Roman" panose="02020603050405020304" pitchFamily="18" charset="0"/>
                <a:cs typeface="Times New Roman" panose="02020603050405020304" pitchFamily="18" charset="0"/>
              </a:rPr>
              <a:t> je </a:t>
            </a:r>
            <a:r>
              <a:rPr lang="en-US" sz="3300" dirty="0" err="1">
                <a:latin typeface="Times New Roman" panose="02020603050405020304" pitchFamily="18" charset="0"/>
                <a:cs typeface="Times New Roman" panose="02020603050405020304" pitchFamily="18" charset="0"/>
              </a:rPr>
              <a:t>odabrana</a:t>
            </a:r>
            <a:r>
              <a:rPr lang="en-US" sz="3300" dirty="0">
                <a:latin typeface="Times New Roman" panose="02020603050405020304" pitchFamily="18" charset="0"/>
                <a:cs typeface="Times New Roman" panose="02020603050405020304" pitchFamily="18" charset="0"/>
              </a:rPr>
              <a:t> </a:t>
            </a:r>
            <a:r>
              <a:rPr lang="en-US" sz="3300" dirty="0" err="1" smtClean="0">
                <a:latin typeface="Times New Roman" panose="02020603050405020304" pitchFamily="18" charset="0"/>
                <a:cs typeface="Times New Roman" panose="02020603050405020304" pitchFamily="18" charset="0"/>
              </a:rPr>
              <a:t>kao</a:t>
            </a:r>
            <a:r>
              <a:rPr lang="bs-Latn-BA" sz="3300" dirty="0">
                <a:latin typeface="Times New Roman" panose="02020603050405020304" pitchFamily="18" charset="0"/>
                <a:cs typeface="Times New Roman" panose="02020603050405020304" pitchFamily="18" charset="0"/>
              </a:rPr>
              <a:t> </a:t>
            </a:r>
            <a:r>
              <a:rPr lang="bs-Latn-BA" sz="3300" dirty="0" smtClean="0">
                <a:latin typeface="Times New Roman" panose="02020603050405020304" pitchFamily="18" charset="0"/>
                <a:cs typeface="Times New Roman" panose="02020603050405020304" pitchFamily="18" charset="0"/>
              </a:rPr>
              <a:t>cjenovno najniža ili </a:t>
            </a:r>
            <a:r>
              <a:rPr lang="en-US" sz="3300" dirty="0" err="1" smtClean="0">
                <a:latin typeface="Times New Roman" panose="02020603050405020304" pitchFamily="18" charset="0"/>
                <a:cs typeface="Times New Roman" panose="02020603050405020304" pitchFamily="18" charset="0"/>
              </a:rPr>
              <a:t>ekonomski</a:t>
            </a:r>
            <a:r>
              <a:rPr lang="en-US" sz="3300" dirty="0" smtClean="0">
                <a:latin typeface="Times New Roman" panose="02020603050405020304" pitchFamily="18" charset="0"/>
                <a:cs typeface="Times New Roman" panose="02020603050405020304" pitchFamily="18" charset="0"/>
              </a:rPr>
              <a:t> </a:t>
            </a:r>
            <a:r>
              <a:rPr lang="en-US" sz="3300" dirty="0" err="1">
                <a:latin typeface="Times New Roman" panose="02020603050405020304" pitchFamily="18" charset="0"/>
                <a:cs typeface="Times New Roman" panose="02020603050405020304" pitchFamily="18" charset="0"/>
              </a:rPr>
              <a:t>najpovoljnija</a:t>
            </a:r>
            <a:r>
              <a:rPr lang="en-US" sz="3300" dirty="0">
                <a:latin typeface="Times New Roman" panose="02020603050405020304" pitchFamily="18" charset="0"/>
                <a:cs typeface="Times New Roman" panose="02020603050405020304" pitchFamily="18" charset="0"/>
              </a:rPr>
              <a:t>. </a:t>
            </a:r>
            <a:r>
              <a:rPr lang="en-US" sz="3300" u="sng" dirty="0" smtClean="0">
                <a:latin typeface="Times New Roman" panose="02020603050405020304" pitchFamily="18" charset="0"/>
                <a:cs typeface="Times New Roman" panose="02020603050405020304" pitchFamily="18" charset="0"/>
              </a:rPr>
              <a:t>U </a:t>
            </a:r>
            <a:r>
              <a:rPr lang="en-US" sz="3300" u="sng" dirty="0" err="1" smtClean="0">
                <a:latin typeface="Times New Roman" panose="02020603050405020304" pitchFamily="18" charset="0"/>
                <a:cs typeface="Times New Roman" panose="02020603050405020304" pitchFamily="18" charset="0"/>
              </a:rPr>
              <a:t>idealnim</a:t>
            </a:r>
            <a:r>
              <a:rPr lang="en-US" sz="3300" u="sng" dirty="0" smtClean="0">
                <a:latin typeface="Times New Roman" panose="02020603050405020304" pitchFamily="18" charset="0"/>
                <a:cs typeface="Times New Roman" panose="02020603050405020304" pitchFamily="18" charset="0"/>
              </a:rPr>
              <a:t> </a:t>
            </a:r>
            <a:r>
              <a:rPr lang="en-US" sz="3300" u="sng" dirty="0" err="1" smtClean="0">
                <a:latin typeface="Times New Roman" panose="02020603050405020304" pitchFamily="18" charset="0"/>
                <a:cs typeface="Times New Roman" panose="02020603050405020304" pitchFamily="18" charset="0"/>
              </a:rPr>
              <a:t>okolnostima</a:t>
            </a:r>
            <a:r>
              <a:rPr lang="en-US" sz="3300" u="sng" dirty="0" smtClean="0">
                <a:latin typeface="Times New Roman" panose="02020603050405020304" pitchFamily="18" charset="0"/>
                <a:cs typeface="Times New Roman" panose="02020603050405020304" pitchFamily="18" charset="0"/>
              </a:rPr>
              <a:t>, </a:t>
            </a:r>
            <a:r>
              <a:rPr lang="en-US" sz="3300" u="sng" dirty="0" err="1" smtClean="0">
                <a:latin typeface="Times New Roman" panose="02020603050405020304" pitchFamily="18" charset="0"/>
                <a:cs typeface="Times New Roman" panose="02020603050405020304" pitchFamily="18" charset="0"/>
              </a:rPr>
              <a:t>ugovori</a:t>
            </a:r>
            <a:r>
              <a:rPr lang="bs-Latn-BA" sz="3300" u="sng" dirty="0">
                <a:latin typeface="Times New Roman" panose="02020603050405020304" pitchFamily="18" charset="0"/>
                <a:cs typeface="Times New Roman" panose="02020603050405020304" pitchFamily="18" charset="0"/>
              </a:rPr>
              <a:t> </a:t>
            </a:r>
            <a:r>
              <a:rPr lang="bs-Latn-BA" sz="3300" u="sng" dirty="0" smtClean="0">
                <a:latin typeface="Times New Roman" panose="02020603050405020304" pitchFamily="18" charset="0"/>
                <a:cs typeface="Times New Roman" panose="02020603050405020304" pitchFamily="18" charset="0"/>
              </a:rPr>
              <a:t>bi </a:t>
            </a:r>
            <a:r>
              <a:rPr lang="en-US" sz="3300" u="sng" dirty="0" err="1" smtClean="0">
                <a:latin typeface="Times New Roman" panose="02020603050405020304" pitchFamily="18" charset="0"/>
                <a:cs typeface="Times New Roman" panose="02020603050405020304" pitchFamily="18" charset="0"/>
              </a:rPr>
              <a:t>trebali</a:t>
            </a:r>
            <a:r>
              <a:rPr lang="bs-Latn-BA" sz="3300" u="sng" dirty="0">
                <a:latin typeface="Times New Roman" panose="02020603050405020304" pitchFamily="18" charset="0"/>
                <a:cs typeface="Times New Roman" panose="02020603050405020304" pitchFamily="18" charset="0"/>
              </a:rPr>
              <a:t> </a:t>
            </a:r>
            <a:r>
              <a:rPr lang="en-US" sz="3300" u="sng" dirty="0" smtClean="0">
                <a:latin typeface="Times New Roman" panose="02020603050405020304" pitchFamily="18" charset="0"/>
                <a:cs typeface="Times New Roman" panose="02020603050405020304" pitchFamily="18" charset="0"/>
              </a:rPr>
              <a:t>da </a:t>
            </a:r>
            <a:r>
              <a:rPr lang="en-US" sz="3300" u="sng" dirty="0">
                <a:latin typeface="Times New Roman" panose="02020603050405020304" pitchFamily="18" charset="0"/>
                <a:cs typeface="Times New Roman" panose="02020603050405020304" pitchFamily="18" charset="0"/>
              </a:rPr>
              <a:t>se </a:t>
            </a:r>
            <a:r>
              <a:rPr lang="en-US" sz="3300" u="sng" dirty="0" err="1">
                <a:latin typeface="Times New Roman" panose="02020603050405020304" pitchFamily="18" charset="0"/>
                <a:cs typeface="Times New Roman" panose="02020603050405020304" pitchFamily="18" charset="0"/>
              </a:rPr>
              <a:t>izvrše</a:t>
            </a:r>
            <a:r>
              <a:rPr lang="en-US" sz="3300" u="sng" dirty="0">
                <a:latin typeface="Times New Roman" panose="02020603050405020304" pitchFamily="18" charset="0"/>
                <a:cs typeface="Times New Roman" panose="02020603050405020304" pitchFamily="18" charset="0"/>
              </a:rPr>
              <a:t> bez </a:t>
            </a:r>
            <a:r>
              <a:rPr lang="en-US" sz="3300" u="sng" dirty="0" err="1">
                <a:latin typeface="Times New Roman" panose="02020603050405020304" pitchFamily="18" charset="0"/>
                <a:cs typeface="Times New Roman" panose="02020603050405020304" pitchFamily="18" charset="0"/>
              </a:rPr>
              <a:t>izmjena</a:t>
            </a:r>
            <a:r>
              <a:rPr lang="en-US" sz="3300" u="sng" dirty="0" smtClean="0">
                <a:latin typeface="Times New Roman" panose="02020603050405020304" pitchFamily="18" charset="0"/>
                <a:cs typeface="Times New Roman" panose="02020603050405020304" pitchFamily="18" charset="0"/>
              </a:rPr>
              <a:t>.</a:t>
            </a:r>
            <a:endParaRPr lang="bs-Latn-BA" sz="3300" u="sng" dirty="0" smtClean="0">
              <a:latin typeface="Times New Roman" panose="02020603050405020304" pitchFamily="18" charset="0"/>
              <a:cs typeface="Times New Roman" panose="02020603050405020304" pitchFamily="18" charset="0"/>
            </a:endParaRPr>
          </a:p>
          <a:p>
            <a:pPr algn="just">
              <a:buFont typeface="Wingdings" panose="05000000000000000000" pitchFamily="2" charset="2"/>
              <a:buChar char="Ø"/>
            </a:pPr>
            <a:endParaRPr lang="bs-Latn-BA" sz="3300" dirty="0" smtClean="0">
              <a:latin typeface="Times New Roman" panose="02020603050405020304" pitchFamily="18" charset="0"/>
              <a:cs typeface="Times New Roman" panose="02020603050405020304" pitchFamily="18" charset="0"/>
            </a:endParaRPr>
          </a:p>
          <a:p>
            <a:pPr algn="just">
              <a:buFont typeface="Wingdings" panose="05000000000000000000" pitchFamily="2" charset="2"/>
              <a:buChar char="Ø"/>
            </a:pPr>
            <a:r>
              <a:rPr lang="en-US" sz="3300" dirty="0" smtClean="0">
                <a:latin typeface="Times New Roman" panose="02020603050405020304" pitchFamily="18" charset="0"/>
                <a:cs typeface="Times New Roman" panose="02020603050405020304" pitchFamily="18" charset="0"/>
              </a:rPr>
              <a:t>U </a:t>
            </a:r>
            <a:r>
              <a:rPr lang="en-US" sz="3300" dirty="0" err="1">
                <a:latin typeface="Times New Roman" panose="02020603050405020304" pitchFamily="18" charset="0"/>
                <a:cs typeface="Times New Roman" panose="02020603050405020304" pitchFamily="18" charset="0"/>
              </a:rPr>
              <a:t>slučaju</a:t>
            </a:r>
            <a:r>
              <a:rPr lang="en-US" sz="3300" dirty="0">
                <a:latin typeface="Times New Roman" panose="02020603050405020304" pitchFamily="18" charset="0"/>
                <a:cs typeface="Times New Roman" panose="02020603050405020304" pitchFamily="18" charset="0"/>
              </a:rPr>
              <a:t> da se </a:t>
            </a:r>
            <a:r>
              <a:rPr lang="en-US" sz="3300" dirty="0" err="1">
                <a:latin typeface="Times New Roman" panose="02020603050405020304" pitchFamily="18" charset="0"/>
                <a:cs typeface="Times New Roman" panose="02020603050405020304" pitchFamily="18" charset="0"/>
              </a:rPr>
              <a:t>postojeći</a:t>
            </a:r>
            <a:r>
              <a:rPr lang="en-US" sz="3300" dirty="0">
                <a:latin typeface="Times New Roman" panose="02020603050405020304" pitchFamily="18" charset="0"/>
                <a:cs typeface="Times New Roman" panose="02020603050405020304" pitchFamily="18" charset="0"/>
              </a:rPr>
              <a:t> </a:t>
            </a:r>
            <a:r>
              <a:rPr lang="en-US" sz="3300" dirty="0" err="1">
                <a:latin typeface="Times New Roman" panose="02020603050405020304" pitchFamily="18" charset="0"/>
                <a:cs typeface="Times New Roman" panose="02020603050405020304" pitchFamily="18" charset="0"/>
              </a:rPr>
              <a:t>ugovor</a:t>
            </a:r>
            <a:r>
              <a:rPr lang="en-US" sz="3300" dirty="0">
                <a:latin typeface="Times New Roman" panose="02020603050405020304" pitchFamily="18" charset="0"/>
                <a:cs typeface="Times New Roman" panose="02020603050405020304" pitchFamily="18" charset="0"/>
              </a:rPr>
              <a:t> </a:t>
            </a:r>
            <a:r>
              <a:rPr lang="en-US" sz="3300" dirty="0" err="1" smtClean="0">
                <a:latin typeface="Times New Roman" panose="02020603050405020304" pitchFamily="18" charset="0"/>
                <a:cs typeface="Times New Roman" panose="02020603050405020304" pitchFamily="18" charset="0"/>
              </a:rPr>
              <a:t>mijenja</a:t>
            </a:r>
            <a:r>
              <a:rPr lang="en-US" sz="3300" dirty="0" smtClean="0">
                <a:latin typeface="Times New Roman" panose="02020603050405020304" pitchFamily="18" charset="0"/>
                <a:cs typeface="Times New Roman" panose="02020603050405020304" pitchFamily="18" charset="0"/>
              </a:rPr>
              <a:t>, </a:t>
            </a:r>
            <a:r>
              <a:rPr lang="en-US" sz="3300" dirty="0" err="1">
                <a:latin typeface="Times New Roman" panose="02020603050405020304" pitchFamily="18" charset="0"/>
                <a:cs typeface="Times New Roman" panose="02020603050405020304" pitchFamily="18" charset="0"/>
              </a:rPr>
              <a:t>postoji</a:t>
            </a:r>
            <a:r>
              <a:rPr lang="en-US" sz="3300" dirty="0">
                <a:latin typeface="Times New Roman" panose="02020603050405020304" pitchFamily="18" charset="0"/>
                <a:cs typeface="Times New Roman" panose="02020603050405020304" pitchFamily="18" charset="0"/>
              </a:rPr>
              <a:t> </a:t>
            </a:r>
            <a:r>
              <a:rPr lang="en-US" sz="3300" dirty="0" err="1">
                <a:latin typeface="Times New Roman" panose="02020603050405020304" pitchFamily="18" charset="0"/>
                <a:cs typeface="Times New Roman" panose="02020603050405020304" pitchFamily="18" charset="0"/>
              </a:rPr>
              <a:t>rizik</a:t>
            </a:r>
            <a:r>
              <a:rPr lang="en-US" sz="3300" dirty="0">
                <a:latin typeface="Times New Roman" panose="02020603050405020304" pitchFamily="18" charset="0"/>
                <a:cs typeface="Times New Roman" panose="02020603050405020304" pitchFamily="18" charset="0"/>
              </a:rPr>
              <a:t> da se </a:t>
            </a:r>
            <a:r>
              <a:rPr lang="en-US" sz="3300" dirty="0" err="1">
                <a:latin typeface="Times New Roman" panose="02020603050405020304" pitchFamily="18" charset="0"/>
                <a:cs typeface="Times New Roman" panose="02020603050405020304" pitchFamily="18" charset="0"/>
              </a:rPr>
              <a:t>dobavljačima</a:t>
            </a:r>
            <a:r>
              <a:rPr lang="en-US" sz="3300" dirty="0">
                <a:latin typeface="Times New Roman" panose="02020603050405020304" pitchFamily="18" charset="0"/>
                <a:cs typeface="Times New Roman" panose="02020603050405020304" pitchFamily="18" charset="0"/>
              </a:rPr>
              <a:t> ne </a:t>
            </a:r>
            <a:r>
              <a:rPr lang="en-US" sz="3300" dirty="0" err="1">
                <a:latin typeface="Times New Roman" panose="02020603050405020304" pitchFamily="18" charset="0"/>
                <a:cs typeface="Times New Roman" panose="02020603050405020304" pitchFamily="18" charset="0"/>
              </a:rPr>
              <a:t>pruži</a:t>
            </a:r>
            <a:r>
              <a:rPr lang="en-US" sz="3300" dirty="0">
                <a:latin typeface="Times New Roman" panose="02020603050405020304" pitchFamily="18" charset="0"/>
                <a:cs typeface="Times New Roman" panose="02020603050405020304" pitchFamily="18" charset="0"/>
              </a:rPr>
              <a:t> </a:t>
            </a:r>
            <a:r>
              <a:rPr lang="en-US" sz="3300" dirty="0" err="1">
                <a:latin typeface="Times New Roman" panose="02020603050405020304" pitchFamily="18" charset="0"/>
                <a:cs typeface="Times New Roman" panose="02020603050405020304" pitchFamily="18" charset="0"/>
              </a:rPr>
              <a:t>prilika</a:t>
            </a:r>
            <a:r>
              <a:rPr lang="en-US" sz="3300" dirty="0">
                <a:latin typeface="Times New Roman" panose="02020603050405020304" pitchFamily="18" charset="0"/>
                <a:cs typeface="Times New Roman" panose="02020603050405020304" pitchFamily="18" charset="0"/>
              </a:rPr>
              <a:t> da se </a:t>
            </a:r>
            <a:r>
              <a:rPr lang="en-US" sz="3300" dirty="0" err="1">
                <a:latin typeface="Times New Roman" panose="02020603050405020304" pitchFamily="18" charset="0"/>
                <a:cs typeface="Times New Roman" panose="02020603050405020304" pitchFamily="18" charset="0"/>
              </a:rPr>
              <a:t>nadmeću</a:t>
            </a:r>
            <a:r>
              <a:rPr lang="en-US" sz="3300" dirty="0">
                <a:latin typeface="Times New Roman" panose="02020603050405020304" pitchFamily="18" charset="0"/>
                <a:cs typeface="Times New Roman" panose="02020603050405020304" pitchFamily="18" charset="0"/>
              </a:rPr>
              <a:t> </a:t>
            </a:r>
            <a:r>
              <a:rPr lang="en-US" sz="3300" dirty="0" err="1">
                <a:latin typeface="Times New Roman" panose="02020603050405020304" pitchFamily="18" charset="0"/>
                <a:cs typeface="Times New Roman" panose="02020603050405020304" pitchFamily="18" charset="0"/>
              </a:rPr>
              <a:t>za</a:t>
            </a:r>
            <a:r>
              <a:rPr lang="en-US" sz="3300" dirty="0">
                <a:latin typeface="Times New Roman" panose="02020603050405020304" pitchFamily="18" charset="0"/>
                <a:cs typeface="Times New Roman" panose="02020603050405020304" pitchFamily="18" charset="0"/>
              </a:rPr>
              <a:t> </a:t>
            </a:r>
            <a:r>
              <a:rPr lang="en-US" sz="3300" dirty="0" err="1">
                <a:latin typeface="Times New Roman" panose="02020603050405020304" pitchFamily="18" charset="0"/>
                <a:cs typeface="Times New Roman" panose="02020603050405020304" pitchFamily="18" charset="0"/>
              </a:rPr>
              <a:t>nešto</a:t>
            </a:r>
            <a:r>
              <a:rPr lang="en-US" sz="3300" dirty="0">
                <a:latin typeface="Times New Roman" panose="02020603050405020304" pitchFamily="18" charset="0"/>
                <a:cs typeface="Times New Roman" panose="02020603050405020304" pitchFamily="18" charset="0"/>
              </a:rPr>
              <a:t> </a:t>
            </a:r>
            <a:r>
              <a:rPr lang="en-US" sz="3300" dirty="0" err="1">
                <a:latin typeface="Times New Roman" panose="02020603050405020304" pitchFamily="18" charset="0"/>
                <a:cs typeface="Times New Roman" panose="02020603050405020304" pitchFamily="18" charset="0"/>
              </a:rPr>
              <a:t>što</a:t>
            </a:r>
            <a:r>
              <a:rPr lang="en-US" sz="3300" dirty="0">
                <a:latin typeface="Times New Roman" panose="02020603050405020304" pitchFamily="18" charset="0"/>
                <a:cs typeface="Times New Roman" panose="02020603050405020304" pitchFamily="18" charset="0"/>
              </a:rPr>
              <a:t> je, u </a:t>
            </a:r>
            <a:r>
              <a:rPr lang="en-US" sz="3300" dirty="0" err="1">
                <a:latin typeface="Times New Roman" panose="02020603050405020304" pitchFamily="18" charset="0"/>
                <a:cs typeface="Times New Roman" panose="02020603050405020304" pitchFamily="18" charset="0"/>
              </a:rPr>
              <a:t>suštini</a:t>
            </a:r>
            <a:r>
              <a:rPr lang="en-US" sz="3300" dirty="0">
                <a:latin typeface="Times New Roman" panose="02020603050405020304" pitchFamily="18" charset="0"/>
                <a:cs typeface="Times New Roman" panose="02020603050405020304" pitchFamily="18" charset="0"/>
              </a:rPr>
              <a:t>, </a:t>
            </a:r>
            <a:r>
              <a:rPr lang="en-US" sz="3300" u="sng" dirty="0">
                <a:latin typeface="Times New Roman" panose="02020603050405020304" pitchFamily="18" charset="0"/>
                <a:cs typeface="Times New Roman" panose="02020603050405020304" pitchFamily="18" charset="0"/>
              </a:rPr>
              <a:t>nova </a:t>
            </a:r>
            <a:r>
              <a:rPr lang="en-US" sz="3300" u="sng" dirty="0" err="1">
                <a:latin typeface="Times New Roman" panose="02020603050405020304" pitchFamily="18" charset="0"/>
                <a:cs typeface="Times New Roman" panose="02020603050405020304" pitchFamily="18" charset="0"/>
              </a:rPr>
              <a:t>poslovna</a:t>
            </a:r>
            <a:r>
              <a:rPr lang="en-US" sz="3300" u="sng" dirty="0">
                <a:latin typeface="Times New Roman" panose="02020603050405020304" pitchFamily="18" charset="0"/>
                <a:cs typeface="Times New Roman" panose="02020603050405020304" pitchFamily="18" charset="0"/>
              </a:rPr>
              <a:t> </a:t>
            </a:r>
            <a:r>
              <a:rPr lang="en-US" sz="3300" u="sng" dirty="0" err="1">
                <a:latin typeface="Times New Roman" panose="02020603050405020304" pitchFamily="18" charset="0"/>
                <a:cs typeface="Times New Roman" panose="02020603050405020304" pitchFamily="18" charset="0"/>
              </a:rPr>
              <a:t>prilika</a:t>
            </a:r>
            <a:r>
              <a:rPr lang="en-US" sz="3300" dirty="0">
                <a:latin typeface="Times New Roman" panose="02020603050405020304" pitchFamily="18" charset="0"/>
                <a:cs typeface="Times New Roman" panose="02020603050405020304" pitchFamily="18" charset="0"/>
              </a:rPr>
              <a:t>. </a:t>
            </a:r>
            <a:r>
              <a:rPr lang="bs-Latn-BA" sz="3300" dirty="0">
                <a:latin typeface="Times New Roman" panose="02020603050405020304" pitchFamily="18" charset="0"/>
                <a:cs typeface="Times New Roman" panose="02020603050405020304" pitchFamily="18" charset="0"/>
              </a:rPr>
              <a:t>I</a:t>
            </a:r>
            <a:r>
              <a:rPr lang="en-US" sz="3300" dirty="0" err="1" smtClean="0">
                <a:latin typeface="Times New Roman" panose="02020603050405020304" pitchFamily="18" charset="0"/>
                <a:cs typeface="Times New Roman" panose="02020603050405020304" pitchFamily="18" charset="0"/>
              </a:rPr>
              <a:t>zmjen</a:t>
            </a:r>
            <a:r>
              <a:rPr lang="bs-Latn-BA" sz="3300" dirty="0" smtClean="0">
                <a:latin typeface="Times New Roman" panose="02020603050405020304" pitchFamily="18" charset="0"/>
                <a:cs typeface="Times New Roman" panose="02020603050405020304" pitchFamily="18" charset="0"/>
              </a:rPr>
              <a:t>a</a:t>
            </a:r>
            <a:r>
              <a:rPr lang="en-US" sz="3300" dirty="0" smtClean="0">
                <a:latin typeface="Times New Roman" panose="02020603050405020304" pitchFamily="18" charset="0"/>
                <a:cs typeface="Times New Roman" panose="02020603050405020304" pitchFamily="18" charset="0"/>
              </a:rPr>
              <a:t> </a:t>
            </a:r>
            <a:r>
              <a:rPr lang="en-US" sz="3300" dirty="0" err="1">
                <a:latin typeface="Times New Roman" panose="02020603050405020304" pitchFamily="18" charset="0"/>
                <a:cs typeface="Times New Roman" panose="02020603050405020304" pitchFamily="18" charset="0"/>
              </a:rPr>
              <a:t>ugovora</a:t>
            </a:r>
            <a:r>
              <a:rPr lang="en-US" sz="3300" dirty="0">
                <a:latin typeface="Times New Roman" panose="02020603050405020304" pitchFamily="18" charset="0"/>
                <a:cs typeface="Times New Roman" panose="02020603050405020304" pitchFamily="18" charset="0"/>
              </a:rPr>
              <a:t> </a:t>
            </a:r>
            <a:r>
              <a:rPr lang="en-US" sz="3300" dirty="0" err="1">
                <a:latin typeface="Times New Roman" panose="02020603050405020304" pitchFamily="18" charset="0"/>
                <a:cs typeface="Times New Roman" panose="02020603050405020304" pitchFamily="18" charset="0"/>
              </a:rPr>
              <a:t>predstavljat</a:t>
            </a:r>
            <a:r>
              <a:rPr lang="en-US" sz="3300" dirty="0">
                <a:latin typeface="Times New Roman" panose="02020603050405020304" pitchFamily="18" charset="0"/>
                <a:cs typeface="Times New Roman" panose="02020603050405020304" pitchFamily="18" charset="0"/>
              </a:rPr>
              <a:t> </a:t>
            </a:r>
            <a:r>
              <a:rPr lang="en-US" sz="3300" dirty="0" err="1">
                <a:latin typeface="Times New Roman" panose="02020603050405020304" pitchFamily="18" charset="0"/>
                <a:cs typeface="Times New Roman" panose="02020603050405020304" pitchFamily="18" charset="0"/>
              </a:rPr>
              <a:t>će</a:t>
            </a:r>
            <a:r>
              <a:rPr lang="en-US" sz="3300" dirty="0">
                <a:latin typeface="Times New Roman" panose="02020603050405020304" pitchFamily="18" charset="0"/>
                <a:cs typeface="Times New Roman" panose="02020603050405020304" pitchFamily="18" charset="0"/>
              </a:rPr>
              <a:t> </a:t>
            </a:r>
            <a:r>
              <a:rPr lang="en-US" sz="3300" dirty="0" err="1">
                <a:latin typeface="Times New Roman" panose="02020603050405020304" pitchFamily="18" charset="0"/>
                <a:cs typeface="Times New Roman" panose="02020603050405020304" pitchFamily="18" charset="0"/>
              </a:rPr>
              <a:t>kršenje</a:t>
            </a:r>
            <a:r>
              <a:rPr lang="en-US" sz="3300" dirty="0">
                <a:latin typeface="Times New Roman" panose="02020603050405020304" pitchFamily="18" charset="0"/>
                <a:cs typeface="Times New Roman" panose="02020603050405020304" pitchFamily="18" charset="0"/>
              </a:rPr>
              <a:t> </a:t>
            </a:r>
            <a:r>
              <a:rPr lang="bs-Latn-BA" sz="3300" dirty="0" smtClean="0">
                <a:latin typeface="Times New Roman" panose="02020603050405020304" pitchFamily="18" charset="0"/>
                <a:cs typeface="Times New Roman" panose="02020603050405020304" pitchFamily="18" charset="0"/>
              </a:rPr>
              <a:t>principa</a:t>
            </a:r>
            <a:r>
              <a:rPr lang="en-US" sz="3300" dirty="0" smtClean="0">
                <a:latin typeface="Times New Roman" panose="02020603050405020304" pitchFamily="18" charset="0"/>
                <a:cs typeface="Times New Roman" panose="02020603050405020304" pitchFamily="18" charset="0"/>
              </a:rPr>
              <a:t> </a:t>
            </a:r>
            <a:r>
              <a:rPr lang="en-US" sz="3300" dirty="0" err="1">
                <a:latin typeface="Times New Roman" panose="02020603050405020304" pitchFamily="18" charset="0"/>
                <a:cs typeface="Times New Roman" panose="02020603050405020304" pitchFamily="18" charset="0"/>
              </a:rPr>
              <a:t>transparentnosti</a:t>
            </a:r>
            <a:r>
              <a:rPr lang="en-US" sz="3300" dirty="0">
                <a:latin typeface="Times New Roman" panose="02020603050405020304" pitchFamily="18" charset="0"/>
                <a:cs typeface="Times New Roman" panose="02020603050405020304" pitchFamily="18" charset="0"/>
              </a:rPr>
              <a:t> </a:t>
            </a:r>
            <a:r>
              <a:rPr lang="en-US" sz="3300" dirty="0" err="1">
                <a:latin typeface="Times New Roman" panose="02020603050405020304" pitchFamily="18" charset="0"/>
                <a:cs typeface="Times New Roman" panose="02020603050405020304" pitchFamily="18" charset="0"/>
              </a:rPr>
              <a:t>i</a:t>
            </a:r>
            <a:r>
              <a:rPr lang="en-US" sz="3300" dirty="0">
                <a:latin typeface="Times New Roman" panose="02020603050405020304" pitchFamily="18" charset="0"/>
                <a:cs typeface="Times New Roman" panose="02020603050405020304" pitchFamily="18" charset="0"/>
              </a:rPr>
              <a:t> </a:t>
            </a:r>
            <a:r>
              <a:rPr lang="en-US" sz="3300" dirty="0" err="1" smtClean="0">
                <a:latin typeface="Times New Roman" panose="02020603050405020304" pitchFamily="18" charset="0"/>
                <a:cs typeface="Times New Roman" panose="02020603050405020304" pitchFamily="18" charset="0"/>
              </a:rPr>
              <a:t>jednakog</a:t>
            </a:r>
            <a:r>
              <a:rPr lang="bs-Latn-BA" sz="3300" dirty="0">
                <a:latin typeface="Times New Roman" panose="02020603050405020304" pitchFamily="18" charset="0"/>
                <a:cs typeface="Times New Roman" panose="02020603050405020304" pitchFamily="18" charset="0"/>
              </a:rPr>
              <a:t> </a:t>
            </a:r>
            <a:r>
              <a:rPr lang="bs-Latn-BA" sz="3300" dirty="0" smtClean="0">
                <a:latin typeface="Times New Roman" panose="02020603050405020304" pitchFamily="18" charset="0"/>
                <a:cs typeface="Times New Roman" panose="02020603050405020304" pitchFamily="18" charset="0"/>
              </a:rPr>
              <a:t>tretmana</a:t>
            </a:r>
            <a:r>
              <a:rPr lang="en-US" sz="3300" dirty="0" smtClean="0">
                <a:latin typeface="Times New Roman" panose="02020603050405020304" pitchFamily="18" charset="0"/>
                <a:cs typeface="Times New Roman" panose="02020603050405020304" pitchFamily="18" charset="0"/>
              </a:rPr>
              <a:t>. </a:t>
            </a:r>
            <a:r>
              <a:rPr lang="en-US" sz="3300" dirty="0" err="1">
                <a:latin typeface="Times New Roman" panose="02020603050405020304" pitchFamily="18" charset="0"/>
                <a:cs typeface="Times New Roman" panose="02020603050405020304" pitchFamily="18" charset="0"/>
              </a:rPr>
              <a:t>Pravilima</a:t>
            </a:r>
            <a:r>
              <a:rPr lang="en-US" sz="3300" dirty="0">
                <a:latin typeface="Times New Roman" panose="02020603050405020304" pitchFamily="18" charset="0"/>
                <a:cs typeface="Times New Roman" panose="02020603050405020304" pitchFamily="18" charset="0"/>
              </a:rPr>
              <a:t> </a:t>
            </a:r>
            <a:r>
              <a:rPr lang="en-US" sz="3300" dirty="0" err="1" smtClean="0">
                <a:latin typeface="Times New Roman" panose="02020603050405020304" pitchFamily="18" charset="0"/>
                <a:cs typeface="Times New Roman" panose="02020603050405020304" pitchFamily="18" charset="0"/>
              </a:rPr>
              <a:t>javn</a:t>
            </a:r>
            <a:r>
              <a:rPr lang="bs-Latn-BA" sz="3300" dirty="0" smtClean="0">
                <a:latin typeface="Times New Roman" panose="02020603050405020304" pitchFamily="18" charset="0"/>
                <a:cs typeface="Times New Roman" panose="02020603050405020304" pitchFamily="18" charset="0"/>
              </a:rPr>
              <a:t>ih</a:t>
            </a:r>
            <a:r>
              <a:rPr lang="en-US" sz="3300" dirty="0" smtClean="0">
                <a:latin typeface="Times New Roman" panose="02020603050405020304" pitchFamily="18" charset="0"/>
                <a:cs typeface="Times New Roman" panose="02020603050405020304" pitchFamily="18" charset="0"/>
              </a:rPr>
              <a:t> </a:t>
            </a:r>
            <a:r>
              <a:rPr lang="en-US" sz="3300" dirty="0" err="1" smtClean="0">
                <a:latin typeface="Times New Roman" panose="02020603050405020304" pitchFamily="18" charset="0"/>
                <a:cs typeface="Times New Roman" panose="02020603050405020304" pitchFamily="18" charset="0"/>
              </a:rPr>
              <a:t>nabavk</a:t>
            </a:r>
            <a:r>
              <a:rPr lang="bs-Latn-BA" sz="3300" dirty="0" smtClean="0">
                <a:latin typeface="Times New Roman" panose="02020603050405020304" pitchFamily="18" charset="0"/>
                <a:cs typeface="Times New Roman" panose="02020603050405020304" pitchFamily="18" charset="0"/>
              </a:rPr>
              <a:t>i</a:t>
            </a:r>
            <a:r>
              <a:rPr lang="en-US" sz="3300" dirty="0" smtClean="0">
                <a:latin typeface="Times New Roman" panose="02020603050405020304" pitchFamily="18" charset="0"/>
                <a:cs typeface="Times New Roman" panose="02020603050405020304" pitchFamily="18" charset="0"/>
              </a:rPr>
              <a:t> </a:t>
            </a:r>
            <a:r>
              <a:rPr lang="en-US" sz="3300" dirty="0" err="1">
                <a:latin typeface="Times New Roman" panose="02020603050405020304" pitchFamily="18" charset="0"/>
                <a:cs typeface="Times New Roman" panose="02020603050405020304" pitchFamily="18" charset="0"/>
              </a:rPr>
              <a:t>nastoji</a:t>
            </a:r>
            <a:r>
              <a:rPr lang="en-US" sz="3300" dirty="0">
                <a:latin typeface="Times New Roman" panose="02020603050405020304" pitchFamily="18" charset="0"/>
                <a:cs typeface="Times New Roman" panose="02020603050405020304" pitchFamily="18" charset="0"/>
              </a:rPr>
              <a:t> se </a:t>
            </a:r>
            <a:r>
              <a:rPr lang="en-US" sz="3300" dirty="0" err="1">
                <a:latin typeface="Times New Roman" panose="02020603050405020304" pitchFamily="18" charset="0"/>
                <a:cs typeface="Times New Roman" panose="02020603050405020304" pitchFamily="18" charset="0"/>
              </a:rPr>
              <a:t>spriječiti</a:t>
            </a:r>
            <a:r>
              <a:rPr lang="en-US" sz="3300" dirty="0">
                <a:latin typeface="Times New Roman" panose="02020603050405020304" pitchFamily="18" charset="0"/>
                <a:cs typeface="Times New Roman" panose="02020603050405020304" pitchFamily="18" charset="0"/>
              </a:rPr>
              <a:t> ova </a:t>
            </a:r>
            <a:r>
              <a:rPr lang="en-US" sz="3300" dirty="0" err="1">
                <a:latin typeface="Times New Roman" panose="02020603050405020304" pitchFamily="18" charset="0"/>
                <a:cs typeface="Times New Roman" panose="02020603050405020304" pitchFamily="18" charset="0"/>
              </a:rPr>
              <a:t>vrsta</a:t>
            </a:r>
            <a:r>
              <a:rPr lang="en-US" sz="3300" dirty="0">
                <a:latin typeface="Times New Roman" panose="02020603050405020304" pitchFamily="18" charset="0"/>
                <a:cs typeface="Times New Roman" panose="02020603050405020304" pitchFamily="18" charset="0"/>
              </a:rPr>
              <a:t> </a:t>
            </a:r>
            <a:r>
              <a:rPr lang="en-US" sz="3300" dirty="0" err="1">
                <a:latin typeface="Times New Roman" panose="02020603050405020304" pitchFamily="18" charset="0"/>
                <a:cs typeface="Times New Roman" panose="02020603050405020304" pitchFamily="18" charset="0"/>
              </a:rPr>
              <a:t>ponašanja</a:t>
            </a:r>
            <a:r>
              <a:rPr lang="en-US" sz="3300" dirty="0">
                <a:latin typeface="Times New Roman" panose="02020603050405020304" pitchFamily="18" charset="0"/>
                <a:cs typeface="Times New Roman" panose="02020603050405020304" pitchFamily="18" charset="0"/>
              </a:rPr>
              <a:t> </a:t>
            </a:r>
            <a:r>
              <a:rPr lang="en-US" sz="3300" dirty="0" err="1">
                <a:latin typeface="Times New Roman" panose="02020603050405020304" pitchFamily="18" charset="0"/>
                <a:cs typeface="Times New Roman" panose="02020603050405020304" pitchFamily="18" charset="0"/>
              </a:rPr>
              <a:t>koje</a:t>
            </a:r>
            <a:r>
              <a:rPr lang="en-US" sz="3300" dirty="0">
                <a:latin typeface="Times New Roman" panose="02020603050405020304" pitchFamily="18" charset="0"/>
                <a:cs typeface="Times New Roman" panose="02020603050405020304" pitchFamily="18" charset="0"/>
              </a:rPr>
              <a:t> </a:t>
            </a:r>
            <a:r>
              <a:rPr lang="en-US" sz="3300" dirty="0" err="1">
                <a:latin typeface="Times New Roman" panose="02020603050405020304" pitchFamily="18" charset="0"/>
                <a:cs typeface="Times New Roman" panose="02020603050405020304" pitchFamily="18" charset="0"/>
              </a:rPr>
              <a:t>može</a:t>
            </a:r>
            <a:r>
              <a:rPr lang="en-US" sz="3300" dirty="0">
                <a:latin typeface="Times New Roman" panose="02020603050405020304" pitchFamily="18" charset="0"/>
                <a:cs typeface="Times New Roman" panose="02020603050405020304" pitchFamily="18" charset="0"/>
              </a:rPr>
              <a:t> </a:t>
            </a:r>
            <a:r>
              <a:rPr lang="en-US" sz="3300" dirty="0" err="1">
                <a:latin typeface="Times New Roman" panose="02020603050405020304" pitchFamily="18" charset="0"/>
                <a:cs typeface="Times New Roman" panose="02020603050405020304" pitchFamily="18" charset="0"/>
              </a:rPr>
              <a:t>dovesti</a:t>
            </a:r>
            <a:r>
              <a:rPr lang="en-US" sz="3300" dirty="0">
                <a:latin typeface="Times New Roman" panose="02020603050405020304" pitchFamily="18" charset="0"/>
                <a:cs typeface="Times New Roman" panose="02020603050405020304" pitchFamily="18" charset="0"/>
              </a:rPr>
              <a:t> </a:t>
            </a:r>
            <a:r>
              <a:rPr lang="en-US" sz="3300" dirty="0" smtClean="0">
                <a:latin typeface="Times New Roman" panose="02020603050405020304" pitchFamily="18" charset="0"/>
                <a:cs typeface="Times New Roman" panose="02020603050405020304" pitchFamily="18" charset="0"/>
              </a:rPr>
              <a:t>do</a:t>
            </a:r>
            <a:r>
              <a:rPr lang="bs-Latn-BA" sz="3300" dirty="0" smtClean="0">
                <a:latin typeface="Times New Roman" panose="02020603050405020304" pitchFamily="18" charset="0"/>
                <a:cs typeface="Times New Roman" panose="02020603050405020304" pitchFamily="18" charset="0"/>
              </a:rPr>
              <a:t> odstupanja tržišta od optimalnog nivoa (tržišna distorzija).</a:t>
            </a:r>
            <a:endParaRPr lang="en-US" sz="3300" dirty="0">
              <a:latin typeface="Times New Roman" panose="02020603050405020304" pitchFamily="18" charset="0"/>
              <a:cs typeface="Times New Roman" panose="02020603050405020304" pitchFamily="18" charset="0"/>
            </a:endParaRPr>
          </a:p>
        </p:txBody>
      </p:sp>
      <p:sp>
        <p:nvSpPr>
          <p:cNvPr id="4" name="Date Placeholder 3">
            <a:extLst>
              <a:ext uri="{FF2B5EF4-FFF2-40B4-BE49-F238E27FC236}">
                <a16:creationId xmlns:a16="http://schemas.microsoft.com/office/drawing/2014/main" id="{5B87F639-0F73-471E-8698-9B27EF11F7D7}"/>
              </a:ext>
            </a:extLst>
          </p:cNvPr>
          <p:cNvSpPr>
            <a:spLocks noGrp="1"/>
          </p:cNvSpPr>
          <p:nvPr>
            <p:ph type="dt" sz="half" idx="10"/>
          </p:nvPr>
        </p:nvSpPr>
        <p:spPr/>
        <p:txBody>
          <a:bodyPr/>
          <a:lstStyle/>
          <a:p>
            <a:endParaRPr lang="en-US" dirty="0"/>
          </a:p>
        </p:txBody>
      </p:sp>
      <p:sp>
        <p:nvSpPr>
          <p:cNvPr id="5" name="Footer Placeholder 4">
            <a:extLst>
              <a:ext uri="{FF2B5EF4-FFF2-40B4-BE49-F238E27FC236}">
                <a16:creationId xmlns:a16="http://schemas.microsoft.com/office/drawing/2014/main" id="{0C013010-5125-455F-9E3C-AE39B3AB0CD8}"/>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27605429-BD27-4F6F-A7C5-C4CE0AB3C9F3}"/>
              </a:ext>
            </a:extLst>
          </p:cNvPr>
          <p:cNvSpPr>
            <a:spLocks noGrp="1"/>
          </p:cNvSpPr>
          <p:nvPr>
            <p:ph type="sldNum" sz="quarter" idx="12"/>
          </p:nvPr>
        </p:nvSpPr>
        <p:spPr/>
        <p:txBody>
          <a:bodyPr/>
          <a:lstStyle/>
          <a:p>
            <a:fld id="{5EE963A5-A76A-496F-BBA2-ABE69D2D945A}" type="slidenum">
              <a:rPr lang="en-US" smtClean="0"/>
              <a:pPr/>
              <a:t>10</a:t>
            </a:fld>
            <a:endParaRPr lang="en-US" dirty="0"/>
          </a:p>
        </p:txBody>
      </p:sp>
    </p:spTree>
    <p:extLst>
      <p:ext uri="{BB962C8B-B14F-4D97-AF65-F5344CB8AC3E}">
        <p14:creationId xmlns:p14="http://schemas.microsoft.com/office/powerpoint/2010/main" val="12636728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131A5F-2980-4127-A3F6-D58DE0D6D93B}"/>
              </a:ext>
            </a:extLst>
          </p:cNvPr>
          <p:cNvSpPr>
            <a:spLocks noGrp="1"/>
          </p:cNvSpPr>
          <p:nvPr>
            <p:ph type="title"/>
          </p:nvPr>
        </p:nvSpPr>
        <p:spPr>
          <a:xfrm>
            <a:off x="457200" y="136526"/>
            <a:ext cx="8229600" cy="2428378"/>
          </a:xfrm>
        </p:spPr>
        <p:txBody>
          <a:bodyPr>
            <a:normAutofit/>
          </a:bodyPr>
          <a:lstStyle/>
          <a:p>
            <a:r>
              <a:rPr lang="bs-Latn-BA" sz="3200" b="1" dirty="0" smtClean="0">
                <a:latin typeface="Times New Roman" panose="02020603050405020304" pitchFamily="18" charset="0"/>
                <a:ea typeface="Cambria" panose="02040503050406030204" pitchFamily="18" charset="0"/>
                <a:cs typeface="Times New Roman" panose="02020603050405020304" pitchFamily="18" charset="0"/>
              </a:rPr>
              <a:t>Izmjene ugovora</a:t>
            </a:r>
            <a:endParaRPr lang="en-US" sz="3200" b="1"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DBDDCBAF-B1C8-4280-8EEF-35691E327CC4}"/>
              </a:ext>
            </a:extLst>
          </p:cNvPr>
          <p:cNvSpPr>
            <a:spLocks noGrp="1"/>
          </p:cNvSpPr>
          <p:nvPr>
            <p:ph idx="1"/>
          </p:nvPr>
        </p:nvSpPr>
        <p:spPr>
          <a:xfrm>
            <a:off x="457200" y="1916832"/>
            <a:ext cx="8229600" cy="4439518"/>
          </a:xfrm>
        </p:spPr>
        <p:txBody>
          <a:bodyPr>
            <a:normAutofit fontScale="85000" lnSpcReduction="20000"/>
          </a:bodyPr>
          <a:lstStyle/>
          <a:p>
            <a:pPr algn="just">
              <a:spcBef>
                <a:spcPts val="624"/>
              </a:spcBef>
              <a:buFont typeface="Wingdings" panose="05000000000000000000" pitchFamily="2" charset="2"/>
              <a:buChar char="Ø"/>
            </a:pPr>
            <a:r>
              <a:rPr lang="bs-Latn-BA" sz="3300" dirty="0" smtClean="0">
                <a:latin typeface="Times New Roman" panose="02020603050405020304" pitchFamily="18" charset="0"/>
                <a:cs typeface="Times New Roman" panose="02020603050405020304" pitchFamily="18" charset="0"/>
              </a:rPr>
              <a:t>Međutim, u </a:t>
            </a:r>
            <a:r>
              <a:rPr lang="bs-Latn-BA" sz="3300" dirty="0">
                <a:latin typeface="Times New Roman" panose="02020603050405020304" pitchFamily="18" charset="0"/>
                <a:cs typeface="Times New Roman" panose="02020603050405020304" pitchFamily="18" charset="0"/>
              </a:rPr>
              <a:t>praksi mogu biti neophodne manje izmjene postojećeg javnog ugovora. </a:t>
            </a:r>
            <a:r>
              <a:rPr lang="bs-Latn-BA" sz="3300" dirty="0" smtClean="0">
                <a:latin typeface="Times New Roman" panose="02020603050405020304" pitchFamily="18" charset="0"/>
                <a:cs typeface="Times New Roman" panose="02020603050405020304" pitchFamily="18" charset="0"/>
              </a:rPr>
              <a:t>Ugovorni organi </a:t>
            </a:r>
            <a:r>
              <a:rPr lang="bs-Latn-BA" sz="3300" dirty="0">
                <a:latin typeface="Times New Roman" panose="02020603050405020304" pitchFamily="18" charset="0"/>
                <a:cs typeface="Times New Roman" panose="02020603050405020304" pitchFamily="18" charset="0"/>
              </a:rPr>
              <a:t>i dobavljači se mogu suočiti sa </a:t>
            </a:r>
            <a:r>
              <a:rPr lang="bs-Latn-BA" sz="3300" u="sng" dirty="0">
                <a:latin typeface="Times New Roman" panose="02020603050405020304" pitchFamily="18" charset="0"/>
                <a:cs typeface="Times New Roman" panose="02020603050405020304" pitchFamily="18" charset="0"/>
              </a:rPr>
              <a:t>legitimnim situacijama koje zahtijevaju izmjene ugovora</a:t>
            </a:r>
            <a:r>
              <a:rPr lang="bs-Latn-BA" sz="3300" dirty="0">
                <a:latin typeface="Times New Roman" panose="02020603050405020304" pitchFamily="18" charset="0"/>
                <a:cs typeface="Times New Roman" panose="02020603050405020304" pitchFamily="18" charset="0"/>
              </a:rPr>
              <a:t>. To se, u praksi, može desiti ako je u fazi eksploatacije ili održavanja došlo do promjena </a:t>
            </a:r>
            <a:r>
              <a:rPr lang="bs-Latn-BA" sz="3300" dirty="0" smtClean="0">
                <a:latin typeface="Times New Roman" panose="02020603050405020304" pitchFamily="18" charset="0"/>
                <a:cs typeface="Times New Roman" panose="02020603050405020304" pitchFamily="18" charset="0"/>
              </a:rPr>
              <a:t>cijena</a:t>
            </a:r>
            <a:r>
              <a:rPr lang="bs-Latn-BA" sz="3300" dirty="0">
                <a:latin typeface="Times New Roman" panose="02020603050405020304" pitchFamily="18" charset="0"/>
                <a:cs typeface="Times New Roman" panose="02020603050405020304" pitchFamily="18" charset="0"/>
              </a:rPr>
              <a:t>, stvarnih nepredviđenih okolnosti ili tehničkih </a:t>
            </a:r>
            <a:r>
              <a:rPr lang="bs-Latn-BA" sz="3300" dirty="0" smtClean="0">
                <a:latin typeface="Times New Roman" panose="02020603050405020304" pitchFamily="18" charset="0"/>
                <a:cs typeface="Times New Roman" panose="02020603050405020304" pitchFamily="18" charset="0"/>
              </a:rPr>
              <a:t>poteškoća.</a:t>
            </a:r>
          </a:p>
          <a:p>
            <a:pPr algn="just">
              <a:buFont typeface="Wingdings" panose="05000000000000000000" pitchFamily="2" charset="2"/>
              <a:buChar char="Ø"/>
            </a:pPr>
            <a:endParaRPr lang="bs-Latn-BA" sz="3300" dirty="0">
              <a:latin typeface="Times New Roman" panose="02020603050405020304" pitchFamily="18" charset="0"/>
              <a:cs typeface="Times New Roman" panose="02020603050405020304" pitchFamily="18" charset="0"/>
            </a:endParaRPr>
          </a:p>
          <a:p>
            <a:pPr algn="just">
              <a:spcBef>
                <a:spcPts val="624"/>
              </a:spcBef>
              <a:buFont typeface="Wingdings" panose="05000000000000000000" pitchFamily="2" charset="2"/>
              <a:buChar char="Ø"/>
            </a:pPr>
            <a:r>
              <a:rPr lang="bs-Latn-BA" sz="3300" dirty="0" smtClean="0">
                <a:latin typeface="Times New Roman" panose="02020603050405020304" pitchFamily="18" charset="0"/>
                <a:cs typeface="Times New Roman" panose="02020603050405020304" pitchFamily="18" charset="0"/>
              </a:rPr>
              <a:t>Direktivama EU o javnim nabavkama (2014) </a:t>
            </a:r>
            <a:r>
              <a:rPr lang="bs-Latn-BA" sz="3300" u="sng" dirty="0">
                <a:latin typeface="Times New Roman" panose="02020603050405020304" pitchFamily="18" charset="0"/>
                <a:cs typeface="Times New Roman" panose="02020603050405020304" pitchFamily="18" charset="0"/>
              </a:rPr>
              <a:t>izričito su uređeni uslovi</a:t>
            </a:r>
            <a:r>
              <a:rPr lang="bs-Latn-BA" sz="3300" dirty="0">
                <a:latin typeface="Times New Roman" panose="02020603050405020304" pitchFamily="18" charset="0"/>
                <a:cs typeface="Times New Roman" panose="02020603050405020304" pitchFamily="18" charset="0"/>
              </a:rPr>
              <a:t> u kojima je moguće izmijeniti ugovor ili okvirni sporazum tokom perioda njegovog trajanja </a:t>
            </a:r>
            <a:r>
              <a:rPr lang="bs-Latn-BA" sz="3300" u="sng" dirty="0">
                <a:latin typeface="Times New Roman" panose="02020603050405020304" pitchFamily="18" charset="0"/>
                <a:cs typeface="Times New Roman" panose="02020603050405020304" pitchFamily="18" charset="0"/>
              </a:rPr>
              <a:t>bez obaveze pokretanja novog </a:t>
            </a:r>
            <a:r>
              <a:rPr lang="bs-Latn-BA" sz="3300" u="sng" dirty="0" smtClean="0">
                <a:latin typeface="Times New Roman" panose="02020603050405020304" pitchFamily="18" charset="0"/>
                <a:cs typeface="Times New Roman" panose="02020603050405020304" pitchFamily="18" charset="0"/>
              </a:rPr>
              <a:t>postupka javne nabavke</a:t>
            </a:r>
            <a:r>
              <a:rPr lang="bs-Latn-BA" sz="3300" dirty="0" smtClean="0">
                <a:latin typeface="Times New Roman" panose="02020603050405020304" pitchFamily="18" charset="0"/>
                <a:cs typeface="Times New Roman" panose="02020603050405020304" pitchFamily="18" charset="0"/>
              </a:rPr>
              <a:t>.</a:t>
            </a:r>
            <a:endParaRPr lang="en-US" sz="3300" dirty="0">
              <a:latin typeface="Times New Roman" panose="02020603050405020304" pitchFamily="18" charset="0"/>
              <a:cs typeface="Times New Roman" panose="02020603050405020304" pitchFamily="18" charset="0"/>
            </a:endParaRPr>
          </a:p>
        </p:txBody>
      </p:sp>
      <p:sp>
        <p:nvSpPr>
          <p:cNvPr id="4" name="Date Placeholder 3">
            <a:extLst>
              <a:ext uri="{FF2B5EF4-FFF2-40B4-BE49-F238E27FC236}">
                <a16:creationId xmlns:a16="http://schemas.microsoft.com/office/drawing/2014/main" id="{5B87F639-0F73-471E-8698-9B27EF11F7D7}"/>
              </a:ext>
            </a:extLst>
          </p:cNvPr>
          <p:cNvSpPr>
            <a:spLocks noGrp="1"/>
          </p:cNvSpPr>
          <p:nvPr>
            <p:ph type="dt" sz="half" idx="10"/>
          </p:nvPr>
        </p:nvSpPr>
        <p:spPr/>
        <p:txBody>
          <a:bodyPr/>
          <a:lstStyle/>
          <a:p>
            <a:endParaRPr lang="en-US" dirty="0"/>
          </a:p>
        </p:txBody>
      </p:sp>
      <p:sp>
        <p:nvSpPr>
          <p:cNvPr id="5" name="Footer Placeholder 4">
            <a:extLst>
              <a:ext uri="{FF2B5EF4-FFF2-40B4-BE49-F238E27FC236}">
                <a16:creationId xmlns:a16="http://schemas.microsoft.com/office/drawing/2014/main" id="{0C013010-5125-455F-9E3C-AE39B3AB0CD8}"/>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27605429-BD27-4F6F-A7C5-C4CE0AB3C9F3}"/>
              </a:ext>
            </a:extLst>
          </p:cNvPr>
          <p:cNvSpPr>
            <a:spLocks noGrp="1"/>
          </p:cNvSpPr>
          <p:nvPr>
            <p:ph type="sldNum" sz="quarter" idx="12"/>
          </p:nvPr>
        </p:nvSpPr>
        <p:spPr/>
        <p:txBody>
          <a:bodyPr/>
          <a:lstStyle/>
          <a:p>
            <a:fld id="{5EE963A5-A76A-496F-BBA2-ABE69D2D945A}" type="slidenum">
              <a:rPr lang="en-US" smtClean="0"/>
              <a:pPr/>
              <a:t>11</a:t>
            </a:fld>
            <a:endParaRPr lang="en-US" dirty="0"/>
          </a:p>
        </p:txBody>
      </p:sp>
    </p:spTree>
    <p:extLst>
      <p:ext uri="{BB962C8B-B14F-4D97-AF65-F5344CB8AC3E}">
        <p14:creationId xmlns:p14="http://schemas.microsoft.com/office/powerpoint/2010/main" val="136985138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131A5F-2980-4127-A3F6-D58DE0D6D93B}"/>
              </a:ext>
            </a:extLst>
          </p:cNvPr>
          <p:cNvSpPr>
            <a:spLocks noGrp="1"/>
          </p:cNvSpPr>
          <p:nvPr>
            <p:ph type="title"/>
          </p:nvPr>
        </p:nvSpPr>
        <p:spPr>
          <a:xfrm>
            <a:off x="457200" y="136526"/>
            <a:ext cx="8229600" cy="2572394"/>
          </a:xfrm>
        </p:spPr>
        <p:txBody>
          <a:bodyPr>
            <a:normAutofit/>
          </a:bodyPr>
          <a:lstStyle/>
          <a:p>
            <a:r>
              <a:rPr lang="bs-Latn-BA" sz="3200" b="1" dirty="0" smtClean="0">
                <a:latin typeface="Times New Roman" panose="02020603050405020304" pitchFamily="18" charset="0"/>
                <a:ea typeface="Cambria" panose="02040503050406030204" pitchFamily="18" charset="0"/>
                <a:cs typeface="Times New Roman" panose="02020603050405020304" pitchFamily="18" charset="0"/>
              </a:rPr>
              <a:t>Izmjene ugovora</a:t>
            </a:r>
            <a:endParaRPr lang="en-US" sz="3200" b="1"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DBDDCBAF-B1C8-4280-8EEF-35691E327CC4}"/>
              </a:ext>
            </a:extLst>
          </p:cNvPr>
          <p:cNvSpPr>
            <a:spLocks noGrp="1"/>
          </p:cNvSpPr>
          <p:nvPr>
            <p:ph idx="1"/>
          </p:nvPr>
        </p:nvSpPr>
        <p:spPr>
          <a:xfrm>
            <a:off x="457200" y="2060848"/>
            <a:ext cx="8229600" cy="4295502"/>
          </a:xfrm>
        </p:spPr>
        <p:txBody>
          <a:bodyPr>
            <a:normAutofit fontScale="92500" lnSpcReduction="20000"/>
          </a:bodyPr>
          <a:lstStyle/>
          <a:p>
            <a:pPr algn="just">
              <a:spcBef>
                <a:spcPts val="624"/>
              </a:spcBef>
              <a:buFont typeface="Wingdings" panose="05000000000000000000" pitchFamily="2" charset="2"/>
              <a:buChar char="Ø"/>
            </a:pPr>
            <a:r>
              <a:rPr lang="en-US" sz="2800" dirty="0" err="1">
                <a:latin typeface="Times New Roman" panose="02020603050405020304" pitchFamily="18" charset="0"/>
                <a:cs typeface="Times New Roman" panose="02020603050405020304" pitchFamily="18" charset="0"/>
              </a:rPr>
              <a:t>Odredbe</a:t>
            </a:r>
            <a:r>
              <a:rPr lang="en-US" sz="2800" dirty="0">
                <a:latin typeface="Times New Roman" panose="02020603050405020304" pitchFamily="18" charset="0"/>
                <a:cs typeface="Times New Roman" panose="02020603050405020304" pitchFamily="18" charset="0"/>
              </a:rPr>
              <a:t> </a:t>
            </a:r>
            <a:r>
              <a:rPr lang="en-US" sz="2800" dirty="0" err="1" smtClean="0">
                <a:latin typeface="Times New Roman" panose="02020603050405020304" pitchFamily="18" charset="0"/>
                <a:cs typeface="Times New Roman" panose="02020603050405020304" pitchFamily="18" charset="0"/>
              </a:rPr>
              <a:t>Direktiv</a:t>
            </a:r>
            <a:r>
              <a:rPr lang="bs-Latn-BA" sz="2800" dirty="0" smtClean="0">
                <a:latin typeface="Times New Roman" panose="02020603050405020304" pitchFamily="18" charset="0"/>
                <a:cs typeface="Times New Roman" panose="02020603050405020304" pitchFamily="18" charset="0"/>
              </a:rPr>
              <a:t>a EU </a:t>
            </a:r>
            <a:r>
              <a:rPr lang="en-US" sz="2800" dirty="0" smtClean="0">
                <a:latin typeface="Times New Roman" panose="02020603050405020304" pitchFamily="18" charset="0"/>
                <a:cs typeface="Times New Roman" panose="02020603050405020304" pitchFamily="18" charset="0"/>
              </a:rPr>
              <a:t>o </a:t>
            </a:r>
            <a:r>
              <a:rPr lang="en-US" sz="2800" dirty="0" err="1">
                <a:latin typeface="Times New Roman" panose="02020603050405020304" pitchFamily="18" charset="0"/>
                <a:cs typeface="Times New Roman" panose="02020603050405020304" pitchFamily="18" charset="0"/>
              </a:rPr>
              <a:t>izmjenama</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ugovora</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ili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okvirnih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sporazuma</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zasnivaju</a:t>
            </a:r>
            <a:r>
              <a:rPr lang="en-US" sz="2800" dirty="0">
                <a:latin typeface="Times New Roman" panose="02020603050405020304" pitchFamily="18" charset="0"/>
                <a:cs typeface="Times New Roman" panose="02020603050405020304" pitchFamily="18" charset="0"/>
              </a:rPr>
              <a:t> se </a:t>
            </a:r>
            <a:r>
              <a:rPr lang="en-US" sz="2800" dirty="0" err="1">
                <a:latin typeface="Times New Roman" panose="02020603050405020304" pitchFamily="18" charset="0"/>
                <a:cs typeface="Times New Roman" panose="02020603050405020304" pitchFamily="18" charset="0"/>
              </a:rPr>
              <a:t>na</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sudskoj</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praksi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Suda</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pravde</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Evropske</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unije</a:t>
            </a:r>
            <a:r>
              <a:rPr lang="en-US" sz="2800" dirty="0">
                <a:latin typeface="Times New Roman" panose="02020603050405020304" pitchFamily="18" charset="0"/>
                <a:cs typeface="Times New Roman" panose="02020603050405020304" pitchFamily="18" charset="0"/>
              </a:rPr>
              <a:t> (SPEU</a:t>
            </a:r>
            <a:r>
              <a:rPr lang="en-US" sz="2800" dirty="0" smtClean="0">
                <a:latin typeface="Times New Roman" panose="02020603050405020304" pitchFamily="18" charset="0"/>
                <a:cs typeface="Times New Roman" panose="02020603050405020304" pitchFamily="18" charset="0"/>
              </a:rPr>
              <a:t>).</a:t>
            </a:r>
            <a:endParaRPr lang="bs-Latn-BA" sz="2800" dirty="0" smtClean="0">
              <a:latin typeface="Times New Roman" panose="02020603050405020304" pitchFamily="18" charset="0"/>
              <a:cs typeface="Times New Roman" panose="02020603050405020304" pitchFamily="18" charset="0"/>
            </a:endParaRPr>
          </a:p>
          <a:p>
            <a:pPr algn="just">
              <a:spcBef>
                <a:spcPts val="624"/>
              </a:spcBef>
              <a:buFont typeface="Wingdings" panose="05000000000000000000" pitchFamily="2" charset="2"/>
              <a:buChar char="Ø"/>
            </a:pPr>
            <a:r>
              <a:rPr lang="en-US" sz="2800" dirty="0" smtClean="0">
                <a:latin typeface="Times New Roman" panose="02020603050405020304" pitchFamily="18" charset="0"/>
                <a:cs typeface="Times New Roman" panose="02020603050405020304" pitchFamily="18" charset="0"/>
              </a:rPr>
              <a:t>S</a:t>
            </a:r>
            <a:r>
              <a:rPr lang="bs-Latn-BA" sz="2800" dirty="0" smtClean="0">
                <a:latin typeface="Times New Roman" panose="02020603050405020304" pitchFamily="18" charset="0"/>
                <a:cs typeface="Times New Roman" panose="02020603050405020304" pitchFamily="18" charset="0"/>
              </a:rPr>
              <a:t>P</a:t>
            </a:r>
            <a:r>
              <a:rPr lang="en-US" sz="2800" dirty="0" smtClean="0">
                <a:latin typeface="Times New Roman" panose="02020603050405020304" pitchFamily="18" charset="0"/>
                <a:cs typeface="Times New Roman" panose="02020603050405020304" pitchFamily="18" charset="0"/>
              </a:rPr>
              <a:t>EU </a:t>
            </a:r>
            <a:r>
              <a:rPr lang="en-US" sz="2800" dirty="0">
                <a:latin typeface="Times New Roman" panose="02020603050405020304" pitchFamily="18" charset="0"/>
                <a:cs typeface="Times New Roman" panose="02020603050405020304" pitchFamily="18" charset="0"/>
              </a:rPr>
              <a:t>je </a:t>
            </a:r>
            <a:r>
              <a:rPr lang="en-US" sz="2800" dirty="0" err="1">
                <a:latin typeface="Times New Roman" panose="02020603050405020304" pitchFamily="18" charset="0"/>
                <a:cs typeface="Times New Roman" panose="02020603050405020304" pitchFamily="18" charset="0"/>
              </a:rPr>
              <a:t>razmotrio</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okolnosti</a:t>
            </a:r>
            <a:r>
              <a:rPr lang="en-US" sz="2800" dirty="0">
                <a:latin typeface="Times New Roman" panose="02020603050405020304" pitchFamily="18" charset="0"/>
                <a:cs typeface="Times New Roman" panose="02020603050405020304" pitchFamily="18" charset="0"/>
              </a:rPr>
              <a:t> u </a:t>
            </a:r>
            <a:r>
              <a:rPr lang="en-US" sz="2800" dirty="0" err="1">
                <a:latin typeface="Times New Roman" panose="02020603050405020304" pitchFamily="18" charset="0"/>
                <a:cs typeface="Times New Roman" panose="02020603050405020304" pitchFamily="18" charset="0"/>
              </a:rPr>
              <a:t>kojima</a:t>
            </a:r>
            <a:r>
              <a:rPr lang="en-US" sz="2800" dirty="0">
                <a:latin typeface="Times New Roman" panose="02020603050405020304" pitchFamily="18" charset="0"/>
                <a:cs typeface="Times New Roman" panose="02020603050405020304" pitchFamily="18" charset="0"/>
              </a:rPr>
              <a:t> </a:t>
            </a:r>
            <a:r>
              <a:rPr lang="en-US" sz="2800" dirty="0" err="1" smtClean="0">
                <a:latin typeface="Times New Roman" panose="02020603050405020304" pitchFamily="18" charset="0"/>
                <a:cs typeface="Times New Roman" panose="02020603050405020304" pitchFamily="18" charset="0"/>
              </a:rPr>
              <a:t>modifikacija</a:t>
            </a:r>
            <a:r>
              <a:rPr lang="en-US" sz="2800" dirty="0" smtClean="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ugovora</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predstavlja</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dodjelu</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novog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ugovora</a:t>
            </a:r>
            <a:r>
              <a:rPr lang="en-US" sz="2800" dirty="0">
                <a:latin typeface="Times New Roman" panose="02020603050405020304" pitchFamily="18" charset="0"/>
                <a:cs typeface="Times New Roman" panose="02020603050405020304" pitchFamily="18" charset="0"/>
              </a:rPr>
              <a:t>, </a:t>
            </a:r>
            <a:r>
              <a:rPr lang="bs-Latn-BA" sz="2800" dirty="0" smtClean="0">
                <a:latin typeface="Times New Roman" panose="02020603050405020304" pitchFamily="18" charset="0"/>
                <a:cs typeface="Times New Roman" panose="02020603050405020304" pitchFamily="18" charset="0"/>
              </a:rPr>
              <a:t>kada </a:t>
            </a:r>
            <a:r>
              <a:rPr lang="en-US" sz="2800" dirty="0" smtClean="0">
                <a:latin typeface="Times New Roman" panose="02020603050405020304" pitchFamily="18" charset="0"/>
                <a:cs typeface="Times New Roman" panose="02020603050405020304" pitchFamily="18" charset="0"/>
              </a:rPr>
              <a:t>bi </a:t>
            </a:r>
            <a:r>
              <a:rPr lang="en-US" sz="2800" dirty="0" err="1">
                <a:latin typeface="Times New Roman" panose="02020603050405020304" pitchFamily="18" charset="0"/>
                <a:cs typeface="Times New Roman" panose="02020603050405020304" pitchFamily="18" charset="0"/>
              </a:rPr>
              <a:t>trebalo</a:t>
            </a:r>
            <a:r>
              <a:rPr lang="en-US" sz="2800" dirty="0">
                <a:latin typeface="Times New Roman" panose="02020603050405020304" pitchFamily="18" charset="0"/>
                <a:cs typeface="Times New Roman" panose="02020603050405020304" pitchFamily="18" charset="0"/>
              </a:rPr>
              <a:t> da se </a:t>
            </a:r>
            <a:r>
              <a:rPr lang="bs-Latn-BA" sz="2800" dirty="0" smtClean="0">
                <a:latin typeface="Times New Roman" panose="02020603050405020304" pitchFamily="18" charset="0"/>
                <a:cs typeface="Times New Roman" panose="02020603050405020304" pitchFamily="18" charset="0"/>
              </a:rPr>
              <a:t>provede novi postupak javne nabavke</a:t>
            </a:r>
            <a:r>
              <a:rPr lang="en-US" sz="2800" dirty="0" smtClean="0">
                <a:latin typeface="Times New Roman" panose="02020603050405020304" pitchFamily="18" charset="0"/>
                <a:cs typeface="Times New Roman" panose="02020603050405020304" pitchFamily="18" charset="0"/>
              </a:rPr>
              <a:t>. </a:t>
            </a:r>
            <a:endParaRPr lang="bs-Latn-BA" sz="2800" dirty="0" smtClean="0">
              <a:latin typeface="Times New Roman" panose="02020603050405020304" pitchFamily="18" charset="0"/>
              <a:cs typeface="Times New Roman" panose="02020603050405020304" pitchFamily="18" charset="0"/>
            </a:endParaRPr>
          </a:p>
          <a:p>
            <a:pPr algn="just">
              <a:spcBef>
                <a:spcPts val="624"/>
              </a:spcBef>
              <a:buFont typeface="Wingdings" panose="05000000000000000000" pitchFamily="2" charset="2"/>
              <a:buChar char="Ø"/>
            </a:pPr>
            <a:r>
              <a:rPr lang="en-US" sz="2800" dirty="0" err="1" smtClean="0">
                <a:latin typeface="Times New Roman" panose="02020603050405020304" pitchFamily="18" charset="0"/>
                <a:cs typeface="Times New Roman" panose="02020603050405020304" pitchFamily="18" charset="0"/>
              </a:rPr>
              <a:t>Sud</a:t>
            </a:r>
            <a:r>
              <a:rPr lang="en-US" sz="2800" dirty="0" smtClean="0">
                <a:latin typeface="Times New Roman" panose="02020603050405020304" pitchFamily="18" charset="0"/>
                <a:cs typeface="Times New Roman" panose="02020603050405020304" pitchFamily="18" charset="0"/>
              </a:rPr>
              <a:t> </a:t>
            </a:r>
            <a:r>
              <a:rPr lang="en-US" sz="2800" dirty="0">
                <a:latin typeface="Times New Roman" panose="02020603050405020304" pitchFamily="18" charset="0"/>
                <a:cs typeface="Times New Roman" panose="02020603050405020304" pitchFamily="18" charset="0"/>
              </a:rPr>
              <a:t>je </a:t>
            </a:r>
            <a:r>
              <a:rPr lang="en-US" sz="2800" dirty="0" err="1">
                <a:latin typeface="Times New Roman" panose="02020603050405020304" pitchFamily="18" charset="0"/>
                <a:cs typeface="Times New Roman" panose="02020603050405020304" pitchFamily="18" charset="0"/>
              </a:rPr>
              <a:t>naglasio</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značaj</a:t>
            </a:r>
            <a:r>
              <a:rPr lang="en-US" sz="2800" dirty="0">
                <a:latin typeface="Times New Roman" panose="02020603050405020304" pitchFamily="18" charset="0"/>
                <a:cs typeface="Times New Roman" panose="02020603050405020304" pitchFamily="18" charset="0"/>
              </a:rPr>
              <a:t> toga u </a:t>
            </a:r>
            <a:r>
              <a:rPr lang="en-US" sz="2800" dirty="0" err="1">
                <a:latin typeface="Times New Roman" panose="02020603050405020304" pitchFamily="18" charset="0"/>
                <a:cs typeface="Times New Roman" panose="02020603050405020304" pitchFamily="18" charset="0"/>
              </a:rPr>
              <a:t>kojoj</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mjeri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su</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izmjene</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suštinske</a:t>
            </a:r>
            <a:r>
              <a:rPr lang="en-US" sz="2800" dirty="0">
                <a:latin typeface="Times New Roman" panose="02020603050405020304" pitchFamily="18" charset="0"/>
                <a:cs typeface="Times New Roman" panose="02020603050405020304" pitchFamily="18" charset="0"/>
              </a:rPr>
              <a:t>“ u </a:t>
            </a:r>
            <a:r>
              <a:rPr lang="en-US" sz="2800" dirty="0" err="1">
                <a:latin typeface="Times New Roman" panose="02020603050405020304" pitchFamily="18" charset="0"/>
                <a:cs typeface="Times New Roman" panose="02020603050405020304" pitchFamily="18" charset="0"/>
              </a:rPr>
              <a:t>odnosu</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na</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prvobitni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ugovor</a:t>
            </a:r>
            <a:r>
              <a:rPr lang="en-US" sz="2800" dirty="0">
                <a:latin typeface="Times New Roman" panose="02020603050405020304" pitchFamily="18" charset="0"/>
                <a:cs typeface="Times New Roman" panose="02020603050405020304" pitchFamily="18" charset="0"/>
              </a:rPr>
              <a:t>:</a:t>
            </a:r>
          </a:p>
          <a:p>
            <a:pPr marL="0" indent="0" algn="just">
              <a:spcBef>
                <a:spcPts val="624"/>
              </a:spcBef>
              <a:buNone/>
            </a:pPr>
            <a:r>
              <a:rPr lang="en-US" sz="2800" i="1" u="sng" dirty="0">
                <a:latin typeface="Times New Roman" panose="02020603050405020304" pitchFamily="18" charset="0"/>
                <a:cs typeface="Times New Roman" panose="02020603050405020304" pitchFamily="18" charset="0"/>
              </a:rPr>
              <a:t>„</a:t>
            </a:r>
            <a:r>
              <a:rPr lang="en-US" sz="2800" i="1" u="sng" dirty="0" err="1">
                <a:latin typeface="Times New Roman" panose="02020603050405020304" pitchFamily="18" charset="0"/>
                <a:cs typeface="Times New Roman" panose="02020603050405020304" pitchFamily="18" charset="0"/>
              </a:rPr>
              <a:t>Kako</a:t>
            </a:r>
            <a:r>
              <a:rPr lang="en-US" sz="2800" i="1" u="sng" dirty="0">
                <a:latin typeface="Times New Roman" panose="02020603050405020304" pitchFamily="18" charset="0"/>
                <a:cs typeface="Times New Roman" panose="02020603050405020304" pitchFamily="18" charset="0"/>
              </a:rPr>
              <a:t> bi se </a:t>
            </a:r>
            <a:r>
              <a:rPr lang="en-US" sz="2800" i="1" u="sng" dirty="0" err="1">
                <a:latin typeface="Times New Roman" panose="02020603050405020304" pitchFamily="18" charset="0"/>
                <a:cs typeface="Times New Roman" panose="02020603050405020304" pitchFamily="18" charset="0"/>
              </a:rPr>
              <a:t>osigurali</a:t>
            </a:r>
            <a:r>
              <a:rPr lang="en-US" sz="2800" i="1" u="sng" dirty="0">
                <a:latin typeface="Times New Roman" panose="02020603050405020304" pitchFamily="18" charset="0"/>
                <a:cs typeface="Times New Roman" panose="02020603050405020304" pitchFamily="18" charset="0"/>
              </a:rPr>
              <a:t> </a:t>
            </a:r>
            <a:r>
              <a:rPr lang="en-US" sz="2800" i="1" u="sng" dirty="0" err="1">
                <a:latin typeface="Times New Roman" panose="02020603050405020304" pitchFamily="18" charset="0"/>
                <a:cs typeface="Times New Roman" panose="02020603050405020304" pitchFamily="18" charset="0"/>
              </a:rPr>
              <a:t>transparentnost</a:t>
            </a:r>
            <a:r>
              <a:rPr lang="en-US" sz="2800" i="1" u="sng" dirty="0">
                <a:latin typeface="Times New Roman" panose="02020603050405020304" pitchFamily="18" charset="0"/>
                <a:cs typeface="Times New Roman" panose="02020603050405020304" pitchFamily="18" charset="0"/>
              </a:rPr>
              <a:t> </a:t>
            </a:r>
            <a:r>
              <a:rPr lang="en-US" sz="2800" i="1" u="sng" dirty="0" err="1">
                <a:latin typeface="Times New Roman" panose="02020603050405020304" pitchFamily="18" charset="0"/>
                <a:cs typeface="Times New Roman" panose="02020603050405020304" pitchFamily="18" charset="0"/>
              </a:rPr>
              <a:t>postupka</a:t>
            </a:r>
            <a:r>
              <a:rPr lang="en-US" sz="2800" i="1" u="sng" dirty="0">
                <a:latin typeface="Times New Roman" panose="02020603050405020304" pitchFamily="18" charset="0"/>
                <a:cs typeface="Times New Roman" panose="02020603050405020304" pitchFamily="18" charset="0"/>
              </a:rPr>
              <a:t> </a:t>
            </a:r>
            <a:r>
              <a:rPr lang="en-US" sz="2800" i="1" u="sng" dirty="0" err="1">
                <a:latin typeface="Times New Roman" panose="02020603050405020304" pitchFamily="18" charset="0"/>
                <a:cs typeface="Times New Roman" panose="02020603050405020304" pitchFamily="18" charset="0"/>
              </a:rPr>
              <a:t>i</a:t>
            </a:r>
            <a:r>
              <a:rPr lang="en-US" sz="2800" i="1" u="sng" dirty="0">
                <a:latin typeface="Times New Roman" panose="02020603050405020304" pitchFamily="18" charset="0"/>
                <a:cs typeface="Times New Roman" panose="02020603050405020304" pitchFamily="18" charset="0"/>
              </a:rPr>
              <a:t> </a:t>
            </a:r>
            <a:r>
              <a:rPr lang="en-US" sz="2800" i="1" u="sng" dirty="0" err="1">
                <a:latin typeface="Times New Roman" panose="02020603050405020304" pitchFamily="18" charset="0"/>
                <a:cs typeface="Times New Roman" panose="02020603050405020304" pitchFamily="18" charset="0"/>
              </a:rPr>
              <a:t>jednako</a:t>
            </a:r>
            <a:r>
              <a:rPr lang="en-US" sz="2800" i="1" u="sng" dirty="0">
                <a:latin typeface="Times New Roman" panose="02020603050405020304" pitchFamily="18" charset="0"/>
                <a:cs typeface="Times New Roman" panose="02020603050405020304" pitchFamily="18" charset="0"/>
              </a:rPr>
              <a:t> </a:t>
            </a:r>
            <a:r>
              <a:rPr lang="en-US" sz="2800" i="1" u="sng" dirty="0" err="1">
                <a:latin typeface="Times New Roman" panose="02020603050405020304" pitchFamily="18" charset="0"/>
                <a:cs typeface="Times New Roman" panose="02020603050405020304" pitchFamily="18" charset="0"/>
              </a:rPr>
              <a:t>postupanje</a:t>
            </a:r>
            <a:r>
              <a:rPr lang="en-US" sz="2800" i="1" u="sng" dirty="0">
                <a:latin typeface="Times New Roman" panose="02020603050405020304" pitchFamily="18" charset="0"/>
                <a:cs typeface="Times New Roman" panose="02020603050405020304" pitchFamily="18" charset="0"/>
              </a:rPr>
              <a:t> </a:t>
            </a:r>
            <a:r>
              <a:rPr lang="en-US" sz="2800" i="1" u="sng" dirty="0" err="1">
                <a:latin typeface="Times New Roman" panose="02020603050405020304" pitchFamily="18" charset="0"/>
                <a:cs typeface="Times New Roman" panose="02020603050405020304" pitchFamily="18" charset="0"/>
              </a:rPr>
              <a:t>prema</a:t>
            </a:r>
            <a:r>
              <a:rPr lang="en-US" sz="2800" i="1" u="sng" dirty="0">
                <a:latin typeface="Times New Roman" panose="02020603050405020304" pitchFamily="18" charset="0"/>
                <a:cs typeface="Times New Roman" panose="02020603050405020304" pitchFamily="18" charset="0"/>
              </a:rPr>
              <a:t> </a:t>
            </a:r>
            <a:r>
              <a:rPr lang="en-US" sz="2800" i="1" u="sng" dirty="0" err="1">
                <a:latin typeface="Times New Roman" panose="02020603050405020304" pitchFamily="18" charset="0"/>
                <a:cs typeface="Times New Roman" panose="02020603050405020304" pitchFamily="18" charset="0"/>
              </a:rPr>
              <a:t>ponuđačima</a:t>
            </a:r>
            <a:r>
              <a:rPr lang="en-US" sz="2800" i="1" u="sng" dirty="0">
                <a:latin typeface="Times New Roman" panose="02020603050405020304" pitchFamily="18" charset="0"/>
                <a:cs typeface="Times New Roman" panose="02020603050405020304" pitchFamily="18" charset="0"/>
              </a:rPr>
              <a:t>, </a:t>
            </a:r>
            <a:r>
              <a:rPr lang="en-US" sz="2800" i="1" u="sng" dirty="0" err="1">
                <a:latin typeface="Times New Roman" panose="02020603050405020304" pitchFamily="18" charset="0"/>
                <a:cs typeface="Times New Roman" panose="02020603050405020304" pitchFamily="18" charset="0"/>
              </a:rPr>
              <a:t>izmjene</a:t>
            </a:r>
            <a:r>
              <a:rPr lang="en-US" sz="2800" i="1" u="sng" dirty="0">
                <a:latin typeface="Times New Roman" panose="02020603050405020304" pitchFamily="18" charset="0"/>
                <a:cs typeface="Times New Roman" panose="02020603050405020304" pitchFamily="18" charset="0"/>
              </a:rPr>
              <a:t> </a:t>
            </a:r>
            <a:r>
              <a:rPr lang="en-US" sz="2800" i="1" u="sng" dirty="0" err="1">
                <a:latin typeface="Times New Roman" panose="02020603050405020304" pitchFamily="18" charset="0"/>
                <a:cs typeface="Times New Roman" panose="02020603050405020304" pitchFamily="18" charset="0"/>
              </a:rPr>
              <a:t>odredbi</a:t>
            </a:r>
            <a:r>
              <a:rPr lang="en-US" sz="2800" i="1" u="sng" dirty="0">
                <a:latin typeface="Times New Roman" panose="02020603050405020304" pitchFamily="18" charset="0"/>
                <a:cs typeface="Times New Roman" panose="02020603050405020304" pitchFamily="18" charset="0"/>
              </a:rPr>
              <a:t> </a:t>
            </a:r>
            <a:r>
              <a:rPr lang="en-US" sz="2800" i="1" u="sng" dirty="0" err="1">
                <a:latin typeface="Times New Roman" panose="02020603050405020304" pitchFamily="18" charset="0"/>
                <a:cs typeface="Times New Roman" panose="02020603050405020304" pitchFamily="18" charset="0"/>
              </a:rPr>
              <a:t>javnog</a:t>
            </a:r>
            <a:r>
              <a:rPr lang="en-US" sz="2800" i="1" u="sng" dirty="0">
                <a:latin typeface="Times New Roman" panose="02020603050405020304" pitchFamily="18" charset="0"/>
                <a:cs typeface="Times New Roman" panose="02020603050405020304" pitchFamily="18" charset="0"/>
              </a:rPr>
              <a:t> </a:t>
            </a:r>
            <a:r>
              <a:rPr lang="en-US" sz="2800" i="1" u="sng" dirty="0" err="1">
                <a:latin typeface="Times New Roman" panose="02020603050405020304" pitchFamily="18" charset="0"/>
                <a:cs typeface="Times New Roman" panose="02020603050405020304" pitchFamily="18" charset="0"/>
              </a:rPr>
              <a:t>ugovora</a:t>
            </a:r>
            <a:r>
              <a:rPr lang="en-US" sz="2800" i="1" u="sng" dirty="0">
                <a:latin typeface="Times New Roman" panose="02020603050405020304" pitchFamily="18" charset="0"/>
                <a:cs typeface="Times New Roman" panose="02020603050405020304" pitchFamily="18" charset="0"/>
              </a:rPr>
              <a:t> </a:t>
            </a:r>
            <a:r>
              <a:rPr lang="en-US" sz="2800" i="1" u="sng" dirty="0" err="1">
                <a:latin typeface="Times New Roman" panose="02020603050405020304" pitchFamily="18" charset="0"/>
                <a:cs typeface="Times New Roman" panose="02020603050405020304" pitchFamily="18" charset="0"/>
              </a:rPr>
              <a:t>tokom</a:t>
            </a:r>
            <a:r>
              <a:rPr lang="en-US" sz="2800" i="1" u="sng" dirty="0">
                <a:latin typeface="Times New Roman" panose="02020603050405020304" pitchFamily="18" charset="0"/>
                <a:cs typeface="Times New Roman" panose="02020603050405020304" pitchFamily="18" charset="0"/>
              </a:rPr>
              <a:t> </a:t>
            </a:r>
            <a:r>
              <a:rPr lang="en-US" sz="2800" i="1" u="sng" dirty="0" err="1">
                <a:latin typeface="Times New Roman" panose="02020603050405020304" pitchFamily="18" charset="0"/>
                <a:cs typeface="Times New Roman" panose="02020603050405020304" pitchFamily="18" charset="0"/>
              </a:rPr>
              <a:t>važenja</a:t>
            </a:r>
            <a:r>
              <a:rPr lang="en-US" sz="2800" i="1" u="sng" dirty="0">
                <a:latin typeface="Times New Roman" panose="02020603050405020304" pitchFamily="18" charset="0"/>
                <a:cs typeface="Times New Roman" panose="02020603050405020304" pitchFamily="18" charset="0"/>
              </a:rPr>
              <a:t> tog </a:t>
            </a:r>
            <a:r>
              <a:rPr lang="en-US" sz="2800" i="1" u="sng" dirty="0" err="1">
                <a:latin typeface="Times New Roman" panose="02020603050405020304" pitchFamily="18" charset="0"/>
                <a:cs typeface="Times New Roman" panose="02020603050405020304" pitchFamily="18" charset="0"/>
              </a:rPr>
              <a:t>ugovora</a:t>
            </a:r>
            <a:r>
              <a:rPr lang="en-US" sz="2800" i="1" u="sng" dirty="0">
                <a:latin typeface="Times New Roman" panose="02020603050405020304" pitchFamily="18" charset="0"/>
                <a:cs typeface="Times New Roman" panose="02020603050405020304" pitchFamily="18" charset="0"/>
              </a:rPr>
              <a:t> </a:t>
            </a:r>
            <a:r>
              <a:rPr lang="en-US" sz="2800" i="1" u="sng" dirty="0" err="1">
                <a:latin typeface="Times New Roman" panose="02020603050405020304" pitchFamily="18" charset="0"/>
                <a:cs typeface="Times New Roman" panose="02020603050405020304" pitchFamily="18" charset="0"/>
              </a:rPr>
              <a:t>predstavljaju</a:t>
            </a:r>
            <a:r>
              <a:rPr lang="en-US" sz="2800" i="1" u="sng" dirty="0">
                <a:latin typeface="Times New Roman" panose="02020603050405020304" pitchFamily="18" charset="0"/>
                <a:cs typeface="Times New Roman" panose="02020603050405020304" pitchFamily="18" charset="0"/>
              </a:rPr>
              <a:t> </a:t>
            </a:r>
            <a:r>
              <a:rPr lang="en-US" sz="2800" i="1" u="sng" dirty="0" err="1">
                <a:latin typeface="Times New Roman" panose="02020603050405020304" pitchFamily="18" charset="0"/>
                <a:cs typeface="Times New Roman" panose="02020603050405020304" pitchFamily="18" charset="0"/>
              </a:rPr>
              <a:t>novu</a:t>
            </a:r>
            <a:r>
              <a:rPr lang="en-US" sz="2800" i="1" u="sng" dirty="0">
                <a:latin typeface="Times New Roman" panose="02020603050405020304" pitchFamily="18" charset="0"/>
                <a:cs typeface="Times New Roman" panose="02020603050405020304" pitchFamily="18" charset="0"/>
              </a:rPr>
              <a:t> </a:t>
            </a:r>
            <a:r>
              <a:rPr lang="en-US" sz="2800" i="1" u="sng" dirty="0" err="1">
                <a:latin typeface="Times New Roman" panose="02020603050405020304" pitchFamily="18" charset="0"/>
                <a:cs typeface="Times New Roman" panose="02020603050405020304" pitchFamily="18" charset="0"/>
              </a:rPr>
              <a:t>dodjelu</a:t>
            </a:r>
            <a:r>
              <a:rPr lang="en-US" sz="2800" i="1" u="sng" dirty="0">
                <a:latin typeface="Times New Roman" panose="02020603050405020304" pitchFamily="18" charset="0"/>
                <a:cs typeface="Times New Roman" panose="02020603050405020304" pitchFamily="18" charset="0"/>
              </a:rPr>
              <a:t> </a:t>
            </a:r>
            <a:r>
              <a:rPr lang="en-US" sz="2800" i="1" u="sng" dirty="0" err="1">
                <a:latin typeface="Times New Roman" panose="02020603050405020304" pitchFamily="18" charset="0"/>
                <a:cs typeface="Times New Roman" panose="02020603050405020304" pitchFamily="18" charset="0"/>
              </a:rPr>
              <a:t>ugovora</a:t>
            </a:r>
            <a:r>
              <a:rPr lang="en-US" sz="2800" i="1" u="sng" dirty="0">
                <a:latin typeface="Times New Roman" panose="02020603050405020304" pitchFamily="18" charset="0"/>
                <a:cs typeface="Times New Roman" panose="02020603050405020304" pitchFamily="18" charset="0"/>
              </a:rPr>
              <a:t>… </a:t>
            </a:r>
            <a:r>
              <a:rPr lang="en-US" sz="2800" i="1" u="sng" dirty="0" err="1">
                <a:latin typeface="Times New Roman" panose="02020603050405020304" pitchFamily="18" charset="0"/>
                <a:cs typeface="Times New Roman" panose="02020603050405020304" pitchFamily="18" charset="0"/>
              </a:rPr>
              <a:t>kada</a:t>
            </a:r>
            <a:r>
              <a:rPr lang="en-US" sz="2800" i="1" u="sng" dirty="0">
                <a:latin typeface="Times New Roman" panose="02020603050405020304" pitchFamily="18" charset="0"/>
                <a:cs typeface="Times New Roman" panose="02020603050405020304" pitchFamily="18" charset="0"/>
              </a:rPr>
              <a:t> </a:t>
            </a:r>
            <a:r>
              <a:rPr lang="en-US" sz="2800" i="1" u="sng" dirty="0" err="1">
                <a:latin typeface="Times New Roman" panose="02020603050405020304" pitchFamily="18" charset="0"/>
                <a:cs typeface="Times New Roman" panose="02020603050405020304" pitchFamily="18" charset="0"/>
              </a:rPr>
              <a:t>su</a:t>
            </a:r>
            <a:r>
              <a:rPr lang="en-US" sz="2800" i="1" u="sng" dirty="0">
                <a:latin typeface="Times New Roman" panose="02020603050405020304" pitchFamily="18" charset="0"/>
                <a:cs typeface="Times New Roman" panose="02020603050405020304" pitchFamily="18" charset="0"/>
              </a:rPr>
              <a:t> </a:t>
            </a:r>
            <a:r>
              <a:rPr lang="en-US" sz="2800" i="1" u="sng" dirty="0" err="1">
                <a:latin typeface="Times New Roman" panose="02020603050405020304" pitchFamily="18" charset="0"/>
                <a:cs typeface="Times New Roman" panose="02020603050405020304" pitchFamily="18" charset="0"/>
              </a:rPr>
              <a:t>suštinski</a:t>
            </a:r>
            <a:r>
              <a:rPr lang="en-US" sz="2800" i="1" u="sng" dirty="0">
                <a:latin typeface="Times New Roman" panose="02020603050405020304" pitchFamily="18" charset="0"/>
                <a:cs typeface="Times New Roman" panose="02020603050405020304" pitchFamily="18" charset="0"/>
              </a:rPr>
              <a:t> </a:t>
            </a:r>
            <a:r>
              <a:rPr lang="en-US" sz="2800" i="1" u="sng" dirty="0" err="1">
                <a:latin typeface="Times New Roman" panose="02020603050405020304" pitchFamily="18" charset="0"/>
                <a:cs typeface="Times New Roman" panose="02020603050405020304" pitchFamily="18" charset="0"/>
              </a:rPr>
              <a:t>različite</a:t>
            </a:r>
            <a:r>
              <a:rPr lang="en-US" sz="2800" i="1" u="sng" dirty="0">
                <a:latin typeface="Times New Roman" panose="02020603050405020304" pitchFamily="18" charset="0"/>
                <a:cs typeface="Times New Roman" panose="02020603050405020304" pitchFamily="18" charset="0"/>
              </a:rPr>
              <a:t> od </a:t>
            </a:r>
            <a:r>
              <a:rPr lang="en-US" sz="2800" i="1" u="sng" dirty="0" err="1">
                <a:latin typeface="Times New Roman" panose="02020603050405020304" pitchFamily="18" charset="0"/>
                <a:cs typeface="Times New Roman" panose="02020603050405020304" pitchFamily="18" charset="0"/>
              </a:rPr>
              <a:t>prvobitnog</a:t>
            </a:r>
            <a:r>
              <a:rPr lang="en-US" sz="2800" i="1" u="sng" dirty="0">
                <a:latin typeface="Times New Roman" panose="02020603050405020304" pitchFamily="18" charset="0"/>
                <a:cs typeface="Times New Roman" panose="02020603050405020304" pitchFamily="18" charset="0"/>
              </a:rPr>
              <a:t> </a:t>
            </a:r>
            <a:r>
              <a:rPr lang="en-US" sz="2800" i="1" u="sng" dirty="0" err="1" smtClean="0">
                <a:latin typeface="Times New Roman" panose="02020603050405020304" pitchFamily="18" charset="0"/>
                <a:cs typeface="Times New Roman" panose="02020603050405020304" pitchFamily="18" charset="0"/>
              </a:rPr>
              <a:t>ugovora</a:t>
            </a:r>
            <a:r>
              <a:rPr lang="bs-Latn-BA" sz="2800" i="1" u="sng" dirty="0" smtClean="0">
                <a:latin typeface="Times New Roman" panose="02020603050405020304" pitchFamily="18" charset="0"/>
                <a:cs typeface="Times New Roman" panose="02020603050405020304" pitchFamily="18" charset="0"/>
              </a:rPr>
              <a:t>...</a:t>
            </a:r>
            <a:r>
              <a:rPr lang="en-US" sz="2800" i="1" u="sng" dirty="0" smtClean="0">
                <a:latin typeface="Times New Roman" panose="02020603050405020304" pitchFamily="18" charset="0"/>
                <a:cs typeface="Times New Roman" panose="02020603050405020304" pitchFamily="18" charset="0"/>
              </a:rPr>
              <a:t>“</a:t>
            </a:r>
            <a:endParaRPr lang="en-US" sz="2800" i="1" u="sng" dirty="0">
              <a:latin typeface="Times New Roman" panose="02020603050405020304" pitchFamily="18" charset="0"/>
              <a:cs typeface="Times New Roman" panose="02020603050405020304" pitchFamily="18" charset="0"/>
            </a:endParaRPr>
          </a:p>
        </p:txBody>
      </p:sp>
      <p:sp>
        <p:nvSpPr>
          <p:cNvPr id="4" name="Date Placeholder 3">
            <a:extLst>
              <a:ext uri="{FF2B5EF4-FFF2-40B4-BE49-F238E27FC236}">
                <a16:creationId xmlns:a16="http://schemas.microsoft.com/office/drawing/2014/main" id="{5B87F639-0F73-471E-8698-9B27EF11F7D7}"/>
              </a:ext>
            </a:extLst>
          </p:cNvPr>
          <p:cNvSpPr>
            <a:spLocks noGrp="1"/>
          </p:cNvSpPr>
          <p:nvPr>
            <p:ph type="dt" sz="half" idx="10"/>
          </p:nvPr>
        </p:nvSpPr>
        <p:spPr/>
        <p:txBody>
          <a:bodyPr/>
          <a:lstStyle/>
          <a:p>
            <a:endParaRPr lang="en-US" dirty="0"/>
          </a:p>
        </p:txBody>
      </p:sp>
      <p:sp>
        <p:nvSpPr>
          <p:cNvPr id="5" name="Footer Placeholder 4">
            <a:extLst>
              <a:ext uri="{FF2B5EF4-FFF2-40B4-BE49-F238E27FC236}">
                <a16:creationId xmlns:a16="http://schemas.microsoft.com/office/drawing/2014/main" id="{0C013010-5125-455F-9E3C-AE39B3AB0CD8}"/>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27605429-BD27-4F6F-A7C5-C4CE0AB3C9F3}"/>
              </a:ext>
            </a:extLst>
          </p:cNvPr>
          <p:cNvSpPr>
            <a:spLocks noGrp="1"/>
          </p:cNvSpPr>
          <p:nvPr>
            <p:ph type="sldNum" sz="quarter" idx="12"/>
          </p:nvPr>
        </p:nvSpPr>
        <p:spPr/>
        <p:txBody>
          <a:bodyPr/>
          <a:lstStyle/>
          <a:p>
            <a:fld id="{5EE963A5-A76A-496F-BBA2-ABE69D2D945A}" type="slidenum">
              <a:rPr lang="en-US" smtClean="0"/>
              <a:pPr/>
              <a:t>12</a:t>
            </a:fld>
            <a:endParaRPr lang="en-US" dirty="0"/>
          </a:p>
        </p:txBody>
      </p:sp>
    </p:spTree>
    <p:extLst>
      <p:ext uri="{BB962C8B-B14F-4D97-AF65-F5344CB8AC3E}">
        <p14:creationId xmlns:p14="http://schemas.microsoft.com/office/powerpoint/2010/main" val="334389178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131A5F-2980-4127-A3F6-D58DE0D6D93B}"/>
              </a:ext>
            </a:extLst>
          </p:cNvPr>
          <p:cNvSpPr>
            <a:spLocks noGrp="1"/>
          </p:cNvSpPr>
          <p:nvPr>
            <p:ph type="title"/>
          </p:nvPr>
        </p:nvSpPr>
        <p:spPr>
          <a:xfrm>
            <a:off x="457200" y="476672"/>
            <a:ext cx="8229600" cy="2088232"/>
          </a:xfrm>
        </p:spPr>
        <p:txBody>
          <a:bodyPr>
            <a:normAutofit/>
          </a:bodyPr>
          <a:lstStyle/>
          <a:p>
            <a:r>
              <a:rPr lang="bs-Latn-BA" sz="3200" b="1" dirty="0" smtClean="0">
                <a:latin typeface="Times New Roman" panose="02020603050405020304" pitchFamily="18" charset="0"/>
                <a:ea typeface="Cambria" panose="02040503050406030204" pitchFamily="18" charset="0"/>
                <a:cs typeface="Times New Roman" panose="02020603050405020304" pitchFamily="18" charset="0"/>
              </a:rPr>
              <a:t>Izmjene ugovora</a:t>
            </a:r>
            <a:endParaRPr lang="en-US" sz="3200" b="1"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DBDDCBAF-B1C8-4280-8EEF-35691E327CC4}"/>
              </a:ext>
            </a:extLst>
          </p:cNvPr>
          <p:cNvSpPr>
            <a:spLocks noGrp="1"/>
          </p:cNvSpPr>
          <p:nvPr>
            <p:ph idx="1"/>
          </p:nvPr>
        </p:nvSpPr>
        <p:spPr>
          <a:xfrm>
            <a:off x="457200" y="1772816"/>
            <a:ext cx="8229600" cy="4583534"/>
          </a:xfrm>
        </p:spPr>
        <p:txBody>
          <a:bodyPr>
            <a:noAutofit/>
          </a:bodyPr>
          <a:lstStyle/>
          <a:p>
            <a:pPr marL="0" indent="0" algn="just">
              <a:buNone/>
            </a:pPr>
            <a:r>
              <a:rPr lang="en-US" sz="2000" dirty="0" smtClean="0">
                <a:latin typeface="Times New Roman" panose="02020603050405020304" pitchFamily="18" charset="0"/>
                <a:cs typeface="Times New Roman" panose="02020603050405020304" pitchFamily="18" charset="0"/>
              </a:rPr>
              <a:t>S</a:t>
            </a:r>
            <a:r>
              <a:rPr lang="bs-Latn-BA" sz="2000" dirty="0" smtClean="0">
                <a:latin typeface="Times New Roman" panose="02020603050405020304" pitchFamily="18" charset="0"/>
                <a:cs typeface="Times New Roman" panose="02020603050405020304" pitchFamily="18" charset="0"/>
              </a:rPr>
              <a:t>P</a:t>
            </a:r>
            <a:r>
              <a:rPr lang="en-US" sz="2000" dirty="0" smtClean="0">
                <a:latin typeface="Times New Roman" panose="02020603050405020304" pitchFamily="18" charset="0"/>
                <a:cs typeface="Times New Roman" panose="02020603050405020304" pitchFamily="18" charset="0"/>
              </a:rPr>
              <a:t>EU </a:t>
            </a:r>
            <a:r>
              <a:rPr lang="en-US" sz="2000" dirty="0">
                <a:latin typeface="Times New Roman" panose="02020603050405020304" pitchFamily="18" charset="0"/>
                <a:cs typeface="Times New Roman" panose="02020603050405020304" pitchFamily="18" charset="0"/>
              </a:rPr>
              <a:t>je </a:t>
            </a:r>
            <a:r>
              <a:rPr lang="en-US" sz="2000" dirty="0" err="1">
                <a:latin typeface="Times New Roman" panose="02020603050405020304" pitchFamily="18" charset="0"/>
                <a:cs typeface="Times New Roman" panose="02020603050405020304" pitchFamily="18" charset="0"/>
              </a:rPr>
              <a:t>pružio</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smjernice</a:t>
            </a:r>
            <a:r>
              <a:rPr lang="en-US" sz="2000" dirty="0">
                <a:latin typeface="Times New Roman" panose="02020603050405020304" pitchFamily="18" charset="0"/>
                <a:cs typeface="Times New Roman" panose="02020603050405020304" pitchFamily="18" charset="0"/>
              </a:rPr>
              <a:t> o </a:t>
            </a:r>
            <a:r>
              <a:rPr lang="en-US" sz="2000" dirty="0" err="1">
                <a:latin typeface="Times New Roman" panose="02020603050405020304" pitchFamily="18" charset="0"/>
                <a:cs typeface="Times New Roman" panose="02020603050405020304" pitchFamily="18" charset="0"/>
              </a:rPr>
              <a:t>okolnostima</a:t>
            </a:r>
            <a:r>
              <a:rPr lang="en-US" sz="2000" dirty="0">
                <a:latin typeface="Times New Roman" panose="02020603050405020304" pitchFamily="18" charset="0"/>
                <a:cs typeface="Times New Roman" panose="02020603050405020304" pitchFamily="18" charset="0"/>
              </a:rPr>
              <a:t> u </a:t>
            </a:r>
            <a:r>
              <a:rPr lang="en-US" sz="2000" dirty="0" err="1">
                <a:latin typeface="Times New Roman" panose="02020603050405020304" pitchFamily="18" charset="0"/>
                <a:cs typeface="Times New Roman" panose="02020603050405020304" pitchFamily="18" charset="0"/>
              </a:rPr>
              <a:t>kojima</a:t>
            </a:r>
            <a:r>
              <a:rPr lang="en-US" sz="2000" dirty="0">
                <a:latin typeface="Times New Roman" panose="02020603050405020304" pitchFamily="18" charset="0"/>
                <a:cs typeface="Times New Roman" panose="02020603050405020304" pitchFamily="18" charset="0"/>
              </a:rPr>
              <a:t> </a:t>
            </a:r>
            <a:r>
              <a:rPr lang="en-US" sz="2000" dirty="0" smtClean="0">
                <a:latin typeface="Times New Roman" panose="02020603050405020304" pitchFamily="18" charset="0"/>
                <a:cs typeface="Times New Roman" panose="02020603050405020304" pitchFamily="18" charset="0"/>
              </a:rPr>
              <a:t>se</a:t>
            </a:r>
            <a:r>
              <a:rPr lang="bs-Latn-BA"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modifikacija</a:t>
            </a:r>
            <a:r>
              <a:rPr lang="en-US" sz="2000" dirty="0" smtClean="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ugovora</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može</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smatrati</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suštinskom</a:t>
            </a:r>
            <a:r>
              <a:rPr lang="en-US" sz="2000" dirty="0">
                <a:latin typeface="Times New Roman" panose="02020603050405020304" pitchFamily="18" charset="0"/>
                <a:cs typeface="Times New Roman" panose="02020603050405020304" pitchFamily="18" charset="0"/>
              </a:rPr>
              <a:t>“. </a:t>
            </a:r>
            <a:endParaRPr lang="bs-Latn-BA" sz="2000" dirty="0" smtClean="0">
              <a:latin typeface="Times New Roman" panose="02020603050405020304" pitchFamily="18" charset="0"/>
              <a:cs typeface="Times New Roman" panose="02020603050405020304" pitchFamily="18" charset="0"/>
            </a:endParaRPr>
          </a:p>
          <a:p>
            <a:pPr marL="0" indent="0" algn="just">
              <a:buNone/>
            </a:pPr>
            <a:endParaRPr lang="bs-Latn-BA" sz="800" dirty="0">
              <a:latin typeface="Times New Roman" panose="02020603050405020304" pitchFamily="18" charset="0"/>
              <a:cs typeface="Times New Roman" panose="02020603050405020304" pitchFamily="18" charset="0"/>
            </a:endParaRPr>
          </a:p>
          <a:p>
            <a:pPr marL="0" indent="0" algn="just">
              <a:buNone/>
            </a:pPr>
            <a:r>
              <a:rPr lang="bs-Latn-BA" sz="2000" dirty="0" smtClean="0">
                <a:latin typeface="Times New Roman" panose="02020603050405020304" pitchFamily="18" charset="0"/>
                <a:cs typeface="Times New Roman" panose="02020603050405020304" pitchFamily="18" charset="0"/>
              </a:rPr>
              <a:t>Modifikacija</a:t>
            </a:r>
            <a:r>
              <a:rPr lang="en-US" sz="2000" dirty="0" smtClean="0">
                <a:latin typeface="Times New Roman" panose="02020603050405020304" pitchFamily="18" charset="0"/>
                <a:cs typeface="Times New Roman" panose="02020603050405020304" pitchFamily="18" charset="0"/>
              </a:rPr>
              <a:t> </a:t>
            </a:r>
            <a:r>
              <a:rPr lang="en-US" sz="2000" dirty="0">
                <a:latin typeface="Times New Roman" panose="02020603050405020304" pitchFamily="18" charset="0"/>
                <a:cs typeface="Times New Roman" panose="02020603050405020304" pitchFamily="18" charset="0"/>
              </a:rPr>
              <a:t>se </a:t>
            </a:r>
            <a:r>
              <a:rPr lang="en-US" sz="2000" dirty="0" err="1">
                <a:latin typeface="Times New Roman" panose="02020603050405020304" pitchFamily="18" charset="0"/>
                <a:cs typeface="Times New Roman" panose="02020603050405020304" pitchFamily="18" charset="0"/>
              </a:rPr>
              <a:t>može</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smatrati</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suštinskom</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ako</a:t>
            </a:r>
            <a:r>
              <a:rPr lang="en-US" sz="2000" dirty="0">
                <a:latin typeface="Times New Roman" panose="02020603050405020304" pitchFamily="18" charset="0"/>
                <a:cs typeface="Times New Roman" panose="02020603050405020304" pitchFamily="18" charset="0"/>
              </a:rPr>
              <a:t> se </a:t>
            </a:r>
            <a:r>
              <a:rPr lang="en-US" sz="2000" dirty="0" err="1">
                <a:latin typeface="Times New Roman" panose="02020603050405020304" pitchFamily="18" charset="0"/>
                <a:cs typeface="Times New Roman" panose="02020603050405020304" pitchFamily="18" charset="0"/>
              </a:rPr>
              <a:t>njome</a:t>
            </a:r>
            <a:r>
              <a:rPr lang="en-US" sz="2000" dirty="0">
                <a:latin typeface="Times New Roman" panose="02020603050405020304" pitchFamily="18" charset="0"/>
                <a:cs typeface="Times New Roman" panose="02020603050405020304" pitchFamily="18" charset="0"/>
              </a:rPr>
              <a:t>: 	</a:t>
            </a:r>
          </a:p>
          <a:p>
            <a:pPr algn="just"/>
            <a:endParaRPr lang="en-US" sz="800" dirty="0">
              <a:latin typeface="Times New Roman" panose="02020603050405020304" pitchFamily="18" charset="0"/>
              <a:cs typeface="Times New Roman" panose="02020603050405020304" pitchFamily="18" charset="0"/>
            </a:endParaRPr>
          </a:p>
          <a:p>
            <a:pPr algn="just">
              <a:buFont typeface="Wingdings" panose="05000000000000000000" pitchFamily="2" charset="2"/>
              <a:buChar char="Ø"/>
            </a:pPr>
            <a:r>
              <a:rPr lang="en-US" sz="2000" i="1" dirty="0" err="1" smtClean="0">
                <a:latin typeface="Times New Roman" panose="02020603050405020304" pitchFamily="18" charset="0"/>
                <a:cs typeface="Times New Roman" panose="02020603050405020304" pitchFamily="18" charset="0"/>
              </a:rPr>
              <a:t>uvode</a:t>
            </a:r>
            <a:r>
              <a:rPr lang="en-US" sz="2000" i="1" dirty="0" smtClean="0">
                <a:latin typeface="Times New Roman" panose="02020603050405020304" pitchFamily="18" charset="0"/>
                <a:cs typeface="Times New Roman" panose="02020603050405020304" pitchFamily="18" charset="0"/>
              </a:rPr>
              <a:t> </a:t>
            </a:r>
            <a:r>
              <a:rPr lang="en-US" sz="2000" i="1" dirty="0" err="1">
                <a:latin typeface="Times New Roman" panose="02020603050405020304" pitchFamily="18" charset="0"/>
                <a:cs typeface="Times New Roman" panose="02020603050405020304" pitchFamily="18" charset="0"/>
              </a:rPr>
              <a:t>uslovi</a:t>
            </a:r>
            <a:r>
              <a:rPr lang="en-US" sz="2000" i="1" dirty="0">
                <a:latin typeface="Times New Roman" panose="02020603050405020304" pitchFamily="18" charset="0"/>
                <a:cs typeface="Times New Roman" panose="02020603050405020304" pitchFamily="18" charset="0"/>
              </a:rPr>
              <a:t> </a:t>
            </a:r>
            <a:r>
              <a:rPr lang="en-US" sz="2000" i="1" dirty="0" err="1">
                <a:latin typeface="Times New Roman" panose="02020603050405020304" pitchFamily="18" charset="0"/>
                <a:cs typeface="Times New Roman" panose="02020603050405020304" pitchFamily="18" charset="0"/>
              </a:rPr>
              <a:t>koji</a:t>
            </a:r>
            <a:r>
              <a:rPr lang="en-US" sz="2000" i="1" dirty="0">
                <a:latin typeface="Times New Roman" panose="02020603050405020304" pitchFamily="18" charset="0"/>
                <a:cs typeface="Times New Roman" panose="02020603050405020304" pitchFamily="18" charset="0"/>
              </a:rPr>
              <a:t> bi, da </a:t>
            </a:r>
            <a:r>
              <a:rPr lang="en-US" sz="2000" i="1" dirty="0" err="1">
                <a:latin typeface="Times New Roman" panose="02020603050405020304" pitchFamily="18" charset="0"/>
                <a:cs typeface="Times New Roman" panose="02020603050405020304" pitchFamily="18" charset="0"/>
              </a:rPr>
              <a:t>su</a:t>
            </a:r>
            <a:r>
              <a:rPr lang="en-US" sz="2000" i="1" dirty="0">
                <a:latin typeface="Times New Roman" panose="02020603050405020304" pitchFamily="18" charset="0"/>
                <a:cs typeface="Times New Roman" panose="02020603050405020304" pitchFamily="18" charset="0"/>
              </a:rPr>
              <a:t> </a:t>
            </a:r>
            <a:r>
              <a:rPr lang="en-US" sz="2000" i="1" dirty="0" err="1">
                <a:latin typeface="Times New Roman" panose="02020603050405020304" pitchFamily="18" charset="0"/>
                <a:cs typeface="Times New Roman" panose="02020603050405020304" pitchFamily="18" charset="0"/>
              </a:rPr>
              <a:t>bili</a:t>
            </a:r>
            <a:r>
              <a:rPr lang="en-US" sz="2000" i="1" dirty="0">
                <a:latin typeface="Times New Roman" panose="02020603050405020304" pitchFamily="18" charset="0"/>
                <a:cs typeface="Times New Roman" panose="02020603050405020304" pitchFamily="18" charset="0"/>
              </a:rPr>
              <a:t> </a:t>
            </a:r>
            <a:r>
              <a:rPr lang="en-US" sz="2000" i="1" dirty="0" err="1">
                <a:latin typeface="Times New Roman" panose="02020603050405020304" pitchFamily="18" charset="0"/>
                <a:cs typeface="Times New Roman" panose="02020603050405020304" pitchFamily="18" charset="0"/>
              </a:rPr>
              <a:t>dio</a:t>
            </a:r>
            <a:r>
              <a:rPr lang="en-US" sz="2000" i="1" dirty="0">
                <a:latin typeface="Times New Roman" panose="02020603050405020304" pitchFamily="18" charset="0"/>
                <a:cs typeface="Times New Roman" panose="02020603050405020304" pitchFamily="18" charset="0"/>
              </a:rPr>
              <a:t> </a:t>
            </a:r>
            <a:r>
              <a:rPr lang="en-US" sz="2000" i="1" dirty="0" err="1">
                <a:latin typeface="Times New Roman" panose="02020603050405020304" pitchFamily="18" charset="0"/>
                <a:cs typeface="Times New Roman" panose="02020603050405020304" pitchFamily="18" charset="0"/>
              </a:rPr>
              <a:t>prvobitnog</a:t>
            </a:r>
            <a:r>
              <a:rPr lang="en-US" sz="2000" i="1" dirty="0">
                <a:latin typeface="Times New Roman" panose="02020603050405020304" pitchFamily="18" charset="0"/>
                <a:cs typeface="Times New Roman" panose="02020603050405020304" pitchFamily="18" charset="0"/>
              </a:rPr>
              <a:t> </a:t>
            </a:r>
            <a:r>
              <a:rPr lang="en-US" sz="2000" i="1" dirty="0" err="1">
                <a:latin typeface="Times New Roman" panose="02020603050405020304" pitchFamily="18" charset="0"/>
                <a:cs typeface="Times New Roman" panose="02020603050405020304" pitchFamily="18" charset="0"/>
              </a:rPr>
              <a:t>postupka</a:t>
            </a:r>
            <a:r>
              <a:rPr lang="en-US" sz="2000" i="1" dirty="0">
                <a:latin typeface="Times New Roman" panose="02020603050405020304" pitchFamily="18" charset="0"/>
                <a:cs typeface="Times New Roman" panose="02020603050405020304" pitchFamily="18" charset="0"/>
              </a:rPr>
              <a:t> </a:t>
            </a:r>
            <a:r>
              <a:rPr lang="en-US" sz="2000" i="1" dirty="0" err="1">
                <a:latin typeface="Times New Roman" panose="02020603050405020304" pitchFamily="18" charset="0"/>
                <a:cs typeface="Times New Roman" panose="02020603050405020304" pitchFamily="18" charset="0"/>
              </a:rPr>
              <a:t>dodjele</a:t>
            </a:r>
            <a:r>
              <a:rPr lang="en-US" sz="2000" i="1" dirty="0">
                <a:latin typeface="Times New Roman" panose="02020603050405020304" pitchFamily="18" charset="0"/>
                <a:cs typeface="Times New Roman" panose="02020603050405020304" pitchFamily="18" charset="0"/>
              </a:rPr>
              <a:t> </a:t>
            </a:r>
            <a:r>
              <a:rPr lang="en-US" sz="2000" i="1" dirty="0" err="1">
                <a:latin typeface="Times New Roman" panose="02020603050405020304" pitchFamily="18" charset="0"/>
                <a:cs typeface="Times New Roman" panose="02020603050405020304" pitchFamily="18" charset="0"/>
              </a:rPr>
              <a:t>ugovora</a:t>
            </a:r>
            <a:r>
              <a:rPr lang="en-US" sz="2000" i="1" dirty="0">
                <a:latin typeface="Times New Roman" panose="02020603050405020304" pitchFamily="18" charset="0"/>
                <a:cs typeface="Times New Roman" panose="02020603050405020304" pitchFamily="18" charset="0"/>
              </a:rPr>
              <a:t>, </a:t>
            </a:r>
            <a:r>
              <a:rPr lang="en-US" sz="2000" i="1" dirty="0" err="1">
                <a:latin typeface="Times New Roman" panose="02020603050405020304" pitchFamily="18" charset="0"/>
                <a:cs typeface="Times New Roman" panose="02020603050405020304" pitchFamily="18" charset="0"/>
              </a:rPr>
              <a:t>dozvolili</a:t>
            </a:r>
            <a:r>
              <a:rPr lang="en-US" sz="2000" i="1" dirty="0">
                <a:latin typeface="Times New Roman" panose="02020603050405020304" pitchFamily="18" charset="0"/>
                <a:cs typeface="Times New Roman" panose="02020603050405020304" pitchFamily="18" charset="0"/>
              </a:rPr>
              <a:t> </a:t>
            </a:r>
            <a:r>
              <a:rPr lang="en-US" sz="2000" i="1" dirty="0" err="1">
                <a:latin typeface="Times New Roman" panose="02020603050405020304" pitchFamily="18" charset="0"/>
                <a:cs typeface="Times New Roman" panose="02020603050405020304" pitchFamily="18" charset="0"/>
              </a:rPr>
              <a:t>pristup</a:t>
            </a:r>
            <a:r>
              <a:rPr lang="en-US" sz="2000" i="1" dirty="0">
                <a:latin typeface="Times New Roman" panose="02020603050405020304" pitchFamily="18" charset="0"/>
                <a:cs typeface="Times New Roman" panose="02020603050405020304" pitchFamily="18" charset="0"/>
              </a:rPr>
              <a:t> </a:t>
            </a:r>
            <a:r>
              <a:rPr lang="en-US" sz="2000" i="1" dirty="0" err="1" smtClean="0">
                <a:latin typeface="Times New Roman" panose="02020603050405020304" pitchFamily="18" charset="0"/>
                <a:cs typeface="Times New Roman" panose="02020603050405020304" pitchFamily="18" charset="0"/>
              </a:rPr>
              <a:t>drugim</a:t>
            </a:r>
            <a:r>
              <a:rPr lang="en-US" sz="2000" i="1" dirty="0" smtClean="0">
                <a:latin typeface="Times New Roman" panose="02020603050405020304" pitchFamily="18" charset="0"/>
                <a:cs typeface="Times New Roman" panose="02020603050405020304" pitchFamily="18" charset="0"/>
              </a:rPr>
              <a:t> </a:t>
            </a:r>
            <a:r>
              <a:rPr lang="en-US" sz="2000" i="1" dirty="0" err="1">
                <a:latin typeface="Times New Roman" panose="02020603050405020304" pitchFamily="18" charset="0"/>
                <a:cs typeface="Times New Roman" panose="02020603050405020304" pitchFamily="18" charset="0"/>
              </a:rPr>
              <a:t>ponuđačima</a:t>
            </a:r>
            <a:r>
              <a:rPr lang="en-US" sz="2000" i="1" dirty="0">
                <a:latin typeface="Times New Roman" panose="02020603050405020304" pitchFamily="18" charset="0"/>
                <a:cs typeface="Times New Roman" panose="02020603050405020304" pitchFamily="18" charset="0"/>
              </a:rPr>
              <a:t> u </a:t>
            </a:r>
            <a:r>
              <a:rPr lang="en-US" sz="2000" i="1" dirty="0" err="1">
                <a:latin typeface="Times New Roman" panose="02020603050405020304" pitchFamily="18" charset="0"/>
                <a:cs typeface="Times New Roman" panose="02020603050405020304" pitchFamily="18" charset="0"/>
              </a:rPr>
              <a:t>odnosu</a:t>
            </a:r>
            <a:r>
              <a:rPr lang="en-US" sz="2000" i="1" dirty="0">
                <a:latin typeface="Times New Roman" panose="02020603050405020304" pitchFamily="18" charset="0"/>
                <a:cs typeface="Times New Roman" panose="02020603050405020304" pitchFamily="18" charset="0"/>
              </a:rPr>
              <a:t> </a:t>
            </a:r>
            <a:r>
              <a:rPr lang="en-US" sz="2000" i="1" dirty="0" err="1">
                <a:latin typeface="Times New Roman" panose="02020603050405020304" pitchFamily="18" charset="0"/>
                <a:cs typeface="Times New Roman" panose="02020603050405020304" pitchFamily="18" charset="0"/>
              </a:rPr>
              <a:t>na</a:t>
            </a:r>
            <a:r>
              <a:rPr lang="en-US" sz="2000" i="1" dirty="0">
                <a:latin typeface="Times New Roman" panose="02020603050405020304" pitchFamily="18" charset="0"/>
                <a:cs typeface="Times New Roman" panose="02020603050405020304" pitchFamily="18" charset="0"/>
              </a:rPr>
              <a:t> one </a:t>
            </a:r>
            <a:r>
              <a:rPr lang="en-US" sz="2000" i="1" dirty="0" err="1">
                <a:latin typeface="Times New Roman" panose="02020603050405020304" pitchFamily="18" charset="0"/>
                <a:cs typeface="Times New Roman" panose="02020603050405020304" pitchFamily="18" charset="0"/>
              </a:rPr>
              <a:t>kojima</a:t>
            </a:r>
            <a:r>
              <a:rPr lang="en-US" sz="2000" i="1" dirty="0">
                <a:latin typeface="Times New Roman" panose="02020603050405020304" pitchFamily="18" charset="0"/>
                <a:cs typeface="Times New Roman" panose="02020603050405020304" pitchFamily="18" charset="0"/>
              </a:rPr>
              <a:t> je </a:t>
            </a:r>
            <a:r>
              <a:rPr lang="en-US" sz="2000" i="1" dirty="0" err="1">
                <a:latin typeface="Times New Roman" panose="02020603050405020304" pitchFamily="18" charset="0"/>
                <a:cs typeface="Times New Roman" panose="02020603050405020304" pitchFamily="18" charset="0"/>
              </a:rPr>
              <a:t>prvobitno</a:t>
            </a:r>
            <a:r>
              <a:rPr lang="en-US" sz="2000" i="1" dirty="0">
                <a:latin typeface="Times New Roman" panose="02020603050405020304" pitchFamily="18" charset="0"/>
                <a:cs typeface="Times New Roman" panose="02020603050405020304" pitchFamily="18" charset="0"/>
              </a:rPr>
              <a:t> </a:t>
            </a:r>
            <a:r>
              <a:rPr lang="en-US" sz="2000" i="1" dirty="0" err="1">
                <a:latin typeface="Times New Roman" panose="02020603050405020304" pitchFamily="18" charset="0"/>
                <a:cs typeface="Times New Roman" panose="02020603050405020304" pitchFamily="18" charset="0"/>
              </a:rPr>
              <a:t>omogućen</a:t>
            </a:r>
            <a:r>
              <a:rPr lang="en-US" sz="2000" i="1" dirty="0">
                <a:latin typeface="Times New Roman" panose="02020603050405020304" pitchFamily="18" charset="0"/>
                <a:cs typeface="Times New Roman" panose="02020603050405020304" pitchFamily="18" charset="0"/>
              </a:rPr>
              <a:t> </a:t>
            </a:r>
            <a:r>
              <a:rPr lang="en-US" sz="2000" i="1" dirty="0" err="1">
                <a:latin typeface="Times New Roman" panose="02020603050405020304" pitchFamily="18" charset="0"/>
                <a:cs typeface="Times New Roman" panose="02020603050405020304" pitchFamily="18" charset="0"/>
              </a:rPr>
              <a:t>pristup</a:t>
            </a:r>
            <a:r>
              <a:rPr lang="en-US" sz="2000" i="1" dirty="0">
                <a:latin typeface="Times New Roman" panose="02020603050405020304" pitchFamily="18" charset="0"/>
                <a:cs typeface="Times New Roman" panose="02020603050405020304" pitchFamily="18" charset="0"/>
              </a:rPr>
              <a:t>, </a:t>
            </a:r>
            <a:r>
              <a:rPr lang="en-US" sz="2000" i="1" dirty="0" err="1">
                <a:latin typeface="Times New Roman" panose="02020603050405020304" pitchFamily="18" charset="0"/>
                <a:cs typeface="Times New Roman" panose="02020603050405020304" pitchFamily="18" charset="0"/>
              </a:rPr>
              <a:t>ili</a:t>
            </a:r>
            <a:r>
              <a:rPr lang="en-US" sz="2000" i="1" dirty="0">
                <a:latin typeface="Times New Roman" panose="02020603050405020304" pitchFamily="18" charset="0"/>
                <a:cs typeface="Times New Roman" panose="02020603050405020304" pitchFamily="18" charset="0"/>
              </a:rPr>
              <a:t> bi se </a:t>
            </a:r>
            <a:r>
              <a:rPr lang="en-US" sz="2000" i="1" dirty="0" err="1">
                <a:latin typeface="Times New Roman" panose="02020603050405020304" pitchFamily="18" charset="0"/>
                <a:cs typeface="Times New Roman" panose="02020603050405020304" pitchFamily="18" charset="0"/>
              </a:rPr>
              <a:t>njima</a:t>
            </a:r>
            <a:r>
              <a:rPr lang="en-US" sz="2000" i="1" dirty="0">
                <a:latin typeface="Times New Roman" panose="02020603050405020304" pitchFamily="18" charset="0"/>
                <a:cs typeface="Times New Roman" panose="02020603050405020304" pitchFamily="18" charset="0"/>
              </a:rPr>
              <a:t> </a:t>
            </a:r>
            <a:r>
              <a:rPr lang="en-US" sz="2000" i="1" dirty="0" err="1">
                <a:latin typeface="Times New Roman" panose="02020603050405020304" pitchFamily="18" charset="0"/>
                <a:cs typeface="Times New Roman" panose="02020603050405020304" pitchFamily="18" charset="0"/>
              </a:rPr>
              <a:t>dozvolilo</a:t>
            </a:r>
            <a:r>
              <a:rPr lang="en-US" sz="2000" i="1" dirty="0">
                <a:latin typeface="Times New Roman" panose="02020603050405020304" pitchFamily="18" charset="0"/>
                <a:cs typeface="Times New Roman" panose="02020603050405020304" pitchFamily="18" charset="0"/>
              </a:rPr>
              <a:t> </a:t>
            </a:r>
            <a:r>
              <a:rPr lang="en-US" sz="2000" i="1" dirty="0" err="1">
                <a:latin typeface="Times New Roman" panose="02020603050405020304" pitchFamily="18" charset="0"/>
                <a:cs typeface="Times New Roman" panose="02020603050405020304" pitchFamily="18" charset="0"/>
              </a:rPr>
              <a:t>prihvatanje</a:t>
            </a:r>
            <a:r>
              <a:rPr lang="en-US" sz="2000" i="1" dirty="0">
                <a:latin typeface="Times New Roman" panose="02020603050405020304" pitchFamily="18" charset="0"/>
                <a:cs typeface="Times New Roman" panose="02020603050405020304" pitchFamily="18" charset="0"/>
              </a:rPr>
              <a:t> </a:t>
            </a:r>
            <a:r>
              <a:rPr lang="en-US" sz="2000" i="1" dirty="0" err="1">
                <a:latin typeface="Times New Roman" panose="02020603050405020304" pitchFamily="18" charset="0"/>
                <a:cs typeface="Times New Roman" panose="02020603050405020304" pitchFamily="18" charset="0"/>
              </a:rPr>
              <a:t>druge</a:t>
            </a:r>
            <a:r>
              <a:rPr lang="en-US" sz="2000" i="1" dirty="0">
                <a:latin typeface="Times New Roman" panose="02020603050405020304" pitchFamily="18" charset="0"/>
                <a:cs typeface="Times New Roman" panose="02020603050405020304" pitchFamily="18" charset="0"/>
              </a:rPr>
              <a:t> </a:t>
            </a:r>
            <a:r>
              <a:rPr lang="en-US" sz="2000" i="1" dirty="0" err="1">
                <a:latin typeface="Times New Roman" panose="02020603050405020304" pitchFamily="18" charset="0"/>
                <a:cs typeface="Times New Roman" panose="02020603050405020304" pitchFamily="18" charset="0"/>
              </a:rPr>
              <a:t>ponude</a:t>
            </a:r>
            <a:r>
              <a:rPr lang="en-US" sz="2000" i="1" dirty="0">
                <a:latin typeface="Times New Roman" panose="02020603050405020304" pitchFamily="18" charset="0"/>
                <a:cs typeface="Times New Roman" panose="02020603050405020304" pitchFamily="18" charset="0"/>
              </a:rPr>
              <a:t>, a ne one </a:t>
            </a:r>
            <a:r>
              <a:rPr lang="en-US" sz="2000" i="1" dirty="0" err="1">
                <a:latin typeface="Times New Roman" panose="02020603050405020304" pitchFamily="18" charset="0"/>
                <a:cs typeface="Times New Roman" panose="02020603050405020304" pitchFamily="18" charset="0"/>
              </a:rPr>
              <a:t>koja</a:t>
            </a:r>
            <a:r>
              <a:rPr lang="en-US" sz="2000" i="1" dirty="0">
                <a:latin typeface="Times New Roman" panose="02020603050405020304" pitchFamily="18" charset="0"/>
                <a:cs typeface="Times New Roman" panose="02020603050405020304" pitchFamily="18" charset="0"/>
              </a:rPr>
              <a:t> je </a:t>
            </a:r>
            <a:r>
              <a:rPr lang="en-US" sz="2000" i="1" dirty="0" err="1">
                <a:latin typeface="Times New Roman" panose="02020603050405020304" pitchFamily="18" charset="0"/>
                <a:cs typeface="Times New Roman" panose="02020603050405020304" pitchFamily="18" charset="0"/>
              </a:rPr>
              <a:t>prvobitno</a:t>
            </a:r>
            <a:r>
              <a:rPr lang="en-US" sz="2000" i="1" dirty="0">
                <a:latin typeface="Times New Roman" panose="02020603050405020304" pitchFamily="18" charset="0"/>
                <a:cs typeface="Times New Roman" panose="02020603050405020304" pitchFamily="18" charset="0"/>
              </a:rPr>
              <a:t> </a:t>
            </a:r>
            <a:r>
              <a:rPr lang="en-US" sz="2000" i="1" dirty="0" err="1" smtClean="0">
                <a:latin typeface="Times New Roman" panose="02020603050405020304" pitchFamily="18" charset="0"/>
                <a:cs typeface="Times New Roman" panose="02020603050405020304" pitchFamily="18" charset="0"/>
              </a:rPr>
              <a:t>prihvaćena</a:t>
            </a:r>
            <a:endParaRPr lang="en-US" sz="2000" i="1" dirty="0">
              <a:latin typeface="Times New Roman" panose="02020603050405020304" pitchFamily="18" charset="0"/>
              <a:cs typeface="Times New Roman" panose="02020603050405020304" pitchFamily="18" charset="0"/>
            </a:endParaRPr>
          </a:p>
          <a:p>
            <a:pPr algn="just">
              <a:buFont typeface="Wingdings" panose="05000000000000000000" pitchFamily="2" charset="2"/>
              <a:buChar char="Ø"/>
            </a:pPr>
            <a:r>
              <a:rPr lang="en-US" sz="2000" i="1" dirty="0" err="1" smtClean="0">
                <a:latin typeface="Times New Roman" panose="02020603050405020304" pitchFamily="18" charset="0"/>
                <a:cs typeface="Times New Roman" panose="02020603050405020304" pitchFamily="18" charset="0"/>
              </a:rPr>
              <a:t>predmet</a:t>
            </a:r>
            <a:r>
              <a:rPr lang="en-US" sz="2000" i="1" dirty="0" smtClean="0">
                <a:latin typeface="Times New Roman" panose="02020603050405020304" pitchFamily="18" charset="0"/>
                <a:cs typeface="Times New Roman" panose="02020603050405020304" pitchFamily="18" charset="0"/>
              </a:rPr>
              <a:t> </a:t>
            </a:r>
            <a:r>
              <a:rPr lang="en-US" sz="2000" i="1" dirty="0" err="1">
                <a:latin typeface="Times New Roman" panose="02020603050405020304" pitchFamily="18" charset="0"/>
                <a:cs typeface="Times New Roman" panose="02020603050405020304" pitchFamily="18" charset="0"/>
              </a:rPr>
              <a:t>ugovora</a:t>
            </a:r>
            <a:r>
              <a:rPr lang="en-US" sz="2000" i="1" dirty="0">
                <a:latin typeface="Times New Roman" panose="02020603050405020304" pitchFamily="18" charset="0"/>
                <a:cs typeface="Times New Roman" panose="02020603050405020304" pitchFamily="18" charset="0"/>
              </a:rPr>
              <a:t> </a:t>
            </a:r>
            <a:r>
              <a:rPr lang="en-US" sz="2000" i="1" dirty="0" err="1">
                <a:latin typeface="Times New Roman" panose="02020603050405020304" pitchFamily="18" charset="0"/>
                <a:cs typeface="Times New Roman" panose="02020603050405020304" pitchFamily="18" charset="0"/>
              </a:rPr>
              <a:t>značajno</a:t>
            </a:r>
            <a:r>
              <a:rPr lang="en-US" sz="2000" i="1" dirty="0">
                <a:latin typeface="Times New Roman" panose="02020603050405020304" pitchFamily="18" charset="0"/>
                <a:cs typeface="Times New Roman" panose="02020603050405020304" pitchFamily="18" charset="0"/>
              </a:rPr>
              <a:t> </a:t>
            </a:r>
            <a:r>
              <a:rPr lang="en-US" sz="2000" i="1" dirty="0" err="1">
                <a:latin typeface="Times New Roman" panose="02020603050405020304" pitchFamily="18" charset="0"/>
                <a:cs typeface="Times New Roman" panose="02020603050405020304" pitchFamily="18" charset="0"/>
              </a:rPr>
              <a:t>proširuje</a:t>
            </a:r>
            <a:r>
              <a:rPr lang="en-US" sz="2000" i="1" dirty="0">
                <a:latin typeface="Times New Roman" panose="02020603050405020304" pitchFamily="18" charset="0"/>
                <a:cs typeface="Times New Roman" panose="02020603050405020304" pitchFamily="18" charset="0"/>
              </a:rPr>
              <a:t> </a:t>
            </a:r>
            <a:r>
              <a:rPr lang="en-US" sz="2000" i="1" dirty="0" err="1">
                <a:latin typeface="Times New Roman" panose="02020603050405020304" pitchFamily="18" charset="0"/>
                <a:cs typeface="Times New Roman" panose="02020603050405020304" pitchFamily="18" charset="0"/>
              </a:rPr>
              <a:t>i</a:t>
            </a:r>
            <a:r>
              <a:rPr lang="en-US" sz="2000" i="1" dirty="0">
                <a:latin typeface="Times New Roman" panose="02020603050405020304" pitchFamily="18" charset="0"/>
                <a:cs typeface="Times New Roman" panose="02020603050405020304" pitchFamily="18" charset="0"/>
              </a:rPr>
              <a:t> </a:t>
            </a:r>
            <a:r>
              <a:rPr lang="en-US" sz="2000" i="1" dirty="0" err="1">
                <a:latin typeface="Times New Roman" panose="02020603050405020304" pitchFamily="18" charset="0"/>
                <a:cs typeface="Times New Roman" panose="02020603050405020304" pitchFamily="18" charset="0"/>
              </a:rPr>
              <a:t>na</a:t>
            </a:r>
            <a:r>
              <a:rPr lang="en-US" sz="2000" i="1" dirty="0">
                <a:latin typeface="Times New Roman" panose="02020603050405020304" pitchFamily="18" charset="0"/>
                <a:cs typeface="Times New Roman" panose="02020603050405020304" pitchFamily="18" charset="0"/>
              </a:rPr>
              <a:t> </a:t>
            </a:r>
            <a:r>
              <a:rPr lang="en-US" sz="2000" i="1" dirty="0" err="1">
                <a:latin typeface="Times New Roman" panose="02020603050405020304" pitchFamily="18" charset="0"/>
                <a:cs typeface="Times New Roman" panose="02020603050405020304" pitchFamily="18" charset="0"/>
              </a:rPr>
              <a:t>usluge</a:t>
            </a:r>
            <a:r>
              <a:rPr lang="en-US" sz="2000" i="1" dirty="0">
                <a:latin typeface="Times New Roman" panose="02020603050405020304" pitchFamily="18" charset="0"/>
                <a:cs typeface="Times New Roman" panose="02020603050405020304" pitchFamily="18" charset="0"/>
              </a:rPr>
              <a:t> </a:t>
            </a:r>
            <a:r>
              <a:rPr lang="en-US" sz="2000" i="1" dirty="0" err="1">
                <a:latin typeface="Times New Roman" panose="02020603050405020304" pitchFamily="18" charset="0"/>
                <a:cs typeface="Times New Roman" panose="02020603050405020304" pitchFamily="18" charset="0"/>
              </a:rPr>
              <a:t>koje</a:t>
            </a:r>
            <a:r>
              <a:rPr lang="en-US" sz="2000" i="1" dirty="0">
                <a:latin typeface="Times New Roman" panose="02020603050405020304" pitchFamily="18" charset="0"/>
                <a:cs typeface="Times New Roman" panose="02020603050405020304" pitchFamily="18" charset="0"/>
              </a:rPr>
              <a:t> </a:t>
            </a:r>
            <a:r>
              <a:rPr lang="en-US" sz="2000" i="1" dirty="0" err="1">
                <a:latin typeface="Times New Roman" panose="02020603050405020304" pitchFamily="18" charset="0"/>
                <a:cs typeface="Times New Roman" panose="02020603050405020304" pitchFamily="18" charset="0"/>
              </a:rPr>
              <a:t>nisu</a:t>
            </a:r>
            <a:r>
              <a:rPr lang="en-US" sz="2000" i="1" dirty="0">
                <a:latin typeface="Times New Roman" panose="02020603050405020304" pitchFamily="18" charset="0"/>
                <a:cs typeface="Times New Roman" panose="02020603050405020304" pitchFamily="18" charset="0"/>
              </a:rPr>
              <a:t> </a:t>
            </a:r>
            <a:r>
              <a:rPr lang="en-US" sz="2000" i="1" dirty="0" err="1">
                <a:latin typeface="Times New Roman" panose="02020603050405020304" pitchFamily="18" charset="0"/>
                <a:cs typeface="Times New Roman" panose="02020603050405020304" pitchFamily="18" charset="0"/>
              </a:rPr>
              <a:t>prvobitno</a:t>
            </a:r>
            <a:r>
              <a:rPr lang="en-US" sz="2000" i="1" dirty="0">
                <a:latin typeface="Times New Roman" panose="02020603050405020304" pitchFamily="18" charset="0"/>
                <a:cs typeface="Times New Roman" panose="02020603050405020304" pitchFamily="18" charset="0"/>
              </a:rPr>
              <a:t> bile </a:t>
            </a:r>
            <a:r>
              <a:rPr lang="en-US" sz="2000" i="1" dirty="0" err="1">
                <a:latin typeface="Times New Roman" panose="02020603050405020304" pitchFamily="18" charset="0"/>
                <a:cs typeface="Times New Roman" panose="02020603050405020304" pitchFamily="18" charset="0"/>
              </a:rPr>
              <a:t>obuhvaćene</a:t>
            </a:r>
            <a:r>
              <a:rPr lang="en-US" sz="2000" i="1" dirty="0">
                <a:latin typeface="Times New Roman" panose="02020603050405020304" pitchFamily="18" charset="0"/>
                <a:cs typeface="Times New Roman" panose="02020603050405020304" pitchFamily="18" charset="0"/>
              </a:rPr>
              <a:t> </a:t>
            </a:r>
            <a:r>
              <a:rPr lang="en-US" sz="2000" i="1" dirty="0" err="1" smtClean="0">
                <a:latin typeface="Times New Roman" panose="02020603050405020304" pitchFamily="18" charset="0"/>
                <a:cs typeface="Times New Roman" panose="02020603050405020304" pitchFamily="18" charset="0"/>
              </a:rPr>
              <a:t>ugovorom</a:t>
            </a:r>
            <a:endParaRPr lang="bs-Latn-BA" sz="2000" i="1" dirty="0" smtClean="0">
              <a:latin typeface="Times New Roman" panose="02020603050405020304" pitchFamily="18" charset="0"/>
              <a:cs typeface="Times New Roman" panose="02020603050405020304" pitchFamily="18" charset="0"/>
            </a:endParaRPr>
          </a:p>
          <a:p>
            <a:pPr algn="just"/>
            <a:endParaRPr lang="bs-Latn-BA" sz="800" dirty="0">
              <a:latin typeface="Times New Roman" panose="02020603050405020304" pitchFamily="18" charset="0"/>
              <a:cs typeface="Times New Roman" panose="02020603050405020304" pitchFamily="18" charset="0"/>
            </a:endParaRPr>
          </a:p>
          <a:p>
            <a:pPr marL="0" indent="0" algn="just">
              <a:buNone/>
            </a:pPr>
            <a:r>
              <a:rPr lang="bs-Latn-BA" sz="2000" b="1" dirty="0" smtClean="0">
                <a:latin typeface="Times New Roman" panose="02020603050405020304" pitchFamily="18" charset="0"/>
                <a:cs typeface="Times New Roman" panose="02020603050405020304" pitchFamily="18" charset="0"/>
              </a:rPr>
              <a:t>Napomena: </a:t>
            </a:r>
            <a:r>
              <a:rPr lang="bs-Latn-BA" sz="2000" dirty="0" smtClean="0">
                <a:latin typeface="Times New Roman" panose="02020603050405020304" pitchFamily="18" charset="0"/>
                <a:cs typeface="Times New Roman" panose="02020603050405020304" pitchFamily="18" charset="0"/>
              </a:rPr>
              <a:t>SPEU koristi termin „modifikacija“, a Direktive termin „izmjena“.</a:t>
            </a:r>
            <a:endParaRPr lang="en-US" sz="2000" dirty="0">
              <a:latin typeface="Times New Roman" panose="02020603050405020304" pitchFamily="18" charset="0"/>
              <a:cs typeface="Times New Roman" panose="02020603050405020304" pitchFamily="18" charset="0"/>
            </a:endParaRPr>
          </a:p>
          <a:p>
            <a:pPr marL="0" indent="0" algn="just">
              <a:buNone/>
            </a:pPr>
            <a:endParaRPr lang="en-US" sz="2000" dirty="0">
              <a:latin typeface="Times New Roman" panose="02020603050405020304" pitchFamily="18" charset="0"/>
              <a:cs typeface="Times New Roman" panose="02020603050405020304" pitchFamily="18" charset="0"/>
            </a:endParaRPr>
          </a:p>
        </p:txBody>
      </p:sp>
      <p:sp>
        <p:nvSpPr>
          <p:cNvPr id="4" name="Date Placeholder 3">
            <a:extLst>
              <a:ext uri="{FF2B5EF4-FFF2-40B4-BE49-F238E27FC236}">
                <a16:creationId xmlns:a16="http://schemas.microsoft.com/office/drawing/2014/main" id="{5B87F639-0F73-471E-8698-9B27EF11F7D7}"/>
              </a:ext>
            </a:extLst>
          </p:cNvPr>
          <p:cNvSpPr>
            <a:spLocks noGrp="1"/>
          </p:cNvSpPr>
          <p:nvPr>
            <p:ph type="dt" sz="half" idx="10"/>
          </p:nvPr>
        </p:nvSpPr>
        <p:spPr/>
        <p:txBody>
          <a:bodyPr/>
          <a:lstStyle/>
          <a:p>
            <a:endParaRPr lang="en-US" dirty="0"/>
          </a:p>
        </p:txBody>
      </p:sp>
      <p:sp>
        <p:nvSpPr>
          <p:cNvPr id="5" name="Footer Placeholder 4">
            <a:extLst>
              <a:ext uri="{FF2B5EF4-FFF2-40B4-BE49-F238E27FC236}">
                <a16:creationId xmlns:a16="http://schemas.microsoft.com/office/drawing/2014/main" id="{0C013010-5125-455F-9E3C-AE39B3AB0CD8}"/>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27605429-BD27-4F6F-A7C5-C4CE0AB3C9F3}"/>
              </a:ext>
            </a:extLst>
          </p:cNvPr>
          <p:cNvSpPr>
            <a:spLocks noGrp="1"/>
          </p:cNvSpPr>
          <p:nvPr>
            <p:ph type="sldNum" sz="quarter" idx="12"/>
          </p:nvPr>
        </p:nvSpPr>
        <p:spPr/>
        <p:txBody>
          <a:bodyPr/>
          <a:lstStyle/>
          <a:p>
            <a:fld id="{5EE963A5-A76A-496F-BBA2-ABE69D2D945A}" type="slidenum">
              <a:rPr lang="en-US" smtClean="0"/>
              <a:pPr/>
              <a:t>13</a:t>
            </a:fld>
            <a:endParaRPr lang="en-US" dirty="0"/>
          </a:p>
        </p:txBody>
      </p:sp>
    </p:spTree>
    <p:extLst>
      <p:ext uri="{BB962C8B-B14F-4D97-AF65-F5344CB8AC3E}">
        <p14:creationId xmlns:p14="http://schemas.microsoft.com/office/powerpoint/2010/main" val="18400485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131A5F-2980-4127-A3F6-D58DE0D6D93B}"/>
              </a:ext>
            </a:extLst>
          </p:cNvPr>
          <p:cNvSpPr>
            <a:spLocks noGrp="1"/>
          </p:cNvSpPr>
          <p:nvPr>
            <p:ph type="title"/>
          </p:nvPr>
        </p:nvSpPr>
        <p:spPr>
          <a:xfrm>
            <a:off x="457200" y="908720"/>
            <a:ext cx="8229600" cy="1512168"/>
          </a:xfrm>
        </p:spPr>
        <p:txBody>
          <a:bodyPr>
            <a:normAutofit/>
          </a:bodyPr>
          <a:lstStyle/>
          <a:p>
            <a:r>
              <a:rPr lang="bs-Latn-BA" sz="3200" b="1" dirty="0" smtClean="0">
                <a:latin typeface="Times New Roman" panose="02020603050405020304" pitchFamily="18" charset="0"/>
                <a:ea typeface="Cambria" panose="02040503050406030204" pitchFamily="18" charset="0"/>
                <a:cs typeface="Times New Roman" panose="02020603050405020304" pitchFamily="18" charset="0"/>
              </a:rPr>
              <a:t>Izmjene ugovora</a:t>
            </a:r>
            <a:endParaRPr lang="en-US" sz="3200" b="1"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DBDDCBAF-B1C8-4280-8EEF-35691E327CC4}"/>
              </a:ext>
            </a:extLst>
          </p:cNvPr>
          <p:cNvSpPr>
            <a:spLocks noGrp="1"/>
          </p:cNvSpPr>
          <p:nvPr>
            <p:ph idx="1"/>
          </p:nvPr>
        </p:nvSpPr>
        <p:spPr>
          <a:xfrm>
            <a:off x="457200" y="2276872"/>
            <a:ext cx="8229600" cy="4079478"/>
          </a:xfrm>
        </p:spPr>
        <p:txBody>
          <a:bodyPr>
            <a:noAutofit/>
          </a:bodyPr>
          <a:lstStyle/>
          <a:p>
            <a:pPr algn="just">
              <a:buFont typeface="Wingdings" panose="05000000000000000000" pitchFamily="2" charset="2"/>
              <a:buChar char="Ø"/>
            </a:pPr>
            <a:r>
              <a:rPr lang="en-US" sz="2800" dirty="0" smtClean="0">
                <a:latin typeface="Times New Roman" panose="02020603050405020304" pitchFamily="18" charset="0"/>
                <a:cs typeface="Times New Roman" panose="02020603050405020304" pitchFamily="18" charset="0"/>
              </a:rPr>
              <a:t>U </a:t>
            </a:r>
            <a:r>
              <a:rPr lang="en-US" sz="2800" dirty="0" err="1">
                <a:latin typeface="Times New Roman" panose="02020603050405020304" pitchFamily="18" charset="0"/>
                <a:cs typeface="Times New Roman" panose="02020603050405020304" pitchFamily="18" charset="0"/>
              </a:rPr>
              <a:t>skladu</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sa</a:t>
            </a:r>
            <a:r>
              <a:rPr lang="en-US" sz="2800" dirty="0">
                <a:latin typeface="Times New Roman" panose="02020603050405020304" pitchFamily="18" charset="0"/>
                <a:cs typeface="Times New Roman" panose="02020603050405020304" pitchFamily="18" charset="0"/>
              </a:rPr>
              <a:t> </a:t>
            </a:r>
            <a:r>
              <a:rPr lang="en-US" sz="2800" dirty="0" err="1" smtClean="0">
                <a:latin typeface="Times New Roman" panose="02020603050405020304" pitchFamily="18" charset="0"/>
                <a:cs typeface="Times New Roman" panose="02020603050405020304" pitchFamily="18" charset="0"/>
              </a:rPr>
              <a:t>Direktiv</a:t>
            </a:r>
            <a:r>
              <a:rPr lang="bs-Latn-BA" sz="2800" dirty="0" smtClean="0">
                <a:latin typeface="Times New Roman" panose="02020603050405020304" pitchFamily="18" charset="0"/>
                <a:cs typeface="Times New Roman" panose="02020603050405020304" pitchFamily="18" charset="0"/>
              </a:rPr>
              <a:t>ama</a:t>
            </a:r>
            <a:r>
              <a:rPr lang="en-US" sz="2800" dirty="0" smtClean="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izmjene</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ugovora</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ili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okvirnog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sporazuma</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dopuštene</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su</a:t>
            </a:r>
            <a:r>
              <a:rPr lang="en-US" sz="2800" dirty="0">
                <a:latin typeface="Times New Roman" panose="02020603050405020304" pitchFamily="18" charset="0"/>
                <a:cs typeface="Times New Roman" panose="02020603050405020304" pitchFamily="18" charset="0"/>
              </a:rPr>
              <a:t> bez </a:t>
            </a:r>
            <a:r>
              <a:rPr lang="en-US" sz="2800" dirty="0" err="1">
                <a:latin typeface="Times New Roman" panose="02020603050405020304" pitchFamily="18" charset="0"/>
                <a:cs typeface="Times New Roman" panose="02020603050405020304" pitchFamily="18" charset="0"/>
              </a:rPr>
              <a:t>obaveze</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provođenja</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novog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postupka</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javne</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nabavke</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ali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samo</a:t>
            </a:r>
            <a:r>
              <a:rPr lang="en-US" sz="2800" dirty="0">
                <a:latin typeface="Times New Roman" panose="02020603050405020304" pitchFamily="18" charset="0"/>
                <a:cs typeface="Times New Roman" panose="02020603050405020304" pitchFamily="18" charset="0"/>
              </a:rPr>
              <a:t> pod </a:t>
            </a:r>
            <a:r>
              <a:rPr lang="en-US" sz="2800" dirty="0" err="1">
                <a:latin typeface="Times New Roman" panose="02020603050405020304" pitchFamily="18" charset="0"/>
                <a:cs typeface="Times New Roman" panose="02020603050405020304" pitchFamily="18" charset="0"/>
              </a:rPr>
              <a:t>veoma</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strogim</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uslovima</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samo</a:t>
            </a:r>
            <a:r>
              <a:rPr lang="en-US" sz="2800" dirty="0">
                <a:latin typeface="Times New Roman" panose="02020603050405020304" pitchFamily="18" charset="0"/>
                <a:cs typeface="Times New Roman" panose="02020603050405020304" pitchFamily="18" charset="0"/>
              </a:rPr>
              <a:t> u </a:t>
            </a:r>
            <a:r>
              <a:rPr lang="en-US" sz="2800" dirty="0" err="1">
                <a:latin typeface="Times New Roman" panose="02020603050405020304" pitchFamily="18" charset="0"/>
                <a:cs typeface="Times New Roman" panose="02020603050405020304" pitchFamily="18" charset="0"/>
              </a:rPr>
              <a:t>određenim</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situacijama</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Općenito</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govoreći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ugovori</a:t>
            </a:r>
            <a:r>
              <a:rPr lang="en-US" sz="2800" dirty="0">
                <a:latin typeface="Times New Roman" panose="02020603050405020304" pitchFamily="18" charset="0"/>
                <a:cs typeface="Times New Roman" panose="02020603050405020304" pitchFamily="18" charset="0"/>
              </a:rPr>
              <a:t> se </a:t>
            </a:r>
            <a:r>
              <a:rPr lang="en-US" sz="2800" dirty="0" err="1">
                <a:latin typeface="Times New Roman" panose="02020603050405020304" pitchFamily="18" charset="0"/>
                <a:cs typeface="Times New Roman" panose="02020603050405020304" pitchFamily="18" charset="0"/>
              </a:rPr>
              <a:t>mogu</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mijenjati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ali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samo</a:t>
            </a:r>
            <a:r>
              <a:rPr lang="en-US" sz="2800" dirty="0">
                <a:latin typeface="Times New Roman" panose="02020603050405020304" pitchFamily="18" charset="0"/>
                <a:cs typeface="Times New Roman" panose="02020603050405020304" pitchFamily="18" charset="0"/>
              </a:rPr>
              <a:t> </a:t>
            </a:r>
            <a:r>
              <a:rPr lang="en-US" sz="2800" u="sng" dirty="0" err="1">
                <a:latin typeface="Times New Roman" panose="02020603050405020304" pitchFamily="18" charset="0"/>
                <a:cs typeface="Times New Roman" panose="02020603050405020304" pitchFamily="18" charset="0"/>
              </a:rPr>
              <a:t>ako</a:t>
            </a:r>
            <a:r>
              <a:rPr lang="en-US" sz="2800" u="sng" dirty="0">
                <a:latin typeface="Times New Roman" panose="02020603050405020304" pitchFamily="18" charset="0"/>
                <a:cs typeface="Times New Roman" panose="02020603050405020304" pitchFamily="18" charset="0"/>
              </a:rPr>
              <a:t> </a:t>
            </a:r>
            <a:r>
              <a:rPr lang="en-US" sz="2800" u="sng" dirty="0" err="1">
                <a:latin typeface="Times New Roman" panose="02020603050405020304" pitchFamily="18" charset="0"/>
                <a:cs typeface="Times New Roman" panose="02020603050405020304" pitchFamily="18" charset="0"/>
              </a:rPr>
              <a:t>izmjene</a:t>
            </a:r>
            <a:r>
              <a:rPr lang="en-US" sz="2800" u="sng" dirty="0">
                <a:latin typeface="Times New Roman" panose="02020603050405020304" pitchFamily="18" charset="0"/>
                <a:cs typeface="Times New Roman" panose="02020603050405020304" pitchFamily="18" charset="0"/>
              </a:rPr>
              <a:t> </a:t>
            </a:r>
            <a:r>
              <a:rPr lang="en-US" sz="2800" u="sng" dirty="0" err="1">
                <a:latin typeface="Times New Roman" panose="02020603050405020304" pitchFamily="18" charset="0"/>
                <a:cs typeface="Times New Roman" panose="02020603050405020304" pitchFamily="18" charset="0"/>
              </a:rPr>
              <a:t>nisu</a:t>
            </a:r>
            <a:r>
              <a:rPr lang="en-US" sz="2800" u="sng" dirty="0">
                <a:latin typeface="Times New Roman" panose="02020603050405020304" pitchFamily="18" charset="0"/>
                <a:cs typeface="Times New Roman" panose="02020603050405020304" pitchFamily="18" charset="0"/>
              </a:rPr>
              <a:t> </a:t>
            </a:r>
            <a:r>
              <a:rPr lang="en-US" sz="2800" u="sng" dirty="0" err="1">
                <a:latin typeface="Times New Roman" panose="02020603050405020304" pitchFamily="18" charset="0"/>
                <a:cs typeface="Times New Roman" panose="02020603050405020304" pitchFamily="18" charset="0"/>
              </a:rPr>
              <a:t>suštinske</a:t>
            </a:r>
            <a:r>
              <a:rPr lang="en-US" sz="2800" dirty="0">
                <a:latin typeface="Times New Roman" panose="02020603050405020304" pitchFamily="18" charset="0"/>
                <a:cs typeface="Times New Roman" panose="02020603050405020304" pitchFamily="18" charset="0"/>
              </a:rPr>
              <a:t>. </a:t>
            </a:r>
            <a:endParaRPr lang="bs-Latn-BA" sz="2800" dirty="0" smtClean="0">
              <a:latin typeface="Times New Roman" panose="02020603050405020304" pitchFamily="18" charset="0"/>
              <a:cs typeface="Times New Roman" panose="02020603050405020304" pitchFamily="18" charset="0"/>
            </a:endParaRPr>
          </a:p>
          <a:p>
            <a:pPr algn="just">
              <a:buFont typeface="Wingdings" panose="05000000000000000000" pitchFamily="2" charset="2"/>
              <a:buChar char="Ø"/>
            </a:pPr>
            <a:endParaRPr lang="en-US" sz="800" dirty="0">
              <a:latin typeface="Times New Roman" panose="02020603050405020304" pitchFamily="18" charset="0"/>
              <a:cs typeface="Times New Roman" panose="02020603050405020304" pitchFamily="18" charset="0"/>
            </a:endParaRPr>
          </a:p>
          <a:p>
            <a:pPr algn="just">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U </a:t>
            </a:r>
            <a:r>
              <a:rPr lang="en-US" sz="2800" dirty="0" err="1" smtClean="0">
                <a:latin typeface="Times New Roman" panose="02020603050405020304" pitchFamily="18" charset="0"/>
                <a:cs typeface="Times New Roman" panose="02020603050405020304" pitchFamily="18" charset="0"/>
              </a:rPr>
              <a:t>Direktiv</a:t>
            </a:r>
            <a:r>
              <a:rPr lang="bs-Latn-BA" sz="2800" dirty="0" smtClean="0">
                <a:latin typeface="Times New Roman" panose="02020603050405020304" pitchFamily="18" charset="0"/>
                <a:cs typeface="Times New Roman" panose="02020603050405020304" pitchFamily="18" charset="0"/>
              </a:rPr>
              <a:t>ama su</a:t>
            </a:r>
            <a:r>
              <a:rPr lang="en-US" sz="2800" dirty="0" smtClean="0">
                <a:latin typeface="Times New Roman" panose="02020603050405020304" pitchFamily="18" charset="0"/>
                <a:cs typeface="Times New Roman" panose="02020603050405020304" pitchFamily="18" charset="0"/>
              </a:rPr>
              <a:t> </a:t>
            </a:r>
            <a:r>
              <a:rPr lang="en-US" sz="2800" dirty="0" err="1" smtClean="0">
                <a:latin typeface="Times New Roman" panose="02020603050405020304" pitchFamily="18" charset="0"/>
                <a:cs typeface="Times New Roman" panose="02020603050405020304" pitchFamily="18" charset="0"/>
              </a:rPr>
              <a:t>naveden</a:t>
            </a:r>
            <a:r>
              <a:rPr lang="bs-Latn-BA" sz="2800" dirty="0" smtClean="0">
                <a:latin typeface="Times New Roman" panose="02020603050405020304" pitchFamily="18" charset="0"/>
                <a:cs typeface="Times New Roman" panose="02020603050405020304" pitchFamily="18" charset="0"/>
              </a:rPr>
              <a:t>e</a:t>
            </a:r>
            <a:r>
              <a:rPr lang="bs-Latn-BA" sz="2800" dirty="0">
                <a:latin typeface="Times New Roman" panose="02020603050405020304" pitchFamily="18" charset="0"/>
                <a:cs typeface="Times New Roman" panose="02020603050405020304" pitchFamily="18" charset="0"/>
              </a:rPr>
              <a:t> </a:t>
            </a:r>
            <a:r>
              <a:rPr lang="en-US" sz="2800" dirty="0" err="1" smtClean="0">
                <a:latin typeface="Times New Roman" panose="02020603050405020304" pitchFamily="18" charset="0"/>
                <a:cs typeface="Times New Roman" panose="02020603050405020304" pitchFamily="18" charset="0"/>
              </a:rPr>
              <a:t>dopušten</a:t>
            </a:r>
            <a:r>
              <a:rPr lang="bs-Latn-BA" sz="2800" dirty="0">
                <a:latin typeface="Times New Roman" panose="02020603050405020304" pitchFamily="18" charset="0"/>
                <a:cs typeface="Times New Roman" panose="02020603050405020304" pitchFamily="18" charset="0"/>
              </a:rPr>
              <a:t>e</a:t>
            </a:r>
            <a:r>
              <a:rPr lang="en-US" sz="2800" dirty="0" smtClean="0">
                <a:latin typeface="Times New Roman" panose="02020603050405020304" pitchFamily="18" charset="0"/>
                <a:cs typeface="Times New Roman" panose="02020603050405020304" pitchFamily="18" charset="0"/>
              </a:rPr>
              <a:t> </a:t>
            </a:r>
            <a:r>
              <a:rPr lang="en-US" sz="2800" dirty="0" err="1" smtClean="0">
                <a:latin typeface="Times New Roman" panose="02020603050405020304" pitchFamily="18" charset="0"/>
                <a:cs typeface="Times New Roman" panose="02020603050405020304" pitchFamily="18" charset="0"/>
              </a:rPr>
              <a:t>izmjen</a:t>
            </a:r>
            <a:r>
              <a:rPr lang="bs-Latn-BA" sz="2800" dirty="0" smtClean="0">
                <a:latin typeface="Times New Roman" panose="02020603050405020304" pitchFamily="18" charset="0"/>
                <a:cs typeface="Times New Roman" panose="02020603050405020304" pitchFamily="18" charset="0"/>
              </a:rPr>
              <a:t>e</a:t>
            </a:r>
            <a:r>
              <a:rPr lang="en-US" sz="2800" dirty="0" smtClean="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ugovora</a:t>
            </a:r>
            <a:r>
              <a:rPr lang="en-US" sz="2800" dirty="0">
                <a:latin typeface="Times New Roman" panose="02020603050405020304" pitchFamily="18" charset="0"/>
                <a:cs typeface="Times New Roman" panose="02020603050405020304" pitchFamily="18" charset="0"/>
              </a:rPr>
              <a:t>, </a:t>
            </a:r>
            <a:r>
              <a:rPr lang="bs-Latn-BA" sz="2800" dirty="0" smtClean="0">
                <a:latin typeface="Times New Roman" panose="02020603050405020304" pitchFamily="18" charset="0"/>
                <a:cs typeface="Times New Roman" panose="02020603050405020304" pitchFamily="18" charset="0"/>
              </a:rPr>
              <a:t>odnosno </a:t>
            </a:r>
            <a:r>
              <a:rPr lang="en-US" sz="2800" dirty="0" err="1" smtClean="0">
                <a:latin typeface="Times New Roman" panose="02020603050405020304" pitchFamily="18" charset="0"/>
                <a:cs typeface="Times New Roman" panose="02020603050405020304" pitchFamily="18" charset="0"/>
              </a:rPr>
              <a:t>izmjen</a:t>
            </a:r>
            <a:r>
              <a:rPr lang="bs-Latn-BA" sz="2800" dirty="0" smtClean="0">
                <a:latin typeface="Times New Roman" panose="02020603050405020304" pitchFamily="18" charset="0"/>
                <a:cs typeface="Times New Roman" panose="02020603050405020304" pitchFamily="18" charset="0"/>
              </a:rPr>
              <a:t>e</a:t>
            </a:r>
            <a:r>
              <a:rPr lang="en-US" sz="2800" dirty="0" smtClean="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koje</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nisu</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suštinske</a:t>
            </a:r>
            <a:r>
              <a:rPr lang="en-US" sz="2800" dirty="0">
                <a:latin typeface="Times New Roman" panose="02020603050405020304" pitchFamily="18" charset="0"/>
                <a:cs typeface="Times New Roman" panose="02020603050405020304" pitchFamily="18" charset="0"/>
              </a:rPr>
              <a:t> </a:t>
            </a:r>
            <a:r>
              <a:rPr lang="en-US" sz="2800" dirty="0" err="1" smtClean="0">
                <a:latin typeface="Times New Roman" panose="02020603050405020304" pitchFamily="18" charset="0"/>
                <a:cs typeface="Times New Roman" panose="02020603050405020304" pitchFamily="18" charset="0"/>
              </a:rPr>
              <a:t>prirode</a:t>
            </a:r>
            <a:r>
              <a:rPr lang="en-US" sz="2800" dirty="0" smtClean="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tokom</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perioda</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trajanja</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ugovora</a:t>
            </a:r>
            <a:r>
              <a:rPr lang="en-US" sz="2800" dirty="0">
                <a:latin typeface="Times New Roman" panose="02020603050405020304" pitchFamily="18" charset="0"/>
                <a:cs typeface="Times New Roman" panose="02020603050405020304" pitchFamily="18" charset="0"/>
              </a:rPr>
              <a:t>. </a:t>
            </a:r>
          </a:p>
        </p:txBody>
      </p:sp>
      <p:sp>
        <p:nvSpPr>
          <p:cNvPr id="4" name="Date Placeholder 3">
            <a:extLst>
              <a:ext uri="{FF2B5EF4-FFF2-40B4-BE49-F238E27FC236}">
                <a16:creationId xmlns:a16="http://schemas.microsoft.com/office/drawing/2014/main" id="{5B87F639-0F73-471E-8698-9B27EF11F7D7}"/>
              </a:ext>
            </a:extLst>
          </p:cNvPr>
          <p:cNvSpPr>
            <a:spLocks noGrp="1"/>
          </p:cNvSpPr>
          <p:nvPr>
            <p:ph type="dt" sz="half" idx="10"/>
          </p:nvPr>
        </p:nvSpPr>
        <p:spPr/>
        <p:txBody>
          <a:bodyPr/>
          <a:lstStyle/>
          <a:p>
            <a:endParaRPr lang="en-US" dirty="0"/>
          </a:p>
        </p:txBody>
      </p:sp>
      <p:sp>
        <p:nvSpPr>
          <p:cNvPr id="5" name="Footer Placeholder 4">
            <a:extLst>
              <a:ext uri="{FF2B5EF4-FFF2-40B4-BE49-F238E27FC236}">
                <a16:creationId xmlns:a16="http://schemas.microsoft.com/office/drawing/2014/main" id="{0C013010-5125-455F-9E3C-AE39B3AB0CD8}"/>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27605429-BD27-4F6F-A7C5-C4CE0AB3C9F3}"/>
              </a:ext>
            </a:extLst>
          </p:cNvPr>
          <p:cNvSpPr>
            <a:spLocks noGrp="1"/>
          </p:cNvSpPr>
          <p:nvPr>
            <p:ph type="sldNum" sz="quarter" idx="12"/>
          </p:nvPr>
        </p:nvSpPr>
        <p:spPr/>
        <p:txBody>
          <a:bodyPr/>
          <a:lstStyle/>
          <a:p>
            <a:fld id="{5EE963A5-A76A-496F-BBA2-ABE69D2D945A}" type="slidenum">
              <a:rPr lang="en-US" smtClean="0"/>
              <a:pPr/>
              <a:t>14</a:t>
            </a:fld>
            <a:endParaRPr lang="en-US" dirty="0"/>
          </a:p>
        </p:txBody>
      </p:sp>
    </p:spTree>
    <p:extLst>
      <p:ext uri="{BB962C8B-B14F-4D97-AF65-F5344CB8AC3E}">
        <p14:creationId xmlns:p14="http://schemas.microsoft.com/office/powerpoint/2010/main" val="353207640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131A5F-2980-4127-A3F6-D58DE0D6D93B}"/>
              </a:ext>
            </a:extLst>
          </p:cNvPr>
          <p:cNvSpPr>
            <a:spLocks noGrp="1"/>
          </p:cNvSpPr>
          <p:nvPr>
            <p:ph type="title"/>
          </p:nvPr>
        </p:nvSpPr>
        <p:spPr>
          <a:xfrm>
            <a:off x="457200" y="136526"/>
            <a:ext cx="8229600" cy="2356370"/>
          </a:xfrm>
        </p:spPr>
        <p:txBody>
          <a:bodyPr>
            <a:normAutofit/>
          </a:bodyPr>
          <a:lstStyle/>
          <a:p>
            <a:r>
              <a:rPr lang="bs-Latn-BA" sz="3200" b="1" dirty="0" smtClean="0">
                <a:latin typeface="Times New Roman" panose="02020603050405020304" pitchFamily="18" charset="0"/>
                <a:ea typeface="Cambria" panose="02040503050406030204" pitchFamily="18" charset="0"/>
                <a:cs typeface="Times New Roman" panose="02020603050405020304" pitchFamily="18" charset="0"/>
              </a:rPr>
              <a:t>Izmjene ugovora</a:t>
            </a:r>
            <a:endParaRPr lang="en-US" sz="3200" b="1"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DBDDCBAF-B1C8-4280-8EEF-35691E327CC4}"/>
              </a:ext>
            </a:extLst>
          </p:cNvPr>
          <p:cNvSpPr>
            <a:spLocks noGrp="1"/>
          </p:cNvSpPr>
          <p:nvPr>
            <p:ph idx="1"/>
          </p:nvPr>
        </p:nvSpPr>
        <p:spPr>
          <a:xfrm>
            <a:off x="457200" y="1772816"/>
            <a:ext cx="8229600" cy="4583534"/>
          </a:xfrm>
        </p:spPr>
        <p:txBody>
          <a:bodyPr>
            <a:noAutofit/>
          </a:bodyPr>
          <a:lstStyle/>
          <a:p>
            <a:pPr marL="0" indent="0" algn="ctr">
              <a:buNone/>
            </a:pPr>
            <a:r>
              <a:rPr lang="en-US" sz="2400" b="1" dirty="0" err="1" smtClean="0">
                <a:latin typeface="Times New Roman" panose="02020603050405020304" pitchFamily="18" charset="0"/>
                <a:cs typeface="Times New Roman" panose="02020603050405020304" pitchFamily="18" charset="0"/>
              </a:rPr>
              <a:t>Izmjene</a:t>
            </a:r>
            <a:r>
              <a:rPr lang="en-US" sz="2400" b="1" dirty="0" smtClean="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izričito</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predviđene</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prvobitnom</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dokumentacijom</a:t>
            </a:r>
            <a:r>
              <a:rPr lang="en-US" sz="2400" b="1" dirty="0">
                <a:latin typeface="Times New Roman" panose="02020603050405020304" pitchFamily="18" charset="0"/>
                <a:cs typeface="Times New Roman" panose="02020603050405020304" pitchFamily="18" charset="0"/>
              </a:rPr>
              <a:t> </a:t>
            </a:r>
            <a:r>
              <a:rPr lang="en-US" sz="2400" b="1" dirty="0" smtClean="0">
                <a:latin typeface="Times New Roman" panose="02020603050405020304" pitchFamily="18" charset="0"/>
                <a:cs typeface="Times New Roman" panose="02020603050405020304" pitchFamily="18" charset="0"/>
              </a:rPr>
              <a:t>o </a:t>
            </a:r>
            <a:r>
              <a:rPr lang="en-US" sz="2400" b="1" dirty="0" err="1">
                <a:latin typeface="Times New Roman" panose="02020603050405020304" pitchFamily="18" charset="0"/>
                <a:cs typeface="Times New Roman" panose="02020603050405020304" pitchFamily="18" charset="0"/>
              </a:rPr>
              <a:t>javnoj</a:t>
            </a:r>
            <a:r>
              <a:rPr lang="en-US" sz="2400" b="1" dirty="0">
                <a:latin typeface="Times New Roman" panose="02020603050405020304" pitchFamily="18" charset="0"/>
                <a:cs typeface="Times New Roman" panose="02020603050405020304" pitchFamily="18" charset="0"/>
              </a:rPr>
              <a:t> </a:t>
            </a:r>
            <a:r>
              <a:rPr lang="en-US" sz="2400" b="1" dirty="0" err="1" smtClean="0">
                <a:latin typeface="Times New Roman" panose="02020603050405020304" pitchFamily="18" charset="0"/>
                <a:cs typeface="Times New Roman" panose="02020603050405020304" pitchFamily="18" charset="0"/>
              </a:rPr>
              <a:t>nabavci</a:t>
            </a:r>
            <a:endParaRPr lang="bs-Latn-BA" sz="2400" b="1" dirty="0" smtClean="0">
              <a:latin typeface="Times New Roman" panose="02020603050405020304" pitchFamily="18" charset="0"/>
              <a:cs typeface="Times New Roman" panose="02020603050405020304" pitchFamily="18" charset="0"/>
            </a:endParaRPr>
          </a:p>
          <a:p>
            <a:pPr marL="0" indent="0" algn="just">
              <a:buNone/>
            </a:pPr>
            <a:endParaRPr lang="bs-Latn-BA" sz="800" dirty="0" smtClean="0">
              <a:latin typeface="Times New Roman" panose="02020603050405020304" pitchFamily="18" charset="0"/>
              <a:cs typeface="Times New Roman" panose="02020603050405020304" pitchFamily="18" charset="0"/>
            </a:endParaRPr>
          </a:p>
          <a:p>
            <a:pPr marL="0" indent="0" algn="just">
              <a:buNone/>
            </a:pPr>
            <a:r>
              <a:rPr lang="bs-Latn-BA" sz="2400" i="1" dirty="0" smtClean="0">
                <a:latin typeface="Times New Roman" panose="02020603050405020304" pitchFamily="18" charset="0"/>
                <a:cs typeface="Times New Roman" panose="02020603050405020304" pitchFamily="18" charset="0"/>
              </a:rPr>
              <a:t>„Ugovore </a:t>
            </a:r>
            <a:r>
              <a:rPr lang="bs-Latn-BA" sz="2400" i="1" dirty="0">
                <a:latin typeface="Times New Roman" panose="02020603050405020304" pitchFamily="18" charset="0"/>
                <a:cs typeface="Times New Roman" panose="02020603050405020304" pitchFamily="18" charset="0"/>
              </a:rPr>
              <a:t>i okvirne sporazume moguće je mijenjati bez novog postupka javne nabavke u skladu sa ovom </a:t>
            </a:r>
            <a:r>
              <a:rPr lang="bs-Latn-BA" sz="2400" i="1" dirty="0" smtClean="0">
                <a:latin typeface="Times New Roman" panose="02020603050405020304" pitchFamily="18" charset="0"/>
                <a:cs typeface="Times New Roman" panose="02020603050405020304" pitchFamily="18" charset="0"/>
              </a:rPr>
              <a:t>Direktivom ako </a:t>
            </a:r>
            <a:r>
              <a:rPr lang="bs-Latn-BA" sz="2400" i="1" dirty="0">
                <a:latin typeface="Times New Roman" panose="02020603050405020304" pitchFamily="18" charset="0"/>
                <a:cs typeface="Times New Roman" panose="02020603050405020304" pitchFamily="18" charset="0"/>
              </a:rPr>
              <a:t>su izmjene, bez obzira na njihovu novčanu vrijednost, predviđene u prvobitnoj dokumentaciji o javnoj nabavci putem jasnih, preciznih i nedvosmislenih revizionih klauzula, koje mogu uključivati klauzule o izmjeni cijene, ili opcija. U tim klauzulama navodi se opseg i priroda mogućih izmjena ili opcija kao i uslovi u kojima se one mogu upotrijebiti. Njima se ne predviđaju izmjene ili opcije kojima bi se izmijenila ukupna priroda ugovora ili okvirnog sporazuma.“</a:t>
            </a:r>
          </a:p>
          <a:p>
            <a:pPr marL="0" indent="0" algn="just">
              <a:buNone/>
            </a:pPr>
            <a:endParaRPr lang="en-US" sz="2400" dirty="0">
              <a:latin typeface="Times New Roman" panose="02020603050405020304" pitchFamily="18" charset="0"/>
              <a:cs typeface="Times New Roman" panose="02020603050405020304" pitchFamily="18" charset="0"/>
            </a:endParaRPr>
          </a:p>
        </p:txBody>
      </p:sp>
      <p:sp>
        <p:nvSpPr>
          <p:cNvPr id="4" name="Date Placeholder 3">
            <a:extLst>
              <a:ext uri="{FF2B5EF4-FFF2-40B4-BE49-F238E27FC236}">
                <a16:creationId xmlns:a16="http://schemas.microsoft.com/office/drawing/2014/main" id="{5B87F639-0F73-471E-8698-9B27EF11F7D7}"/>
              </a:ext>
            </a:extLst>
          </p:cNvPr>
          <p:cNvSpPr>
            <a:spLocks noGrp="1"/>
          </p:cNvSpPr>
          <p:nvPr>
            <p:ph type="dt" sz="half" idx="10"/>
          </p:nvPr>
        </p:nvSpPr>
        <p:spPr/>
        <p:txBody>
          <a:bodyPr/>
          <a:lstStyle/>
          <a:p>
            <a:endParaRPr lang="en-US" dirty="0"/>
          </a:p>
        </p:txBody>
      </p:sp>
      <p:sp>
        <p:nvSpPr>
          <p:cNvPr id="5" name="Footer Placeholder 4">
            <a:extLst>
              <a:ext uri="{FF2B5EF4-FFF2-40B4-BE49-F238E27FC236}">
                <a16:creationId xmlns:a16="http://schemas.microsoft.com/office/drawing/2014/main" id="{0C013010-5125-455F-9E3C-AE39B3AB0CD8}"/>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27605429-BD27-4F6F-A7C5-C4CE0AB3C9F3}"/>
              </a:ext>
            </a:extLst>
          </p:cNvPr>
          <p:cNvSpPr>
            <a:spLocks noGrp="1"/>
          </p:cNvSpPr>
          <p:nvPr>
            <p:ph type="sldNum" sz="quarter" idx="12"/>
          </p:nvPr>
        </p:nvSpPr>
        <p:spPr/>
        <p:txBody>
          <a:bodyPr/>
          <a:lstStyle/>
          <a:p>
            <a:fld id="{5EE963A5-A76A-496F-BBA2-ABE69D2D945A}" type="slidenum">
              <a:rPr lang="en-US" smtClean="0"/>
              <a:pPr/>
              <a:t>15</a:t>
            </a:fld>
            <a:endParaRPr lang="en-US" dirty="0"/>
          </a:p>
        </p:txBody>
      </p:sp>
    </p:spTree>
    <p:extLst>
      <p:ext uri="{BB962C8B-B14F-4D97-AF65-F5344CB8AC3E}">
        <p14:creationId xmlns:p14="http://schemas.microsoft.com/office/powerpoint/2010/main" val="356048399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131A5F-2980-4127-A3F6-D58DE0D6D93B}"/>
              </a:ext>
            </a:extLst>
          </p:cNvPr>
          <p:cNvSpPr>
            <a:spLocks noGrp="1"/>
          </p:cNvSpPr>
          <p:nvPr>
            <p:ph type="title"/>
          </p:nvPr>
        </p:nvSpPr>
        <p:spPr>
          <a:xfrm>
            <a:off x="457200" y="136526"/>
            <a:ext cx="8229600" cy="2572394"/>
          </a:xfrm>
        </p:spPr>
        <p:txBody>
          <a:bodyPr>
            <a:normAutofit/>
          </a:bodyPr>
          <a:lstStyle/>
          <a:p>
            <a:r>
              <a:rPr lang="bs-Latn-BA" sz="3200" b="1" dirty="0" smtClean="0">
                <a:latin typeface="Times New Roman" panose="02020603050405020304" pitchFamily="18" charset="0"/>
                <a:ea typeface="Cambria" panose="02040503050406030204" pitchFamily="18" charset="0"/>
                <a:cs typeface="Times New Roman" panose="02020603050405020304" pitchFamily="18" charset="0"/>
              </a:rPr>
              <a:t>Izmjene ugovora</a:t>
            </a:r>
            <a:endParaRPr lang="en-US" sz="3200" b="1"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DBDDCBAF-B1C8-4280-8EEF-35691E327CC4}"/>
              </a:ext>
            </a:extLst>
          </p:cNvPr>
          <p:cNvSpPr>
            <a:spLocks noGrp="1"/>
          </p:cNvSpPr>
          <p:nvPr>
            <p:ph idx="1"/>
          </p:nvPr>
        </p:nvSpPr>
        <p:spPr>
          <a:xfrm>
            <a:off x="457200" y="1844824"/>
            <a:ext cx="8229600" cy="4511526"/>
          </a:xfrm>
        </p:spPr>
        <p:txBody>
          <a:bodyPr>
            <a:noAutofit/>
          </a:bodyPr>
          <a:lstStyle/>
          <a:p>
            <a:pPr marL="0" indent="0" algn="ctr">
              <a:buNone/>
            </a:pPr>
            <a:r>
              <a:rPr lang="pl-PL" sz="2200" b="1" dirty="0" smtClean="0">
                <a:latin typeface="Times New Roman" panose="02020603050405020304" pitchFamily="18" charset="0"/>
                <a:cs typeface="Times New Roman" panose="02020603050405020304" pitchFamily="18" charset="0"/>
              </a:rPr>
              <a:t>Dodatne robe, usluge ili radovi</a:t>
            </a:r>
          </a:p>
          <a:p>
            <a:pPr marL="0" indent="0" algn="just">
              <a:buNone/>
            </a:pPr>
            <a:endParaRPr lang="pl-PL" sz="800" dirty="0" smtClean="0">
              <a:latin typeface="Times New Roman" panose="02020603050405020304" pitchFamily="18" charset="0"/>
              <a:cs typeface="Times New Roman" panose="02020603050405020304" pitchFamily="18" charset="0"/>
            </a:endParaRPr>
          </a:p>
          <a:p>
            <a:pPr marL="0" indent="0" algn="just">
              <a:buNone/>
            </a:pPr>
            <a:r>
              <a:rPr lang="bs-Latn-BA" sz="1800" i="1" dirty="0" smtClean="0">
                <a:latin typeface="Times New Roman" panose="02020603050405020304" pitchFamily="18" charset="0"/>
                <a:cs typeface="Times New Roman" panose="02020603050405020304" pitchFamily="18" charset="0"/>
              </a:rPr>
              <a:t>„</a:t>
            </a:r>
            <a:r>
              <a:rPr lang="en-US" sz="1800" i="1" dirty="0" err="1" smtClean="0">
                <a:latin typeface="Times New Roman" panose="02020603050405020304" pitchFamily="18" charset="0"/>
                <a:cs typeface="Times New Roman" panose="02020603050405020304" pitchFamily="18" charset="0"/>
              </a:rPr>
              <a:t>Ugovore</a:t>
            </a:r>
            <a:r>
              <a:rPr lang="en-US" sz="1800" i="1" dirty="0" smtClean="0">
                <a:latin typeface="Times New Roman" panose="02020603050405020304" pitchFamily="18" charset="0"/>
                <a:cs typeface="Times New Roman" panose="02020603050405020304" pitchFamily="18" charset="0"/>
              </a:rPr>
              <a:t> </a:t>
            </a:r>
            <a:r>
              <a:rPr lang="en-US" sz="1800" i="1" dirty="0" err="1">
                <a:latin typeface="Times New Roman" panose="02020603050405020304" pitchFamily="18" charset="0"/>
                <a:cs typeface="Times New Roman" panose="02020603050405020304" pitchFamily="18" charset="0"/>
              </a:rPr>
              <a:t>i</a:t>
            </a:r>
            <a:r>
              <a:rPr lang="en-US" sz="1800" i="1" dirty="0">
                <a:latin typeface="Times New Roman" panose="02020603050405020304" pitchFamily="18" charset="0"/>
                <a:cs typeface="Times New Roman" panose="02020603050405020304" pitchFamily="18" charset="0"/>
              </a:rPr>
              <a:t> </a:t>
            </a:r>
            <a:r>
              <a:rPr lang="en-US" sz="1800" i="1" dirty="0" err="1">
                <a:latin typeface="Times New Roman" panose="02020603050405020304" pitchFamily="18" charset="0"/>
                <a:cs typeface="Times New Roman" panose="02020603050405020304" pitchFamily="18" charset="0"/>
              </a:rPr>
              <a:t>okvirne</a:t>
            </a:r>
            <a:r>
              <a:rPr lang="en-US" sz="1800" i="1" dirty="0">
                <a:latin typeface="Times New Roman" panose="02020603050405020304" pitchFamily="18" charset="0"/>
                <a:cs typeface="Times New Roman" panose="02020603050405020304" pitchFamily="18" charset="0"/>
              </a:rPr>
              <a:t> </a:t>
            </a:r>
            <a:r>
              <a:rPr lang="en-US" sz="1800" i="1" dirty="0" err="1">
                <a:latin typeface="Times New Roman" panose="02020603050405020304" pitchFamily="18" charset="0"/>
                <a:cs typeface="Times New Roman" panose="02020603050405020304" pitchFamily="18" charset="0"/>
              </a:rPr>
              <a:t>sporazume</a:t>
            </a:r>
            <a:r>
              <a:rPr lang="en-US" sz="1800" i="1" dirty="0">
                <a:latin typeface="Times New Roman" panose="02020603050405020304" pitchFamily="18" charset="0"/>
                <a:cs typeface="Times New Roman" panose="02020603050405020304" pitchFamily="18" charset="0"/>
              </a:rPr>
              <a:t> </a:t>
            </a:r>
            <a:r>
              <a:rPr lang="en-US" sz="1800" i="1" dirty="0" err="1">
                <a:latin typeface="Times New Roman" panose="02020603050405020304" pitchFamily="18" charset="0"/>
                <a:cs typeface="Times New Roman" panose="02020603050405020304" pitchFamily="18" charset="0"/>
              </a:rPr>
              <a:t>moguće</a:t>
            </a:r>
            <a:r>
              <a:rPr lang="en-US" sz="1800" i="1" dirty="0">
                <a:latin typeface="Times New Roman" panose="02020603050405020304" pitchFamily="18" charset="0"/>
                <a:cs typeface="Times New Roman" panose="02020603050405020304" pitchFamily="18" charset="0"/>
              </a:rPr>
              <a:t> je </a:t>
            </a:r>
            <a:r>
              <a:rPr lang="en-US" sz="1800" i="1" dirty="0" err="1">
                <a:latin typeface="Times New Roman" panose="02020603050405020304" pitchFamily="18" charset="0"/>
                <a:cs typeface="Times New Roman" panose="02020603050405020304" pitchFamily="18" charset="0"/>
              </a:rPr>
              <a:t>mijenjati</a:t>
            </a:r>
            <a:r>
              <a:rPr lang="en-US" sz="1800" i="1" dirty="0">
                <a:latin typeface="Times New Roman" panose="02020603050405020304" pitchFamily="18" charset="0"/>
                <a:cs typeface="Times New Roman" panose="02020603050405020304" pitchFamily="18" charset="0"/>
              </a:rPr>
              <a:t> bez </a:t>
            </a:r>
            <a:r>
              <a:rPr lang="en-US" sz="1800" i="1" dirty="0" err="1">
                <a:latin typeface="Times New Roman" panose="02020603050405020304" pitchFamily="18" charset="0"/>
                <a:cs typeface="Times New Roman" panose="02020603050405020304" pitchFamily="18" charset="0"/>
              </a:rPr>
              <a:t>novog</a:t>
            </a:r>
            <a:r>
              <a:rPr lang="en-US" sz="1800" i="1" dirty="0">
                <a:latin typeface="Times New Roman" panose="02020603050405020304" pitchFamily="18" charset="0"/>
                <a:cs typeface="Times New Roman" panose="02020603050405020304" pitchFamily="18" charset="0"/>
              </a:rPr>
              <a:t> </a:t>
            </a:r>
            <a:r>
              <a:rPr lang="en-US" sz="1800" i="1" dirty="0" err="1">
                <a:latin typeface="Times New Roman" panose="02020603050405020304" pitchFamily="18" charset="0"/>
                <a:cs typeface="Times New Roman" panose="02020603050405020304" pitchFamily="18" charset="0"/>
              </a:rPr>
              <a:t>postupka</a:t>
            </a:r>
            <a:r>
              <a:rPr lang="en-US" sz="1800" i="1" dirty="0">
                <a:latin typeface="Times New Roman" panose="02020603050405020304" pitchFamily="18" charset="0"/>
                <a:cs typeface="Times New Roman" panose="02020603050405020304" pitchFamily="18" charset="0"/>
              </a:rPr>
              <a:t> </a:t>
            </a:r>
            <a:r>
              <a:rPr lang="en-US" sz="1800" i="1" dirty="0" err="1">
                <a:latin typeface="Times New Roman" panose="02020603050405020304" pitchFamily="18" charset="0"/>
                <a:cs typeface="Times New Roman" panose="02020603050405020304" pitchFamily="18" charset="0"/>
              </a:rPr>
              <a:t>javne</a:t>
            </a:r>
            <a:r>
              <a:rPr lang="en-US" sz="1800" i="1" dirty="0">
                <a:latin typeface="Times New Roman" panose="02020603050405020304" pitchFamily="18" charset="0"/>
                <a:cs typeface="Times New Roman" panose="02020603050405020304" pitchFamily="18" charset="0"/>
              </a:rPr>
              <a:t> </a:t>
            </a:r>
            <a:r>
              <a:rPr lang="en-US" sz="1800" i="1" dirty="0" err="1">
                <a:latin typeface="Times New Roman" panose="02020603050405020304" pitchFamily="18" charset="0"/>
                <a:cs typeface="Times New Roman" panose="02020603050405020304" pitchFamily="18" charset="0"/>
              </a:rPr>
              <a:t>nabavke</a:t>
            </a:r>
            <a:r>
              <a:rPr lang="en-US" sz="1800" i="1" dirty="0">
                <a:latin typeface="Times New Roman" panose="02020603050405020304" pitchFamily="18" charset="0"/>
                <a:cs typeface="Times New Roman" panose="02020603050405020304" pitchFamily="18" charset="0"/>
              </a:rPr>
              <a:t> u </a:t>
            </a:r>
            <a:r>
              <a:rPr lang="en-US" sz="1800" i="1" dirty="0" err="1">
                <a:latin typeface="Times New Roman" panose="02020603050405020304" pitchFamily="18" charset="0"/>
                <a:cs typeface="Times New Roman" panose="02020603050405020304" pitchFamily="18" charset="0"/>
              </a:rPr>
              <a:t>skladu</a:t>
            </a:r>
            <a:r>
              <a:rPr lang="en-US" sz="1800" i="1" dirty="0">
                <a:latin typeface="Times New Roman" panose="02020603050405020304" pitchFamily="18" charset="0"/>
                <a:cs typeface="Times New Roman" panose="02020603050405020304" pitchFamily="18" charset="0"/>
              </a:rPr>
              <a:t> </a:t>
            </a:r>
            <a:r>
              <a:rPr lang="en-US" sz="1800" i="1" dirty="0" err="1">
                <a:latin typeface="Times New Roman" panose="02020603050405020304" pitchFamily="18" charset="0"/>
                <a:cs typeface="Times New Roman" panose="02020603050405020304" pitchFamily="18" charset="0"/>
              </a:rPr>
              <a:t>sa</a:t>
            </a:r>
            <a:r>
              <a:rPr lang="en-US" sz="1800" i="1" dirty="0">
                <a:latin typeface="Times New Roman" panose="02020603050405020304" pitchFamily="18" charset="0"/>
                <a:cs typeface="Times New Roman" panose="02020603050405020304" pitchFamily="18" charset="0"/>
              </a:rPr>
              <a:t> </a:t>
            </a:r>
            <a:r>
              <a:rPr lang="en-US" sz="1800" i="1" dirty="0" err="1">
                <a:latin typeface="Times New Roman" panose="02020603050405020304" pitchFamily="18" charset="0"/>
                <a:cs typeface="Times New Roman" panose="02020603050405020304" pitchFamily="18" charset="0"/>
              </a:rPr>
              <a:t>ovom</a:t>
            </a:r>
            <a:r>
              <a:rPr lang="en-US" sz="1800" i="1" dirty="0">
                <a:latin typeface="Times New Roman" panose="02020603050405020304" pitchFamily="18" charset="0"/>
                <a:cs typeface="Times New Roman" panose="02020603050405020304" pitchFamily="18" charset="0"/>
              </a:rPr>
              <a:t> </a:t>
            </a:r>
            <a:r>
              <a:rPr lang="en-US" sz="1800" i="1" dirty="0" err="1" smtClean="0">
                <a:latin typeface="Times New Roman" panose="02020603050405020304" pitchFamily="18" charset="0"/>
                <a:cs typeface="Times New Roman" panose="02020603050405020304" pitchFamily="18" charset="0"/>
              </a:rPr>
              <a:t>Direktivo</a:t>
            </a:r>
            <a:r>
              <a:rPr lang="bs-Latn-BA" sz="1800" i="1" dirty="0" smtClean="0">
                <a:latin typeface="Times New Roman" panose="02020603050405020304" pitchFamily="18" charset="0"/>
                <a:cs typeface="Times New Roman" panose="02020603050405020304" pitchFamily="18" charset="0"/>
              </a:rPr>
              <a:t>m </a:t>
            </a:r>
            <a:r>
              <a:rPr lang="en-US" sz="1800" i="1" dirty="0" err="1" smtClean="0">
                <a:latin typeface="Times New Roman" panose="02020603050405020304" pitchFamily="18" charset="0"/>
                <a:cs typeface="Times New Roman" panose="02020603050405020304" pitchFamily="18" charset="0"/>
              </a:rPr>
              <a:t>za</a:t>
            </a:r>
            <a:r>
              <a:rPr lang="en-US" sz="1800" i="1" dirty="0" smtClean="0">
                <a:latin typeface="Times New Roman" panose="02020603050405020304" pitchFamily="18" charset="0"/>
                <a:cs typeface="Times New Roman" panose="02020603050405020304" pitchFamily="18" charset="0"/>
              </a:rPr>
              <a:t> </a:t>
            </a:r>
            <a:r>
              <a:rPr lang="en-US" sz="1800" i="1" dirty="0" err="1">
                <a:latin typeface="Times New Roman" panose="02020603050405020304" pitchFamily="18" charset="0"/>
                <a:cs typeface="Times New Roman" panose="02020603050405020304" pitchFamily="18" charset="0"/>
              </a:rPr>
              <a:t>dodatne</a:t>
            </a:r>
            <a:r>
              <a:rPr lang="en-US" sz="1800" i="1" dirty="0">
                <a:latin typeface="Times New Roman" panose="02020603050405020304" pitchFamily="18" charset="0"/>
                <a:cs typeface="Times New Roman" panose="02020603050405020304" pitchFamily="18" charset="0"/>
              </a:rPr>
              <a:t> </a:t>
            </a:r>
            <a:r>
              <a:rPr lang="en-US" sz="1800" i="1" dirty="0" err="1">
                <a:latin typeface="Times New Roman" panose="02020603050405020304" pitchFamily="18" charset="0"/>
                <a:cs typeface="Times New Roman" panose="02020603050405020304" pitchFamily="18" charset="0"/>
              </a:rPr>
              <a:t>radove</a:t>
            </a:r>
            <a:r>
              <a:rPr lang="en-US" sz="1800" i="1" dirty="0">
                <a:latin typeface="Times New Roman" panose="02020603050405020304" pitchFamily="18" charset="0"/>
                <a:cs typeface="Times New Roman" panose="02020603050405020304" pitchFamily="18" charset="0"/>
              </a:rPr>
              <a:t>, </a:t>
            </a:r>
            <a:r>
              <a:rPr lang="en-US" sz="1800" i="1" dirty="0" err="1">
                <a:latin typeface="Times New Roman" panose="02020603050405020304" pitchFamily="18" charset="0"/>
                <a:cs typeface="Times New Roman" panose="02020603050405020304" pitchFamily="18" charset="0"/>
              </a:rPr>
              <a:t>usluge</a:t>
            </a:r>
            <a:r>
              <a:rPr lang="en-US" sz="1800" i="1" dirty="0">
                <a:latin typeface="Times New Roman" panose="02020603050405020304" pitchFamily="18" charset="0"/>
                <a:cs typeface="Times New Roman" panose="02020603050405020304" pitchFamily="18" charset="0"/>
              </a:rPr>
              <a:t> </a:t>
            </a:r>
            <a:r>
              <a:rPr lang="en-US" sz="1800" i="1" dirty="0" err="1">
                <a:latin typeface="Times New Roman" panose="02020603050405020304" pitchFamily="18" charset="0"/>
                <a:cs typeface="Times New Roman" panose="02020603050405020304" pitchFamily="18" charset="0"/>
              </a:rPr>
              <a:t>ili</a:t>
            </a:r>
            <a:r>
              <a:rPr lang="en-US" sz="1800" i="1" dirty="0">
                <a:latin typeface="Times New Roman" panose="02020603050405020304" pitchFamily="18" charset="0"/>
                <a:cs typeface="Times New Roman" panose="02020603050405020304" pitchFamily="18" charset="0"/>
              </a:rPr>
              <a:t> dobra </a:t>
            </a:r>
            <a:r>
              <a:rPr lang="en-US" sz="1800" i="1" dirty="0" err="1">
                <a:latin typeface="Times New Roman" panose="02020603050405020304" pitchFamily="18" charset="0"/>
                <a:cs typeface="Times New Roman" panose="02020603050405020304" pitchFamily="18" charset="0"/>
              </a:rPr>
              <a:t>koja</a:t>
            </a:r>
            <a:r>
              <a:rPr lang="en-US" sz="1800" i="1" dirty="0">
                <a:latin typeface="Times New Roman" panose="02020603050405020304" pitchFamily="18" charset="0"/>
                <a:cs typeface="Times New Roman" panose="02020603050405020304" pitchFamily="18" charset="0"/>
              </a:rPr>
              <a:t> </a:t>
            </a:r>
            <a:r>
              <a:rPr lang="en-US" sz="1800" i="1" dirty="0" err="1">
                <a:latin typeface="Times New Roman" panose="02020603050405020304" pitchFamily="18" charset="0"/>
                <a:cs typeface="Times New Roman" panose="02020603050405020304" pitchFamily="18" charset="0"/>
              </a:rPr>
              <a:t>isporučuje</a:t>
            </a:r>
            <a:r>
              <a:rPr lang="en-US" sz="1800" i="1" dirty="0">
                <a:latin typeface="Times New Roman" panose="02020603050405020304" pitchFamily="18" charset="0"/>
                <a:cs typeface="Times New Roman" panose="02020603050405020304" pitchFamily="18" charset="0"/>
              </a:rPr>
              <a:t> </a:t>
            </a:r>
            <a:r>
              <a:rPr lang="en-US" sz="1800" i="1" dirty="0" err="1">
                <a:latin typeface="Times New Roman" panose="02020603050405020304" pitchFamily="18" charset="0"/>
                <a:cs typeface="Times New Roman" panose="02020603050405020304" pitchFamily="18" charset="0"/>
              </a:rPr>
              <a:t>početni</a:t>
            </a:r>
            <a:r>
              <a:rPr lang="en-US" sz="1800" i="1" dirty="0">
                <a:latin typeface="Times New Roman" panose="02020603050405020304" pitchFamily="18" charset="0"/>
                <a:cs typeface="Times New Roman" panose="02020603050405020304" pitchFamily="18" charset="0"/>
              </a:rPr>
              <a:t> </a:t>
            </a:r>
            <a:r>
              <a:rPr lang="en-US" sz="1800" i="1" dirty="0" err="1">
                <a:latin typeface="Times New Roman" panose="02020603050405020304" pitchFamily="18" charset="0"/>
                <a:cs typeface="Times New Roman" panose="02020603050405020304" pitchFamily="18" charset="0"/>
              </a:rPr>
              <a:t>ugovarač</a:t>
            </a:r>
            <a:r>
              <a:rPr lang="en-US" sz="1800" i="1" dirty="0">
                <a:latin typeface="Times New Roman" panose="02020603050405020304" pitchFamily="18" charset="0"/>
                <a:cs typeface="Times New Roman" panose="02020603050405020304" pitchFamily="18" charset="0"/>
              </a:rPr>
              <a:t>, </a:t>
            </a:r>
            <a:r>
              <a:rPr lang="en-US" sz="1800" i="1" dirty="0" err="1">
                <a:latin typeface="Times New Roman" panose="02020603050405020304" pitchFamily="18" charset="0"/>
                <a:cs typeface="Times New Roman" panose="02020603050405020304" pitchFamily="18" charset="0"/>
              </a:rPr>
              <a:t>koja</a:t>
            </a:r>
            <a:r>
              <a:rPr lang="en-US" sz="1800" i="1" dirty="0">
                <a:latin typeface="Times New Roman" panose="02020603050405020304" pitchFamily="18" charset="0"/>
                <a:cs typeface="Times New Roman" panose="02020603050405020304" pitchFamily="18" charset="0"/>
              </a:rPr>
              <a:t> se </a:t>
            </a:r>
            <a:r>
              <a:rPr lang="en-US" sz="1800" i="1" dirty="0" err="1">
                <a:latin typeface="Times New Roman" panose="02020603050405020304" pitchFamily="18" charset="0"/>
                <a:cs typeface="Times New Roman" panose="02020603050405020304" pitchFamily="18" charset="0"/>
              </a:rPr>
              <a:t>pokazala</a:t>
            </a:r>
            <a:r>
              <a:rPr lang="en-US" sz="1800" i="1" dirty="0">
                <a:latin typeface="Times New Roman" panose="02020603050405020304" pitchFamily="18" charset="0"/>
                <a:cs typeface="Times New Roman" panose="02020603050405020304" pitchFamily="18" charset="0"/>
              </a:rPr>
              <a:t> </a:t>
            </a:r>
            <a:r>
              <a:rPr lang="en-US" sz="1800" i="1" dirty="0" err="1">
                <a:latin typeface="Times New Roman" panose="02020603050405020304" pitchFamily="18" charset="0"/>
                <a:cs typeface="Times New Roman" panose="02020603050405020304" pitchFamily="18" charset="0"/>
              </a:rPr>
              <a:t>potrebnom</a:t>
            </a:r>
            <a:r>
              <a:rPr lang="en-US" sz="1800" i="1" dirty="0">
                <a:latin typeface="Times New Roman" panose="02020603050405020304" pitchFamily="18" charset="0"/>
                <a:cs typeface="Times New Roman" panose="02020603050405020304" pitchFamily="18" charset="0"/>
              </a:rPr>
              <a:t> </a:t>
            </a:r>
            <a:r>
              <a:rPr lang="en-US" sz="1800" i="1" dirty="0" err="1">
                <a:latin typeface="Times New Roman" panose="02020603050405020304" pitchFamily="18" charset="0"/>
                <a:cs typeface="Times New Roman" panose="02020603050405020304" pitchFamily="18" charset="0"/>
              </a:rPr>
              <a:t>i</a:t>
            </a:r>
            <a:r>
              <a:rPr lang="en-US" sz="1800" i="1" dirty="0">
                <a:latin typeface="Times New Roman" panose="02020603050405020304" pitchFamily="18" charset="0"/>
                <a:cs typeface="Times New Roman" panose="02020603050405020304" pitchFamily="18" charset="0"/>
              </a:rPr>
              <a:t> </a:t>
            </a:r>
            <a:r>
              <a:rPr lang="en-US" sz="1800" i="1" dirty="0" err="1">
                <a:latin typeface="Times New Roman" panose="02020603050405020304" pitchFamily="18" charset="0"/>
                <a:cs typeface="Times New Roman" panose="02020603050405020304" pitchFamily="18" charset="0"/>
              </a:rPr>
              <a:t>koja</a:t>
            </a:r>
            <a:r>
              <a:rPr lang="en-US" sz="1800" i="1" dirty="0">
                <a:latin typeface="Times New Roman" panose="02020603050405020304" pitchFamily="18" charset="0"/>
                <a:cs typeface="Times New Roman" panose="02020603050405020304" pitchFamily="18" charset="0"/>
              </a:rPr>
              <a:t> </a:t>
            </a:r>
            <a:r>
              <a:rPr lang="en-US" sz="1800" i="1" dirty="0" err="1">
                <a:latin typeface="Times New Roman" panose="02020603050405020304" pitchFamily="18" charset="0"/>
                <a:cs typeface="Times New Roman" panose="02020603050405020304" pitchFamily="18" charset="0"/>
              </a:rPr>
              <a:t>nije</a:t>
            </a:r>
            <a:r>
              <a:rPr lang="en-US" sz="1800" i="1" dirty="0">
                <a:latin typeface="Times New Roman" panose="02020603050405020304" pitchFamily="18" charset="0"/>
                <a:cs typeface="Times New Roman" panose="02020603050405020304" pitchFamily="18" charset="0"/>
              </a:rPr>
              <a:t> </a:t>
            </a:r>
            <a:r>
              <a:rPr lang="en-US" sz="1800" i="1" dirty="0" err="1">
                <a:latin typeface="Times New Roman" panose="02020603050405020304" pitchFamily="18" charset="0"/>
                <a:cs typeface="Times New Roman" panose="02020603050405020304" pitchFamily="18" charset="0"/>
              </a:rPr>
              <a:t>uključena</a:t>
            </a:r>
            <a:r>
              <a:rPr lang="en-US" sz="1800" i="1" dirty="0">
                <a:latin typeface="Times New Roman" panose="02020603050405020304" pitchFamily="18" charset="0"/>
                <a:cs typeface="Times New Roman" panose="02020603050405020304" pitchFamily="18" charset="0"/>
              </a:rPr>
              <a:t> u </a:t>
            </a:r>
            <a:r>
              <a:rPr lang="en-US" sz="1800" i="1" dirty="0" err="1">
                <a:latin typeface="Times New Roman" panose="02020603050405020304" pitchFamily="18" charset="0"/>
                <a:cs typeface="Times New Roman" panose="02020603050405020304" pitchFamily="18" charset="0"/>
              </a:rPr>
              <a:t>prvobitnu</a:t>
            </a:r>
            <a:r>
              <a:rPr lang="en-US" sz="1800" i="1" dirty="0">
                <a:latin typeface="Times New Roman" panose="02020603050405020304" pitchFamily="18" charset="0"/>
                <a:cs typeface="Times New Roman" panose="02020603050405020304" pitchFamily="18" charset="0"/>
              </a:rPr>
              <a:t> </a:t>
            </a:r>
            <a:r>
              <a:rPr lang="en-US" sz="1800" i="1" dirty="0" err="1">
                <a:latin typeface="Times New Roman" panose="02020603050405020304" pitchFamily="18" charset="0"/>
                <a:cs typeface="Times New Roman" panose="02020603050405020304" pitchFamily="18" charset="0"/>
              </a:rPr>
              <a:t>nabavku</a:t>
            </a:r>
            <a:r>
              <a:rPr lang="en-US" sz="1800" i="1" dirty="0">
                <a:latin typeface="Times New Roman" panose="02020603050405020304" pitchFamily="18" charset="0"/>
                <a:cs typeface="Times New Roman" panose="02020603050405020304" pitchFamily="18" charset="0"/>
              </a:rPr>
              <a:t>, </a:t>
            </a:r>
            <a:r>
              <a:rPr lang="en-US" sz="1800" i="1" dirty="0" err="1">
                <a:latin typeface="Times New Roman" panose="02020603050405020304" pitchFamily="18" charset="0"/>
                <a:cs typeface="Times New Roman" panose="02020603050405020304" pitchFamily="18" charset="0"/>
              </a:rPr>
              <a:t>ako</a:t>
            </a:r>
            <a:r>
              <a:rPr lang="en-US" sz="1800" i="1" dirty="0">
                <a:latin typeface="Times New Roman" panose="02020603050405020304" pitchFamily="18" charset="0"/>
                <a:cs typeface="Times New Roman" panose="02020603050405020304" pitchFamily="18" charset="0"/>
              </a:rPr>
              <a:t> </a:t>
            </a:r>
            <a:r>
              <a:rPr lang="en-US" sz="1800" i="1" dirty="0" err="1">
                <a:latin typeface="Times New Roman" panose="02020603050405020304" pitchFamily="18" charset="0"/>
                <a:cs typeface="Times New Roman" panose="02020603050405020304" pitchFamily="18" charset="0"/>
              </a:rPr>
              <a:t>promjena</a:t>
            </a:r>
            <a:r>
              <a:rPr lang="en-US" sz="1800" i="1" dirty="0">
                <a:latin typeface="Times New Roman" panose="02020603050405020304" pitchFamily="18" charset="0"/>
                <a:cs typeface="Times New Roman" panose="02020603050405020304" pitchFamily="18" charset="0"/>
              </a:rPr>
              <a:t> </a:t>
            </a:r>
            <a:r>
              <a:rPr lang="en-US" sz="1800" i="1" dirty="0" err="1" smtClean="0">
                <a:latin typeface="Times New Roman" panose="02020603050405020304" pitchFamily="18" charset="0"/>
                <a:cs typeface="Times New Roman" panose="02020603050405020304" pitchFamily="18" charset="0"/>
              </a:rPr>
              <a:t>ugovarača</a:t>
            </a:r>
            <a:r>
              <a:rPr lang="en-US" sz="1800" i="1" dirty="0" smtClean="0">
                <a:latin typeface="Times New Roman" panose="02020603050405020304" pitchFamily="18" charset="0"/>
                <a:cs typeface="Times New Roman" panose="02020603050405020304" pitchFamily="18" charset="0"/>
              </a:rPr>
              <a:t>:</a:t>
            </a:r>
          </a:p>
          <a:p>
            <a:pPr lvl="1" indent="-342900" algn="just">
              <a:buFont typeface="Arial" panose="020B0604020202020204" pitchFamily="34" charset="0"/>
              <a:buChar char="•"/>
            </a:pPr>
            <a:r>
              <a:rPr lang="en-US" sz="1800" i="1" dirty="0" err="1" smtClean="0">
                <a:latin typeface="Times New Roman" panose="02020603050405020304" pitchFamily="18" charset="0"/>
                <a:cs typeface="Times New Roman" panose="02020603050405020304" pitchFamily="18" charset="0"/>
              </a:rPr>
              <a:t>nije</a:t>
            </a:r>
            <a:r>
              <a:rPr lang="en-US" sz="1800" i="1" dirty="0" smtClean="0">
                <a:latin typeface="Times New Roman" panose="02020603050405020304" pitchFamily="18" charset="0"/>
                <a:cs typeface="Times New Roman" panose="02020603050405020304" pitchFamily="18" charset="0"/>
              </a:rPr>
              <a:t> </a:t>
            </a:r>
            <a:r>
              <a:rPr lang="en-US" sz="1800" i="1" dirty="0" err="1">
                <a:latin typeface="Times New Roman" panose="02020603050405020304" pitchFamily="18" charset="0"/>
                <a:cs typeface="Times New Roman" panose="02020603050405020304" pitchFamily="18" charset="0"/>
              </a:rPr>
              <a:t>moguća</a:t>
            </a:r>
            <a:r>
              <a:rPr lang="en-US" sz="1800" i="1" dirty="0">
                <a:latin typeface="Times New Roman" panose="02020603050405020304" pitchFamily="18" charset="0"/>
                <a:cs typeface="Times New Roman" panose="02020603050405020304" pitchFamily="18" charset="0"/>
              </a:rPr>
              <a:t> </a:t>
            </a:r>
            <a:r>
              <a:rPr lang="en-US" sz="1800" i="1" dirty="0" err="1">
                <a:latin typeface="Times New Roman" panose="02020603050405020304" pitchFamily="18" charset="0"/>
                <a:cs typeface="Times New Roman" panose="02020603050405020304" pitchFamily="18" charset="0"/>
              </a:rPr>
              <a:t>iz</a:t>
            </a:r>
            <a:r>
              <a:rPr lang="en-US" sz="1800" i="1" dirty="0">
                <a:latin typeface="Times New Roman" panose="02020603050405020304" pitchFamily="18" charset="0"/>
                <a:cs typeface="Times New Roman" panose="02020603050405020304" pitchFamily="18" charset="0"/>
              </a:rPr>
              <a:t> </a:t>
            </a:r>
            <a:r>
              <a:rPr lang="en-US" sz="1800" i="1" dirty="0" err="1">
                <a:latin typeface="Times New Roman" panose="02020603050405020304" pitchFamily="18" charset="0"/>
                <a:cs typeface="Times New Roman" panose="02020603050405020304" pitchFamily="18" charset="0"/>
              </a:rPr>
              <a:t>ekonomskih</a:t>
            </a:r>
            <a:r>
              <a:rPr lang="en-US" sz="1800" i="1" dirty="0">
                <a:latin typeface="Times New Roman" panose="02020603050405020304" pitchFamily="18" charset="0"/>
                <a:cs typeface="Times New Roman" panose="02020603050405020304" pitchFamily="18" charset="0"/>
              </a:rPr>
              <a:t> </a:t>
            </a:r>
            <a:r>
              <a:rPr lang="en-US" sz="1800" i="1" dirty="0" err="1">
                <a:latin typeface="Times New Roman" panose="02020603050405020304" pitchFamily="18" charset="0"/>
                <a:cs typeface="Times New Roman" panose="02020603050405020304" pitchFamily="18" charset="0"/>
              </a:rPr>
              <a:t>ili</a:t>
            </a:r>
            <a:r>
              <a:rPr lang="en-US" sz="1800" i="1" dirty="0">
                <a:latin typeface="Times New Roman" panose="02020603050405020304" pitchFamily="18" charset="0"/>
                <a:cs typeface="Times New Roman" panose="02020603050405020304" pitchFamily="18" charset="0"/>
              </a:rPr>
              <a:t> </a:t>
            </a:r>
            <a:r>
              <a:rPr lang="en-US" sz="1800" i="1" dirty="0" err="1">
                <a:latin typeface="Times New Roman" panose="02020603050405020304" pitchFamily="18" charset="0"/>
                <a:cs typeface="Times New Roman" panose="02020603050405020304" pitchFamily="18" charset="0"/>
              </a:rPr>
              <a:t>tehničkih</a:t>
            </a:r>
            <a:r>
              <a:rPr lang="en-US" sz="1800" i="1" dirty="0">
                <a:latin typeface="Times New Roman" panose="02020603050405020304" pitchFamily="18" charset="0"/>
                <a:cs typeface="Times New Roman" panose="02020603050405020304" pitchFamily="18" charset="0"/>
              </a:rPr>
              <a:t> </a:t>
            </a:r>
            <a:r>
              <a:rPr lang="en-US" sz="1800" i="1" dirty="0" err="1">
                <a:latin typeface="Times New Roman" panose="02020603050405020304" pitchFamily="18" charset="0"/>
                <a:cs typeface="Times New Roman" panose="02020603050405020304" pitchFamily="18" charset="0"/>
              </a:rPr>
              <a:t>razloga</a:t>
            </a:r>
            <a:r>
              <a:rPr lang="en-US" sz="1800" i="1" dirty="0">
                <a:latin typeface="Times New Roman" panose="02020603050405020304" pitchFamily="18" charset="0"/>
                <a:cs typeface="Times New Roman" panose="02020603050405020304" pitchFamily="18" charset="0"/>
              </a:rPr>
              <a:t>, </a:t>
            </a:r>
            <a:r>
              <a:rPr lang="en-US" sz="1800" i="1" dirty="0" err="1">
                <a:latin typeface="Times New Roman" panose="02020603050405020304" pitchFamily="18" charset="0"/>
                <a:cs typeface="Times New Roman" panose="02020603050405020304" pitchFamily="18" charset="0"/>
              </a:rPr>
              <a:t>kao</a:t>
            </a:r>
            <a:r>
              <a:rPr lang="en-US" sz="1800" i="1" dirty="0">
                <a:latin typeface="Times New Roman" panose="02020603050405020304" pitchFamily="18" charset="0"/>
                <a:cs typeface="Times New Roman" panose="02020603050405020304" pitchFamily="18" charset="0"/>
              </a:rPr>
              <a:t> </a:t>
            </a:r>
            <a:r>
              <a:rPr lang="en-US" sz="1800" i="1" dirty="0" err="1">
                <a:latin typeface="Times New Roman" panose="02020603050405020304" pitchFamily="18" charset="0"/>
                <a:cs typeface="Times New Roman" panose="02020603050405020304" pitchFamily="18" charset="0"/>
              </a:rPr>
              <a:t>što</a:t>
            </a:r>
            <a:r>
              <a:rPr lang="en-US" sz="1800" i="1" dirty="0">
                <a:latin typeface="Times New Roman" panose="02020603050405020304" pitchFamily="18" charset="0"/>
                <a:cs typeface="Times New Roman" panose="02020603050405020304" pitchFamily="18" charset="0"/>
              </a:rPr>
              <a:t> </a:t>
            </a:r>
            <a:r>
              <a:rPr lang="en-US" sz="1800" i="1" dirty="0" err="1">
                <a:latin typeface="Times New Roman" panose="02020603050405020304" pitchFamily="18" charset="0"/>
                <a:cs typeface="Times New Roman" panose="02020603050405020304" pitchFamily="18" charset="0"/>
              </a:rPr>
              <a:t>su</a:t>
            </a:r>
            <a:r>
              <a:rPr lang="en-US" sz="1800" i="1" dirty="0">
                <a:latin typeface="Times New Roman" panose="02020603050405020304" pitchFamily="18" charset="0"/>
                <a:cs typeface="Times New Roman" panose="02020603050405020304" pitchFamily="18" charset="0"/>
              </a:rPr>
              <a:t> </a:t>
            </a:r>
            <a:r>
              <a:rPr lang="en-US" sz="1800" i="1" dirty="0" err="1">
                <a:latin typeface="Times New Roman" panose="02020603050405020304" pitchFamily="18" charset="0"/>
                <a:cs typeface="Times New Roman" panose="02020603050405020304" pitchFamily="18" charset="0"/>
              </a:rPr>
              <a:t>zahtjevi</a:t>
            </a:r>
            <a:r>
              <a:rPr lang="en-US" sz="1800" i="1" dirty="0">
                <a:latin typeface="Times New Roman" panose="02020603050405020304" pitchFamily="18" charset="0"/>
                <a:cs typeface="Times New Roman" panose="02020603050405020304" pitchFamily="18" charset="0"/>
              </a:rPr>
              <a:t> </a:t>
            </a:r>
            <a:r>
              <a:rPr lang="en-US" sz="1800" i="1" dirty="0" err="1">
                <a:latin typeface="Times New Roman" panose="02020603050405020304" pitchFamily="18" charset="0"/>
                <a:cs typeface="Times New Roman" panose="02020603050405020304" pitchFamily="18" charset="0"/>
              </a:rPr>
              <a:t>za</a:t>
            </a:r>
            <a:r>
              <a:rPr lang="en-US" sz="1800" i="1" dirty="0">
                <a:latin typeface="Times New Roman" panose="02020603050405020304" pitchFamily="18" charset="0"/>
                <a:cs typeface="Times New Roman" panose="02020603050405020304" pitchFamily="18" charset="0"/>
              </a:rPr>
              <a:t> </a:t>
            </a:r>
            <a:r>
              <a:rPr lang="en-US" sz="1800" i="1" dirty="0" err="1">
                <a:latin typeface="Times New Roman" panose="02020603050405020304" pitchFamily="18" charset="0"/>
                <a:cs typeface="Times New Roman" panose="02020603050405020304" pitchFamily="18" charset="0"/>
              </a:rPr>
              <a:t>međusobnom</a:t>
            </a:r>
            <a:r>
              <a:rPr lang="en-US" sz="1800" i="1" dirty="0">
                <a:latin typeface="Times New Roman" panose="02020603050405020304" pitchFamily="18" charset="0"/>
                <a:cs typeface="Times New Roman" panose="02020603050405020304" pitchFamily="18" charset="0"/>
              </a:rPr>
              <a:t> </a:t>
            </a:r>
            <a:r>
              <a:rPr lang="en-US" sz="1800" i="1" dirty="0" err="1">
                <a:latin typeface="Times New Roman" panose="02020603050405020304" pitchFamily="18" charset="0"/>
                <a:cs typeface="Times New Roman" panose="02020603050405020304" pitchFamily="18" charset="0"/>
              </a:rPr>
              <a:t>zamjenjivošću</a:t>
            </a:r>
            <a:r>
              <a:rPr lang="en-US" sz="1800" i="1" dirty="0">
                <a:latin typeface="Times New Roman" panose="02020603050405020304" pitchFamily="18" charset="0"/>
                <a:cs typeface="Times New Roman" panose="02020603050405020304" pitchFamily="18" charset="0"/>
              </a:rPr>
              <a:t> </a:t>
            </a:r>
            <a:r>
              <a:rPr lang="en-US" sz="1800" i="1" dirty="0" err="1">
                <a:latin typeface="Times New Roman" panose="02020603050405020304" pitchFamily="18" charset="0"/>
                <a:cs typeface="Times New Roman" panose="02020603050405020304" pitchFamily="18" charset="0"/>
              </a:rPr>
              <a:t>i</a:t>
            </a:r>
            <a:r>
              <a:rPr lang="en-US" sz="1800" i="1" dirty="0">
                <a:latin typeface="Times New Roman" panose="02020603050405020304" pitchFamily="18" charset="0"/>
                <a:cs typeface="Times New Roman" panose="02020603050405020304" pitchFamily="18" charset="0"/>
              </a:rPr>
              <a:t> </a:t>
            </a:r>
            <a:r>
              <a:rPr lang="en-US" sz="1800" i="1" dirty="0" err="1">
                <a:latin typeface="Times New Roman" panose="02020603050405020304" pitchFamily="18" charset="0"/>
                <a:cs typeface="Times New Roman" panose="02020603050405020304" pitchFamily="18" charset="0"/>
              </a:rPr>
              <a:t>interoperabilnošću</a:t>
            </a:r>
            <a:r>
              <a:rPr lang="en-US" sz="1800" i="1" dirty="0">
                <a:latin typeface="Times New Roman" panose="02020603050405020304" pitchFamily="18" charset="0"/>
                <a:cs typeface="Times New Roman" panose="02020603050405020304" pitchFamily="18" charset="0"/>
              </a:rPr>
              <a:t> </a:t>
            </a:r>
            <a:r>
              <a:rPr lang="en-US" sz="1800" i="1" dirty="0" err="1">
                <a:latin typeface="Times New Roman" panose="02020603050405020304" pitchFamily="18" charset="0"/>
                <a:cs typeface="Times New Roman" panose="02020603050405020304" pitchFamily="18" charset="0"/>
              </a:rPr>
              <a:t>sa</a:t>
            </a:r>
            <a:r>
              <a:rPr lang="en-US" sz="1800" i="1" dirty="0">
                <a:latin typeface="Times New Roman" panose="02020603050405020304" pitchFamily="18" charset="0"/>
                <a:cs typeface="Times New Roman" panose="02020603050405020304" pitchFamily="18" charset="0"/>
              </a:rPr>
              <a:t> </a:t>
            </a:r>
            <a:r>
              <a:rPr lang="en-US" sz="1800" i="1" dirty="0" err="1">
                <a:latin typeface="Times New Roman" panose="02020603050405020304" pitchFamily="18" charset="0"/>
                <a:cs typeface="Times New Roman" panose="02020603050405020304" pitchFamily="18" charset="0"/>
              </a:rPr>
              <a:t>postojećom</a:t>
            </a:r>
            <a:r>
              <a:rPr lang="en-US" sz="1800" i="1" dirty="0">
                <a:latin typeface="Times New Roman" panose="02020603050405020304" pitchFamily="18" charset="0"/>
                <a:cs typeface="Times New Roman" panose="02020603050405020304" pitchFamily="18" charset="0"/>
              </a:rPr>
              <a:t> </a:t>
            </a:r>
            <a:r>
              <a:rPr lang="en-US" sz="1800" i="1" dirty="0" err="1">
                <a:latin typeface="Times New Roman" panose="02020603050405020304" pitchFamily="18" charset="0"/>
                <a:cs typeface="Times New Roman" panose="02020603050405020304" pitchFamily="18" charset="0"/>
              </a:rPr>
              <a:t>opremom</a:t>
            </a:r>
            <a:r>
              <a:rPr lang="en-US" sz="1800" i="1" dirty="0">
                <a:latin typeface="Times New Roman" panose="02020603050405020304" pitchFamily="18" charset="0"/>
                <a:cs typeface="Times New Roman" panose="02020603050405020304" pitchFamily="18" charset="0"/>
              </a:rPr>
              <a:t>, </a:t>
            </a:r>
            <a:r>
              <a:rPr lang="en-US" sz="1800" i="1" dirty="0" err="1">
                <a:latin typeface="Times New Roman" panose="02020603050405020304" pitchFamily="18" charset="0"/>
                <a:cs typeface="Times New Roman" panose="02020603050405020304" pitchFamily="18" charset="0"/>
              </a:rPr>
              <a:t>uslugama</a:t>
            </a:r>
            <a:r>
              <a:rPr lang="en-US" sz="1800" i="1" dirty="0">
                <a:latin typeface="Times New Roman" panose="02020603050405020304" pitchFamily="18" charset="0"/>
                <a:cs typeface="Times New Roman" panose="02020603050405020304" pitchFamily="18" charset="0"/>
              </a:rPr>
              <a:t> </a:t>
            </a:r>
            <a:r>
              <a:rPr lang="en-US" sz="1800" i="1" dirty="0" err="1">
                <a:latin typeface="Times New Roman" panose="02020603050405020304" pitchFamily="18" charset="0"/>
                <a:cs typeface="Times New Roman" panose="02020603050405020304" pitchFamily="18" charset="0"/>
              </a:rPr>
              <a:t>ili</a:t>
            </a:r>
            <a:r>
              <a:rPr lang="en-US" sz="1800" i="1" dirty="0">
                <a:latin typeface="Times New Roman" panose="02020603050405020304" pitchFamily="18" charset="0"/>
                <a:cs typeface="Times New Roman" panose="02020603050405020304" pitchFamily="18" charset="0"/>
              </a:rPr>
              <a:t> </a:t>
            </a:r>
            <a:r>
              <a:rPr lang="en-US" sz="1800" i="1" dirty="0" err="1">
                <a:latin typeface="Times New Roman" panose="02020603050405020304" pitchFamily="18" charset="0"/>
                <a:cs typeface="Times New Roman" panose="02020603050405020304" pitchFamily="18" charset="0"/>
              </a:rPr>
              <a:t>instalacijama</a:t>
            </a:r>
            <a:r>
              <a:rPr lang="en-US" sz="1800" i="1" dirty="0">
                <a:latin typeface="Times New Roman" panose="02020603050405020304" pitchFamily="18" charset="0"/>
                <a:cs typeface="Times New Roman" panose="02020603050405020304" pitchFamily="18" charset="0"/>
              </a:rPr>
              <a:t> </a:t>
            </a:r>
            <a:r>
              <a:rPr lang="en-US" sz="1800" i="1" dirty="0" err="1">
                <a:latin typeface="Times New Roman" panose="02020603050405020304" pitchFamily="18" charset="0"/>
                <a:cs typeface="Times New Roman" panose="02020603050405020304" pitchFamily="18" charset="0"/>
              </a:rPr>
              <a:t>koje</a:t>
            </a:r>
            <a:r>
              <a:rPr lang="en-US" sz="1800" i="1" dirty="0">
                <a:latin typeface="Times New Roman" panose="02020603050405020304" pitchFamily="18" charset="0"/>
                <a:cs typeface="Times New Roman" panose="02020603050405020304" pitchFamily="18" charset="0"/>
              </a:rPr>
              <a:t> se </a:t>
            </a:r>
            <a:r>
              <a:rPr lang="en-US" sz="1800" i="1" dirty="0" err="1">
                <a:latin typeface="Times New Roman" panose="02020603050405020304" pitchFamily="18" charset="0"/>
                <a:cs typeface="Times New Roman" panose="02020603050405020304" pitchFamily="18" charset="0"/>
              </a:rPr>
              <a:t>nabavljaju</a:t>
            </a:r>
            <a:r>
              <a:rPr lang="en-US" sz="1800" i="1" dirty="0">
                <a:latin typeface="Times New Roman" panose="02020603050405020304" pitchFamily="18" charset="0"/>
                <a:cs typeface="Times New Roman" panose="02020603050405020304" pitchFamily="18" charset="0"/>
              </a:rPr>
              <a:t> u </a:t>
            </a:r>
            <a:r>
              <a:rPr lang="en-US" sz="1800" i="1" dirty="0" err="1">
                <a:latin typeface="Times New Roman" panose="02020603050405020304" pitchFamily="18" charset="0"/>
                <a:cs typeface="Times New Roman" panose="02020603050405020304" pitchFamily="18" charset="0"/>
              </a:rPr>
              <a:t>okviru</a:t>
            </a:r>
            <a:r>
              <a:rPr lang="en-US" sz="1800" i="1" dirty="0">
                <a:latin typeface="Times New Roman" panose="02020603050405020304" pitchFamily="18" charset="0"/>
                <a:cs typeface="Times New Roman" panose="02020603050405020304" pitchFamily="18" charset="0"/>
              </a:rPr>
              <a:t> </a:t>
            </a:r>
            <a:r>
              <a:rPr lang="en-US" sz="1800" i="1" dirty="0" err="1">
                <a:latin typeface="Times New Roman" panose="02020603050405020304" pitchFamily="18" charset="0"/>
                <a:cs typeface="Times New Roman" panose="02020603050405020304" pitchFamily="18" charset="0"/>
              </a:rPr>
              <a:t>prvobitne</a:t>
            </a:r>
            <a:r>
              <a:rPr lang="en-US" sz="1800" i="1" dirty="0">
                <a:latin typeface="Times New Roman" panose="02020603050405020304" pitchFamily="18" charset="0"/>
                <a:cs typeface="Times New Roman" panose="02020603050405020304" pitchFamily="18" charset="0"/>
              </a:rPr>
              <a:t> </a:t>
            </a:r>
            <a:r>
              <a:rPr lang="en-US" sz="1800" i="1" dirty="0" err="1">
                <a:latin typeface="Times New Roman" panose="02020603050405020304" pitchFamily="18" charset="0"/>
                <a:cs typeface="Times New Roman" panose="02020603050405020304" pitchFamily="18" charset="0"/>
              </a:rPr>
              <a:t>nabavke</a:t>
            </a:r>
            <a:r>
              <a:rPr lang="en-US" sz="1800" i="1" dirty="0">
                <a:latin typeface="Times New Roman" panose="02020603050405020304" pitchFamily="18" charset="0"/>
                <a:cs typeface="Times New Roman" panose="02020603050405020304" pitchFamily="18" charset="0"/>
              </a:rPr>
              <a:t>; </a:t>
            </a:r>
            <a:r>
              <a:rPr lang="en-US" sz="1800" i="1" dirty="0" err="1">
                <a:latin typeface="Times New Roman" panose="02020603050405020304" pitchFamily="18" charset="0"/>
                <a:cs typeface="Times New Roman" panose="02020603050405020304" pitchFamily="18" charset="0"/>
              </a:rPr>
              <a:t>i</a:t>
            </a:r>
            <a:endParaRPr lang="en-US" sz="1800" i="1" dirty="0">
              <a:latin typeface="Times New Roman" panose="02020603050405020304" pitchFamily="18" charset="0"/>
              <a:cs typeface="Times New Roman" panose="02020603050405020304" pitchFamily="18" charset="0"/>
            </a:endParaRPr>
          </a:p>
          <a:p>
            <a:pPr lvl="1" indent="-342900" algn="just">
              <a:buFont typeface="Arial" panose="020B0604020202020204" pitchFamily="34" charset="0"/>
              <a:buChar char="•"/>
            </a:pPr>
            <a:r>
              <a:rPr lang="en-US" sz="1800" i="1" dirty="0" err="1" smtClean="0">
                <a:latin typeface="Times New Roman" panose="02020603050405020304" pitchFamily="18" charset="0"/>
                <a:cs typeface="Times New Roman" panose="02020603050405020304" pitchFamily="18" charset="0"/>
              </a:rPr>
              <a:t>dovodi</a:t>
            </a:r>
            <a:r>
              <a:rPr lang="en-US" sz="1800" i="1" dirty="0" smtClean="0">
                <a:latin typeface="Times New Roman" panose="02020603050405020304" pitchFamily="18" charset="0"/>
                <a:cs typeface="Times New Roman" panose="02020603050405020304" pitchFamily="18" charset="0"/>
              </a:rPr>
              <a:t> </a:t>
            </a:r>
            <a:r>
              <a:rPr lang="en-US" sz="1800" i="1" dirty="0">
                <a:latin typeface="Times New Roman" panose="02020603050405020304" pitchFamily="18" charset="0"/>
                <a:cs typeface="Times New Roman" panose="02020603050405020304" pitchFamily="18" charset="0"/>
              </a:rPr>
              <a:t>do </a:t>
            </a:r>
            <a:r>
              <a:rPr lang="en-US" sz="1800" i="1" dirty="0" err="1">
                <a:latin typeface="Times New Roman" panose="02020603050405020304" pitchFamily="18" charset="0"/>
                <a:cs typeface="Times New Roman" panose="02020603050405020304" pitchFamily="18" charset="0"/>
              </a:rPr>
              <a:t>značajnih</a:t>
            </a:r>
            <a:r>
              <a:rPr lang="en-US" sz="1800" i="1" dirty="0">
                <a:latin typeface="Times New Roman" panose="02020603050405020304" pitchFamily="18" charset="0"/>
                <a:cs typeface="Times New Roman" panose="02020603050405020304" pitchFamily="18" charset="0"/>
              </a:rPr>
              <a:t> </a:t>
            </a:r>
            <a:r>
              <a:rPr lang="en-US" sz="1800" i="1" dirty="0" err="1">
                <a:latin typeface="Times New Roman" panose="02020603050405020304" pitchFamily="18" charset="0"/>
                <a:cs typeface="Times New Roman" panose="02020603050405020304" pitchFamily="18" charset="0"/>
              </a:rPr>
              <a:t>teškoća</a:t>
            </a:r>
            <a:r>
              <a:rPr lang="en-US" sz="1800" i="1" dirty="0">
                <a:latin typeface="Times New Roman" panose="02020603050405020304" pitchFamily="18" charset="0"/>
                <a:cs typeface="Times New Roman" panose="02020603050405020304" pitchFamily="18" charset="0"/>
              </a:rPr>
              <a:t> </a:t>
            </a:r>
            <a:r>
              <a:rPr lang="en-US" sz="1800" i="1" dirty="0" err="1">
                <a:latin typeface="Times New Roman" panose="02020603050405020304" pitchFamily="18" charset="0"/>
                <a:cs typeface="Times New Roman" panose="02020603050405020304" pitchFamily="18" charset="0"/>
              </a:rPr>
              <a:t>ili</a:t>
            </a:r>
            <a:r>
              <a:rPr lang="en-US" sz="1800" i="1" dirty="0">
                <a:latin typeface="Times New Roman" panose="02020603050405020304" pitchFamily="18" charset="0"/>
                <a:cs typeface="Times New Roman" panose="02020603050405020304" pitchFamily="18" charset="0"/>
              </a:rPr>
              <a:t> </a:t>
            </a:r>
            <a:r>
              <a:rPr lang="en-US" sz="1800" i="1" dirty="0" err="1">
                <a:latin typeface="Times New Roman" panose="02020603050405020304" pitchFamily="18" charset="0"/>
                <a:cs typeface="Times New Roman" panose="02020603050405020304" pitchFamily="18" charset="0"/>
              </a:rPr>
              <a:t>znatnog</a:t>
            </a:r>
            <a:r>
              <a:rPr lang="en-US" sz="1800" i="1" dirty="0">
                <a:latin typeface="Times New Roman" panose="02020603050405020304" pitchFamily="18" charset="0"/>
                <a:cs typeface="Times New Roman" panose="02020603050405020304" pitchFamily="18" charset="0"/>
              </a:rPr>
              <a:t> </a:t>
            </a:r>
            <a:r>
              <a:rPr lang="en-US" sz="1800" i="1" dirty="0" err="1">
                <a:latin typeface="Times New Roman" panose="02020603050405020304" pitchFamily="18" charset="0"/>
                <a:cs typeface="Times New Roman" panose="02020603050405020304" pitchFamily="18" charset="0"/>
              </a:rPr>
              <a:t>udvostručenja</a:t>
            </a:r>
            <a:r>
              <a:rPr lang="en-US" sz="1800" i="1" dirty="0">
                <a:latin typeface="Times New Roman" panose="02020603050405020304" pitchFamily="18" charset="0"/>
                <a:cs typeface="Times New Roman" panose="02020603050405020304" pitchFamily="18" charset="0"/>
              </a:rPr>
              <a:t> </a:t>
            </a:r>
            <a:r>
              <a:rPr lang="en-US" sz="1800" i="1" dirty="0" err="1">
                <a:latin typeface="Times New Roman" panose="02020603050405020304" pitchFamily="18" charset="0"/>
                <a:cs typeface="Times New Roman" panose="02020603050405020304" pitchFamily="18" charset="0"/>
              </a:rPr>
              <a:t>troškova</a:t>
            </a:r>
            <a:r>
              <a:rPr lang="en-US" sz="1800" i="1" dirty="0">
                <a:latin typeface="Times New Roman" panose="02020603050405020304" pitchFamily="18" charset="0"/>
                <a:cs typeface="Times New Roman" panose="02020603050405020304" pitchFamily="18" charset="0"/>
              </a:rPr>
              <a:t> </a:t>
            </a:r>
            <a:r>
              <a:rPr lang="en-US" sz="1800" i="1" dirty="0" err="1">
                <a:latin typeface="Times New Roman" panose="02020603050405020304" pitchFamily="18" charset="0"/>
                <a:cs typeface="Times New Roman" panose="02020603050405020304" pitchFamily="18" charset="0"/>
              </a:rPr>
              <a:t>za</a:t>
            </a:r>
            <a:r>
              <a:rPr lang="en-US" sz="1800" i="1" dirty="0">
                <a:latin typeface="Times New Roman" panose="02020603050405020304" pitchFamily="18" charset="0"/>
                <a:cs typeface="Times New Roman" panose="02020603050405020304" pitchFamily="18" charset="0"/>
              </a:rPr>
              <a:t> </a:t>
            </a:r>
            <a:r>
              <a:rPr lang="en-US" sz="1800" i="1" dirty="0" err="1">
                <a:latin typeface="Times New Roman" panose="02020603050405020304" pitchFamily="18" charset="0"/>
                <a:cs typeface="Times New Roman" panose="02020603050405020304" pitchFamily="18" charset="0"/>
              </a:rPr>
              <a:t>javnog</a:t>
            </a:r>
            <a:r>
              <a:rPr lang="en-US" sz="1800" i="1" dirty="0">
                <a:latin typeface="Times New Roman" panose="02020603050405020304" pitchFamily="18" charset="0"/>
                <a:cs typeface="Times New Roman" panose="02020603050405020304" pitchFamily="18" charset="0"/>
              </a:rPr>
              <a:t> </a:t>
            </a:r>
            <a:r>
              <a:rPr lang="en-US" sz="1800" i="1" dirty="0" err="1">
                <a:latin typeface="Times New Roman" panose="02020603050405020304" pitchFamily="18" charset="0"/>
                <a:cs typeface="Times New Roman" panose="02020603050405020304" pitchFamily="18" charset="0"/>
              </a:rPr>
              <a:t>naručioca</a:t>
            </a:r>
            <a:r>
              <a:rPr lang="en-US" sz="1800" i="1" dirty="0">
                <a:latin typeface="Times New Roman" panose="02020603050405020304" pitchFamily="18" charset="0"/>
                <a:cs typeface="Times New Roman" panose="02020603050405020304" pitchFamily="18" charset="0"/>
              </a:rPr>
              <a:t>.</a:t>
            </a:r>
          </a:p>
          <a:p>
            <a:pPr marL="0" indent="0" algn="just">
              <a:buNone/>
            </a:pPr>
            <a:r>
              <a:rPr lang="en-US" sz="1800" i="1" dirty="0">
                <a:latin typeface="Times New Roman" panose="02020603050405020304" pitchFamily="18" charset="0"/>
                <a:cs typeface="Times New Roman" panose="02020603050405020304" pitchFamily="18" charset="0"/>
              </a:rPr>
              <a:t>…</a:t>
            </a:r>
            <a:r>
              <a:rPr lang="en-US" sz="1800" i="1" dirty="0" err="1">
                <a:latin typeface="Times New Roman" panose="02020603050405020304" pitchFamily="18" charset="0"/>
                <a:cs typeface="Times New Roman" panose="02020603050405020304" pitchFamily="18" charset="0"/>
              </a:rPr>
              <a:t>Međutim</a:t>
            </a:r>
            <a:r>
              <a:rPr lang="en-US" sz="1800" i="1" dirty="0">
                <a:latin typeface="Times New Roman" panose="02020603050405020304" pitchFamily="18" charset="0"/>
                <a:cs typeface="Times New Roman" panose="02020603050405020304" pitchFamily="18" charset="0"/>
              </a:rPr>
              <a:t>, </a:t>
            </a:r>
            <a:r>
              <a:rPr lang="en-US" sz="1800" i="1" dirty="0" err="1">
                <a:latin typeface="Times New Roman" panose="02020603050405020304" pitchFamily="18" charset="0"/>
                <a:cs typeface="Times New Roman" panose="02020603050405020304" pitchFamily="18" charset="0"/>
              </a:rPr>
              <a:t>bilo</a:t>
            </a:r>
            <a:r>
              <a:rPr lang="en-US" sz="1800" i="1" dirty="0">
                <a:latin typeface="Times New Roman" panose="02020603050405020304" pitchFamily="18" charset="0"/>
                <a:cs typeface="Times New Roman" panose="02020603050405020304" pitchFamily="18" charset="0"/>
              </a:rPr>
              <a:t> </a:t>
            </a:r>
            <a:r>
              <a:rPr lang="en-US" sz="1800" i="1" dirty="0" err="1">
                <a:latin typeface="Times New Roman" panose="02020603050405020304" pitchFamily="18" charset="0"/>
                <a:cs typeface="Times New Roman" panose="02020603050405020304" pitchFamily="18" charset="0"/>
              </a:rPr>
              <a:t>koje</a:t>
            </a:r>
            <a:r>
              <a:rPr lang="en-US" sz="1800" i="1" dirty="0">
                <a:latin typeface="Times New Roman" panose="02020603050405020304" pitchFamily="18" charset="0"/>
                <a:cs typeface="Times New Roman" panose="02020603050405020304" pitchFamily="18" charset="0"/>
              </a:rPr>
              <a:t> </a:t>
            </a:r>
            <a:r>
              <a:rPr lang="en-US" sz="1800" i="1" dirty="0" err="1">
                <a:latin typeface="Times New Roman" panose="02020603050405020304" pitchFamily="18" charset="0"/>
                <a:cs typeface="Times New Roman" panose="02020603050405020304" pitchFamily="18" charset="0"/>
              </a:rPr>
              <a:t>povećanje</a:t>
            </a:r>
            <a:r>
              <a:rPr lang="en-US" sz="1800" i="1" dirty="0">
                <a:latin typeface="Times New Roman" panose="02020603050405020304" pitchFamily="18" charset="0"/>
                <a:cs typeface="Times New Roman" panose="02020603050405020304" pitchFamily="18" charset="0"/>
              </a:rPr>
              <a:t> </a:t>
            </a:r>
            <a:r>
              <a:rPr lang="en-US" sz="1800" i="1" dirty="0" err="1">
                <a:latin typeface="Times New Roman" panose="02020603050405020304" pitchFamily="18" charset="0"/>
                <a:cs typeface="Times New Roman" panose="02020603050405020304" pitchFamily="18" charset="0"/>
              </a:rPr>
              <a:t>cijene</a:t>
            </a:r>
            <a:r>
              <a:rPr lang="en-US" sz="1800" i="1" dirty="0">
                <a:latin typeface="Times New Roman" panose="02020603050405020304" pitchFamily="18" charset="0"/>
                <a:cs typeface="Times New Roman" panose="02020603050405020304" pitchFamily="18" charset="0"/>
              </a:rPr>
              <a:t> ne </a:t>
            </a:r>
            <a:r>
              <a:rPr lang="en-US" sz="1800" i="1" dirty="0" err="1">
                <a:latin typeface="Times New Roman" panose="02020603050405020304" pitchFamily="18" charset="0"/>
                <a:cs typeface="Times New Roman" panose="02020603050405020304" pitchFamily="18" charset="0"/>
              </a:rPr>
              <a:t>smije</a:t>
            </a:r>
            <a:r>
              <a:rPr lang="en-US" sz="1800" i="1" dirty="0">
                <a:latin typeface="Times New Roman" panose="02020603050405020304" pitchFamily="18" charset="0"/>
                <a:cs typeface="Times New Roman" panose="02020603050405020304" pitchFamily="18" charset="0"/>
              </a:rPr>
              <a:t> </a:t>
            </a:r>
            <a:r>
              <a:rPr lang="en-US" sz="1800" i="1" dirty="0" err="1">
                <a:latin typeface="Times New Roman" panose="02020603050405020304" pitchFamily="18" charset="0"/>
                <a:cs typeface="Times New Roman" panose="02020603050405020304" pitchFamily="18" charset="0"/>
              </a:rPr>
              <a:t>biti</a:t>
            </a:r>
            <a:r>
              <a:rPr lang="en-US" sz="1800" i="1" dirty="0">
                <a:latin typeface="Times New Roman" panose="02020603050405020304" pitchFamily="18" charset="0"/>
                <a:cs typeface="Times New Roman" panose="02020603050405020304" pitchFamily="18" charset="0"/>
              </a:rPr>
              <a:t> </a:t>
            </a:r>
            <a:r>
              <a:rPr lang="en-US" sz="1800" i="1" dirty="0" err="1">
                <a:latin typeface="Times New Roman" panose="02020603050405020304" pitchFamily="18" charset="0"/>
                <a:cs typeface="Times New Roman" panose="02020603050405020304" pitchFamily="18" charset="0"/>
              </a:rPr>
              <a:t>veće</a:t>
            </a:r>
            <a:r>
              <a:rPr lang="en-US" sz="1800" i="1" dirty="0">
                <a:latin typeface="Times New Roman" panose="02020603050405020304" pitchFamily="18" charset="0"/>
                <a:cs typeface="Times New Roman" panose="02020603050405020304" pitchFamily="18" charset="0"/>
              </a:rPr>
              <a:t> od 50% </a:t>
            </a:r>
            <a:r>
              <a:rPr lang="en-US" sz="1800" i="1" dirty="0" err="1">
                <a:latin typeface="Times New Roman" panose="02020603050405020304" pitchFamily="18" charset="0"/>
                <a:cs typeface="Times New Roman" panose="02020603050405020304" pitchFamily="18" charset="0"/>
              </a:rPr>
              <a:t>vrijednosti</a:t>
            </a:r>
            <a:r>
              <a:rPr lang="en-US" sz="1800" i="1" dirty="0">
                <a:latin typeface="Times New Roman" panose="02020603050405020304" pitchFamily="18" charset="0"/>
                <a:cs typeface="Times New Roman" panose="02020603050405020304" pitchFamily="18" charset="0"/>
              </a:rPr>
              <a:t> </a:t>
            </a:r>
            <a:r>
              <a:rPr lang="en-US" sz="1800" i="1" dirty="0" err="1">
                <a:latin typeface="Times New Roman" panose="02020603050405020304" pitchFamily="18" charset="0"/>
                <a:cs typeface="Times New Roman" panose="02020603050405020304" pitchFamily="18" charset="0"/>
              </a:rPr>
              <a:t>prvobitnog</a:t>
            </a:r>
            <a:r>
              <a:rPr lang="en-US" sz="1800" i="1" dirty="0">
                <a:latin typeface="Times New Roman" panose="02020603050405020304" pitchFamily="18" charset="0"/>
                <a:cs typeface="Times New Roman" panose="02020603050405020304" pitchFamily="18" charset="0"/>
              </a:rPr>
              <a:t> </a:t>
            </a:r>
            <a:r>
              <a:rPr lang="en-US" sz="1800" i="1" dirty="0" err="1">
                <a:latin typeface="Times New Roman" panose="02020603050405020304" pitchFamily="18" charset="0"/>
                <a:cs typeface="Times New Roman" panose="02020603050405020304" pitchFamily="18" charset="0"/>
              </a:rPr>
              <a:t>ugovora</a:t>
            </a:r>
            <a:r>
              <a:rPr lang="en-US" sz="1800" i="1" dirty="0">
                <a:latin typeface="Times New Roman" panose="02020603050405020304" pitchFamily="18" charset="0"/>
                <a:cs typeface="Times New Roman" panose="02020603050405020304" pitchFamily="18" charset="0"/>
              </a:rPr>
              <a:t>. </a:t>
            </a:r>
            <a:r>
              <a:rPr lang="en-US" sz="1800" i="1" dirty="0" err="1">
                <a:latin typeface="Times New Roman" panose="02020603050405020304" pitchFamily="18" charset="0"/>
                <a:cs typeface="Times New Roman" panose="02020603050405020304" pitchFamily="18" charset="0"/>
              </a:rPr>
              <a:t>Ako</a:t>
            </a:r>
            <a:r>
              <a:rPr lang="en-US" sz="1800" i="1" dirty="0">
                <a:latin typeface="Times New Roman" panose="02020603050405020304" pitchFamily="18" charset="0"/>
                <a:cs typeface="Times New Roman" panose="02020603050405020304" pitchFamily="18" charset="0"/>
              </a:rPr>
              <a:t> je </a:t>
            </a:r>
            <a:r>
              <a:rPr lang="en-US" sz="1800" i="1" dirty="0" err="1">
                <a:latin typeface="Times New Roman" panose="02020603050405020304" pitchFamily="18" charset="0"/>
                <a:cs typeface="Times New Roman" panose="02020603050405020304" pitchFamily="18" charset="0"/>
              </a:rPr>
              <a:t>izvršeno</a:t>
            </a:r>
            <a:r>
              <a:rPr lang="en-US" sz="1800" i="1" dirty="0">
                <a:latin typeface="Times New Roman" panose="02020603050405020304" pitchFamily="18" charset="0"/>
                <a:cs typeface="Times New Roman" panose="02020603050405020304" pitchFamily="18" charset="0"/>
              </a:rPr>
              <a:t> </a:t>
            </a:r>
            <a:r>
              <a:rPr lang="en-US" sz="1800" i="1" dirty="0" err="1">
                <a:latin typeface="Times New Roman" panose="02020603050405020304" pitchFamily="18" charset="0"/>
                <a:cs typeface="Times New Roman" panose="02020603050405020304" pitchFamily="18" charset="0"/>
              </a:rPr>
              <a:t>više</a:t>
            </a:r>
            <a:r>
              <a:rPr lang="en-US" sz="1800" i="1" dirty="0">
                <a:latin typeface="Times New Roman" panose="02020603050405020304" pitchFamily="18" charset="0"/>
                <a:cs typeface="Times New Roman" panose="02020603050405020304" pitchFamily="18" charset="0"/>
              </a:rPr>
              <a:t> </a:t>
            </a:r>
            <a:r>
              <a:rPr lang="en-US" sz="1800" i="1" dirty="0" err="1">
                <a:latin typeface="Times New Roman" panose="02020603050405020304" pitchFamily="18" charset="0"/>
                <a:cs typeface="Times New Roman" panose="02020603050405020304" pitchFamily="18" charset="0"/>
              </a:rPr>
              <a:t>uzastopnih</a:t>
            </a:r>
            <a:r>
              <a:rPr lang="en-US" sz="1800" i="1" dirty="0">
                <a:latin typeface="Times New Roman" panose="02020603050405020304" pitchFamily="18" charset="0"/>
                <a:cs typeface="Times New Roman" panose="02020603050405020304" pitchFamily="18" charset="0"/>
              </a:rPr>
              <a:t> </a:t>
            </a:r>
            <a:r>
              <a:rPr lang="en-US" sz="1800" i="1" dirty="0" err="1">
                <a:latin typeface="Times New Roman" panose="02020603050405020304" pitchFamily="18" charset="0"/>
                <a:cs typeface="Times New Roman" panose="02020603050405020304" pitchFamily="18" charset="0"/>
              </a:rPr>
              <a:t>izmjena</a:t>
            </a:r>
            <a:r>
              <a:rPr lang="en-US" sz="1800" i="1" dirty="0">
                <a:latin typeface="Times New Roman" panose="02020603050405020304" pitchFamily="18" charset="0"/>
                <a:cs typeface="Times New Roman" panose="02020603050405020304" pitchFamily="18" charset="0"/>
              </a:rPr>
              <a:t>, </a:t>
            </a:r>
            <a:r>
              <a:rPr lang="en-US" sz="1800" i="1" dirty="0" err="1">
                <a:latin typeface="Times New Roman" panose="02020603050405020304" pitchFamily="18" charset="0"/>
                <a:cs typeface="Times New Roman" panose="02020603050405020304" pitchFamily="18" charset="0"/>
              </a:rPr>
              <a:t>ovo</a:t>
            </a:r>
            <a:r>
              <a:rPr lang="en-US" sz="1800" i="1" dirty="0">
                <a:latin typeface="Times New Roman" panose="02020603050405020304" pitchFamily="18" charset="0"/>
                <a:cs typeface="Times New Roman" panose="02020603050405020304" pitchFamily="18" charset="0"/>
              </a:rPr>
              <a:t> se </a:t>
            </a:r>
            <a:r>
              <a:rPr lang="en-US" sz="1800" i="1" dirty="0" err="1">
                <a:latin typeface="Times New Roman" panose="02020603050405020304" pitchFamily="18" charset="0"/>
                <a:cs typeface="Times New Roman" panose="02020603050405020304" pitchFamily="18" charset="0"/>
              </a:rPr>
              <a:t>ograničenje</a:t>
            </a:r>
            <a:r>
              <a:rPr lang="en-US" sz="1800" i="1" dirty="0">
                <a:latin typeface="Times New Roman" panose="02020603050405020304" pitchFamily="18" charset="0"/>
                <a:cs typeface="Times New Roman" panose="02020603050405020304" pitchFamily="18" charset="0"/>
              </a:rPr>
              <a:t> </a:t>
            </a:r>
            <a:r>
              <a:rPr lang="en-US" sz="1800" i="1" dirty="0" err="1">
                <a:latin typeface="Times New Roman" panose="02020603050405020304" pitchFamily="18" charset="0"/>
                <a:cs typeface="Times New Roman" panose="02020603050405020304" pitchFamily="18" charset="0"/>
              </a:rPr>
              <a:t>primjenjuje</a:t>
            </a:r>
            <a:r>
              <a:rPr lang="en-US" sz="1800" i="1" dirty="0">
                <a:latin typeface="Times New Roman" panose="02020603050405020304" pitchFamily="18" charset="0"/>
                <a:cs typeface="Times New Roman" panose="02020603050405020304" pitchFamily="18" charset="0"/>
              </a:rPr>
              <a:t> </a:t>
            </a:r>
            <a:r>
              <a:rPr lang="en-US" sz="1800" i="1" dirty="0" err="1">
                <a:latin typeface="Times New Roman" panose="02020603050405020304" pitchFamily="18" charset="0"/>
                <a:cs typeface="Times New Roman" panose="02020603050405020304" pitchFamily="18" charset="0"/>
              </a:rPr>
              <a:t>na</a:t>
            </a:r>
            <a:r>
              <a:rPr lang="en-US" sz="1800" i="1" dirty="0">
                <a:latin typeface="Times New Roman" panose="02020603050405020304" pitchFamily="18" charset="0"/>
                <a:cs typeface="Times New Roman" panose="02020603050405020304" pitchFamily="18" charset="0"/>
              </a:rPr>
              <a:t> </a:t>
            </a:r>
            <a:r>
              <a:rPr lang="en-US" sz="1800" i="1" dirty="0" err="1">
                <a:latin typeface="Times New Roman" panose="02020603050405020304" pitchFamily="18" charset="0"/>
                <a:cs typeface="Times New Roman" panose="02020603050405020304" pitchFamily="18" charset="0"/>
              </a:rPr>
              <a:t>vrijednost</a:t>
            </a:r>
            <a:r>
              <a:rPr lang="en-US" sz="1800" i="1" dirty="0">
                <a:latin typeface="Times New Roman" panose="02020603050405020304" pitchFamily="18" charset="0"/>
                <a:cs typeface="Times New Roman" panose="02020603050405020304" pitchFamily="18" charset="0"/>
              </a:rPr>
              <a:t> </a:t>
            </a:r>
            <a:r>
              <a:rPr lang="en-US" sz="1800" i="1" dirty="0" err="1">
                <a:latin typeface="Times New Roman" panose="02020603050405020304" pitchFamily="18" charset="0"/>
                <a:cs typeface="Times New Roman" panose="02020603050405020304" pitchFamily="18" charset="0"/>
              </a:rPr>
              <a:t>svake</a:t>
            </a:r>
            <a:r>
              <a:rPr lang="en-US" sz="1800" i="1" dirty="0">
                <a:latin typeface="Times New Roman" panose="02020603050405020304" pitchFamily="18" charset="0"/>
                <a:cs typeface="Times New Roman" panose="02020603050405020304" pitchFamily="18" charset="0"/>
              </a:rPr>
              <a:t> </a:t>
            </a:r>
            <a:r>
              <a:rPr lang="en-US" sz="1800" i="1" dirty="0" err="1">
                <a:latin typeface="Times New Roman" panose="02020603050405020304" pitchFamily="18" charset="0"/>
                <a:cs typeface="Times New Roman" panose="02020603050405020304" pitchFamily="18" charset="0"/>
              </a:rPr>
              <a:t>izmjene</a:t>
            </a:r>
            <a:r>
              <a:rPr lang="en-US" sz="1800" i="1" dirty="0">
                <a:latin typeface="Times New Roman" panose="02020603050405020304" pitchFamily="18" charset="0"/>
                <a:cs typeface="Times New Roman" panose="02020603050405020304" pitchFamily="18" charset="0"/>
              </a:rPr>
              <a:t>. </a:t>
            </a:r>
            <a:r>
              <a:rPr lang="en-US" sz="1800" i="1" dirty="0" err="1">
                <a:latin typeface="Times New Roman" panose="02020603050405020304" pitchFamily="18" charset="0"/>
                <a:cs typeface="Times New Roman" panose="02020603050405020304" pitchFamily="18" charset="0"/>
              </a:rPr>
              <a:t>Takve</a:t>
            </a:r>
            <a:r>
              <a:rPr lang="en-US" sz="1800" i="1" dirty="0">
                <a:latin typeface="Times New Roman" panose="02020603050405020304" pitchFamily="18" charset="0"/>
                <a:cs typeface="Times New Roman" panose="02020603050405020304" pitchFamily="18" charset="0"/>
              </a:rPr>
              <a:t> </a:t>
            </a:r>
            <a:r>
              <a:rPr lang="en-US" sz="1800" i="1" dirty="0" err="1">
                <a:latin typeface="Times New Roman" panose="02020603050405020304" pitchFamily="18" charset="0"/>
                <a:cs typeface="Times New Roman" panose="02020603050405020304" pitchFamily="18" charset="0"/>
              </a:rPr>
              <a:t>uzastopne</a:t>
            </a:r>
            <a:r>
              <a:rPr lang="en-US" sz="1800" i="1" dirty="0">
                <a:latin typeface="Times New Roman" panose="02020603050405020304" pitchFamily="18" charset="0"/>
                <a:cs typeface="Times New Roman" panose="02020603050405020304" pitchFamily="18" charset="0"/>
              </a:rPr>
              <a:t> </a:t>
            </a:r>
            <a:r>
              <a:rPr lang="en-US" sz="1800" i="1" dirty="0" err="1">
                <a:latin typeface="Times New Roman" panose="02020603050405020304" pitchFamily="18" charset="0"/>
                <a:cs typeface="Times New Roman" panose="02020603050405020304" pitchFamily="18" charset="0"/>
              </a:rPr>
              <a:t>izmjene</a:t>
            </a:r>
            <a:r>
              <a:rPr lang="en-US" sz="1800" i="1" dirty="0">
                <a:latin typeface="Times New Roman" panose="02020603050405020304" pitchFamily="18" charset="0"/>
                <a:cs typeface="Times New Roman" panose="02020603050405020304" pitchFamily="18" charset="0"/>
              </a:rPr>
              <a:t> ne </a:t>
            </a:r>
            <a:r>
              <a:rPr lang="en-US" sz="1800" i="1" dirty="0" err="1">
                <a:latin typeface="Times New Roman" panose="02020603050405020304" pitchFamily="18" charset="0"/>
                <a:cs typeface="Times New Roman" panose="02020603050405020304" pitchFamily="18" charset="0"/>
              </a:rPr>
              <a:t>smiju</a:t>
            </a:r>
            <a:r>
              <a:rPr lang="en-US" sz="1800" i="1" dirty="0">
                <a:latin typeface="Times New Roman" panose="02020603050405020304" pitchFamily="18" charset="0"/>
                <a:cs typeface="Times New Roman" panose="02020603050405020304" pitchFamily="18" charset="0"/>
              </a:rPr>
              <a:t> </a:t>
            </a:r>
            <a:r>
              <a:rPr lang="en-US" sz="1800" i="1" dirty="0" err="1">
                <a:latin typeface="Times New Roman" panose="02020603050405020304" pitchFamily="18" charset="0"/>
                <a:cs typeface="Times New Roman" panose="02020603050405020304" pitchFamily="18" charset="0"/>
              </a:rPr>
              <a:t>imati</a:t>
            </a:r>
            <a:r>
              <a:rPr lang="en-US" sz="1800" i="1" dirty="0">
                <a:latin typeface="Times New Roman" panose="02020603050405020304" pitchFamily="18" charset="0"/>
                <a:cs typeface="Times New Roman" panose="02020603050405020304" pitchFamily="18" charset="0"/>
              </a:rPr>
              <a:t> </a:t>
            </a:r>
            <a:r>
              <a:rPr lang="en-US" sz="1800" i="1" dirty="0" err="1">
                <a:latin typeface="Times New Roman" panose="02020603050405020304" pitchFamily="18" charset="0"/>
                <a:cs typeface="Times New Roman" panose="02020603050405020304" pitchFamily="18" charset="0"/>
              </a:rPr>
              <a:t>za</a:t>
            </a:r>
            <a:r>
              <a:rPr lang="en-US" sz="1800" i="1" dirty="0">
                <a:latin typeface="Times New Roman" panose="02020603050405020304" pitchFamily="18" charset="0"/>
                <a:cs typeface="Times New Roman" panose="02020603050405020304" pitchFamily="18" charset="0"/>
              </a:rPr>
              <a:t> </a:t>
            </a:r>
            <a:r>
              <a:rPr lang="en-US" sz="1800" i="1" dirty="0" err="1">
                <a:latin typeface="Times New Roman" panose="02020603050405020304" pitchFamily="18" charset="0"/>
                <a:cs typeface="Times New Roman" panose="02020603050405020304" pitchFamily="18" charset="0"/>
              </a:rPr>
              <a:t>cilj</a:t>
            </a:r>
            <a:r>
              <a:rPr lang="en-US" sz="1800" i="1" dirty="0">
                <a:latin typeface="Times New Roman" panose="02020603050405020304" pitchFamily="18" charset="0"/>
                <a:cs typeface="Times New Roman" panose="02020603050405020304" pitchFamily="18" charset="0"/>
              </a:rPr>
              <a:t> </a:t>
            </a:r>
            <a:r>
              <a:rPr lang="en-US" sz="1800" i="1" dirty="0" err="1">
                <a:latin typeface="Times New Roman" panose="02020603050405020304" pitchFamily="18" charset="0"/>
                <a:cs typeface="Times New Roman" panose="02020603050405020304" pitchFamily="18" charset="0"/>
              </a:rPr>
              <a:t>zaobilaženje</a:t>
            </a:r>
            <a:r>
              <a:rPr lang="en-US" sz="1800" i="1" dirty="0">
                <a:latin typeface="Times New Roman" panose="02020603050405020304" pitchFamily="18" charset="0"/>
                <a:cs typeface="Times New Roman" panose="02020603050405020304" pitchFamily="18" charset="0"/>
              </a:rPr>
              <a:t> </a:t>
            </a:r>
            <a:r>
              <a:rPr lang="en-US" sz="1800" i="1" dirty="0" err="1">
                <a:latin typeface="Times New Roman" panose="02020603050405020304" pitchFamily="18" charset="0"/>
                <a:cs typeface="Times New Roman" panose="02020603050405020304" pitchFamily="18" charset="0"/>
              </a:rPr>
              <a:t>ove</a:t>
            </a:r>
            <a:r>
              <a:rPr lang="en-US" sz="1800" i="1" dirty="0">
                <a:latin typeface="Times New Roman" panose="02020603050405020304" pitchFamily="18" charset="0"/>
                <a:cs typeface="Times New Roman" panose="02020603050405020304" pitchFamily="18" charset="0"/>
              </a:rPr>
              <a:t> </a:t>
            </a:r>
            <a:r>
              <a:rPr lang="en-US" sz="1800" i="1" dirty="0" err="1">
                <a:latin typeface="Times New Roman" panose="02020603050405020304" pitchFamily="18" charset="0"/>
                <a:cs typeface="Times New Roman" panose="02020603050405020304" pitchFamily="18" charset="0"/>
              </a:rPr>
              <a:t>Direktive</a:t>
            </a:r>
            <a:r>
              <a:rPr lang="en-US" sz="1800" i="1" dirty="0">
                <a:latin typeface="Times New Roman" panose="02020603050405020304" pitchFamily="18" charset="0"/>
                <a:cs typeface="Times New Roman" panose="02020603050405020304" pitchFamily="18" charset="0"/>
              </a:rPr>
              <a:t>.“</a:t>
            </a:r>
          </a:p>
        </p:txBody>
      </p:sp>
      <p:sp>
        <p:nvSpPr>
          <p:cNvPr id="4" name="Date Placeholder 3">
            <a:extLst>
              <a:ext uri="{FF2B5EF4-FFF2-40B4-BE49-F238E27FC236}">
                <a16:creationId xmlns:a16="http://schemas.microsoft.com/office/drawing/2014/main" id="{5B87F639-0F73-471E-8698-9B27EF11F7D7}"/>
              </a:ext>
            </a:extLst>
          </p:cNvPr>
          <p:cNvSpPr>
            <a:spLocks noGrp="1"/>
          </p:cNvSpPr>
          <p:nvPr>
            <p:ph type="dt" sz="half" idx="10"/>
          </p:nvPr>
        </p:nvSpPr>
        <p:spPr/>
        <p:txBody>
          <a:bodyPr/>
          <a:lstStyle/>
          <a:p>
            <a:endParaRPr lang="en-US" dirty="0"/>
          </a:p>
        </p:txBody>
      </p:sp>
      <p:sp>
        <p:nvSpPr>
          <p:cNvPr id="5" name="Footer Placeholder 4">
            <a:extLst>
              <a:ext uri="{FF2B5EF4-FFF2-40B4-BE49-F238E27FC236}">
                <a16:creationId xmlns:a16="http://schemas.microsoft.com/office/drawing/2014/main" id="{0C013010-5125-455F-9E3C-AE39B3AB0CD8}"/>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27605429-BD27-4F6F-A7C5-C4CE0AB3C9F3}"/>
              </a:ext>
            </a:extLst>
          </p:cNvPr>
          <p:cNvSpPr>
            <a:spLocks noGrp="1"/>
          </p:cNvSpPr>
          <p:nvPr>
            <p:ph type="sldNum" sz="quarter" idx="12"/>
          </p:nvPr>
        </p:nvSpPr>
        <p:spPr/>
        <p:txBody>
          <a:bodyPr/>
          <a:lstStyle/>
          <a:p>
            <a:fld id="{5EE963A5-A76A-496F-BBA2-ABE69D2D945A}" type="slidenum">
              <a:rPr lang="en-US" smtClean="0"/>
              <a:pPr/>
              <a:t>16</a:t>
            </a:fld>
            <a:endParaRPr lang="en-US" dirty="0"/>
          </a:p>
        </p:txBody>
      </p:sp>
    </p:spTree>
    <p:extLst>
      <p:ext uri="{BB962C8B-B14F-4D97-AF65-F5344CB8AC3E}">
        <p14:creationId xmlns:p14="http://schemas.microsoft.com/office/powerpoint/2010/main" val="127435199"/>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131A5F-2980-4127-A3F6-D58DE0D6D93B}"/>
              </a:ext>
            </a:extLst>
          </p:cNvPr>
          <p:cNvSpPr>
            <a:spLocks noGrp="1"/>
          </p:cNvSpPr>
          <p:nvPr>
            <p:ph type="title"/>
          </p:nvPr>
        </p:nvSpPr>
        <p:spPr>
          <a:xfrm>
            <a:off x="457200" y="136526"/>
            <a:ext cx="8229600" cy="2284362"/>
          </a:xfrm>
        </p:spPr>
        <p:txBody>
          <a:bodyPr>
            <a:normAutofit/>
          </a:bodyPr>
          <a:lstStyle/>
          <a:p>
            <a:r>
              <a:rPr lang="bs-Latn-BA" sz="3200" b="1" dirty="0" smtClean="0">
                <a:latin typeface="Times New Roman" panose="02020603050405020304" pitchFamily="18" charset="0"/>
                <a:ea typeface="Cambria" panose="02040503050406030204" pitchFamily="18" charset="0"/>
                <a:cs typeface="Times New Roman" panose="02020603050405020304" pitchFamily="18" charset="0"/>
              </a:rPr>
              <a:t>Izmjene ugovora</a:t>
            </a:r>
            <a:endParaRPr lang="en-US" sz="3200" b="1"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DBDDCBAF-B1C8-4280-8EEF-35691E327CC4}"/>
              </a:ext>
            </a:extLst>
          </p:cNvPr>
          <p:cNvSpPr>
            <a:spLocks noGrp="1"/>
          </p:cNvSpPr>
          <p:nvPr>
            <p:ph idx="1"/>
          </p:nvPr>
        </p:nvSpPr>
        <p:spPr>
          <a:xfrm>
            <a:off x="457200" y="1628800"/>
            <a:ext cx="8229600" cy="4727550"/>
          </a:xfrm>
        </p:spPr>
        <p:txBody>
          <a:bodyPr>
            <a:noAutofit/>
          </a:bodyPr>
          <a:lstStyle/>
          <a:p>
            <a:pPr marL="0" indent="0" algn="ctr">
              <a:buNone/>
            </a:pPr>
            <a:r>
              <a:rPr lang="pl-PL" sz="2200" b="1" dirty="0" smtClean="0">
                <a:latin typeface="Times New Roman" panose="02020603050405020304" pitchFamily="18" charset="0"/>
                <a:cs typeface="Times New Roman" panose="02020603050405020304" pitchFamily="18" charset="0"/>
              </a:rPr>
              <a:t>Izmjene usljed </a:t>
            </a:r>
            <a:r>
              <a:rPr lang="pl-PL" sz="2200" b="1" dirty="0">
                <a:latin typeface="Times New Roman" panose="02020603050405020304" pitchFamily="18" charset="0"/>
                <a:cs typeface="Times New Roman" panose="02020603050405020304" pitchFamily="18" charset="0"/>
              </a:rPr>
              <a:t>nastupanja nepredviđenih </a:t>
            </a:r>
            <a:r>
              <a:rPr lang="pl-PL" sz="2200" b="1" dirty="0" smtClean="0">
                <a:latin typeface="Times New Roman" panose="02020603050405020304" pitchFamily="18" charset="0"/>
                <a:cs typeface="Times New Roman" panose="02020603050405020304" pitchFamily="18" charset="0"/>
              </a:rPr>
              <a:t>okolnosti</a:t>
            </a:r>
          </a:p>
          <a:p>
            <a:pPr marL="0" indent="0" algn="just">
              <a:buNone/>
            </a:pPr>
            <a:endParaRPr lang="pl-PL" sz="2200" dirty="0" smtClean="0">
              <a:latin typeface="Times New Roman" panose="02020603050405020304" pitchFamily="18" charset="0"/>
              <a:cs typeface="Times New Roman" panose="02020603050405020304" pitchFamily="18" charset="0"/>
            </a:endParaRPr>
          </a:p>
          <a:p>
            <a:pPr marL="0" indent="0" algn="just">
              <a:buNone/>
            </a:pPr>
            <a:r>
              <a:rPr lang="pl-PL" sz="2200" i="1" dirty="0" smtClean="0">
                <a:latin typeface="Times New Roman" panose="02020603050405020304" pitchFamily="18" charset="0"/>
                <a:cs typeface="Times New Roman" panose="02020603050405020304" pitchFamily="18" charset="0"/>
              </a:rPr>
              <a:t>„Ugovore </a:t>
            </a:r>
            <a:r>
              <a:rPr lang="pl-PL" sz="2200" i="1" dirty="0">
                <a:latin typeface="Times New Roman" panose="02020603050405020304" pitchFamily="18" charset="0"/>
                <a:cs typeface="Times New Roman" panose="02020603050405020304" pitchFamily="18" charset="0"/>
              </a:rPr>
              <a:t>i okvirne sporazume moguće je mijenjati bez novog postupka javne nabavke u skladu sa ovom </a:t>
            </a:r>
            <a:r>
              <a:rPr lang="pl-PL" sz="2200" i="1" dirty="0" smtClean="0">
                <a:latin typeface="Times New Roman" panose="02020603050405020304" pitchFamily="18" charset="0"/>
                <a:cs typeface="Times New Roman" panose="02020603050405020304" pitchFamily="18" charset="0"/>
              </a:rPr>
              <a:t>Direktivom ako </a:t>
            </a:r>
            <a:r>
              <a:rPr lang="pl-PL" sz="2200" i="1" dirty="0">
                <a:latin typeface="Times New Roman" panose="02020603050405020304" pitchFamily="18" charset="0"/>
                <a:cs typeface="Times New Roman" panose="02020603050405020304" pitchFamily="18" charset="0"/>
              </a:rPr>
              <a:t>su ispunjeni svi sljedeći uslovi:</a:t>
            </a:r>
          </a:p>
          <a:p>
            <a:pPr algn="just"/>
            <a:r>
              <a:rPr lang="pl-PL" sz="2200" i="1" dirty="0" smtClean="0">
                <a:latin typeface="Times New Roman" panose="02020603050405020304" pitchFamily="18" charset="0"/>
                <a:cs typeface="Times New Roman" panose="02020603050405020304" pitchFamily="18" charset="0"/>
              </a:rPr>
              <a:t>do </a:t>
            </a:r>
            <a:r>
              <a:rPr lang="pl-PL" sz="2200" i="1" dirty="0">
                <a:latin typeface="Times New Roman" panose="02020603050405020304" pitchFamily="18" charset="0"/>
                <a:cs typeface="Times New Roman" panose="02020603050405020304" pitchFamily="18" charset="0"/>
              </a:rPr>
              <a:t>potrebe za izmjenom došlo je zbog okolnosti koje pažljivi javni naručilac nije mogao predvidjeti;</a:t>
            </a:r>
          </a:p>
          <a:p>
            <a:pPr algn="just"/>
            <a:r>
              <a:rPr lang="pl-PL" sz="2200" i="1" dirty="0" smtClean="0">
                <a:latin typeface="Times New Roman" panose="02020603050405020304" pitchFamily="18" charset="0"/>
                <a:cs typeface="Times New Roman" panose="02020603050405020304" pitchFamily="18" charset="0"/>
              </a:rPr>
              <a:t>izmjenom </a:t>
            </a:r>
            <a:r>
              <a:rPr lang="pl-PL" sz="2200" i="1" dirty="0">
                <a:latin typeface="Times New Roman" panose="02020603050405020304" pitchFamily="18" charset="0"/>
                <a:cs typeface="Times New Roman" panose="02020603050405020304" pitchFamily="18" charset="0"/>
              </a:rPr>
              <a:t>se ne mijenja priroda ugovora u cjelini;</a:t>
            </a:r>
          </a:p>
          <a:p>
            <a:pPr algn="just"/>
            <a:r>
              <a:rPr lang="pl-PL" sz="2200" i="1" dirty="0" smtClean="0">
                <a:latin typeface="Times New Roman" panose="02020603050405020304" pitchFamily="18" charset="0"/>
                <a:cs typeface="Times New Roman" panose="02020603050405020304" pitchFamily="18" charset="0"/>
              </a:rPr>
              <a:t>svako </a:t>
            </a:r>
            <a:r>
              <a:rPr lang="pl-PL" sz="2200" i="1" dirty="0">
                <a:latin typeface="Times New Roman" panose="02020603050405020304" pitchFamily="18" charset="0"/>
                <a:cs typeface="Times New Roman" panose="02020603050405020304" pitchFamily="18" charset="0"/>
              </a:rPr>
              <a:t>povećanje cijene nije veće od 50% vrijednosti prvobitnog ugovora ili okvirnog sporazuma. Ako je izvršeno više uzastopnih izmjena, ovo ograničenje se primjenjuje na vrijednost svake izmjene. Takve uzastopne izmjene ne smiju imati za cilj zaobilaženje ove Direktive.“</a:t>
            </a:r>
            <a:endParaRPr lang="pl-PL" sz="2200" i="1" dirty="0" smtClean="0">
              <a:latin typeface="Times New Roman" panose="02020603050405020304" pitchFamily="18" charset="0"/>
              <a:cs typeface="Times New Roman" panose="02020603050405020304" pitchFamily="18" charset="0"/>
            </a:endParaRPr>
          </a:p>
        </p:txBody>
      </p:sp>
      <p:sp>
        <p:nvSpPr>
          <p:cNvPr id="4" name="Date Placeholder 3">
            <a:extLst>
              <a:ext uri="{FF2B5EF4-FFF2-40B4-BE49-F238E27FC236}">
                <a16:creationId xmlns:a16="http://schemas.microsoft.com/office/drawing/2014/main" id="{5B87F639-0F73-471E-8698-9B27EF11F7D7}"/>
              </a:ext>
            </a:extLst>
          </p:cNvPr>
          <p:cNvSpPr>
            <a:spLocks noGrp="1"/>
          </p:cNvSpPr>
          <p:nvPr>
            <p:ph type="dt" sz="half" idx="10"/>
          </p:nvPr>
        </p:nvSpPr>
        <p:spPr/>
        <p:txBody>
          <a:bodyPr/>
          <a:lstStyle/>
          <a:p>
            <a:endParaRPr lang="en-US" dirty="0"/>
          </a:p>
        </p:txBody>
      </p:sp>
      <p:sp>
        <p:nvSpPr>
          <p:cNvPr id="5" name="Footer Placeholder 4">
            <a:extLst>
              <a:ext uri="{FF2B5EF4-FFF2-40B4-BE49-F238E27FC236}">
                <a16:creationId xmlns:a16="http://schemas.microsoft.com/office/drawing/2014/main" id="{0C013010-5125-455F-9E3C-AE39B3AB0CD8}"/>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27605429-BD27-4F6F-A7C5-C4CE0AB3C9F3}"/>
              </a:ext>
            </a:extLst>
          </p:cNvPr>
          <p:cNvSpPr>
            <a:spLocks noGrp="1"/>
          </p:cNvSpPr>
          <p:nvPr>
            <p:ph type="sldNum" sz="quarter" idx="12"/>
          </p:nvPr>
        </p:nvSpPr>
        <p:spPr/>
        <p:txBody>
          <a:bodyPr/>
          <a:lstStyle/>
          <a:p>
            <a:fld id="{5EE963A5-A76A-496F-BBA2-ABE69D2D945A}" type="slidenum">
              <a:rPr lang="en-US" smtClean="0"/>
              <a:pPr/>
              <a:t>17</a:t>
            </a:fld>
            <a:endParaRPr lang="en-US" dirty="0"/>
          </a:p>
        </p:txBody>
      </p:sp>
    </p:spTree>
    <p:extLst>
      <p:ext uri="{BB962C8B-B14F-4D97-AF65-F5344CB8AC3E}">
        <p14:creationId xmlns:p14="http://schemas.microsoft.com/office/powerpoint/2010/main" val="1547619572"/>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131A5F-2980-4127-A3F6-D58DE0D6D93B}"/>
              </a:ext>
            </a:extLst>
          </p:cNvPr>
          <p:cNvSpPr>
            <a:spLocks noGrp="1"/>
          </p:cNvSpPr>
          <p:nvPr>
            <p:ph type="title"/>
          </p:nvPr>
        </p:nvSpPr>
        <p:spPr>
          <a:xfrm>
            <a:off x="457200" y="136526"/>
            <a:ext cx="8229600" cy="2356370"/>
          </a:xfrm>
        </p:spPr>
        <p:txBody>
          <a:bodyPr>
            <a:normAutofit/>
          </a:bodyPr>
          <a:lstStyle/>
          <a:p>
            <a:r>
              <a:rPr lang="bs-Latn-BA" sz="3200" b="1" dirty="0" smtClean="0">
                <a:latin typeface="Times New Roman" panose="02020603050405020304" pitchFamily="18" charset="0"/>
                <a:ea typeface="Cambria" panose="02040503050406030204" pitchFamily="18" charset="0"/>
                <a:cs typeface="Times New Roman" panose="02020603050405020304" pitchFamily="18" charset="0"/>
              </a:rPr>
              <a:t>Izmjene ugovora</a:t>
            </a:r>
            <a:endParaRPr lang="en-US" sz="3200" b="1"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DBDDCBAF-B1C8-4280-8EEF-35691E327CC4}"/>
              </a:ext>
            </a:extLst>
          </p:cNvPr>
          <p:cNvSpPr>
            <a:spLocks noGrp="1"/>
          </p:cNvSpPr>
          <p:nvPr>
            <p:ph idx="1"/>
          </p:nvPr>
        </p:nvSpPr>
        <p:spPr>
          <a:xfrm>
            <a:off x="457200" y="1628800"/>
            <a:ext cx="8229600" cy="4727550"/>
          </a:xfrm>
        </p:spPr>
        <p:txBody>
          <a:bodyPr>
            <a:noAutofit/>
          </a:bodyPr>
          <a:lstStyle/>
          <a:p>
            <a:pPr marL="0" indent="0" algn="ctr">
              <a:buNone/>
            </a:pPr>
            <a:r>
              <a:rPr lang="pl-PL" sz="2000" b="1" dirty="0">
                <a:latin typeface="Times New Roman" panose="02020603050405020304" pitchFamily="18" charset="0"/>
                <a:cs typeface="Times New Roman" panose="02020603050405020304" pitchFamily="18" charset="0"/>
              </a:rPr>
              <a:t>Zamjena ugovornog </a:t>
            </a:r>
            <a:r>
              <a:rPr lang="pl-PL" sz="2000" b="1" dirty="0" smtClean="0">
                <a:latin typeface="Times New Roman" panose="02020603050405020304" pitchFamily="18" charset="0"/>
                <a:cs typeface="Times New Roman" panose="02020603050405020304" pitchFamily="18" charset="0"/>
              </a:rPr>
              <a:t>partnera</a:t>
            </a:r>
          </a:p>
          <a:p>
            <a:pPr marL="0" indent="0" algn="just">
              <a:buNone/>
            </a:pPr>
            <a:endParaRPr lang="pl-PL" sz="800" dirty="0" smtClean="0">
              <a:latin typeface="Times New Roman" panose="02020603050405020304" pitchFamily="18" charset="0"/>
              <a:cs typeface="Times New Roman" panose="02020603050405020304" pitchFamily="18" charset="0"/>
            </a:endParaRPr>
          </a:p>
          <a:p>
            <a:pPr marL="0" indent="0" algn="just">
              <a:buNone/>
            </a:pPr>
            <a:r>
              <a:rPr lang="pl-PL" sz="2000" i="1" dirty="0" smtClean="0">
                <a:latin typeface="Times New Roman" panose="02020603050405020304" pitchFamily="18" charset="0"/>
                <a:cs typeface="Times New Roman" panose="02020603050405020304" pitchFamily="18" charset="0"/>
              </a:rPr>
              <a:t>„Ugovore </a:t>
            </a:r>
            <a:r>
              <a:rPr lang="pl-PL" sz="2000" i="1" dirty="0">
                <a:latin typeface="Times New Roman" panose="02020603050405020304" pitchFamily="18" charset="0"/>
                <a:cs typeface="Times New Roman" panose="02020603050405020304" pitchFamily="18" charset="0"/>
              </a:rPr>
              <a:t>i okvirne sporazume moguće je mijenjati bez novog postupka javne nabavke u skladu sa ovom </a:t>
            </a:r>
            <a:r>
              <a:rPr lang="pl-PL" sz="2000" i="1" dirty="0" smtClean="0">
                <a:latin typeface="Times New Roman" panose="02020603050405020304" pitchFamily="18" charset="0"/>
                <a:cs typeface="Times New Roman" panose="02020603050405020304" pitchFamily="18" charset="0"/>
              </a:rPr>
              <a:t>Direktivom ako </a:t>
            </a:r>
            <a:r>
              <a:rPr lang="pl-PL" sz="2000" i="1" dirty="0">
                <a:latin typeface="Times New Roman" panose="02020603050405020304" pitchFamily="18" charset="0"/>
                <a:cs typeface="Times New Roman" panose="02020603050405020304" pitchFamily="18" charset="0"/>
              </a:rPr>
              <a:t>novi ugovarač zamjenjuje onoga kome je javni naručilac prvobitno dodijelio ugovor </a:t>
            </a:r>
            <a:r>
              <a:rPr lang="pl-PL" sz="2000" i="1" dirty="0" smtClean="0">
                <a:latin typeface="Times New Roman" panose="02020603050405020304" pitchFamily="18" charset="0"/>
                <a:cs typeface="Times New Roman" panose="02020603050405020304" pitchFamily="18" charset="0"/>
              </a:rPr>
              <a:t>uslijed:</a:t>
            </a:r>
          </a:p>
          <a:p>
            <a:pPr algn="just"/>
            <a:r>
              <a:rPr lang="pl-PL" sz="2000" i="1" dirty="0" smtClean="0">
                <a:latin typeface="Times New Roman" panose="02020603050405020304" pitchFamily="18" charset="0"/>
                <a:cs typeface="Times New Roman" panose="02020603050405020304" pitchFamily="18" charset="0"/>
              </a:rPr>
              <a:t>nedvosmislene </a:t>
            </a:r>
            <a:r>
              <a:rPr lang="pl-PL" sz="2000" i="1" dirty="0">
                <a:latin typeface="Times New Roman" panose="02020603050405020304" pitchFamily="18" charset="0"/>
                <a:cs typeface="Times New Roman" panose="02020603050405020304" pitchFamily="18" charset="0"/>
              </a:rPr>
              <a:t>revizione </a:t>
            </a:r>
            <a:r>
              <a:rPr lang="pl-PL" sz="2000" i="1" dirty="0" smtClean="0">
                <a:latin typeface="Times New Roman" panose="02020603050405020304" pitchFamily="18" charset="0"/>
                <a:cs typeface="Times New Roman" panose="02020603050405020304" pitchFamily="18" charset="0"/>
              </a:rPr>
              <a:t>klauzule</a:t>
            </a:r>
            <a:endParaRPr lang="pl-PL" sz="2000" i="1" dirty="0">
              <a:latin typeface="Times New Roman" panose="02020603050405020304" pitchFamily="18" charset="0"/>
              <a:cs typeface="Times New Roman" panose="02020603050405020304" pitchFamily="18" charset="0"/>
            </a:endParaRPr>
          </a:p>
          <a:p>
            <a:pPr algn="just"/>
            <a:r>
              <a:rPr lang="pl-PL" sz="2000" i="1" dirty="0" smtClean="0">
                <a:latin typeface="Times New Roman" panose="02020603050405020304" pitchFamily="18" charset="0"/>
                <a:cs typeface="Times New Roman" panose="02020603050405020304" pitchFamily="18" charset="0"/>
              </a:rPr>
              <a:t>potpunog </a:t>
            </a:r>
            <a:r>
              <a:rPr lang="pl-PL" sz="2000" i="1" dirty="0">
                <a:latin typeface="Times New Roman" panose="02020603050405020304" pitchFamily="18" charset="0"/>
                <a:cs typeface="Times New Roman" panose="02020603050405020304" pitchFamily="18" charset="0"/>
              </a:rPr>
              <a:t>ili djelimičnog stupanja na mjesto prvobitnog ugovarača nakon restrukturiranja preduzeća, uključujući preuzimanje, spajanje, sticanje ili stečaj, od strane drugog privrednog subjekta koji ispunjava prvobitno utvrđene kvalitativne kriterije za odabir, pod uslovom da to ne podrazumijeva druge značajne izmjene ugovora i da nema za cilj zaobilaženje primjene ove Direktive; ili</a:t>
            </a:r>
          </a:p>
          <a:p>
            <a:pPr algn="just"/>
            <a:r>
              <a:rPr lang="pl-PL" sz="2000" i="1" dirty="0" smtClean="0">
                <a:latin typeface="Times New Roman" panose="02020603050405020304" pitchFamily="18" charset="0"/>
                <a:cs typeface="Times New Roman" panose="02020603050405020304" pitchFamily="18" charset="0"/>
              </a:rPr>
              <a:t>u </a:t>
            </a:r>
            <a:r>
              <a:rPr lang="pl-PL" sz="2000" i="1" dirty="0">
                <a:latin typeface="Times New Roman" panose="02020603050405020304" pitchFamily="18" charset="0"/>
                <a:cs typeface="Times New Roman" panose="02020603050405020304" pitchFamily="18" charset="0"/>
              </a:rPr>
              <a:t>slučaju da sam javni naručilac preuzme obaveze glavnog ugovarača prema svojim podugovaračima, ako je takva mogućnost predviđena u domaćem </a:t>
            </a:r>
            <a:r>
              <a:rPr lang="pl-PL" sz="2000" i="1" dirty="0" smtClean="0">
                <a:latin typeface="Times New Roman" panose="02020603050405020304" pitchFamily="18" charset="0"/>
                <a:cs typeface="Times New Roman" panose="02020603050405020304" pitchFamily="18" charset="0"/>
              </a:rPr>
              <a:t>pravu.“</a:t>
            </a:r>
          </a:p>
        </p:txBody>
      </p:sp>
      <p:sp>
        <p:nvSpPr>
          <p:cNvPr id="4" name="Date Placeholder 3">
            <a:extLst>
              <a:ext uri="{FF2B5EF4-FFF2-40B4-BE49-F238E27FC236}">
                <a16:creationId xmlns:a16="http://schemas.microsoft.com/office/drawing/2014/main" id="{5B87F639-0F73-471E-8698-9B27EF11F7D7}"/>
              </a:ext>
            </a:extLst>
          </p:cNvPr>
          <p:cNvSpPr>
            <a:spLocks noGrp="1"/>
          </p:cNvSpPr>
          <p:nvPr>
            <p:ph type="dt" sz="half" idx="10"/>
          </p:nvPr>
        </p:nvSpPr>
        <p:spPr/>
        <p:txBody>
          <a:bodyPr/>
          <a:lstStyle/>
          <a:p>
            <a:endParaRPr lang="en-US" dirty="0"/>
          </a:p>
        </p:txBody>
      </p:sp>
      <p:sp>
        <p:nvSpPr>
          <p:cNvPr id="5" name="Footer Placeholder 4">
            <a:extLst>
              <a:ext uri="{FF2B5EF4-FFF2-40B4-BE49-F238E27FC236}">
                <a16:creationId xmlns:a16="http://schemas.microsoft.com/office/drawing/2014/main" id="{0C013010-5125-455F-9E3C-AE39B3AB0CD8}"/>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27605429-BD27-4F6F-A7C5-C4CE0AB3C9F3}"/>
              </a:ext>
            </a:extLst>
          </p:cNvPr>
          <p:cNvSpPr>
            <a:spLocks noGrp="1"/>
          </p:cNvSpPr>
          <p:nvPr>
            <p:ph type="sldNum" sz="quarter" idx="12"/>
          </p:nvPr>
        </p:nvSpPr>
        <p:spPr/>
        <p:txBody>
          <a:bodyPr/>
          <a:lstStyle/>
          <a:p>
            <a:fld id="{5EE963A5-A76A-496F-BBA2-ABE69D2D945A}" type="slidenum">
              <a:rPr lang="en-US" smtClean="0"/>
              <a:pPr/>
              <a:t>18</a:t>
            </a:fld>
            <a:endParaRPr lang="en-US" dirty="0"/>
          </a:p>
        </p:txBody>
      </p:sp>
    </p:spTree>
    <p:extLst>
      <p:ext uri="{BB962C8B-B14F-4D97-AF65-F5344CB8AC3E}">
        <p14:creationId xmlns:p14="http://schemas.microsoft.com/office/powerpoint/2010/main" val="1429587577"/>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131A5F-2980-4127-A3F6-D58DE0D6D93B}"/>
              </a:ext>
            </a:extLst>
          </p:cNvPr>
          <p:cNvSpPr>
            <a:spLocks noGrp="1"/>
          </p:cNvSpPr>
          <p:nvPr>
            <p:ph type="title"/>
          </p:nvPr>
        </p:nvSpPr>
        <p:spPr>
          <a:xfrm>
            <a:off x="457200" y="136526"/>
            <a:ext cx="8229600" cy="2356370"/>
          </a:xfrm>
        </p:spPr>
        <p:txBody>
          <a:bodyPr>
            <a:normAutofit/>
          </a:bodyPr>
          <a:lstStyle/>
          <a:p>
            <a:r>
              <a:rPr lang="bs-Latn-BA" sz="3200" b="1" dirty="0" smtClean="0">
                <a:latin typeface="Times New Roman" panose="02020603050405020304" pitchFamily="18" charset="0"/>
                <a:ea typeface="Cambria" panose="02040503050406030204" pitchFamily="18" charset="0"/>
                <a:cs typeface="Times New Roman" panose="02020603050405020304" pitchFamily="18" charset="0"/>
              </a:rPr>
              <a:t>Izmjene ugovora</a:t>
            </a:r>
            <a:endParaRPr lang="en-US" sz="3200" b="1"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DBDDCBAF-B1C8-4280-8EEF-35691E327CC4}"/>
              </a:ext>
            </a:extLst>
          </p:cNvPr>
          <p:cNvSpPr>
            <a:spLocks noGrp="1"/>
          </p:cNvSpPr>
          <p:nvPr>
            <p:ph idx="1"/>
          </p:nvPr>
        </p:nvSpPr>
        <p:spPr>
          <a:xfrm>
            <a:off x="457200" y="1700808"/>
            <a:ext cx="8229600" cy="4655542"/>
          </a:xfrm>
        </p:spPr>
        <p:txBody>
          <a:bodyPr>
            <a:noAutofit/>
          </a:bodyPr>
          <a:lstStyle/>
          <a:p>
            <a:pPr marL="0" indent="0" algn="ctr">
              <a:buNone/>
            </a:pPr>
            <a:r>
              <a:rPr lang="bs-Latn-BA" sz="2400" b="1" dirty="0" smtClean="0">
                <a:latin typeface="Times New Roman" panose="02020603050405020304" pitchFamily="18" charset="0"/>
                <a:cs typeface="Times New Roman" panose="02020603050405020304" pitchFamily="18" charset="0"/>
              </a:rPr>
              <a:t>Zakon </a:t>
            </a:r>
            <a:r>
              <a:rPr lang="bs-Latn-BA" sz="2400" b="1" dirty="0">
                <a:latin typeface="Times New Roman" panose="02020603050405020304" pitchFamily="18" charset="0"/>
                <a:cs typeface="Times New Roman" panose="02020603050405020304" pitchFamily="18" charset="0"/>
              </a:rPr>
              <a:t>o izmjenama i dopunama ZJN</a:t>
            </a:r>
          </a:p>
          <a:p>
            <a:pPr marL="0" indent="0" algn="just">
              <a:buNone/>
            </a:pPr>
            <a:endParaRPr lang="bs-Latn-BA" sz="1000" dirty="0">
              <a:latin typeface="Times New Roman" panose="02020603050405020304" pitchFamily="18" charset="0"/>
              <a:cs typeface="Times New Roman" panose="02020603050405020304" pitchFamily="18" charset="0"/>
            </a:endParaRPr>
          </a:p>
          <a:p>
            <a:pPr marL="0" indent="0" algn="just">
              <a:buNone/>
            </a:pPr>
            <a:r>
              <a:rPr lang="bs-Latn-BA" sz="2400" dirty="0" smtClean="0">
                <a:latin typeface="Times New Roman" panose="02020603050405020304" pitchFamily="18" charset="0"/>
                <a:cs typeface="Times New Roman" panose="02020603050405020304" pitchFamily="18" charset="0"/>
              </a:rPr>
              <a:t>Izuzetno </a:t>
            </a:r>
            <a:r>
              <a:rPr lang="bs-Latn-BA" sz="2400" dirty="0">
                <a:latin typeface="Times New Roman" panose="02020603050405020304" pitchFamily="18" charset="0"/>
                <a:cs typeface="Times New Roman" panose="02020603050405020304" pitchFamily="18" charset="0"/>
              </a:rPr>
              <a:t>se ugovor može izmijeniti tokom njegovog trajanja bez provođenja novog postupka javne nabavke ako su kumulativno ispunjeni sl</a:t>
            </a:r>
            <a:r>
              <a:rPr lang="bs-Cyrl-BA" sz="2400" dirty="0">
                <a:latin typeface="Times New Roman" panose="02020603050405020304" pitchFamily="18" charset="0"/>
                <a:cs typeface="Times New Roman" panose="02020603050405020304" pitchFamily="18" charset="0"/>
              </a:rPr>
              <a:t>ј</a:t>
            </a:r>
            <a:r>
              <a:rPr lang="bs-Latn-BA" sz="2400" dirty="0">
                <a:latin typeface="Times New Roman" panose="02020603050405020304" pitchFamily="18" charset="0"/>
                <a:cs typeface="Times New Roman" panose="02020603050405020304" pitchFamily="18" charset="0"/>
              </a:rPr>
              <a:t>edeći uslovi:</a:t>
            </a:r>
          </a:p>
          <a:p>
            <a:pPr algn="just">
              <a:buFont typeface="Wingdings" panose="05000000000000000000" pitchFamily="2" charset="2"/>
              <a:buChar char="Ø"/>
            </a:pPr>
            <a:endParaRPr lang="bs-Latn-BA" sz="2400" dirty="0">
              <a:latin typeface="Times New Roman" panose="02020603050405020304" pitchFamily="18" charset="0"/>
              <a:cs typeface="Times New Roman" panose="02020603050405020304" pitchFamily="18" charset="0"/>
            </a:endParaRPr>
          </a:p>
          <a:p>
            <a:pPr marL="457200" indent="-457200" algn="just">
              <a:buFont typeface="+mj-lt"/>
              <a:buAutoNum type="alphaLcParenR"/>
            </a:pPr>
            <a:r>
              <a:rPr lang="bs-Latn-BA" sz="2400" dirty="0">
                <a:latin typeface="Times New Roman" panose="02020603050405020304" pitchFamily="18" charset="0"/>
                <a:cs typeface="Times New Roman" panose="02020603050405020304" pitchFamily="18" charset="0"/>
              </a:rPr>
              <a:t>do potrebe za izmjenom došlo je zbog okolnosti koje pažl</a:t>
            </a:r>
            <a:r>
              <a:rPr lang="bs-Cyrl-BA" sz="2400" dirty="0">
                <a:latin typeface="Times New Roman" panose="02020603050405020304" pitchFamily="18" charset="0"/>
                <a:cs typeface="Times New Roman" panose="02020603050405020304" pitchFamily="18" charset="0"/>
              </a:rPr>
              <a:t>ј</a:t>
            </a:r>
            <a:r>
              <a:rPr lang="bs-Latn-BA" sz="2400" dirty="0">
                <a:latin typeface="Times New Roman" panose="02020603050405020304" pitchFamily="18" charset="0"/>
                <a:cs typeface="Times New Roman" panose="02020603050405020304" pitchFamily="18" charset="0"/>
              </a:rPr>
              <a:t>iv i savjestan ugovorni organ nije mogao predvidjeti;</a:t>
            </a:r>
          </a:p>
          <a:p>
            <a:pPr marL="457200" indent="-457200" algn="just">
              <a:buFont typeface="+mj-lt"/>
              <a:buAutoNum type="alphaLcParenR"/>
            </a:pPr>
            <a:r>
              <a:rPr lang="bs-Latn-BA" sz="2400" dirty="0">
                <a:latin typeface="Times New Roman" panose="02020603050405020304" pitchFamily="18" charset="0"/>
                <a:cs typeface="Times New Roman" panose="02020603050405020304" pitchFamily="18" charset="0"/>
              </a:rPr>
              <a:t>izmjenom se ne mijenja cjelokupna priroda ugovora;</a:t>
            </a:r>
          </a:p>
          <a:p>
            <a:pPr marL="457200" indent="-457200" algn="just">
              <a:buFont typeface="+mj-lt"/>
              <a:buAutoNum type="alphaLcParenR"/>
            </a:pPr>
            <a:r>
              <a:rPr lang="bs-Latn-BA" sz="2400" dirty="0">
                <a:latin typeface="Times New Roman" panose="02020603050405020304" pitchFamily="18" charset="0"/>
                <a:cs typeface="Times New Roman" panose="02020603050405020304" pitchFamily="18" charset="0"/>
              </a:rPr>
              <a:t>svako povećanje cijene nije veće od 30% vrijednosti prvobitnog ugovora i ne može imati za cil</a:t>
            </a:r>
            <a:r>
              <a:rPr lang="bs-Cyrl-BA" sz="2400" dirty="0">
                <a:latin typeface="Times New Roman" panose="02020603050405020304" pitchFamily="18" charset="0"/>
                <a:cs typeface="Times New Roman" panose="02020603050405020304" pitchFamily="18" charset="0"/>
              </a:rPr>
              <a:t>ј </a:t>
            </a:r>
            <a:r>
              <a:rPr lang="bs-Latn-BA" sz="2400" dirty="0">
                <a:latin typeface="Times New Roman" panose="02020603050405020304" pitchFamily="18" charset="0"/>
                <a:cs typeface="Times New Roman" panose="02020603050405020304" pitchFamily="18" charset="0"/>
              </a:rPr>
              <a:t>izbjegavanje primjene ovog zakona.</a:t>
            </a:r>
          </a:p>
          <a:p>
            <a:pPr marL="0" indent="0" algn="ctr">
              <a:buNone/>
            </a:pPr>
            <a:endParaRPr lang="pl-PL" sz="2000" i="1" dirty="0" smtClean="0">
              <a:latin typeface="Times New Roman" panose="02020603050405020304" pitchFamily="18" charset="0"/>
              <a:cs typeface="Times New Roman" panose="02020603050405020304" pitchFamily="18" charset="0"/>
            </a:endParaRPr>
          </a:p>
        </p:txBody>
      </p:sp>
      <p:sp>
        <p:nvSpPr>
          <p:cNvPr id="4" name="Date Placeholder 3">
            <a:extLst>
              <a:ext uri="{FF2B5EF4-FFF2-40B4-BE49-F238E27FC236}">
                <a16:creationId xmlns:a16="http://schemas.microsoft.com/office/drawing/2014/main" id="{5B87F639-0F73-471E-8698-9B27EF11F7D7}"/>
              </a:ext>
            </a:extLst>
          </p:cNvPr>
          <p:cNvSpPr>
            <a:spLocks noGrp="1"/>
          </p:cNvSpPr>
          <p:nvPr>
            <p:ph type="dt" sz="half" idx="10"/>
          </p:nvPr>
        </p:nvSpPr>
        <p:spPr/>
        <p:txBody>
          <a:bodyPr/>
          <a:lstStyle/>
          <a:p>
            <a:endParaRPr lang="en-US" dirty="0"/>
          </a:p>
        </p:txBody>
      </p:sp>
      <p:sp>
        <p:nvSpPr>
          <p:cNvPr id="5" name="Footer Placeholder 4">
            <a:extLst>
              <a:ext uri="{FF2B5EF4-FFF2-40B4-BE49-F238E27FC236}">
                <a16:creationId xmlns:a16="http://schemas.microsoft.com/office/drawing/2014/main" id="{0C013010-5125-455F-9E3C-AE39B3AB0CD8}"/>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27605429-BD27-4F6F-A7C5-C4CE0AB3C9F3}"/>
              </a:ext>
            </a:extLst>
          </p:cNvPr>
          <p:cNvSpPr>
            <a:spLocks noGrp="1"/>
          </p:cNvSpPr>
          <p:nvPr>
            <p:ph type="sldNum" sz="quarter" idx="12"/>
          </p:nvPr>
        </p:nvSpPr>
        <p:spPr/>
        <p:txBody>
          <a:bodyPr/>
          <a:lstStyle/>
          <a:p>
            <a:fld id="{5EE963A5-A76A-496F-BBA2-ABE69D2D945A}" type="slidenum">
              <a:rPr lang="en-US" smtClean="0"/>
              <a:pPr/>
              <a:t>19</a:t>
            </a:fld>
            <a:endParaRPr lang="en-US" dirty="0"/>
          </a:p>
        </p:txBody>
      </p:sp>
    </p:spTree>
    <p:extLst>
      <p:ext uri="{BB962C8B-B14F-4D97-AF65-F5344CB8AC3E}">
        <p14:creationId xmlns:p14="http://schemas.microsoft.com/office/powerpoint/2010/main" val="79826334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48680"/>
            <a:ext cx="8229600" cy="2232248"/>
          </a:xfrm>
        </p:spPr>
        <p:txBody>
          <a:bodyPr>
            <a:normAutofit/>
          </a:bodyPr>
          <a:lstStyle/>
          <a:p>
            <a:r>
              <a:rPr lang="bs-Latn-BA" sz="2800" b="1" dirty="0">
                <a:latin typeface="Arial" pitchFamily="34" charset="0"/>
                <a:cs typeface="Arial" pitchFamily="34" charset="0"/>
              </a:rPr>
              <a:t/>
            </a:r>
            <a:br>
              <a:rPr lang="bs-Latn-BA" sz="2800" b="1" dirty="0">
                <a:latin typeface="Arial" pitchFamily="34" charset="0"/>
                <a:cs typeface="Arial" pitchFamily="34" charset="0"/>
              </a:rPr>
            </a:br>
            <a:r>
              <a:rPr lang="bs-Latn-BA" sz="3600" b="1" dirty="0">
                <a:latin typeface="Times New Roman" panose="02020603050405020304" pitchFamily="18" charset="0"/>
                <a:cs typeface="Times New Roman" panose="02020603050405020304" pitchFamily="18" charset="0"/>
              </a:rPr>
              <a:t>UPRAVLJANJE UGOVOROM</a:t>
            </a:r>
            <a:br>
              <a:rPr lang="bs-Latn-BA" sz="3600" b="1" dirty="0">
                <a:latin typeface="Times New Roman" panose="02020603050405020304" pitchFamily="18" charset="0"/>
                <a:cs typeface="Times New Roman" panose="02020603050405020304" pitchFamily="18" charset="0"/>
              </a:rPr>
            </a:br>
            <a:r>
              <a:rPr lang="bs-Latn-BA" sz="3600" b="1" dirty="0">
                <a:latin typeface="Times New Roman" panose="02020603050405020304" pitchFamily="18" charset="0"/>
                <a:cs typeface="Times New Roman" panose="02020603050405020304" pitchFamily="18" charset="0"/>
              </a:rPr>
              <a:t>Uvod</a:t>
            </a:r>
            <a:r>
              <a:rPr lang="bs-Latn-BA" sz="2800" b="1" dirty="0">
                <a:latin typeface="Times New Roman" panose="02020603050405020304" pitchFamily="18" charset="0"/>
                <a:cs typeface="Times New Roman" panose="02020603050405020304" pitchFamily="18" charset="0"/>
              </a:rPr>
              <a:t/>
            </a:r>
            <a:br>
              <a:rPr lang="bs-Latn-BA" sz="2800" b="1" dirty="0">
                <a:latin typeface="Times New Roman" panose="02020603050405020304" pitchFamily="18" charset="0"/>
                <a:cs typeface="Times New Roman" panose="02020603050405020304" pitchFamily="18" charset="0"/>
              </a:rPr>
            </a:br>
            <a:endParaRPr lang="bs-Latn-BA" sz="2800" b="1" dirty="0">
              <a:latin typeface="Arial" pitchFamily="34" charset="0"/>
              <a:cs typeface="Arial" pitchFamily="34" charset="0"/>
            </a:endParaRPr>
          </a:p>
        </p:txBody>
      </p:sp>
      <p:sp>
        <p:nvSpPr>
          <p:cNvPr id="3" name="Content Placeholder 2"/>
          <p:cNvSpPr>
            <a:spLocks noGrp="1"/>
          </p:cNvSpPr>
          <p:nvPr>
            <p:ph idx="1"/>
          </p:nvPr>
        </p:nvSpPr>
        <p:spPr>
          <a:xfrm>
            <a:off x="179512" y="1988840"/>
            <a:ext cx="8784976" cy="4367510"/>
          </a:xfrm>
        </p:spPr>
        <p:txBody>
          <a:bodyPr>
            <a:normAutofit lnSpcReduction="10000"/>
          </a:bodyPr>
          <a:lstStyle/>
          <a:p>
            <a:pPr marL="0" indent="0" algn="ctr">
              <a:buNone/>
            </a:pPr>
            <a:endParaRPr lang="bs-Latn-BA" sz="800" dirty="0">
              <a:latin typeface="Times New Roman" panose="02020603050405020304" pitchFamily="18" charset="0"/>
              <a:cs typeface="Times New Roman" panose="02020603050405020304" pitchFamily="18" charset="0"/>
            </a:endParaRPr>
          </a:p>
          <a:p>
            <a:pPr algn="just">
              <a:buFont typeface="Wingdings" pitchFamily="2" charset="2"/>
              <a:buChar char="Ø"/>
            </a:pPr>
            <a:r>
              <a:rPr lang="bs-Latn-BA" sz="2600" dirty="0">
                <a:latin typeface="Times New Roman" panose="02020603050405020304" pitchFamily="18" charset="0"/>
                <a:cs typeface="Times New Roman" panose="02020603050405020304" pitchFamily="18" charset="0"/>
              </a:rPr>
              <a:t>Zaključeni ugovor o JN predstavlja (dvostrani) aranžman koji se ne može prepustiti da samo ide svojim tokom, već se njime mora upravljati kako bi se obezbijedilo da obje ugovorne strane ispune svoje ugovorne obaveze. Ugovori su često složeni, mogu da uključuju veliki broj aktera, mogu da traju duže vrijeme i mogu da troše mnoge resurse. Zbog toga je od izuzetne važnosti da se njima upravlja na pravi način.</a:t>
            </a:r>
          </a:p>
          <a:p>
            <a:pPr algn="just">
              <a:buFont typeface="Wingdings" pitchFamily="2" charset="2"/>
              <a:buChar char="Ø"/>
            </a:pPr>
            <a:r>
              <a:rPr lang="bs-Latn-BA" sz="2600" dirty="0">
                <a:latin typeface="Times New Roman" panose="02020603050405020304" pitchFamily="18" charset="0"/>
                <a:cs typeface="Times New Roman" panose="02020603050405020304" pitchFamily="18" charset="0"/>
              </a:rPr>
              <a:t>Ako neki dobavljač uvidi da UO ne prati izvršenje ugovora na adekvatan način on može da postane nemaran ili da to zloupotrijebi i da isporuka bude ispod prihvatljivog nivoa ili može da izazove situacije koje nisu predviđene u ugovoru. </a:t>
            </a:r>
          </a:p>
          <a:p>
            <a:pPr>
              <a:buFont typeface="Wingdings" pitchFamily="2" charset="2"/>
              <a:buChar char="Ø"/>
            </a:pPr>
            <a:endParaRPr lang="bs-Latn-BA" sz="2600" dirty="0">
              <a:latin typeface="Times New Roman" panose="02020603050405020304" pitchFamily="18" charset="0"/>
              <a:cs typeface="Times New Roman" panose="02020603050405020304" pitchFamily="18" charset="0"/>
            </a:endParaRPr>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EE963A5-A76A-496F-BBA2-ABE69D2D945A}" type="slidenum">
              <a:rPr lang="en-US" smtClean="0"/>
              <a:pPr/>
              <a:t>2</a:t>
            </a:fld>
            <a:endParaRPr lang="en-US" dirty="0"/>
          </a:p>
        </p:txBody>
      </p:sp>
    </p:spTree>
    <p:extLst>
      <p:ext uri="{BB962C8B-B14F-4D97-AF65-F5344CB8AC3E}">
        <p14:creationId xmlns:p14="http://schemas.microsoft.com/office/powerpoint/2010/main" val="350678685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131A5F-2980-4127-A3F6-D58DE0D6D93B}"/>
              </a:ext>
            </a:extLst>
          </p:cNvPr>
          <p:cNvSpPr>
            <a:spLocks noGrp="1"/>
          </p:cNvSpPr>
          <p:nvPr>
            <p:ph type="title"/>
          </p:nvPr>
        </p:nvSpPr>
        <p:spPr>
          <a:xfrm>
            <a:off x="457200" y="332656"/>
            <a:ext cx="8229600" cy="2232248"/>
          </a:xfrm>
        </p:spPr>
        <p:txBody>
          <a:bodyPr>
            <a:normAutofit/>
          </a:bodyPr>
          <a:lstStyle/>
          <a:p>
            <a:r>
              <a:rPr lang="bs-Latn-BA" sz="3200" b="1" dirty="0" smtClean="0">
                <a:latin typeface="Times New Roman" panose="02020603050405020304" pitchFamily="18" charset="0"/>
                <a:ea typeface="Cambria" panose="02040503050406030204" pitchFamily="18" charset="0"/>
                <a:cs typeface="Times New Roman" panose="02020603050405020304" pitchFamily="18" charset="0"/>
              </a:rPr>
              <a:t>Izmjene ugovora</a:t>
            </a:r>
            <a:endParaRPr lang="en-US" sz="3200" b="1"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DBDDCBAF-B1C8-4280-8EEF-35691E327CC4}"/>
              </a:ext>
            </a:extLst>
          </p:cNvPr>
          <p:cNvSpPr>
            <a:spLocks noGrp="1"/>
          </p:cNvSpPr>
          <p:nvPr>
            <p:ph idx="1"/>
          </p:nvPr>
        </p:nvSpPr>
        <p:spPr>
          <a:xfrm>
            <a:off x="457200" y="1628800"/>
            <a:ext cx="8229600" cy="4727550"/>
          </a:xfrm>
        </p:spPr>
        <p:txBody>
          <a:bodyPr>
            <a:noAutofit/>
          </a:bodyPr>
          <a:lstStyle/>
          <a:p>
            <a:pPr marL="0" indent="0" algn="ctr">
              <a:buNone/>
            </a:pPr>
            <a:endParaRPr lang="bs-Latn-BA" sz="800" b="1" dirty="0" smtClean="0">
              <a:latin typeface="Times New Roman" panose="02020603050405020304" pitchFamily="18" charset="0"/>
              <a:cs typeface="Times New Roman" panose="02020603050405020304" pitchFamily="18" charset="0"/>
            </a:endParaRPr>
          </a:p>
          <a:p>
            <a:pPr marL="0" indent="0" algn="ctr">
              <a:buNone/>
            </a:pPr>
            <a:r>
              <a:rPr lang="bs-Latn-BA" sz="2300" b="1" dirty="0" smtClean="0">
                <a:latin typeface="Times New Roman" panose="02020603050405020304" pitchFamily="18" charset="0"/>
                <a:cs typeface="Times New Roman" panose="02020603050405020304" pitchFamily="18" charset="0"/>
              </a:rPr>
              <a:t>Zakon o izmjenama i dopunama ZJN</a:t>
            </a:r>
          </a:p>
          <a:p>
            <a:pPr marL="0" indent="0" algn="ctr">
              <a:buNone/>
            </a:pPr>
            <a:endParaRPr lang="bs-Latn-BA" sz="800" b="1" dirty="0" smtClean="0">
              <a:latin typeface="Times New Roman" panose="02020603050405020304" pitchFamily="18" charset="0"/>
              <a:cs typeface="Times New Roman" panose="02020603050405020304" pitchFamily="18" charset="0"/>
            </a:endParaRPr>
          </a:p>
          <a:p>
            <a:pPr marL="0" indent="0" algn="ctr">
              <a:buNone/>
            </a:pPr>
            <a:endParaRPr lang="bs-Latn-BA" sz="600" b="1" dirty="0" smtClean="0">
              <a:latin typeface="Times New Roman" panose="02020603050405020304" pitchFamily="18" charset="0"/>
              <a:cs typeface="Times New Roman" panose="02020603050405020304" pitchFamily="18" charset="0"/>
            </a:endParaRPr>
          </a:p>
          <a:p>
            <a:pPr algn="just">
              <a:buFont typeface="Wingdings" panose="05000000000000000000" pitchFamily="2" charset="2"/>
              <a:buChar char="Ø"/>
            </a:pPr>
            <a:r>
              <a:rPr lang="bs-Latn-BA" sz="1800" dirty="0" smtClean="0">
                <a:latin typeface="Times New Roman" panose="02020603050405020304" pitchFamily="18" charset="0"/>
                <a:cs typeface="Times New Roman" panose="02020603050405020304" pitchFamily="18" charset="0"/>
              </a:rPr>
              <a:t>Izmjena </a:t>
            </a:r>
            <a:r>
              <a:rPr lang="bs-Latn-BA" sz="1800" dirty="0">
                <a:latin typeface="Times New Roman" panose="02020603050405020304" pitchFamily="18" charset="0"/>
                <a:cs typeface="Times New Roman" panose="02020603050405020304" pitchFamily="18" charset="0"/>
              </a:rPr>
              <a:t>ugovora nije moguća ako je riječ o povećanju cijena do 5% vrijednosti prvobitnog ugovora robe i usluga, odnosno do 10% vrijednosti prvobitnog ugovora o javnoj nabavci radova.</a:t>
            </a:r>
          </a:p>
          <a:p>
            <a:pPr algn="just">
              <a:buFont typeface="Wingdings" panose="05000000000000000000" pitchFamily="2" charset="2"/>
              <a:buChar char="Ø"/>
            </a:pPr>
            <a:r>
              <a:rPr lang="bs-Latn-BA" sz="1800" dirty="0">
                <a:latin typeface="Times New Roman" panose="02020603050405020304" pitchFamily="18" charset="0"/>
                <a:cs typeface="Times New Roman" panose="02020603050405020304" pitchFamily="18" charset="0"/>
              </a:rPr>
              <a:t>Izmjena cijena može se zahtijevati samo za razliku u cijeni koja prelazi 5%, odnosno 10%, osim ako je do povećanja cijena došlo poslije dobavl</a:t>
            </a:r>
            <a:r>
              <a:rPr lang="bs-Cyrl-BA" sz="1800" dirty="0">
                <a:latin typeface="Times New Roman" panose="02020603050405020304" pitchFamily="18" charset="0"/>
                <a:cs typeface="Times New Roman" panose="02020603050405020304" pitchFamily="18" charset="0"/>
              </a:rPr>
              <a:t>ј</a:t>
            </a:r>
            <a:r>
              <a:rPr lang="bs-Latn-BA" sz="1800" dirty="0">
                <a:latin typeface="Times New Roman" panose="02020603050405020304" pitchFamily="18" charset="0"/>
                <a:cs typeface="Times New Roman" panose="02020603050405020304" pitchFamily="18" charset="0"/>
              </a:rPr>
              <a:t>ačevog dolaska u docnju.</a:t>
            </a:r>
          </a:p>
          <a:p>
            <a:pPr algn="just">
              <a:buFont typeface="Wingdings" panose="05000000000000000000" pitchFamily="2" charset="2"/>
              <a:buChar char="Ø"/>
            </a:pPr>
            <a:r>
              <a:rPr lang="bs-Latn-BA" sz="1800" dirty="0">
                <a:latin typeface="Times New Roman" panose="02020603050405020304" pitchFamily="18" charset="0"/>
                <a:cs typeface="Times New Roman" panose="02020603050405020304" pitchFamily="18" charset="0"/>
              </a:rPr>
              <a:t>Ako je učinjeno nekoliko uzastopnih izmjena, ograničenje iz stava (5) tačka c) ovog člana procjenjuje se na osnovu neto kumulativne vrijednosti svih uzastopnih izmjena.</a:t>
            </a:r>
          </a:p>
          <a:p>
            <a:pPr algn="just">
              <a:buFont typeface="Wingdings" panose="05000000000000000000" pitchFamily="2" charset="2"/>
              <a:buChar char="Ø"/>
            </a:pPr>
            <a:r>
              <a:rPr lang="bs-Latn-BA" sz="1800" dirty="0" smtClean="0">
                <a:latin typeface="Times New Roman" panose="02020603050405020304" pitchFamily="18" charset="0"/>
                <a:cs typeface="Times New Roman" panose="02020603050405020304" pitchFamily="18" charset="0"/>
              </a:rPr>
              <a:t>U </a:t>
            </a:r>
            <a:r>
              <a:rPr lang="bs-Latn-BA" sz="1800" dirty="0">
                <a:latin typeface="Times New Roman" panose="02020603050405020304" pitchFamily="18" charset="0"/>
                <a:cs typeface="Times New Roman" panose="02020603050405020304" pitchFamily="18" charset="0"/>
              </a:rPr>
              <a:t>slučaju izmjene ugovora UO obezbjeđuje dokaze, u pisanoj formi</a:t>
            </a:r>
            <a:r>
              <a:rPr lang="bs-Latn-BA" sz="1800" dirty="0" smtClean="0">
                <a:latin typeface="Times New Roman" panose="02020603050405020304" pitchFamily="18" charset="0"/>
                <a:cs typeface="Times New Roman" panose="02020603050405020304" pitchFamily="18" charset="0"/>
              </a:rPr>
              <a:t>.</a:t>
            </a:r>
          </a:p>
          <a:p>
            <a:pPr algn="just">
              <a:buFont typeface="Wingdings" panose="05000000000000000000" pitchFamily="2" charset="2"/>
              <a:buChar char="Ø"/>
            </a:pPr>
            <a:r>
              <a:rPr lang="bs-Latn-BA" sz="1800" dirty="0">
                <a:latin typeface="Times New Roman" panose="02020603050405020304" pitchFamily="18" charset="0"/>
                <a:cs typeface="Times New Roman" panose="02020603050405020304" pitchFamily="18" charset="0"/>
              </a:rPr>
              <a:t>Ugovorni organ najkasnije u roku od 30 dana od dana zaključenja ugovora, odnosno nastale izmjene, objavljuje osnovne elemente ugovora za sve postupke javne nabavke, kao i sve izmjene ugovora do kojih dođe u toku realizacije ugovora na portalu javnih nabavki.</a:t>
            </a:r>
          </a:p>
        </p:txBody>
      </p:sp>
      <p:sp>
        <p:nvSpPr>
          <p:cNvPr id="4" name="Date Placeholder 3">
            <a:extLst>
              <a:ext uri="{FF2B5EF4-FFF2-40B4-BE49-F238E27FC236}">
                <a16:creationId xmlns:a16="http://schemas.microsoft.com/office/drawing/2014/main" id="{5B87F639-0F73-471E-8698-9B27EF11F7D7}"/>
              </a:ext>
            </a:extLst>
          </p:cNvPr>
          <p:cNvSpPr>
            <a:spLocks noGrp="1"/>
          </p:cNvSpPr>
          <p:nvPr>
            <p:ph type="dt" sz="half" idx="10"/>
          </p:nvPr>
        </p:nvSpPr>
        <p:spPr/>
        <p:txBody>
          <a:bodyPr/>
          <a:lstStyle/>
          <a:p>
            <a:endParaRPr lang="en-US" dirty="0"/>
          </a:p>
        </p:txBody>
      </p:sp>
      <p:sp>
        <p:nvSpPr>
          <p:cNvPr id="5" name="Footer Placeholder 4">
            <a:extLst>
              <a:ext uri="{FF2B5EF4-FFF2-40B4-BE49-F238E27FC236}">
                <a16:creationId xmlns:a16="http://schemas.microsoft.com/office/drawing/2014/main" id="{0C013010-5125-455F-9E3C-AE39B3AB0CD8}"/>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27605429-BD27-4F6F-A7C5-C4CE0AB3C9F3}"/>
              </a:ext>
            </a:extLst>
          </p:cNvPr>
          <p:cNvSpPr>
            <a:spLocks noGrp="1"/>
          </p:cNvSpPr>
          <p:nvPr>
            <p:ph type="sldNum" sz="quarter" idx="12"/>
          </p:nvPr>
        </p:nvSpPr>
        <p:spPr/>
        <p:txBody>
          <a:bodyPr/>
          <a:lstStyle/>
          <a:p>
            <a:fld id="{5EE963A5-A76A-496F-BBA2-ABE69D2D945A}" type="slidenum">
              <a:rPr lang="en-US" smtClean="0"/>
              <a:pPr/>
              <a:t>20</a:t>
            </a:fld>
            <a:endParaRPr lang="en-US" dirty="0"/>
          </a:p>
        </p:txBody>
      </p:sp>
    </p:spTree>
    <p:extLst>
      <p:ext uri="{BB962C8B-B14F-4D97-AF65-F5344CB8AC3E}">
        <p14:creationId xmlns:p14="http://schemas.microsoft.com/office/powerpoint/2010/main" val="1049307438"/>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131A5F-2980-4127-A3F6-D58DE0D6D93B}"/>
              </a:ext>
            </a:extLst>
          </p:cNvPr>
          <p:cNvSpPr>
            <a:spLocks noGrp="1"/>
          </p:cNvSpPr>
          <p:nvPr>
            <p:ph type="title"/>
          </p:nvPr>
        </p:nvSpPr>
        <p:spPr>
          <a:xfrm>
            <a:off x="457200" y="332656"/>
            <a:ext cx="8229600" cy="2232248"/>
          </a:xfrm>
        </p:spPr>
        <p:txBody>
          <a:bodyPr>
            <a:normAutofit/>
          </a:bodyPr>
          <a:lstStyle/>
          <a:p>
            <a:endParaRPr lang="en-US" sz="3200" b="1"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DBDDCBAF-B1C8-4280-8EEF-35691E327CC4}"/>
              </a:ext>
            </a:extLst>
          </p:cNvPr>
          <p:cNvSpPr>
            <a:spLocks noGrp="1"/>
          </p:cNvSpPr>
          <p:nvPr>
            <p:ph idx="1"/>
          </p:nvPr>
        </p:nvSpPr>
        <p:spPr>
          <a:xfrm>
            <a:off x="457200" y="1628800"/>
            <a:ext cx="8229600" cy="4727550"/>
          </a:xfrm>
        </p:spPr>
        <p:txBody>
          <a:bodyPr>
            <a:noAutofit/>
          </a:bodyPr>
          <a:lstStyle/>
          <a:p>
            <a:pPr marL="0" indent="0" algn="just">
              <a:buNone/>
            </a:pPr>
            <a:endParaRPr lang="bs-Latn-BA" sz="4000" dirty="0" smtClean="0">
              <a:latin typeface="Times New Roman" panose="02020603050405020304" pitchFamily="18" charset="0"/>
              <a:cs typeface="Times New Roman" panose="02020603050405020304" pitchFamily="18" charset="0"/>
            </a:endParaRPr>
          </a:p>
          <a:p>
            <a:pPr marL="0" indent="0" algn="just">
              <a:buNone/>
            </a:pPr>
            <a:endParaRPr lang="bs-Latn-BA" sz="4000" dirty="0">
              <a:latin typeface="Times New Roman" panose="02020603050405020304" pitchFamily="18" charset="0"/>
              <a:cs typeface="Times New Roman" panose="02020603050405020304" pitchFamily="18" charset="0"/>
            </a:endParaRPr>
          </a:p>
          <a:p>
            <a:pPr marL="0" indent="0" algn="just">
              <a:buNone/>
            </a:pPr>
            <a:r>
              <a:rPr lang="bs-Latn-BA" sz="4000" dirty="0" smtClean="0">
                <a:latin typeface="Times New Roman" panose="02020603050405020304" pitchFamily="18" charset="0"/>
                <a:cs typeface="Times New Roman" panose="02020603050405020304" pitchFamily="18" charset="0"/>
              </a:rPr>
              <a:t>				</a:t>
            </a:r>
          </a:p>
          <a:p>
            <a:pPr marL="0" indent="0" algn="just">
              <a:buNone/>
            </a:pPr>
            <a:r>
              <a:rPr lang="bs-Latn-BA" sz="4000" dirty="0">
                <a:latin typeface="Times New Roman" panose="02020603050405020304" pitchFamily="18" charset="0"/>
                <a:cs typeface="Times New Roman" panose="02020603050405020304" pitchFamily="18" charset="0"/>
              </a:rPr>
              <a:t>	</a:t>
            </a:r>
            <a:r>
              <a:rPr lang="bs-Latn-BA" sz="4000" dirty="0" smtClean="0">
                <a:latin typeface="Times New Roman" panose="02020603050405020304" pitchFamily="18" charset="0"/>
                <a:cs typeface="Times New Roman" panose="02020603050405020304" pitchFamily="18" charset="0"/>
              </a:rPr>
              <a:t>			Hvala </a:t>
            </a:r>
            <a:r>
              <a:rPr lang="bs-Latn-BA" sz="4000" dirty="0">
                <a:latin typeface="Times New Roman" panose="02020603050405020304" pitchFamily="18" charset="0"/>
                <a:cs typeface="Times New Roman" panose="02020603050405020304" pitchFamily="18" charset="0"/>
              </a:rPr>
              <a:t>na pažnji!</a:t>
            </a:r>
          </a:p>
          <a:p>
            <a:pPr marL="0" indent="0" algn="just">
              <a:buNone/>
            </a:pPr>
            <a:endParaRPr lang="bs-Latn-BA" sz="4000" dirty="0">
              <a:latin typeface="Times New Roman" panose="02020603050405020304" pitchFamily="18" charset="0"/>
              <a:cs typeface="Times New Roman" panose="02020603050405020304" pitchFamily="18" charset="0"/>
            </a:endParaRPr>
          </a:p>
          <a:p>
            <a:pPr marL="3543300" lvl="8" indent="0" algn="just">
              <a:buNone/>
            </a:pPr>
            <a:r>
              <a:rPr lang="bs-Latn-BA" sz="2800" dirty="0">
                <a:latin typeface="Times New Roman" panose="02020603050405020304" pitchFamily="18" charset="0"/>
                <a:cs typeface="Times New Roman" panose="02020603050405020304" pitchFamily="18" charset="0"/>
              </a:rPr>
              <a:t>                    Admir Ćebić</a:t>
            </a:r>
          </a:p>
          <a:p>
            <a:pPr marL="0" indent="0" algn="ctr">
              <a:buNone/>
            </a:pPr>
            <a:endParaRPr lang="bs-Latn-BA" sz="800" b="1" dirty="0" smtClean="0">
              <a:latin typeface="Times New Roman" panose="02020603050405020304" pitchFamily="18" charset="0"/>
              <a:cs typeface="Times New Roman" panose="02020603050405020304" pitchFamily="18" charset="0"/>
            </a:endParaRPr>
          </a:p>
        </p:txBody>
      </p:sp>
      <p:sp>
        <p:nvSpPr>
          <p:cNvPr id="4" name="Date Placeholder 3">
            <a:extLst>
              <a:ext uri="{FF2B5EF4-FFF2-40B4-BE49-F238E27FC236}">
                <a16:creationId xmlns:a16="http://schemas.microsoft.com/office/drawing/2014/main" id="{5B87F639-0F73-471E-8698-9B27EF11F7D7}"/>
              </a:ext>
            </a:extLst>
          </p:cNvPr>
          <p:cNvSpPr>
            <a:spLocks noGrp="1"/>
          </p:cNvSpPr>
          <p:nvPr>
            <p:ph type="dt" sz="half" idx="10"/>
          </p:nvPr>
        </p:nvSpPr>
        <p:spPr/>
        <p:txBody>
          <a:bodyPr/>
          <a:lstStyle/>
          <a:p>
            <a:endParaRPr lang="en-US" dirty="0"/>
          </a:p>
        </p:txBody>
      </p:sp>
      <p:sp>
        <p:nvSpPr>
          <p:cNvPr id="5" name="Footer Placeholder 4">
            <a:extLst>
              <a:ext uri="{FF2B5EF4-FFF2-40B4-BE49-F238E27FC236}">
                <a16:creationId xmlns:a16="http://schemas.microsoft.com/office/drawing/2014/main" id="{0C013010-5125-455F-9E3C-AE39B3AB0CD8}"/>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27605429-BD27-4F6F-A7C5-C4CE0AB3C9F3}"/>
              </a:ext>
            </a:extLst>
          </p:cNvPr>
          <p:cNvSpPr>
            <a:spLocks noGrp="1"/>
          </p:cNvSpPr>
          <p:nvPr>
            <p:ph type="sldNum" sz="quarter" idx="12"/>
          </p:nvPr>
        </p:nvSpPr>
        <p:spPr/>
        <p:txBody>
          <a:bodyPr/>
          <a:lstStyle/>
          <a:p>
            <a:fld id="{5EE963A5-A76A-496F-BBA2-ABE69D2D945A}" type="slidenum">
              <a:rPr lang="en-US" smtClean="0"/>
              <a:pPr/>
              <a:t>21</a:t>
            </a:fld>
            <a:endParaRPr lang="en-US" dirty="0"/>
          </a:p>
        </p:txBody>
      </p:sp>
    </p:spTree>
    <p:extLst>
      <p:ext uri="{BB962C8B-B14F-4D97-AF65-F5344CB8AC3E}">
        <p14:creationId xmlns:p14="http://schemas.microsoft.com/office/powerpoint/2010/main" val="29834656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60648"/>
            <a:ext cx="8229600" cy="3312368"/>
          </a:xfrm>
        </p:spPr>
        <p:txBody>
          <a:bodyPr>
            <a:normAutofit/>
          </a:bodyPr>
          <a:lstStyle/>
          <a:p>
            <a:r>
              <a:rPr lang="bs-Latn-BA" sz="2800" b="1" dirty="0">
                <a:latin typeface="Arial" pitchFamily="34" charset="0"/>
                <a:cs typeface="Arial" pitchFamily="34" charset="0"/>
              </a:rPr>
              <a:t/>
            </a:r>
            <a:br>
              <a:rPr lang="bs-Latn-BA" sz="2800" b="1" dirty="0">
                <a:latin typeface="Arial" pitchFamily="34" charset="0"/>
                <a:cs typeface="Arial" pitchFamily="34" charset="0"/>
              </a:rPr>
            </a:br>
            <a:r>
              <a:rPr lang="bs-Latn-BA" sz="3300" b="1" dirty="0">
                <a:latin typeface="Times New Roman" panose="02020603050405020304" pitchFamily="18" charset="0"/>
                <a:cs typeface="Times New Roman" panose="02020603050405020304" pitchFamily="18" charset="0"/>
              </a:rPr>
              <a:t>UPRAVLJANJE UGOVOROM</a:t>
            </a:r>
            <a:br>
              <a:rPr lang="bs-Latn-BA" sz="3300" b="1" dirty="0">
                <a:latin typeface="Times New Roman" panose="02020603050405020304" pitchFamily="18" charset="0"/>
                <a:cs typeface="Times New Roman" panose="02020603050405020304" pitchFamily="18" charset="0"/>
              </a:rPr>
            </a:br>
            <a:r>
              <a:rPr lang="bs-Latn-BA" sz="3300" b="1" dirty="0">
                <a:latin typeface="Times New Roman" panose="02020603050405020304" pitchFamily="18" charset="0"/>
                <a:cs typeface="Times New Roman" panose="02020603050405020304" pitchFamily="18" charset="0"/>
              </a:rPr>
              <a:t>Aktivnosti</a:t>
            </a:r>
            <a:r>
              <a:rPr lang="bs-Latn-BA" sz="3600" dirty="0">
                <a:latin typeface="Times New Roman" panose="02020603050405020304" pitchFamily="18" charset="0"/>
                <a:cs typeface="Times New Roman" panose="02020603050405020304" pitchFamily="18" charset="0"/>
              </a:rPr>
              <a:t/>
            </a:r>
            <a:br>
              <a:rPr lang="bs-Latn-BA" sz="3600" dirty="0">
                <a:latin typeface="Times New Roman" panose="02020603050405020304" pitchFamily="18" charset="0"/>
                <a:cs typeface="Times New Roman" panose="02020603050405020304" pitchFamily="18" charset="0"/>
              </a:rPr>
            </a:br>
            <a:r>
              <a:rPr lang="bs-Latn-BA" sz="2800" b="1" dirty="0">
                <a:latin typeface="Times New Roman" panose="02020603050405020304" pitchFamily="18" charset="0"/>
                <a:cs typeface="Times New Roman" panose="02020603050405020304" pitchFamily="18" charset="0"/>
              </a:rPr>
              <a:t/>
            </a:r>
            <a:br>
              <a:rPr lang="bs-Latn-BA" sz="2800" b="1" dirty="0">
                <a:latin typeface="Times New Roman" panose="02020603050405020304" pitchFamily="18" charset="0"/>
                <a:cs typeface="Times New Roman" panose="02020603050405020304" pitchFamily="18" charset="0"/>
              </a:rPr>
            </a:br>
            <a:endParaRPr lang="bs-Latn-BA" sz="2800" b="1" dirty="0">
              <a:latin typeface="Arial" pitchFamily="34" charset="0"/>
              <a:cs typeface="Arial" pitchFamily="34" charset="0"/>
            </a:endParaRPr>
          </a:p>
        </p:txBody>
      </p:sp>
      <p:sp>
        <p:nvSpPr>
          <p:cNvPr id="3" name="Content Placeholder 2"/>
          <p:cNvSpPr>
            <a:spLocks noGrp="1"/>
          </p:cNvSpPr>
          <p:nvPr>
            <p:ph idx="1"/>
          </p:nvPr>
        </p:nvSpPr>
        <p:spPr>
          <a:xfrm>
            <a:off x="179512" y="2852936"/>
            <a:ext cx="8784976" cy="3503414"/>
          </a:xfrm>
        </p:spPr>
        <p:txBody>
          <a:bodyPr>
            <a:normAutofit/>
          </a:bodyPr>
          <a:lstStyle/>
          <a:p>
            <a:pPr marL="0" indent="0" algn="just">
              <a:buNone/>
            </a:pPr>
            <a:r>
              <a:rPr lang="bs-Latn-BA" sz="2400" dirty="0">
                <a:latin typeface="Times New Roman" panose="02020603050405020304" pitchFamily="18" charset="0"/>
                <a:cs typeface="Times New Roman" panose="02020603050405020304" pitchFamily="18" charset="0"/>
              </a:rPr>
              <a:t>Aktivnosti upravljanja ugovorom mogu se grupisati u tri oblasti:</a:t>
            </a:r>
          </a:p>
          <a:p>
            <a:pPr marL="0" indent="0" algn="just">
              <a:buNone/>
            </a:pPr>
            <a:endParaRPr lang="bs-Latn-BA" sz="2400" dirty="0">
              <a:latin typeface="Times New Roman" panose="02020603050405020304" pitchFamily="18" charset="0"/>
              <a:cs typeface="Times New Roman" panose="02020603050405020304" pitchFamily="18" charset="0"/>
            </a:endParaRPr>
          </a:p>
          <a:p>
            <a:pPr algn="just">
              <a:buFont typeface="Wingdings" panose="05000000000000000000" pitchFamily="2" charset="2"/>
              <a:buChar char="Ø"/>
            </a:pPr>
            <a:r>
              <a:rPr lang="en-US" sz="2400" dirty="0" err="1">
                <a:latin typeface="Times New Roman" panose="02020603050405020304" pitchFamily="18" charset="0"/>
                <a:cs typeface="Times New Roman" panose="02020603050405020304" pitchFamily="18" charset="0"/>
              </a:rPr>
              <a:t>Upravljanje</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isporukom</a:t>
            </a:r>
            <a:r>
              <a:rPr lang="en-US" sz="2400" dirty="0">
                <a:latin typeface="Times New Roman" panose="02020603050405020304" pitchFamily="18" charset="0"/>
                <a:cs typeface="Times New Roman" panose="02020603050405020304" pitchFamily="18" charset="0"/>
              </a:rPr>
              <a:t> </a:t>
            </a:r>
            <a:endParaRPr lang="bs-Latn-BA" sz="2400" dirty="0">
              <a:latin typeface="Times New Roman" panose="02020603050405020304" pitchFamily="18" charset="0"/>
              <a:cs typeface="Times New Roman" panose="02020603050405020304" pitchFamily="18" charset="0"/>
            </a:endParaRPr>
          </a:p>
          <a:p>
            <a:pPr algn="just">
              <a:buFont typeface="Wingdings" panose="05000000000000000000" pitchFamily="2" charset="2"/>
              <a:buChar char="Ø"/>
            </a:pPr>
            <a:r>
              <a:rPr lang="en-US" sz="2400" dirty="0" err="1">
                <a:latin typeface="Times New Roman" panose="02020603050405020304" pitchFamily="18" charset="0"/>
                <a:cs typeface="Times New Roman" panose="02020603050405020304" pitchFamily="18" charset="0"/>
              </a:rPr>
              <a:t>Upravljanje</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odnosima</a:t>
            </a:r>
            <a:r>
              <a:rPr lang="en-US" sz="2400" dirty="0">
                <a:latin typeface="Times New Roman" panose="02020603050405020304" pitchFamily="18" charset="0"/>
                <a:cs typeface="Times New Roman" panose="02020603050405020304" pitchFamily="18" charset="0"/>
              </a:rPr>
              <a:t> </a:t>
            </a:r>
            <a:endParaRPr lang="bs-Latn-BA" sz="2400" dirty="0">
              <a:latin typeface="Times New Roman" panose="02020603050405020304" pitchFamily="18" charset="0"/>
              <a:cs typeface="Times New Roman" panose="02020603050405020304" pitchFamily="18" charset="0"/>
            </a:endParaRPr>
          </a:p>
          <a:p>
            <a:pPr algn="just">
              <a:buFont typeface="Wingdings" panose="05000000000000000000" pitchFamily="2" charset="2"/>
              <a:buChar char="Ø"/>
            </a:pPr>
            <a:r>
              <a:rPr lang="en-US" sz="2400" dirty="0" err="1">
                <a:latin typeface="Times New Roman" panose="02020603050405020304" pitchFamily="18" charset="0"/>
                <a:cs typeface="Times New Roman" panose="02020603050405020304" pitchFamily="18" charset="0"/>
              </a:rPr>
              <a:t>Ugovorna</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administracija</a:t>
            </a:r>
            <a:endParaRPr lang="bs-Latn-BA" sz="2400" dirty="0">
              <a:latin typeface="Times New Roman" panose="02020603050405020304" pitchFamily="18" charset="0"/>
              <a:cs typeface="Times New Roman" panose="02020603050405020304" pitchFamily="18" charset="0"/>
            </a:endParaRPr>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EE963A5-A76A-496F-BBA2-ABE69D2D945A}" type="slidenum">
              <a:rPr lang="en-US" smtClean="0"/>
              <a:pPr/>
              <a:t>3</a:t>
            </a:fld>
            <a:endParaRPr lang="en-US" dirty="0"/>
          </a:p>
        </p:txBody>
      </p:sp>
    </p:spTree>
    <p:extLst>
      <p:ext uri="{BB962C8B-B14F-4D97-AF65-F5344CB8AC3E}">
        <p14:creationId xmlns:p14="http://schemas.microsoft.com/office/powerpoint/2010/main" val="186639831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836712"/>
            <a:ext cx="8229600" cy="2088232"/>
          </a:xfrm>
        </p:spPr>
        <p:txBody>
          <a:bodyPr>
            <a:normAutofit fontScale="90000"/>
          </a:bodyPr>
          <a:lstStyle/>
          <a:p>
            <a:r>
              <a:rPr lang="bs-Latn-BA" sz="2800" b="1" dirty="0">
                <a:latin typeface="Arial" pitchFamily="34" charset="0"/>
                <a:cs typeface="Arial" pitchFamily="34" charset="0"/>
              </a:rPr>
              <a:t/>
            </a:r>
            <a:br>
              <a:rPr lang="bs-Latn-BA" sz="2800" b="1" dirty="0">
                <a:latin typeface="Arial" pitchFamily="34" charset="0"/>
                <a:cs typeface="Arial" pitchFamily="34" charset="0"/>
              </a:rPr>
            </a:br>
            <a:r>
              <a:rPr lang="bs-Latn-BA" sz="3300" b="1" dirty="0">
                <a:latin typeface="Times New Roman" panose="02020603050405020304" pitchFamily="18" charset="0"/>
                <a:cs typeface="Times New Roman" panose="02020603050405020304" pitchFamily="18" charset="0"/>
              </a:rPr>
              <a:t>UPRAVLJANJE UGOVOROM</a:t>
            </a:r>
            <a:br>
              <a:rPr lang="bs-Latn-BA" sz="3300" b="1" dirty="0">
                <a:latin typeface="Times New Roman" panose="02020603050405020304" pitchFamily="18" charset="0"/>
                <a:cs typeface="Times New Roman" panose="02020603050405020304" pitchFamily="18" charset="0"/>
              </a:rPr>
            </a:br>
            <a:r>
              <a:rPr lang="bs-Latn-BA" sz="3300" b="1" dirty="0">
                <a:latin typeface="Times New Roman" panose="02020603050405020304" pitchFamily="18" charset="0"/>
                <a:cs typeface="Times New Roman" panose="02020603050405020304" pitchFamily="18" charset="0"/>
              </a:rPr>
              <a:t>Aktivnosti</a:t>
            </a:r>
            <a:r>
              <a:rPr lang="bs-Latn-BA" sz="3600" dirty="0">
                <a:latin typeface="Times New Roman" panose="02020603050405020304" pitchFamily="18" charset="0"/>
                <a:cs typeface="Times New Roman" panose="02020603050405020304" pitchFamily="18" charset="0"/>
              </a:rPr>
              <a:t/>
            </a:r>
            <a:br>
              <a:rPr lang="bs-Latn-BA" sz="3600" dirty="0">
                <a:latin typeface="Times New Roman" panose="02020603050405020304" pitchFamily="18" charset="0"/>
                <a:cs typeface="Times New Roman" panose="02020603050405020304" pitchFamily="18" charset="0"/>
              </a:rPr>
            </a:br>
            <a:r>
              <a:rPr lang="bs-Latn-BA" sz="2800" b="1" dirty="0">
                <a:latin typeface="Times New Roman" panose="02020603050405020304" pitchFamily="18" charset="0"/>
                <a:cs typeface="Times New Roman" panose="02020603050405020304" pitchFamily="18" charset="0"/>
              </a:rPr>
              <a:t/>
            </a:r>
            <a:br>
              <a:rPr lang="bs-Latn-BA" sz="2800" b="1" dirty="0">
                <a:latin typeface="Times New Roman" panose="02020603050405020304" pitchFamily="18" charset="0"/>
                <a:cs typeface="Times New Roman" panose="02020603050405020304" pitchFamily="18" charset="0"/>
              </a:rPr>
            </a:br>
            <a:endParaRPr lang="bs-Latn-BA" sz="2800" b="1" dirty="0">
              <a:latin typeface="Arial" pitchFamily="34" charset="0"/>
              <a:cs typeface="Arial" pitchFamily="34" charset="0"/>
            </a:endParaRPr>
          </a:p>
        </p:txBody>
      </p:sp>
      <p:sp>
        <p:nvSpPr>
          <p:cNvPr id="3" name="Content Placeholder 2"/>
          <p:cNvSpPr>
            <a:spLocks noGrp="1"/>
          </p:cNvSpPr>
          <p:nvPr>
            <p:ph idx="1"/>
          </p:nvPr>
        </p:nvSpPr>
        <p:spPr>
          <a:xfrm>
            <a:off x="179512" y="2420888"/>
            <a:ext cx="8784976" cy="3935462"/>
          </a:xfrm>
        </p:spPr>
        <p:txBody>
          <a:bodyPr>
            <a:normAutofit lnSpcReduction="10000"/>
          </a:bodyPr>
          <a:lstStyle/>
          <a:p>
            <a:pPr marL="0" indent="0" algn="just">
              <a:buNone/>
            </a:pPr>
            <a:r>
              <a:rPr lang="en-US" sz="2400" b="1" dirty="0" err="1">
                <a:latin typeface="Times New Roman" panose="02020603050405020304" pitchFamily="18" charset="0"/>
                <a:cs typeface="Times New Roman" panose="02020603050405020304" pitchFamily="18" charset="0"/>
              </a:rPr>
              <a:t>Upravljanje</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isporukom</a:t>
            </a:r>
            <a:r>
              <a:rPr lang="en-US" sz="2400" b="1"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obezb</a:t>
            </a:r>
            <a:r>
              <a:rPr lang="bs-Latn-BA" sz="2400" dirty="0">
                <a:latin typeface="Times New Roman" panose="02020603050405020304" pitchFamily="18" charset="0"/>
                <a:cs typeface="Times New Roman" panose="02020603050405020304" pitchFamily="18" charset="0"/>
              </a:rPr>
              <a:t>j</a:t>
            </a:r>
            <a:r>
              <a:rPr lang="en-US" sz="2400" dirty="0" err="1">
                <a:latin typeface="Times New Roman" panose="02020603050405020304" pitchFamily="18" charset="0"/>
                <a:cs typeface="Times New Roman" panose="02020603050405020304" pitchFamily="18" charset="0"/>
              </a:rPr>
              <a:t>eđuje</a:t>
            </a:r>
            <a:r>
              <a:rPr lang="en-US" sz="2400" dirty="0">
                <a:latin typeface="Times New Roman" panose="02020603050405020304" pitchFamily="18" charset="0"/>
                <a:cs typeface="Times New Roman" panose="02020603050405020304" pitchFamily="18" charset="0"/>
              </a:rPr>
              <a:t> da </a:t>
            </a:r>
            <a:r>
              <a:rPr lang="en-US" sz="2400" dirty="0" err="1">
                <a:latin typeface="Times New Roman" panose="02020603050405020304" pitchFamily="18" charset="0"/>
                <a:cs typeface="Times New Roman" panose="02020603050405020304" pitchFamily="18" charset="0"/>
              </a:rPr>
              <a:t>sve</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što</a:t>
            </a:r>
            <a:r>
              <a:rPr lang="en-US" sz="2400" dirty="0">
                <a:latin typeface="Times New Roman" panose="02020603050405020304" pitchFamily="18" charset="0"/>
                <a:cs typeface="Times New Roman" panose="02020603050405020304" pitchFamily="18" charset="0"/>
              </a:rPr>
              <a:t> je </a:t>
            </a:r>
            <a:r>
              <a:rPr lang="en-US" sz="2400" dirty="0" err="1">
                <a:latin typeface="Times New Roman" panose="02020603050405020304" pitchFamily="18" charset="0"/>
                <a:cs typeface="Times New Roman" panose="02020603050405020304" pitchFamily="18" charset="0"/>
              </a:rPr>
              <a:t>poručeno</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bude</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isporučeno</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na</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zaht</a:t>
            </a:r>
            <a:r>
              <a:rPr lang="bs-Latn-BA" sz="2400" dirty="0">
                <a:latin typeface="Times New Roman" panose="02020603050405020304" pitchFamily="18" charset="0"/>
                <a:cs typeface="Times New Roman" panose="02020603050405020304" pitchFamily="18" charset="0"/>
              </a:rPr>
              <a:t>ij</a:t>
            </a:r>
            <a:r>
              <a:rPr lang="en-US" sz="2400" dirty="0" err="1">
                <a:latin typeface="Times New Roman" panose="02020603050405020304" pitchFamily="18" charset="0"/>
                <a:cs typeface="Times New Roman" panose="02020603050405020304" pitchFamily="18" charset="0"/>
              </a:rPr>
              <a:t>evanom</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nivou</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kvaliteta</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izvršenja</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kao</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što</a:t>
            </a:r>
            <a:r>
              <a:rPr lang="en-US" sz="2400" dirty="0">
                <a:latin typeface="Times New Roman" panose="02020603050405020304" pitchFamily="18" charset="0"/>
                <a:cs typeface="Times New Roman" panose="02020603050405020304" pitchFamily="18" charset="0"/>
              </a:rPr>
              <a:t> je </a:t>
            </a:r>
            <a:r>
              <a:rPr lang="en-US" sz="2400" dirty="0" err="1">
                <a:latin typeface="Times New Roman" panose="02020603050405020304" pitchFamily="18" charset="0"/>
                <a:cs typeface="Times New Roman" panose="02020603050405020304" pitchFamily="18" charset="0"/>
              </a:rPr>
              <a:t>navedeno</a:t>
            </a:r>
            <a:r>
              <a:rPr lang="en-US" sz="2400" dirty="0">
                <a:latin typeface="Times New Roman" panose="02020603050405020304" pitchFamily="18" charset="0"/>
                <a:cs typeface="Times New Roman" panose="02020603050405020304" pitchFamily="18" charset="0"/>
              </a:rPr>
              <a:t> u </a:t>
            </a:r>
            <a:r>
              <a:rPr lang="en-US" sz="2400" dirty="0" err="1">
                <a:latin typeface="Times New Roman" panose="02020603050405020304" pitchFamily="18" charset="0"/>
                <a:cs typeface="Times New Roman" panose="02020603050405020304" pitchFamily="18" charset="0"/>
              </a:rPr>
              <a:t>ugovoru</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Upravljanje</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isporukom</a:t>
            </a:r>
            <a:r>
              <a:rPr lang="en-US" sz="2400" dirty="0">
                <a:latin typeface="Times New Roman" panose="02020603050405020304" pitchFamily="18" charset="0"/>
                <a:cs typeface="Times New Roman" panose="02020603050405020304" pitchFamily="18" charset="0"/>
              </a:rPr>
              <a:t> </a:t>
            </a:r>
            <a:r>
              <a:rPr lang="bs-Latn-BA" sz="2400" dirty="0">
                <a:latin typeface="Times New Roman" panose="02020603050405020304" pitchFamily="18" charset="0"/>
                <a:cs typeface="Times New Roman" panose="02020603050405020304" pitchFamily="18" charset="0"/>
              </a:rPr>
              <a:t>u većini slučajeva </a:t>
            </a:r>
            <a:r>
              <a:rPr lang="en-US" sz="2400" dirty="0" err="1">
                <a:latin typeface="Times New Roman" panose="02020603050405020304" pitchFamily="18" charset="0"/>
                <a:cs typeface="Times New Roman" panose="02020603050405020304" pitchFamily="18" charset="0"/>
              </a:rPr>
              <a:t>obuhvata</a:t>
            </a:r>
            <a:r>
              <a:rPr lang="en-US" sz="2400" dirty="0">
                <a:latin typeface="Times New Roman" panose="02020603050405020304" pitchFamily="18" charset="0"/>
                <a:cs typeface="Times New Roman" panose="02020603050405020304" pitchFamily="18" charset="0"/>
              </a:rPr>
              <a:t> </a:t>
            </a:r>
            <a:r>
              <a:rPr lang="bs-Latn-BA" sz="2400" dirty="0">
                <a:latin typeface="Times New Roman" panose="02020603050405020304" pitchFamily="18" charset="0"/>
                <a:cs typeface="Times New Roman" panose="02020603050405020304" pitchFamily="18" charset="0"/>
              </a:rPr>
              <a:t>kvalitativnu i kvantitativnu provjeru:</a:t>
            </a:r>
          </a:p>
          <a:p>
            <a:pPr marL="0" indent="0" algn="just">
              <a:buNone/>
            </a:pPr>
            <a:endParaRPr lang="bs-Latn-BA" sz="1000" dirty="0">
              <a:latin typeface="Times New Roman" panose="02020603050405020304" pitchFamily="18" charset="0"/>
              <a:cs typeface="Times New Roman" panose="02020603050405020304" pitchFamily="18" charset="0"/>
            </a:endParaRPr>
          </a:p>
          <a:p>
            <a:pPr marL="342900" lvl="1" indent="-342900" algn="just">
              <a:buFont typeface="Wingdings" panose="05000000000000000000" pitchFamily="2" charset="2"/>
              <a:buChar char="Ø"/>
            </a:pPr>
            <a:r>
              <a:rPr lang="bs-Latn-BA" sz="2400" dirty="0">
                <a:latin typeface="Times New Roman" panose="02020603050405020304" pitchFamily="18" charset="0"/>
                <a:cs typeface="Times New Roman" panose="02020603050405020304" pitchFamily="18" charset="0"/>
              </a:rPr>
              <a:t>Isporučenih roba – da li količina i kvalitet odgovaraju ugovorenom/naručenom, te da li postoje vizuelna oštećenja (kasnije otkriveni nedostaci smatraju se skrivenim manama!)</a:t>
            </a:r>
          </a:p>
          <a:p>
            <a:pPr marL="342900" lvl="1" indent="-342900" algn="just">
              <a:buFont typeface="Wingdings" panose="05000000000000000000" pitchFamily="2" charset="2"/>
              <a:buChar char="Ø"/>
            </a:pPr>
            <a:r>
              <a:rPr lang="bs-Latn-BA" sz="2400" dirty="0">
                <a:latin typeface="Times New Roman" panose="02020603050405020304" pitchFamily="18" charset="0"/>
                <a:cs typeface="Times New Roman" panose="02020603050405020304" pitchFamily="18" charset="0"/>
              </a:rPr>
              <a:t>Pruženih usluga – da li je ispunjen traženi nivo usluge ili zathijevanih funkcionalnosti </a:t>
            </a:r>
          </a:p>
          <a:p>
            <a:pPr marL="342900" lvl="1" indent="-342900" algn="just">
              <a:buFont typeface="Wingdings" panose="05000000000000000000" pitchFamily="2" charset="2"/>
              <a:buChar char="Ø"/>
            </a:pPr>
            <a:r>
              <a:rPr lang="bs-Latn-BA" sz="2400" dirty="0">
                <a:latin typeface="Times New Roman" panose="02020603050405020304" pitchFamily="18" charset="0"/>
                <a:cs typeface="Times New Roman" panose="02020603050405020304" pitchFamily="18" charset="0"/>
              </a:rPr>
              <a:t>Izvršenih radova – usklađenosti sa nacrtima/projektima, kvalitetom materijala i kvalitetom izrade</a:t>
            </a:r>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EE963A5-A76A-496F-BBA2-ABE69D2D945A}" type="slidenum">
              <a:rPr lang="en-US" smtClean="0"/>
              <a:pPr/>
              <a:t>4</a:t>
            </a:fld>
            <a:endParaRPr lang="en-US" dirty="0"/>
          </a:p>
        </p:txBody>
      </p:sp>
    </p:spTree>
    <p:extLst>
      <p:ext uri="{BB962C8B-B14F-4D97-AF65-F5344CB8AC3E}">
        <p14:creationId xmlns:p14="http://schemas.microsoft.com/office/powerpoint/2010/main" val="295147791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80728"/>
            <a:ext cx="8229600" cy="1440160"/>
          </a:xfrm>
        </p:spPr>
        <p:txBody>
          <a:bodyPr>
            <a:normAutofit fontScale="90000"/>
          </a:bodyPr>
          <a:lstStyle/>
          <a:p>
            <a:r>
              <a:rPr lang="bs-Latn-BA" sz="2800" b="1" dirty="0">
                <a:latin typeface="Arial" pitchFamily="34" charset="0"/>
                <a:cs typeface="Arial" pitchFamily="34" charset="0"/>
              </a:rPr>
              <a:t/>
            </a:r>
            <a:br>
              <a:rPr lang="bs-Latn-BA" sz="2800" b="1" dirty="0">
                <a:latin typeface="Arial" pitchFamily="34" charset="0"/>
                <a:cs typeface="Arial" pitchFamily="34" charset="0"/>
              </a:rPr>
            </a:br>
            <a:r>
              <a:rPr lang="bs-Latn-BA" sz="3300" b="1" dirty="0">
                <a:latin typeface="Times New Roman" panose="02020603050405020304" pitchFamily="18" charset="0"/>
                <a:cs typeface="Times New Roman" panose="02020603050405020304" pitchFamily="18" charset="0"/>
              </a:rPr>
              <a:t>UPRAVLJANJE UGOVOROM</a:t>
            </a:r>
            <a:br>
              <a:rPr lang="bs-Latn-BA" sz="3300" b="1" dirty="0">
                <a:latin typeface="Times New Roman" panose="02020603050405020304" pitchFamily="18" charset="0"/>
                <a:cs typeface="Times New Roman" panose="02020603050405020304" pitchFamily="18" charset="0"/>
              </a:rPr>
            </a:br>
            <a:r>
              <a:rPr lang="bs-Latn-BA" sz="3300" b="1" dirty="0">
                <a:latin typeface="Times New Roman" panose="02020603050405020304" pitchFamily="18" charset="0"/>
                <a:cs typeface="Times New Roman" panose="02020603050405020304" pitchFamily="18" charset="0"/>
              </a:rPr>
              <a:t>Aktivnosti</a:t>
            </a:r>
            <a:r>
              <a:rPr lang="bs-Latn-BA" sz="3600" dirty="0">
                <a:latin typeface="Times New Roman" panose="02020603050405020304" pitchFamily="18" charset="0"/>
                <a:cs typeface="Times New Roman" panose="02020603050405020304" pitchFamily="18" charset="0"/>
              </a:rPr>
              <a:t/>
            </a:r>
            <a:br>
              <a:rPr lang="bs-Latn-BA" sz="3600" dirty="0">
                <a:latin typeface="Times New Roman" panose="02020603050405020304" pitchFamily="18" charset="0"/>
                <a:cs typeface="Times New Roman" panose="02020603050405020304" pitchFamily="18" charset="0"/>
              </a:rPr>
            </a:br>
            <a:r>
              <a:rPr lang="bs-Latn-BA" sz="2800" b="1" dirty="0">
                <a:latin typeface="Times New Roman" panose="02020603050405020304" pitchFamily="18" charset="0"/>
                <a:cs typeface="Times New Roman" panose="02020603050405020304" pitchFamily="18" charset="0"/>
              </a:rPr>
              <a:t/>
            </a:r>
            <a:br>
              <a:rPr lang="bs-Latn-BA" sz="2800" b="1" dirty="0">
                <a:latin typeface="Times New Roman" panose="02020603050405020304" pitchFamily="18" charset="0"/>
                <a:cs typeface="Times New Roman" panose="02020603050405020304" pitchFamily="18" charset="0"/>
              </a:rPr>
            </a:br>
            <a:endParaRPr lang="bs-Latn-BA" sz="2800" b="1" dirty="0">
              <a:latin typeface="Arial" pitchFamily="34" charset="0"/>
              <a:cs typeface="Arial" pitchFamily="34" charset="0"/>
            </a:endParaRPr>
          </a:p>
        </p:txBody>
      </p:sp>
      <p:sp>
        <p:nvSpPr>
          <p:cNvPr id="3" name="Content Placeholder 2"/>
          <p:cNvSpPr>
            <a:spLocks noGrp="1"/>
          </p:cNvSpPr>
          <p:nvPr>
            <p:ph idx="1"/>
          </p:nvPr>
        </p:nvSpPr>
        <p:spPr>
          <a:xfrm>
            <a:off x="179512" y="2204864"/>
            <a:ext cx="8784976" cy="4151486"/>
          </a:xfrm>
        </p:spPr>
        <p:txBody>
          <a:bodyPr>
            <a:normAutofit fontScale="92500" lnSpcReduction="20000"/>
          </a:bodyPr>
          <a:lstStyle/>
          <a:p>
            <a:pPr marL="0" indent="0" algn="just">
              <a:buNone/>
            </a:pPr>
            <a:r>
              <a:rPr lang="en-US" sz="2400" b="1" dirty="0" err="1">
                <a:latin typeface="Times New Roman" panose="02020603050405020304" pitchFamily="18" charset="0"/>
                <a:cs typeface="Times New Roman" panose="02020603050405020304" pitchFamily="18" charset="0"/>
              </a:rPr>
              <a:t>Upravljanje</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odnosima</a:t>
            </a:r>
            <a:r>
              <a:rPr lang="en-US" sz="2400" b="1"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nastoji</a:t>
            </a:r>
            <a:r>
              <a:rPr lang="en-US" sz="2400" dirty="0">
                <a:latin typeface="Times New Roman" panose="02020603050405020304" pitchFamily="18" charset="0"/>
                <a:cs typeface="Times New Roman" panose="02020603050405020304" pitchFamily="18" charset="0"/>
              </a:rPr>
              <a:t> da </a:t>
            </a:r>
            <a:r>
              <a:rPr lang="en-US" sz="2400" dirty="0" err="1">
                <a:latin typeface="Times New Roman" panose="02020603050405020304" pitchFamily="18" charset="0"/>
                <a:cs typeface="Times New Roman" panose="02020603050405020304" pitchFamily="18" charset="0"/>
              </a:rPr>
              <a:t>održi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odnos</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između</a:t>
            </a:r>
            <a:r>
              <a:rPr lang="en-US" sz="2400" dirty="0">
                <a:latin typeface="Times New Roman" panose="02020603050405020304" pitchFamily="18" charset="0"/>
                <a:cs typeface="Times New Roman" panose="02020603050405020304" pitchFamily="18" charset="0"/>
              </a:rPr>
              <a:t> </a:t>
            </a:r>
            <a:r>
              <a:rPr lang="bs-Latn-BA" sz="2400" dirty="0">
                <a:latin typeface="Times New Roman" panose="02020603050405020304" pitchFamily="18" charset="0"/>
                <a:cs typeface="Times New Roman" panose="02020603050405020304" pitchFamily="18" charset="0"/>
              </a:rPr>
              <a:t>ugovornih strana </a:t>
            </a:r>
            <a:r>
              <a:rPr lang="en-US" sz="2400" dirty="0" err="1">
                <a:latin typeface="Times New Roman" panose="02020603050405020304" pitchFamily="18" charset="0"/>
                <a:cs typeface="Times New Roman" panose="02020603050405020304" pitchFamily="18" charset="0"/>
              </a:rPr>
              <a:t>otvorenim</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konstruktivnim</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sa</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ciljem</a:t>
            </a:r>
            <a:r>
              <a:rPr lang="en-US" sz="2400" dirty="0">
                <a:latin typeface="Times New Roman" panose="02020603050405020304" pitchFamily="18" charset="0"/>
                <a:cs typeface="Times New Roman" panose="02020603050405020304" pitchFamily="18" charset="0"/>
              </a:rPr>
              <a:t> da se </a:t>
            </a:r>
            <a:r>
              <a:rPr lang="en-US" sz="2400" dirty="0" err="1">
                <a:latin typeface="Times New Roman" panose="02020603050405020304" pitchFamily="18" charset="0"/>
                <a:cs typeface="Times New Roman" panose="02020603050405020304" pitchFamily="18" charset="0"/>
              </a:rPr>
              <a:t>tenzije</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razr</a:t>
            </a:r>
            <a:r>
              <a:rPr lang="bs-Latn-BA" sz="2400" dirty="0">
                <a:latin typeface="Times New Roman" panose="02020603050405020304" pitchFamily="18" charset="0"/>
                <a:cs typeface="Times New Roman" panose="02020603050405020304" pitchFamily="18" charset="0"/>
              </a:rPr>
              <a:t>ij</a:t>
            </a:r>
            <a:r>
              <a:rPr lang="en-US" sz="2400" dirty="0" err="1">
                <a:latin typeface="Times New Roman" panose="02020603050405020304" pitchFamily="18" charset="0"/>
                <a:cs typeface="Times New Roman" panose="02020603050405020304" pitchFamily="18" charset="0"/>
              </a:rPr>
              <a:t>eše</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ili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stišaju</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i</a:t>
            </a:r>
            <a:r>
              <a:rPr lang="en-US" sz="2400" dirty="0">
                <a:latin typeface="Times New Roman" panose="02020603050405020304" pitchFamily="18" charset="0"/>
                <a:cs typeface="Times New Roman" panose="02020603050405020304" pitchFamily="18" charset="0"/>
              </a:rPr>
              <a:t> da se </a:t>
            </a:r>
            <a:r>
              <a:rPr lang="en-US" sz="2400" dirty="0" err="1">
                <a:latin typeface="Times New Roman" panose="02020603050405020304" pitchFamily="18" charset="0"/>
                <a:cs typeface="Times New Roman" panose="02020603050405020304" pitchFamily="18" charset="0"/>
              </a:rPr>
              <a:t>identifikuju</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potencijalni</a:t>
            </a:r>
            <a:r>
              <a:rPr lang="en-US" sz="2400" dirty="0">
                <a:latin typeface="Times New Roman" panose="02020603050405020304" pitchFamily="18" charset="0"/>
                <a:cs typeface="Times New Roman" panose="02020603050405020304" pitchFamily="18" charset="0"/>
              </a:rPr>
              <a:t> problem</a:t>
            </a:r>
            <a:r>
              <a:rPr lang="bs-Latn-BA" sz="2400" dirty="0">
                <a:latin typeface="Times New Roman" panose="02020603050405020304" pitchFamily="18" charset="0"/>
                <a:cs typeface="Times New Roman" panose="02020603050405020304" pitchFamily="18" charset="0"/>
              </a:rPr>
              <a:t>i. </a:t>
            </a:r>
            <a:r>
              <a:rPr lang="en-US" sz="2400" dirty="0" err="1">
                <a:latin typeface="Times New Roman" panose="02020603050405020304" pitchFamily="18" charset="0"/>
                <a:cs typeface="Times New Roman" panose="02020603050405020304" pitchFamily="18" charset="0"/>
              </a:rPr>
              <a:t>Odnosi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moraju</a:t>
            </a:r>
            <a:r>
              <a:rPr lang="en-US" sz="2400" dirty="0">
                <a:latin typeface="Times New Roman" panose="02020603050405020304" pitchFamily="18" charset="0"/>
                <a:cs typeface="Times New Roman" panose="02020603050405020304" pitchFamily="18" charset="0"/>
              </a:rPr>
              <a:t> da </a:t>
            </a:r>
            <a:r>
              <a:rPr lang="en-US" sz="2400" dirty="0" err="1">
                <a:latin typeface="Times New Roman" panose="02020603050405020304" pitchFamily="18" charset="0"/>
                <a:cs typeface="Times New Roman" panose="02020603050405020304" pitchFamily="18" charset="0"/>
              </a:rPr>
              <a:t>uključuju</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profesionalni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pristup</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upravljanju</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problemima</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i</a:t>
            </a:r>
            <a:r>
              <a:rPr lang="en-US" sz="2400" dirty="0">
                <a:latin typeface="Times New Roman" panose="02020603050405020304" pitchFamily="18" charset="0"/>
                <a:cs typeface="Times New Roman" panose="02020603050405020304" pitchFamily="18" charset="0"/>
              </a:rPr>
              <a:t> r</a:t>
            </a:r>
            <a:r>
              <a:rPr lang="bs-Latn-BA" sz="2400" dirty="0">
                <a:latin typeface="Times New Roman" panose="02020603050405020304" pitchFamily="18" charset="0"/>
                <a:cs typeface="Times New Roman" panose="02020603050405020304" pitchFamily="18" charset="0"/>
              </a:rPr>
              <a:t>j</a:t>
            </a:r>
            <a:r>
              <a:rPr lang="en-US" sz="2400" dirty="0" err="1">
                <a:latin typeface="Times New Roman" panose="02020603050405020304" pitchFamily="18" charset="0"/>
                <a:cs typeface="Times New Roman" panose="02020603050405020304" pitchFamily="18" charset="0"/>
              </a:rPr>
              <a:t>ešavanju</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sporova</a:t>
            </a:r>
            <a:r>
              <a:rPr lang="en-US" sz="2400" dirty="0">
                <a:latin typeface="Times New Roman" panose="02020603050405020304" pitchFamily="18" charset="0"/>
                <a:cs typeface="Times New Roman" panose="02020603050405020304" pitchFamily="18" charset="0"/>
              </a:rPr>
              <a:t>.</a:t>
            </a:r>
            <a:endParaRPr lang="bs-Latn-BA" sz="2400" dirty="0">
              <a:latin typeface="Times New Roman" panose="02020603050405020304" pitchFamily="18" charset="0"/>
              <a:cs typeface="Times New Roman" panose="02020603050405020304" pitchFamily="18" charset="0"/>
            </a:endParaRPr>
          </a:p>
          <a:p>
            <a:pPr marL="0" indent="0" algn="just">
              <a:buNone/>
            </a:pPr>
            <a:endParaRPr lang="bs-Latn-BA" sz="1100" dirty="0">
              <a:latin typeface="Times New Roman" panose="02020603050405020304" pitchFamily="18" charset="0"/>
              <a:cs typeface="Times New Roman" panose="02020603050405020304" pitchFamily="18" charset="0"/>
            </a:endParaRPr>
          </a:p>
          <a:p>
            <a:pPr marL="0" indent="0" algn="just">
              <a:buNone/>
            </a:pPr>
            <a:r>
              <a:rPr lang="bs-Latn-BA" sz="2400" dirty="0">
                <a:latin typeface="Times New Roman" panose="02020603050405020304" pitchFamily="18" charset="0"/>
                <a:cs typeface="Times New Roman" panose="02020603050405020304" pitchFamily="18" charset="0"/>
              </a:rPr>
              <a:t>Može uključivati:</a:t>
            </a:r>
          </a:p>
          <a:p>
            <a:pPr marL="0" indent="0" algn="just">
              <a:buNone/>
            </a:pPr>
            <a:endParaRPr lang="bs-Latn-BA" sz="1100" dirty="0">
              <a:latin typeface="Times New Roman" panose="02020603050405020304" pitchFamily="18" charset="0"/>
              <a:cs typeface="Times New Roman" panose="02020603050405020304" pitchFamily="18" charset="0"/>
            </a:endParaRPr>
          </a:p>
          <a:p>
            <a:pPr algn="just">
              <a:buFont typeface="Wingdings" panose="05000000000000000000" pitchFamily="2" charset="2"/>
              <a:buChar char="Ø"/>
            </a:pPr>
            <a:r>
              <a:rPr lang="bs-Latn-BA" sz="2400" dirty="0">
                <a:latin typeface="Times New Roman" panose="02020603050405020304" pitchFamily="18" charset="0"/>
                <a:cs typeface="Times New Roman" panose="02020603050405020304" pitchFamily="18" charset="0"/>
              </a:rPr>
              <a:t>Inicijalni sastanak (uloge, odgovornosti, plan, kontrola)</a:t>
            </a:r>
          </a:p>
          <a:p>
            <a:pPr algn="just">
              <a:buFont typeface="Wingdings" panose="05000000000000000000" pitchFamily="2" charset="2"/>
              <a:buChar char="Ø"/>
            </a:pPr>
            <a:r>
              <a:rPr lang="bs-Latn-BA" sz="2400" dirty="0">
                <a:latin typeface="Times New Roman" panose="02020603050405020304" pitchFamily="18" charset="0"/>
                <a:cs typeface="Times New Roman" panose="02020603050405020304" pitchFamily="18" charset="0"/>
              </a:rPr>
              <a:t>Tekuće upravljanje ugovorom (naručivanje, prijem, plaćanje)</a:t>
            </a:r>
          </a:p>
          <a:p>
            <a:pPr algn="just">
              <a:buFont typeface="Wingdings" panose="05000000000000000000" pitchFamily="2" charset="2"/>
              <a:buChar char="Ø"/>
            </a:pPr>
            <a:r>
              <a:rPr lang="bs-Latn-BA" sz="2400" dirty="0">
                <a:latin typeface="Times New Roman" panose="02020603050405020304" pitchFamily="18" charset="0"/>
                <a:cs typeface="Times New Roman" panose="02020603050405020304" pitchFamily="18" charset="0"/>
              </a:rPr>
              <a:t>Rizik i upravljanje rizikom</a:t>
            </a:r>
          </a:p>
          <a:p>
            <a:pPr algn="just">
              <a:buFont typeface="Wingdings" panose="05000000000000000000" pitchFamily="2" charset="2"/>
              <a:buChar char="Ø"/>
            </a:pPr>
            <a:r>
              <a:rPr lang="bs-Latn-BA" sz="2400" dirty="0">
                <a:latin typeface="Times New Roman" panose="02020603050405020304" pitchFamily="18" charset="0"/>
                <a:cs typeface="Times New Roman" panose="02020603050405020304" pitchFamily="18" charset="0"/>
              </a:rPr>
              <a:t>Plaćanje (kašnjenje u plaćanju narušava odnose)</a:t>
            </a:r>
          </a:p>
          <a:p>
            <a:pPr algn="just">
              <a:buFont typeface="Wingdings" panose="05000000000000000000" pitchFamily="2" charset="2"/>
              <a:buChar char="Ø"/>
            </a:pPr>
            <a:r>
              <a:rPr lang="bs-Latn-BA" sz="2400" dirty="0">
                <a:latin typeface="Times New Roman" panose="02020603050405020304" pitchFamily="18" charset="0"/>
                <a:cs typeface="Times New Roman" panose="02020603050405020304" pitchFamily="18" charset="0"/>
              </a:rPr>
              <a:t>Zatvaranje (zajednička inspekcija, lista nedostataka, dokumentacija, garantni period, testiranje i puštanje u rad, prihvatanje, plaćanje, izdavanje završne potvrde)</a:t>
            </a:r>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EE963A5-A76A-496F-BBA2-ABE69D2D945A}" type="slidenum">
              <a:rPr lang="en-US" smtClean="0"/>
              <a:pPr/>
              <a:t>5</a:t>
            </a:fld>
            <a:endParaRPr lang="en-US" dirty="0"/>
          </a:p>
        </p:txBody>
      </p:sp>
    </p:spTree>
    <p:extLst>
      <p:ext uri="{BB962C8B-B14F-4D97-AF65-F5344CB8AC3E}">
        <p14:creationId xmlns:p14="http://schemas.microsoft.com/office/powerpoint/2010/main" val="27319900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052736"/>
            <a:ext cx="8229600" cy="1656184"/>
          </a:xfrm>
        </p:spPr>
        <p:txBody>
          <a:bodyPr>
            <a:normAutofit fontScale="90000"/>
          </a:bodyPr>
          <a:lstStyle/>
          <a:p>
            <a:r>
              <a:rPr lang="bs-Latn-BA" sz="2800" b="1" dirty="0">
                <a:latin typeface="Arial" pitchFamily="34" charset="0"/>
                <a:cs typeface="Arial" pitchFamily="34" charset="0"/>
              </a:rPr>
              <a:t/>
            </a:r>
            <a:br>
              <a:rPr lang="bs-Latn-BA" sz="2800" b="1" dirty="0">
                <a:latin typeface="Arial" pitchFamily="34" charset="0"/>
                <a:cs typeface="Arial" pitchFamily="34" charset="0"/>
              </a:rPr>
            </a:br>
            <a:r>
              <a:rPr lang="bs-Latn-BA" sz="3300" b="1" dirty="0">
                <a:latin typeface="Times New Roman" panose="02020603050405020304" pitchFamily="18" charset="0"/>
                <a:cs typeface="Times New Roman" panose="02020603050405020304" pitchFamily="18" charset="0"/>
              </a:rPr>
              <a:t>UPRAVLJANJE UGOVOROM</a:t>
            </a:r>
            <a:br>
              <a:rPr lang="bs-Latn-BA" sz="3300" b="1" dirty="0">
                <a:latin typeface="Times New Roman" panose="02020603050405020304" pitchFamily="18" charset="0"/>
                <a:cs typeface="Times New Roman" panose="02020603050405020304" pitchFamily="18" charset="0"/>
              </a:rPr>
            </a:br>
            <a:r>
              <a:rPr lang="bs-Latn-BA" sz="3300" b="1" dirty="0">
                <a:latin typeface="Times New Roman" panose="02020603050405020304" pitchFamily="18" charset="0"/>
                <a:cs typeface="Times New Roman" panose="02020603050405020304" pitchFamily="18" charset="0"/>
              </a:rPr>
              <a:t>Aktivnosti</a:t>
            </a:r>
            <a:r>
              <a:rPr lang="bs-Latn-BA" sz="3600" dirty="0">
                <a:latin typeface="Times New Roman" panose="02020603050405020304" pitchFamily="18" charset="0"/>
                <a:cs typeface="Times New Roman" panose="02020603050405020304" pitchFamily="18" charset="0"/>
              </a:rPr>
              <a:t/>
            </a:r>
            <a:br>
              <a:rPr lang="bs-Latn-BA" sz="3600" dirty="0">
                <a:latin typeface="Times New Roman" panose="02020603050405020304" pitchFamily="18" charset="0"/>
                <a:cs typeface="Times New Roman" panose="02020603050405020304" pitchFamily="18" charset="0"/>
              </a:rPr>
            </a:br>
            <a:r>
              <a:rPr lang="bs-Latn-BA" sz="2800" b="1" dirty="0">
                <a:latin typeface="Times New Roman" panose="02020603050405020304" pitchFamily="18" charset="0"/>
                <a:cs typeface="Times New Roman" panose="02020603050405020304" pitchFamily="18" charset="0"/>
              </a:rPr>
              <a:t/>
            </a:r>
            <a:br>
              <a:rPr lang="bs-Latn-BA" sz="2800" b="1" dirty="0">
                <a:latin typeface="Times New Roman" panose="02020603050405020304" pitchFamily="18" charset="0"/>
                <a:cs typeface="Times New Roman" panose="02020603050405020304" pitchFamily="18" charset="0"/>
              </a:rPr>
            </a:br>
            <a:endParaRPr lang="bs-Latn-BA" sz="2800" b="1" dirty="0">
              <a:latin typeface="Arial" pitchFamily="34" charset="0"/>
              <a:cs typeface="Arial" pitchFamily="34" charset="0"/>
            </a:endParaRPr>
          </a:p>
        </p:txBody>
      </p:sp>
      <p:sp>
        <p:nvSpPr>
          <p:cNvPr id="3" name="Content Placeholder 2"/>
          <p:cNvSpPr>
            <a:spLocks noGrp="1"/>
          </p:cNvSpPr>
          <p:nvPr>
            <p:ph idx="1"/>
          </p:nvPr>
        </p:nvSpPr>
        <p:spPr>
          <a:xfrm>
            <a:off x="179512" y="2204864"/>
            <a:ext cx="8784976" cy="4151486"/>
          </a:xfrm>
        </p:spPr>
        <p:txBody>
          <a:bodyPr>
            <a:normAutofit fontScale="92500" lnSpcReduction="10000"/>
          </a:bodyPr>
          <a:lstStyle/>
          <a:p>
            <a:pPr marL="0" indent="0" algn="just">
              <a:buNone/>
            </a:pPr>
            <a:r>
              <a:rPr lang="en-US" sz="2400" b="1" dirty="0" err="1">
                <a:latin typeface="Times New Roman" panose="02020603050405020304" pitchFamily="18" charset="0"/>
                <a:cs typeface="Times New Roman" panose="02020603050405020304" pitchFamily="18" charset="0"/>
              </a:rPr>
              <a:t>Ugovorna</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administracija</a:t>
            </a:r>
            <a:r>
              <a:rPr lang="en-US" sz="2400" b="1"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obuhvata</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zvanično</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upravljanje</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ugovorom</a:t>
            </a:r>
            <a:r>
              <a:rPr lang="en-US" sz="2400" dirty="0">
                <a:latin typeface="Times New Roman" panose="02020603050405020304" pitchFamily="18" charset="0"/>
                <a:cs typeface="Times New Roman" panose="02020603050405020304" pitchFamily="18" charset="0"/>
              </a:rPr>
              <a:t>. Ova </a:t>
            </a:r>
            <a:r>
              <a:rPr lang="bs-Latn-BA" sz="2400" dirty="0">
                <a:latin typeface="Times New Roman" panose="02020603050405020304" pitchFamily="18" charset="0"/>
                <a:cs typeface="Times New Roman" panose="02020603050405020304" pitchFamily="18" charset="0"/>
              </a:rPr>
              <a:t>aktivnost</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obezb</a:t>
            </a:r>
            <a:r>
              <a:rPr lang="bs-Latn-BA" sz="2400" dirty="0">
                <a:latin typeface="Times New Roman" panose="02020603050405020304" pitchFamily="18" charset="0"/>
                <a:cs typeface="Times New Roman" panose="02020603050405020304" pitchFamily="18" charset="0"/>
              </a:rPr>
              <a:t>j</a:t>
            </a:r>
            <a:r>
              <a:rPr lang="en-US" sz="2400" dirty="0" err="1">
                <a:latin typeface="Times New Roman" panose="02020603050405020304" pitchFamily="18" charset="0"/>
                <a:cs typeface="Times New Roman" panose="02020603050405020304" pitchFamily="18" charset="0"/>
              </a:rPr>
              <a:t>eđuje</a:t>
            </a:r>
            <a:r>
              <a:rPr lang="en-US" sz="2400" dirty="0">
                <a:latin typeface="Times New Roman" panose="02020603050405020304" pitchFamily="18" charset="0"/>
                <a:cs typeface="Times New Roman" panose="02020603050405020304" pitchFamily="18" charset="0"/>
              </a:rPr>
              <a:t> da s</a:t>
            </a:r>
            <a:r>
              <a:rPr lang="bs-Latn-BA" sz="2400" dirty="0">
                <a:latin typeface="Times New Roman" panose="02020603050405020304" pitchFamily="18" charset="0"/>
                <a:cs typeface="Times New Roman" panose="02020603050405020304" pitchFamily="18" charset="0"/>
              </a:rPr>
              <a:t>vi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aspekti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ugovor</a:t>
            </a:r>
            <a:r>
              <a:rPr lang="bs-Latn-BA" sz="2400" dirty="0">
                <a:latin typeface="Times New Roman" panose="02020603050405020304" pitchFamily="18" charset="0"/>
                <a:cs typeface="Times New Roman" panose="02020603050405020304" pitchFamily="18" charset="0"/>
              </a:rPr>
              <a:t>a</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funkcionišu</a:t>
            </a:r>
            <a:r>
              <a:rPr lang="en-US" sz="2400" dirty="0">
                <a:latin typeface="Times New Roman" panose="02020603050405020304" pitchFamily="18" charset="0"/>
                <a:cs typeface="Times New Roman" panose="02020603050405020304" pitchFamily="18" charset="0"/>
              </a:rPr>
              <a:t> d</a:t>
            </a:r>
            <a:r>
              <a:rPr lang="bs-Latn-BA" sz="2400" dirty="0">
                <a:latin typeface="Times New Roman" panose="02020603050405020304" pitchFamily="18" charset="0"/>
                <a:cs typeface="Times New Roman" panose="02020603050405020304" pitchFamily="18" charset="0"/>
              </a:rPr>
              <a:t>j</a:t>
            </a:r>
            <a:r>
              <a:rPr lang="en-US" sz="2400" dirty="0" err="1">
                <a:latin typeface="Times New Roman" panose="02020603050405020304" pitchFamily="18" charset="0"/>
                <a:cs typeface="Times New Roman" panose="02020603050405020304" pitchFamily="18" charset="0"/>
              </a:rPr>
              <a:t>elotvorno</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efikasno</a:t>
            </a:r>
            <a:r>
              <a:rPr lang="en-US" sz="2400" dirty="0">
                <a:latin typeface="Times New Roman" panose="02020603050405020304" pitchFamily="18" charset="0"/>
                <a:cs typeface="Times New Roman" panose="02020603050405020304" pitchFamily="18" charset="0"/>
              </a:rPr>
              <a:t>.</a:t>
            </a:r>
            <a:endParaRPr lang="bs-Latn-BA" sz="2400" dirty="0">
              <a:latin typeface="Times New Roman" panose="02020603050405020304" pitchFamily="18" charset="0"/>
              <a:cs typeface="Times New Roman" panose="02020603050405020304" pitchFamily="18" charset="0"/>
            </a:endParaRPr>
          </a:p>
          <a:p>
            <a:pPr marL="0" indent="0" algn="just">
              <a:buNone/>
            </a:pPr>
            <a:endParaRPr lang="bs-Latn-BA" sz="1000" dirty="0">
              <a:latin typeface="Times New Roman" panose="02020603050405020304" pitchFamily="18" charset="0"/>
              <a:cs typeface="Times New Roman" panose="02020603050405020304" pitchFamily="18" charset="0"/>
            </a:endParaRPr>
          </a:p>
          <a:p>
            <a:pPr marL="0" indent="0" algn="just">
              <a:buNone/>
            </a:pPr>
            <a:r>
              <a:rPr lang="bs-Latn-BA" sz="2400" dirty="0">
                <a:latin typeface="Times New Roman" panose="02020603050405020304" pitchFamily="18" charset="0"/>
                <a:cs typeface="Times New Roman" panose="02020603050405020304" pitchFamily="18" charset="0"/>
              </a:rPr>
              <a:t>Između ostalog podrazumijeva administriranje:</a:t>
            </a:r>
          </a:p>
          <a:p>
            <a:pPr marL="0" indent="0" algn="just">
              <a:buNone/>
            </a:pPr>
            <a:endParaRPr lang="bs-Latn-BA" sz="1000" dirty="0">
              <a:latin typeface="Times New Roman" panose="02020603050405020304" pitchFamily="18" charset="0"/>
              <a:cs typeface="Times New Roman" panose="02020603050405020304" pitchFamily="18" charset="0"/>
            </a:endParaRPr>
          </a:p>
          <a:p>
            <a:pPr algn="just">
              <a:buFont typeface="Wingdings" panose="05000000000000000000" pitchFamily="2" charset="2"/>
              <a:buChar char="Ø"/>
            </a:pPr>
            <a:r>
              <a:rPr lang="bs-Latn-BA" sz="2400" dirty="0">
                <a:latin typeface="Times New Roman" panose="02020603050405020304" pitchFamily="18" charset="0"/>
                <a:cs typeface="Times New Roman" panose="02020603050405020304" pitchFamily="18" charset="0"/>
              </a:rPr>
              <a:t>Isporuka</a:t>
            </a:r>
          </a:p>
          <a:p>
            <a:pPr algn="just">
              <a:buFont typeface="Wingdings" panose="05000000000000000000" pitchFamily="2" charset="2"/>
              <a:buChar char="Ø"/>
            </a:pPr>
            <a:r>
              <a:rPr lang="bs-Latn-BA" sz="2400" dirty="0">
                <a:latin typeface="Times New Roman" panose="02020603050405020304" pitchFamily="18" charset="0"/>
                <a:cs typeface="Times New Roman" panose="02020603050405020304" pitchFamily="18" charset="0"/>
              </a:rPr>
              <a:t>Izmjena ugovora</a:t>
            </a:r>
          </a:p>
          <a:p>
            <a:pPr algn="just">
              <a:buFont typeface="Wingdings" panose="05000000000000000000" pitchFamily="2" charset="2"/>
              <a:buChar char="Ø"/>
            </a:pPr>
            <a:r>
              <a:rPr lang="bs-Latn-BA" sz="2400" dirty="0">
                <a:latin typeface="Times New Roman" panose="02020603050405020304" pitchFamily="18" charset="0"/>
                <a:cs typeface="Times New Roman" panose="02020603050405020304" pitchFamily="18" charset="0"/>
              </a:rPr>
              <a:t>Garancija</a:t>
            </a:r>
          </a:p>
          <a:p>
            <a:pPr algn="just">
              <a:buFont typeface="Wingdings" panose="05000000000000000000" pitchFamily="2" charset="2"/>
              <a:buChar char="Ø"/>
            </a:pPr>
            <a:r>
              <a:rPr lang="hr-HR" sz="2400" dirty="0">
                <a:solidFill>
                  <a:srgbClr val="000000"/>
                </a:solidFill>
                <a:latin typeface="Times New Roman" panose="02020603050405020304" pitchFamily="18" charset="0"/>
                <a:ea typeface="Times New Roman" panose="02020603050405020304" pitchFamily="18" charset="0"/>
              </a:rPr>
              <a:t>Sredstava finansijskog obezbjeđenja</a:t>
            </a:r>
            <a:endParaRPr lang="bs-Latn-BA" sz="2400" dirty="0">
              <a:latin typeface="Times New Roman" panose="02020603050405020304" pitchFamily="18" charset="0"/>
              <a:cs typeface="Times New Roman" panose="02020603050405020304" pitchFamily="18" charset="0"/>
            </a:endParaRPr>
          </a:p>
          <a:p>
            <a:pPr algn="just">
              <a:buFont typeface="Wingdings" panose="05000000000000000000" pitchFamily="2" charset="2"/>
              <a:buChar char="Ø"/>
            </a:pPr>
            <a:r>
              <a:rPr lang="bs-Latn-BA" sz="2400" dirty="0">
                <a:latin typeface="Times New Roman" panose="02020603050405020304" pitchFamily="18" charset="0"/>
                <a:cs typeface="Times New Roman" panose="02020603050405020304" pitchFamily="18" charset="0"/>
              </a:rPr>
              <a:t>Otklanjanja nepravilnosti/grešaka</a:t>
            </a:r>
          </a:p>
          <a:p>
            <a:pPr algn="just">
              <a:buFont typeface="Wingdings" panose="05000000000000000000" pitchFamily="2" charset="2"/>
              <a:buChar char="Ø"/>
            </a:pPr>
            <a:r>
              <a:rPr lang="bs-Latn-BA" sz="2400" dirty="0">
                <a:latin typeface="Times New Roman" panose="02020603050405020304" pitchFamily="18" charset="0"/>
                <a:cs typeface="Times New Roman" panose="02020603050405020304" pitchFamily="18" charset="0"/>
              </a:rPr>
              <a:t>Plaćanja</a:t>
            </a:r>
          </a:p>
          <a:p>
            <a:pPr marL="0" indent="0" algn="just">
              <a:buNone/>
            </a:pPr>
            <a:endParaRPr lang="bs-Latn-BA" sz="2400" dirty="0">
              <a:latin typeface="Times New Roman" panose="02020603050405020304" pitchFamily="18" charset="0"/>
              <a:cs typeface="Times New Roman" panose="02020603050405020304" pitchFamily="18" charset="0"/>
            </a:endParaRPr>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EE963A5-A76A-496F-BBA2-ABE69D2D945A}" type="slidenum">
              <a:rPr lang="en-US" smtClean="0"/>
              <a:pPr/>
              <a:t>6</a:t>
            </a:fld>
            <a:endParaRPr lang="en-US" dirty="0"/>
          </a:p>
        </p:txBody>
      </p:sp>
    </p:spTree>
    <p:extLst>
      <p:ext uri="{BB962C8B-B14F-4D97-AF65-F5344CB8AC3E}">
        <p14:creationId xmlns:p14="http://schemas.microsoft.com/office/powerpoint/2010/main" val="180847749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08720"/>
            <a:ext cx="8229600" cy="1800200"/>
          </a:xfrm>
        </p:spPr>
        <p:txBody>
          <a:bodyPr>
            <a:normAutofit fontScale="90000"/>
          </a:bodyPr>
          <a:lstStyle/>
          <a:p>
            <a:r>
              <a:rPr lang="bs-Latn-BA" sz="2800" b="1" dirty="0">
                <a:latin typeface="Arial" pitchFamily="34" charset="0"/>
                <a:cs typeface="Arial" pitchFamily="34" charset="0"/>
              </a:rPr>
              <a:t/>
            </a:r>
            <a:br>
              <a:rPr lang="bs-Latn-BA" sz="2800" b="1" dirty="0">
                <a:latin typeface="Arial" pitchFamily="34" charset="0"/>
                <a:cs typeface="Arial" pitchFamily="34" charset="0"/>
              </a:rPr>
            </a:br>
            <a:r>
              <a:rPr lang="bs-Latn-BA" sz="3600" b="1" dirty="0">
                <a:latin typeface="Times New Roman" panose="02020603050405020304" pitchFamily="18" charset="0"/>
                <a:cs typeface="Times New Roman" panose="02020603050405020304" pitchFamily="18" charset="0"/>
              </a:rPr>
              <a:t>UPRAVLJANJE UGOVOROM</a:t>
            </a:r>
            <a:r>
              <a:rPr lang="bs-Latn-BA" sz="2800" b="1" dirty="0">
                <a:latin typeface="Arial" pitchFamily="34" charset="0"/>
                <a:cs typeface="Arial" pitchFamily="34" charset="0"/>
              </a:rPr>
              <a:t/>
            </a:r>
            <a:br>
              <a:rPr lang="bs-Latn-BA" sz="2800" b="1" dirty="0">
                <a:latin typeface="Arial" pitchFamily="34" charset="0"/>
                <a:cs typeface="Arial" pitchFamily="34" charset="0"/>
              </a:rPr>
            </a:br>
            <a:r>
              <a:rPr lang="bs-Latn-BA" sz="3600" b="1" dirty="0">
                <a:latin typeface="Times New Roman" panose="02020603050405020304" pitchFamily="18" charset="0"/>
                <a:cs typeface="Times New Roman" panose="02020603050405020304" pitchFamily="18" charset="0"/>
              </a:rPr>
              <a:t>Izvršenje ugovora</a:t>
            </a:r>
            <a:r>
              <a:rPr lang="bs-Latn-BA" sz="2800" b="1" dirty="0">
                <a:latin typeface="Times New Roman" panose="02020603050405020304" pitchFamily="18" charset="0"/>
                <a:cs typeface="Times New Roman" panose="02020603050405020304" pitchFamily="18" charset="0"/>
              </a:rPr>
              <a:t/>
            </a:r>
            <a:br>
              <a:rPr lang="bs-Latn-BA" sz="2800" b="1" dirty="0">
                <a:latin typeface="Times New Roman" panose="02020603050405020304" pitchFamily="18" charset="0"/>
                <a:cs typeface="Times New Roman" panose="02020603050405020304" pitchFamily="18" charset="0"/>
              </a:rPr>
            </a:br>
            <a:endParaRPr lang="bs-Latn-BA" sz="2800" b="1" dirty="0">
              <a:latin typeface="Arial" pitchFamily="34" charset="0"/>
              <a:cs typeface="Arial" pitchFamily="34" charset="0"/>
            </a:endParaRPr>
          </a:p>
        </p:txBody>
      </p:sp>
      <p:sp>
        <p:nvSpPr>
          <p:cNvPr id="3" name="Content Placeholder 2"/>
          <p:cNvSpPr>
            <a:spLocks noGrp="1"/>
          </p:cNvSpPr>
          <p:nvPr>
            <p:ph idx="1"/>
          </p:nvPr>
        </p:nvSpPr>
        <p:spPr>
          <a:xfrm>
            <a:off x="179512" y="2204864"/>
            <a:ext cx="8784976" cy="4151486"/>
          </a:xfrm>
        </p:spPr>
        <p:txBody>
          <a:bodyPr>
            <a:normAutofit fontScale="92500" lnSpcReduction="10000"/>
          </a:bodyPr>
          <a:lstStyle/>
          <a:p>
            <a:pPr marL="0" indent="0" algn="ctr">
              <a:buNone/>
            </a:pPr>
            <a:endParaRPr lang="bs-Latn-BA" sz="800" dirty="0">
              <a:latin typeface="Times New Roman" panose="02020603050405020304" pitchFamily="18" charset="0"/>
              <a:cs typeface="Times New Roman" panose="02020603050405020304" pitchFamily="18" charset="0"/>
            </a:endParaRPr>
          </a:p>
          <a:p>
            <a:pPr algn="just">
              <a:buFont typeface="Wingdings" pitchFamily="2" charset="2"/>
              <a:buChar char="Ø"/>
            </a:pPr>
            <a:r>
              <a:rPr lang="bs-Latn-BA" sz="2400" dirty="0">
                <a:latin typeface="Times New Roman" panose="02020603050405020304" pitchFamily="18" charset="0"/>
                <a:cs typeface="Times New Roman" panose="02020603050405020304" pitchFamily="18" charset="0"/>
              </a:rPr>
              <a:t>Nije predmet ZJN</a:t>
            </a:r>
          </a:p>
          <a:p>
            <a:pPr algn="just">
              <a:buFont typeface="Wingdings" pitchFamily="2" charset="2"/>
              <a:buChar char="Ø"/>
            </a:pPr>
            <a:r>
              <a:rPr lang="bs-Latn-BA" sz="2400" dirty="0">
                <a:latin typeface="Times New Roman" panose="02020603050405020304" pitchFamily="18" charset="0"/>
                <a:cs typeface="Times New Roman" panose="02020603050405020304" pitchFamily="18" charset="0"/>
              </a:rPr>
              <a:t>Obligacije</a:t>
            </a:r>
          </a:p>
          <a:p>
            <a:pPr algn="just">
              <a:buFont typeface="Wingdings" pitchFamily="2" charset="2"/>
              <a:buChar char="Ø"/>
            </a:pPr>
            <a:r>
              <a:rPr lang="bs-Latn-BA" sz="2400" dirty="0">
                <a:latin typeface="Times New Roman" panose="02020603050405020304" pitchFamily="18" charset="0"/>
                <a:cs typeface="Times New Roman" panose="02020603050405020304" pitchFamily="18" charset="0"/>
              </a:rPr>
              <a:t>Odsustvo sistematskog i kontinuiranog praćenja izvršenja</a:t>
            </a:r>
          </a:p>
          <a:p>
            <a:pPr algn="just">
              <a:buFont typeface="Wingdings" pitchFamily="2" charset="2"/>
              <a:buChar char="Ø"/>
            </a:pPr>
            <a:r>
              <a:rPr lang="bs-Latn-BA" sz="2400" dirty="0">
                <a:latin typeface="Times New Roman" panose="02020603050405020304" pitchFamily="18" charset="0"/>
                <a:cs typeface="Times New Roman" panose="02020603050405020304" pitchFamily="18" charset="0"/>
              </a:rPr>
              <a:t>Kritična faza u lancu nabavke</a:t>
            </a:r>
          </a:p>
          <a:p>
            <a:pPr algn="just">
              <a:buFont typeface="Wingdings" pitchFamily="2" charset="2"/>
              <a:buChar char="Ø"/>
            </a:pPr>
            <a:r>
              <a:rPr lang="bs-Latn-BA" sz="2400" dirty="0">
                <a:latin typeface="Times New Roman" panose="02020603050405020304" pitchFamily="18" charset="0"/>
                <a:cs typeface="Times New Roman" panose="02020603050405020304" pitchFamily="18" charset="0"/>
              </a:rPr>
              <a:t>Mogućnosti zloupotrebe</a:t>
            </a:r>
          </a:p>
          <a:p>
            <a:pPr algn="just">
              <a:buFont typeface="Wingdings" pitchFamily="2" charset="2"/>
              <a:buChar char="Ø"/>
            </a:pPr>
            <a:r>
              <a:rPr lang="bs-Latn-BA" sz="2400" dirty="0">
                <a:latin typeface="Times New Roman" panose="02020603050405020304" pitchFamily="18" charset="0"/>
                <a:cs typeface="Times New Roman" panose="02020603050405020304" pitchFamily="18" charset="0"/>
              </a:rPr>
              <a:t>Nemar/nepažnja </a:t>
            </a:r>
          </a:p>
          <a:p>
            <a:pPr algn="just">
              <a:buFont typeface="Wingdings" pitchFamily="2" charset="2"/>
              <a:buChar char="Ø"/>
            </a:pPr>
            <a:r>
              <a:rPr lang="bs-Latn-BA" sz="2400" dirty="0">
                <a:latin typeface="Times New Roman" panose="02020603050405020304" pitchFamily="18" charset="0"/>
                <a:cs typeface="Times New Roman" panose="02020603050405020304" pitchFamily="18" charset="0"/>
              </a:rPr>
              <a:t>Postupak zakonit – izvršenje neadekvatno</a:t>
            </a:r>
          </a:p>
          <a:p>
            <a:pPr algn="just">
              <a:buFont typeface="Wingdings" pitchFamily="2" charset="2"/>
              <a:buChar char="Ø"/>
            </a:pPr>
            <a:r>
              <a:rPr lang="bs-Latn-BA" sz="2400" dirty="0">
                <a:latin typeface="Times New Roman" panose="02020603050405020304" pitchFamily="18" charset="0"/>
                <a:cs typeface="Times New Roman" panose="02020603050405020304" pitchFamily="18" charset="0"/>
              </a:rPr>
              <a:t>Funkcije planiranja, odobravanja, pripreme tenderske dokumentacije, provođenja postupka, prijema, plaćanja – preporuka za odvajanje funkcija, kad je moguće (smanjenje subjektivnosti, povećanje transparentnosti)</a:t>
            </a:r>
          </a:p>
          <a:p>
            <a:pPr algn="just">
              <a:buFont typeface="Wingdings" pitchFamily="2" charset="2"/>
              <a:buChar char="Ø"/>
            </a:pPr>
            <a:endParaRPr lang="bs-Latn-BA" sz="2600" dirty="0">
              <a:latin typeface="Times New Roman" panose="02020603050405020304" pitchFamily="18" charset="0"/>
              <a:cs typeface="Times New Roman" panose="02020603050405020304" pitchFamily="18" charset="0"/>
            </a:endParaRPr>
          </a:p>
          <a:p>
            <a:pPr>
              <a:buFont typeface="Wingdings" pitchFamily="2" charset="2"/>
              <a:buChar char="Ø"/>
            </a:pPr>
            <a:endParaRPr lang="bs-Latn-BA" sz="2600" dirty="0">
              <a:latin typeface="Times New Roman" panose="02020603050405020304" pitchFamily="18" charset="0"/>
              <a:cs typeface="Times New Roman" panose="02020603050405020304" pitchFamily="18" charset="0"/>
            </a:endParaRPr>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EE963A5-A76A-496F-BBA2-ABE69D2D945A}" type="slidenum">
              <a:rPr lang="en-US" smtClean="0"/>
              <a:pPr/>
              <a:t>7</a:t>
            </a:fld>
            <a:endParaRPr lang="en-US" dirty="0"/>
          </a:p>
        </p:txBody>
      </p:sp>
    </p:spTree>
    <p:extLst>
      <p:ext uri="{BB962C8B-B14F-4D97-AF65-F5344CB8AC3E}">
        <p14:creationId xmlns:p14="http://schemas.microsoft.com/office/powerpoint/2010/main" val="324007089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88640"/>
            <a:ext cx="8229600" cy="2736304"/>
          </a:xfrm>
        </p:spPr>
        <p:txBody>
          <a:bodyPr>
            <a:normAutofit/>
          </a:bodyPr>
          <a:lstStyle/>
          <a:p>
            <a:r>
              <a:rPr lang="bs-Latn-BA" sz="2800" b="1" dirty="0">
                <a:latin typeface="Arial" pitchFamily="34" charset="0"/>
                <a:cs typeface="Arial" pitchFamily="34" charset="0"/>
              </a:rPr>
              <a:t/>
            </a:r>
            <a:br>
              <a:rPr lang="bs-Latn-BA" sz="2800" b="1" dirty="0">
                <a:latin typeface="Arial" pitchFamily="34" charset="0"/>
                <a:cs typeface="Arial" pitchFamily="34" charset="0"/>
              </a:rPr>
            </a:br>
            <a:r>
              <a:rPr lang="bs-Latn-BA" sz="2600" b="1" dirty="0">
                <a:latin typeface="Times New Roman" panose="02020603050405020304" pitchFamily="18" charset="0"/>
                <a:cs typeface="Times New Roman" panose="02020603050405020304" pitchFamily="18" charset="0"/>
              </a:rPr>
              <a:t>UPRAVLJANJE UGOVOROM</a:t>
            </a:r>
            <a:r>
              <a:rPr lang="bs-Latn-BA" sz="2600" b="1" dirty="0">
                <a:latin typeface="Arial" pitchFamily="34" charset="0"/>
                <a:cs typeface="Arial" pitchFamily="34" charset="0"/>
              </a:rPr>
              <a:t/>
            </a:r>
            <a:br>
              <a:rPr lang="bs-Latn-BA" sz="2600" b="1" dirty="0">
                <a:latin typeface="Arial" pitchFamily="34" charset="0"/>
                <a:cs typeface="Arial" pitchFamily="34" charset="0"/>
              </a:rPr>
            </a:br>
            <a:r>
              <a:rPr lang="bs-Latn-BA" sz="2600" b="1" dirty="0">
                <a:latin typeface="Times New Roman" panose="02020603050405020304" pitchFamily="18" charset="0"/>
                <a:cs typeface="Times New Roman" panose="02020603050405020304" pitchFamily="18" charset="0"/>
              </a:rPr>
              <a:t>Izvršenje ugovora</a:t>
            </a:r>
            <a:r>
              <a:rPr lang="bs-Latn-BA" sz="2800" b="1" dirty="0">
                <a:latin typeface="Times New Roman" panose="02020603050405020304" pitchFamily="18" charset="0"/>
                <a:cs typeface="Times New Roman" panose="02020603050405020304" pitchFamily="18" charset="0"/>
              </a:rPr>
              <a:t/>
            </a:r>
            <a:br>
              <a:rPr lang="bs-Latn-BA" sz="2800" b="1" dirty="0">
                <a:latin typeface="Times New Roman" panose="02020603050405020304" pitchFamily="18" charset="0"/>
                <a:cs typeface="Times New Roman" panose="02020603050405020304" pitchFamily="18" charset="0"/>
              </a:rPr>
            </a:br>
            <a:endParaRPr lang="bs-Latn-BA" sz="2800" b="1" dirty="0">
              <a:latin typeface="Arial" pitchFamily="34" charset="0"/>
              <a:cs typeface="Arial" pitchFamily="34" charset="0"/>
            </a:endParaRPr>
          </a:p>
        </p:txBody>
      </p:sp>
      <p:sp>
        <p:nvSpPr>
          <p:cNvPr id="3" name="Content Placeholder 2"/>
          <p:cNvSpPr>
            <a:spLocks noGrp="1"/>
          </p:cNvSpPr>
          <p:nvPr>
            <p:ph idx="1"/>
          </p:nvPr>
        </p:nvSpPr>
        <p:spPr>
          <a:xfrm>
            <a:off x="179512" y="1988840"/>
            <a:ext cx="8784976" cy="4367510"/>
          </a:xfrm>
        </p:spPr>
        <p:txBody>
          <a:bodyPr>
            <a:normAutofit fontScale="85000" lnSpcReduction="20000"/>
          </a:bodyPr>
          <a:lstStyle/>
          <a:p>
            <a:pPr marL="0" indent="0" algn="ctr">
              <a:buNone/>
            </a:pPr>
            <a:endParaRPr lang="bs-Latn-BA" sz="800" dirty="0">
              <a:latin typeface="Times New Roman" panose="02020603050405020304" pitchFamily="18" charset="0"/>
              <a:cs typeface="Times New Roman" panose="02020603050405020304" pitchFamily="18" charset="0"/>
            </a:endParaRPr>
          </a:p>
          <a:p>
            <a:pPr algn="just">
              <a:buFont typeface="Wingdings" pitchFamily="2" charset="2"/>
              <a:buChar char="Ø"/>
            </a:pPr>
            <a:r>
              <a:rPr lang="bs-Latn-BA" sz="2600" dirty="0">
                <a:latin typeface="Times New Roman" panose="02020603050405020304" pitchFamily="18" charset="0"/>
                <a:cs typeface="Times New Roman" panose="02020603050405020304" pitchFamily="18" charset="0"/>
              </a:rPr>
              <a:t>Kvalitativni i kvantitativni prijem (zapisnik o prijemu ili zapisnik o reklamaciji)</a:t>
            </a:r>
          </a:p>
          <a:p>
            <a:pPr algn="just">
              <a:buFont typeface="Wingdings" pitchFamily="2" charset="2"/>
              <a:buChar char="Ø"/>
            </a:pPr>
            <a:r>
              <a:rPr lang="bs-Latn-BA" sz="2600" dirty="0">
                <a:latin typeface="Times New Roman" panose="02020603050405020304" pitchFamily="18" charset="0"/>
                <a:cs typeface="Times New Roman" panose="02020603050405020304" pitchFamily="18" charset="0"/>
              </a:rPr>
              <a:t>Stepen izvršenja ugovora - blagovremeno pokretanje postupka</a:t>
            </a:r>
          </a:p>
          <a:p>
            <a:pPr algn="just">
              <a:buFont typeface="Wingdings" pitchFamily="2" charset="2"/>
              <a:buChar char="Ø"/>
            </a:pPr>
            <a:r>
              <a:rPr lang="bs-Latn-BA" sz="2600" dirty="0">
                <a:latin typeface="Times New Roman" panose="02020603050405020304" pitchFamily="18" charset="0"/>
                <a:cs typeface="Times New Roman" panose="02020603050405020304" pitchFamily="18" charset="0"/>
              </a:rPr>
              <a:t>Praćenje OS (prekoračenje)</a:t>
            </a:r>
          </a:p>
          <a:p>
            <a:pPr algn="just">
              <a:buFont typeface="Wingdings" pitchFamily="2" charset="2"/>
              <a:buChar char="Ø"/>
            </a:pPr>
            <a:r>
              <a:rPr lang="bs-Latn-BA" sz="2600" dirty="0">
                <a:latin typeface="Times New Roman" panose="02020603050405020304" pitchFamily="18" charset="0"/>
                <a:cs typeface="Times New Roman" panose="02020603050405020304" pitchFamily="18" charset="0"/>
              </a:rPr>
              <a:t>Provjera ugovorenih uslova</a:t>
            </a:r>
          </a:p>
          <a:p>
            <a:pPr algn="just">
              <a:buFont typeface="Wingdings" pitchFamily="2" charset="2"/>
              <a:buChar char="Ø"/>
            </a:pPr>
            <a:r>
              <a:rPr lang="hr-HR" sz="2600" dirty="0">
                <a:solidFill>
                  <a:srgbClr val="000000"/>
                </a:solidFill>
                <a:latin typeface="Times New Roman" panose="02020603050405020304" pitchFamily="18" charset="0"/>
                <a:ea typeface="Times New Roman" panose="02020603050405020304" pitchFamily="18" charset="0"/>
              </a:rPr>
              <a:t>Otklanjanje grešaka u garantnom roku</a:t>
            </a:r>
            <a:endParaRPr lang="bs-Latn-BA" sz="2600" dirty="0">
              <a:latin typeface="Times New Roman" panose="02020603050405020304" pitchFamily="18" charset="0"/>
              <a:cs typeface="Times New Roman" panose="02020603050405020304" pitchFamily="18" charset="0"/>
            </a:endParaRPr>
          </a:p>
          <a:p>
            <a:pPr algn="just">
              <a:buFont typeface="Wingdings" pitchFamily="2" charset="2"/>
              <a:buChar char="Ø"/>
            </a:pPr>
            <a:r>
              <a:rPr lang="hr-HR" sz="2600" dirty="0">
                <a:solidFill>
                  <a:srgbClr val="000000"/>
                </a:solidFill>
                <a:latin typeface="Times New Roman" panose="02020603050405020304" pitchFamily="18" charset="0"/>
                <a:ea typeface="Times New Roman" panose="02020603050405020304" pitchFamily="18" charset="0"/>
              </a:rPr>
              <a:t>Realizacija sredstava finansijskog obezbjeđenja</a:t>
            </a:r>
          </a:p>
          <a:p>
            <a:pPr algn="just">
              <a:buFont typeface="Wingdings" pitchFamily="2" charset="2"/>
              <a:buChar char="Ø"/>
            </a:pPr>
            <a:r>
              <a:rPr lang="hr-HR" sz="2600" dirty="0">
                <a:solidFill>
                  <a:srgbClr val="000000"/>
                </a:solidFill>
                <a:latin typeface="Times New Roman" panose="02020603050405020304" pitchFamily="18" charset="0"/>
                <a:ea typeface="Times New Roman" panose="02020603050405020304" pitchFamily="18" charset="0"/>
              </a:rPr>
              <a:t>Izmjena ugovora o javnoj nabavci</a:t>
            </a:r>
          </a:p>
          <a:p>
            <a:pPr algn="just">
              <a:buFont typeface="Wingdings" pitchFamily="2" charset="2"/>
              <a:buChar char="Ø"/>
            </a:pPr>
            <a:r>
              <a:rPr lang="hr-HR" sz="2600" dirty="0">
                <a:solidFill>
                  <a:srgbClr val="000000"/>
                </a:solidFill>
                <a:latin typeface="Times New Roman" panose="02020603050405020304" pitchFamily="18" charset="0"/>
                <a:ea typeface="Times New Roman" panose="02020603050405020304" pitchFamily="18" charset="0"/>
              </a:rPr>
              <a:t>Plaćanja</a:t>
            </a:r>
          </a:p>
          <a:p>
            <a:pPr algn="just">
              <a:buFont typeface="Wingdings" pitchFamily="2" charset="2"/>
              <a:buChar char="Ø"/>
            </a:pPr>
            <a:r>
              <a:rPr lang="hr-HR" sz="2600" dirty="0">
                <a:solidFill>
                  <a:srgbClr val="000000"/>
                </a:solidFill>
                <a:latin typeface="Times New Roman" panose="02020603050405020304" pitchFamily="18" charset="0"/>
                <a:ea typeface="Times New Roman" panose="02020603050405020304" pitchFamily="18" charset="0"/>
              </a:rPr>
              <a:t>Imenovanje osoba</a:t>
            </a:r>
          </a:p>
          <a:p>
            <a:pPr algn="just">
              <a:buFont typeface="Wingdings" pitchFamily="2" charset="2"/>
              <a:buChar char="Ø"/>
            </a:pPr>
            <a:r>
              <a:rPr lang="hr-HR" sz="2600" dirty="0">
                <a:solidFill>
                  <a:srgbClr val="000000"/>
                </a:solidFill>
                <a:latin typeface="Times New Roman" panose="02020603050405020304" pitchFamily="18" charset="0"/>
                <a:ea typeface="Times New Roman" panose="02020603050405020304" pitchFamily="18" charset="0"/>
              </a:rPr>
              <a:t>Izvještaj o izvršenju ugovora</a:t>
            </a:r>
          </a:p>
          <a:p>
            <a:pPr algn="just">
              <a:buFont typeface="Wingdings" pitchFamily="2" charset="2"/>
              <a:buChar char="Ø"/>
            </a:pPr>
            <a:endParaRPr lang="hr-HR" sz="2600" dirty="0">
              <a:solidFill>
                <a:srgbClr val="000000"/>
              </a:solidFill>
              <a:latin typeface="Times New Roman" panose="02020603050405020304" pitchFamily="18" charset="0"/>
              <a:ea typeface="Times New Roman" panose="02020603050405020304" pitchFamily="18" charset="0"/>
            </a:endParaRPr>
          </a:p>
          <a:p>
            <a:pPr>
              <a:buFont typeface="Wingdings" pitchFamily="2" charset="2"/>
              <a:buChar char="Ø"/>
            </a:pPr>
            <a:endParaRPr lang="hr-HR" sz="2800" dirty="0">
              <a:solidFill>
                <a:srgbClr val="000000"/>
              </a:solidFill>
              <a:latin typeface="Times New Roman" panose="02020603050405020304" pitchFamily="18" charset="0"/>
              <a:ea typeface="Times New Roman" panose="02020603050405020304" pitchFamily="18" charset="0"/>
            </a:endParaRPr>
          </a:p>
          <a:p>
            <a:pPr>
              <a:buFont typeface="Wingdings" pitchFamily="2" charset="2"/>
              <a:buChar char="Ø"/>
            </a:pPr>
            <a:endParaRPr lang="bs-Latn-BA" sz="2600" dirty="0">
              <a:latin typeface="Times New Roman" panose="02020603050405020304" pitchFamily="18" charset="0"/>
              <a:cs typeface="Times New Roman" panose="02020603050405020304" pitchFamily="18" charset="0"/>
            </a:endParaRPr>
          </a:p>
          <a:p>
            <a:pPr marL="0" indent="0">
              <a:buNone/>
            </a:pPr>
            <a:endParaRPr lang="bs-Latn-BA" sz="2600" dirty="0">
              <a:latin typeface="Times New Roman" panose="02020603050405020304" pitchFamily="18" charset="0"/>
              <a:cs typeface="Times New Roman" panose="02020603050405020304" pitchFamily="18" charset="0"/>
            </a:endParaRPr>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EE963A5-A76A-496F-BBA2-ABE69D2D945A}" type="slidenum">
              <a:rPr lang="en-US" smtClean="0"/>
              <a:pPr/>
              <a:t>8</a:t>
            </a:fld>
            <a:endParaRPr lang="en-US" dirty="0"/>
          </a:p>
        </p:txBody>
      </p:sp>
    </p:spTree>
    <p:extLst>
      <p:ext uri="{BB962C8B-B14F-4D97-AF65-F5344CB8AC3E}">
        <p14:creationId xmlns:p14="http://schemas.microsoft.com/office/powerpoint/2010/main" val="417855418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131A5F-2980-4127-A3F6-D58DE0D6D93B}"/>
              </a:ext>
            </a:extLst>
          </p:cNvPr>
          <p:cNvSpPr>
            <a:spLocks noGrp="1"/>
          </p:cNvSpPr>
          <p:nvPr>
            <p:ph type="title"/>
          </p:nvPr>
        </p:nvSpPr>
        <p:spPr>
          <a:xfrm>
            <a:off x="457200" y="692696"/>
            <a:ext cx="8229600" cy="1800200"/>
          </a:xfrm>
        </p:spPr>
        <p:txBody>
          <a:bodyPr>
            <a:normAutofit/>
          </a:bodyPr>
          <a:lstStyle/>
          <a:p>
            <a:r>
              <a:rPr lang="bs-Latn-BA" sz="3200" b="1" dirty="0" smtClean="0">
                <a:latin typeface="Times New Roman" panose="02020603050405020304" pitchFamily="18" charset="0"/>
                <a:ea typeface="Cambria" panose="02040503050406030204" pitchFamily="18" charset="0"/>
                <a:cs typeface="Times New Roman" panose="02020603050405020304" pitchFamily="18" charset="0"/>
              </a:rPr>
              <a:t>Izmjene ugovora</a:t>
            </a:r>
            <a:endParaRPr lang="en-US" sz="3200" b="1"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DBDDCBAF-B1C8-4280-8EEF-35691E327CC4}"/>
              </a:ext>
            </a:extLst>
          </p:cNvPr>
          <p:cNvSpPr>
            <a:spLocks noGrp="1"/>
          </p:cNvSpPr>
          <p:nvPr>
            <p:ph idx="1"/>
          </p:nvPr>
        </p:nvSpPr>
        <p:spPr>
          <a:xfrm>
            <a:off x="457200" y="2204864"/>
            <a:ext cx="8229600" cy="4151486"/>
          </a:xfrm>
        </p:spPr>
        <p:txBody>
          <a:bodyPr>
            <a:normAutofit/>
          </a:bodyPr>
          <a:lstStyle/>
          <a:p>
            <a:pPr algn="just">
              <a:lnSpc>
                <a:spcPct val="80000"/>
              </a:lnSpc>
              <a:spcBef>
                <a:spcPts val="624"/>
              </a:spcBef>
              <a:buFont typeface="Wingdings" panose="05000000000000000000" pitchFamily="2" charset="2"/>
              <a:buChar char="Ø"/>
            </a:pPr>
            <a:r>
              <a:rPr lang="en-US" sz="2800" dirty="0" err="1">
                <a:latin typeface="Times New Roman" panose="02020603050405020304" pitchFamily="18" charset="0"/>
                <a:cs typeface="Times New Roman" panose="02020603050405020304" pitchFamily="18" charset="0"/>
              </a:rPr>
              <a:t>Ugovorne</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strane</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na</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koje</a:t>
            </a:r>
            <a:r>
              <a:rPr lang="en-US" sz="2800" dirty="0">
                <a:latin typeface="Times New Roman" panose="02020603050405020304" pitchFamily="18" charset="0"/>
                <a:cs typeface="Times New Roman" panose="02020603050405020304" pitchFamily="18" charset="0"/>
              </a:rPr>
              <a:t> se ne </a:t>
            </a:r>
            <a:r>
              <a:rPr lang="en-US" sz="2800" dirty="0" err="1">
                <a:latin typeface="Times New Roman" panose="02020603050405020304" pitchFamily="18" charset="0"/>
                <a:cs typeface="Times New Roman" panose="02020603050405020304" pitchFamily="18" charset="0"/>
              </a:rPr>
              <a:t>primjenjuju</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pravila</a:t>
            </a:r>
            <a:r>
              <a:rPr lang="en-US" sz="2800" dirty="0">
                <a:latin typeface="Times New Roman" panose="02020603050405020304" pitchFamily="18" charset="0"/>
                <a:cs typeface="Times New Roman" panose="02020603050405020304" pitchFamily="18" charset="0"/>
              </a:rPr>
              <a:t> </a:t>
            </a:r>
            <a:r>
              <a:rPr lang="en-US" sz="2800" dirty="0" err="1" smtClean="0">
                <a:latin typeface="Times New Roman" panose="02020603050405020304" pitchFamily="18" charset="0"/>
                <a:cs typeface="Times New Roman" panose="02020603050405020304" pitchFamily="18" charset="0"/>
              </a:rPr>
              <a:t>javn</a:t>
            </a:r>
            <a:r>
              <a:rPr lang="bs-Latn-BA" sz="2800" dirty="0" smtClean="0">
                <a:latin typeface="Times New Roman" panose="02020603050405020304" pitchFamily="18" charset="0"/>
                <a:cs typeface="Times New Roman" panose="02020603050405020304" pitchFamily="18" charset="0"/>
              </a:rPr>
              <a:t>ih</a:t>
            </a:r>
            <a:r>
              <a:rPr lang="en-US" sz="2800" dirty="0" smtClean="0">
                <a:latin typeface="Times New Roman" panose="02020603050405020304" pitchFamily="18" charset="0"/>
                <a:cs typeface="Times New Roman" panose="02020603050405020304" pitchFamily="18" charset="0"/>
              </a:rPr>
              <a:t> </a:t>
            </a:r>
            <a:r>
              <a:rPr lang="en-US" sz="2800" dirty="0" err="1" smtClean="0">
                <a:latin typeface="Times New Roman" panose="02020603050405020304" pitchFamily="18" charset="0"/>
                <a:cs typeface="Times New Roman" panose="02020603050405020304" pitchFamily="18" charset="0"/>
              </a:rPr>
              <a:t>nabavk</a:t>
            </a:r>
            <a:r>
              <a:rPr lang="bs-Latn-BA" sz="2800" dirty="0" smtClean="0">
                <a:latin typeface="Times New Roman" panose="02020603050405020304" pitchFamily="18" charset="0"/>
                <a:cs typeface="Times New Roman" panose="02020603050405020304" pitchFamily="18" charset="0"/>
              </a:rPr>
              <a:t>i</a:t>
            </a:r>
            <a:r>
              <a:rPr lang="en-US" sz="2800" dirty="0" smtClean="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uživaju</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slobodu</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izmjene</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ugovora</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Dokle</a:t>
            </a:r>
            <a:r>
              <a:rPr lang="en-US" sz="2800" dirty="0">
                <a:latin typeface="Times New Roman" panose="02020603050405020304" pitchFamily="18" charset="0"/>
                <a:cs typeface="Times New Roman" panose="02020603050405020304" pitchFamily="18" charset="0"/>
              </a:rPr>
              <a:t> god </a:t>
            </a:r>
            <a:r>
              <a:rPr lang="en-US" sz="2800" dirty="0" err="1">
                <a:latin typeface="Times New Roman" panose="02020603050405020304" pitchFamily="18" charset="0"/>
                <a:cs typeface="Times New Roman" panose="02020603050405020304" pitchFamily="18" charset="0"/>
              </a:rPr>
              <a:t>su</a:t>
            </a:r>
            <a:r>
              <a:rPr lang="en-US" sz="2800" dirty="0">
                <a:latin typeface="Times New Roman" panose="02020603050405020304" pitchFamily="18" charset="0"/>
                <a:cs typeface="Times New Roman" panose="02020603050405020304" pitchFamily="18" charset="0"/>
              </a:rPr>
              <a:t> u </a:t>
            </a:r>
            <a:r>
              <a:rPr lang="en-US" sz="2800" dirty="0" err="1">
                <a:latin typeface="Times New Roman" panose="02020603050405020304" pitchFamily="18" charset="0"/>
                <a:cs typeface="Times New Roman" panose="02020603050405020304" pitchFamily="18" charset="0"/>
              </a:rPr>
              <a:t>stanju</a:t>
            </a:r>
            <a:r>
              <a:rPr lang="en-US" sz="2800" dirty="0">
                <a:latin typeface="Times New Roman" panose="02020603050405020304" pitchFamily="18" charset="0"/>
                <a:cs typeface="Times New Roman" panose="02020603050405020304" pitchFamily="18" charset="0"/>
              </a:rPr>
              <a:t> da se </a:t>
            </a:r>
            <a:r>
              <a:rPr lang="en-US" sz="2800" dirty="0" err="1" smtClean="0">
                <a:latin typeface="Times New Roman" panose="02020603050405020304" pitchFamily="18" charset="0"/>
                <a:cs typeface="Times New Roman" panose="02020603050405020304" pitchFamily="18" charset="0"/>
              </a:rPr>
              <a:t>sporazum</a:t>
            </a:r>
            <a:r>
              <a:rPr lang="bs-Latn-BA" sz="2800" dirty="0" smtClean="0">
                <a:latin typeface="Times New Roman" panose="02020603050405020304" pitchFamily="18" charset="0"/>
                <a:cs typeface="Times New Roman" panose="02020603050405020304" pitchFamily="18" charset="0"/>
              </a:rPr>
              <a:t>e</a:t>
            </a:r>
            <a:r>
              <a:rPr lang="en-US" sz="2800" dirty="0" smtClean="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ugovor</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mogu</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mijenjati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po</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svom</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nahođenju</a:t>
            </a:r>
            <a:r>
              <a:rPr lang="en-US" sz="2800" dirty="0" smtClean="0">
                <a:latin typeface="Times New Roman" panose="02020603050405020304" pitchFamily="18" charset="0"/>
                <a:cs typeface="Times New Roman" panose="02020603050405020304" pitchFamily="18" charset="0"/>
              </a:rPr>
              <a:t>.</a:t>
            </a:r>
            <a:endParaRPr lang="bs-Latn-BA" sz="2800" dirty="0" smtClean="0">
              <a:latin typeface="Times New Roman" panose="02020603050405020304" pitchFamily="18" charset="0"/>
              <a:cs typeface="Times New Roman" panose="02020603050405020304" pitchFamily="18" charset="0"/>
            </a:endParaRPr>
          </a:p>
          <a:p>
            <a:pPr marL="0" indent="0" algn="just">
              <a:buNone/>
            </a:pPr>
            <a:endParaRPr lang="en-US" sz="2800" dirty="0" smtClean="0">
              <a:latin typeface="Times New Roman" panose="02020603050405020304" pitchFamily="18" charset="0"/>
              <a:cs typeface="Times New Roman" panose="02020603050405020304" pitchFamily="18" charset="0"/>
            </a:endParaRPr>
          </a:p>
          <a:p>
            <a:pPr algn="just">
              <a:lnSpc>
                <a:spcPct val="80000"/>
              </a:lnSpc>
              <a:spcBef>
                <a:spcPts val="624"/>
              </a:spcBef>
              <a:buFont typeface="Wingdings" panose="05000000000000000000" pitchFamily="2" charset="2"/>
              <a:buChar char="Ø"/>
            </a:pPr>
            <a:r>
              <a:rPr lang="bs-Latn-BA" sz="2800" dirty="0">
                <a:latin typeface="Times New Roman" panose="02020603050405020304" pitchFamily="18" charset="0"/>
                <a:cs typeface="Times New Roman" panose="02020603050405020304" pitchFamily="18" charset="0"/>
              </a:rPr>
              <a:t>Subjekti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koji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podliježu</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pravilima</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javn</a:t>
            </a:r>
            <a:r>
              <a:rPr lang="bs-Latn-BA" sz="2800" dirty="0">
                <a:latin typeface="Times New Roman" panose="02020603050405020304" pitchFamily="18" charset="0"/>
                <a:cs typeface="Times New Roman" panose="02020603050405020304" pitchFamily="18" charset="0"/>
              </a:rPr>
              <a:t>ih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nabavk</a:t>
            </a:r>
            <a:r>
              <a:rPr lang="bs-Latn-BA" sz="2800" dirty="0">
                <a:latin typeface="Times New Roman" panose="02020603050405020304" pitchFamily="18" charset="0"/>
                <a:cs typeface="Times New Roman" panose="02020603050405020304" pitchFamily="18" charset="0"/>
              </a:rPr>
              <a:t>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nisu</a:t>
            </a:r>
            <a:r>
              <a:rPr lang="en-US" sz="2800" dirty="0">
                <a:latin typeface="Times New Roman" panose="02020603050405020304" pitchFamily="18" charset="0"/>
                <a:cs typeface="Times New Roman" panose="02020603050405020304" pitchFamily="18" charset="0"/>
              </a:rPr>
              <a:t> u </a:t>
            </a:r>
            <a:r>
              <a:rPr lang="en-US" sz="2800" dirty="0" err="1">
                <a:latin typeface="Times New Roman" panose="02020603050405020304" pitchFamily="18" charset="0"/>
                <a:cs typeface="Times New Roman" panose="02020603050405020304" pitchFamily="18" charset="0"/>
              </a:rPr>
              <a:t>istom</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položaju</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Kada</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treba</a:t>
            </a:r>
            <a:r>
              <a:rPr lang="en-US" sz="2800" dirty="0">
                <a:latin typeface="Times New Roman" panose="02020603050405020304" pitchFamily="18" charset="0"/>
                <a:cs typeface="Times New Roman" panose="02020603050405020304" pitchFamily="18" charset="0"/>
              </a:rPr>
              <a:t> da </a:t>
            </a:r>
            <a:r>
              <a:rPr lang="en-US" sz="2800" dirty="0" err="1">
                <a:latin typeface="Times New Roman" panose="02020603050405020304" pitchFamily="18" charset="0"/>
                <a:cs typeface="Times New Roman" panose="02020603050405020304" pitchFamily="18" charset="0"/>
              </a:rPr>
              <a:t>dođe</a:t>
            </a:r>
            <a:r>
              <a:rPr lang="en-US" sz="2800" dirty="0">
                <a:latin typeface="Times New Roman" panose="02020603050405020304" pitchFamily="18" charset="0"/>
                <a:cs typeface="Times New Roman" panose="02020603050405020304" pitchFamily="18" charset="0"/>
              </a:rPr>
              <a:t> do </a:t>
            </a:r>
            <a:r>
              <a:rPr lang="en-US" sz="2800" dirty="0" err="1">
                <a:latin typeface="Times New Roman" panose="02020603050405020304" pitchFamily="18" charset="0"/>
                <a:cs typeface="Times New Roman" panose="02020603050405020304" pitchFamily="18" charset="0"/>
              </a:rPr>
              <a:t>izmjena</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javnog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ugovora</a:t>
            </a:r>
            <a:r>
              <a:rPr lang="en-US" sz="2800" dirty="0">
                <a:latin typeface="Times New Roman" panose="02020603050405020304" pitchFamily="18" charset="0"/>
                <a:cs typeface="Times New Roman" panose="02020603050405020304" pitchFamily="18" charset="0"/>
              </a:rPr>
              <a:t>, </a:t>
            </a:r>
            <a:r>
              <a:rPr lang="en-US" sz="2800" u="sng" dirty="0" err="1">
                <a:latin typeface="Times New Roman" panose="02020603050405020304" pitchFamily="18" charset="0"/>
                <a:cs typeface="Times New Roman" panose="02020603050405020304" pitchFamily="18" charset="0"/>
              </a:rPr>
              <a:t>polazna</a:t>
            </a:r>
            <a:r>
              <a:rPr lang="en-US" sz="2800" u="sng" dirty="0">
                <a:latin typeface="Times New Roman" panose="02020603050405020304" pitchFamily="18" charset="0"/>
                <a:cs typeface="Times New Roman" panose="02020603050405020304" pitchFamily="18" charset="0"/>
              </a:rPr>
              <a:t> </a:t>
            </a:r>
            <a:r>
              <a:rPr lang="en-US" sz="2800" u="sng" dirty="0" err="1">
                <a:latin typeface="Times New Roman" panose="02020603050405020304" pitchFamily="18" charset="0"/>
                <a:cs typeface="Times New Roman" panose="02020603050405020304" pitchFamily="18" charset="0"/>
              </a:rPr>
              <a:t>pretpostavka</a:t>
            </a:r>
            <a:r>
              <a:rPr lang="en-US" sz="2800" dirty="0">
                <a:latin typeface="Times New Roman" panose="02020603050405020304" pitchFamily="18" charset="0"/>
                <a:cs typeface="Times New Roman" panose="02020603050405020304" pitchFamily="18" charset="0"/>
              </a:rPr>
              <a:t> je da </a:t>
            </a:r>
            <a:r>
              <a:rPr lang="en-US" sz="2800" dirty="0" err="1">
                <a:latin typeface="Times New Roman" panose="02020603050405020304" pitchFamily="18" charset="0"/>
                <a:cs typeface="Times New Roman" panose="02020603050405020304" pitchFamily="18" charset="0"/>
              </a:rPr>
              <a:t>će</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te</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izmjene</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zahtijevati</a:t>
            </a:r>
            <a:r>
              <a:rPr lang="en-US" sz="2800" dirty="0">
                <a:latin typeface="Times New Roman" panose="02020603050405020304" pitchFamily="18" charset="0"/>
                <a:cs typeface="Times New Roman" panose="02020603050405020304" pitchFamily="18" charset="0"/>
              </a:rPr>
              <a:t> </a:t>
            </a:r>
            <a:r>
              <a:rPr lang="en-US" sz="2800" u="sng" dirty="0" err="1">
                <a:latin typeface="Times New Roman" panose="02020603050405020304" pitchFamily="18" charset="0"/>
                <a:cs typeface="Times New Roman" panose="02020603050405020304" pitchFamily="18" charset="0"/>
              </a:rPr>
              <a:t>provođenje</a:t>
            </a:r>
            <a:r>
              <a:rPr lang="en-US" sz="2800" u="sng" dirty="0">
                <a:latin typeface="Times New Roman" panose="02020603050405020304" pitchFamily="18" charset="0"/>
                <a:cs typeface="Times New Roman" panose="02020603050405020304" pitchFamily="18" charset="0"/>
              </a:rPr>
              <a:t> </a:t>
            </a:r>
            <a:r>
              <a:rPr lang="en-US" sz="2800" u="sng" dirty="0" err="1">
                <a:latin typeface="Times New Roman" panose="02020603050405020304" pitchFamily="18" charset="0"/>
                <a:cs typeface="Times New Roman" panose="02020603050405020304" pitchFamily="18" charset="0"/>
              </a:rPr>
              <a:t>novog</a:t>
            </a:r>
            <a:r>
              <a:rPr lang="en-US" sz="2800" u="sng" dirty="0">
                <a:latin typeface="Times New Roman" panose="02020603050405020304" pitchFamily="18" charset="0"/>
                <a:cs typeface="Times New Roman" panose="02020603050405020304" pitchFamily="18" charset="0"/>
              </a:rPr>
              <a:t> </a:t>
            </a:r>
            <a:r>
              <a:rPr lang="en-US" sz="2800" u="sng" dirty="0" err="1">
                <a:latin typeface="Times New Roman" panose="02020603050405020304" pitchFamily="18" charset="0"/>
                <a:cs typeface="Times New Roman" panose="02020603050405020304" pitchFamily="18" charset="0"/>
              </a:rPr>
              <a:t>postupka</a:t>
            </a:r>
            <a:r>
              <a:rPr lang="en-US" sz="2800" u="sng" dirty="0">
                <a:latin typeface="Times New Roman" panose="02020603050405020304" pitchFamily="18" charset="0"/>
                <a:cs typeface="Times New Roman" panose="02020603050405020304" pitchFamily="18" charset="0"/>
              </a:rPr>
              <a:t> </a:t>
            </a:r>
            <a:r>
              <a:rPr lang="bs-Latn-BA" sz="2800" u="sng" dirty="0">
                <a:latin typeface="Times New Roman" panose="02020603050405020304" pitchFamily="18" charset="0"/>
                <a:cs typeface="Times New Roman" panose="02020603050405020304" pitchFamily="18" charset="0"/>
              </a:rPr>
              <a:t>javne nabavke</a:t>
            </a:r>
            <a:r>
              <a:rPr lang="en-US" sz="2800" u="sng" dirty="0">
                <a:latin typeface="Times New Roman" panose="02020603050405020304" pitchFamily="18" charset="0"/>
                <a:cs typeface="Times New Roman" panose="02020603050405020304" pitchFamily="18" charset="0"/>
              </a:rPr>
              <a:t>.</a:t>
            </a:r>
          </a:p>
        </p:txBody>
      </p:sp>
      <p:sp>
        <p:nvSpPr>
          <p:cNvPr id="4" name="Date Placeholder 3">
            <a:extLst>
              <a:ext uri="{FF2B5EF4-FFF2-40B4-BE49-F238E27FC236}">
                <a16:creationId xmlns:a16="http://schemas.microsoft.com/office/drawing/2014/main" id="{5B87F639-0F73-471E-8698-9B27EF11F7D7}"/>
              </a:ext>
            </a:extLst>
          </p:cNvPr>
          <p:cNvSpPr>
            <a:spLocks noGrp="1"/>
          </p:cNvSpPr>
          <p:nvPr>
            <p:ph type="dt" sz="half" idx="10"/>
          </p:nvPr>
        </p:nvSpPr>
        <p:spPr/>
        <p:txBody>
          <a:bodyPr/>
          <a:lstStyle/>
          <a:p>
            <a:endParaRPr lang="en-US" dirty="0"/>
          </a:p>
        </p:txBody>
      </p:sp>
      <p:sp>
        <p:nvSpPr>
          <p:cNvPr id="5" name="Footer Placeholder 4">
            <a:extLst>
              <a:ext uri="{FF2B5EF4-FFF2-40B4-BE49-F238E27FC236}">
                <a16:creationId xmlns:a16="http://schemas.microsoft.com/office/drawing/2014/main" id="{0C013010-5125-455F-9E3C-AE39B3AB0CD8}"/>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27605429-BD27-4F6F-A7C5-C4CE0AB3C9F3}"/>
              </a:ext>
            </a:extLst>
          </p:cNvPr>
          <p:cNvSpPr>
            <a:spLocks noGrp="1"/>
          </p:cNvSpPr>
          <p:nvPr>
            <p:ph type="sldNum" sz="quarter" idx="12"/>
          </p:nvPr>
        </p:nvSpPr>
        <p:spPr/>
        <p:txBody>
          <a:bodyPr/>
          <a:lstStyle/>
          <a:p>
            <a:fld id="{5EE963A5-A76A-496F-BBA2-ABE69D2D945A}" type="slidenum">
              <a:rPr lang="en-US" smtClean="0"/>
              <a:pPr/>
              <a:t>9</a:t>
            </a:fld>
            <a:endParaRPr lang="en-US" dirty="0"/>
          </a:p>
        </p:txBody>
      </p:sp>
    </p:spTree>
    <p:extLst>
      <p:ext uri="{BB962C8B-B14F-4D97-AF65-F5344CB8AC3E}">
        <p14:creationId xmlns:p14="http://schemas.microsoft.com/office/powerpoint/2010/main" val="4061457474"/>
      </p:ext>
    </p:extLst>
  </p:cSld>
  <p:clrMapOvr>
    <a:masterClrMapping/>
  </p:clrMapOvr>
  <p:timing>
    <p:tnLst>
      <p:par>
        <p:cTn id="1" dur="indefinite" restart="never" nodeType="tmRoot"/>
      </p:par>
    </p:tnLst>
  </p:timing>
</p:sld>
</file>

<file path=ppt/theme/theme1.xml><?xml version="1.0" encoding="utf-8"?>
<a:theme xmlns:a="http://schemas.openxmlformats.org/drawingml/2006/main" name="template BA-5">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template BA-5">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1_E_AUKCIJA</Template>
  <TotalTime>1321</TotalTime>
  <Words>1699</Words>
  <Application>Microsoft Office PowerPoint</Application>
  <PresentationFormat>On-screen Show (4:3)</PresentationFormat>
  <Paragraphs>164</Paragraphs>
  <Slides>21</Slides>
  <Notes>0</Notes>
  <HiddenSlides>0</HiddenSlides>
  <MMClips>0</MMClips>
  <ScaleCrop>false</ScaleCrop>
  <HeadingPairs>
    <vt:vector size="6" baseType="variant">
      <vt:variant>
        <vt:lpstr>Fonts Used</vt:lpstr>
      </vt:variant>
      <vt:variant>
        <vt:i4>8</vt:i4>
      </vt:variant>
      <vt:variant>
        <vt:lpstr>Theme</vt:lpstr>
      </vt:variant>
      <vt:variant>
        <vt:i4>2</vt:i4>
      </vt:variant>
      <vt:variant>
        <vt:lpstr>Slide Titles</vt:lpstr>
      </vt:variant>
      <vt:variant>
        <vt:i4>21</vt:i4>
      </vt:variant>
    </vt:vector>
  </HeadingPairs>
  <TitlesOfParts>
    <vt:vector size="31" baseType="lpstr">
      <vt:lpstr>Arial</vt:lpstr>
      <vt:lpstr>Arial Narrow</vt:lpstr>
      <vt:lpstr>Calibri</vt:lpstr>
      <vt:lpstr>Calibri Light</vt:lpstr>
      <vt:lpstr>Cambria</vt:lpstr>
      <vt:lpstr>Tahoma</vt:lpstr>
      <vt:lpstr>Times New Roman</vt:lpstr>
      <vt:lpstr>Wingdings</vt:lpstr>
      <vt:lpstr>template BA-5</vt:lpstr>
      <vt:lpstr>1_template BA-5</vt:lpstr>
      <vt:lpstr> UPRAVLJANJE  UGOVOROM O JAVNOJ NABAVCI</vt:lpstr>
      <vt:lpstr> UPRAVLJANJE UGOVOROM Uvod </vt:lpstr>
      <vt:lpstr> UPRAVLJANJE UGOVOROM Aktivnosti  </vt:lpstr>
      <vt:lpstr> UPRAVLJANJE UGOVOROM Aktivnosti  </vt:lpstr>
      <vt:lpstr> UPRAVLJANJE UGOVOROM Aktivnosti  </vt:lpstr>
      <vt:lpstr> UPRAVLJANJE UGOVOROM Aktivnosti  </vt:lpstr>
      <vt:lpstr> UPRAVLJANJE UGOVOROM Izvršenje ugovora </vt:lpstr>
      <vt:lpstr> UPRAVLJANJE UGOVOROM Izvršenje ugovora </vt:lpstr>
      <vt:lpstr>Izmjene ugovora</vt:lpstr>
      <vt:lpstr>Izmjene ugovora</vt:lpstr>
      <vt:lpstr>Izmjene ugovora</vt:lpstr>
      <vt:lpstr>Izmjene ugovora</vt:lpstr>
      <vt:lpstr>Izmjene ugovora</vt:lpstr>
      <vt:lpstr>Izmjene ugovora</vt:lpstr>
      <vt:lpstr>Izmjene ugovora</vt:lpstr>
      <vt:lpstr>Izmjene ugovora</vt:lpstr>
      <vt:lpstr>Izmjene ugovora</vt:lpstr>
      <vt:lpstr>Izmjene ugovora</vt:lpstr>
      <vt:lpstr>Izmjene ugovora</vt:lpstr>
      <vt:lpstr>Izmjene ugovora</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Public Procurement Agency of Bosnia and Herzegovina</dc:title>
  <dc:creator>Dario</dc:creator>
  <cp:lastModifiedBy>Admir Cebic</cp:lastModifiedBy>
  <cp:revision>166</cp:revision>
  <dcterms:created xsi:type="dcterms:W3CDTF">2012-04-04T18:34:00Z</dcterms:created>
  <dcterms:modified xsi:type="dcterms:W3CDTF">2024-08-27T21:13:47Z</dcterms:modified>
</cp:coreProperties>
</file>