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sldIdLst>
    <p:sldId id="257" r:id="rId3"/>
    <p:sldId id="259" r:id="rId4"/>
    <p:sldId id="287" r:id="rId5"/>
    <p:sldId id="261" r:id="rId6"/>
    <p:sldId id="262" r:id="rId7"/>
    <p:sldId id="263" r:id="rId8"/>
    <p:sldId id="284" r:id="rId9"/>
    <p:sldId id="280" r:id="rId10"/>
    <p:sldId id="265" r:id="rId11"/>
    <p:sldId id="282" r:id="rId12"/>
    <p:sldId id="283" r:id="rId13"/>
    <p:sldId id="268" r:id="rId14"/>
    <p:sldId id="269" r:id="rId15"/>
    <p:sldId id="271" r:id="rId16"/>
    <p:sldId id="275" r:id="rId17"/>
    <p:sldId id="272" r:id="rId18"/>
    <p:sldId id="273" r:id="rId19"/>
    <p:sldId id="274" r:id="rId20"/>
    <p:sldId id="276" r:id="rId21"/>
    <p:sldId id="285" r:id="rId22"/>
    <p:sldId id="286" r:id="rId23"/>
    <p:sldId id="277" r:id="rId24"/>
    <p:sldId id="278" r:id="rId25"/>
    <p:sldId id="299" r:id="rId26"/>
    <p:sldId id="293" r:id="rId27"/>
    <p:sldId id="296" r:id="rId28"/>
    <p:sldId id="300" r:id="rId29"/>
    <p:sldId id="297" r:id="rId30"/>
    <p:sldId id="295" r:id="rId31"/>
    <p:sldId id="294" r:id="rId32"/>
    <p:sldId id="301" r:id="rId33"/>
    <p:sldId id="279" r:id="rId34"/>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14"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2719C7-5D3F-409E-B91F-2CC009996F8C}"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1840443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2719C7-5D3F-409E-B91F-2CC009996F8C}"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3186929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2719C7-5D3F-409E-B91F-2CC009996F8C}"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2692973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
    <p:spTree>
      <p:nvGrpSpPr>
        <p:cNvPr id="1" name=""/>
        <p:cNvGrpSpPr/>
        <p:nvPr/>
      </p:nvGrpSpPr>
      <p:grpSpPr>
        <a:xfrm>
          <a:off x="0" y="0"/>
          <a:ext cx="0" cy="0"/>
          <a:chOff x="0" y="0"/>
          <a:chExt cx="0" cy="0"/>
        </a:xfrm>
      </p:grpSpPr>
      <p:sp>
        <p:nvSpPr>
          <p:cNvPr id="5" name="Picture Placeholder 7"/>
          <p:cNvSpPr>
            <a:spLocks noGrp="1"/>
          </p:cNvSpPr>
          <p:nvPr>
            <p:ph type="pic" sz="quarter" idx="53" hasCustomPrompt="1"/>
          </p:nvPr>
        </p:nvSpPr>
        <p:spPr>
          <a:xfrm>
            <a:off x="0" y="0"/>
            <a:ext cx="12192000" cy="3924300"/>
          </a:xfrm>
          <a:prstGeom prst="rect">
            <a:avLst/>
          </a:prstGeom>
          <a:ln w="3175">
            <a:noFill/>
          </a:ln>
        </p:spPr>
        <p:txBody>
          <a:bodyPr wrap="none" tIns="0" bIns="1005840" anchor="b"/>
          <a:lstStyle>
            <a:lvl1pPr algn="ctr" rtl="0">
              <a:buNone/>
              <a:defRPr sz="1800" b="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6353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17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empty_plank">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wrap="square" lIns="121920" tIns="60960" rIns="121920" bIns="60960" rtlCol="0" anchor="ctr" anchorCtr="1">
            <a:normAutofit/>
          </a:bodyP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Tree>
    <p:extLst>
      <p:ext uri="{BB962C8B-B14F-4D97-AF65-F5344CB8AC3E}">
        <p14:creationId xmlns:p14="http://schemas.microsoft.com/office/powerpoint/2010/main" val="19702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empty_plank">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wrap="square" lIns="121920" tIns="60960" rIns="121920" bIns="60960" rtlCol="0" anchor="ctr" anchorCtr="1">
            <a:normAutofit/>
          </a:bodyP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Tree>
    <p:extLst>
      <p:ext uri="{BB962C8B-B14F-4D97-AF65-F5344CB8AC3E}">
        <p14:creationId xmlns:p14="http://schemas.microsoft.com/office/powerpoint/2010/main" val="1826834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
    <p:spTree>
      <p:nvGrpSpPr>
        <p:cNvPr id="1" name=""/>
        <p:cNvGrpSpPr/>
        <p:nvPr/>
      </p:nvGrpSpPr>
      <p:grpSpPr>
        <a:xfrm>
          <a:off x="0" y="0"/>
          <a:ext cx="0" cy="0"/>
          <a:chOff x="0" y="0"/>
          <a:chExt cx="0" cy="0"/>
        </a:xfrm>
      </p:grpSpPr>
      <p:sp>
        <p:nvSpPr>
          <p:cNvPr id="7" name="Picture Placeholder 7"/>
          <p:cNvSpPr>
            <a:spLocks noGrp="1"/>
          </p:cNvSpPr>
          <p:nvPr>
            <p:ph type="pic" sz="quarter" idx="53" hasCustomPrompt="1"/>
          </p:nvPr>
        </p:nvSpPr>
        <p:spPr>
          <a:xfrm>
            <a:off x="0" y="0"/>
            <a:ext cx="12192000" cy="3708400"/>
          </a:xfrm>
          <a:prstGeom prst="rect">
            <a:avLst/>
          </a:prstGeom>
          <a:ln w="3175">
            <a:noFill/>
          </a:ln>
        </p:spPr>
        <p:txBody>
          <a:bodyPr wrap="none" tIns="0" bIns="1005840" anchor="b"/>
          <a:lstStyle>
            <a:lvl1pPr algn="ctr" rtl="0">
              <a:buNone/>
              <a:defRPr sz="2400" b="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88217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ic">
    <p:spTree>
      <p:nvGrpSpPr>
        <p:cNvPr id="1" name=""/>
        <p:cNvGrpSpPr/>
        <p:nvPr/>
      </p:nvGrpSpPr>
      <p:grpSpPr>
        <a:xfrm>
          <a:off x="0" y="0"/>
          <a:ext cx="0" cy="0"/>
          <a:chOff x="0" y="0"/>
          <a:chExt cx="0" cy="0"/>
        </a:xfrm>
      </p:grpSpPr>
      <p:sp>
        <p:nvSpPr>
          <p:cNvPr id="7" name="Picture Placeholder 7"/>
          <p:cNvSpPr>
            <a:spLocks noGrp="1"/>
          </p:cNvSpPr>
          <p:nvPr>
            <p:ph type="pic" sz="quarter" idx="53" hasCustomPrompt="1"/>
          </p:nvPr>
        </p:nvSpPr>
        <p:spPr>
          <a:xfrm>
            <a:off x="0" y="0"/>
            <a:ext cx="12192000" cy="6858000"/>
          </a:xfrm>
          <a:prstGeom prst="rect">
            <a:avLst/>
          </a:prstGeom>
          <a:ln w="3175">
            <a:noFill/>
          </a:ln>
        </p:spPr>
        <p:txBody>
          <a:bodyPr wrap="none" tIns="0" bIns="2011680" anchor="b"/>
          <a:lstStyle>
            <a:lvl1pPr algn="ctr" rtl="0">
              <a:buNone/>
              <a:defRPr sz="2400" b="1" baseline="0">
                <a:solidFill>
                  <a:schemeClr val="tx1">
                    <a:lumMod val="50000"/>
                    <a:lumOff val="50000"/>
                  </a:schemeClr>
                </a:solidFill>
              </a:defRPr>
            </a:lvl1pPr>
          </a:lstStyle>
          <a:p>
            <a:r>
              <a:rPr lang="en-US" dirty="0"/>
              <a:t>Click Icon To Add Image</a:t>
            </a:r>
          </a:p>
        </p:txBody>
      </p:sp>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bg1">
                    <a:lumMod val="85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bg1">
                    <a:lumMod val="85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41641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ic">
    <p:spTree>
      <p:nvGrpSpPr>
        <p:cNvPr id="1" name=""/>
        <p:cNvGrpSpPr/>
        <p:nvPr/>
      </p:nvGrpSpPr>
      <p:grpSpPr>
        <a:xfrm>
          <a:off x="0" y="0"/>
          <a:ext cx="0" cy="0"/>
          <a:chOff x="0" y="0"/>
          <a:chExt cx="0" cy="0"/>
        </a:xfrm>
      </p:grpSpPr>
      <p:sp>
        <p:nvSpPr>
          <p:cNvPr id="7" name="Picture Placeholder 7"/>
          <p:cNvSpPr>
            <a:spLocks noGrp="1"/>
          </p:cNvSpPr>
          <p:nvPr>
            <p:ph type="pic" sz="quarter" idx="53" hasCustomPrompt="1"/>
          </p:nvPr>
        </p:nvSpPr>
        <p:spPr>
          <a:xfrm>
            <a:off x="0" y="0"/>
            <a:ext cx="12192000" cy="6858000"/>
          </a:xfrm>
          <a:prstGeom prst="rect">
            <a:avLst/>
          </a:prstGeom>
          <a:ln w="3175">
            <a:noFill/>
          </a:ln>
        </p:spPr>
        <p:txBody>
          <a:bodyPr wrap="none" tIns="0" bIns="2011680" anchor="b"/>
          <a:lstStyle>
            <a:lvl1pPr algn="ctr" rtl="0">
              <a:buNone/>
              <a:defRPr sz="2400" b="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62267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Picture Placeholder 7"/>
          <p:cNvSpPr>
            <a:spLocks noGrp="1"/>
          </p:cNvSpPr>
          <p:nvPr>
            <p:ph type="pic" sz="quarter" idx="11" hasCustomPrompt="1"/>
          </p:nvPr>
        </p:nvSpPr>
        <p:spPr>
          <a:xfrm>
            <a:off x="0" y="1600200"/>
            <a:ext cx="3430016" cy="3560064"/>
          </a:xfrm>
          <a:prstGeom prst="rect">
            <a:avLst/>
          </a:prstGeom>
          <a:ln>
            <a:noFill/>
          </a:ln>
        </p:spPr>
        <p:txBody>
          <a:bodyPr wrap="none" tIns="0" bIns="731520" anchor="b"/>
          <a:lstStyle>
            <a:lvl1pPr algn="ctr">
              <a:buNone/>
              <a:defRPr sz="2133" b="1">
                <a:solidFill>
                  <a:schemeClr val="tx1">
                    <a:lumMod val="50000"/>
                    <a:lumOff val="50000"/>
                  </a:schemeClr>
                </a:solidFill>
              </a:defRPr>
            </a:lvl1pPr>
          </a:lstStyle>
          <a:p>
            <a:r>
              <a:rPr lang="en-US" dirty="0"/>
              <a:t>Click Icon To Add Image </a:t>
            </a:r>
          </a:p>
        </p:txBody>
      </p:sp>
      <p:sp>
        <p:nvSpPr>
          <p:cNvPr id="6"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8"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6" name="Picture Placeholder 7"/>
          <p:cNvSpPr>
            <a:spLocks noGrp="1"/>
          </p:cNvSpPr>
          <p:nvPr>
            <p:ph type="pic" sz="quarter" idx="12" hasCustomPrompt="1"/>
          </p:nvPr>
        </p:nvSpPr>
        <p:spPr>
          <a:xfrm>
            <a:off x="8761984" y="1600200"/>
            <a:ext cx="3430016" cy="3560064"/>
          </a:xfrm>
          <a:prstGeom prst="rect">
            <a:avLst/>
          </a:prstGeom>
          <a:ln>
            <a:noFill/>
          </a:ln>
        </p:spPr>
        <p:txBody>
          <a:bodyPr wrap="none" tIns="0" bIns="731520" anchor="b"/>
          <a:lstStyle>
            <a:lvl1pPr algn="ctr">
              <a:buNone/>
              <a:defRPr sz="2133"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311774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2719C7-5D3F-409E-B91F-2CC009996F8C}"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3384165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who are we">
    <p:spTree>
      <p:nvGrpSpPr>
        <p:cNvPr id="1" name=""/>
        <p:cNvGrpSpPr/>
        <p:nvPr/>
      </p:nvGrpSpPr>
      <p:grpSpPr>
        <a:xfrm>
          <a:off x="0" y="0"/>
          <a:ext cx="0" cy="0"/>
          <a:chOff x="0" y="0"/>
          <a:chExt cx="0" cy="0"/>
        </a:xfrm>
      </p:grpSpPr>
      <p:sp>
        <p:nvSpPr>
          <p:cNvPr id="17" name="Picture Placeholder 11"/>
          <p:cNvSpPr>
            <a:spLocks noGrp="1"/>
          </p:cNvSpPr>
          <p:nvPr>
            <p:ph type="pic" sz="quarter" idx="10" hasCustomPrompt="1"/>
          </p:nvPr>
        </p:nvSpPr>
        <p:spPr>
          <a:xfrm>
            <a:off x="2846832" y="1697436"/>
            <a:ext cx="6498336" cy="2840736"/>
          </a:xfrm>
          <a:prstGeom prst="roundRect">
            <a:avLst>
              <a:gd name="adj" fmla="val 1482"/>
            </a:avLst>
          </a:prstGeom>
        </p:spPr>
        <p:txBody>
          <a:bodyPr tIns="914400" anchor="ctr"/>
          <a:lstStyle>
            <a:lvl1pPr algn="ctr">
              <a:buNone/>
              <a:defRPr sz="2667" b="1" baseline="0">
                <a:solidFill>
                  <a:schemeClr val="tx1">
                    <a:lumMod val="75000"/>
                    <a:lumOff val="25000"/>
                  </a:schemeClr>
                </a:solidFill>
              </a:defRPr>
            </a:lvl1pPr>
          </a:lstStyle>
          <a:p>
            <a:r>
              <a:rPr lang="en-US" dirty="0"/>
              <a:t>Click Icon To Add Image </a:t>
            </a:r>
          </a:p>
        </p:txBody>
      </p:sp>
      <p:sp>
        <p:nvSpPr>
          <p:cNvPr id="16" name="Oval 15"/>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20"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21"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39219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t_com">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9" name="Picture Placeholder 7"/>
          <p:cNvSpPr>
            <a:spLocks noGrp="1"/>
          </p:cNvSpPr>
          <p:nvPr>
            <p:ph type="pic" sz="quarter" idx="53" hasCustomPrompt="1"/>
          </p:nvPr>
        </p:nvSpPr>
        <p:spPr>
          <a:xfrm>
            <a:off x="1" y="1727200"/>
            <a:ext cx="4432300" cy="2840736"/>
          </a:xfrm>
          <a:prstGeom prst="rightArrow">
            <a:avLst>
              <a:gd name="adj1" fmla="val 100000"/>
              <a:gd name="adj2" fmla="val 21388"/>
            </a:avLst>
          </a:prstGeom>
          <a:ln w="3175">
            <a:noFill/>
          </a:ln>
        </p:spPr>
        <p:txBody>
          <a:bodyPr wrap="none" tIns="0" bIns="274320" anchor="b"/>
          <a:lstStyle>
            <a:lvl1pPr algn="ctr" rtl="0">
              <a:buNone/>
              <a:defRPr sz="2400" b="1" baseline="0">
                <a:solidFill>
                  <a:schemeClr val="tx1">
                    <a:lumMod val="50000"/>
                    <a:lumOff val="50000"/>
                  </a:schemeClr>
                </a:solidFill>
              </a:defRPr>
            </a:lvl1pPr>
          </a:lstStyle>
          <a:p>
            <a:r>
              <a:rPr lang="en-US" dirty="0"/>
              <a:t>Click Icon To Add Image</a:t>
            </a:r>
          </a:p>
        </p:txBody>
      </p:sp>
      <p:sp>
        <p:nvSpPr>
          <p:cNvPr id="10" name="Picture Placeholder 7"/>
          <p:cNvSpPr>
            <a:spLocks noGrp="1"/>
          </p:cNvSpPr>
          <p:nvPr>
            <p:ph type="pic" sz="quarter" idx="54" hasCustomPrompt="1"/>
          </p:nvPr>
        </p:nvSpPr>
        <p:spPr>
          <a:xfrm>
            <a:off x="7759701" y="1727200"/>
            <a:ext cx="4432300" cy="2840736"/>
          </a:xfrm>
          <a:prstGeom prst="leftArrow">
            <a:avLst>
              <a:gd name="adj1" fmla="val 100000"/>
              <a:gd name="adj2" fmla="val 20941"/>
            </a:avLst>
          </a:prstGeom>
          <a:ln w="3175">
            <a:noFill/>
          </a:ln>
        </p:spPr>
        <p:txBody>
          <a:bodyPr wrap="none" tIns="0" bIns="274320" anchor="b"/>
          <a:lstStyle>
            <a:lvl1pPr algn="ctr" rtl="0">
              <a:buNone/>
              <a:defRPr sz="2400" b="1" baseline="0">
                <a:solidFill>
                  <a:schemeClr val="tx1">
                    <a:lumMod val="50000"/>
                    <a:lumOff val="50000"/>
                  </a:schemeClr>
                </a:solidFill>
              </a:defRPr>
            </a:lvl1pPr>
          </a:lstStyle>
          <a:p>
            <a:r>
              <a:rPr lang="en-US" dirty="0"/>
              <a:t>Click Icon To Add Image</a:t>
            </a:r>
          </a:p>
        </p:txBody>
      </p:sp>
      <p:sp>
        <p:nvSpPr>
          <p:cNvPr id="11"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12"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143009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outus">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12"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3" name="Picture Placeholder 7"/>
          <p:cNvSpPr>
            <a:spLocks noGrp="1"/>
          </p:cNvSpPr>
          <p:nvPr>
            <p:ph type="pic" sz="quarter" idx="53" hasCustomPrompt="1"/>
          </p:nvPr>
        </p:nvSpPr>
        <p:spPr>
          <a:xfrm>
            <a:off x="0" y="1594895"/>
            <a:ext cx="6108192" cy="4718304"/>
          </a:xfrm>
          <a:prstGeom prst="rect">
            <a:avLst/>
          </a:prstGeom>
          <a:ln w="3175">
            <a:noFill/>
          </a:ln>
        </p:spPr>
        <p:txBody>
          <a:bodyPr wrap="none" tIns="0" bIns="1188720" anchor="b"/>
          <a:lstStyle>
            <a:lvl1pPr algn="ctr" rtl="0">
              <a:buNone/>
              <a:defRPr sz="2400" b="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9248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boutus">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12"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8" name="Picture Placeholder 7"/>
          <p:cNvSpPr>
            <a:spLocks noGrp="1"/>
          </p:cNvSpPr>
          <p:nvPr>
            <p:ph type="pic" sz="quarter" idx="53" hasCustomPrompt="1"/>
          </p:nvPr>
        </p:nvSpPr>
        <p:spPr>
          <a:xfrm>
            <a:off x="-6351" y="1896427"/>
            <a:ext cx="6559296" cy="4072128"/>
          </a:xfrm>
          <a:prstGeom prst="rect">
            <a:avLst/>
          </a:prstGeom>
          <a:ln w="3175">
            <a:noFill/>
          </a:ln>
        </p:spPr>
        <p:txBody>
          <a:bodyPr wrap="none" tIns="0" bIns="1005840" anchor="b"/>
          <a:lstStyle>
            <a:lvl1pPr algn="ctr" rtl="0">
              <a:buNone/>
              <a:defRPr sz="2400" b="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42000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12"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7" name="Picture Placeholder 7"/>
          <p:cNvSpPr>
            <a:spLocks noGrp="1"/>
          </p:cNvSpPr>
          <p:nvPr>
            <p:ph type="pic" sz="quarter" idx="13" hasCustomPrompt="1"/>
          </p:nvPr>
        </p:nvSpPr>
        <p:spPr>
          <a:xfrm>
            <a:off x="8839200" y="1244600"/>
            <a:ext cx="3352800" cy="4360333"/>
          </a:xfrm>
          <a:custGeom>
            <a:avLst/>
            <a:gdLst>
              <a:gd name="connsiteX0" fmla="*/ 0 w 2514600"/>
              <a:gd name="connsiteY0" fmla="*/ 0 h 4324350"/>
              <a:gd name="connsiteX1" fmla="*/ 2514600 w 2514600"/>
              <a:gd name="connsiteY1" fmla="*/ 0 h 4324350"/>
              <a:gd name="connsiteX2" fmla="*/ 2514600 w 2514600"/>
              <a:gd name="connsiteY2" fmla="*/ 4324350 h 4324350"/>
              <a:gd name="connsiteX3" fmla="*/ 0 w 2514600"/>
              <a:gd name="connsiteY3" fmla="*/ 4324350 h 4324350"/>
              <a:gd name="connsiteX4" fmla="*/ 0 w 2514600"/>
              <a:gd name="connsiteY4" fmla="*/ 0 h 4324350"/>
              <a:gd name="connsiteX0" fmla="*/ 0 w 2514600"/>
              <a:gd name="connsiteY0" fmla="*/ 0 h 4324350"/>
              <a:gd name="connsiteX1" fmla="*/ 2514600 w 2514600"/>
              <a:gd name="connsiteY1" fmla="*/ 0 h 4324350"/>
              <a:gd name="connsiteX2" fmla="*/ 2514600 w 2514600"/>
              <a:gd name="connsiteY2" fmla="*/ 4324350 h 4324350"/>
              <a:gd name="connsiteX3" fmla="*/ 0 w 2514600"/>
              <a:gd name="connsiteY3" fmla="*/ 3543300 h 4324350"/>
              <a:gd name="connsiteX4" fmla="*/ 0 w 2514600"/>
              <a:gd name="connsiteY4" fmla="*/ 0 h 432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4324350">
                <a:moveTo>
                  <a:pt x="0" y="0"/>
                </a:moveTo>
                <a:lnTo>
                  <a:pt x="2514600" y="0"/>
                </a:lnTo>
                <a:lnTo>
                  <a:pt x="2514600" y="4324350"/>
                </a:lnTo>
                <a:lnTo>
                  <a:pt x="0" y="3543300"/>
                </a:lnTo>
                <a:lnTo>
                  <a:pt x="0" y="0"/>
                </a:lnTo>
                <a:close/>
              </a:path>
            </a:pathLst>
          </a:custGeom>
          <a:ln w="3175">
            <a:solidFill>
              <a:schemeClr val="bg1">
                <a:lumMod val="85000"/>
              </a:schemeClr>
            </a:solidFill>
          </a:ln>
        </p:spPr>
        <p:txBody>
          <a:bodyPr bIns="1097280" anchor="b"/>
          <a:lstStyle>
            <a:lvl1pPr algn="ctr">
              <a:buNone/>
              <a:defRPr sz="1867" b="1">
                <a:solidFill>
                  <a:schemeClr val="tx1">
                    <a:lumMod val="50000"/>
                    <a:lumOff val="50000"/>
                  </a:schemeClr>
                </a:solidFill>
              </a:defRPr>
            </a:lvl1pPr>
          </a:lstStyle>
          <a:p>
            <a:r>
              <a:rPr lang="en-US" dirty="0"/>
              <a:t>Click Icon To Add Image</a:t>
            </a:r>
          </a:p>
        </p:txBody>
      </p:sp>
      <p:sp>
        <p:nvSpPr>
          <p:cNvPr id="9" name="Picture Placeholder 7"/>
          <p:cNvSpPr>
            <a:spLocks noGrp="1"/>
          </p:cNvSpPr>
          <p:nvPr>
            <p:ph type="pic" sz="quarter" idx="14" hasCustomPrompt="1"/>
          </p:nvPr>
        </p:nvSpPr>
        <p:spPr>
          <a:xfrm flipH="1">
            <a:off x="0" y="1244600"/>
            <a:ext cx="3352800" cy="4360333"/>
          </a:xfrm>
          <a:custGeom>
            <a:avLst/>
            <a:gdLst>
              <a:gd name="connsiteX0" fmla="*/ 0 w 2514600"/>
              <a:gd name="connsiteY0" fmla="*/ 0 h 4324350"/>
              <a:gd name="connsiteX1" fmla="*/ 2514600 w 2514600"/>
              <a:gd name="connsiteY1" fmla="*/ 0 h 4324350"/>
              <a:gd name="connsiteX2" fmla="*/ 2514600 w 2514600"/>
              <a:gd name="connsiteY2" fmla="*/ 4324350 h 4324350"/>
              <a:gd name="connsiteX3" fmla="*/ 0 w 2514600"/>
              <a:gd name="connsiteY3" fmla="*/ 4324350 h 4324350"/>
              <a:gd name="connsiteX4" fmla="*/ 0 w 2514600"/>
              <a:gd name="connsiteY4" fmla="*/ 0 h 4324350"/>
              <a:gd name="connsiteX0" fmla="*/ 0 w 2514600"/>
              <a:gd name="connsiteY0" fmla="*/ 0 h 4324350"/>
              <a:gd name="connsiteX1" fmla="*/ 2514600 w 2514600"/>
              <a:gd name="connsiteY1" fmla="*/ 0 h 4324350"/>
              <a:gd name="connsiteX2" fmla="*/ 2514600 w 2514600"/>
              <a:gd name="connsiteY2" fmla="*/ 4324350 h 4324350"/>
              <a:gd name="connsiteX3" fmla="*/ 0 w 2514600"/>
              <a:gd name="connsiteY3" fmla="*/ 3543300 h 4324350"/>
              <a:gd name="connsiteX4" fmla="*/ 0 w 2514600"/>
              <a:gd name="connsiteY4" fmla="*/ 0 h 432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4324350">
                <a:moveTo>
                  <a:pt x="0" y="0"/>
                </a:moveTo>
                <a:lnTo>
                  <a:pt x="2514600" y="0"/>
                </a:lnTo>
                <a:lnTo>
                  <a:pt x="2514600" y="4324350"/>
                </a:lnTo>
                <a:lnTo>
                  <a:pt x="0" y="3543300"/>
                </a:lnTo>
                <a:lnTo>
                  <a:pt x="0" y="0"/>
                </a:lnTo>
                <a:close/>
              </a:path>
            </a:pathLst>
          </a:custGeom>
          <a:ln w="3175">
            <a:solidFill>
              <a:schemeClr val="bg1">
                <a:lumMod val="85000"/>
              </a:schemeClr>
            </a:solidFill>
          </a:ln>
        </p:spPr>
        <p:txBody>
          <a:bodyPr bIns="1097280" anchor="b"/>
          <a:lstStyle>
            <a:lvl1pPr algn="ctr">
              <a:buNone/>
              <a:defRPr sz="1867"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98628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ur vision">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12"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20" name="Picture Placeholder 7"/>
          <p:cNvSpPr>
            <a:spLocks noGrp="1"/>
          </p:cNvSpPr>
          <p:nvPr>
            <p:ph type="pic" sz="quarter" idx="14" hasCustomPrompt="1"/>
          </p:nvPr>
        </p:nvSpPr>
        <p:spPr>
          <a:xfrm>
            <a:off x="1490133" y="1828800"/>
            <a:ext cx="4608576" cy="2097024"/>
          </a:xfrm>
          <a:prstGeom prst="rect">
            <a:avLst/>
          </a:prstGeom>
          <a:ln w="3175">
            <a:noFill/>
          </a:ln>
        </p:spPr>
        <p:txBody>
          <a:bodyPr bIns="1097280" anchor="b"/>
          <a:lstStyle>
            <a:lvl1pPr algn="ctr">
              <a:buNone/>
              <a:defRPr sz="1867" b="1">
                <a:solidFill>
                  <a:schemeClr val="tx1">
                    <a:lumMod val="50000"/>
                    <a:lumOff val="50000"/>
                  </a:schemeClr>
                </a:solidFill>
              </a:defRPr>
            </a:lvl1pPr>
          </a:lstStyle>
          <a:p>
            <a:r>
              <a:rPr lang="en-US" dirty="0"/>
              <a:t>Click Icon To Add Image</a:t>
            </a:r>
          </a:p>
        </p:txBody>
      </p:sp>
      <p:sp>
        <p:nvSpPr>
          <p:cNvPr id="21" name="Picture Placeholder 7"/>
          <p:cNvSpPr>
            <a:spLocks noGrp="1"/>
          </p:cNvSpPr>
          <p:nvPr>
            <p:ph type="pic" sz="quarter" idx="15" hasCustomPrompt="1"/>
          </p:nvPr>
        </p:nvSpPr>
        <p:spPr>
          <a:xfrm>
            <a:off x="6096000" y="1828800"/>
            <a:ext cx="4608576" cy="2097024"/>
          </a:xfrm>
          <a:prstGeom prst="rect">
            <a:avLst/>
          </a:prstGeom>
          <a:ln w="3175">
            <a:noFill/>
          </a:ln>
        </p:spPr>
        <p:txBody>
          <a:bodyPr bIns="1097280" anchor="b"/>
          <a:lstStyle>
            <a:lvl1pPr algn="ctr">
              <a:buNone/>
              <a:defRPr sz="1867" b="1">
                <a:solidFill>
                  <a:schemeClr val="tx1">
                    <a:lumMod val="50000"/>
                    <a:lumOff val="50000"/>
                  </a:schemeClr>
                </a:solidFill>
              </a:defRPr>
            </a:lvl1pPr>
          </a:lstStyle>
          <a:p>
            <a:r>
              <a:rPr lang="en-US" dirty="0"/>
              <a:t>Click Icon To Add Image</a:t>
            </a:r>
          </a:p>
        </p:txBody>
      </p:sp>
      <p:sp>
        <p:nvSpPr>
          <p:cNvPr id="22" name="Picture Placeholder 7"/>
          <p:cNvSpPr>
            <a:spLocks noGrp="1"/>
          </p:cNvSpPr>
          <p:nvPr>
            <p:ph type="pic" sz="quarter" idx="16" hasCustomPrompt="1"/>
          </p:nvPr>
        </p:nvSpPr>
        <p:spPr>
          <a:xfrm>
            <a:off x="1490133" y="3924300"/>
            <a:ext cx="4608576" cy="2097024"/>
          </a:xfrm>
          <a:prstGeom prst="rect">
            <a:avLst/>
          </a:prstGeom>
          <a:ln w="3175">
            <a:noFill/>
          </a:ln>
        </p:spPr>
        <p:txBody>
          <a:bodyPr bIns="1097280" anchor="b"/>
          <a:lstStyle>
            <a:lvl1pPr algn="ctr">
              <a:buNone/>
              <a:defRPr sz="1867" b="1">
                <a:solidFill>
                  <a:schemeClr val="tx1">
                    <a:lumMod val="50000"/>
                    <a:lumOff val="50000"/>
                  </a:schemeClr>
                </a:solidFill>
              </a:defRPr>
            </a:lvl1pPr>
          </a:lstStyle>
          <a:p>
            <a:r>
              <a:rPr lang="en-US" dirty="0"/>
              <a:t>Click Icon To Add Image</a:t>
            </a:r>
          </a:p>
        </p:txBody>
      </p:sp>
      <p:sp>
        <p:nvSpPr>
          <p:cNvPr id="23" name="Picture Placeholder 7"/>
          <p:cNvSpPr>
            <a:spLocks noGrp="1"/>
          </p:cNvSpPr>
          <p:nvPr>
            <p:ph type="pic" sz="quarter" idx="17" hasCustomPrompt="1"/>
          </p:nvPr>
        </p:nvSpPr>
        <p:spPr>
          <a:xfrm>
            <a:off x="6096000" y="3924300"/>
            <a:ext cx="4608576" cy="2097024"/>
          </a:xfrm>
          <a:prstGeom prst="rect">
            <a:avLst/>
          </a:prstGeom>
          <a:ln w="3175">
            <a:noFill/>
          </a:ln>
        </p:spPr>
        <p:txBody>
          <a:bodyPr bIns="1097280" anchor="b"/>
          <a:lstStyle>
            <a:lvl1pPr algn="ctr">
              <a:buNone/>
              <a:defRPr sz="1867"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6120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ur vision">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12"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3" name="Picture Placeholder 7"/>
          <p:cNvSpPr>
            <a:spLocks noGrp="1"/>
          </p:cNvSpPr>
          <p:nvPr>
            <p:ph type="pic" sz="quarter" idx="17" hasCustomPrompt="1"/>
          </p:nvPr>
        </p:nvSpPr>
        <p:spPr>
          <a:xfrm flipH="1">
            <a:off x="0" y="1325880"/>
            <a:ext cx="12192000" cy="3108960"/>
          </a:xfrm>
          <a:prstGeom prst="rect">
            <a:avLst/>
          </a:prstGeom>
          <a:ln w="3175">
            <a:noFill/>
          </a:ln>
        </p:spPr>
        <p:txBody>
          <a:bodyPr bIns="548640" anchor="b"/>
          <a:lstStyle>
            <a:lvl1pPr algn="ctr">
              <a:buNone/>
              <a:defRPr sz="2667"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24436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pic">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3" name="Picture Placeholder 7"/>
          <p:cNvSpPr>
            <a:spLocks noGrp="1"/>
          </p:cNvSpPr>
          <p:nvPr>
            <p:ph type="pic" sz="quarter" idx="55" hasCustomPrompt="1"/>
          </p:nvPr>
        </p:nvSpPr>
        <p:spPr>
          <a:xfrm>
            <a:off x="1058333" y="1649789"/>
            <a:ext cx="4876800" cy="2844800"/>
          </a:xfrm>
          <a:prstGeom prst="roundRect">
            <a:avLst>
              <a:gd name="adj" fmla="val 11707"/>
            </a:avLst>
          </a:prstGeom>
          <a:ln w="3175">
            <a:noFill/>
          </a:ln>
        </p:spPr>
        <p:txBody>
          <a:bodyPr wrap="none" tIns="0" bIns="274320" anchor="b"/>
          <a:lstStyle>
            <a:lvl1pPr algn="ctr" rtl="0">
              <a:buNone/>
              <a:defRPr sz="2400" b="1" baseline="0">
                <a:solidFill>
                  <a:schemeClr val="tx1">
                    <a:lumMod val="50000"/>
                    <a:lumOff val="50000"/>
                  </a:schemeClr>
                </a:solidFill>
              </a:defRPr>
            </a:lvl1pPr>
          </a:lstStyle>
          <a:p>
            <a:r>
              <a:rPr lang="en-US" dirty="0"/>
              <a:t>Click Icon To Add Image</a:t>
            </a:r>
          </a:p>
        </p:txBody>
      </p:sp>
      <p:sp>
        <p:nvSpPr>
          <p:cNvPr id="9" name="Picture Placeholder 7"/>
          <p:cNvSpPr>
            <a:spLocks noGrp="1"/>
          </p:cNvSpPr>
          <p:nvPr>
            <p:ph type="pic" sz="quarter" idx="56" hasCustomPrompt="1"/>
          </p:nvPr>
        </p:nvSpPr>
        <p:spPr>
          <a:xfrm>
            <a:off x="6239933" y="1649789"/>
            <a:ext cx="4876800" cy="2844800"/>
          </a:xfrm>
          <a:prstGeom prst="roundRect">
            <a:avLst>
              <a:gd name="adj" fmla="val 11707"/>
            </a:avLst>
          </a:prstGeom>
          <a:ln w="3175">
            <a:noFill/>
          </a:ln>
        </p:spPr>
        <p:txBody>
          <a:bodyPr wrap="none" tIns="0" bIns="274320" anchor="b"/>
          <a:lstStyle>
            <a:lvl1pPr algn="ctr" rtl="0">
              <a:buNone/>
              <a:defRPr sz="2400" b="1" baseline="0">
                <a:solidFill>
                  <a:schemeClr val="tx1">
                    <a:lumMod val="50000"/>
                    <a:lumOff val="50000"/>
                  </a:schemeClr>
                </a:solidFill>
              </a:defRPr>
            </a:lvl1pPr>
          </a:lstStyle>
          <a:p>
            <a:r>
              <a:rPr lang="en-US" dirty="0"/>
              <a:t>Click Icon To Add Image</a:t>
            </a:r>
          </a:p>
        </p:txBody>
      </p:sp>
      <p:sp>
        <p:nvSpPr>
          <p:cNvPr id="10" name="Rounded Rectangle 9"/>
          <p:cNvSpPr/>
          <p:nvPr userDrawn="1"/>
        </p:nvSpPr>
        <p:spPr bwMode="auto">
          <a:xfrm>
            <a:off x="1617133" y="4653040"/>
            <a:ext cx="3759200" cy="572105"/>
          </a:xfrm>
          <a:prstGeom prst="roundRect">
            <a:avLst>
              <a:gd name="adj" fmla="val 50000"/>
            </a:avLst>
          </a:prstGeom>
          <a:solidFill>
            <a:schemeClr val="accent1"/>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16" name="Rounded Rectangle 15"/>
          <p:cNvSpPr/>
          <p:nvPr userDrawn="1"/>
        </p:nvSpPr>
        <p:spPr bwMode="auto">
          <a:xfrm>
            <a:off x="6798733" y="4653040"/>
            <a:ext cx="3759200" cy="572105"/>
          </a:xfrm>
          <a:prstGeom prst="roundRect">
            <a:avLst>
              <a:gd name="adj" fmla="val 50000"/>
            </a:avLst>
          </a:prstGeom>
          <a:solidFill>
            <a:schemeClr val="accent2"/>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18" name="Text Placeholder 3"/>
          <p:cNvSpPr>
            <a:spLocks noGrp="1"/>
          </p:cNvSpPr>
          <p:nvPr>
            <p:ph type="body" sz="half" idx="37"/>
          </p:nvPr>
        </p:nvSpPr>
        <p:spPr>
          <a:xfrm>
            <a:off x="2429933" y="4810571"/>
            <a:ext cx="2133600" cy="257040"/>
          </a:xfrm>
          <a:prstGeom prst="rect">
            <a:avLst/>
          </a:prstGeom>
        </p:spPr>
        <p:txBody>
          <a:bodyPr wrap="square" lIns="0" tIns="0" rIns="0" bIns="0" anchor="ctr">
            <a:noAutofit/>
          </a:bodyPr>
          <a:lstStyle>
            <a:lvl1pPr marL="0" indent="0" algn="ctr">
              <a:buNone/>
              <a:defRPr sz="2133"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9" name="Text Placeholder 3"/>
          <p:cNvSpPr>
            <a:spLocks noGrp="1"/>
          </p:cNvSpPr>
          <p:nvPr>
            <p:ph type="body" sz="half" idx="50"/>
          </p:nvPr>
        </p:nvSpPr>
        <p:spPr>
          <a:xfrm>
            <a:off x="2277533" y="5405592"/>
            <a:ext cx="2438400" cy="1146048"/>
          </a:xfrm>
          <a:prstGeom prst="rect">
            <a:avLst/>
          </a:prstGeom>
        </p:spPr>
        <p:txBody>
          <a:bodyPr wrap="square" lIns="0" tIns="0" rIns="0" bIns="0" anchor="t">
            <a:noAutofit/>
          </a:bodyPr>
          <a:lstStyle>
            <a:lvl1pPr marL="0" indent="0" algn="ct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20" name="Text Placeholder 3"/>
          <p:cNvSpPr>
            <a:spLocks noGrp="1"/>
          </p:cNvSpPr>
          <p:nvPr>
            <p:ph type="body" sz="half" idx="57"/>
          </p:nvPr>
        </p:nvSpPr>
        <p:spPr>
          <a:xfrm>
            <a:off x="7611533" y="4810571"/>
            <a:ext cx="2133600" cy="257040"/>
          </a:xfrm>
          <a:prstGeom prst="rect">
            <a:avLst/>
          </a:prstGeom>
        </p:spPr>
        <p:txBody>
          <a:bodyPr wrap="square" lIns="0" tIns="0" rIns="0" bIns="0" anchor="ctr">
            <a:noAutofit/>
          </a:bodyPr>
          <a:lstStyle>
            <a:lvl1pPr marL="0" indent="0" algn="ctr">
              <a:buNone/>
              <a:defRPr sz="2133"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1" name="Text Placeholder 3"/>
          <p:cNvSpPr>
            <a:spLocks noGrp="1"/>
          </p:cNvSpPr>
          <p:nvPr>
            <p:ph type="body" sz="half" idx="58"/>
          </p:nvPr>
        </p:nvSpPr>
        <p:spPr>
          <a:xfrm>
            <a:off x="7459133" y="5405592"/>
            <a:ext cx="2438400" cy="1146048"/>
          </a:xfrm>
          <a:prstGeom prst="rect">
            <a:avLst/>
          </a:prstGeom>
        </p:spPr>
        <p:txBody>
          <a:bodyPr wrap="square" lIns="0" tIns="0" rIns="0" bIns="0" anchor="t">
            <a:noAutofit/>
          </a:bodyPr>
          <a:lstStyle>
            <a:lvl1pPr marL="0" indent="0" algn="ct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Tree>
    <p:extLst>
      <p:ext uri="{BB962C8B-B14F-4D97-AF65-F5344CB8AC3E}">
        <p14:creationId xmlns:p14="http://schemas.microsoft.com/office/powerpoint/2010/main" val="325512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nodePh="1">
                                  <p:stCondLst>
                                    <p:cond delay="0"/>
                                  </p:stCondLst>
                                  <p:endCondLst>
                                    <p:cond evt="begin" delay="0">
                                      <p:tn val="12"/>
                                    </p:cond>
                                  </p:end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500"/>
                                        <p:tgtEl>
                                          <p:spTgt spid="18">
                                            <p:txEl>
                                              <p:pRg st="0" end="0"/>
                                            </p:txEl>
                                          </p:spTgt>
                                        </p:tgtEl>
                                      </p:cBhvr>
                                    </p:animEffect>
                                  </p:childTnLst>
                                </p:cTn>
                              </p:par>
                            </p:childTnLst>
                          </p:cTn>
                        </p:par>
                        <p:par>
                          <p:cTn id="15" fill="hold">
                            <p:stCondLst>
                              <p:cond delay="1000"/>
                            </p:stCondLst>
                            <p:childTnLst>
                              <p:par>
                                <p:cTn id="16" presetID="2" presetClass="entr" presetSubtype="4" fill="hold" grpId="0" nodeType="afterEffect" nodePh="1">
                                  <p:stCondLst>
                                    <p:cond delay="0"/>
                                  </p:stCondLst>
                                  <p:endCondLst>
                                    <p:cond evt="begin" delay="0">
                                      <p:tn val="16"/>
                                    </p:cond>
                                  </p:end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additive="base">
                                        <p:cTn id="1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nodePh="1">
                                  <p:stCondLst>
                                    <p:cond delay="0"/>
                                  </p:stCondLst>
                                  <p:endCondLst>
                                    <p:cond evt="begin" delay="0">
                                      <p:tn val="28"/>
                                    </p:cond>
                                  </p:end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par>
                          <p:cTn id="31" fill="hold">
                            <p:stCondLst>
                              <p:cond delay="2500"/>
                            </p:stCondLst>
                            <p:childTnLst>
                              <p:par>
                                <p:cTn id="32" presetID="2" presetClass="entr" presetSubtype="4" fill="hold" grpId="0" nodeType="afterEffect" nodePh="1">
                                  <p:stCondLst>
                                    <p:cond delay="0"/>
                                  </p:stCondLst>
                                  <p:endCondLst>
                                    <p:cond evt="begin" delay="0">
                                      <p:tn val="32"/>
                                    </p:cond>
                                  </p:endCondLst>
                                  <p:childTnLst>
                                    <p:set>
                                      <p:cBhvr>
                                        <p:cTn id="33" dur="1" fill="hold">
                                          <p:stCondLst>
                                            <p:cond delay="0"/>
                                          </p:stCondLst>
                                        </p:cTn>
                                        <p:tgtEl>
                                          <p:spTgt spid="21">
                                            <p:txEl>
                                              <p:pRg st="0" end="0"/>
                                            </p:txEl>
                                          </p:spTgt>
                                        </p:tgtEl>
                                        <p:attrNameLst>
                                          <p:attrName>style.visibility</p:attrName>
                                        </p:attrNameLst>
                                      </p:cBhvr>
                                      <p:to>
                                        <p:strVal val="visible"/>
                                      </p:to>
                                    </p:set>
                                    <p:anim calcmode="lin" valueType="num">
                                      <p:cBhvr additive="base">
                                        <p:cTn id="34"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P spid="16" grpId="0" animBg="1"/>
      <p:bldP spid="18"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 presetClass="entr" presetSubtype="4" fill="hold" nodeType="afterEffect" nodePh="1">
                  <p:stCondLst>
                    <p:cond delay="0"/>
                  </p:stCondLst>
                  <p:endCondLst>
                    <p:cond evt="begin" delay="0"/>
                  </p:end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2" presetClass="entr" presetSubtype="4" fill="hold" nodeType="afterEffect" nodePh="1">
                  <p:stCondLst>
                    <p:cond delay="0"/>
                  </p:stCondLst>
                  <p:endCondLst>
                    <p:cond evt="begin"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1" name="Picture Placeholder 7"/>
          <p:cNvSpPr>
            <a:spLocks noGrp="1"/>
          </p:cNvSpPr>
          <p:nvPr>
            <p:ph type="pic" sz="quarter" idx="53" hasCustomPrompt="1"/>
          </p:nvPr>
        </p:nvSpPr>
        <p:spPr>
          <a:xfrm>
            <a:off x="4370832" y="1591733"/>
            <a:ext cx="3450336" cy="2389632"/>
          </a:xfrm>
          <a:prstGeom prst="roundRect">
            <a:avLst>
              <a:gd name="adj" fmla="val 11707"/>
            </a:avLst>
          </a:prstGeom>
          <a:ln w="3175">
            <a:noFill/>
          </a:ln>
        </p:spPr>
        <p:txBody>
          <a:bodyPr wrap="none" tIns="0" bIns="274320" anchor="b"/>
          <a:lstStyle>
            <a:lvl1pPr algn="ctr" rtl="0">
              <a:buNone/>
              <a:defRPr sz="2400" b="1" baseline="0">
                <a:solidFill>
                  <a:schemeClr val="tx1">
                    <a:lumMod val="50000"/>
                    <a:lumOff val="50000"/>
                  </a:schemeClr>
                </a:solidFill>
              </a:defRPr>
            </a:lvl1pPr>
          </a:lstStyle>
          <a:p>
            <a:r>
              <a:rPr lang="en-US" dirty="0"/>
              <a:t>Click Icon To Add Image</a:t>
            </a:r>
          </a:p>
        </p:txBody>
      </p:sp>
      <p:sp>
        <p:nvSpPr>
          <p:cNvPr id="12" name="Picture Placeholder 7"/>
          <p:cNvSpPr>
            <a:spLocks noGrp="1"/>
          </p:cNvSpPr>
          <p:nvPr>
            <p:ph type="pic" sz="quarter" idx="54" hasCustomPrompt="1"/>
          </p:nvPr>
        </p:nvSpPr>
        <p:spPr>
          <a:xfrm>
            <a:off x="8030464" y="1591733"/>
            <a:ext cx="3450336" cy="2389632"/>
          </a:xfrm>
          <a:prstGeom prst="roundRect">
            <a:avLst>
              <a:gd name="adj" fmla="val 11707"/>
            </a:avLst>
          </a:prstGeom>
          <a:ln w="3175">
            <a:noFill/>
          </a:ln>
        </p:spPr>
        <p:txBody>
          <a:bodyPr wrap="none" tIns="0" bIns="274320" anchor="b"/>
          <a:lstStyle>
            <a:lvl1pPr algn="ctr" rtl="0">
              <a:buNone/>
              <a:defRPr sz="2400" b="1" baseline="0">
                <a:solidFill>
                  <a:schemeClr val="tx1">
                    <a:lumMod val="50000"/>
                    <a:lumOff val="50000"/>
                  </a:schemeClr>
                </a:solidFill>
              </a:defRPr>
            </a:lvl1pPr>
          </a:lstStyle>
          <a:p>
            <a:r>
              <a:rPr lang="en-US" dirty="0"/>
              <a:t>Click Icon To Add Image</a:t>
            </a:r>
          </a:p>
        </p:txBody>
      </p:sp>
      <p:sp>
        <p:nvSpPr>
          <p:cNvPr id="13" name="Picture Placeholder 7"/>
          <p:cNvSpPr>
            <a:spLocks noGrp="1"/>
          </p:cNvSpPr>
          <p:nvPr>
            <p:ph type="pic" sz="quarter" idx="55" hasCustomPrompt="1"/>
          </p:nvPr>
        </p:nvSpPr>
        <p:spPr>
          <a:xfrm>
            <a:off x="711200" y="1591733"/>
            <a:ext cx="3450336" cy="2389632"/>
          </a:xfrm>
          <a:prstGeom prst="roundRect">
            <a:avLst>
              <a:gd name="adj" fmla="val 11707"/>
            </a:avLst>
          </a:prstGeom>
          <a:ln w="3175">
            <a:noFill/>
          </a:ln>
        </p:spPr>
        <p:txBody>
          <a:bodyPr wrap="none" tIns="0" bIns="274320" anchor="b"/>
          <a:lstStyle>
            <a:lvl1pPr algn="ctr" rtl="0">
              <a:buNone/>
              <a:defRPr sz="2400" b="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4672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62" name="Picture Placeholder 7"/>
          <p:cNvSpPr>
            <a:spLocks noGrp="1"/>
          </p:cNvSpPr>
          <p:nvPr>
            <p:ph type="pic" sz="quarter" idx="55" hasCustomPrompt="1"/>
          </p:nvPr>
        </p:nvSpPr>
        <p:spPr>
          <a:xfrm>
            <a:off x="602869" y="2246428"/>
            <a:ext cx="2499360" cy="2499360"/>
          </a:xfrm>
          <a:prstGeom prst="roundRect">
            <a:avLst>
              <a:gd name="adj" fmla="val 11707"/>
            </a:avLst>
          </a:prstGeom>
          <a:ln w="3175">
            <a:noFill/>
          </a:ln>
        </p:spPr>
        <p:txBody>
          <a:bodyPr wrap="none" tIns="0" bIns="274320" anchor="b"/>
          <a:lstStyle>
            <a:lvl1pPr algn="ctr" rtl="0">
              <a:buNone/>
              <a:defRPr sz="1867" b="1" baseline="0">
                <a:solidFill>
                  <a:schemeClr val="tx1">
                    <a:lumMod val="50000"/>
                    <a:lumOff val="50000"/>
                  </a:schemeClr>
                </a:solidFill>
              </a:defRPr>
            </a:lvl1pPr>
          </a:lstStyle>
          <a:p>
            <a:r>
              <a:rPr lang="en-US" dirty="0"/>
              <a:t>Click Icon To Add Image</a:t>
            </a:r>
          </a:p>
        </p:txBody>
      </p:sp>
      <p:sp>
        <p:nvSpPr>
          <p:cNvPr id="63" name="Picture Placeholder 7"/>
          <p:cNvSpPr>
            <a:spLocks noGrp="1"/>
          </p:cNvSpPr>
          <p:nvPr>
            <p:ph type="pic" sz="quarter" idx="56" hasCustomPrompt="1"/>
          </p:nvPr>
        </p:nvSpPr>
        <p:spPr>
          <a:xfrm>
            <a:off x="3424425" y="2246428"/>
            <a:ext cx="2499360" cy="2499360"/>
          </a:xfrm>
          <a:prstGeom prst="roundRect">
            <a:avLst>
              <a:gd name="adj" fmla="val 11707"/>
            </a:avLst>
          </a:prstGeom>
          <a:ln w="3175">
            <a:noFill/>
          </a:ln>
        </p:spPr>
        <p:txBody>
          <a:bodyPr wrap="none" tIns="0" bIns="274320" anchor="b"/>
          <a:lstStyle>
            <a:lvl1pPr algn="ctr" rtl="0">
              <a:buNone/>
              <a:defRPr sz="1867" b="1" baseline="0">
                <a:solidFill>
                  <a:schemeClr val="tx1">
                    <a:lumMod val="50000"/>
                    <a:lumOff val="50000"/>
                  </a:schemeClr>
                </a:solidFill>
              </a:defRPr>
            </a:lvl1pPr>
          </a:lstStyle>
          <a:p>
            <a:r>
              <a:rPr lang="en-US" dirty="0"/>
              <a:t>Click Icon To Add Image</a:t>
            </a:r>
          </a:p>
        </p:txBody>
      </p:sp>
      <p:sp>
        <p:nvSpPr>
          <p:cNvPr id="64" name="Picture Placeholder 7"/>
          <p:cNvSpPr>
            <a:spLocks noGrp="1"/>
          </p:cNvSpPr>
          <p:nvPr>
            <p:ph type="pic" sz="quarter" idx="57" hasCustomPrompt="1"/>
          </p:nvPr>
        </p:nvSpPr>
        <p:spPr>
          <a:xfrm>
            <a:off x="6245981" y="2246428"/>
            <a:ext cx="2499360" cy="2499360"/>
          </a:xfrm>
          <a:prstGeom prst="roundRect">
            <a:avLst>
              <a:gd name="adj" fmla="val 11707"/>
            </a:avLst>
          </a:prstGeom>
          <a:ln w="3175">
            <a:noFill/>
          </a:ln>
        </p:spPr>
        <p:txBody>
          <a:bodyPr wrap="none" tIns="0" bIns="274320" anchor="b"/>
          <a:lstStyle>
            <a:lvl1pPr algn="ctr" rtl="0">
              <a:buNone/>
              <a:defRPr sz="1867" b="1" baseline="0">
                <a:solidFill>
                  <a:schemeClr val="tx1">
                    <a:lumMod val="50000"/>
                    <a:lumOff val="50000"/>
                  </a:schemeClr>
                </a:solidFill>
              </a:defRPr>
            </a:lvl1pPr>
          </a:lstStyle>
          <a:p>
            <a:r>
              <a:rPr lang="en-US" dirty="0"/>
              <a:t>Click Icon To Add Image</a:t>
            </a:r>
          </a:p>
        </p:txBody>
      </p:sp>
      <p:sp>
        <p:nvSpPr>
          <p:cNvPr id="65" name="Picture Placeholder 7"/>
          <p:cNvSpPr>
            <a:spLocks noGrp="1"/>
          </p:cNvSpPr>
          <p:nvPr>
            <p:ph type="pic" sz="quarter" idx="58" hasCustomPrompt="1"/>
          </p:nvPr>
        </p:nvSpPr>
        <p:spPr>
          <a:xfrm>
            <a:off x="9067539" y="2246428"/>
            <a:ext cx="2499360" cy="2499360"/>
          </a:xfrm>
          <a:prstGeom prst="roundRect">
            <a:avLst>
              <a:gd name="adj" fmla="val 11707"/>
            </a:avLst>
          </a:prstGeom>
          <a:ln w="3175">
            <a:noFill/>
          </a:ln>
        </p:spPr>
        <p:txBody>
          <a:bodyPr wrap="none" tIns="0" bIns="274320" anchor="b"/>
          <a:lstStyle>
            <a:lvl1pPr algn="ctr" rtl="0">
              <a:buNone/>
              <a:defRPr sz="1867" b="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1005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500" fill="hold"/>
                                        <p:tgtEl>
                                          <p:spTgt spid="64"/>
                                        </p:tgtEl>
                                        <p:attrNameLst>
                                          <p:attrName>ppt_w</p:attrName>
                                        </p:attrNameLst>
                                      </p:cBhvr>
                                      <p:tavLst>
                                        <p:tav tm="0">
                                          <p:val>
                                            <p:fltVal val="0"/>
                                          </p:val>
                                        </p:tav>
                                        <p:tav tm="100000">
                                          <p:val>
                                            <p:strVal val="#ppt_w"/>
                                          </p:val>
                                        </p:tav>
                                      </p:tavLst>
                                    </p:anim>
                                    <p:anim calcmode="lin" valueType="num">
                                      <p:cBhvr>
                                        <p:cTn id="18" dur="500" fill="hold"/>
                                        <p:tgtEl>
                                          <p:spTgt spid="6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2719C7-5D3F-409E-B91F-2CC009996F8C}"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3515362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0" name="Picture Placeholder 7"/>
          <p:cNvSpPr>
            <a:spLocks noGrp="1"/>
          </p:cNvSpPr>
          <p:nvPr>
            <p:ph type="pic" sz="quarter" idx="10" hasCustomPrompt="1"/>
          </p:nvPr>
        </p:nvSpPr>
        <p:spPr>
          <a:xfrm>
            <a:off x="490661" y="2169085"/>
            <a:ext cx="2054121" cy="2522991"/>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a:t>Click Icon To Add Image</a:t>
            </a:r>
          </a:p>
        </p:txBody>
      </p:sp>
      <p:sp>
        <p:nvSpPr>
          <p:cNvPr id="11" name="Text Placeholder 3"/>
          <p:cNvSpPr>
            <a:spLocks noGrp="1"/>
          </p:cNvSpPr>
          <p:nvPr>
            <p:ph type="body" sz="half" idx="15"/>
          </p:nvPr>
        </p:nvSpPr>
        <p:spPr>
          <a:xfrm>
            <a:off x="457200" y="5095692"/>
            <a:ext cx="2121040" cy="846795"/>
          </a:xfrm>
          <a:prstGeom prst="rect">
            <a:avLst/>
          </a:prstGeom>
        </p:spPr>
        <p:txBody>
          <a:bodyPr wrap="square" lIns="0" tIns="0" rIns="0" bIns="0" anchor="t">
            <a:noAutofit/>
          </a:bodyPr>
          <a:lstStyle>
            <a:lvl1pPr marL="0" indent="0" algn="ctr">
              <a:buNone/>
              <a:defRPr sz="1467" b="0" baseline="0">
                <a:solidFill>
                  <a:schemeClr val="bg1">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2" name="Rectangle 11"/>
          <p:cNvSpPr/>
          <p:nvPr userDrawn="1"/>
        </p:nvSpPr>
        <p:spPr>
          <a:xfrm>
            <a:off x="487496" y="4693795"/>
            <a:ext cx="2060448" cy="1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3" name="Text Placeholder 3"/>
          <p:cNvSpPr>
            <a:spLocks noGrp="1"/>
          </p:cNvSpPr>
          <p:nvPr>
            <p:ph type="body" sz="half" idx="16"/>
          </p:nvPr>
        </p:nvSpPr>
        <p:spPr>
          <a:xfrm>
            <a:off x="487496" y="2171898"/>
            <a:ext cx="2060448" cy="549532"/>
          </a:xfrm>
          <a:prstGeom prst="rect">
            <a:avLst/>
          </a:prstGeom>
          <a:solidFill>
            <a:schemeClr val="accent1">
              <a:alpha val="75000"/>
            </a:schemeClr>
          </a:solidFill>
        </p:spPr>
        <p:txBody>
          <a:bodyPr wrap="non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6" name="Picture Placeholder 7"/>
          <p:cNvSpPr>
            <a:spLocks noGrp="1"/>
          </p:cNvSpPr>
          <p:nvPr>
            <p:ph type="pic" sz="quarter" idx="18" hasCustomPrompt="1"/>
          </p:nvPr>
        </p:nvSpPr>
        <p:spPr>
          <a:xfrm>
            <a:off x="2779801" y="2169085"/>
            <a:ext cx="2054121" cy="2522991"/>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a:t>Click Icon To Add Image</a:t>
            </a:r>
          </a:p>
        </p:txBody>
      </p:sp>
      <p:sp>
        <p:nvSpPr>
          <p:cNvPr id="17" name="Text Placeholder 3"/>
          <p:cNvSpPr>
            <a:spLocks noGrp="1"/>
          </p:cNvSpPr>
          <p:nvPr>
            <p:ph type="body" sz="half" idx="19"/>
          </p:nvPr>
        </p:nvSpPr>
        <p:spPr>
          <a:xfrm>
            <a:off x="2746340" y="5095692"/>
            <a:ext cx="2121040" cy="846795"/>
          </a:xfrm>
          <a:prstGeom prst="rect">
            <a:avLst/>
          </a:prstGeom>
        </p:spPr>
        <p:txBody>
          <a:bodyPr wrap="square" lIns="0" tIns="0" rIns="0" bIns="0" anchor="t">
            <a:noAutofit/>
          </a:bodyPr>
          <a:lstStyle>
            <a:lvl1pPr marL="0" indent="0" algn="ctr">
              <a:buNone/>
              <a:defRPr sz="1467" b="0" baseline="0">
                <a:solidFill>
                  <a:schemeClr val="bg1">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8" name="Rectangle 17"/>
          <p:cNvSpPr/>
          <p:nvPr userDrawn="1"/>
        </p:nvSpPr>
        <p:spPr>
          <a:xfrm>
            <a:off x="2776636" y="4693795"/>
            <a:ext cx="2060448" cy="143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9" name="Text Placeholder 3"/>
          <p:cNvSpPr>
            <a:spLocks noGrp="1"/>
          </p:cNvSpPr>
          <p:nvPr>
            <p:ph type="body" sz="half" idx="21"/>
          </p:nvPr>
        </p:nvSpPr>
        <p:spPr>
          <a:xfrm>
            <a:off x="2776636" y="2171898"/>
            <a:ext cx="2060448" cy="549532"/>
          </a:xfrm>
          <a:prstGeom prst="rect">
            <a:avLst/>
          </a:prstGeom>
          <a:solidFill>
            <a:schemeClr val="accent2">
              <a:alpha val="75000"/>
            </a:schemeClr>
          </a:solidFill>
        </p:spPr>
        <p:txBody>
          <a:bodyPr wrap="non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0" name="Picture Placeholder 7"/>
          <p:cNvSpPr>
            <a:spLocks noGrp="1"/>
          </p:cNvSpPr>
          <p:nvPr>
            <p:ph type="pic" sz="quarter" idx="22" hasCustomPrompt="1"/>
          </p:nvPr>
        </p:nvSpPr>
        <p:spPr>
          <a:xfrm>
            <a:off x="5068941" y="2169085"/>
            <a:ext cx="2054121" cy="2522991"/>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a:t>Click Icon To Add Image</a:t>
            </a:r>
          </a:p>
        </p:txBody>
      </p:sp>
      <p:sp>
        <p:nvSpPr>
          <p:cNvPr id="21" name="Text Placeholder 3"/>
          <p:cNvSpPr>
            <a:spLocks noGrp="1"/>
          </p:cNvSpPr>
          <p:nvPr>
            <p:ph type="body" sz="half" idx="23"/>
          </p:nvPr>
        </p:nvSpPr>
        <p:spPr>
          <a:xfrm>
            <a:off x="5035480" y="5095692"/>
            <a:ext cx="2121040" cy="846795"/>
          </a:xfrm>
          <a:prstGeom prst="rect">
            <a:avLst/>
          </a:prstGeom>
        </p:spPr>
        <p:txBody>
          <a:bodyPr wrap="square" lIns="0" tIns="0" rIns="0" bIns="0" anchor="t">
            <a:noAutofit/>
          </a:bodyPr>
          <a:lstStyle>
            <a:lvl1pPr marL="0" indent="0" algn="ctr">
              <a:buNone/>
              <a:defRPr sz="1467" b="0" baseline="0">
                <a:solidFill>
                  <a:schemeClr val="bg1">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22" name="Rectangle 21"/>
          <p:cNvSpPr/>
          <p:nvPr userDrawn="1"/>
        </p:nvSpPr>
        <p:spPr>
          <a:xfrm>
            <a:off x="5065776" y="4693795"/>
            <a:ext cx="2060448" cy="1430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3" name="Text Placeholder 3"/>
          <p:cNvSpPr>
            <a:spLocks noGrp="1"/>
          </p:cNvSpPr>
          <p:nvPr>
            <p:ph type="body" sz="half" idx="25"/>
          </p:nvPr>
        </p:nvSpPr>
        <p:spPr>
          <a:xfrm>
            <a:off x="5065776" y="2171898"/>
            <a:ext cx="2060448" cy="549532"/>
          </a:xfrm>
          <a:prstGeom prst="rect">
            <a:avLst/>
          </a:prstGeom>
          <a:solidFill>
            <a:schemeClr val="accent3">
              <a:alpha val="75000"/>
            </a:schemeClr>
          </a:solidFill>
        </p:spPr>
        <p:txBody>
          <a:bodyPr wrap="non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4" name="Picture Placeholder 7"/>
          <p:cNvSpPr>
            <a:spLocks noGrp="1"/>
          </p:cNvSpPr>
          <p:nvPr>
            <p:ph type="pic" sz="quarter" idx="26" hasCustomPrompt="1"/>
          </p:nvPr>
        </p:nvSpPr>
        <p:spPr>
          <a:xfrm>
            <a:off x="7358081" y="2169085"/>
            <a:ext cx="2054121" cy="2522991"/>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a:t>Click Icon To Add Image</a:t>
            </a:r>
          </a:p>
        </p:txBody>
      </p:sp>
      <p:sp>
        <p:nvSpPr>
          <p:cNvPr id="25" name="Text Placeholder 3"/>
          <p:cNvSpPr>
            <a:spLocks noGrp="1"/>
          </p:cNvSpPr>
          <p:nvPr>
            <p:ph type="body" sz="half" idx="27"/>
          </p:nvPr>
        </p:nvSpPr>
        <p:spPr>
          <a:xfrm>
            <a:off x="7324620" y="5095692"/>
            <a:ext cx="2121040" cy="846795"/>
          </a:xfrm>
          <a:prstGeom prst="rect">
            <a:avLst/>
          </a:prstGeom>
        </p:spPr>
        <p:txBody>
          <a:bodyPr wrap="square" lIns="0" tIns="0" rIns="0" bIns="0" anchor="t">
            <a:noAutofit/>
          </a:bodyPr>
          <a:lstStyle>
            <a:lvl1pPr marL="0" indent="0" algn="ctr">
              <a:buNone/>
              <a:defRPr sz="1467" b="0" baseline="0">
                <a:solidFill>
                  <a:schemeClr val="bg1">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26" name="Rectangle 25"/>
          <p:cNvSpPr/>
          <p:nvPr userDrawn="1"/>
        </p:nvSpPr>
        <p:spPr>
          <a:xfrm>
            <a:off x="7354916" y="4693795"/>
            <a:ext cx="2060448" cy="143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7" name="Text Placeholder 3"/>
          <p:cNvSpPr>
            <a:spLocks noGrp="1"/>
          </p:cNvSpPr>
          <p:nvPr>
            <p:ph type="body" sz="half" idx="29"/>
          </p:nvPr>
        </p:nvSpPr>
        <p:spPr>
          <a:xfrm>
            <a:off x="7354916" y="2171898"/>
            <a:ext cx="2060448" cy="549532"/>
          </a:xfrm>
          <a:prstGeom prst="rect">
            <a:avLst/>
          </a:prstGeom>
          <a:solidFill>
            <a:schemeClr val="accent4">
              <a:alpha val="75000"/>
            </a:schemeClr>
          </a:solidFill>
        </p:spPr>
        <p:txBody>
          <a:bodyPr wrap="non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8" name="Picture Placeholder 7"/>
          <p:cNvSpPr>
            <a:spLocks noGrp="1"/>
          </p:cNvSpPr>
          <p:nvPr>
            <p:ph type="pic" sz="quarter" idx="30" hasCustomPrompt="1"/>
          </p:nvPr>
        </p:nvSpPr>
        <p:spPr>
          <a:xfrm>
            <a:off x="9647221" y="2169085"/>
            <a:ext cx="2054121" cy="2522991"/>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a:t>Click Icon To Add Image</a:t>
            </a:r>
          </a:p>
        </p:txBody>
      </p:sp>
      <p:sp>
        <p:nvSpPr>
          <p:cNvPr id="29" name="Text Placeholder 3"/>
          <p:cNvSpPr>
            <a:spLocks noGrp="1"/>
          </p:cNvSpPr>
          <p:nvPr>
            <p:ph type="body" sz="half" idx="31"/>
          </p:nvPr>
        </p:nvSpPr>
        <p:spPr>
          <a:xfrm>
            <a:off x="9613760" y="5095692"/>
            <a:ext cx="2121040" cy="846795"/>
          </a:xfrm>
          <a:prstGeom prst="rect">
            <a:avLst/>
          </a:prstGeom>
        </p:spPr>
        <p:txBody>
          <a:bodyPr wrap="square" lIns="0" tIns="0" rIns="0" bIns="0" anchor="t">
            <a:noAutofit/>
          </a:bodyPr>
          <a:lstStyle>
            <a:lvl1pPr marL="0" indent="0" algn="ctr">
              <a:buNone/>
              <a:defRPr sz="1467" b="0" baseline="0">
                <a:solidFill>
                  <a:schemeClr val="bg1">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30" name="Rectangle 29"/>
          <p:cNvSpPr/>
          <p:nvPr userDrawn="1"/>
        </p:nvSpPr>
        <p:spPr>
          <a:xfrm>
            <a:off x="9644056" y="4693795"/>
            <a:ext cx="2060448" cy="1430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1" name="Text Placeholder 3"/>
          <p:cNvSpPr>
            <a:spLocks noGrp="1"/>
          </p:cNvSpPr>
          <p:nvPr>
            <p:ph type="body" sz="half" idx="33"/>
          </p:nvPr>
        </p:nvSpPr>
        <p:spPr>
          <a:xfrm>
            <a:off x="9644056" y="2171898"/>
            <a:ext cx="2060448" cy="549532"/>
          </a:xfrm>
          <a:prstGeom prst="rect">
            <a:avLst/>
          </a:prstGeom>
          <a:solidFill>
            <a:schemeClr val="accent5">
              <a:alpha val="75000"/>
            </a:schemeClr>
          </a:solidFill>
        </p:spPr>
        <p:txBody>
          <a:bodyPr wrap="non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Tree>
    <p:extLst>
      <p:ext uri="{BB962C8B-B14F-4D97-AF65-F5344CB8AC3E}">
        <p14:creationId xmlns:p14="http://schemas.microsoft.com/office/powerpoint/2010/main" val="251454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3">
                                            <p:bg/>
                                          </p:spTgt>
                                        </p:tgtEl>
                                        <p:attrNameLst>
                                          <p:attrName>style.visibility</p:attrName>
                                        </p:attrNameLst>
                                      </p:cBhvr>
                                      <p:to>
                                        <p:strVal val="visible"/>
                                      </p:to>
                                    </p:set>
                                    <p:animEffect transition="in" filter="wipe(up)">
                                      <p:cBhvr>
                                        <p:cTn id="14" dur="500"/>
                                        <p:tgtEl>
                                          <p:spTgt spid="13">
                                            <p:bg/>
                                          </p:spTgt>
                                        </p:tgtEl>
                                      </p:cBhvr>
                                    </p:animEffect>
                                  </p:childTnLst>
                                </p:cTn>
                              </p:par>
                              <p:par>
                                <p:cTn id="15" presetID="10" presetClass="entr" presetSubtype="0" fill="hold" grpId="0" nodeType="withEffect" nodePh="1">
                                  <p:stCondLst>
                                    <p:cond delay="0"/>
                                  </p:stCondLst>
                                  <p:endCondLst>
                                    <p:cond evt="begin" delay="0">
                                      <p:tn val="15"/>
                                    </p:cond>
                                  </p:end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par>
                          <p:cTn id="18" fill="hold">
                            <p:stCondLst>
                              <p:cond delay="1000"/>
                            </p:stCondLst>
                            <p:childTnLst>
                              <p:par>
                                <p:cTn id="19" presetID="2" presetClass="entr" presetSubtype="4" accel="50000" decel="50000" fill="hold" grpId="0" nodeType="afterEffect" nodePh="1">
                                  <p:stCondLst>
                                    <p:cond delay="0"/>
                                  </p:stCondLst>
                                  <p:endCondLst>
                                    <p:cond evt="begin" delay="0">
                                      <p:tn val="19"/>
                                    </p:cond>
                                  </p:end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lide(fromBottom)">
                                      <p:cBhvr>
                                        <p:cTn id="29" dur="500"/>
                                        <p:tgtEl>
                                          <p:spTgt spid="18"/>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9">
                                            <p:bg/>
                                          </p:spTgt>
                                        </p:tgtEl>
                                        <p:attrNameLst>
                                          <p:attrName>style.visibility</p:attrName>
                                        </p:attrNameLst>
                                      </p:cBhvr>
                                      <p:to>
                                        <p:strVal val="visible"/>
                                      </p:to>
                                    </p:set>
                                    <p:animEffect transition="in" filter="wipe(up)">
                                      <p:cBhvr>
                                        <p:cTn id="33" dur="500"/>
                                        <p:tgtEl>
                                          <p:spTgt spid="19">
                                            <p:bg/>
                                          </p:spTgt>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par>
                          <p:cTn id="37" fill="hold">
                            <p:stCondLst>
                              <p:cond delay="2500"/>
                            </p:stCondLst>
                            <p:childTnLst>
                              <p:par>
                                <p:cTn id="38" presetID="2" presetClass="entr" presetSubtype="4" accel="50000" decel="50000" fill="hold" grpId="0" nodeType="afterEffect" nodePh="1">
                                  <p:stCondLst>
                                    <p:cond delay="0"/>
                                  </p:stCondLst>
                                  <p:endCondLst>
                                    <p:cond evt="begin" delay="0">
                                      <p:tn val="38"/>
                                    </p:cond>
                                  </p:end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slide(fromBottom)">
                                      <p:cBhvr>
                                        <p:cTn id="48" dur="500"/>
                                        <p:tgtEl>
                                          <p:spTgt spid="22"/>
                                        </p:tgtEl>
                                      </p:cBhvr>
                                    </p:animEffect>
                                  </p:childTnLst>
                                </p:cTn>
                              </p:par>
                            </p:childTnLst>
                          </p:cTn>
                        </p:par>
                        <p:par>
                          <p:cTn id="49" fill="hold">
                            <p:stCondLst>
                              <p:cond delay="3500"/>
                            </p:stCondLst>
                            <p:childTnLst>
                              <p:par>
                                <p:cTn id="50" presetID="22" presetClass="entr" presetSubtype="1" fill="hold" grpId="0" nodeType="afterEffect">
                                  <p:stCondLst>
                                    <p:cond delay="0"/>
                                  </p:stCondLst>
                                  <p:childTnLst>
                                    <p:set>
                                      <p:cBhvr>
                                        <p:cTn id="51" dur="1" fill="hold">
                                          <p:stCondLst>
                                            <p:cond delay="0"/>
                                          </p:stCondLst>
                                        </p:cTn>
                                        <p:tgtEl>
                                          <p:spTgt spid="23">
                                            <p:bg/>
                                          </p:spTgt>
                                        </p:tgtEl>
                                        <p:attrNameLst>
                                          <p:attrName>style.visibility</p:attrName>
                                        </p:attrNameLst>
                                      </p:cBhvr>
                                      <p:to>
                                        <p:strVal val="visible"/>
                                      </p:to>
                                    </p:set>
                                    <p:animEffect transition="in" filter="wipe(up)">
                                      <p:cBhvr>
                                        <p:cTn id="52" dur="500"/>
                                        <p:tgtEl>
                                          <p:spTgt spid="23">
                                            <p:bg/>
                                          </p:spTgt>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3">
                                            <p:txEl>
                                              <p:pRg st="0" end="0"/>
                                            </p:txEl>
                                          </p:spTgt>
                                        </p:tgtEl>
                                        <p:attrNameLst>
                                          <p:attrName>style.visibility</p:attrName>
                                        </p:attrNameLst>
                                      </p:cBhvr>
                                      <p:to>
                                        <p:strVal val="visible"/>
                                      </p:to>
                                    </p:set>
                                    <p:animEffect transition="in" filter="fade">
                                      <p:cBhvr>
                                        <p:cTn id="55" dur="500"/>
                                        <p:tgtEl>
                                          <p:spTgt spid="23">
                                            <p:txEl>
                                              <p:pRg st="0" end="0"/>
                                            </p:txEl>
                                          </p:spTgt>
                                        </p:tgtEl>
                                      </p:cBhvr>
                                    </p:animEffect>
                                  </p:childTnLst>
                                </p:cTn>
                              </p:par>
                            </p:childTnLst>
                          </p:cTn>
                        </p:par>
                        <p:par>
                          <p:cTn id="56" fill="hold">
                            <p:stCondLst>
                              <p:cond delay="4000"/>
                            </p:stCondLst>
                            <p:childTnLst>
                              <p:par>
                                <p:cTn id="57" presetID="2" presetClass="entr" presetSubtype="4" accel="50000" decel="50000" fill="hold" grpId="0" nodeType="afterEffect" nodePh="1">
                                  <p:stCondLst>
                                    <p:cond delay="0"/>
                                  </p:stCondLst>
                                  <p:endCondLst>
                                    <p:cond evt="begin" delay="0">
                                      <p:tn val="57"/>
                                    </p:cond>
                                  </p:endCondLst>
                                  <p:childTnLst>
                                    <p:set>
                                      <p:cBhvr>
                                        <p:cTn id="58" dur="1" fill="hold">
                                          <p:stCondLst>
                                            <p:cond delay="0"/>
                                          </p:stCondLst>
                                        </p:cTn>
                                        <p:tgtEl>
                                          <p:spTgt spid="21">
                                            <p:txEl>
                                              <p:pRg st="0" end="0"/>
                                            </p:txEl>
                                          </p:spTgt>
                                        </p:tgtEl>
                                        <p:attrNameLst>
                                          <p:attrName>style.visibility</p:attrName>
                                        </p:attrNameLst>
                                      </p:cBhvr>
                                      <p:to>
                                        <p:strVal val="visible"/>
                                      </p:to>
                                    </p:set>
                                    <p:anim calcmode="lin" valueType="num">
                                      <p:cBhvr additive="base">
                                        <p:cTn id="5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4500"/>
                            </p:stCondLst>
                            <p:childTnLst>
                              <p:par>
                                <p:cTn id="62" presetID="22" presetClass="entr" presetSubtype="1"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slide(fromBottom)">
                                      <p:cBhvr>
                                        <p:cTn id="67" dur="500"/>
                                        <p:tgtEl>
                                          <p:spTgt spid="26"/>
                                        </p:tgtEl>
                                      </p:cBhvr>
                                    </p:animEffect>
                                  </p:childTnLst>
                                </p:cTn>
                              </p:par>
                            </p:childTnLst>
                          </p:cTn>
                        </p:par>
                        <p:par>
                          <p:cTn id="68" fill="hold">
                            <p:stCondLst>
                              <p:cond delay="5000"/>
                            </p:stCondLst>
                            <p:childTnLst>
                              <p:par>
                                <p:cTn id="69" presetID="22" presetClass="entr" presetSubtype="1" fill="hold" grpId="0" nodeType="afterEffect">
                                  <p:stCondLst>
                                    <p:cond delay="0"/>
                                  </p:stCondLst>
                                  <p:childTnLst>
                                    <p:set>
                                      <p:cBhvr>
                                        <p:cTn id="70" dur="1" fill="hold">
                                          <p:stCondLst>
                                            <p:cond delay="0"/>
                                          </p:stCondLst>
                                        </p:cTn>
                                        <p:tgtEl>
                                          <p:spTgt spid="27">
                                            <p:bg/>
                                          </p:spTgt>
                                        </p:tgtEl>
                                        <p:attrNameLst>
                                          <p:attrName>style.visibility</p:attrName>
                                        </p:attrNameLst>
                                      </p:cBhvr>
                                      <p:to>
                                        <p:strVal val="visible"/>
                                      </p:to>
                                    </p:set>
                                    <p:animEffect transition="in" filter="wipe(up)">
                                      <p:cBhvr>
                                        <p:cTn id="71" dur="500"/>
                                        <p:tgtEl>
                                          <p:spTgt spid="27">
                                            <p:bg/>
                                          </p:spTgt>
                                        </p:tgtEl>
                                      </p:cBhvr>
                                    </p:animEffect>
                                  </p:childTnLst>
                                </p:cTn>
                              </p:par>
                              <p:par>
                                <p:cTn id="72" presetID="10" presetClass="entr" presetSubtype="0" fill="hold" grpId="0" nodeType="withEffect" nodePh="1">
                                  <p:stCondLst>
                                    <p:cond delay="0"/>
                                  </p:stCondLst>
                                  <p:endCondLst>
                                    <p:cond evt="begin" delay="0">
                                      <p:tn val="72"/>
                                    </p:cond>
                                  </p:endCondLst>
                                  <p:childTnLst>
                                    <p:set>
                                      <p:cBhvr>
                                        <p:cTn id="73" dur="1" fill="hold">
                                          <p:stCondLst>
                                            <p:cond delay="0"/>
                                          </p:stCondLst>
                                        </p:cTn>
                                        <p:tgtEl>
                                          <p:spTgt spid="27">
                                            <p:txEl>
                                              <p:pRg st="0" end="0"/>
                                            </p:txEl>
                                          </p:spTgt>
                                        </p:tgtEl>
                                        <p:attrNameLst>
                                          <p:attrName>style.visibility</p:attrName>
                                        </p:attrNameLst>
                                      </p:cBhvr>
                                      <p:to>
                                        <p:strVal val="visible"/>
                                      </p:to>
                                    </p:set>
                                    <p:animEffect transition="in" filter="fade">
                                      <p:cBhvr>
                                        <p:cTn id="74" dur="500"/>
                                        <p:tgtEl>
                                          <p:spTgt spid="27">
                                            <p:txEl>
                                              <p:pRg st="0" end="0"/>
                                            </p:txEl>
                                          </p:spTgt>
                                        </p:tgtEl>
                                      </p:cBhvr>
                                    </p:animEffect>
                                  </p:childTnLst>
                                </p:cTn>
                              </p:par>
                            </p:childTnLst>
                          </p:cTn>
                        </p:par>
                        <p:par>
                          <p:cTn id="75" fill="hold">
                            <p:stCondLst>
                              <p:cond delay="5500"/>
                            </p:stCondLst>
                            <p:childTnLst>
                              <p:par>
                                <p:cTn id="76" presetID="2" presetClass="entr" presetSubtype="4" accel="50000" decel="50000" fill="hold" grpId="0" nodeType="afterEffect" nodePh="1">
                                  <p:stCondLst>
                                    <p:cond delay="0"/>
                                  </p:stCondLst>
                                  <p:endCondLst>
                                    <p:cond evt="begin" delay="0">
                                      <p:tn val="76"/>
                                    </p:cond>
                                  </p:endCondLst>
                                  <p:childTnLst>
                                    <p:set>
                                      <p:cBhvr>
                                        <p:cTn id="77" dur="1" fill="hold">
                                          <p:stCondLst>
                                            <p:cond delay="0"/>
                                          </p:stCondLst>
                                        </p:cTn>
                                        <p:tgtEl>
                                          <p:spTgt spid="25">
                                            <p:txEl>
                                              <p:pRg st="0" end="0"/>
                                            </p:txEl>
                                          </p:spTgt>
                                        </p:tgtEl>
                                        <p:attrNameLst>
                                          <p:attrName>style.visibility</p:attrName>
                                        </p:attrNameLst>
                                      </p:cBhvr>
                                      <p:to>
                                        <p:strVal val="visible"/>
                                      </p:to>
                                    </p:set>
                                    <p:anim calcmode="lin" valueType="num">
                                      <p:cBhvr additive="base">
                                        <p:cTn id="7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6000"/>
                            </p:stCondLst>
                            <p:childTnLst>
                              <p:par>
                                <p:cTn id="81" presetID="22" presetClass="entr" presetSubtype="1"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500"/>
                                        <p:tgtEl>
                                          <p:spTgt spid="28"/>
                                        </p:tgtEl>
                                      </p:cBhvr>
                                    </p:animEffect>
                                  </p:childTnLst>
                                </p:cTn>
                              </p:par>
                              <p:par>
                                <p:cTn id="84" presetID="12" presetClass="entr" presetSubtype="4"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slide(fromBottom)">
                                      <p:cBhvr>
                                        <p:cTn id="86" dur="500"/>
                                        <p:tgtEl>
                                          <p:spTgt spid="30"/>
                                        </p:tgtEl>
                                      </p:cBhvr>
                                    </p:animEffect>
                                  </p:childTnLst>
                                </p:cTn>
                              </p:par>
                            </p:childTnLst>
                          </p:cTn>
                        </p:par>
                        <p:par>
                          <p:cTn id="87" fill="hold">
                            <p:stCondLst>
                              <p:cond delay="6500"/>
                            </p:stCondLst>
                            <p:childTnLst>
                              <p:par>
                                <p:cTn id="88" presetID="22" presetClass="entr" presetSubtype="1" fill="hold" grpId="0" nodeType="afterEffect">
                                  <p:stCondLst>
                                    <p:cond delay="0"/>
                                  </p:stCondLst>
                                  <p:childTnLst>
                                    <p:set>
                                      <p:cBhvr>
                                        <p:cTn id="89" dur="1" fill="hold">
                                          <p:stCondLst>
                                            <p:cond delay="0"/>
                                          </p:stCondLst>
                                        </p:cTn>
                                        <p:tgtEl>
                                          <p:spTgt spid="31">
                                            <p:bg/>
                                          </p:spTgt>
                                        </p:tgtEl>
                                        <p:attrNameLst>
                                          <p:attrName>style.visibility</p:attrName>
                                        </p:attrNameLst>
                                      </p:cBhvr>
                                      <p:to>
                                        <p:strVal val="visible"/>
                                      </p:to>
                                    </p:set>
                                    <p:animEffect transition="in" filter="wipe(up)">
                                      <p:cBhvr>
                                        <p:cTn id="90" dur="500"/>
                                        <p:tgtEl>
                                          <p:spTgt spid="31">
                                            <p:bg/>
                                          </p:spTgt>
                                        </p:tgtEl>
                                      </p:cBhvr>
                                    </p:animEffect>
                                  </p:childTnLst>
                                </p:cTn>
                              </p:par>
                              <p:par>
                                <p:cTn id="91" presetID="10" presetClass="entr" presetSubtype="0" fill="hold" grpId="0" nodeType="withEffect" nodePh="1">
                                  <p:stCondLst>
                                    <p:cond delay="0"/>
                                  </p:stCondLst>
                                  <p:endCondLst>
                                    <p:cond evt="begin" delay="0">
                                      <p:tn val="91"/>
                                    </p:cond>
                                  </p:endCondLst>
                                  <p:childTnLst>
                                    <p:set>
                                      <p:cBhvr>
                                        <p:cTn id="92" dur="1" fill="hold">
                                          <p:stCondLst>
                                            <p:cond delay="0"/>
                                          </p:stCondLst>
                                        </p:cTn>
                                        <p:tgtEl>
                                          <p:spTgt spid="31">
                                            <p:txEl>
                                              <p:pRg st="0" end="0"/>
                                            </p:txEl>
                                          </p:spTgt>
                                        </p:tgtEl>
                                        <p:attrNameLst>
                                          <p:attrName>style.visibility</p:attrName>
                                        </p:attrNameLst>
                                      </p:cBhvr>
                                      <p:to>
                                        <p:strVal val="visible"/>
                                      </p:to>
                                    </p:set>
                                    <p:animEffect transition="in" filter="fade">
                                      <p:cBhvr>
                                        <p:cTn id="93" dur="500"/>
                                        <p:tgtEl>
                                          <p:spTgt spid="31">
                                            <p:txEl>
                                              <p:pRg st="0" end="0"/>
                                            </p:txEl>
                                          </p:spTgt>
                                        </p:tgtEl>
                                      </p:cBhvr>
                                    </p:animEffect>
                                  </p:childTnLst>
                                </p:cTn>
                              </p:par>
                            </p:childTnLst>
                          </p:cTn>
                        </p:par>
                        <p:par>
                          <p:cTn id="94" fill="hold">
                            <p:stCondLst>
                              <p:cond delay="7000"/>
                            </p:stCondLst>
                            <p:childTnLst>
                              <p:par>
                                <p:cTn id="95" presetID="2" presetClass="entr" presetSubtype="4" accel="50000" decel="50000" fill="hold" grpId="0" nodeType="afterEffect" nodePh="1">
                                  <p:stCondLst>
                                    <p:cond delay="0"/>
                                  </p:stCondLst>
                                  <p:endCondLst>
                                    <p:cond evt="begin" delay="0">
                                      <p:tn val="95"/>
                                    </p:cond>
                                  </p:endCondLst>
                                  <p:childTnLst>
                                    <p:set>
                                      <p:cBhvr>
                                        <p:cTn id="96" dur="1" fill="hold">
                                          <p:stCondLst>
                                            <p:cond delay="0"/>
                                          </p:stCondLst>
                                        </p:cTn>
                                        <p:tgtEl>
                                          <p:spTgt spid="29">
                                            <p:txEl>
                                              <p:pRg st="0" end="0"/>
                                            </p:txEl>
                                          </p:spTgt>
                                        </p:tgtEl>
                                        <p:attrNameLst>
                                          <p:attrName>style.visibility</p:attrName>
                                        </p:attrNameLst>
                                      </p:cBhvr>
                                      <p:to>
                                        <p:strVal val="visible"/>
                                      </p:to>
                                    </p:set>
                                    <p:anim calcmode="lin" valueType="num">
                                      <p:cBhvr additive="base">
                                        <p:cTn id="9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animBg="1">
        <p:tmplLst>
          <p:tmpl>
            <p:tnLst>
              <p:par>
                <p:cTn presetID="22" presetClass="entr" presetSubtype="1"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6" grpId="0"/>
      <p:bldP spid="17"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animBg="1"/>
      <p:bldP spid="19" grpId="0" build="p" animBg="1">
        <p:tmplLst>
          <p:tmpl>
            <p:tnLst>
              <p:par>
                <p:cTn presetID="22" presetClass="entr" presetSubtype="1"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bldP spid="21"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build="p" animBg="1">
        <p:tmplLst>
          <p:tmpl>
            <p:tnLst>
              <p:par>
                <p:cTn presetID="22" presetClass="entr" presetSubtype="1"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animBg="1"/>
      <p:bldP spid="27" grpId="0" build="p" animBg="1">
        <p:tmplLst>
          <p:tmpl>
            <p:tnLst>
              <p:par>
                <p:cTn presetID="22" presetClass="entr" presetSubtype="1"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up)">
                      <p:cBhvr>
                        <p:cTn dur="500"/>
                        <p:tgtEl>
                          <p:spTgt spid="27"/>
                        </p:tgtEl>
                      </p:cBhvr>
                    </p:animEffect>
                  </p:childTnLst>
                </p:cTn>
              </p:par>
            </p:tnLst>
          </p:tmpl>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p:bldP spid="29"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bldP spid="31" grpId="0" build="p" animBg="1">
        <p:tmplLst>
          <p:tmpl>
            <p:tnLst>
              <p:par>
                <p:cTn presetID="22" presetClass="entr" presetSubtype="1"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15" hasCustomPrompt="1"/>
          </p:nvPr>
        </p:nvSpPr>
        <p:spPr>
          <a:xfrm>
            <a:off x="871807" y="2010383"/>
            <a:ext cx="2446415" cy="3793125"/>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0" name="Picture Placeholder 7"/>
          <p:cNvSpPr>
            <a:spLocks noGrp="1"/>
          </p:cNvSpPr>
          <p:nvPr>
            <p:ph type="pic" sz="quarter" idx="16" hasCustomPrompt="1"/>
          </p:nvPr>
        </p:nvSpPr>
        <p:spPr>
          <a:xfrm>
            <a:off x="3608386" y="2010383"/>
            <a:ext cx="2372660" cy="1796083"/>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6" name="Picture Placeholder 7"/>
          <p:cNvSpPr>
            <a:spLocks noGrp="1"/>
          </p:cNvSpPr>
          <p:nvPr>
            <p:ph type="pic" sz="quarter" idx="17" hasCustomPrompt="1"/>
          </p:nvPr>
        </p:nvSpPr>
        <p:spPr>
          <a:xfrm>
            <a:off x="8934035" y="2010383"/>
            <a:ext cx="2372660" cy="1796083"/>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7" name="Picture Placeholder 7"/>
          <p:cNvSpPr>
            <a:spLocks noGrp="1"/>
          </p:cNvSpPr>
          <p:nvPr>
            <p:ph type="pic" sz="quarter" idx="18" hasCustomPrompt="1"/>
          </p:nvPr>
        </p:nvSpPr>
        <p:spPr>
          <a:xfrm>
            <a:off x="6271210" y="4007425"/>
            <a:ext cx="2372660" cy="1796083"/>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8" name="Picture Placeholder 7"/>
          <p:cNvSpPr>
            <a:spLocks noGrp="1"/>
          </p:cNvSpPr>
          <p:nvPr>
            <p:ph type="pic" sz="quarter" idx="19" hasCustomPrompt="1"/>
          </p:nvPr>
        </p:nvSpPr>
        <p:spPr>
          <a:xfrm>
            <a:off x="6271210" y="2010383"/>
            <a:ext cx="2372660" cy="1796083"/>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9" name="Picture Placeholder 7"/>
          <p:cNvSpPr>
            <a:spLocks noGrp="1"/>
          </p:cNvSpPr>
          <p:nvPr>
            <p:ph type="pic" sz="quarter" idx="20" hasCustomPrompt="1"/>
          </p:nvPr>
        </p:nvSpPr>
        <p:spPr>
          <a:xfrm>
            <a:off x="3608386" y="4007425"/>
            <a:ext cx="2372660" cy="1796083"/>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20" name="Picture Placeholder 7"/>
          <p:cNvSpPr>
            <a:spLocks noGrp="1"/>
          </p:cNvSpPr>
          <p:nvPr>
            <p:ph type="pic" sz="quarter" idx="21" hasCustomPrompt="1"/>
          </p:nvPr>
        </p:nvSpPr>
        <p:spPr>
          <a:xfrm>
            <a:off x="8934035" y="4007425"/>
            <a:ext cx="2372660" cy="1796083"/>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57097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P spid="18" grpId="0"/>
      <p:bldP spid="19" grpId="0"/>
      <p:bldP spid="20"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15" hasCustomPrompt="1"/>
          </p:nvPr>
        </p:nvSpPr>
        <p:spPr>
          <a:xfrm>
            <a:off x="769264" y="1600200"/>
            <a:ext cx="2446415" cy="3793125"/>
          </a:xfrm>
          <a:prstGeom prst="rect">
            <a:avLst/>
          </a:prstGeom>
          <a:ln w="76200" cap="sq">
            <a:solidFill>
              <a:schemeClr val="bg1">
                <a:lumMod val="75000"/>
              </a:schemeClr>
            </a:solidFill>
            <a:miter lim="800000"/>
          </a:ln>
          <a:effectLst>
            <a:reflection blurRad="6350" stA="52000" endA="300" endPos="35000" dir="5400000" sy="-100000" algn="bl" rotWithShape="0"/>
          </a:effectLst>
          <a:scene3d>
            <a:camera prst="isometricOffAxis1Right"/>
            <a:lightRig rig="threePt" dir="t"/>
          </a:scene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3" name="Picture Placeholder 7"/>
          <p:cNvSpPr>
            <a:spLocks noGrp="1"/>
          </p:cNvSpPr>
          <p:nvPr>
            <p:ph type="pic" sz="quarter" idx="16" hasCustomPrompt="1"/>
          </p:nvPr>
        </p:nvSpPr>
        <p:spPr>
          <a:xfrm>
            <a:off x="3478598" y="1600200"/>
            <a:ext cx="2446415" cy="3793125"/>
          </a:xfrm>
          <a:prstGeom prst="rect">
            <a:avLst/>
          </a:prstGeom>
          <a:ln w="76200" cap="sq">
            <a:solidFill>
              <a:schemeClr val="bg1">
                <a:lumMod val="75000"/>
              </a:schemeClr>
            </a:solidFill>
            <a:miter lim="800000"/>
          </a:ln>
          <a:effectLst>
            <a:reflection blurRad="6350" stA="52000" endA="300" endPos="35000" dir="5400000" sy="-100000" algn="bl" rotWithShape="0"/>
          </a:effectLst>
          <a:scene3d>
            <a:camera prst="isometricOffAxis1Right"/>
            <a:lightRig rig="threePt" dir="t"/>
          </a:scene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21" name="Picture Placeholder 7"/>
          <p:cNvSpPr>
            <a:spLocks noGrp="1"/>
          </p:cNvSpPr>
          <p:nvPr>
            <p:ph type="pic" sz="quarter" idx="17" hasCustomPrompt="1"/>
          </p:nvPr>
        </p:nvSpPr>
        <p:spPr>
          <a:xfrm>
            <a:off x="6187931" y="1600200"/>
            <a:ext cx="2446415" cy="3793125"/>
          </a:xfrm>
          <a:prstGeom prst="rect">
            <a:avLst/>
          </a:prstGeom>
          <a:ln w="76200" cap="sq">
            <a:solidFill>
              <a:schemeClr val="bg1">
                <a:lumMod val="75000"/>
              </a:schemeClr>
            </a:solidFill>
            <a:miter lim="800000"/>
          </a:ln>
          <a:effectLst>
            <a:reflection blurRad="6350" stA="52000" endA="300" endPos="35000" dir="5400000" sy="-100000" algn="bl" rotWithShape="0"/>
          </a:effectLst>
          <a:scene3d>
            <a:camera prst="isometricOffAxis1Right"/>
            <a:lightRig rig="threePt" dir="t"/>
          </a:scene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22" name="Picture Placeholder 7"/>
          <p:cNvSpPr>
            <a:spLocks noGrp="1"/>
          </p:cNvSpPr>
          <p:nvPr>
            <p:ph type="pic" sz="quarter" idx="18" hasCustomPrompt="1"/>
          </p:nvPr>
        </p:nvSpPr>
        <p:spPr>
          <a:xfrm>
            <a:off x="8897265" y="1600200"/>
            <a:ext cx="2446415" cy="3793125"/>
          </a:xfrm>
          <a:prstGeom prst="rect">
            <a:avLst/>
          </a:prstGeom>
          <a:ln w="76200" cap="sq">
            <a:solidFill>
              <a:schemeClr val="bg1">
                <a:lumMod val="75000"/>
              </a:schemeClr>
            </a:solidFill>
            <a:miter lim="800000"/>
          </a:ln>
          <a:effectLst>
            <a:reflection blurRad="6350" stA="52000" endA="300" endPos="35000" dir="5400000" sy="-100000" algn="bl" rotWithShape="0"/>
          </a:effectLst>
          <a:scene3d>
            <a:camera prst="isometricOffAxis1Right"/>
            <a:lightRig rig="threePt" dir="t"/>
          </a:scene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22628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1" grpId="0" animBg="1"/>
      <p:bldP spid="2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15" hasCustomPrompt="1"/>
          </p:nvPr>
        </p:nvSpPr>
        <p:spPr>
          <a:xfrm>
            <a:off x="1852894" y="2247085"/>
            <a:ext cx="2701303" cy="2705915"/>
          </a:xfrm>
          <a:prstGeom prst="rect">
            <a:avLst/>
          </a:prstGeom>
          <a:ln w="76200" cap="sq">
            <a:solidFill>
              <a:schemeClr val="bg1">
                <a:lumMod val="65000"/>
              </a:schemeClr>
            </a:solidFill>
            <a:miter lim="800000"/>
          </a:ln>
          <a:effectLst>
            <a:reflection blurRad="6350" stA="52000" endA="300" endPos="35000" dir="5400000" sy="-100000" algn="bl" rotWithShape="0"/>
          </a:effectLst>
          <a:scene3d>
            <a:camera prst="perspectiveLeft"/>
            <a:lightRig rig="threePt" dir="t"/>
          </a:scene3d>
          <a:sp3d extrusionH="38100">
            <a:extrusionClr>
              <a:schemeClr val="tx1">
                <a:lumMod val="65000"/>
                <a:lumOff val="35000"/>
              </a:schemeClr>
            </a:extrusionClr>
          </a:sp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0" name="Picture Placeholder 7"/>
          <p:cNvSpPr>
            <a:spLocks noGrp="1"/>
          </p:cNvSpPr>
          <p:nvPr>
            <p:ph type="pic" sz="quarter" idx="16" hasCustomPrompt="1"/>
          </p:nvPr>
        </p:nvSpPr>
        <p:spPr>
          <a:xfrm>
            <a:off x="4731734" y="2247085"/>
            <a:ext cx="2701303" cy="2705915"/>
          </a:xfrm>
          <a:prstGeom prst="rect">
            <a:avLst/>
          </a:prstGeom>
          <a:ln w="76200" cap="sq">
            <a:solidFill>
              <a:schemeClr val="bg1">
                <a:lumMod val="65000"/>
              </a:schemeClr>
            </a:solidFill>
            <a:miter lim="800000"/>
          </a:ln>
          <a:effectLst>
            <a:reflection blurRad="6350" stA="52000" endA="300" endPos="35000" dir="5400000" sy="-100000" algn="bl" rotWithShape="0"/>
          </a:effectLst>
          <a:scene3d>
            <a:camera prst="orthographicFront"/>
            <a:lightRig rig="threePt" dir="t"/>
          </a:scene3d>
          <a:sp3d extrusionH="38100"/>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17" hasCustomPrompt="1"/>
          </p:nvPr>
        </p:nvSpPr>
        <p:spPr>
          <a:xfrm>
            <a:off x="7610575" y="2247085"/>
            <a:ext cx="2701303" cy="2705915"/>
          </a:xfrm>
          <a:prstGeom prst="rect">
            <a:avLst/>
          </a:prstGeom>
          <a:ln w="76200" cap="sq">
            <a:solidFill>
              <a:schemeClr val="bg1">
                <a:lumMod val="65000"/>
              </a:schemeClr>
            </a:solidFill>
            <a:miter lim="800000"/>
          </a:ln>
          <a:effectLst>
            <a:reflection blurRad="6350" stA="52000" endA="300" endPos="35000" dir="5400000" sy="-100000" algn="bl" rotWithShape="0"/>
          </a:effectLst>
          <a:scene3d>
            <a:camera prst="perspectiveRight"/>
            <a:lightRig rig="threePt" dir="t"/>
          </a:scene3d>
          <a:sp3d extrusionH="38100">
            <a:extrusionClr>
              <a:schemeClr val="tx1">
                <a:lumMod val="65000"/>
                <a:lumOff val="35000"/>
              </a:schemeClr>
            </a:extrusionClr>
          </a:sp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2477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15" hasCustomPrompt="1"/>
          </p:nvPr>
        </p:nvSpPr>
        <p:spPr>
          <a:xfrm>
            <a:off x="2010612" y="3102573"/>
            <a:ext cx="2486421" cy="2490664"/>
          </a:xfrm>
          <a:prstGeom prst="ellipse">
            <a:avLst/>
          </a:prstGeom>
          <a:ln w="76200" cap="sq">
            <a:solidFill>
              <a:schemeClr val="bg1">
                <a:lumMod val="65000"/>
              </a:schemeClr>
            </a:solidFill>
            <a:miter lim="800000"/>
          </a:ln>
          <a:effectLst>
            <a:outerShdw blurRad="63500" sx="102000" sy="102000" algn="ctr" rotWithShape="0">
              <a:prstClr val="black">
                <a:alpha val="40000"/>
              </a:prstClr>
            </a:outerShdw>
            <a:reflection blurRad="6350" stA="50000" endA="275" endPos="40000" dist="101600" dir="5400000" sy="-100000" algn="bl" rotWithShape="0"/>
          </a:effectLst>
          <a:scene3d>
            <a:camera prst="orthographicFront"/>
            <a:lightRig rig="threePt" dir="t"/>
          </a:scene3d>
          <a:sp3d extrusionH="38100">
            <a:extrusionClr>
              <a:schemeClr val="tx1">
                <a:lumMod val="65000"/>
                <a:lumOff val="35000"/>
              </a:schemeClr>
            </a:extrusionClr>
          </a:sp3d>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
        <p:nvSpPr>
          <p:cNvPr id="12" name="Picture Placeholder 7"/>
          <p:cNvSpPr>
            <a:spLocks noGrp="1"/>
          </p:cNvSpPr>
          <p:nvPr>
            <p:ph type="pic" sz="quarter" idx="16" hasCustomPrompt="1"/>
          </p:nvPr>
        </p:nvSpPr>
        <p:spPr>
          <a:xfrm>
            <a:off x="3899115" y="2017080"/>
            <a:ext cx="2486421" cy="2490664"/>
          </a:xfrm>
          <a:prstGeom prst="ellipse">
            <a:avLst/>
          </a:prstGeom>
          <a:ln w="76200" cap="sq">
            <a:solidFill>
              <a:schemeClr val="bg1">
                <a:lumMod val="65000"/>
              </a:schemeClr>
            </a:solidFill>
            <a:miter lim="800000"/>
          </a:ln>
          <a:effectLst>
            <a:outerShdw blurRad="63500" sx="102000" sy="102000" algn="ctr" rotWithShape="0">
              <a:prstClr val="black">
                <a:alpha val="40000"/>
              </a:prstClr>
            </a:outerShdw>
            <a:reflection blurRad="6350" stA="50000" endA="275" endPos="40000" dist="101600" dir="5400000" sy="-100000" algn="bl" rotWithShape="0"/>
          </a:effectLst>
          <a:scene3d>
            <a:camera prst="orthographicFront"/>
            <a:lightRig rig="threePt" dir="t"/>
          </a:scene3d>
          <a:sp3d extrusionH="38100">
            <a:extrusionClr>
              <a:schemeClr val="tx1">
                <a:lumMod val="65000"/>
                <a:lumOff val="35000"/>
              </a:schemeClr>
            </a:extrusionClr>
          </a:sp3d>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
        <p:nvSpPr>
          <p:cNvPr id="16" name="Picture Placeholder 7"/>
          <p:cNvSpPr>
            <a:spLocks noGrp="1"/>
          </p:cNvSpPr>
          <p:nvPr>
            <p:ph type="pic" sz="quarter" idx="17" hasCustomPrompt="1"/>
          </p:nvPr>
        </p:nvSpPr>
        <p:spPr>
          <a:xfrm>
            <a:off x="5787618" y="3102573"/>
            <a:ext cx="2486421" cy="2490664"/>
          </a:xfrm>
          <a:prstGeom prst="ellipse">
            <a:avLst/>
          </a:prstGeom>
          <a:ln w="76200" cap="sq">
            <a:solidFill>
              <a:schemeClr val="bg1">
                <a:lumMod val="65000"/>
              </a:schemeClr>
            </a:solidFill>
            <a:miter lim="800000"/>
          </a:ln>
          <a:effectLst>
            <a:outerShdw blurRad="63500" sx="102000" sy="102000" algn="ctr" rotWithShape="0">
              <a:prstClr val="black">
                <a:alpha val="40000"/>
              </a:prstClr>
            </a:outerShdw>
            <a:reflection blurRad="6350" stA="50000" endA="275" endPos="40000" dist="101600" dir="5400000" sy="-100000" algn="bl" rotWithShape="0"/>
          </a:effectLst>
          <a:scene3d>
            <a:camera prst="orthographicFront"/>
            <a:lightRig rig="threePt" dir="t"/>
          </a:scene3d>
          <a:sp3d extrusionH="38100">
            <a:extrusionClr>
              <a:schemeClr val="tx1">
                <a:lumMod val="65000"/>
                <a:lumOff val="35000"/>
              </a:schemeClr>
            </a:extrusionClr>
          </a:sp3d>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
        <p:nvSpPr>
          <p:cNvPr id="17" name="Picture Placeholder 7"/>
          <p:cNvSpPr>
            <a:spLocks noGrp="1"/>
          </p:cNvSpPr>
          <p:nvPr>
            <p:ph type="pic" sz="quarter" idx="18" hasCustomPrompt="1"/>
          </p:nvPr>
        </p:nvSpPr>
        <p:spPr>
          <a:xfrm>
            <a:off x="7676119" y="2017080"/>
            <a:ext cx="2486421" cy="2490664"/>
          </a:xfrm>
          <a:prstGeom prst="ellipse">
            <a:avLst/>
          </a:prstGeom>
          <a:ln w="76200" cap="sq">
            <a:solidFill>
              <a:schemeClr val="bg1">
                <a:lumMod val="65000"/>
              </a:schemeClr>
            </a:solidFill>
            <a:miter lim="800000"/>
          </a:ln>
          <a:effectLst>
            <a:outerShdw blurRad="63500" sx="102000" sy="102000" algn="ctr" rotWithShape="0">
              <a:prstClr val="black">
                <a:alpha val="40000"/>
              </a:prstClr>
            </a:outerShdw>
            <a:reflection blurRad="6350" stA="50000" endA="275" endPos="40000" dist="101600" dir="5400000" sy="-100000" algn="bl" rotWithShape="0"/>
          </a:effectLst>
          <a:scene3d>
            <a:camera prst="orthographicFront"/>
            <a:lightRig rig="threePt" dir="t"/>
          </a:scene3d>
          <a:sp3d extrusionH="38100">
            <a:extrusionClr>
              <a:schemeClr val="tx1">
                <a:lumMod val="65000"/>
                <a:lumOff val="35000"/>
              </a:schemeClr>
            </a:extrusionClr>
          </a:sp3d>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60874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animBg="1"/>
      <p:bldP spid="17"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ic">
    <p:spTree>
      <p:nvGrpSpPr>
        <p:cNvPr id="1" name=""/>
        <p:cNvGrpSpPr/>
        <p:nvPr/>
      </p:nvGrpSpPr>
      <p:grpSpPr>
        <a:xfrm>
          <a:off x="0" y="0"/>
          <a:ext cx="0" cy="0"/>
          <a:chOff x="0" y="0"/>
          <a:chExt cx="0" cy="0"/>
        </a:xfrm>
      </p:grpSpPr>
      <p:sp>
        <p:nvSpPr>
          <p:cNvPr id="13" name="Picture Placeholder 7"/>
          <p:cNvSpPr>
            <a:spLocks noGrp="1"/>
          </p:cNvSpPr>
          <p:nvPr>
            <p:ph type="pic" sz="quarter" idx="18" hasCustomPrompt="1"/>
          </p:nvPr>
        </p:nvSpPr>
        <p:spPr>
          <a:xfrm>
            <a:off x="8514223" y="2527496"/>
            <a:ext cx="2064747" cy="2068269"/>
          </a:xfrm>
          <a:prstGeom prst="ellipse">
            <a:avLst/>
          </a:prstGeom>
          <a:ln w="76200" cap="sq">
            <a:solidFill>
              <a:schemeClr val="bg1">
                <a:lumMod val="65000"/>
              </a:schemeClr>
            </a:solidFill>
            <a:miter lim="800000"/>
          </a:ln>
          <a:effectLst>
            <a:innerShdw blurRad="114300">
              <a:schemeClr val="bg1"/>
            </a:inn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rtl="0">
              <a:buNone/>
              <a:defRPr sz="1333" b="1">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17" hasCustomPrompt="1"/>
          </p:nvPr>
        </p:nvSpPr>
        <p:spPr>
          <a:xfrm>
            <a:off x="6482223" y="2389237"/>
            <a:ext cx="2340792" cy="2344787"/>
          </a:xfrm>
          <a:prstGeom prst="ellipse">
            <a:avLst/>
          </a:prstGeom>
          <a:ln w="76200" cap="sq">
            <a:solidFill>
              <a:schemeClr val="bg1">
                <a:lumMod val="65000"/>
              </a:schemeClr>
            </a:solidFill>
            <a:miter lim="800000"/>
          </a:ln>
          <a:effectLst>
            <a:innerShdw blurRad="114300">
              <a:schemeClr val="bg1"/>
            </a:inn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rtl="0">
              <a:buNone/>
              <a:defRPr sz="1333" b="1">
                <a:solidFill>
                  <a:schemeClr val="tx1">
                    <a:lumMod val="50000"/>
                    <a:lumOff val="50000"/>
                  </a:schemeClr>
                </a:solidFill>
              </a:defRPr>
            </a:lvl1pPr>
          </a:lstStyle>
          <a:p>
            <a:r>
              <a:rPr lang="en-US" dirty="0"/>
              <a:t>Click Icon To Add Image</a:t>
            </a:r>
          </a:p>
        </p:txBody>
      </p:sp>
      <p:sp>
        <p:nvSpPr>
          <p:cNvPr id="10" name="Picture Placeholder 7"/>
          <p:cNvSpPr>
            <a:spLocks noGrp="1"/>
          </p:cNvSpPr>
          <p:nvPr>
            <p:ph type="pic" sz="quarter" idx="16" hasCustomPrompt="1"/>
          </p:nvPr>
        </p:nvSpPr>
        <p:spPr>
          <a:xfrm>
            <a:off x="4043823" y="2153895"/>
            <a:ext cx="2810675" cy="2815471"/>
          </a:xfrm>
          <a:prstGeom prst="ellipse">
            <a:avLst/>
          </a:prstGeom>
          <a:ln w="76200" cap="sq">
            <a:solidFill>
              <a:schemeClr val="bg1">
                <a:lumMod val="65000"/>
              </a:schemeClr>
            </a:solidFill>
            <a:miter lim="800000"/>
          </a:ln>
          <a:effectLst>
            <a:innerShdw blurRad="114300">
              <a:schemeClr val="bg1"/>
            </a:inn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15" hasCustomPrompt="1"/>
          </p:nvPr>
        </p:nvSpPr>
        <p:spPr>
          <a:xfrm>
            <a:off x="1503823" y="2006601"/>
            <a:ext cx="3104763" cy="3110060"/>
          </a:xfrm>
          <a:prstGeom prst="ellipse">
            <a:avLst/>
          </a:prstGeom>
          <a:ln w="76200" cap="sq">
            <a:solidFill>
              <a:schemeClr val="bg1">
                <a:lumMod val="65000"/>
              </a:schemeClr>
            </a:solidFill>
            <a:miter lim="800000"/>
          </a:ln>
          <a:effectLst>
            <a:innerShdw blurRad="114300">
              <a:schemeClr val="bg1"/>
            </a:inn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6727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0" grpId="0" animBg="1"/>
      <p:bldP spid="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ic">
    <p:spTree>
      <p:nvGrpSpPr>
        <p:cNvPr id="1" name=""/>
        <p:cNvGrpSpPr/>
        <p:nvPr/>
      </p:nvGrpSpPr>
      <p:grpSpPr>
        <a:xfrm>
          <a:off x="0" y="0"/>
          <a:ext cx="0" cy="0"/>
          <a:chOff x="0" y="0"/>
          <a:chExt cx="0" cy="0"/>
        </a:xfrm>
      </p:grpSpPr>
      <p:sp>
        <p:nvSpPr>
          <p:cNvPr id="13" name="Picture Placeholder 7"/>
          <p:cNvSpPr>
            <a:spLocks noGrp="1"/>
          </p:cNvSpPr>
          <p:nvPr>
            <p:ph type="pic" sz="quarter" idx="18" hasCustomPrompt="1"/>
          </p:nvPr>
        </p:nvSpPr>
        <p:spPr>
          <a:xfrm>
            <a:off x="8514223" y="2652074"/>
            <a:ext cx="2064747" cy="2068269"/>
          </a:xfrm>
          <a:prstGeom prst="rect">
            <a:avLst/>
          </a:prstGeom>
          <a:ln w="76200" cap="sq">
            <a:solidFill>
              <a:schemeClr val="bg1">
                <a:lumMod val="65000"/>
              </a:schemeClr>
            </a:solidFill>
            <a:miter lim="800000"/>
          </a:ln>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rtl="0">
              <a:buNone/>
              <a:defRPr sz="1333" b="1">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17" hasCustomPrompt="1"/>
          </p:nvPr>
        </p:nvSpPr>
        <p:spPr>
          <a:xfrm>
            <a:off x="6482223" y="2513815"/>
            <a:ext cx="2340792" cy="2344787"/>
          </a:xfrm>
          <a:prstGeom prst="rect">
            <a:avLst/>
          </a:prstGeom>
          <a:ln w="76200" cap="sq">
            <a:solidFill>
              <a:schemeClr val="bg1">
                <a:lumMod val="65000"/>
              </a:schemeClr>
            </a:solidFill>
            <a:miter lim="800000"/>
          </a:ln>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rtl="0">
              <a:buNone/>
              <a:defRPr sz="1333" b="1">
                <a:solidFill>
                  <a:schemeClr val="tx1">
                    <a:lumMod val="50000"/>
                    <a:lumOff val="50000"/>
                  </a:schemeClr>
                </a:solidFill>
              </a:defRPr>
            </a:lvl1pPr>
          </a:lstStyle>
          <a:p>
            <a:r>
              <a:rPr lang="en-US" dirty="0"/>
              <a:t>Click Icon To Add Image</a:t>
            </a:r>
          </a:p>
        </p:txBody>
      </p:sp>
      <p:sp>
        <p:nvSpPr>
          <p:cNvPr id="10" name="Picture Placeholder 7"/>
          <p:cNvSpPr>
            <a:spLocks noGrp="1"/>
          </p:cNvSpPr>
          <p:nvPr>
            <p:ph type="pic" sz="quarter" idx="16" hasCustomPrompt="1"/>
          </p:nvPr>
        </p:nvSpPr>
        <p:spPr>
          <a:xfrm>
            <a:off x="4043823" y="2278473"/>
            <a:ext cx="2810675" cy="2815471"/>
          </a:xfrm>
          <a:prstGeom prst="rect">
            <a:avLst/>
          </a:prstGeom>
          <a:ln w="76200" cap="sq">
            <a:solidFill>
              <a:schemeClr val="bg1">
                <a:lumMod val="65000"/>
              </a:schemeClr>
            </a:solidFill>
            <a:miter lim="800000"/>
          </a:ln>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15" hasCustomPrompt="1"/>
          </p:nvPr>
        </p:nvSpPr>
        <p:spPr>
          <a:xfrm>
            <a:off x="1503823" y="2131178"/>
            <a:ext cx="3104763" cy="3110060"/>
          </a:xfrm>
          <a:prstGeom prst="rect">
            <a:avLst/>
          </a:prstGeom>
          <a:ln w="76200" cap="sq">
            <a:solidFill>
              <a:schemeClr val="bg1">
                <a:lumMod val="65000"/>
              </a:schemeClr>
            </a:solidFill>
            <a:miter lim="800000"/>
          </a:ln>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a:buNone/>
              <a:defRPr sz="1333"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5942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0" grpId="0" animBg="1"/>
      <p:bldP spid="9"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15" hasCustomPrompt="1"/>
          </p:nvPr>
        </p:nvSpPr>
        <p:spPr>
          <a:xfrm rot="20906495">
            <a:off x="6532425" y="1786364"/>
            <a:ext cx="3049536" cy="3054739"/>
          </a:xfrm>
          <a:prstGeom prst="roundRect">
            <a:avLst>
              <a:gd name="adj" fmla="val 8073"/>
            </a:avLst>
          </a:prstGeom>
          <a:ln w="76200" cap="sq">
            <a:solidFill>
              <a:schemeClr val="bg1">
                <a:lumMod val="65000"/>
              </a:schemeClr>
            </a:solidFill>
            <a:miter lim="800000"/>
          </a:ln>
          <a:effectLst>
            <a:reflection blurRad="6350" stA="50000" endA="300" endPos="38500" dist="50800" dir="5400000" sy="-100000" algn="bl" rotWithShape="0"/>
          </a:effectLst>
          <a:scene3d>
            <a:camera prst="perspectiveContrastingRightFacing">
              <a:rot lat="0" lon="20400000" rev="0"/>
            </a:camera>
            <a:lightRig rig="threePt" dir="t"/>
          </a:scene3d>
          <a:sp3d extrusionH="171450">
            <a:extrusionClr>
              <a:schemeClr val="tx1">
                <a:lumMod val="65000"/>
                <a:lumOff val="35000"/>
              </a:schemeClr>
            </a:extrusionClr>
          </a:sp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3" name="Picture Placeholder 7"/>
          <p:cNvSpPr>
            <a:spLocks noGrp="1"/>
          </p:cNvSpPr>
          <p:nvPr>
            <p:ph type="pic" sz="quarter" idx="16" hasCustomPrompt="1"/>
          </p:nvPr>
        </p:nvSpPr>
        <p:spPr>
          <a:xfrm rot="20906495">
            <a:off x="2773224" y="1786364"/>
            <a:ext cx="3049536" cy="3054739"/>
          </a:xfrm>
          <a:prstGeom prst="roundRect">
            <a:avLst>
              <a:gd name="adj" fmla="val 8073"/>
            </a:avLst>
          </a:prstGeom>
          <a:ln w="76200" cap="sq">
            <a:solidFill>
              <a:schemeClr val="bg1">
                <a:lumMod val="65000"/>
              </a:schemeClr>
            </a:solidFill>
            <a:miter lim="800000"/>
          </a:ln>
          <a:effectLst>
            <a:reflection blurRad="6350" stA="50000" endA="300" endPos="38500" dist="50800" dir="5400000" sy="-100000" algn="bl" rotWithShape="0"/>
          </a:effectLst>
          <a:scene3d>
            <a:camera prst="perspectiveContrastingRightFacing">
              <a:rot lat="0" lon="20400000" rev="0"/>
            </a:camera>
            <a:lightRig rig="threePt" dir="t"/>
          </a:scene3d>
          <a:sp3d extrusionH="171450">
            <a:extrusionClr>
              <a:schemeClr val="tx1">
                <a:lumMod val="65000"/>
                <a:lumOff val="35000"/>
              </a:schemeClr>
            </a:extrusionClr>
          </a:sp3d>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03227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3" name="Picture Placeholder 7"/>
          <p:cNvSpPr>
            <a:spLocks noGrp="1"/>
          </p:cNvSpPr>
          <p:nvPr>
            <p:ph type="pic" sz="quarter" idx="16" hasCustomPrompt="1"/>
          </p:nvPr>
        </p:nvSpPr>
        <p:spPr>
          <a:xfrm>
            <a:off x="4597678" y="1713689"/>
            <a:ext cx="2996645" cy="3001760"/>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a:scene3d>
            <a:camera prst="orthographicFront"/>
            <a:lightRig rig="threePt" dir="t"/>
          </a:scene3d>
          <a:sp3d extrusionH="171450">
            <a:extrusionClr>
              <a:schemeClr val="tx1">
                <a:lumMod val="65000"/>
                <a:lumOff val="35000"/>
              </a:schemeClr>
            </a:extrusionClr>
          </a:sp3d>
        </p:spPr>
        <p:txBody>
          <a:bodyPr bIns="914400" anchor="b"/>
          <a:lstStyle>
            <a:lvl1pPr algn="ctr">
              <a:buNone/>
              <a:defRPr sz="1400">
                <a:solidFill>
                  <a:schemeClr val="tx1">
                    <a:lumMod val="50000"/>
                    <a:lumOff val="50000"/>
                  </a:schemeClr>
                </a:solidFill>
              </a:defRPr>
            </a:lvl1pPr>
          </a:lstStyle>
          <a:p>
            <a:r>
              <a:rPr lang="en-US" dirty="0"/>
              <a:t>Click Icon To Add Image</a:t>
            </a:r>
          </a:p>
        </p:txBody>
      </p:sp>
      <p:sp>
        <p:nvSpPr>
          <p:cNvPr id="8" name="Picture Placeholder 7"/>
          <p:cNvSpPr>
            <a:spLocks noGrp="1"/>
          </p:cNvSpPr>
          <p:nvPr>
            <p:ph type="pic" sz="quarter" idx="17" hasCustomPrompt="1"/>
          </p:nvPr>
        </p:nvSpPr>
        <p:spPr>
          <a:xfrm rot="1256599">
            <a:off x="7583191" y="3970584"/>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0" name="Picture Placeholder 7"/>
          <p:cNvSpPr>
            <a:spLocks noGrp="1"/>
          </p:cNvSpPr>
          <p:nvPr>
            <p:ph type="pic" sz="quarter" idx="18" hasCustomPrompt="1"/>
          </p:nvPr>
        </p:nvSpPr>
        <p:spPr>
          <a:xfrm rot="20565730">
            <a:off x="7956551" y="1933658"/>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19" hasCustomPrompt="1"/>
          </p:nvPr>
        </p:nvSpPr>
        <p:spPr>
          <a:xfrm rot="20565730">
            <a:off x="2308945" y="2286950"/>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2" name="Picture Placeholder 7"/>
          <p:cNvSpPr>
            <a:spLocks noGrp="1"/>
          </p:cNvSpPr>
          <p:nvPr>
            <p:ph type="pic" sz="quarter" idx="20" hasCustomPrompt="1"/>
          </p:nvPr>
        </p:nvSpPr>
        <p:spPr>
          <a:xfrm rot="976477">
            <a:off x="2633043" y="4196078"/>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6" name="Picture Placeholder 7"/>
          <p:cNvSpPr>
            <a:spLocks noGrp="1"/>
          </p:cNvSpPr>
          <p:nvPr>
            <p:ph type="pic" sz="quarter" idx="21" hasCustomPrompt="1"/>
          </p:nvPr>
        </p:nvSpPr>
        <p:spPr>
          <a:xfrm rot="20565730">
            <a:off x="5079375" y="4410071"/>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415619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1" grpId="0" animBg="1"/>
      <p:bldP spid="12" grpId="0" animBg="1"/>
      <p:bldP spid="1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8" name="Picture Placeholder 7"/>
          <p:cNvSpPr>
            <a:spLocks noGrp="1"/>
          </p:cNvSpPr>
          <p:nvPr>
            <p:ph type="pic" sz="quarter" idx="17" hasCustomPrompt="1"/>
          </p:nvPr>
        </p:nvSpPr>
        <p:spPr>
          <a:xfrm rot="1256599">
            <a:off x="6390818" y="4289828"/>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0" name="Picture Placeholder 7"/>
          <p:cNvSpPr>
            <a:spLocks noGrp="1"/>
          </p:cNvSpPr>
          <p:nvPr>
            <p:ph type="pic" sz="quarter" idx="18" hasCustomPrompt="1"/>
          </p:nvPr>
        </p:nvSpPr>
        <p:spPr>
          <a:xfrm rot="20565730">
            <a:off x="6456134" y="1921088"/>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19" hasCustomPrompt="1"/>
          </p:nvPr>
        </p:nvSpPr>
        <p:spPr>
          <a:xfrm rot="20565730">
            <a:off x="1559386" y="2132642"/>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2" name="Picture Placeholder 7"/>
          <p:cNvSpPr>
            <a:spLocks noGrp="1"/>
          </p:cNvSpPr>
          <p:nvPr>
            <p:ph type="pic" sz="quarter" idx="20" hasCustomPrompt="1"/>
          </p:nvPr>
        </p:nvSpPr>
        <p:spPr>
          <a:xfrm rot="976477">
            <a:off x="1760231" y="4183508"/>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6" name="Picture Placeholder 7"/>
          <p:cNvSpPr>
            <a:spLocks noGrp="1"/>
          </p:cNvSpPr>
          <p:nvPr>
            <p:ph type="pic" sz="quarter" idx="21" hasCustomPrompt="1"/>
          </p:nvPr>
        </p:nvSpPr>
        <p:spPr>
          <a:xfrm rot="20565730">
            <a:off x="4195340" y="4253672"/>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7" name="Picture Placeholder 7"/>
          <p:cNvSpPr>
            <a:spLocks noGrp="1"/>
          </p:cNvSpPr>
          <p:nvPr>
            <p:ph type="pic" sz="quarter" idx="22" hasCustomPrompt="1"/>
          </p:nvPr>
        </p:nvSpPr>
        <p:spPr>
          <a:xfrm rot="976477">
            <a:off x="4007519" y="1906690"/>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8" name="Picture Placeholder 7"/>
          <p:cNvSpPr>
            <a:spLocks noGrp="1"/>
          </p:cNvSpPr>
          <p:nvPr>
            <p:ph type="pic" sz="quarter" idx="23" hasCustomPrompt="1"/>
          </p:nvPr>
        </p:nvSpPr>
        <p:spPr>
          <a:xfrm rot="761790">
            <a:off x="8458622" y="2274380"/>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
        <p:nvSpPr>
          <p:cNvPr id="19" name="Picture Placeholder 7"/>
          <p:cNvSpPr>
            <a:spLocks noGrp="1"/>
          </p:cNvSpPr>
          <p:nvPr>
            <p:ph type="pic" sz="quarter" idx="24" hasCustomPrompt="1"/>
          </p:nvPr>
        </p:nvSpPr>
        <p:spPr>
          <a:xfrm rot="21049868">
            <a:off x="8782719" y="4183508"/>
            <a:ext cx="1811381" cy="1814469"/>
          </a:xfrm>
          <a:prstGeom prst="rect">
            <a:avLst/>
          </a:prstGeom>
          <a:ln w="76200" cap="sq">
            <a:solidFill>
              <a:schemeClr val="bg1">
                <a:lumMod val="85000"/>
              </a:schemeClr>
            </a:solidFill>
            <a:miter lim="800000"/>
          </a:ln>
          <a:effectLst>
            <a:outerShdw blurRad="63500" sx="102000" sy="102000" algn="ctr" rotWithShape="0">
              <a:prstClr val="black">
                <a:alpha val="40000"/>
              </a:prstClr>
            </a:outerShdw>
          </a:effectLst>
        </p:spPr>
        <p:txBody>
          <a:bodyPr wrap="none" bIns="457200" anchor="b"/>
          <a:lstStyle>
            <a:lvl1pPr algn="ctr">
              <a:buNone/>
              <a:defRPr sz="140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6713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6" grpId="0" animBg="1"/>
      <p:bldP spid="17" grpId="0" animBg="1"/>
      <p:bldP spid="18" grpId="0" animBg="1"/>
      <p:bldP spid="1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2719C7-5D3F-409E-B91F-2CC009996F8C}"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2651974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3" name="Picture Placeholder 7"/>
          <p:cNvSpPr>
            <a:spLocks noGrp="1"/>
          </p:cNvSpPr>
          <p:nvPr>
            <p:ph type="pic" sz="quarter" idx="16" hasCustomPrompt="1"/>
          </p:nvPr>
        </p:nvSpPr>
        <p:spPr>
          <a:xfrm>
            <a:off x="829555" y="1420305"/>
            <a:ext cx="10532891" cy="3293099"/>
          </a:xfrm>
          <a:prstGeom prst="rect">
            <a:avLst/>
          </a:prstGeom>
          <a:ln w="76200" cap="sq">
            <a:solidFill>
              <a:schemeClr val="bg1">
                <a:lumMod val="85000"/>
              </a:schemeClr>
            </a:solidFill>
            <a:miter lim="800000"/>
          </a:ln>
          <a:effectLst/>
          <a:scene3d>
            <a:camera prst="orthographicFront"/>
            <a:lightRig rig="threePt" dir="t"/>
          </a:scene3d>
          <a:sp3d extrusionH="171450">
            <a:extrusionClr>
              <a:schemeClr val="tx1">
                <a:lumMod val="65000"/>
                <a:lumOff val="35000"/>
              </a:schemeClr>
            </a:extrusionClr>
          </a:sp3d>
        </p:spPr>
        <p:txBody>
          <a:bodyPr bIns="731520" anchor="b"/>
          <a:lstStyle>
            <a:lvl1pPr algn="ctr">
              <a:buNone/>
              <a:defRPr sz="2133">
                <a:solidFill>
                  <a:schemeClr val="tx1">
                    <a:lumMod val="50000"/>
                    <a:lumOff val="50000"/>
                  </a:schemeClr>
                </a:solidFill>
              </a:defRPr>
            </a:lvl1pPr>
          </a:lstStyle>
          <a:p>
            <a:r>
              <a:rPr lang="en-US" dirty="0"/>
              <a:t>Click Icon To Add Image</a:t>
            </a:r>
          </a:p>
        </p:txBody>
      </p:sp>
      <p:sp>
        <p:nvSpPr>
          <p:cNvPr id="17" name="Picture Placeholder 7"/>
          <p:cNvSpPr>
            <a:spLocks noGrp="1"/>
          </p:cNvSpPr>
          <p:nvPr>
            <p:ph type="pic" sz="quarter" idx="17" hasCustomPrompt="1"/>
          </p:nvPr>
        </p:nvSpPr>
        <p:spPr>
          <a:xfrm>
            <a:off x="2105515" y="3494983"/>
            <a:ext cx="2340792" cy="2344787"/>
          </a:xfrm>
          <a:prstGeom prst="ellipse">
            <a:avLst/>
          </a:prstGeom>
          <a:ln w="76200" cap="sq">
            <a:solidFill>
              <a:schemeClr val="bg1">
                <a:lumMod val="85000"/>
              </a:schemeClr>
            </a:solidFill>
            <a:miter lim="800000"/>
          </a:ln>
          <a:effectLst>
            <a:innerShdw blurRad="114300">
              <a:schemeClr val="bg1"/>
            </a:inn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rtl="0">
              <a:buNone/>
              <a:defRPr sz="1333" b="1">
                <a:solidFill>
                  <a:schemeClr val="tx1">
                    <a:lumMod val="50000"/>
                    <a:lumOff val="50000"/>
                  </a:schemeClr>
                </a:solidFill>
              </a:defRPr>
            </a:lvl1pPr>
          </a:lstStyle>
          <a:p>
            <a:r>
              <a:rPr lang="en-US" dirty="0"/>
              <a:t>Click Icon To Add Image</a:t>
            </a:r>
          </a:p>
        </p:txBody>
      </p:sp>
      <p:sp>
        <p:nvSpPr>
          <p:cNvPr id="18" name="Picture Placeholder 7"/>
          <p:cNvSpPr>
            <a:spLocks noGrp="1"/>
          </p:cNvSpPr>
          <p:nvPr>
            <p:ph type="pic" sz="quarter" idx="18" hasCustomPrompt="1"/>
          </p:nvPr>
        </p:nvSpPr>
        <p:spPr>
          <a:xfrm>
            <a:off x="4899515" y="3494983"/>
            <a:ext cx="2340792" cy="2344787"/>
          </a:xfrm>
          <a:prstGeom prst="ellipse">
            <a:avLst/>
          </a:prstGeom>
          <a:ln w="76200" cap="sq">
            <a:solidFill>
              <a:schemeClr val="bg1">
                <a:lumMod val="85000"/>
              </a:schemeClr>
            </a:solidFill>
            <a:miter lim="800000"/>
          </a:ln>
          <a:effectLst>
            <a:innerShdw blurRad="114300">
              <a:schemeClr val="bg1"/>
            </a:inn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rtl="0">
              <a:buNone/>
              <a:defRPr sz="1333" b="1">
                <a:solidFill>
                  <a:schemeClr val="tx1">
                    <a:lumMod val="50000"/>
                    <a:lumOff val="50000"/>
                  </a:schemeClr>
                </a:solidFill>
              </a:defRPr>
            </a:lvl1pPr>
          </a:lstStyle>
          <a:p>
            <a:r>
              <a:rPr lang="en-US" dirty="0"/>
              <a:t>Click Icon To Add Image</a:t>
            </a:r>
          </a:p>
        </p:txBody>
      </p:sp>
      <p:sp>
        <p:nvSpPr>
          <p:cNvPr id="19" name="Picture Placeholder 7"/>
          <p:cNvSpPr>
            <a:spLocks noGrp="1"/>
          </p:cNvSpPr>
          <p:nvPr>
            <p:ph type="pic" sz="quarter" idx="19" hasCustomPrompt="1"/>
          </p:nvPr>
        </p:nvSpPr>
        <p:spPr>
          <a:xfrm>
            <a:off x="7693515" y="3494983"/>
            <a:ext cx="2340792" cy="2344787"/>
          </a:xfrm>
          <a:prstGeom prst="ellipse">
            <a:avLst/>
          </a:prstGeom>
          <a:ln w="76200" cap="sq">
            <a:solidFill>
              <a:schemeClr val="bg1">
                <a:lumMod val="85000"/>
              </a:schemeClr>
            </a:solidFill>
            <a:miter lim="800000"/>
          </a:ln>
          <a:effectLst>
            <a:innerShdw blurRad="114300">
              <a:schemeClr val="bg1"/>
            </a:innerShdw>
            <a:reflection blurRad="6350" stA="52000" endA="300" endPos="35000" dir="5400000" sy="-100000" algn="bl" rotWithShape="0"/>
          </a:effectLst>
          <a:scene3d>
            <a:camera prst="orthographicFront"/>
            <a:lightRig rig="threePt" dir="t"/>
          </a:scene3d>
          <a:sp3d extrusionH="165100"/>
        </p:spPr>
        <p:txBody>
          <a:bodyPr wrap="none" bIns="274320" anchor="b"/>
          <a:lstStyle>
            <a:lvl1pPr algn="ctr" rtl="0">
              <a:buNone/>
              <a:defRPr sz="1333"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7526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l_txt_ 1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Picture Placeholder 7"/>
          <p:cNvSpPr>
            <a:spLocks noGrp="1"/>
          </p:cNvSpPr>
          <p:nvPr>
            <p:ph type="pic" sz="quarter" idx="53" hasCustomPrompt="1"/>
          </p:nvPr>
        </p:nvSpPr>
        <p:spPr>
          <a:xfrm>
            <a:off x="6482080" y="1431283"/>
            <a:ext cx="4804157" cy="5091436"/>
          </a:xfrm>
          <a:prstGeom prst="rect">
            <a:avLst/>
          </a:prstGeom>
          <a:ln w="28575">
            <a:noFill/>
          </a:ln>
        </p:spPr>
        <p:txBody>
          <a:bodyPr wrap="none" tIns="0" bIns="1280160" anchor="b"/>
          <a:lstStyle>
            <a:lvl1pPr algn="ctr" rtl="0">
              <a:buNone/>
              <a:defRPr sz="2400"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0058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l_txt_ 2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20" name="Picture Placeholder 7"/>
          <p:cNvSpPr>
            <a:spLocks noGrp="1"/>
          </p:cNvSpPr>
          <p:nvPr>
            <p:ph type="pic" sz="quarter" idx="53" hasCustomPrompt="1"/>
          </p:nvPr>
        </p:nvSpPr>
        <p:spPr>
          <a:xfrm>
            <a:off x="6576061" y="1441444"/>
            <a:ext cx="4730496" cy="2401824"/>
          </a:xfrm>
          <a:prstGeom prst="rect">
            <a:avLst/>
          </a:prstGeom>
          <a:ln w="28575">
            <a:noFill/>
          </a:ln>
        </p:spPr>
        <p:txBody>
          <a:bodyPr wrap="none" tIns="0" bIns="274320" anchor="b"/>
          <a:lstStyle>
            <a:lvl1pPr algn="ctr" rtl="0">
              <a:buNone/>
              <a:defRPr sz="2400" b="1">
                <a:solidFill>
                  <a:schemeClr val="tx1">
                    <a:lumMod val="50000"/>
                    <a:lumOff val="50000"/>
                  </a:schemeClr>
                </a:solidFill>
              </a:defRPr>
            </a:lvl1pPr>
          </a:lstStyle>
          <a:p>
            <a:r>
              <a:rPr lang="en-US" dirty="0"/>
              <a:t>Click Icon To Add Image</a:t>
            </a:r>
          </a:p>
        </p:txBody>
      </p:sp>
      <p:sp>
        <p:nvSpPr>
          <p:cNvPr id="21" name="Picture Placeholder 7"/>
          <p:cNvSpPr>
            <a:spLocks noGrp="1"/>
          </p:cNvSpPr>
          <p:nvPr>
            <p:ph type="pic" sz="quarter" idx="54" hasCustomPrompt="1"/>
          </p:nvPr>
        </p:nvSpPr>
        <p:spPr>
          <a:xfrm>
            <a:off x="6576061" y="4127492"/>
            <a:ext cx="4730496" cy="2401824"/>
          </a:xfrm>
          <a:prstGeom prst="rect">
            <a:avLst/>
          </a:prstGeom>
          <a:ln w="28575">
            <a:noFill/>
          </a:ln>
        </p:spPr>
        <p:txBody>
          <a:bodyPr wrap="none" tIns="0" bIns="274320" anchor="b"/>
          <a:lstStyle>
            <a:lvl1pPr algn="ctr" rtl="0">
              <a:buNone/>
              <a:defRPr sz="2400"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91010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l_txt_ 2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1" name="Picture Placeholder 7"/>
          <p:cNvSpPr>
            <a:spLocks noGrp="1"/>
          </p:cNvSpPr>
          <p:nvPr>
            <p:ph type="pic" sz="quarter" idx="53" hasCustomPrompt="1"/>
          </p:nvPr>
        </p:nvSpPr>
        <p:spPr>
          <a:xfrm>
            <a:off x="6414387" y="3936031"/>
            <a:ext cx="4486656" cy="2609088"/>
          </a:xfrm>
          <a:prstGeom prst="rect">
            <a:avLst/>
          </a:prstGeom>
          <a:ln w="28575">
            <a:noFill/>
          </a:ln>
        </p:spPr>
        <p:txBody>
          <a:bodyPr wrap="none" tIns="0" bIns="274320" anchor="b"/>
          <a:lstStyle>
            <a:lvl1pPr algn="ctr" rtl="0">
              <a:buNone/>
              <a:defRPr sz="2400" b="1">
                <a:solidFill>
                  <a:schemeClr val="tx1">
                    <a:lumMod val="50000"/>
                    <a:lumOff val="50000"/>
                  </a:schemeClr>
                </a:solidFill>
              </a:defRPr>
            </a:lvl1pPr>
          </a:lstStyle>
          <a:p>
            <a:r>
              <a:rPr lang="en-US" dirty="0"/>
              <a:t>Click Icon To Add Image</a:t>
            </a:r>
          </a:p>
        </p:txBody>
      </p:sp>
      <p:sp>
        <p:nvSpPr>
          <p:cNvPr id="12" name="Picture Placeholder 7"/>
          <p:cNvSpPr>
            <a:spLocks noGrp="1"/>
          </p:cNvSpPr>
          <p:nvPr>
            <p:ph type="pic" sz="quarter" idx="54" hasCustomPrompt="1"/>
          </p:nvPr>
        </p:nvSpPr>
        <p:spPr>
          <a:xfrm>
            <a:off x="1290108" y="3936031"/>
            <a:ext cx="4486656" cy="2609088"/>
          </a:xfrm>
          <a:prstGeom prst="rect">
            <a:avLst/>
          </a:prstGeom>
          <a:ln w="28575">
            <a:noFill/>
          </a:ln>
        </p:spPr>
        <p:txBody>
          <a:bodyPr wrap="none" tIns="0" bIns="274320" anchor="b"/>
          <a:lstStyle>
            <a:lvl1pPr algn="ctr" rtl="0">
              <a:buNone/>
              <a:defRPr sz="2400"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10920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l_txt_ 3pic">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 name="Title 1"/>
          <p:cNvSpPr>
            <a:spLocks noGrp="1"/>
          </p:cNvSpPr>
          <p:nvPr>
            <p:ph type="title" hasCustomPrompt="1"/>
          </p:nvPr>
        </p:nvSpPr>
        <p:spPr>
          <a:xfrm>
            <a:off x="2921000" y="266700"/>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6"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3" name="Picture Placeholder 7"/>
          <p:cNvSpPr>
            <a:spLocks noGrp="1"/>
          </p:cNvSpPr>
          <p:nvPr>
            <p:ph type="pic" sz="quarter" idx="53" hasCustomPrompt="1"/>
          </p:nvPr>
        </p:nvSpPr>
        <p:spPr>
          <a:xfrm>
            <a:off x="644251" y="4088877"/>
            <a:ext cx="3547872" cy="2426208"/>
          </a:xfrm>
          <a:prstGeom prst="rect">
            <a:avLst/>
          </a:prstGeom>
          <a:ln w="28575">
            <a:noFill/>
          </a:ln>
        </p:spPr>
        <p:txBody>
          <a:bodyPr wrap="none" tIns="0" bIns="274320" anchor="b"/>
          <a:lstStyle>
            <a:lvl1pPr algn="ctr" rtl="0">
              <a:buNone/>
              <a:defRPr sz="2400" b="1">
                <a:solidFill>
                  <a:schemeClr val="tx1">
                    <a:lumMod val="50000"/>
                    <a:lumOff val="50000"/>
                  </a:schemeClr>
                </a:solidFill>
              </a:defRPr>
            </a:lvl1pPr>
          </a:lstStyle>
          <a:p>
            <a:r>
              <a:rPr lang="en-US" dirty="0"/>
              <a:t>Click Icon To Add Image</a:t>
            </a:r>
          </a:p>
        </p:txBody>
      </p:sp>
      <p:sp>
        <p:nvSpPr>
          <p:cNvPr id="16" name="Picture Placeholder 7"/>
          <p:cNvSpPr>
            <a:spLocks noGrp="1"/>
          </p:cNvSpPr>
          <p:nvPr>
            <p:ph type="pic" sz="quarter" idx="54" hasCustomPrompt="1"/>
          </p:nvPr>
        </p:nvSpPr>
        <p:spPr>
          <a:xfrm>
            <a:off x="4318196" y="4088877"/>
            <a:ext cx="3547872" cy="2426208"/>
          </a:xfrm>
          <a:prstGeom prst="rect">
            <a:avLst/>
          </a:prstGeom>
          <a:ln w="28575">
            <a:noFill/>
          </a:ln>
        </p:spPr>
        <p:txBody>
          <a:bodyPr wrap="none" tIns="0" bIns="274320" anchor="b"/>
          <a:lstStyle>
            <a:lvl1pPr algn="ctr" rtl="0">
              <a:buNone/>
              <a:defRPr sz="2400" b="1">
                <a:solidFill>
                  <a:schemeClr val="tx1">
                    <a:lumMod val="50000"/>
                    <a:lumOff val="50000"/>
                  </a:schemeClr>
                </a:solidFill>
              </a:defRPr>
            </a:lvl1pPr>
          </a:lstStyle>
          <a:p>
            <a:r>
              <a:rPr lang="en-US" dirty="0"/>
              <a:t>Click Icon To Add Image</a:t>
            </a:r>
          </a:p>
        </p:txBody>
      </p:sp>
      <p:sp>
        <p:nvSpPr>
          <p:cNvPr id="17" name="Picture Placeholder 7"/>
          <p:cNvSpPr>
            <a:spLocks noGrp="1"/>
          </p:cNvSpPr>
          <p:nvPr>
            <p:ph type="pic" sz="quarter" idx="55" hasCustomPrompt="1"/>
          </p:nvPr>
        </p:nvSpPr>
        <p:spPr>
          <a:xfrm>
            <a:off x="7992143" y="4088877"/>
            <a:ext cx="3547872" cy="2426208"/>
          </a:xfrm>
          <a:prstGeom prst="rect">
            <a:avLst/>
          </a:prstGeom>
          <a:ln w="28575">
            <a:noFill/>
          </a:ln>
        </p:spPr>
        <p:txBody>
          <a:bodyPr wrap="none" tIns="0" bIns="274320" anchor="b"/>
          <a:lstStyle>
            <a:lvl1pPr algn="ctr" rtl="0">
              <a:buNone/>
              <a:defRPr sz="2400" b="1">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54792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6" name="Arc 5"/>
          <p:cNvSpPr/>
          <p:nvPr userDrawn="1"/>
        </p:nvSpPr>
        <p:spPr>
          <a:xfrm flipH="1">
            <a:off x="4635500" y="2539580"/>
            <a:ext cx="2921000" cy="2921005"/>
          </a:xfrm>
          <a:prstGeom prst="arc">
            <a:avLst>
              <a:gd name="adj1" fmla="val 8340836"/>
              <a:gd name="adj2" fmla="val 1005333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7" name="Arc 6"/>
          <p:cNvSpPr/>
          <p:nvPr userDrawn="1"/>
        </p:nvSpPr>
        <p:spPr>
          <a:xfrm flipH="1">
            <a:off x="4635500" y="2539580"/>
            <a:ext cx="2921000" cy="2921005"/>
          </a:xfrm>
          <a:prstGeom prst="arc">
            <a:avLst>
              <a:gd name="adj1" fmla="val 4004411"/>
              <a:gd name="adj2" fmla="val 6794208"/>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8" name="Arc 7"/>
          <p:cNvSpPr/>
          <p:nvPr userDrawn="1"/>
        </p:nvSpPr>
        <p:spPr>
          <a:xfrm flipH="1">
            <a:off x="4635500" y="2539580"/>
            <a:ext cx="2921000" cy="2921005"/>
          </a:xfrm>
          <a:prstGeom prst="arc">
            <a:avLst>
              <a:gd name="adj1" fmla="val 743555"/>
              <a:gd name="adj2" fmla="val 2443049"/>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9" name="Arc 8"/>
          <p:cNvSpPr/>
          <p:nvPr userDrawn="1"/>
        </p:nvSpPr>
        <p:spPr>
          <a:xfrm flipH="1">
            <a:off x="4635500" y="2539580"/>
            <a:ext cx="2921000" cy="2921005"/>
          </a:xfrm>
          <a:prstGeom prst="arc">
            <a:avLst>
              <a:gd name="adj1" fmla="val 19060360"/>
              <a:gd name="adj2" fmla="val 20763576"/>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0" name="Arc 9"/>
          <p:cNvSpPr/>
          <p:nvPr userDrawn="1"/>
        </p:nvSpPr>
        <p:spPr>
          <a:xfrm flipH="1">
            <a:off x="4635500" y="2539580"/>
            <a:ext cx="2921000" cy="2921005"/>
          </a:xfrm>
          <a:prstGeom prst="arc">
            <a:avLst>
              <a:gd name="adj1" fmla="val 14838961"/>
              <a:gd name="adj2" fmla="val 17548373"/>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1" name="Arc 10"/>
          <p:cNvSpPr/>
          <p:nvPr userDrawn="1"/>
        </p:nvSpPr>
        <p:spPr>
          <a:xfrm flipH="1">
            <a:off x="4635500" y="2539580"/>
            <a:ext cx="2921000" cy="2921005"/>
          </a:xfrm>
          <a:prstGeom prst="arc">
            <a:avLst>
              <a:gd name="adj1" fmla="val 11668510"/>
              <a:gd name="adj2" fmla="val 13280429"/>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2" name="Oval 7"/>
          <p:cNvSpPr>
            <a:spLocks noChangeArrowheads="1"/>
          </p:cNvSpPr>
          <p:nvPr userDrawn="1"/>
        </p:nvSpPr>
        <p:spPr bwMode="auto">
          <a:xfrm flipH="1">
            <a:off x="4872131" y="2407147"/>
            <a:ext cx="685997" cy="685997"/>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Oval 11"/>
          <p:cNvSpPr>
            <a:spLocks noChangeArrowheads="1"/>
          </p:cNvSpPr>
          <p:nvPr userDrawn="1"/>
        </p:nvSpPr>
        <p:spPr bwMode="auto">
          <a:xfrm flipH="1">
            <a:off x="4872131" y="4870173"/>
            <a:ext cx="685997" cy="682752"/>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 name="Oval 12"/>
          <p:cNvSpPr>
            <a:spLocks noChangeArrowheads="1"/>
          </p:cNvSpPr>
          <p:nvPr userDrawn="1"/>
        </p:nvSpPr>
        <p:spPr bwMode="auto">
          <a:xfrm flipH="1">
            <a:off x="4238414" y="3638660"/>
            <a:ext cx="685997" cy="685997"/>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 name="Oval 7"/>
          <p:cNvSpPr>
            <a:spLocks noChangeArrowheads="1"/>
          </p:cNvSpPr>
          <p:nvPr userDrawn="1"/>
        </p:nvSpPr>
        <p:spPr bwMode="auto">
          <a:xfrm>
            <a:off x="6633872" y="2407147"/>
            <a:ext cx="685995" cy="685997"/>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8" name="Oval 11"/>
          <p:cNvSpPr>
            <a:spLocks noChangeArrowheads="1"/>
          </p:cNvSpPr>
          <p:nvPr userDrawn="1"/>
        </p:nvSpPr>
        <p:spPr bwMode="auto">
          <a:xfrm>
            <a:off x="6633872" y="4870173"/>
            <a:ext cx="685995" cy="682752"/>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 name="Oval 12"/>
          <p:cNvSpPr>
            <a:spLocks noChangeArrowheads="1"/>
          </p:cNvSpPr>
          <p:nvPr userDrawn="1"/>
        </p:nvSpPr>
        <p:spPr bwMode="auto">
          <a:xfrm>
            <a:off x="7267590" y="3638660"/>
            <a:ext cx="685995" cy="685997"/>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0" name="Straight Connector 19"/>
          <p:cNvCxnSpPr/>
          <p:nvPr userDrawn="1"/>
        </p:nvCxnSpPr>
        <p:spPr>
          <a:xfrm rot="10800000">
            <a:off x="3624443" y="2750064"/>
            <a:ext cx="1219200"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0800000">
            <a:off x="2709027" y="3980648"/>
            <a:ext cx="1499616"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10800000">
            <a:off x="3624443" y="5211232"/>
            <a:ext cx="1219200"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userDrawn="1"/>
        </p:nvSpPr>
        <p:spPr bwMode="auto">
          <a:xfrm>
            <a:off x="2019300" y="1545167"/>
            <a:ext cx="1803400" cy="419101"/>
          </a:xfrm>
          <a:prstGeom prst="roundRect">
            <a:avLst>
              <a:gd name="adj" fmla="val 50000"/>
            </a:avLst>
          </a:prstGeom>
          <a:solidFill>
            <a:schemeClr val="accent1"/>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27" name="Rounded Rectangle 26"/>
          <p:cNvSpPr/>
          <p:nvPr userDrawn="1"/>
        </p:nvSpPr>
        <p:spPr bwMode="auto">
          <a:xfrm>
            <a:off x="2019300" y="6007100"/>
            <a:ext cx="1803400" cy="419101"/>
          </a:xfrm>
          <a:prstGeom prst="roundRect">
            <a:avLst>
              <a:gd name="adj" fmla="val 50000"/>
            </a:avLst>
          </a:prstGeom>
          <a:solidFill>
            <a:schemeClr val="accent5"/>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28" name="Rounded Rectangle 27"/>
          <p:cNvSpPr/>
          <p:nvPr userDrawn="1"/>
        </p:nvSpPr>
        <p:spPr bwMode="auto">
          <a:xfrm rot="5400000">
            <a:off x="99045" y="3772323"/>
            <a:ext cx="1803400" cy="419101"/>
          </a:xfrm>
          <a:prstGeom prst="roundRect">
            <a:avLst>
              <a:gd name="adj" fmla="val 50000"/>
            </a:avLst>
          </a:prstGeom>
          <a:solidFill>
            <a:schemeClr val="accent3"/>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31" name="Text Placeholder 3"/>
          <p:cNvSpPr>
            <a:spLocks noGrp="1"/>
          </p:cNvSpPr>
          <p:nvPr>
            <p:ph type="body" sz="half" idx="35"/>
          </p:nvPr>
        </p:nvSpPr>
        <p:spPr>
          <a:xfrm>
            <a:off x="4952215" y="3623472"/>
            <a:ext cx="2287571" cy="1146048"/>
          </a:xfrm>
          <a:prstGeom prst="rect">
            <a:avLst/>
          </a:prstGeom>
        </p:spPr>
        <p:txBody>
          <a:bodyPr wrap="square" lIns="0" tIns="0" rIns="0" bIns="0" anchor="t">
            <a:noAutofit/>
          </a:bodyPr>
          <a:lstStyle>
            <a:lvl1pPr marL="0" indent="0" algn="ctr">
              <a:buNone/>
              <a:defRPr sz="1333"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32" name="Text Placeholder 3"/>
          <p:cNvSpPr>
            <a:spLocks noGrp="1"/>
          </p:cNvSpPr>
          <p:nvPr>
            <p:ph type="body" sz="half" idx="37"/>
          </p:nvPr>
        </p:nvSpPr>
        <p:spPr>
          <a:xfrm>
            <a:off x="5063067" y="3317627"/>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3" name="Text Placeholder 3"/>
          <p:cNvSpPr>
            <a:spLocks noGrp="1"/>
          </p:cNvSpPr>
          <p:nvPr>
            <p:ph type="body" sz="half" idx="38" hasCustomPrompt="1"/>
          </p:nvPr>
        </p:nvSpPr>
        <p:spPr>
          <a:xfrm>
            <a:off x="4952663" y="2553892"/>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34" name="Text Placeholder 3"/>
          <p:cNvSpPr>
            <a:spLocks noGrp="1"/>
          </p:cNvSpPr>
          <p:nvPr>
            <p:ph type="body" sz="half" idx="39" hasCustomPrompt="1"/>
          </p:nvPr>
        </p:nvSpPr>
        <p:spPr>
          <a:xfrm>
            <a:off x="4318946" y="3785405"/>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35" name="Text Placeholder 3"/>
          <p:cNvSpPr>
            <a:spLocks noGrp="1"/>
          </p:cNvSpPr>
          <p:nvPr>
            <p:ph type="body" sz="half" idx="40" hasCustomPrompt="1"/>
          </p:nvPr>
        </p:nvSpPr>
        <p:spPr>
          <a:xfrm>
            <a:off x="4952663" y="5015296"/>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36" name="Text Placeholder 3"/>
          <p:cNvSpPr>
            <a:spLocks noGrp="1"/>
          </p:cNvSpPr>
          <p:nvPr>
            <p:ph type="body" sz="half" idx="41" hasCustomPrompt="1"/>
          </p:nvPr>
        </p:nvSpPr>
        <p:spPr>
          <a:xfrm>
            <a:off x="6714403" y="2553892"/>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37" name="Text Placeholder 3"/>
          <p:cNvSpPr>
            <a:spLocks noGrp="1"/>
          </p:cNvSpPr>
          <p:nvPr>
            <p:ph type="body" sz="half" idx="42" hasCustomPrompt="1"/>
          </p:nvPr>
        </p:nvSpPr>
        <p:spPr>
          <a:xfrm>
            <a:off x="7348121" y="3785405"/>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38" name="Text Placeholder 3"/>
          <p:cNvSpPr>
            <a:spLocks noGrp="1"/>
          </p:cNvSpPr>
          <p:nvPr>
            <p:ph type="body" sz="half" idx="43" hasCustomPrompt="1"/>
          </p:nvPr>
        </p:nvSpPr>
        <p:spPr>
          <a:xfrm>
            <a:off x="6714403" y="5015296"/>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39" name="Text Placeholder 3"/>
          <p:cNvSpPr>
            <a:spLocks noGrp="1"/>
          </p:cNvSpPr>
          <p:nvPr>
            <p:ph type="body" sz="half" idx="44"/>
          </p:nvPr>
        </p:nvSpPr>
        <p:spPr>
          <a:xfrm>
            <a:off x="2082800" y="1626197"/>
            <a:ext cx="1676400" cy="257040"/>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0" name="Text Placeholder 3"/>
          <p:cNvSpPr>
            <a:spLocks noGrp="1"/>
          </p:cNvSpPr>
          <p:nvPr>
            <p:ph type="body" sz="half" idx="45"/>
          </p:nvPr>
        </p:nvSpPr>
        <p:spPr>
          <a:xfrm>
            <a:off x="2082800" y="6088131"/>
            <a:ext cx="1676400" cy="257040"/>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1" name="Text Placeholder 3"/>
          <p:cNvSpPr>
            <a:spLocks noGrp="1"/>
          </p:cNvSpPr>
          <p:nvPr>
            <p:ph type="body" sz="half" idx="46"/>
          </p:nvPr>
        </p:nvSpPr>
        <p:spPr>
          <a:xfrm rot="16200000">
            <a:off x="162547" y="3853353"/>
            <a:ext cx="1676400" cy="257040"/>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cxnSp>
        <p:nvCxnSpPr>
          <p:cNvPr id="42" name="Straight Connector 41"/>
          <p:cNvCxnSpPr/>
          <p:nvPr userDrawn="1"/>
        </p:nvCxnSpPr>
        <p:spPr>
          <a:xfrm rot="10800000">
            <a:off x="7308848" y="2750064"/>
            <a:ext cx="1219200"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rot="10800000">
            <a:off x="7942580" y="3980648"/>
            <a:ext cx="1499616"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rot="10800000">
            <a:off x="7315197" y="5211232"/>
            <a:ext cx="1219200"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Rounded Rectangle 47"/>
          <p:cNvSpPr/>
          <p:nvPr userDrawn="1"/>
        </p:nvSpPr>
        <p:spPr bwMode="auto">
          <a:xfrm>
            <a:off x="8356600" y="1545167"/>
            <a:ext cx="1803400" cy="419101"/>
          </a:xfrm>
          <a:prstGeom prst="roundRect">
            <a:avLst>
              <a:gd name="adj" fmla="val 50000"/>
            </a:avLst>
          </a:prstGeom>
          <a:solidFill>
            <a:schemeClr val="accent2"/>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49" name="Rounded Rectangle 48"/>
          <p:cNvSpPr/>
          <p:nvPr userDrawn="1"/>
        </p:nvSpPr>
        <p:spPr bwMode="auto">
          <a:xfrm>
            <a:off x="8356600" y="6007100"/>
            <a:ext cx="1803400" cy="419101"/>
          </a:xfrm>
          <a:prstGeom prst="roundRect">
            <a:avLst>
              <a:gd name="adj" fmla="val 50000"/>
            </a:avLst>
          </a:prstGeom>
          <a:solidFill>
            <a:schemeClr val="accent6"/>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50" name="Rounded Rectangle 49"/>
          <p:cNvSpPr/>
          <p:nvPr userDrawn="1"/>
        </p:nvSpPr>
        <p:spPr bwMode="auto">
          <a:xfrm rot="5400000">
            <a:off x="10281804" y="3772323"/>
            <a:ext cx="1803400" cy="419101"/>
          </a:xfrm>
          <a:prstGeom prst="roundRect">
            <a:avLst>
              <a:gd name="adj" fmla="val 50000"/>
            </a:avLst>
          </a:prstGeom>
          <a:solidFill>
            <a:schemeClr val="accent4"/>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51" name="Text Placeholder 3"/>
          <p:cNvSpPr>
            <a:spLocks noGrp="1"/>
          </p:cNvSpPr>
          <p:nvPr>
            <p:ph type="body" sz="half" idx="47"/>
          </p:nvPr>
        </p:nvSpPr>
        <p:spPr>
          <a:xfrm>
            <a:off x="8420100" y="1626197"/>
            <a:ext cx="1676400" cy="257040"/>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52" name="Text Placeholder 3"/>
          <p:cNvSpPr>
            <a:spLocks noGrp="1"/>
          </p:cNvSpPr>
          <p:nvPr>
            <p:ph type="body" sz="half" idx="48"/>
          </p:nvPr>
        </p:nvSpPr>
        <p:spPr>
          <a:xfrm>
            <a:off x="8420100" y="6088131"/>
            <a:ext cx="1676400" cy="257040"/>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53" name="Text Placeholder 3"/>
          <p:cNvSpPr>
            <a:spLocks noGrp="1"/>
          </p:cNvSpPr>
          <p:nvPr>
            <p:ph type="body" sz="half" idx="49"/>
          </p:nvPr>
        </p:nvSpPr>
        <p:spPr>
          <a:xfrm rot="5400000">
            <a:off x="10345305" y="3853353"/>
            <a:ext cx="1676400" cy="257040"/>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60" name="Picture Placeholder 7"/>
          <p:cNvSpPr>
            <a:spLocks noGrp="1"/>
          </p:cNvSpPr>
          <p:nvPr>
            <p:ph type="pic" sz="quarter" idx="50" hasCustomPrompt="1"/>
          </p:nvPr>
        </p:nvSpPr>
        <p:spPr>
          <a:xfrm>
            <a:off x="2197096" y="2025652"/>
            <a:ext cx="1450848" cy="1450848"/>
          </a:xfrm>
          <a:prstGeom prst="ellipse">
            <a:avLst/>
          </a:prstGeom>
          <a:ln w="28575">
            <a:solidFill>
              <a:schemeClr val="accent1"/>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61" name="Picture Placeholder 7"/>
          <p:cNvSpPr>
            <a:spLocks noGrp="1"/>
          </p:cNvSpPr>
          <p:nvPr>
            <p:ph type="pic" sz="quarter" idx="51" hasCustomPrompt="1"/>
          </p:nvPr>
        </p:nvSpPr>
        <p:spPr>
          <a:xfrm>
            <a:off x="1269997" y="3257551"/>
            <a:ext cx="1450848" cy="1450848"/>
          </a:xfrm>
          <a:prstGeom prst="ellipse">
            <a:avLst/>
          </a:prstGeom>
          <a:ln w="28575">
            <a:solidFill>
              <a:schemeClr val="accent3"/>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62" name="Picture Placeholder 7"/>
          <p:cNvSpPr>
            <a:spLocks noGrp="1"/>
          </p:cNvSpPr>
          <p:nvPr>
            <p:ph type="pic" sz="quarter" idx="52" hasCustomPrompt="1"/>
          </p:nvPr>
        </p:nvSpPr>
        <p:spPr>
          <a:xfrm>
            <a:off x="2197101" y="4489455"/>
            <a:ext cx="1450848" cy="1450848"/>
          </a:xfrm>
          <a:prstGeom prst="ellipse">
            <a:avLst/>
          </a:prstGeom>
          <a:ln w="28575">
            <a:solidFill>
              <a:schemeClr val="accent5"/>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63" name="Picture Placeholder 7"/>
          <p:cNvSpPr>
            <a:spLocks noGrp="1"/>
          </p:cNvSpPr>
          <p:nvPr>
            <p:ph type="pic" sz="quarter" idx="53" hasCustomPrompt="1"/>
          </p:nvPr>
        </p:nvSpPr>
        <p:spPr>
          <a:xfrm>
            <a:off x="8534395" y="2025652"/>
            <a:ext cx="1450848" cy="1450848"/>
          </a:xfrm>
          <a:prstGeom prst="ellipse">
            <a:avLst/>
          </a:prstGeom>
          <a:ln w="28575">
            <a:solidFill>
              <a:schemeClr val="accent2"/>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64" name="Picture Placeholder 7"/>
          <p:cNvSpPr>
            <a:spLocks noGrp="1"/>
          </p:cNvSpPr>
          <p:nvPr>
            <p:ph type="pic" sz="quarter" idx="54" hasCustomPrompt="1"/>
          </p:nvPr>
        </p:nvSpPr>
        <p:spPr>
          <a:xfrm>
            <a:off x="9455151" y="3257551"/>
            <a:ext cx="1450848" cy="1450848"/>
          </a:xfrm>
          <a:prstGeom prst="ellipse">
            <a:avLst/>
          </a:prstGeom>
          <a:ln w="28575">
            <a:solidFill>
              <a:schemeClr val="accent4"/>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65" name="Picture Placeholder 7"/>
          <p:cNvSpPr>
            <a:spLocks noGrp="1"/>
          </p:cNvSpPr>
          <p:nvPr>
            <p:ph type="pic" sz="quarter" idx="55" hasCustomPrompt="1"/>
          </p:nvPr>
        </p:nvSpPr>
        <p:spPr>
          <a:xfrm>
            <a:off x="8534400" y="4489455"/>
            <a:ext cx="1450848" cy="1450848"/>
          </a:xfrm>
          <a:prstGeom prst="ellipse">
            <a:avLst/>
          </a:prstGeom>
          <a:ln w="28575">
            <a:solidFill>
              <a:schemeClr val="accent6"/>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Tree>
    <p:extLst>
      <p:ext uri="{BB962C8B-B14F-4D97-AF65-F5344CB8AC3E}">
        <p14:creationId xmlns:p14="http://schemas.microsoft.com/office/powerpoint/2010/main" val="237019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fade">
                                      <p:cBhvr>
                                        <p:cTn id="11" dur="500"/>
                                        <p:tgtEl>
                                          <p:spTgt spid="33">
                                            <p:txEl>
                                              <p:pRg st="0" end="0"/>
                                            </p:txEl>
                                          </p:spTgt>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p:cTn id="18" dur="500" fill="hold"/>
                                        <p:tgtEl>
                                          <p:spTgt spid="60"/>
                                        </p:tgtEl>
                                        <p:attrNameLst>
                                          <p:attrName>ppt_w</p:attrName>
                                        </p:attrNameLst>
                                      </p:cBhvr>
                                      <p:tavLst>
                                        <p:tav tm="0">
                                          <p:val>
                                            <p:fltVal val="0"/>
                                          </p:val>
                                        </p:tav>
                                        <p:tav tm="100000">
                                          <p:val>
                                            <p:strVal val="#ppt_w"/>
                                          </p:val>
                                        </p:tav>
                                      </p:tavLst>
                                    </p:anim>
                                    <p:anim calcmode="lin" valueType="num">
                                      <p:cBhvr>
                                        <p:cTn id="19" dur="500" fill="hold"/>
                                        <p:tgtEl>
                                          <p:spTgt spid="60"/>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nodePh="1">
                                  <p:stCondLst>
                                    <p:cond delay="0"/>
                                  </p:stCondLst>
                                  <p:endCondLst>
                                    <p:cond evt="begin" delay="0">
                                      <p:tn val="25"/>
                                    </p:cond>
                                  </p:endCondLst>
                                  <p:childTnLst>
                                    <p:set>
                                      <p:cBhvr>
                                        <p:cTn id="26" dur="1" fill="hold">
                                          <p:stCondLst>
                                            <p:cond delay="0"/>
                                          </p:stCondLst>
                                        </p:cTn>
                                        <p:tgtEl>
                                          <p:spTgt spid="39">
                                            <p:txEl>
                                              <p:pRg st="0" end="0"/>
                                            </p:txEl>
                                          </p:spTgt>
                                        </p:tgtEl>
                                        <p:attrNameLst>
                                          <p:attrName>style.visibility</p:attrName>
                                        </p:attrNameLst>
                                      </p:cBhvr>
                                      <p:to>
                                        <p:strVal val="visible"/>
                                      </p:to>
                                    </p:set>
                                    <p:animEffect transition="in" filter="fade">
                                      <p:cBhvr>
                                        <p:cTn id="27" dur="500"/>
                                        <p:tgtEl>
                                          <p:spTgt spid="39">
                                            <p:txEl>
                                              <p:pRg st="0" end="0"/>
                                            </p:txEl>
                                          </p:spTgt>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2000"/>
                            </p:stCondLst>
                            <p:childTnLst>
                              <p:par>
                                <p:cTn id="33" presetID="2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animEffect transition="in" filter="fade">
                                      <p:cBhvr>
                                        <p:cTn id="39" dur="500"/>
                                        <p:tgtEl>
                                          <p:spTgt spid="36">
                                            <p:txEl>
                                              <p:pRg st="0" end="0"/>
                                            </p:txEl>
                                          </p:spTgt>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par>
                                <p:cTn id="44" presetID="23" presetClass="entr" presetSubtype="16"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p:cTn id="46" dur="500" fill="hold"/>
                                        <p:tgtEl>
                                          <p:spTgt spid="63"/>
                                        </p:tgtEl>
                                        <p:attrNameLst>
                                          <p:attrName>ppt_w</p:attrName>
                                        </p:attrNameLst>
                                      </p:cBhvr>
                                      <p:tavLst>
                                        <p:tav tm="0">
                                          <p:val>
                                            <p:fltVal val="0"/>
                                          </p:val>
                                        </p:tav>
                                        <p:tav tm="100000">
                                          <p:val>
                                            <p:strVal val="#ppt_w"/>
                                          </p:val>
                                        </p:tav>
                                      </p:tavLst>
                                    </p:anim>
                                    <p:anim calcmode="lin" valueType="num">
                                      <p:cBhvr>
                                        <p:cTn id="47" dur="500" fill="hold"/>
                                        <p:tgtEl>
                                          <p:spTgt spid="63"/>
                                        </p:tgtEl>
                                        <p:attrNameLst>
                                          <p:attrName>ppt_h</p:attrName>
                                        </p:attrNameLst>
                                      </p:cBhvr>
                                      <p:tavLst>
                                        <p:tav tm="0">
                                          <p:val>
                                            <p:fltVal val="0"/>
                                          </p:val>
                                        </p:tav>
                                        <p:tav tm="100000">
                                          <p:val>
                                            <p:strVal val="#ppt_h"/>
                                          </p:val>
                                        </p:tav>
                                      </p:tavLst>
                                    </p:anim>
                                  </p:childTnLst>
                                </p:cTn>
                              </p:par>
                            </p:childTnLst>
                          </p:cTn>
                        </p:par>
                        <p:par>
                          <p:cTn id="48" fill="hold">
                            <p:stCondLst>
                              <p:cond delay="3000"/>
                            </p:stCondLst>
                            <p:childTnLst>
                              <p:par>
                                <p:cTn id="49" presetID="23" presetClass="entr" presetSubtype="16"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500" fill="hold"/>
                                        <p:tgtEl>
                                          <p:spTgt spid="48"/>
                                        </p:tgtEl>
                                        <p:attrNameLst>
                                          <p:attrName>ppt_w</p:attrName>
                                        </p:attrNameLst>
                                      </p:cBhvr>
                                      <p:tavLst>
                                        <p:tav tm="0">
                                          <p:val>
                                            <p:fltVal val="0"/>
                                          </p:val>
                                        </p:tav>
                                        <p:tav tm="100000">
                                          <p:val>
                                            <p:strVal val="#ppt_w"/>
                                          </p:val>
                                        </p:tav>
                                      </p:tavLst>
                                    </p:anim>
                                    <p:anim calcmode="lin" valueType="num">
                                      <p:cBhvr>
                                        <p:cTn id="52" dur="500" fill="hold"/>
                                        <p:tgtEl>
                                          <p:spTgt spid="48"/>
                                        </p:tgtEl>
                                        <p:attrNameLst>
                                          <p:attrName>ppt_h</p:attrName>
                                        </p:attrNameLst>
                                      </p:cBhvr>
                                      <p:tavLst>
                                        <p:tav tm="0">
                                          <p:val>
                                            <p:fltVal val="0"/>
                                          </p:val>
                                        </p:tav>
                                        <p:tav tm="100000">
                                          <p:val>
                                            <p:strVal val="#ppt_h"/>
                                          </p:val>
                                        </p:tav>
                                      </p:tavLst>
                                    </p:anim>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51">
                                            <p:txEl>
                                              <p:pRg st="0" end="0"/>
                                            </p:txEl>
                                          </p:spTgt>
                                        </p:tgtEl>
                                        <p:attrNameLst>
                                          <p:attrName>style.visibility</p:attrName>
                                        </p:attrNameLst>
                                      </p:cBhvr>
                                      <p:to>
                                        <p:strVal val="visible"/>
                                      </p:to>
                                    </p:set>
                                    <p:animEffect transition="in" filter="fade">
                                      <p:cBhvr>
                                        <p:cTn id="55" dur="500"/>
                                        <p:tgtEl>
                                          <p:spTgt spid="51">
                                            <p:txEl>
                                              <p:pRg st="0" end="0"/>
                                            </p:txEl>
                                          </p:spTgt>
                                        </p:tgtEl>
                                      </p:cBhvr>
                                    </p:animEffect>
                                  </p:childTnLst>
                                </p:cTn>
                              </p:par>
                            </p:childTnLst>
                          </p:cTn>
                        </p:par>
                        <p:par>
                          <p:cTn id="56" fill="hold">
                            <p:stCondLst>
                              <p:cond delay="3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4000"/>
                            </p:stCondLst>
                            <p:childTnLst>
                              <p:par>
                                <p:cTn id="61" presetID="23" presetClass="entr" presetSubtype="16"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xEl>
                                              <p:pRg st="0" end="0"/>
                                            </p:txEl>
                                          </p:spTgt>
                                        </p:tgtEl>
                                        <p:attrNameLst>
                                          <p:attrName>style.visibility</p:attrName>
                                        </p:attrNameLst>
                                      </p:cBhvr>
                                      <p:to>
                                        <p:strVal val="visible"/>
                                      </p:to>
                                    </p:set>
                                    <p:animEffect transition="in" filter="fade">
                                      <p:cBhvr>
                                        <p:cTn id="67" dur="500"/>
                                        <p:tgtEl>
                                          <p:spTgt spid="34">
                                            <p:txEl>
                                              <p:pRg st="0" end="0"/>
                                            </p:txEl>
                                          </p:spTgt>
                                        </p:tgtEl>
                                      </p:cBhvr>
                                    </p:animEffect>
                                  </p:childTnLst>
                                </p:cTn>
                              </p:par>
                            </p:childTnLst>
                          </p:cTn>
                        </p:par>
                        <p:par>
                          <p:cTn id="68" fill="hold">
                            <p:stCondLst>
                              <p:cond delay="4500"/>
                            </p:stCondLst>
                            <p:childTnLst>
                              <p:par>
                                <p:cTn id="69" presetID="22" presetClass="entr" presetSubtype="2"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right)">
                                      <p:cBhvr>
                                        <p:cTn id="71" dur="500"/>
                                        <p:tgtEl>
                                          <p:spTgt spid="22"/>
                                        </p:tgtEl>
                                      </p:cBhvr>
                                    </p:animEffect>
                                  </p:childTnLst>
                                </p:cTn>
                              </p:par>
                              <p:par>
                                <p:cTn id="72" presetID="23" presetClass="entr" presetSubtype="16"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 calcmode="lin" valueType="num">
                                      <p:cBhvr>
                                        <p:cTn id="74" dur="500" fill="hold"/>
                                        <p:tgtEl>
                                          <p:spTgt spid="61"/>
                                        </p:tgtEl>
                                        <p:attrNameLst>
                                          <p:attrName>ppt_w</p:attrName>
                                        </p:attrNameLst>
                                      </p:cBhvr>
                                      <p:tavLst>
                                        <p:tav tm="0">
                                          <p:val>
                                            <p:fltVal val="0"/>
                                          </p:val>
                                        </p:tav>
                                        <p:tav tm="100000">
                                          <p:val>
                                            <p:strVal val="#ppt_w"/>
                                          </p:val>
                                        </p:tav>
                                      </p:tavLst>
                                    </p:anim>
                                    <p:anim calcmode="lin" valueType="num">
                                      <p:cBhvr>
                                        <p:cTn id="75" dur="500" fill="hold"/>
                                        <p:tgtEl>
                                          <p:spTgt spid="61"/>
                                        </p:tgtEl>
                                        <p:attrNameLst>
                                          <p:attrName>ppt_h</p:attrName>
                                        </p:attrNameLst>
                                      </p:cBhvr>
                                      <p:tavLst>
                                        <p:tav tm="0">
                                          <p:val>
                                            <p:fltVal val="0"/>
                                          </p:val>
                                        </p:tav>
                                        <p:tav tm="100000">
                                          <p:val>
                                            <p:strVal val="#ppt_h"/>
                                          </p:val>
                                        </p:tav>
                                      </p:tavLst>
                                    </p:anim>
                                  </p:childTnLst>
                                </p:cTn>
                              </p:par>
                            </p:childTnLst>
                          </p:cTn>
                        </p:par>
                        <p:par>
                          <p:cTn id="76" fill="hold">
                            <p:stCondLst>
                              <p:cond delay="5000"/>
                            </p:stCondLst>
                            <p:childTnLst>
                              <p:par>
                                <p:cTn id="77" presetID="23" presetClass="entr" presetSubtype="16"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childTnLst>
                                </p:cTn>
                              </p:par>
                              <p:par>
                                <p:cTn id="81" presetID="10" presetClass="entr" presetSubtype="0" fill="hold" grpId="0" nodeType="withEffect" nodePh="1">
                                  <p:stCondLst>
                                    <p:cond delay="0"/>
                                  </p:stCondLst>
                                  <p:endCondLst>
                                    <p:cond evt="begin" delay="0">
                                      <p:tn val="81"/>
                                    </p:cond>
                                  </p:endCondLst>
                                  <p:childTnLst>
                                    <p:set>
                                      <p:cBhvr>
                                        <p:cTn id="82" dur="1" fill="hold">
                                          <p:stCondLst>
                                            <p:cond delay="0"/>
                                          </p:stCondLst>
                                        </p:cTn>
                                        <p:tgtEl>
                                          <p:spTgt spid="41">
                                            <p:txEl>
                                              <p:pRg st="0" end="0"/>
                                            </p:txEl>
                                          </p:spTgt>
                                        </p:tgtEl>
                                        <p:attrNameLst>
                                          <p:attrName>style.visibility</p:attrName>
                                        </p:attrNameLst>
                                      </p:cBhvr>
                                      <p:to>
                                        <p:strVal val="visible"/>
                                      </p:to>
                                    </p:set>
                                    <p:animEffect transition="in" filter="fade">
                                      <p:cBhvr>
                                        <p:cTn id="83" dur="500"/>
                                        <p:tgtEl>
                                          <p:spTgt spid="41">
                                            <p:txEl>
                                              <p:pRg st="0" end="0"/>
                                            </p:txEl>
                                          </p:spTgt>
                                        </p:tgtEl>
                                      </p:cBhvr>
                                    </p:animEffect>
                                  </p:childTnLst>
                                </p:cTn>
                              </p:par>
                            </p:childTnLst>
                          </p:cTn>
                        </p:par>
                        <p:par>
                          <p:cTn id="84" fill="hold">
                            <p:stCondLst>
                              <p:cond delay="5500"/>
                            </p:stCondLst>
                            <p:childTnLst>
                              <p:par>
                                <p:cTn id="85" presetID="22" presetClass="entr" presetSubtype="1"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up)">
                                      <p:cBhvr>
                                        <p:cTn id="87" dur="500"/>
                                        <p:tgtEl>
                                          <p:spTgt spid="11"/>
                                        </p:tgtEl>
                                      </p:cBhvr>
                                    </p:animEffect>
                                  </p:childTnLst>
                                </p:cTn>
                              </p:par>
                            </p:childTnLst>
                          </p:cTn>
                        </p:par>
                        <p:par>
                          <p:cTn id="88" fill="hold">
                            <p:stCondLst>
                              <p:cond delay="6000"/>
                            </p:stCondLst>
                            <p:childTnLst>
                              <p:par>
                                <p:cTn id="89" presetID="23" presetClass="entr" presetSubtype="16"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Effect transition="in" filter="fade">
                                      <p:cBhvr>
                                        <p:cTn id="95" dur="500"/>
                                        <p:tgtEl>
                                          <p:spTgt spid="37">
                                            <p:txEl>
                                              <p:pRg st="0" end="0"/>
                                            </p:txEl>
                                          </p:spTgt>
                                        </p:tgtEl>
                                      </p:cBhvr>
                                    </p:animEffect>
                                  </p:childTnLst>
                                </p:cTn>
                              </p:par>
                            </p:childTnLst>
                          </p:cTn>
                        </p:par>
                        <p:par>
                          <p:cTn id="96" fill="hold">
                            <p:stCondLst>
                              <p:cond delay="6500"/>
                            </p:stCondLst>
                            <p:childTnLst>
                              <p:par>
                                <p:cTn id="97" presetID="22" presetClass="entr" presetSubtype="8" fill="hold"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left)">
                                      <p:cBhvr>
                                        <p:cTn id="99" dur="500"/>
                                        <p:tgtEl>
                                          <p:spTgt spid="44"/>
                                        </p:tgtEl>
                                      </p:cBhvr>
                                    </p:animEffect>
                                  </p:childTnLst>
                                </p:cTn>
                              </p:par>
                              <p:par>
                                <p:cTn id="100" presetID="23" presetClass="entr" presetSubtype="16"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anim calcmode="lin" valueType="num">
                                      <p:cBhvr>
                                        <p:cTn id="102" dur="500" fill="hold"/>
                                        <p:tgtEl>
                                          <p:spTgt spid="64"/>
                                        </p:tgtEl>
                                        <p:attrNameLst>
                                          <p:attrName>ppt_w</p:attrName>
                                        </p:attrNameLst>
                                      </p:cBhvr>
                                      <p:tavLst>
                                        <p:tav tm="0">
                                          <p:val>
                                            <p:fltVal val="0"/>
                                          </p:val>
                                        </p:tav>
                                        <p:tav tm="100000">
                                          <p:val>
                                            <p:strVal val="#ppt_w"/>
                                          </p:val>
                                        </p:tav>
                                      </p:tavLst>
                                    </p:anim>
                                    <p:anim calcmode="lin" valueType="num">
                                      <p:cBhvr>
                                        <p:cTn id="103" dur="500" fill="hold"/>
                                        <p:tgtEl>
                                          <p:spTgt spid="64"/>
                                        </p:tgtEl>
                                        <p:attrNameLst>
                                          <p:attrName>ppt_h</p:attrName>
                                        </p:attrNameLst>
                                      </p:cBhvr>
                                      <p:tavLst>
                                        <p:tav tm="0">
                                          <p:val>
                                            <p:fltVal val="0"/>
                                          </p:val>
                                        </p:tav>
                                        <p:tav tm="100000">
                                          <p:val>
                                            <p:strVal val="#ppt_h"/>
                                          </p:val>
                                        </p:tav>
                                      </p:tavLst>
                                    </p:anim>
                                  </p:childTnLst>
                                </p:cTn>
                              </p:par>
                            </p:childTnLst>
                          </p:cTn>
                        </p:par>
                        <p:par>
                          <p:cTn id="104" fill="hold">
                            <p:stCondLst>
                              <p:cond delay="7000"/>
                            </p:stCondLst>
                            <p:childTnLst>
                              <p:par>
                                <p:cTn id="105" presetID="23" presetClass="entr" presetSubtype="16" fill="hold" grpId="0" nodeType="afterEffect">
                                  <p:stCondLst>
                                    <p:cond delay="0"/>
                                  </p:stCondLst>
                                  <p:childTnLst>
                                    <p:set>
                                      <p:cBhvr>
                                        <p:cTn id="106" dur="1" fill="hold">
                                          <p:stCondLst>
                                            <p:cond delay="0"/>
                                          </p:stCondLst>
                                        </p:cTn>
                                        <p:tgtEl>
                                          <p:spTgt spid="50"/>
                                        </p:tgtEl>
                                        <p:attrNameLst>
                                          <p:attrName>style.visibility</p:attrName>
                                        </p:attrNameLst>
                                      </p:cBhvr>
                                      <p:to>
                                        <p:strVal val="visible"/>
                                      </p:to>
                                    </p:set>
                                    <p:anim calcmode="lin" valueType="num">
                                      <p:cBhvr>
                                        <p:cTn id="107" dur="500" fill="hold"/>
                                        <p:tgtEl>
                                          <p:spTgt spid="50"/>
                                        </p:tgtEl>
                                        <p:attrNameLst>
                                          <p:attrName>ppt_w</p:attrName>
                                        </p:attrNameLst>
                                      </p:cBhvr>
                                      <p:tavLst>
                                        <p:tav tm="0">
                                          <p:val>
                                            <p:fltVal val="0"/>
                                          </p:val>
                                        </p:tav>
                                        <p:tav tm="100000">
                                          <p:val>
                                            <p:strVal val="#ppt_w"/>
                                          </p:val>
                                        </p:tav>
                                      </p:tavLst>
                                    </p:anim>
                                    <p:anim calcmode="lin" valueType="num">
                                      <p:cBhvr>
                                        <p:cTn id="108" dur="500" fill="hold"/>
                                        <p:tgtEl>
                                          <p:spTgt spid="50"/>
                                        </p:tgtEl>
                                        <p:attrNameLst>
                                          <p:attrName>ppt_h</p:attrName>
                                        </p:attrNameLst>
                                      </p:cBhvr>
                                      <p:tavLst>
                                        <p:tav tm="0">
                                          <p:val>
                                            <p:fltVal val="0"/>
                                          </p:val>
                                        </p:tav>
                                        <p:tav tm="100000">
                                          <p:val>
                                            <p:strVal val="#ppt_h"/>
                                          </p:val>
                                        </p:tav>
                                      </p:tavLst>
                                    </p:anim>
                                  </p:childTnLst>
                                </p:cTn>
                              </p:par>
                              <p:par>
                                <p:cTn id="109" presetID="10" presetClass="entr" presetSubtype="0" fill="hold" grpId="0" nodeType="withEffect" nodePh="1">
                                  <p:stCondLst>
                                    <p:cond delay="0"/>
                                  </p:stCondLst>
                                  <p:endCondLst>
                                    <p:cond evt="begin" delay="0">
                                      <p:tn val="109"/>
                                    </p:cond>
                                  </p:endCondLst>
                                  <p:childTnLst>
                                    <p:set>
                                      <p:cBhvr>
                                        <p:cTn id="110" dur="1" fill="hold">
                                          <p:stCondLst>
                                            <p:cond delay="0"/>
                                          </p:stCondLst>
                                        </p:cTn>
                                        <p:tgtEl>
                                          <p:spTgt spid="53">
                                            <p:txEl>
                                              <p:pRg st="0" end="0"/>
                                            </p:txEl>
                                          </p:spTgt>
                                        </p:tgtEl>
                                        <p:attrNameLst>
                                          <p:attrName>style.visibility</p:attrName>
                                        </p:attrNameLst>
                                      </p:cBhvr>
                                      <p:to>
                                        <p:strVal val="visible"/>
                                      </p:to>
                                    </p:set>
                                    <p:animEffect transition="in" filter="fade">
                                      <p:cBhvr>
                                        <p:cTn id="111" dur="500"/>
                                        <p:tgtEl>
                                          <p:spTgt spid="53">
                                            <p:txEl>
                                              <p:pRg st="0" end="0"/>
                                            </p:txEl>
                                          </p:spTgt>
                                        </p:tgtEl>
                                      </p:cBhvr>
                                    </p:animEffect>
                                  </p:childTnLst>
                                </p:cTn>
                              </p:par>
                            </p:childTnLst>
                          </p:cTn>
                        </p:par>
                        <p:par>
                          <p:cTn id="112" fill="hold">
                            <p:stCondLst>
                              <p:cond delay="7500"/>
                            </p:stCondLst>
                            <p:childTnLst>
                              <p:par>
                                <p:cTn id="113" presetID="22" presetClass="entr" presetSubtype="1" fill="hold" grpId="0" nodeType="after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wipe(up)">
                                      <p:cBhvr>
                                        <p:cTn id="115" dur="500"/>
                                        <p:tgtEl>
                                          <p:spTgt spid="8"/>
                                        </p:tgtEl>
                                      </p:cBhvr>
                                    </p:animEffect>
                                  </p:childTnLst>
                                </p:cTn>
                              </p:par>
                            </p:childTnLst>
                          </p:cTn>
                        </p:par>
                        <p:par>
                          <p:cTn id="116" fill="hold">
                            <p:stCondLst>
                              <p:cond delay="8000"/>
                            </p:stCondLst>
                            <p:childTnLst>
                              <p:par>
                                <p:cTn id="117" presetID="23" presetClass="entr" presetSubtype="16"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500" fill="hold"/>
                                        <p:tgtEl>
                                          <p:spTgt spid="13"/>
                                        </p:tgtEl>
                                        <p:attrNameLst>
                                          <p:attrName>ppt_w</p:attrName>
                                        </p:attrNameLst>
                                      </p:cBhvr>
                                      <p:tavLst>
                                        <p:tav tm="0">
                                          <p:val>
                                            <p:fltVal val="0"/>
                                          </p:val>
                                        </p:tav>
                                        <p:tav tm="100000">
                                          <p:val>
                                            <p:strVal val="#ppt_w"/>
                                          </p:val>
                                        </p:tav>
                                      </p:tavLst>
                                    </p:anim>
                                    <p:anim calcmode="lin" valueType="num">
                                      <p:cBhvr>
                                        <p:cTn id="120" dur="500" fill="hold"/>
                                        <p:tgtEl>
                                          <p:spTgt spid="13"/>
                                        </p:tgtEl>
                                        <p:attrNameLst>
                                          <p:attrName>ppt_h</p:attrName>
                                        </p:attrNameLst>
                                      </p:cBhvr>
                                      <p:tavLst>
                                        <p:tav tm="0">
                                          <p:val>
                                            <p:fltVal val="0"/>
                                          </p:val>
                                        </p:tav>
                                        <p:tav tm="100000">
                                          <p:val>
                                            <p:strVal val="#ppt_h"/>
                                          </p:val>
                                        </p:tav>
                                      </p:tavLst>
                                    </p:anim>
                                  </p:childTnLst>
                                </p:cTn>
                              </p:par>
                              <p:par>
                                <p:cTn id="121" presetID="10" presetClass="entr" presetSubtype="0" fill="hold" grpId="0" nodeType="withEffect">
                                  <p:stCondLst>
                                    <p:cond delay="0"/>
                                  </p:stCondLst>
                                  <p:childTnLst>
                                    <p:set>
                                      <p:cBhvr>
                                        <p:cTn id="122" dur="1" fill="hold">
                                          <p:stCondLst>
                                            <p:cond delay="0"/>
                                          </p:stCondLst>
                                        </p:cTn>
                                        <p:tgtEl>
                                          <p:spTgt spid="35">
                                            <p:txEl>
                                              <p:pRg st="0" end="0"/>
                                            </p:txEl>
                                          </p:spTgt>
                                        </p:tgtEl>
                                        <p:attrNameLst>
                                          <p:attrName>style.visibility</p:attrName>
                                        </p:attrNameLst>
                                      </p:cBhvr>
                                      <p:to>
                                        <p:strVal val="visible"/>
                                      </p:to>
                                    </p:set>
                                    <p:animEffect transition="in" filter="fade">
                                      <p:cBhvr>
                                        <p:cTn id="123" dur="500"/>
                                        <p:tgtEl>
                                          <p:spTgt spid="35">
                                            <p:txEl>
                                              <p:pRg st="0" end="0"/>
                                            </p:txEl>
                                          </p:spTgt>
                                        </p:tgtEl>
                                      </p:cBhvr>
                                    </p:animEffect>
                                  </p:childTnLst>
                                </p:cTn>
                              </p:par>
                            </p:childTnLst>
                          </p:cTn>
                        </p:par>
                        <p:par>
                          <p:cTn id="124" fill="hold">
                            <p:stCondLst>
                              <p:cond delay="8500"/>
                            </p:stCondLst>
                            <p:childTnLst>
                              <p:par>
                                <p:cTn id="125" presetID="22" presetClass="entr" presetSubtype="2"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wipe(right)">
                                      <p:cBhvr>
                                        <p:cTn id="127" dur="500"/>
                                        <p:tgtEl>
                                          <p:spTgt spid="24"/>
                                        </p:tgtEl>
                                      </p:cBhvr>
                                    </p:animEffect>
                                  </p:childTnLst>
                                </p:cTn>
                              </p:par>
                              <p:par>
                                <p:cTn id="128" presetID="23" presetClass="entr" presetSubtype="16"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 calcmode="lin" valueType="num">
                                      <p:cBhvr>
                                        <p:cTn id="130" dur="500" fill="hold"/>
                                        <p:tgtEl>
                                          <p:spTgt spid="62"/>
                                        </p:tgtEl>
                                        <p:attrNameLst>
                                          <p:attrName>ppt_w</p:attrName>
                                        </p:attrNameLst>
                                      </p:cBhvr>
                                      <p:tavLst>
                                        <p:tav tm="0">
                                          <p:val>
                                            <p:fltVal val="0"/>
                                          </p:val>
                                        </p:tav>
                                        <p:tav tm="100000">
                                          <p:val>
                                            <p:strVal val="#ppt_w"/>
                                          </p:val>
                                        </p:tav>
                                      </p:tavLst>
                                    </p:anim>
                                    <p:anim calcmode="lin" valueType="num">
                                      <p:cBhvr>
                                        <p:cTn id="131" dur="500" fill="hold"/>
                                        <p:tgtEl>
                                          <p:spTgt spid="62"/>
                                        </p:tgtEl>
                                        <p:attrNameLst>
                                          <p:attrName>ppt_h</p:attrName>
                                        </p:attrNameLst>
                                      </p:cBhvr>
                                      <p:tavLst>
                                        <p:tav tm="0">
                                          <p:val>
                                            <p:fltVal val="0"/>
                                          </p:val>
                                        </p:tav>
                                        <p:tav tm="100000">
                                          <p:val>
                                            <p:strVal val="#ppt_h"/>
                                          </p:val>
                                        </p:tav>
                                      </p:tavLst>
                                    </p:anim>
                                  </p:childTnLst>
                                </p:cTn>
                              </p:par>
                            </p:childTnLst>
                          </p:cTn>
                        </p:par>
                        <p:par>
                          <p:cTn id="132" fill="hold">
                            <p:stCondLst>
                              <p:cond delay="9000"/>
                            </p:stCondLst>
                            <p:childTnLst>
                              <p:par>
                                <p:cTn id="133" presetID="23" presetClass="entr" presetSubtype="16" fill="hold" grpId="0" nodeType="afterEffect">
                                  <p:stCondLst>
                                    <p:cond delay="0"/>
                                  </p:stCondLst>
                                  <p:childTnLst>
                                    <p:set>
                                      <p:cBhvr>
                                        <p:cTn id="134" dur="1" fill="hold">
                                          <p:stCondLst>
                                            <p:cond delay="0"/>
                                          </p:stCondLst>
                                        </p:cTn>
                                        <p:tgtEl>
                                          <p:spTgt spid="27"/>
                                        </p:tgtEl>
                                        <p:attrNameLst>
                                          <p:attrName>style.visibility</p:attrName>
                                        </p:attrNameLst>
                                      </p:cBhvr>
                                      <p:to>
                                        <p:strVal val="visible"/>
                                      </p:to>
                                    </p:set>
                                    <p:anim calcmode="lin" valueType="num">
                                      <p:cBhvr>
                                        <p:cTn id="135" dur="500" fill="hold"/>
                                        <p:tgtEl>
                                          <p:spTgt spid="27"/>
                                        </p:tgtEl>
                                        <p:attrNameLst>
                                          <p:attrName>ppt_w</p:attrName>
                                        </p:attrNameLst>
                                      </p:cBhvr>
                                      <p:tavLst>
                                        <p:tav tm="0">
                                          <p:val>
                                            <p:fltVal val="0"/>
                                          </p:val>
                                        </p:tav>
                                        <p:tav tm="100000">
                                          <p:val>
                                            <p:strVal val="#ppt_w"/>
                                          </p:val>
                                        </p:tav>
                                      </p:tavLst>
                                    </p:anim>
                                    <p:anim calcmode="lin" valueType="num">
                                      <p:cBhvr>
                                        <p:cTn id="136" dur="500" fill="hold"/>
                                        <p:tgtEl>
                                          <p:spTgt spid="27"/>
                                        </p:tgtEl>
                                        <p:attrNameLst>
                                          <p:attrName>ppt_h</p:attrName>
                                        </p:attrNameLst>
                                      </p:cBhvr>
                                      <p:tavLst>
                                        <p:tav tm="0">
                                          <p:val>
                                            <p:fltVal val="0"/>
                                          </p:val>
                                        </p:tav>
                                        <p:tav tm="100000">
                                          <p:val>
                                            <p:strVal val="#ppt_h"/>
                                          </p:val>
                                        </p:tav>
                                      </p:tavLst>
                                    </p:anim>
                                  </p:childTnLst>
                                </p:cTn>
                              </p:par>
                              <p:par>
                                <p:cTn id="137" presetID="10" presetClass="entr" presetSubtype="0" fill="hold" grpId="0" nodeType="withEffect" nodePh="1">
                                  <p:stCondLst>
                                    <p:cond delay="0"/>
                                  </p:stCondLst>
                                  <p:endCondLst>
                                    <p:cond evt="begin" delay="0">
                                      <p:tn val="137"/>
                                    </p:cond>
                                  </p:endCondLst>
                                  <p:childTnLst>
                                    <p:set>
                                      <p:cBhvr>
                                        <p:cTn id="138" dur="1" fill="hold">
                                          <p:stCondLst>
                                            <p:cond delay="0"/>
                                          </p:stCondLst>
                                        </p:cTn>
                                        <p:tgtEl>
                                          <p:spTgt spid="40">
                                            <p:txEl>
                                              <p:pRg st="0" end="0"/>
                                            </p:txEl>
                                          </p:spTgt>
                                        </p:tgtEl>
                                        <p:attrNameLst>
                                          <p:attrName>style.visibility</p:attrName>
                                        </p:attrNameLst>
                                      </p:cBhvr>
                                      <p:to>
                                        <p:strVal val="visible"/>
                                      </p:to>
                                    </p:set>
                                    <p:animEffect transition="in" filter="fade">
                                      <p:cBhvr>
                                        <p:cTn id="139" dur="500"/>
                                        <p:tgtEl>
                                          <p:spTgt spid="40">
                                            <p:txEl>
                                              <p:pRg st="0" end="0"/>
                                            </p:txEl>
                                          </p:spTgt>
                                        </p:tgtEl>
                                      </p:cBhvr>
                                    </p:animEffect>
                                  </p:childTnLst>
                                </p:cTn>
                              </p:par>
                            </p:childTnLst>
                          </p:cTn>
                        </p:par>
                        <p:par>
                          <p:cTn id="140" fill="hold">
                            <p:stCondLst>
                              <p:cond delay="9500"/>
                            </p:stCondLst>
                            <p:childTnLst>
                              <p:par>
                                <p:cTn id="141" presetID="22" presetClass="entr" presetSubtype="8" fill="hold" grpId="0" nodeType="after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par>
                          <p:cTn id="144" fill="hold">
                            <p:stCondLst>
                              <p:cond delay="10000"/>
                            </p:stCondLst>
                            <p:childTnLst>
                              <p:par>
                                <p:cTn id="145" presetID="23" presetClass="entr" presetSubtype="16" fill="hold" grpId="0" nodeType="afterEffect">
                                  <p:stCondLst>
                                    <p:cond delay="0"/>
                                  </p:stCondLst>
                                  <p:childTnLst>
                                    <p:set>
                                      <p:cBhvr>
                                        <p:cTn id="146" dur="1" fill="hold">
                                          <p:stCondLst>
                                            <p:cond delay="0"/>
                                          </p:stCondLst>
                                        </p:cTn>
                                        <p:tgtEl>
                                          <p:spTgt spid="18"/>
                                        </p:tgtEl>
                                        <p:attrNameLst>
                                          <p:attrName>style.visibility</p:attrName>
                                        </p:attrNameLst>
                                      </p:cBhvr>
                                      <p:to>
                                        <p:strVal val="visible"/>
                                      </p:to>
                                    </p:set>
                                    <p:anim calcmode="lin" valueType="num">
                                      <p:cBhvr>
                                        <p:cTn id="147" dur="500" fill="hold"/>
                                        <p:tgtEl>
                                          <p:spTgt spid="18"/>
                                        </p:tgtEl>
                                        <p:attrNameLst>
                                          <p:attrName>ppt_w</p:attrName>
                                        </p:attrNameLst>
                                      </p:cBhvr>
                                      <p:tavLst>
                                        <p:tav tm="0">
                                          <p:val>
                                            <p:fltVal val="0"/>
                                          </p:val>
                                        </p:tav>
                                        <p:tav tm="100000">
                                          <p:val>
                                            <p:strVal val="#ppt_w"/>
                                          </p:val>
                                        </p:tav>
                                      </p:tavLst>
                                    </p:anim>
                                    <p:anim calcmode="lin" valueType="num">
                                      <p:cBhvr>
                                        <p:cTn id="148" dur="500" fill="hold"/>
                                        <p:tgtEl>
                                          <p:spTgt spid="18"/>
                                        </p:tgtEl>
                                        <p:attrNameLst>
                                          <p:attrName>ppt_h</p:attrName>
                                        </p:attrNameLst>
                                      </p:cBhvr>
                                      <p:tavLst>
                                        <p:tav tm="0">
                                          <p:val>
                                            <p:fltVal val="0"/>
                                          </p:val>
                                        </p:tav>
                                        <p:tav tm="100000">
                                          <p:val>
                                            <p:strVal val="#ppt_h"/>
                                          </p:val>
                                        </p:tav>
                                      </p:tavLst>
                                    </p:anim>
                                  </p:childTnLst>
                                </p:cTn>
                              </p:par>
                              <p:par>
                                <p:cTn id="149" presetID="10" presetClass="entr" presetSubtype="0" fill="hold" grpId="0" nodeType="withEffect">
                                  <p:stCondLst>
                                    <p:cond delay="0"/>
                                  </p:stCondLst>
                                  <p:childTnLst>
                                    <p:set>
                                      <p:cBhvr>
                                        <p:cTn id="150" dur="1" fill="hold">
                                          <p:stCondLst>
                                            <p:cond delay="0"/>
                                          </p:stCondLst>
                                        </p:cTn>
                                        <p:tgtEl>
                                          <p:spTgt spid="38">
                                            <p:txEl>
                                              <p:pRg st="0" end="0"/>
                                            </p:txEl>
                                          </p:spTgt>
                                        </p:tgtEl>
                                        <p:attrNameLst>
                                          <p:attrName>style.visibility</p:attrName>
                                        </p:attrNameLst>
                                      </p:cBhvr>
                                      <p:to>
                                        <p:strVal val="visible"/>
                                      </p:to>
                                    </p:set>
                                    <p:animEffect transition="in" filter="fade">
                                      <p:cBhvr>
                                        <p:cTn id="151" dur="500"/>
                                        <p:tgtEl>
                                          <p:spTgt spid="38">
                                            <p:txEl>
                                              <p:pRg st="0" end="0"/>
                                            </p:txEl>
                                          </p:spTgt>
                                        </p:tgtEl>
                                      </p:cBhvr>
                                    </p:animEffect>
                                  </p:childTnLst>
                                </p:cTn>
                              </p:par>
                            </p:childTnLst>
                          </p:cTn>
                        </p:par>
                        <p:par>
                          <p:cTn id="152" fill="hold">
                            <p:stCondLst>
                              <p:cond delay="10500"/>
                            </p:stCondLst>
                            <p:childTnLst>
                              <p:par>
                                <p:cTn id="153" presetID="22" presetClass="entr" presetSubtype="4" fill="hold" grpId="0" nodeType="afterEffect">
                                  <p:stCondLst>
                                    <p:cond delay="0"/>
                                  </p:stCondLst>
                                  <p:childTnLst>
                                    <p:set>
                                      <p:cBhvr>
                                        <p:cTn id="154" dur="1" fill="hold">
                                          <p:stCondLst>
                                            <p:cond delay="0"/>
                                          </p:stCondLst>
                                        </p:cTn>
                                        <p:tgtEl>
                                          <p:spTgt spid="6"/>
                                        </p:tgtEl>
                                        <p:attrNameLst>
                                          <p:attrName>style.visibility</p:attrName>
                                        </p:attrNameLst>
                                      </p:cBhvr>
                                      <p:to>
                                        <p:strVal val="visible"/>
                                      </p:to>
                                    </p:set>
                                    <p:animEffect transition="in" filter="wipe(down)">
                                      <p:cBhvr>
                                        <p:cTn id="155" dur="500"/>
                                        <p:tgtEl>
                                          <p:spTgt spid="6"/>
                                        </p:tgtEl>
                                      </p:cBhvr>
                                    </p:animEffect>
                                  </p:childTnLst>
                                </p:cTn>
                              </p:par>
                            </p:childTnLst>
                          </p:cTn>
                        </p:par>
                        <p:par>
                          <p:cTn id="156" fill="hold">
                            <p:stCondLst>
                              <p:cond delay="11000"/>
                            </p:stCondLst>
                            <p:childTnLst>
                              <p:par>
                                <p:cTn id="157" presetID="22" presetClass="entr" presetSubtype="8" fill="hold" nodeType="after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wipe(left)">
                                      <p:cBhvr>
                                        <p:cTn id="159" dur="500"/>
                                        <p:tgtEl>
                                          <p:spTgt spid="46"/>
                                        </p:tgtEl>
                                      </p:cBhvr>
                                    </p:animEffect>
                                  </p:childTnLst>
                                </p:cTn>
                              </p:par>
                              <p:par>
                                <p:cTn id="160" presetID="23" presetClass="entr" presetSubtype="16" fill="hold" grpId="0" nodeType="withEffect">
                                  <p:stCondLst>
                                    <p:cond delay="0"/>
                                  </p:stCondLst>
                                  <p:childTnLst>
                                    <p:set>
                                      <p:cBhvr>
                                        <p:cTn id="161" dur="1" fill="hold">
                                          <p:stCondLst>
                                            <p:cond delay="0"/>
                                          </p:stCondLst>
                                        </p:cTn>
                                        <p:tgtEl>
                                          <p:spTgt spid="65"/>
                                        </p:tgtEl>
                                        <p:attrNameLst>
                                          <p:attrName>style.visibility</p:attrName>
                                        </p:attrNameLst>
                                      </p:cBhvr>
                                      <p:to>
                                        <p:strVal val="visible"/>
                                      </p:to>
                                    </p:set>
                                    <p:anim calcmode="lin" valueType="num">
                                      <p:cBhvr>
                                        <p:cTn id="162" dur="500" fill="hold"/>
                                        <p:tgtEl>
                                          <p:spTgt spid="65"/>
                                        </p:tgtEl>
                                        <p:attrNameLst>
                                          <p:attrName>ppt_w</p:attrName>
                                        </p:attrNameLst>
                                      </p:cBhvr>
                                      <p:tavLst>
                                        <p:tav tm="0">
                                          <p:val>
                                            <p:fltVal val="0"/>
                                          </p:val>
                                        </p:tav>
                                        <p:tav tm="100000">
                                          <p:val>
                                            <p:strVal val="#ppt_w"/>
                                          </p:val>
                                        </p:tav>
                                      </p:tavLst>
                                    </p:anim>
                                    <p:anim calcmode="lin" valueType="num">
                                      <p:cBhvr>
                                        <p:cTn id="163" dur="500" fill="hold"/>
                                        <p:tgtEl>
                                          <p:spTgt spid="65"/>
                                        </p:tgtEl>
                                        <p:attrNameLst>
                                          <p:attrName>ppt_h</p:attrName>
                                        </p:attrNameLst>
                                      </p:cBhvr>
                                      <p:tavLst>
                                        <p:tav tm="0">
                                          <p:val>
                                            <p:fltVal val="0"/>
                                          </p:val>
                                        </p:tav>
                                        <p:tav tm="100000">
                                          <p:val>
                                            <p:strVal val="#ppt_h"/>
                                          </p:val>
                                        </p:tav>
                                      </p:tavLst>
                                    </p:anim>
                                  </p:childTnLst>
                                </p:cTn>
                              </p:par>
                            </p:childTnLst>
                          </p:cTn>
                        </p:par>
                        <p:par>
                          <p:cTn id="164" fill="hold">
                            <p:stCondLst>
                              <p:cond delay="11500"/>
                            </p:stCondLst>
                            <p:childTnLst>
                              <p:par>
                                <p:cTn id="165" presetID="23" presetClass="entr" presetSubtype="16" fill="hold" grpId="0" nodeType="afterEffect">
                                  <p:stCondLst>
                                    <p:cond delay="0"/>
                                  </p:stCondLst>
                                  <p:childTnLst>
                                    <p:set>
                                      <p:cBhvr>
                                        <p:cTn id="166" dur="1" fill="hold">
                                          <p:stCondLst>
                                            <p:cond delay="0"/>
                                          </p:stCondLst>
                                        </p:cTn>
                                        <p:tgtEl>
                                          <p:spTgt spid="49"/>
                                        </p:tgtEl>
                                        <p:attrNameLst>
                                          <p:attrName>style.visibility</p:attrName>
                                        </p:attrNameLst>
                                      </p:cBhvr>
                                      <p:to>
                                        <p:strVal val="visible"/>
                                      </p:to>
                                    </p:set>
                                    <p:anim calcmode="lin" valueType="num">
                                      <p:cBhvr>
                                        <p:cTn id="167" dur="500" fill="hold"/>
                                        <p:tgtEl>
                                          <p:spTgt spid="49"/>
                                        </p:tgtEl>
                                        <p:attrNameLst>
                                          <p:attrName>ppt_w</p:attrName>
                                        </p:attrNameLst>
                                      </p:cBhvr>
                                      <p:tavLst>
                                        <p:tav tm="0">
                                          <p:val>
                                            <p:fltVal val="0"/>
                                          </p:val>
                                        </p:tav>
                                        <p:tav tm="100000">
                                          <p:val>
                                            <p:strVal val="#ppt_w"/>
                                          </p:val>
                                        </p:tav>
                                      </p:tavLst>
                                    </p:anim>
                                    <p:anim calcmode="lin" valueType="num">
                                      <p:cBhvr>
                                        <p:cTn id="168" dur="500" fill="hold"/>
                                        <p:tgtEl>
                                          <p:spTgt spid="49"/>
                                        </p:tgtEl>
                                        <p:attrNameLst>
                                          <p:attrName>ppt_h</p:attrName>
                                        </p:attrNameLst>
                                      </p:cBhvr>
                                      <p:tavLst>
                                        <p:tav tm="0">
                                          <p:val>
                                            <p:fltVal val="0"/>
                                          </p:val>
                                        </p:tav>
                                        <p:tav tm="100000">
                                          <p:val>
                                            <p:strVal val="#ppt_h"/>
                                          </p:val>
                                        </p:tav>
                                      </p:tavLst>
                                    </p:anim>
                                  </p:childTnLst>
                                </p:cTn>
                              </p:par>
                              <p:par>
                                <p:cTn id="169" presetID="10" presetClass="entr" presetSubtype="0" fill="hold" nodeType="withEffect" nodePh="1">
                                  <p:stCondLst>
                                    <p:cond delay="0"/>
                                  </p:stCondLst>
                                  <p:endCondLst>
                                    <p:cond evt="begin" delay="0">
                                      <p:tn val="169"/>
                                    </p:cond>
                                  </p:endCondLst>
                                  <p:childTnLst>
                                    <p:set>
                                      <p:cBhvr>
                                        <p:cTn id="170" dur="1" fill="hold">
                                          <p:stCondLst>
                                            <p:cond delay="0"/>
                                          </p:stCondLst>
                                        </p:cTn>
                                        <p:tgtEl>
                                          <p:spTgt spid="52">
                                            <p:txEl>
                                              <p:pRg st="0" end="0"/>
                                            </p:txEl>
                                          </p:spTgt>
                                        </p:tgtEl>
                                        <p:attrNameLst>
                                          <p:attrName>style.visibility</p:attrName>
                                        </p:attrNameLst>
                                      </p:cBhvr>
                                      <p:to>
                                        <p:strVal val="visible"/>
                                      </p:to>
                                    </p:set>
                                    <p:animEffect transition="in" filter="fade">
                                      <p:cBhvr>
                                        <p:cTn id="171" dur="500"/>
                                        <p:tgtEl>
                                          <p:spTgt spid="52">
                                            <p:txEl>
                                              <p:pRg st="0" end="0"/>
                                            </p:txEl>
                                          </p:spTgt>
                                        </p:tgtEl>
                                      </p:cBhvr>
                                    </p:animEffect>
                                  </p:childTnLst>
                                </p:cTn>
                              </p:par>
                            </p:childTnLst>
                          </p:cTn>
                        </p:par>
                        <p:par>
                          <p:cTn id="172" fill="hold">
                            <p:stCondLst>
                              <p:cond delay="12000"/>
                            </p:stCondLst>
                            <p:childTnLst>
                              <p:par>
                                <p:cTn id="173" presetID="10" presetClass="entr" presetSubtype="0" fill="hold" grpId="0" nodeType="afterEffect" nodePh="1">
                                  <p:stCondLst>
                                    <p:cond delay="0"/>
                                  </p:stCondLst>
                                  <p:endCondLst>
                                    <p:cond evt="begin" delay="0">
                                      <p:tn val="173"/>
                                    </p:cond>
                                  </p:endCondLst>
                                  <p:childTnLst>
                                    <p:set>
                                      <p:cBhvr>
                                        <p:cTn id="174" dur="1" fill="hold">
                                          <p:stCondLst>
                                            <p:cond delay="0"/>
                                          </p:stCondLst>
                                        </p:cTn>
                                        <p:tgtEl>
                                          <p:spTgt spid="32">
                                            <p:txEl>
                                              <p:pRg st="0" end="0"/>
                                            </p:txEl>
                                          </p:spTgt>
                                        </p:tgtEl>
                                        <p:attrNameLst>
                                          <p:attrName>style.visibility</p:attrName>
                                        </p:attrNameLst>
                                      </p:cBhvr>
                                      <p:to>
                                        <p:strVal val="visible"/>
                                      </p:to>
                                    </p:set>
                                    <p:animEffect transition="in" filter="fade">
                                      <p:cBhvr>
                                        <p:cTn id="175" dur="500"/>
                                        <p:tgtEl>
                                          <p:spTgt spid="32">
                                            <p:txEl>
                                              <p:pRg st="0" end="0"/>
                                            </p:txEl>
                                          </p:spTgt>
                                        </p:tgtEl>
                                      </p:cBhvr>
                                    </p:animEffect>
                                  </p:childTnLst>
                                </p:cTn>
                              </p:par>
                              <p:par>
                                <p:cTn id="176" presetID="10" presetClass="entr" presetSubtype="0" fill="hold" grpId="0" nodeType="withEffect" nodePh="1">
                                  <p:stCondLst>
                                    <p:cond delay="0"/>
                                  </p:stCondLst>
                                  <p:endCondLst>
                                    <p:cond evt="begin" delay="0">
                                      <p:tn val="176"/>
                                    </p:cond>
                                  </p:endCondLst>
                                  <p:childTnLst>
                                    <p:set>
                                      <p:cBhvr>
                                        <p:cTn id="177" dur="1" fill="hold">
                                          <p:stCondLst>
                                            <p:cond delay="0"/>
                                          </p:stCondLst>
                                        </p:cTn>
                                        <p:tgtEl>
                                          <p:spTgt spid="31">
                                            <p:txEl>
                                              <p:pRg st="0" end="0"/>
                                            </p:txEl>
                                          </p:spTgt>
                                        </p:tgtEl>
                                        <p:attrNameLst>
                                          <p:attrName>style.visibility</p:attrName>
                                        </p:attrNameLst>
                                      </p:cBhvr>
                                      <p:to>
                                        <p:strVal val="visible"/>
                                      </p:to>
                                    </p:set>
                                    <p:animEffect transition="in" filter="fade">
                                      <p:cBhvr>
                                        <p:cTn id="17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6" grpId="0" animBg="1"/>
      <p:bldP spid="27" grpId="0" animBg="1"/>
      <p:bldP spid="28" grpId="0" animBg="1"/>
      <p:bldP spid="31"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8" grpId="0" animBg="1"/>
      <p:bldP spid="49" grpId="0" animBg="1"/>
      <p:bldP spid="50" grpId="0" animBg="1"/>
      <p:bldP spid="51"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3"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60" grpId="0" animBg="1"/>
      <p:bldP spid="61" grpId="0" animBg="1"/>
      <p:bldP spid="62" grpId="0" animBg="1"/>
      <p:bldP spid="63" grpId="0" animBg="1"/>
      <p:bldP spid="64" grpId="0" animBg="1"/>
      <p:bldP spid="65"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83" name="Arc 82"/>
          <p:cNvSpPr/>
          <p:nvPr userDrawn="1"/>
        </p:nvSpPr>
        <p:spPr>
          <a:xfrm flipH="1">
            <a:off x="1498600" y="2602427"/>
            <a:ext cx="2921000" cy="2921005"/>
          </a:xfrm>
          <a:prstGeom prst="arc">
            <a:avLst>
              <a:gd name="adj1" fmla="val 8340836"/>
              <a:gd name="adj2" fmla="val 1005333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87" name="Arc 86"/>
          <p:cNvSpPr/>
          <p:nvPr userDrawn="1"/>
        </p:nvSpPr>
        <p:spPr>
          <a:xfrm flipH="1">
            <a:off x="1498600" y="2602427"/>
            <a:ext cx="2921000" cy="2921005"/>
          </a:xfrm>
          <a:prstGeom prst="arc">
            <a:avLst>
              <a:gd name="adj1" fmla="val 14838961"/>
              <a:gd name="adj2" fmla="val 6766387"/>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88" name="Arc 87"/>
          <p:cNvSpPr/>
          <p:nvPr userDrawn="1"/>
        </p:nvSpPr>
        <p:spPr>
          <a:xfrm flipH="1">
            <a:off x="1498600" y="2602427"/>
            <a:ext cx="2921000" cy="2921005"/>
          </a:xfrm>
          <a:prstGeom prst="arc">
            <a:avLst>
              <a:gd name="adj1" fmla="val 11668510"/>
              <a:gd name="adj2" fmla="val 13280429"/>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92" name="Oval 7"/>
          <p:cNvSpPr>
            <a:spLocks noChangeArrowheads="1"/>
          </p:cNvSpPr>
          <p:nvPr userDrawn="1"/>
        </p:nvSpPr>
        <p:spPr bwMode="auto">
          <a:xfrm>
            <a:off x="3496972" y="2469994"/>
            <a:ext cx="685995" cy="685997"/>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3" name="Oval 11"/>
          <p:cNvSpPr>
            <a:spLocks noChangeArrowheads="1"/>
          </p:cNvSpPr>
          <p:nvPr userDrawn="1"/>
        </p:nvSpPr>
        <p:spPr bwMode="auto">
          <a:xfrm>
            <a:off x="3496972" y="4933020"/>
            <a:ext cx="685995" cy="682752"/>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4" name="Oval 12"/>
          <p:cNvSpPr>
            <a:spLocks noChangeArrowheads="1"/>
          </p:cNvSpPr>
          <p:nvPr userDrawn="1"/>
        </p:nvSpPr>
        <p:spPr bwMode="auto">
          <a:xfrm>
            <a:off x="4130691" y="3701507"/>
            <a:ext cx="685995" cy="685997"/>
          </a:xfrm>
          <a:prstGeom prst="ellipse">
            <a:avLst/>
          </a:prstGeom>
          <a:noFill/>
          <a:ln w="28575">
            <a:solidFill>
              <a:schemeClr val="tx1">
                <a:lumMod val="50000"/>
                <a:lumOff val="5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5" name="Text Placeholder 3"/>
          <p:cNvSpPr>
            <a:spLocks noGrp="1"/>
          </p:cNvSpPr>
          <p:nvPr>
            <p:ph type="body" sz="half" idx="35"/>
          </p:nvPr>
        </p:nvSpPr>
        <p:spPr>
          <a:xfrm>
            <a:off x="1815315" y="3686319"/>
            <a:ext cx="2287571" cy="1146048"/>
          </a:xfrm>
          <a:prstGeom prst="rect">
            <a:avLst/>
          </a:prstGeom>
        </p:spPr>
        <p:txBody>
          <a:bodyPr wrap="square" lIns="0" tIns="0" rIns="0" bIns="0" anchor="t">
            <a:noAutofit/>
          </a:bodyPr>
          <a:lstStyle>
            <a:lvl1pPr marL="0" indent="0" algn="ctr">
              <a:buNone/>
              <a:defRPr sz="1333"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96" name="Text Placeholder 3"/>
          <p:cNvSpPr>
            <a:spLocks noGrp="1"/>
          </p:cNvSpPr>
          <p:nvPr>
            <p:ph type="body" sz="half" idx="37"/>
          </p:nvPr>
        </p:nvSpPr>
        <p:spPr>
          <a:xfrm>
            <a:off x="1926167" y="3380473"/>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00" name="Text Placeholder 3"/>
          <p:cNvSpPr>
            <a:spLocks noGrp="1"/>
          </p:cNvSpPr>
          <p:nvPr>
            <p:ph type="body" sz="half" idx="41" hasCustomPrompt="1"/>
          </p:nvPr>
        </p:nvSpPr>
        <p:spPr>
          <a:xfrm>
            <a:off x="3577503" y="2616739"/>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101" name="Text Placeholder 3"/>
          <p:cNvSpPr>
            <a:spLocks noGrp="1"/>
          </p:cNvSpPr>
          <p:nvPr>
            <p:ph type="body" sz="half" idx="42" hasCustomPrompt="1"/>
          </p:nvPr>
        </p:nvSpPr>
        <p:spPr>
          <a:xfrm>
            <a:off x="4211222" y="3848252"/>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sp>
        <p:nvSpPr>
          <p:cNvPr id="102" name="Text Placeholder 3"/>
          <p:cNvSpPr>
            <a:spLocks noGrp="1"/>
          </p:cNvSpPr>
          <p:nvPr>
            <p:ph type="body" sz="half" idx="43" hasCustomPrompt="1"/>
          </p:nvPr>
        </p:nvSpPr>
        <p:spPr>
          <a:xfrm>
            <a:off x="3577503" y="5078143"/>
            <a:ext cx="524933" cy="392507"/>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Num</a:t>
            </a:r>
          </a:p>
        </p:txBody>
      </p:sp>
      <p:cxnSp>
        <p:nvCxnSpPr>
          <p:cNvPr id="103" name="Straight Connector 102"/>
          <p:cNvCxnSpPr/>
          <p:nvPr userDrawn="1"/>
        </p:nvCxnSpPr>
        <p:spPr>
          <a:xfrm rot="10800000">
            <a:off x="4177245" y="2812911"/>
            <a:ext cx="1219200"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rot="10800000">
            <a:off x="4805680" y="4043495"/>
            <a:ext cx="1499616"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rot="10800000">
            <a:off x="4177245" y="5274079"/>
            <a:ext cx="1219200" cy="163"/>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2" name="Picture Placeholder 7"/>
          <p:cNvSpPr>
            <a:spLocks noGrp="1"/>
          </p:cNvSpPr>
          <p:nvPr>
            <p:ph type="pic" sz="quarter" idx="53" hasCustomPrompt="1"/>
          </p:nvPr>
        </p:nvSpPr>
        <p:spPr>
          <a:xfrm>
            <a:off x="5397495" y="2088499"/>
            <a:ext cx="1450848" cy="1450848"/>
          </a:xfrm>
          <a:prstGeom prst="ellipse">
            <a:avLst/>
          </a:prstGeom>
          <a:ln w="28575">
            <a:solidFill>
              <a:schemeClr val="accent1"/>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113" name="Picture Placeholder 7"/>
          <p:cNvSpPr>
            <a:spLocks noGrp="1"/>
          </p:cNvSpPr>
          <p:nvPr>
            <p:ph type="pic" sz="quarter" idx="54" hasCustomPrompt="1"/>
          </p:nvPr>
        </p:nvSpPr>
        <p:spPr>
          <a:xfrm>
            <a:off x="6318251" y="3320397"/>
            <a:ext cx="1450848" cy="1450848"/>
          </a:xfrm>
          <a:prstGeom prst="ellipse">
            <a:avLst/>
          </a:prstGeom>
          <a:ln w="28575">
            <a:solidFill>
              <a:schemeClr val="accent2"/>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114" name="Picture Placeholder 7"/>
          <p:cNvSpPr>
            <a:spLocks noGrp="1"/>
          </p:cNvSpPr>
          <p:nvPr>
            <p:ph type="pic" sz="quarter" idx="55" hasCustomPrompt="1"/>
          </p:nvPr>
        </p:nvSpPr>
        <p:spPr>
          <a:xfrm>
            <a:off x="5397500" y="4552301"/>
            <a:ext cx="1450848" cy="1450848"/>
          </a:xfrm>
          <a:prstGeom prst="ellipse">
            <a:avLst/>
          </a:prstGeom>
          <a:ln w="28575">
            <a:solidFill>
              <a:schemeClr val="accent3"/>
            </a:solidFill>
          </a:ln>
        </p:spPr>
        <p:txBody>
          <a:bodyPr wrap="none" tIns="0" bIns="91440" anchor="b"/>
          <a:lstStyle>
            <a:lvl1pPr algn="ctr" rtl="0">
              <a:buNone/>
              <a:defRPr sz="1333" b="1">
                <a:solidFill>
                  <a:schemeClr val="tx1">
                    <a:lumMod val="50000"/>
                    <a:lumOff val="50000"/>
                  </a:schemeClr>
                </a:solidFill>
              </a:defRPr>
            </a:lvl1pPr>
          </a:lstStyle>
          <a:p>
            <a:r>
              <a:rPr lang="en-US" dirty="0"/>
              <a:t>Image</a:t>
            </a:r>
          </a:p>
        </p:txBody>
      </p:sp>
      <p:sp>
        <p:nvSpPr>
          <p:cNvPr id="115" name="Text Placeholder 3"/>
          <p:cNvSpPr>
            <a:spLocks noGrp="1"/>
          </p:cNvSpPr>
          <p:nvPr>
            <p:ph type="body" sz="half" idx="56"/>
          </p:nvPr>
        </p:nvSpPr>
        <p:spPr>
          <a:xfrm>
            <a:off x="7191167" y="2395675"/>
            <a:ext cx="2828544" cy="765972"/>
          </a:xfrm>
          <a:prstGeom prst="rect">
            <a:avLst/>
          </a:prstGeom>
        </p:spPr>
        <p:txBody>
          <a:bodyPr wrap="square" lIns="0" tIns="0" rIns="0" bIns="0" anchor="t">
            <a:noAutofit/>
          </a:bodyPr>
          <a:lstStyle>
            <a:lvl1pPr marL="0" indent="0" algn="l">
              <a:buNone/>
              <a:defRPr sz="1333" b="0"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16" name="Text Placeholder 3"/>
          <p:cNvSpPr>
            <a:spLocks noGrp="1"/>
          </p:cNvSpPr>
          <p:nvPr>
            <p:ph type="body" sz="half" idx="57"/>
          </p:nvPr>
        </p:nvSpPr>
        <p:spPr>
          <a:xfrm>
            <a:off x="7188200" y="2065213"/>
            <a:ext cx="1805472" cy="257040"/>
          </a:xfrm>
          <a:prstGeom prst="rect">
            <a:avLst/>
          </a:prstGeom>
        </p:spPr>
        <p:txBody>
          <a:bodyPr wrap="none" lIns="0" tIns="0" rIns="0" bIns="0" anchor="ctr">
            <a:noAutofit/>
          </a:bodyPr>
          <a:lstStyle>
            <a:lvl1pPr marL="0" indent="0" algn="l">
              <a:buNone/>
              <a:defRPr sz="1867"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17" name="Text Placeholder 3"/>
          <p:cNvSpPr>
            <a:spLocks noGrp="1"/>
          </p:cNvSpPr>
          <p:nvPr>
            <p:ph type="body" sz="half" idx="58"/>
          </p:nvPr>
        </p:nvSpPr>
        <p:spPr>
          <a:xfrm>
            <a:off x="8102600" y="3758547"/>
            <a:ext cx="2828544" cy="765972"/>
          </a:xfrm>
          <a:prstGeom prst="rect">
            <a:avLst/>
          </a:prstGeom>
        </p:spPr>
        <p:txBody>
          <a:bodyPr wrap="square" lIns="0" tIns="0" rIns="0" bIns="0" anchor="t">
            <a:noAutofit/>
          </a:bodyPr>
          <a:lstStyle>
            <a:lvl1pPr marL="0" indent="0" algn="l">
              <a:buNone/>
              <a:defRPr sz="1333" b="0"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18" name="Text Placeholder 3"/>
          <p:cNvSpPr>
            <a:spLocks noGrp="1"/>
          </p:cNvSpPr>
          <p:nvPr>
            <p:ph type="body" sz="half" idx="59"/>
          </p:nvPr>
        </p:nvSpPr>
        <p:spPr>
          <a:xfrm>
            <a:off x="8099633" y="3428085"/>
            <a:ext cx="1805472" cy="257040"/>
          </a:xfrm>
          <a:prstGeom prst="rect">
            <a:avLst/>
          </a:prstGeom>
        </p:spPr>
        <p:txBody>
          <a:bodyPr wrap="none" lIns="0" tIns="0" rIns="0" bIns="0" anchor="ctr">
            <a:noAutofit/>
          </a:bodyPr>
          <a:lstStyle>
            <a:lvl1pPr marL="0" indent="0" algn="l">
              <a:buNone/>
              <a:defRPr sz="1867"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21" name="Text Placeholder 3"/>
          <p:cNvSpPr>
            <a:spLocks noGrp="1"/>
          </p:cNvSpPr>
          <p:nvPr>
            <p:ph type="body" sz="half" idx="60"/>
          </p:nvPr>
        </p:nvSpPr>
        <p:spPr>
          <a:xfrm>
            <a:off x="7191167" y="5257409"/>
            <a:ext cx="2828544" cy="765972"/>
          </a:xfrm>
          <a:prstGeom prst="rect">
            <a:avLst/>
          </a:prstGeom>
        </p:spPr>
        <p:txBody>
          <a:bodyPr wrap="square" lIns="0" tIns="0" rIns="0" bIns="0" anchor="t">
            <a:noAutofit/>
          </a:bodyPr>
          <a:lstStyle>
            <a:lvl1pPr marL="0" indent="0" algn="l">
              <a:buNone/>
              <a:defRPr sz="1333" b="0"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22" name="Text Placeholder 3"/>
          <p:cNvSpPr>
            <a:spLocks noGrp="1"/>
          </p:cNvSpPr>
          <p:nvPr>
            <p:ph type="body" sz="half" idx="61"/>
          </p:nvPr>
        </p:nvSpPr>
        <p:spPr>
          <a:xfrm>
            <a:off x="7188200" y="4926947"/>
            <a:ext cx="1805472" cy="257040"/>
          </a:xfrm>
          <a:prstGeom prst="rect">
            <a:avLst/>
          </a:prstGeom>
        </p:spPr>
        <p:txBody>
          <a:bodyPr wrap="none" lIns="0" tIns="0" rIns="0" bIns="0" anchor="ctr">
            <a:noAutofit/>
          </a:bodyPr>
          <a:lstStyle>
            <a:lvl1pPr marL="0" indent="0" algn="l">
              <a:buNone/>
              <a:defRPr sz="1867"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Tree>
    <p:extLst>
      <p:ext uri="{BB962C8B-B14F-4D97-AF65-F5344CB8AC3E}">
        <p14:creationId xmlns:p14="http://schemas.microsoft.com/office/powerpoint/2010/main" val="427053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3" presetClass="entr" presetSubtype="16"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0">
                                            <p:txEl>
                                              <p:pRg st="0" end="0"/>
                                            </p:txEl>
                                          </p:spTgt>
                                        </p:tgtEl>
                                        <p:attrNameLst>
                                          <p:attrName>style.visibility</p:attrName>
                                        </p:attrNameLst>
                                      </p:cBhvr>
                                      <p:to>
                                        <p:strVal val="visible"/>
                                      </p:to>
                                    </p:set>
                                    <p:animEffect transition="in" filter="fade">
                                      <p:cBhvr>
                                        <p:cTn id="11" dur="500"/>
                                        <p:tgtEl>
                                          <p:spTgt spid="10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p:cTn id="18" dur="500" fill="hold"/>
                                        <p:tgtEl>
                                          <p:spTgt spid="112"/>
                                        </p:tgtEl>
                                        <p:attrNameLst>
                                          <p:attrName>ppt_w</p:attrName>
                                        </p:attrNameLst>
                                      </p:cBhvr>
                                      <p:tavLst>
                                        <p:tav tm="0">
                                          <p:val>
                                            <p:fltVal val="0"/>
                                          </p:val>
                                        </p:tav>
                                        <p:tav tm="100000">
                                          <p:val>
                                            <p:strVal val="#ppt_w"/>
                                          </p:val>
                                        </p:tav>
                                      </p:tavLst>
                                    </p:anim>
                                    <p:anim calcmode="lin" valueType="num">
                                      <p:cBhvr>
                                        <p:cTn id="19" dur="500" fill="hold"/>
                                        <p:tgtEl>
                                          <p:spTgt spid="112"/>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500"/>
                                        <p:tgtEl>
                                          <p:spTgt spid="116">
                                            <p:txEl>
                                              <p:pRg st="0" end="0"/>
                                            </p:txEl>
                                          </p:spTgt>
                                        </p:tgtEl>
                                      </p:cBhvr>
                                    </p:animEffect>
                                  </p:childTnLst>
                                </p:cTn>
                              </p:par>
                            </p:childTnLst>
                          </p:cTn>
                        </p:par>
                        <p:par>
                          <p:cTn id="24" fill="hold">
                            <p:stCondLst>
                              <p:cond delay="2000"/>
                            </p:stCondLst>
                            <p:childTnLst>
                              <p:par>
                                <p:cTn id="25" presetID="22" presetClass="entr" presetSubtype="8" fill="hold" nodeType="afterEffect" nodePh="1">
                                  <p:stCondLst>
                                    <p:cond delay="0"/>
                                  </p:stCondLst>
                                  <p:endCondLst>
                                    <p:cond evt="begin" delay="0">
                                      <p:tn val="25"/>
                                    </p:cond>
                                  </p:endCondLst>
                                  <p:childTnLst>
                                    <p:set>
                                      <p:cBhvr>
                                        <p:cTn id="26" dur="1" fill="hold">
                                          <p:stCondLst>
                                            <p:cond delay="0"/>
                                          </p:stCondLst>
                                        </p:cTn>
                                        <p:tgtEl>
                                          <p:spTgt spid="115">
                                            <p:txEl>
                                              <p:pRg st="0" end="0"/>
                                            </p:txEl>
                                          </p:spTgt>
                                        </p:tgtEl>
                                        <p:attrNameLst>
                                          <p:attrName>style.visibility</p:attrName>
                                        </p:attrNameLst>
                                      </p:cBhvr>
                                      <p:to>
                                        <p:strVal val="visible"/>
                                      </p:to>
                                    </p:set>
                                    <p:animEffect transition="in" filter="wipe(left)">
                                      <p:cBhvr>
                                        <p:cTn id="27" dur="500"/>
                                        <p:tgtEl>
                                          <p:spTgt spid="115">
                                            <p:txEl>
                                              <p:pRg st="0" end="0"/>
                                            </p:txEl>
                                          </p:spTgt>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up)">
                                      <p:cBhvr>
                                        <p:cTn id="31" dur="500"/>
                                        <p:tgtEl>
                                          <p:spTgt spid="88"/>
                                        </p:tgtEl>
                                      </p:cBhvr>
                                    </p:animEffect>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94"/>
                                        </p:tgtEl>
                                        <p:attrNameLst>
                                          <p:attrName>style.visibility</p:attrName>
                                        </p:attrNameLst>
                                      </p:cBhvr>
                                      <p:to>
                                        <p:strVal val="visible"/>
                                      </p:to>
                                    </p:set>
                                    <p:anim calcmode="lin" valueType="num">
                                      <p:cBhvr>
                                        <p:cTn id="35" dur="500" fill="hold"/>
                                        <p:tgtEl>
                                          <p:spTgt spid="94"/>
                                        </p:tgtEl>
                                        <p:attrNameLst>
                                          <p:attrName>ppt_w</p:attrName>
                                        </p:attrNameLst>
                                      </p:cBhvr>
                                      <p:tavLst>
                                        <p:tav tm="0">
                                          <p:val>
                                            <p:fltVal val="0"/>
                                          </p:val>
                                        </p:tav>
                                        <p:tav tm="100000">
                                          <p:val>
                                            <p:strVal val="#ppt_w"/>
                                          </p:val>
                                        </p:tav>
                                      </p:tavLst>
                                    </p:anim>
                                    <p:anim calcmode="lin" valueType="num">
                                      <p:cBhvr>
                                        <p:cTn id="36" dur="500" fill="hold"/>
                                        <p:tgtEl>
                                          <p:spTgt spid="94"/>
                                        </p:tgtEl>
                                        <p:attrNameLst>
                                          <p:attrName>ppt_h</p:attrName>
                                        </p:attrNameLst>
                                      </p:cBhvr>
                                      <p:tavLst>
                                        <p:tav tm="0">
                                          <p:val>
                                            <p:fltVal val="0"/>
                                          </p:val>
                                        </p:tav>
                                        <p:tav tm="100000">
                                          <p:val>
                                            <p:strVal val="#ppt_h"/>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101">
                                            <p:txEl>
                                              <p:pRg st="0" end="0"/>
                                            </p:txEl>
                                          </p:spTgt>
                                        </p:tgtEl>
                                        <p:attrNameLst>
                                          <p:attrName>style.visibility</p:attrName>
                                        </p:attrNameLst>
                                      </p:cBhvr>
                                      <p:to>
                                        <p:strVal val="visible"/>
                                      </p:to>
                                    </p:set>
                                    <p:animEffect transition="in" filter="fade">
                                      <p:cBhvr>
                                        <p:cTn id="39" dur="500"/>
                                        <p:tgtEl>
                                          <p:spTgt spid="101">
                                            <p:txEl>
                                              <p:pRg st="0" end="0"/>
                                            </p:txEl>
                                          </p:spTgt>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wipe(left)">
                                      <p:cBhvr>
                                        <p:cTn id="43" dur="500"/>
                                        <p:tgtEl>
                                          <p:spTgt spid="104"/>
                                        </p:tgtEl>
                                      </p:cBhvr>
                                    </p:animEffect>
                                  </p:childTnLst>
                                </p:cTn>
                              </p:par>
                              <p:par>
                                <p:cTn id="44" presetID="23" presetClass="entr" presetSubtype="16" fill="hold" grpId="0" nodeType="withEffect">
                                  <p:stCondLst>
                                    <p:cond delay="0"/>
                                  </p:stCondLst>
                                  <p:childTnLst>
                                    <p:set>
                                      <p:cBhvr>
                                        <p:cTn id="45" dur="1" fill="hold">
                                          <p:stCondLst>
                                            <p:cond delay="0"/>
                                          </p:stCondLst>
                                        </p:cTn>
                                        <p:tgtEl>
                                          <p:spTgt spid="113"/>
                                        </p:tgtEl>
                                        <p:attrNameLst>
                                          <p:attrName>style.visibility</p:attrName>
                                        </p:attrNameLst>
                                      </p:cBhvr>
                                      <p:to>
                                        <p:strVal val="visible"/>
                                      </p:to>
                                    </p:set>
                                    <p:anim calcmode="lin" valueType="num">
                                      <p:cBhvr>
                                        <p:cTn id="46" dur="500" fill="hold"/>
                                        <p:tgtEl>
                                          <p:spTgt spid="113"/>
                                        </p:tgtEl>
                                        <p:attrNameLst>
                                          <p:attrName>ppt_w</p:attrName>
                                        </p:attrNameLst>
                                      </p:cBhvr>
                                      <p:tavLst>
                                        <p:tav tm="0">
                                          <p:val>
                                            <p:fltVal val="0"/>
                                          </p:val>
                                        </p:tav>
                                        <p:tav tm="100000">
                                          <p:val>
                                            <p:strVal val="#ppt_w"/>
                                          </p:val>
                                        </p:tav>
                                      </p:tavLst>
                                    </p:anim>
                                    <p:anim calcmode="lin" valueType="num">
                                      <p:cBhvr>
                                        <p:cTn id="47" dur="500" fill="hold"/>
                                        <p:tgtEl>
                                          <p:spTgt spid="113"/>
                                        </p:tgtEl>
                                        <p:attrNameLst>
                                          <p:attrName>ppt_h</p:attrName>
                                        </p:attrNameLst>
                                      </p:cBhvr>
                                      <p:tavLst>
                                        <p:tav tm="0">
                                          <p:val>
                                            <p:fltVal val="0"/>
                                          </p:val>
                                        </p:tav>
                                        <p:tav tm="100000">
                                          <p:val>
                                            <p:strVal val="#ppt_h"/>
                                          </p:val>
                                        </p:tav>
                                      </p:tavLst>
                                    </p:anim>
                                  </p:childTnLst>
                                </p:cTn>
                              </p:par>
                            </p:childTnLst>
                          </p:cTn>
                        </p:par>
                        <p:par>
                          <p:cTn id="48" fill="hold">
                            <p:stCondLst>
                              <p:cond delay="40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18">
                                            <p:txEl>
                                              <p:pRg st="0" end="0"/>
                                            </p:txEl>
                                          </p:spTgt>
                                        </p:tgtEl>
                                        <p:attrNameLst>
                                          <p:attrName>style.visibility</p:attrName>
                                        </p:attrNameLst>
                                      </p:cBhvr>
                                      <p:to>
                                        <p:strVal val="visible"/>
                                      </p:to>
                                    </p:set>
                                    <p:animEffect transition="in" filter="fade">
                                      <p:cBhvr>
                                        <p:cTn id="51" dur="500"/>
                                        <p:tgtEl>
                                          <p:spTgt spid="118">
                                            <p:txEl>
                                              <p:pRg st="0" end="0"/>
                                            </p:txEl>
                                          </p:spTgt>
                                        </p:tgtEl>
                                      </p:cBhvr>
                                    </p:animEffect>
                                  </p:childTnLst>
                                </p:cTn>
                              </p:par>
                            </p:childTnLst>
                          </p:cTn>
                        </p:par>
                        <p:par>
                          <p:cTn id="52" fill="hold">
                            <p:stCondLst>
                              <p:cond delay="4500"/>
                            </p:stCondLst>
                            <p:childTnLst>
                              <p:par>
                                <p:cTn id="53" presetID="22" presetClass="entr" presetSubtype="8" fill="hold" nodeType="afterEffect" nodePh="1">
                                  <p:stCondLst>
                                    <p:cond delay="0"/>
                                  </p:stCondLst>
                                  <p:endCondLst>
                                    <p:cond evt="begin" delay="0">
                                      <p:tn val="53"/>
                                    </p:cond>
                                  </p:endCondLst>
                                  <p:childTnLst>
                                    <p:set>
                                      <p:cBhvr>
                                        <p:cTn id="54" dur="1" fill="hold">
                                          <p:stCondLst>
                                            <p:cond delay="0"/>
                                          </p:stCondLst>
                                        </p:cTn>
                                        <p:tgtEl>
                                          <p:spTgt spid="117">
                                            <p:txEl>
                                              <p:pRg st="0" end="0"/>
                                            </p:txEl>
                                          </p:spTgt>
                                        </p:tgtEl>
                                        <p:attrNameLst>
                                          <p:attrName>style.visibility</p:attrName>
                                        </p:attrNameLst>
                                      </p:cBhvr>
                                      <p:to>
                                        <p:strVal val="visible"/>
                                      </p:to>
                                    </p:set>
                                    <p:animEffect transition="in" filter="wipe(left)">
                                      <p:cBhvr>
                                        <p:cTn id="55" dur="500"/>
                                        <p:tgtEl>
                                          <p:spTgt spid="117">
                                            <p:txEl>
                                              <p:pRg st="0" end="0"/>
                                            </p:txEl>
                                          </p:spTgt>
                                        </p:tgtEl>
                                      </p:cBhvr>
                                    </p:animEffect>
                                  </p:childTnLst>
                                </p:cTn>
                              </p:par>
                            </p:childTnLst>
                          </p:cTn>
                        </p:par>
                        <p:par>
                          <p:cTn id="56" fill="hold">
                            <p:stCondLst>
                              <p:cond delay="5000"/>
                            </p:stCondLst>
                            <p:childTnLst>
                              <p:par>
                                <p:cTn id="57" presetID="22" presetClass="entr" presetSubtype="4"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wipe(down)">
                                      <p:cBhvr>
                                        <p:cTn id="59" dur="500"/>
                                        <p:tgtEl>
                                          <p:spTgt spid="83"/>
                                        </p:tgtEl>
                                      </p:cBhvr>
                                    </p:animEffect>
                                  </p:childTnLst>
                                </p:cTn>
                              </p:par>
                            </p:childTnLst>
                          </p:cTn>
                        </p:par>
                        <p:par>
                          <p:cTn id="60" fill="hold">
                            <p:stCondLst>
                              <p:cond delay="5500"/>
                            </p:stCondLst>
                            <p:childTnLst>
                              <p:par>
                                <p:cTn id="61" presetID="23" presetClass="entr" presetSubtype="16" fill="hold" grpId="0" nodeType="afterEffect">
                                  <p:stCondLst>
                                    <p:cond delay="0"/>
                                  </p:stCondLst>
                                  <p:childTnLst>
                                    <p:set>
                                      <p:cBhvr>
                                        <p:cTn id="62" dur="1" fill="hold">
                                          <p:stCondLst>
                                            <p:cond delay="0"/>
                                          </p:stCondLst>
                                        </p:cTn>
                                        <p:tgtEl>
                                          <p:spTgt spid="93"/>
                                        </p:tgtEl>
                                        <p:attrNameLst>
                                          <p:attrName>style.visibility</p:attrName>
                                        </p:attrNameLst>
                                      </p:cBhvr>
                                      <p:to>
                                        <p:strVal val="visible"/>
                                      </p:to>
                                    </p:set>
                                    <p:anim calcmode="lin" valueType="num">
                                      <p:cBhvr>
                                        <p:cTn id="63" dur="500" fill="hold"/>
                                        <p:tgtEl>
                                          <p:spTgt spid="93"/>
                                        </p:tgtEl>
                                        <p:attrNameLst>
                                          <p:attrName>ppt_w</p:attrName>
                                        </p:attrNameLst>
                                      </p:cBhvr>
                                      <p:tavLst>
                                        <p:tav tm="0">
                                          <p:val>
                                            <p:fltVal val="0"/>
                                          </p:val>
                                        </p:tav>
                                        <p:tav tm="100000">
                                          <p:val>
                                            <p:strVal val="#ppt_w"/>
                                          </p:val>
                                        </p:tav>
                                      </p:tavLst>
                                    </p:anim>
                                    <p:anim calcmode="lin" valueType="num">
                                      <p:cBhvr>
                                        <p:cTn id="64" dur="500" fill="hold"/>
                                        <p:tgtEl>
                                          <p:spTgt spid="93"/>
                                        </p:tgtEl>
                                        <p:attrNameLst>
                                          <p:attrName>ppt_h</p:attrName>
                                        </p:attrNameLst>
                                      </p:cBhvr>
                                      <p:tavLst>
                                        <p:tav tm="0">
                                          <p:val>
                                            <p:fltVal val="0"/>
                                          </p:val>
                                        </p:tav>
                                        <p:tav tm="100000">
                                          <p:val>
                                            <p:strVal val="#ppt_h"/>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102">
                                            <p:txEl>
                                              <p:pRg st="0" end="0"/>
                                            </p:txEl>
                                          </p:spTgt>
                                        </p:tgtEl>
                                        <p:attrNameLst>
                                          <p:attrName>style.visibility</p:attrName>
                                        </p:attrNameLst>
                                      </p:cBhvr>
                                      <p:to>
                                        <p:strVal val="visible"/>
                                      </p:to>
                                    </p:set>
                                    <p:animEffect transition="in" filter="fade">
                                      <p:cBhvr>
                                        <p:cTn id="67" dur="500"/>
                                        <p:tgtEl>
                                          <p:spTgt spid="102">
                                            <p:txEl>
                                              <p:pRg st="0" end="0"/>
                                            </p:txEl>
                                          </p:spTgt>
                                        </p:tgtEl>
                                      </p:cBhvr>
                                    </p:animEffect>
                                  </p:childTnLst>
                                </p:cTn>
                              </p:par>
                            </p:childTnLst>
                          </p:cTn>
                        </p:par>
                        <p:par>
                          <p:cTn id="68" fill="hold">
                            <p:stCondLst>
                              <p:cond delay="6000"/>
                            </p:stCondLst>
                            <p:childTnLst>
                              <p:par>
                                <p:cTn id="69" presetID="22" presetClass="entr" presetSubtype="8" fill="hold" nodeType="afterEffect">
                                  <p:stCondLst>
                                    <p:cond delay="0"/>
                                  </p:stCondLst>
                                  <p:childTnLst>
                                    <p:set>
                                      <p:cBhvr>
                                        <p:cTn id="70" dur="1" fill="hold">
                                          <p:stCondLst>
                                            <p:cond delay="0"/>
                                          </p:stCondLst>
                                        </p:cTn>
                                        <p:tgtEl>
                                          <p:spTgt spid="105"/>
                                        </p:tgtEl>
                                        <p:attrNameLst>
                                          <p:attrName>style.visibility</p:attrName>
                                        </p:attrNameLst>
                                      </p:cBhvr>
                                      <p:to>
                                        <p:strVal val="visible"/>
                                      </p:to>
                                    </p:set>
                                    <p:animEffect transition="in" filter="wipe(left)">
                                      <p:cBhvr>
                                        <p:cTn id="71" dur="500"/>
                                        <p:tgtEl>
                                          <p:spTgt spid="105"/>
                                        </p:tgtEl>
                                      </p:cBhvr>
                                    </p:animEffect>
                                  </p:childTnLst>
                                </p:cTn>
                              </p:par>
                              <p:par>
                                <p:cTn id="72" presetID="23" presetClass="entr" presetSubtype="16" fill="hold" grpId="0" nodeType="withEffect">
                                  <p:stCondLst>
                                    <p:cond delay="0"/>
                                  </p:stCondLst>
                                  <p:childTnLst>
                                    <p:set>
                                      <p:cBhvr>
                                        <p:cTn id="73" dur="1" fill="hold">
                                          <p:stCondLst>
                                            <p:cond delay="0"/>
                                          </p:stCondLst>
                                        </p:cTn>
                                        <p:tgtEl>
                                          <p:spTgt spid="114"/>
                                        </p:tgtEl>
                                        <p:attrNameLst>
                                          <p:attrName>style.visibility</p:attrName>
                                        </p:attrNameLst>
                                      </p:cBhvr>
                                      <p:to>
                                        <p:strVal val="visible"/>
                                      </p:to>
                                    </p:set>
                                    <p:anim calcmode="lin" valueType="num">
                                      <p:cBhvr>
                                        <p:cTn id="74" dur="500" fill="hold"/>
                                        <p:tgtEl>
                                          <p:spTgt spid="114"/>
                                        </p:tgtEl>
                                        <p:attrNameLst>
                                          <p:attrName>ppt_w</p:attrName>
                                        </p:attrNameLst>
                                      </p:cBhvr>
                                      <p:tavLst>
                                        <p:tav tm="0">
                                          <p:val>
                                            <p:fltVal val="0"/>
                                          </p:val>
                                        </p:tav>
                                        <p:tav tm="100000">
                                          <p:val>
                                            <p:strVal val="#ppt_w"/>
                                          </p:val>
                                        </p:tav>
                                      </p:tavLst>
                                    </p:anim>
                                    <p:anim calcmode="lin" valueType="num">
                                      <p:cBhvr>
                                        <p:cTn id="75" dur="500" fill="hold"/>
                                        <p:tgtEl>
                                          <p:spTgt spid="114"/>
                                        </p:tgtEl>
                                        <p:attrNameLst>
                                          <p:attrName>ppt_h</p:attrName>
                                        </p:attrNameLst>
                                      </p:cBhvr>
                                      <p:tavLst>
                                        <p:tav tm="0">
                                          <p:val>
                                            <p:fltVal val="0"/>
                                          </p:val>
                                        </p:tav>
                                        <p:tav tm="100000">
                                          <p:val>
                                            <p:strVal val="#ppt_h"/>
                                          </p:val>
                                        </p:tav>
                                      </p:tavLst>
                                    </p:anim>
                                  </p:childTnLst>
                                </p:cTn>
                              </p:par>
                            </p:childTnLst>
                          </p:cTn>
                        </p:par>
                        <p:par>
                          <p:cTn id="76" fill="hold">
                            <p:stCondLst>
                              <p:cond delay="65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122">
                                            <p:txEl>
                                              <p:pRg st="0" end="0"/>
                                            </p:txEl>
                                          </p:spTgt>
                                        </p:tgtEl>
                                        <p:attrNameLst>
                                          <p:attrName>style.visibility</p:attrName>
                                        </p:attrNameLst>
                                      </p:cBhvr>
                                      <p:to>
                                        <p:strVal val="visible"/>
                                      </p:to>
                                    </p:set>
                                    <p:animEffect transition="in" filter="fade">
                                      <p:cBhvr>
                                        <p:cTn id="79" dur="500"/>
                                        <p:tgtEl>
                                          <p:spTgt spid="122">
                                            <p:txEl>
                                              <p:pRg st="0" end="0"/>
                                            </p:txEl>
                                          </p:spTgt>
                                        </p:tgtEl>
                                      </p:cBhvr>
                                    </p:animEffect>
                                  </p:childTnLst>
                                </p:cTn>
                              </p:par>
                            </p:childTnLst>
                          </p:cTn>
                        </p:par>
                        <p:par>
                          <p:cTn id="80" fill="hold">
                            <p:stCondLst>
                              <p:cond delay="7000"/>
                            </p:stCondLst>
                            <p:childTnLst>
                              <p:par>
                                <p:cTn id="81" presetID="22" presetClass="entr" presetSubtype="8" fill="hold" nodeType="afterEffect" nodePh="1">
                                  <p:stCondLst>
                                    <p:cond delay="0"/>
                                  </p:stCondLst>
                                  <p:endCondLst>
                                    <p:cond evt="begin" delay="0">
                                      <p:tn val="81"/>
                                    </p:cond>
                                  </p:endCondLst>
                                  <p:childTnLst>
                                    <p:set>
                                      <p:cBhvr>
                                        <p:cTn id="82" dur="1" fill="hold">
                                          <p:stCondLst>
                                            <p:cond delay="0"/>
                                          </p:stCondLst>
                                        </p:cTn>
                                        <p:tgtEl>
                                          <p:spTgt spid="121">
                                            <p:txEl>
                                              <p:pRg st="0" end="0"/>
                                            </p:txEl>
                                          </p:spTgt>
                                        </p:tgtEl>
                                        <p:attrNameLst>
                                          <p:attrName>style.visibility</p:attrName>
                                        </p:attrNameLst>
                                      </p:cBhvr>
                                      <p:to>
                                        <p:strVal val="visible"/>
                                      </p:to>
                                    </p:set>
                                    <p:animEffect transition="in" filter="wipe(left)">
                                      <p:cBhvr>
                                        <p:cTn id="83" dur="500"/>
                                        <p:tgtEl>
                                          <p:spTgt spid="121">
                                            <p:txEl>
                                              <p:pRg st="0" end="0"/>
                                            </p:txEl>
                                          </p:spTgt>
                                        </p:tgtEl>
                                      </p:cBhvr>
                                    </p:animEffect>
                                  </p:childTnLst>
                                </p:cTn>
                              </p:par>
                            </p:childTnLst>
                          </p:cTn>
                        </p:par>
                        <p:par>
                          <p:cTn id="84" fill="hold">
                            <p:stCondLst>
                              <p:cond delay="7500"/>
                            </p:stCondLst>
                            <p:childTnLst>
                              <p:par>
                                <p:cTn id="85" presetID="22" presetClass="entr" presetSubtype="4" fill="hold" grpId="0" nodeType="after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wipe(down)">
                                      <p:cBhvr>
                                        <p:cTn id="87" dur="500"/>
                                        <p:tgtEl>
                                          <p:spTgt spid="87"/>
                                        </p:tgtEl>
                                      </p:cBhvr>
                                    </p:animEffect>
                                  </p:childTnLst>
                                </p:cTn>
                              </p:par>
                            </p:childTnLst>
                          </p:cTn>
                        </p:par>
                        <p:par>
                          <p:cTn id="88" fill="hold">
                            <p:stCondLst>
                              <p:cond delay="8000"/>
                            </p:stCondLst>
                            <p:childTnLst>
                              <p:par>
                                <p:cTn id="89" presetID="10" presetClass="entr" presetSubtype="0" fill="hold" grpId="0" nodeType="afterEffect" nodePh="1">
                                  <p:stCondLst>
                                    <p:cond delay="0"/>
                                  </p:stCondLst>
                                  <p:endCondLst>
                                    <p:cond evt="begin" delay="0">
                                      <p:tn val="89"/>
                                    </p:cond>
                                  </p:endCondLst>
                                  <p:childTnLst>
                                    <p:set>
                                      <p:cBhvr>
                                        <p:cTn id="90" dur="1" fill="hold">
                                          <p:stCondLst>
                                            <p:cond delay="0"/>
                                          </p:stCondLst>
                                        </p:cTn>
                                        <p:tgtEl>
                                          <p:spTgt spid="96">
                                            <p:txEl>
                                              <p:pRg st="0" end="0"/>
                                            </p:txEl>
                                          </p:spTgt>
                                        </p:tgtEl>
                                        <p:attrNameLst>
                                          <p:attrName>style.visibility</p:attrName>
                                        </p:attrNameLst>
                                      </p:cBhvr>
                                      <p:to>
                                        <p:strVal val="visible"/>
                                      </p:to>
                                    </p:set>
                                    <p:animEffect transition="in" filter="fade">
                                      <p:cBhvr>
                                        <p:cTn id="91" dur="500"/>
                                        <p:tgtEl>
                                          <p:spTgt spid="96">
                                            <p:txEl>
                                              <p:pRg st="0" end="0"/>
                                            </p:txEl>
                                          </p:spTgt>
                                        </p:tgtEl>
                                      </p:cBhvr>
                                    </p:animEffect>
                                  </p:childTnLst>
                                </p:cTn>
                              </p:par>
                              <p:par>
                                <p:cTn id="92" presetID="10" presetClass="entr" presetSubtype="0" fill="hold" grpId="0" nodeType="withEffect" nodePh="1">
                                  <p:stCondLst>
                                    <p:cond delay="0"/>
                                  </p:stCondLst>
                                  <p:endCondLst>
                                    <p:cond evt="begin" delay="0">
                                      <p:tn val="92"/>
                                    </p:cond>
                                  </p:endCondLst>
                                  <p:childTnLst>
                                    <p:set>
                                      <p:cBhvr>
                                        <p:cTn id="93" dur="1" fill="hold">
                                          <p:stCondLst>
                                            <p:cond delay="0"/>
                                          </p:stCondLst>
                                        </p:cTn>
                                        <p:tgtEl>
                                          <p:spTgt spid="95">
                                            <p:txEl>
                                              <p:pRg st="0" end="0"/>
                                            </p:txEl>
                                          </p:spTgt>
                                        </p:tgtEl>
                                        <p:attrNameLst>
                                          <p:attrName>style.visibility</p:attrName>
                                        </p:attrNameLst>
                                      </p:cBhvr>
                                      <p:to>
                                        <p:strVal val="visible"/>
                                      </p:to>
                                    </p:set>
                                    <p:animEffect transition="in" filter="fade">
                                      <p:cBhvr>
                                        <p:cTn id="94" dur="500"/>
                                        <p:tgtEl>
                                          <p:spTgt spid="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7" grpId="0" animBg="1"/>
      <p:bldP spid="88" grpId="0" animBg="1"/>
      <p:bldP spid="92" grpId="0" animBg="1"/>
      <p:bldP spid="93" grpId="0" animBg="1"/>
      <p:bldP spid="94" grpId="0" animBg="1"/>
      <p:bldP spid="95"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95"/>
                        </p:tgtEl>
                        <p:attrNameLst>
                          <p:attrName>style.visibility</p:attrName>
                        </p:attrNameLst>
                      </p:cBhvr>
                      <p:to>
                        <p:strVal val="visible"/>
                      </p:to>
                    </p:set>
                    <p:animEffect transition="in" filter="fade">
                      <p:cBhvr>
                        <p:cTn dur="500"/>
                        <p:tgtEl>
                          <p:spTgt spid="95"/>
                        </p:tgtEl>
                      </p:cBhvr>
                    </p:animEffect>
                  </p:childTnLst>
                </p:cTn>
              </p:par>
            </p:tnLst>
          </p:tmpl>
        </p:tmplLst>
      </p:bldP>
      <p:bldP spid="96"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96"/>
                        </p:tgtEl>
                        <p:attrNameLst>
                          <p:attrName>style.visibility</p:attrName>
                        </p:attrNameLst>
                      </p:cBhvr>
                      <p:to>
                        <p:strVal val="visible"/>
                      </p:to>
                    </p:set>
                    <p:animEffect transition="in" filter="fade">
                      <p:cBhvr>
                        <p:cTn dur="500"/>
                        <p:tgtEl>
                          <p:spTgt spid="96"/>
                        </p:tgtEl>
                      </p:cBhvr>
                    </p:animEffect>
                  </p:childTnLst>
                </p:cTn>
              </p:par>
            </p:tnLst>
          </p:tmpl>
        </p:tmplLst>
      </p:bldP>
      <p:bldP spid="100" grpId="0" build="p">
        <p:tmplLst>
          <p:tmpl lvl="1">
            <p:tnLst>
              <p:par>
                <p:cTn presetID="10" presetClass="entr" presetSubtype="0" fill="hold" nodeType="with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2" grpId="0" build="p">
        <p:tmplLst>
          <p:tmpl lvl="1">
            <p:tnLst>
              <p:par>
                <p:cTn presetID="10" presetClass="entr" presetSubtype="0" fill="hold" nodeType="with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12" grpId="0" animBg="1"/>
      <p:bldP spid="113" grpId="0" animBg="1"/>
      <p:bldP spid="114" grpId="0" animBg="1"/>
      <p:bldP spid="116"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8"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22"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2" name="Picture Placeholder 7"/>
          <p:cNvSpPr>
            <a:spLocks noGrp="1"/>
          </p:cNvSpPr>
          <p:nvPr>
            <p:ph type="pic" sz="quarter" idx="53" hasCustomPrompt="1"/>
          </p:nvPr>
        </p:nvSpPr>
        <p:spPr>
          <a:xfrm>
            <a:off x="940849" y="2026581"/>
            <a:ext cx="2257552" cy="2257552"/>
          </a:xfrm>
          <a:prstGeom prst="ellipse">
            <a:avLst/>
          </a:prstGeom>
          <a:ln w="76200">
            <a:solidFill>
              <a:schemeClr val="bg1">
                <a:lumMod val="65000"/>
              </a:schemeClr>
            </a:solidFill>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31" name="Text Placeholder 3"/>
          <p:cNvSpPr>
            <a:spLocks noGrp="1"/>
          </p:cNvSpPr>
          <p:nvPr>
            <p:ph type="body" sz="half" idx="37"/>
          </p:nvPr>
        </p:nvSpPr>
        <p:spPr>
          <a:xfrm>
            <a:off x="1002825" y="4893524"/>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2" name="Text Placeholder 3"/>
          <p:cNvSpPr>
            <a:spLocks noGrp="1"/>
          </p:cNvSpPr>
          <p:nvPr>
            <p:ph type="body" sz="half" idx="50"/>
          </p:nvPr>
        </p:nvSpPr>
        <p:spPr>
          <a:xfrm>
            <a:off x="850425" y="5199369"/>
            <a:ext cx="2438400" cy="1146048"/>
          </a:xfrm>
          <a:prstGeom prst="rect">
            <a:avLst/>
          </a:prstGeom>
        </p:spPr>
        <p:txBody>
          <a:bodyPr wrap="square" lIns="0" tIns="0" rIns="0" bIns="0" anchor="t">
            <a:noAutofit/>
          </a:bodyPr>
          <a:lstStyle>
            <a:lvl1pPr marL="0" indent="0" algn="ct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33" name="Text Placeholder 3"/>
          <p:cNvSpPr>
            <a:spLocks noGrp="1"/>
          </p:cNvSpPr>
          <p:nvPr>
            <p:ph type="body" sz="half" idx="51"/>
          </p:nvPr>
        </p:nvSpPr>
        <p:spPr>
          <a:xfrm>
            <a:off x="1002825" y="4591520"/>
            <a:ext cx="2133600" cy="257040"/>
          </a:xfrm>
          <a:prstGeom prst="rect">
            <a:avLst/>
          </a:prstGeom>
        </p:spPr>
        <p:txBody>
          <a:bodyPr wrap="square" lIns="0" tIns="0" rIns="0" bIns="0" anchor="ctr">
            <a:noAutofit/>
          </a:bodyPr>
          <a:lstStyle>
            <a:lvl1pPr marL="0" indent="0" algn="ctr" rtl="0">
              <a:buNone/>
              <a:defRPr sz="1867"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4" name="Picture Placeholder 7"/>
          <p:cNvSpPr>
            <a:spLocks noGrp="1"/>
          </p:cNvSpPr>
          <p:nvPr>
            <p:ph type="pic" sz="quarter" idx="54" hasCustomPrompt="1"/>
          </p:nvPr>
        </p:nvSpPr>
        <p:spPr>
          <a:xfrm>
            <a:off x="3621697" y="2026581"/>
            <a:ext cx="2257552" cy="2257552"/>
          </a:xfrm>
          <a:prstGeom prst="ellipse">
            <a:avLst/>
          </a:prstGeom>
          <a:ln w="76200">
            <a:solidFill>
              <a:schemeClr val="bg1">
                <a:lumMod val="65000"/>
              </a:schemeClr>
            </a:solidFill>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35" name="Text Placeholder 3"/>
          <p:cNvSpPr>
            <a:spLocks noGrp="1"/>
          </p:cNvSpPr>
          <p:nvPr>
            <p:ph type="body" sz="half" idx="55"/>
          </p:nvPr>
        </p:nvSpPr>
        <p:spPr>
          <a:xfrm>
            <a:off x="3683673" y="4893524"/>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6" name="Text Placeholder 3"/>
          <p:cNvSpPr>
            <a:spLocks noGrp="1"/>
          </p:cNvSpPr>
          <p:nvPr>
            <p:ph type="body" sz="half" idx="56"/>
          </p:nvPr>
        </p:nvSpPr>
        <p:spPr>
          <a:xfrm>
            <a:off x="3531273" y="5199369"/>
            <a:ext cx="2438400" cy="1146048"/>
          </a:xfrm>
          <a:prstGeom prst="rect">
            <a:avLst/>
          </a:prstGeom>
        </p:spPr>
        <p:txBody>
          <a:bodyPr wrap="square" lIns="0" tIns="0" rIns="0" bIns="0" anchor="t">
            <a:noAutofit/>
          </a:bodyPr>
          <a:lstStyle>
            <a:lvl1pPr marL="0" indent="0" algn="ct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37" name="Text Placeholder 3"/>
          <p:cNvSpPr>
            <a:spLocks noGrp="1"/>
          </p:cNvSpPr>
          <p:nvPr>
            <p:ph type="body" sz="half" idx="57"/>
          </p:nvPr>
        </p:nvSpPr>
        <p:spPr>
          <a:xfrm>
            <a:off x="3683673" y="4591520"/>
            <a:ext cx="2133600" cy="257040"/>
          </a:xfrm>
          <a:prstGeom prst="rect">
            <a:avLst/>
          </a:prstGeom>
        </p:spPr>
        <p:txBody>
          <a:bodyPr wrap="square" lIns="0" tIns="0" rIns="0" bIns="0" anchor="ctr">
            <a:noAutofit/>
          </a:bodyPr>
          <a:lstStyle>
            <a:lvl1pPr marL="0" indent="0" algn="ctr" rtl="0">
              <a:buNone/>
              <a:defRPr sz="1867"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8" name="Picture Placeholder 7"/>
          <p:cNvSpPr>
            <a:spLocks noGrp="1"/>
          </p:cNvSpPr>
          <p:nvPr>
            <p:ph type="pic" sz="quarter" idx="58" hasCustomPrompt="1"/>
          </p:nvPr>
        </p:nvSpPr>
        <p:spPr>
          <a:xfrm>
            <a:off x="6302545" y="2026581"/>
            <a:ext cx="2257552" cy="2257552"/>
          </a:xfrm>
          <a:prstGeom prst="ellipse">
            <a:avLst/>
          </a:prstGeom>
          <a:ln w="76200">
            <a:solidFill>
              <a:schemeClr val="bg1">
                <a:lumMod val="65000"/>
              </a:schemeClr>
            </a:solidFill>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39" name="Text Placeholder 3"/>
          <p:cNvSpPr>
            <a:spLocks noGrp="1"/>
          </p:cNvSpPr>
          <p:nvPr>
            <p:ph type="body" sz="half" idx="59"/>
          </p:nvPr>
        </p:nvSpPr>
        <p:spPr>
          <a:xfrm>
            <a:off x="6364521" y="4893524"/>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0" name="Text Placeholder 3"/>
          <p:cNvSpPr>
            <a:spLocks noGrp="1"/>
          </p:cNvSpPr>
          <p:nvPr>
            <p:ph type="body" sz="half" idx="60"/>
          </p:nvPr>
        </p:nvSpPr>
        <p:spPr>
          <a:xfrm>
            <a:off x="6212121" y="5199369"/>
            <a:ext cx="2438400" cy="1146048"/>
          </a:xfrm>
          <a:prstGeom prst="rect">
            <a:avLst/>
          </a:prstGeom>
        </p:spPr>
        <p:txBody>
          <a:bodyPr wrap="square" lIns="0" tIns="0" rIns="0" bIns="0" anchor="t">
            <a:noAutofit/>
          </a:bodyPr>
          <a:lstStyle>
            <a:lvl1pPr marL="0" indent="0" algn="ct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41" name="Text Placeholder 3"/>
          <p:cNvSpPr>
            <a:spLocks noGrp="1"/>
          </p:cNvSpPr>
          <p:nvPr>
            <p:ph type="body" sz="half" idx="61"/>
          </p:nvPr>
        </p:nvSpPr>
        <p:spPr>
          <a:xfrm>
            <a:off x="6364521" y="4591520"/>
            <a:ext cx="2133600" cy="257040"/>
          </a:xfrm>
          <a:prstGeom prst="rect">
            <a:avLst/>
          </a:prstGeom>
        </p:spPr>
        <p:txBody>
          <a:bodyPr wrap="square" lIns="0" tIns="0" rIns="0" bIns="0" anchor="ctr">
            <a:noAutofit/>
          </a:bodyPr>
          <a:lstStyle>
            <a:lvl1pPr marL="0" indent="0" algn="ctr" rtl="0">
              <a:buNone/>
              <a:defRPr sz="1867"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2" name="Picture Placeholder 7"/>
          <p:cNvSpPr>
            <a:spLocks noGrp="1"/>
          </p:cNvSpPr>
          <p:nvPr>
            <p:ph type="pic" sz="quarter" idx="62" hasCustomPrompt="1"/>
          </p:nvPr>
        </p:nvSpPr>
        <p:spPr>
          <a:xfrm>
            <a:off x="8983395" y="2026581"/>
            <a:ext cx="2257552" cy="2257552"/>
          </a:xfrm>
          <a:prstGeom prst="ellipse">
            <a:avLst/>
          </a:prstGeom>
          <a:ln w="76200">
            <a:solidFill>
              <a:schemeClr val="bg1">
                <a:lumMod val="65000"/>
              </a:schemeClr>
            </a:solidFill>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43" name="Text Placeholder 3"/>
          <p:cNvSpPr>
            <a:spLocks noGrp="1"/>
          </p:cNvSpPr>
          <p:nvPr>
            <p:ph type="body" sz="half" idx="63"/>
          </p:nvPr>
        </p:nvSpPr>
        <p:spPr>
          <a:xfrm>
            <a:off x="9045371" y="4893524"/>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4" name="Text Placeholder 3"/>
          <p:cNvSpPr>
            <a:spLocks noGrp="1"/>
          </p:cNvSpPr>
          <p:nvPr>
            <p:ph type="body" sz="half" idx="64"/>
          </p:nvPr>
        </p:nvSpPr>
        <p:spPr>
          <a:xfrm>
            <a:off x="8892971" y="5199369"/>
            <a:ext cx="2438400" cy="1146048"/>
          </a:xfrm>
          <a:prstGeom prst="rect">
            <a:avLst/>
          </a:prstGeom>
        </p:spPr>
        <p:txBody>
          <a:bodyPr wrap="square" lIns="0" tIns="0" rIns="0" bIns="0" anchor="t">
            <a:noAutofit/>
          </a:bodyPr>
          <a:lstStyle>
            <a:lvl1pPr marL="0" indent="0" algn="ct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45" name="Text Placeholder 3"/>
          <p:cNvSpPr>
            <a:spLocks noGrp="1"/>
          </p:cNvSpPr>
          <p:nvPr>
            <p:ph type="body" sz="half" idx="65"/>
          </p:nvPr>
        </p:nvSpPr>
        <p:spPr>
          <a:xfrm>
            <a:off x="9045371" y="4591520"/>
            <a:ext cx="2133600" cy="257040"/>
          </a:xfrm>
          <a:prstGeom prst="rect">
            <a:avLst/>
          </a:prstGeom>
        </p:spPr>
        <p:txBody>
          <a:bodyPr wrap="square" lIns="0" tIns="0" rIns="0" bIns="0" anchor="ctr">
            <a:noAutofit/>
          </a:bodyPr>
          <a:lstStyle>
            <a:lvl1pPr marL="0" indent="0" algn="ctr" rtl="0">
              <a:buNone/>
              <a:defRPr sz="1867" b="1" baseline="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Tree>
    <p:extLst>
      <p:ext uri="{BB962C8B-B14F-4D97-AF65-F5344CB8AC3E}">
        <p14:creationId xmlns:p14="http://schemas.microsoft.com/office/powerpoint/2010/main" val="10599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500"/>
                                        <p:tgtEl>
                                          <p:spTgt spid="33">
                                            <p:txEl>
                                              <p:pRg st="0" end="0"/>
                                            </p:txEl>
                                          </p:spTgt>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childTnLst>
                          </p:cTn>
                        </p:par>
                        <p:par>
                          <p:cTn id="16" fill="hold">
                            <p:stCondLst>
                              <p:cond delay="1000"/>
                            </p:stCondLst>
                            <p:childTnLst>
                              <p:par>
                                <p:cTn id="17" presetID="2" presetClass="entr" presetSubtype="4" accel="50000" decel="50000" fill="hold" grpId="0" nodeType="afterEffect" nodePh="1">
                                  <p:stCondLst>
                                    <p:cond delay="0"/>
                                  </p:stCondLst>
                                  <p:endCondLst>
                                    <p:cond evt="begin" delay="0">
                                      <p:tn val="17"/>
                                    </p:cond>
                                  </p:endCondLst>
                                  <p:childTnLst>
                                    <p:set>
                                      <p:cBhvr>
                                        <p:cTn id="18" dur="1" fill="hold">
                                          <p:stCondLst>
                                            <p:cond delay="0"/>
                                          </p:stCondLst>
                                        </p:cTn>
                                        <p:tgtEl>
                                          <p:spTgt spid="32">
                                            <p:txEl>
                                              <p:pRg st="0" end="0"/>
                                            </p:txEl>
                                          </p:spTgt>
                                        </p:tgtEl>
                                        <p:attrNameLst>
                                          <p:attrName>style.visibility</p:attrName>
                                        </p:attrNameLst>
                                      </p:cBhvr>
                                      <p:to>
                                        <p:strVal val="visible"/>
                                      </p:to>
                                    </p:set>
                                    <p:anim calcmode="lin" valueType="num">
                                      <p:cBhvr additive="base">
                                        <p:cTn id="19"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3" presetClass="entr" presetSubtype="16"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37">
                                            <p:txEl>
                                              <p:pRg st="0" end="0"/>
                                            </p:txEl>
                                          </p:spTgt>
                                        </p:tgtEl>
                                        <p:attrNameLst>
                                          <p:attrName>style.visibility</p:attrName>
                                        </p:attrNameLst>
                                      </p:cBhvr>
                                      <p:to>
                                        <p:strVal val="visible"/>
                                      </p:to>
                                    </p:set>
                                    <p:animEffect transition="in" filter="fade">
                                      <p:cBhvr>
                                        <p:cTn id="29" dur="500"/>
                                        <p:tgtEl>
                                          <p:spTgt spid="37">
                                            <p:txEl>
                                              <p:pRg st="0" end="0"/>
                                            </p:txEl>
                                          </p:spTgt>
                                        </p:tgtEl>
                                      </p:cBhvr>
                                    </p:animEffect>
                                  </p:childTnLst>
                                </p:cTn>
                              </p:par>
                              <p:par>
                                <p:cTn id="30" presetID="10" presetClass="entr" presetSubtype="0" fill="hold" grpId="0" nodeType="withEffect" nodePh="1">
                                  <p:stCondLst>
                                    <p:cond delay="0"/>
                                  </p:stCondLst>
                                  <p:endCondLst>
                                    <p:cond evt="begin" delay="0">
                                      <p:tn val="30"/>
                                    </p:cond>
                                  </p:endCondLst>
                                  <p:childTnLst>
                                    <p:set>
                                      <p:cBhvr>
                                        <p:cTn id="31" dur="1" fill="hold">
                                          <p:stCondLst>
                                            <p:cond delay="0"/>
                                          </p:stCondLst>
                                        </p:cTn>
                                        <p:tgtEl>
                                          <p:spTgt spid="35">
                                            <p:txEl>
                                              <p:pRg st="0" end="0"/>
                                            </p:txEl>
                                          </p:spTgt>
                                        </p:tgtEl>
                                        <p:attrNameLst>
                                          <p:attrName>style.visibility</p:attrName>
                                        </p:attrNameLst>
                                      </p:cBhvr>
                                      <p:to>
                                        <p:strVal val="visible"/>
                                      </p:to>
                                    </p:set>
                                    <p:animEffect transition="in" filter="fade">
                                      <p:cBhvr>
                                        <p:cTn id="32" dur="500"/>
                                        <p:tgtEl>
                                          <p:spTgt spid="35">
                                            <p:txEl>
                                              <p:pRg st="0" end="0"/>
                                            </p:txEl>
                                          </p:spTgt>
                                        </p:tgtEl>
                                      </p:cBhvr>
                                    </p:animEffect>
                                  </p:childTnLst>
                                </p:cTn>
                              </p:par>
                            </p:childTnLst>
                          </p:cTn>
                        </p:par>
                        <p:par>
                          <p:cTn id="33" fill="hold">
                            <p:stCondLst>
                              <p:cond delay="2500"/>
                            </p:stCondLst>
                            <p:childTnLst>
                              <p:par>
                                <p:cTn id="34" presetID="2" presetClass="entr" presetSubtype="4" accel="50000" decel="50000" fill="hold" grpId="0" nodeType="afterEffect" nodePh="1">
                                  <p:stCondLst>
                                    <p:cond delay="0"/>
                                  </p:stCondLst>
                                  <p:endCondLst>
                                    <p:cond evt="begin" delay="0">
                                      <p:tn val="34"/>
                                    </p:cond>
                                  </p:endCondLst>
                                  <p:childTnLst>
                                    <p:set>
                                      <p:cBhvr>
                                        <p:cTn id="35" dur="1" fill="hold">
                                          <p:stCondLst>
                                            <p:cond delay="0"/>
                                          </p:stCondLst>
                                        </p:cTn>
                                        <p:tgtEl>
                                          <p:spTgt spid="36">
                                            <p:txEl>
                                              <p:pRg st="0" end="0"/>
                                            </p:txEl>
                                          </p:spTgt>
                                        </p:tgtEl>
                                        <p:attrNameLst>
                                          <p:attrName>style.visibility</p:attrName>
                                        </p:attrNameLst>
                                      </p:cBhvr>
                                      <p:to>
                                        <p:strVal val="visible"/>
                                      </p:to>
                                    </p:set>
                                    <p:anim calcmode="lin" valueType="num">
                                      <p:cBhvr additive="base">
                                        <p:cTn id="3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3" presetClass="entr" presetSubtype="16"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10" presetClass="entr" presetSubtype="0" fill="hold" grpId="0" nodeType="afterEffect" nodePh="1">
                                  <p:stCondLst>
                                    <p:cond delay="0"/>
                                  </p:stCondLst>
                                  <p:endCondLst>
                                    <p:cond evt="begin" delay="0">
                                      <p:tn val="44"/>
                                    </p:cond>
                                  </p:endCondLst>
                                  <p:childTnLst>
                                    <p:set>
                                      <p:cBhvr>
                                        <p:cTn id="45" dur="1" fill="hold">
                                          <p:stCondLst>
                                            <p:cond delay="0"/>
                                          </p:stCondLst>
                                        </p:cTn>
                                        <p:tgtEl>
                                          <p:spTgt spid="41">
                                            <p:txEl>
                                              <p:pRg st="0" end="0"/>
                                            </p:txEl>
                                          </p:spTgt>
                                        </p:tgtEl>
                                        <p:attrNameLst>
                                          <p:attrName>style.visibility</p:attrName>
                                        </p:attrNameLst>
                                      </p:cBhvr>
                                      <p:to>
                                        <p:strVal val="visible"/>
                                      </p:to>
                                    </p:set>
                                    <p:animEffect transition="in" filter="fade">
                                      <p:cBhvr>
                                        <p:cTn id="46" dur="500"/>
                                        <p:tgtEl>
                                          <p:spTgt spid="41">
                                            <p:txEl>
                                              <p:pRg st="0" end="0"/>
                                            </p:txEl>
                                          </p:spTgt>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39">
                                            <p:txEl>
                                              <p:pRg st="0" end="0"/>
                                            </p:txEl>
                                          </p:spTgt>
                                        </p:tgtEl>
                                        <p:attrNameLst>
                                          <p:attrName>style.visibility</p:attrName>
                                        </p:attrNameLst>
                                      </p:cBhvr>
                                      <p:to>
                                        <p:strVal val="visible"/>
                                      </p:to>
                                    </p:set>
                                    <p:animEffect transition="in" filter="fade">
                                      <p:cBhvr>
                                        <p:cTn id="49" dur="500"/>
                                        <p:tgtEl>
                                          <p:spTgt spid="39">
                                            <p:txEl>
                                              <p:pRg st="0" end="0"/>
                                            </p:txEl>
                                          </p:spTgt>
                                        </p:tgtEl>
                                      </p:cBhvr>
                                    </p:animEffect>
                                  </p:childTnLst>
                                </p:cTn>
                              </p:par>
                            </p:childTnLst>
                          </p:cTn>
                        </p:par>
                        <p:par>
                          <p:cTn id="50" fill="hold">
                            <p:stCondLst>
                              <p:cond delay="4000"/>
                            </p:stCondLst>
                            <p:childTnLst>
                              <p:par>
                                <p:cTn id="51" presetID="2" presetClass="entr" presetSubtype="4" accel="50000" decel="50000" fill="hold" grpId="0" nodeType="afterEffect" nodePh="1">
                                  <p:stCondLst>
                                    <p:cond delay="0"/>
                                  </p:stCondLst>
                                  <p:endCondLst>
                                    <p:cond evt="begin" delay="0">
                                      <p:tn val="51"/>
                                    </p:cond>
                                  </p:endCondLst>
                                  <p:childTnLst>
                                    <p:set>
                                      <p:cBhvr>
                                        <p:cTn id="52" dur="1" fill="hold">
                                          <p:stCondLst>
                                            <p:cond delay="0"/>
                                          </p:stCondLst>
                                        </p:cTn>
                                        <p:tgtEl>
                                          <p:spTgt spid="40">
                                            <p:txEl>
                                              <p:pRg st="0" end="0"/>
                                            </p:txEl>
                                          </p:spTgt>
                                        </p:tgtEl>
                                        <p:attrNameLst>
                                          <p:attrName>style.visibility</p:attrName>
                                        </p:attrNameLst>
                                      </p:cBhvr>
                                      <p:to>
                                        <p:strVal val="visible"/>
                                      </p:to>
                                    </p:set>
                                    <p:anim calcmode="lin" valueType="num">
                                      <p:cBhvr additive="base">
                                        <p:cTn id="53"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3" presetClass="entr" presetSubtype="16"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childTnLst>
                                </p:cTn>
                              </p:par>
                            </p:childTnLst>
                          </p:cTn>
                        </p:par>
                        <p:par>
                          <p:cTn id="60" fill="hold">
                            <p:stCondLst>
                              <p:cond delay="50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45">
                                            <p:txEl>
                                              <p:pRg st="0" end="0"/>
                                            </p:txEl>
                                          </p:spTgt>
                                        </p:tgtEl>
                                        <p:attrNameLst>
                                          <p:attrName>style.visibility</p:attrName>
                                        </p:attrNameLst>
                                      </p:cBhvr>
                                      <p:to>
                                        <p:strVal val="visible"/>
                                      </p:to>
                                    </p:set>
                                    <p:animEffect transition="in" filter="fade">
                                      <p:cBhvr>
                                        <p:cTn id="63" dur="500"/>
                                        <p:tgtEl>
                                          <p:spTgt spid="45">
                                            <p:txEl>
                                              <p:pRg st="0" end="0"/>
                                            </p:txEl>
                                          </p:spTgt>
                                        </p:tgtEl>
                                      </p:cBhvr>
                                    </p:animEffect>
                                  </p:childTnLst>
                                </p:cTn>
                              </p:par>
                              <p:par>
                                <p:cTn id="64" presetID="10" presetClass="entr" presetSubtype="0" fill="hold" grpId="0" nodeType="withEffect" nodePh="1">
                                  <p:stCondLst>
                                    <p:cond delay="0"/>
                                  </p:stCondLst>
                                  <p:endCondLst>
                                    <p:cond evt="begin" delay="0">
                                      <p:tn val="64"/>
                                    </p:cond>
                                  </p:endCondLst>
                                  <p:childTnLst>
                                    <p:set>
                                      <p:cBhvr>
                                        <p:cTn id="65" dur="1" fill="hold">
                                          <p:stCondLst>
                                            <p:cond delay="0"/>
                                          </p:stCondLst>
                                        </p:cTn>
                                        <p:tgtEl>
                                          <p:spTgt spid="43">
                                            <p:txEl>
                                              <p:pRg st="0" end="0"/>
                                            </p:txEl>
                                          </p:spTgt>
                                        </p:tgtEl>
                                        <p:attrNameLst>
                                          <p:attrName>style.visibility</p:attrName>
                                        </p:attrNameLst>
                                      </p:cBhvr>
                                      <p:to>
                                        <p:strVal val="visible"/>
                                      </p:to>
                                    </p:set>
                                    <p:animEffect transition="in" filter="fade">
                                      <p:cBhvr>
                                        <p:cTn id="66" dur="500"/>
                                        <p:tgtEl>
                                          <p:spTgt spid="43">
                                            <p:txEl>
                                              <p:pRg st="0" end="0"/>
                                            </p:txEl>
                                          </p:spTgt>
                                        </p:tgtEl>
                                      </p:cBhvr>
                                    </p:animEffect>
                                  </p:childTnLst>
                                </p:cTn>
                              </p:par>
                            </p:childTnLst>
                          </p:cTn>
                        </p:par>
                        <p:par>
                          <p:cTn id="67" fill="hold">
                            <p:stCondLst>
                              <p:cond delay="5500"/>
                            </p:stCondLst>
                            <p:childTnLst>
                              <p:par>
                                <p:cTn id="68" presetID="2" presetClass="entr" presetSubtype="4" accel="50000" decel="50000" fill="hold" grpId="0" nodeType="afterEffect" nodePh="1">
                                  <p:stCondLst>
                                    <p:cond delay="0"/>
                                  </p:stCondLst>
                                  <p:endCondLst>
                                    <p:cond evt="begin" delay="0">
                                      <p:tn val="68"/>
                                    </p:cond>
                                  </p:endCondLst>
                                  <p:childTnLst>
                                    <p:set>
                                      <p:cBhvr>
                                        <p:cTn id="69" dur="1" fill="hold">
                                          <p:stCondLst>
                                            <p:cond delay="0"/>
                                          </p:stCondLst>
                                        </p:cTn>
                                        <p:tgtEl>
                                          <p:spTgt spid="44">
                                            <p:txEl>
                                              <p:pRg st="0" end="0"/>
                                            </p:txEl>
                                          </p:spTgt>
                                        </p:tgtEl>
                                        <p:attrNameLst>
                                          <p:attrName>style.visibility</p:attrName>
                                        </p:attrNameLst>
                                      </p:cBhvr>
                                      <p:to>
                                        <p:strVal val="visible"/>
                                      </p:to>
                                    </p:set>
                                    <p:anim calcmode="lin" valueType="num">
                                      <p:cBhvr additive="base">
                                        <p:cTn id="70"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31"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bldP spid="39"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bldP spid="43"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7" name="Text Placeholder 3"/>
          <p:cNvSpPr>
            <a:spLocks noGrp="1"/>
          </p:cNvSpPr>
          <p:nvPr userDrawn="1">
            <p:ph type="body" sz="half" idx="51"/>
          </p:nvPr>
        </p:nvSpPr>
        <p:spPr>
          <a:xfrm>
            <a:off x="1231900" y="1905653"/>
            <a:ext cx="2133600" cy="257040"/>
          </a:xfrm>
          <a:prstGeom prst="rect">
            <a:avLst/>
          </a:prstGeom>
        </p:spPr>
        <p:txBody>
          <a:bodyPr wrap="square" lIns="0" tIns="0" rIns="0" bIns="0" anchor="ctr">
            <a:noAutofit/>
          </a:bodyPr>
          <a:lstStyle>
            <a:lvl1pPr marL="0" indent="0" algn="r" rtl="0">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18" name="Text Placeholder 3"/>
          <p:cNvSpPr>
            <a:spLocks noGrp="1"/>
          </p:cNvSpPr>
          <p:nvPr userDrawn="1">
            <p:ph type="body" sz="half" idx="57"/>
          </p:nvPr>
        </p:nvSpPr>
        <p:spPr>
          <a:xfrm>
            <a:off x="8813800" y="1905653"/>
            <a:ext cx="2133600" cy="257040"/>
          </a:xfrm>
          <a:prstGeom prst="rect">
            <a:avLst/>
          </a:prstGeom>
        </p:spPr>
        <p:txBody>
          <a:bodyPr wrap="square" lIns="0" tIns="0" rIns="0" bIns="0" anchor="ctr">
            <a:noAutofit/>
          </a:bodyPr>
          <a:lstStyle>
            <a:lvl1pPr marL="0" indent="0" algn="l" rtl="0">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22" name="Picture Placeholder 7"/>
          <p:cNvSpPr>
            <a:spLocks noGrp="1"/>
          </p:cNvSpPr>
          <p:nvPr>
            <p:ph type="pic" sz="quarter" idx="53" hasCustomPrompt="1"/>
          </p:nvPr>
        </p:nvSpPr>
        <p:spPr>
          <a:xfrm>
            <a:off x="3730557" y="1648944"/>
            <a:ext cx="2257552" cy="2257552"/>
          </a:xfrm>
          <a:prstGeom prst="ellipse">
            <a:avLst/>
          </a:prstGeom>
          <a:ln w="57150">
            <a:solidFill>
              <a:schemeClr val="bg1">
                <a:lumMod val="65000"/>
              </a:schemeClr>
            </a:solidFill>
          </a:ln>
          <a:effectLst>
            <a:innerShdw blurRad="114300">
              <a:prstClr val="black"/>
            </a:inn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123" name="Picture Placeholder 7"/>
          <p:cNvSpPr>
            <a:spLocks noGrp="1"/>
          </p:cNvSpPr>
          <p:nvPr>
            <p:ph type="pic" sz="quarter" idx="58" hasCustomPrompt="1"/>
          </p:nvPr>
        </p:nvSpPr>
        <p:spPr>
          <a:xfrm>
            <a:off x="6203891" y="1648944"/>
            <a:ext cx="2257552" cy="2257552"/>
          </a:xfrm>
          <a:prstGeom prst="ellipse">
            <a:avLst/>
          </a:prstGeom>
          <a:ln w="57150">
            <a:solidFill>
              <a:schemeClr val="bg1">
                <a:lumMod val="65000"/>
              </a:schemeClr>
            </a:solidFill>
          </a:ln>
          <a:effectLst>
            <a:innerShdw blurRad="114300">
              <a:prstClr val="black"/>
            </a:inn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198" name="Text Placeholder 3"/>
          <p:cNvSpPr>
            <a:spLocks noGrp="1"/>
          </p:cNvSpPr>
          <p:nvPr>
            <p:ph type="body" sz="half" idx="59"/>
          </p:nvPr>
        </p:nvSpPr>
        <p:spPr>
          <a:xfrm>
            <a:off x="1231900" y="4384863"/>
            <a:ext cx="2133600" cy="257040"/>
          </a:xfrm>
          <a:prstGeom prst="rect">
            <a:avLst/>
          </a:prstGeom>
        </p:spPr>
        <p:txBody>
          <a:bodyPr wrap="square" lIns="0" tIns="0" rIns="0" bIns="0" anchor="ctr">
            <a:noAutofit/>
          </a:bodyPr>
          <a:lstStyle>
            <a:lvl1pPr marL="0" indent="0" algn="r" rtl="0">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99" name="Text Placeholder 3"/>
          <p:cNvSpPr>
            <a:spLocks noGrp="1"/>
          </p:cNvSpPr>
          <p:nvPr>
            <p:ph type="body" sz="half" idx="60"/>
          </p:nvPr>
        </p:nvSpPr>
        <p:spPr>
          <a:xfrm>
            <a:off x="8813800" y="4384863"/>
            <a:ext cx="2133600" cy="257040"/>
          </a:xfrm>
          <a:prstGeom prst="rect">
            <a:avLst/>
          </a:prstGeom>
        </p:spPr>
        <p:txBody>
          <a:bodyPr wrap="square" lIns="0" tIns="0" rIns="0" bIns="0" anchor="ctr">
            <a:noAutofit/>
          </a:bodyPr>
          <a:lstStyle>
            <a:lvl1pPr marL="0" indent="0" algn="l" rtl="0">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00" name="Picture Placeholder 7"/>
          <p:cNvSpPr>
            <a:spLocks noGrp="1"/>
          </p:cNvSpPr>
          <p:nvPr>
            <p:ph type="pic" sz="quarter" idx="61" hasCustomPrompt="1"/>
          </p:nvPr>
        </p:nvSpPr>
        <p:spPr>
          <a:xfrm>
            <a:off x="3730557" y="4128153"/>
            <a:ext cx="2257552" cy="2257552"/>
          </a:xfrm>
          <a:prstGeom prst="ellipse">
            <a:avLst/>
          </a:prstGeom>
          <a:ln w="57150">
            <a:solidFill>
              <a:schemeClr val="bg1">
                <a:lumMod val="65000"/>
              </a:schemeClr>
            </a:solidFill>
          </a:ln>
          <a:effectLst>
            <a:innerShdw blurRad="114300">
              <a:prstClr val="black"/>
            </a:inn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201" name="Picture Placeholder 7"/>
          <p:cNvSpPr>
            <a:spLocks noGrp="1"/>
          </p:cNvSpPr>
          <p:nvPr>
            <p:ph type="pic" sz="quarter" idx="62" hasCustomPrompt="1"/>
          </p:nvPr>
        </p:nvSpPr>
        <p:spPr>
          <a:xfrm>
            <a:off x="6203891" y="4128153"/>
            <a:ext cx="2257552" cy="2257552"/>
          </a:xfrm>
          <a:prstGeom prst="ellipse">
            <a:avLst/>
          </a:prstGeom>
          <a:ln w="57150">
            <a:solidFill>
              <a:schemeClr val="bg1">
                <a:lumMod val="65000"/>
              </a:schemeClr>
            </a:solidFill>
          </a:ln>
          <a:effectLst>
            <a:innerShdw blurRad="114300">
              <a:prstClr val="black"/>
            </a:inn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5680040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46" name="Picture Placeholder 7"/>
          <p:cNvSpPr>
            <a:spLocks noGrp="1"/>
          </p:cNvSpPr>
          <p:nvPr>
            <p:ph type="pic" sz="quarter" idx="53" hasCustomPrompt="1"/>
          </p:nvPr>
        </p:nvSpPr>
        <p:spPr>
          <a:xfrm>
            <a:off x="3783291" y="1657896"/>
            <a:ext cx="2142160" cy="2142160"/>
          </a:xfrm>
          <a:prstGeom prst="diamond">
            <a:avLst/>
          </a:prstGeom>
          <a:ln w="69850" cap="flat">
            <a:solidFill>
              <a:schemeClr val="bg1">
                <a:lumMod val="65000"/>
              </a:schemeClr>
            </a:solidFill>
            <a:miter lim="800000"/>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47" name="Picture Placeholder 7"/>
          <p:cNvSpPr>
            <a:spLocks noGrp="1"/>
          </p:cNvSpPr>
          <p:nvPr>
            <p:ph type="pic" sz="quarter" idx="54" hasCustomPrompt="1"/>
          </p:nvPr>
        </p:nvSpPr>
        <p:spPr>
          <a:xfrm>
            <a:off x="6263501" y="1657896"/>
            <a:ext cx="2142160" cy="2142160"/>
          </a:xfrm>
          <a:prstGeom prst="diamond">
            <a:avLst/>
          </a:prstGeom>
          <a:ln w="69850">
            <a:solidFill>
              <a:schemeClr val="bg1">
                <a:lumMod val="65000"/>
              </a:schemeClr>
            </a:solidFill>
            <a:miter lim="800000"/>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48" name="Picture Placeholder 7"/>
          <p:cNvSpPr>
            <a:spLocks noGrp="1"/>
          </p:cNvSpPr>
          <p:nvPr>
            <p:ph type="pic" sz="quarter" idx="55" hasCustomPrompt="1"/>
          </p:nvPr>
        </p:nvSpPr>
        <p:spPr>
          <a:xfrm>
            <a:off x="3783291" y="4180963"/>
            <a:ext cx="2142160" cy="2142160"/>
          </a:xfrm>
          <a:prstGeom prst="diamond">
            <a:avLst/>
          </a:prstGeom>
          <a:ln w="69850">
            <a:solidFill>
              <a:schemeClr val="bg1">
                <a:lumMod val="65000"/>
              </a:schemeClr>
            </a:solidFill>
            <a:miter lim="800000"/>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49" name="Picture Placeholder 7"/>
          <p:cNvSpPr>
            <a:spLocks noGrp="1"/>
          </p:cNvSpPr>
          <p:nvPr>
            <p:ph type="pic" sz="quarter" idx="56" hasCustomPrompt="1"/>
          </p:nvPr>
        </p:nvSpPr>
        <p:spPr>
          <a:xfrm>
            <a:off x="6263501" y="4180963"/>
            <a:ext cx="2142160" cy="2142160"/>
          </a:xfrm>
          <a:prstGeom prst="diamond">
            <a:avLst/>
          </a:prstGeom>
          <a:ln w="69850">
            <a:solidFill>
              <a:schemeClr val="bg1">
                <a:lumMod val="65000"/>
              </a:schemeClr>
            </a:solidFill>
            <a:miter lim="800000"/>
          </a:ln>
          <a:effectLst>
            <a:outerShdw blurRad="50800" dist="38100" dir="5400000" algn="t" rotWithShape="0">
              <a:prstClr val="black">
                <a:alpha val="40000"/>
              </a:prstClr>
            </a:outerShdw>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
        <p:nvSpPr>
          <p:cNvPr id="51" name="Text Placeholder 3"/>
          <p:cNvSpPr>
            <a:spLocks noGrp="1"/>
          </p:cNvSpPr>
          <p:nvPr>
            <p:ph type="body" sz="half" idx="50"/>
          </p:nvPr>
        </p:nvSpPr>
        <p:spPr>
          <a:xfrm>
            <a:off x="1079287" y="2134724"/>
            <a:ext cx="2438400" cy="1146048"/>
          </a:xfrm>
          <a:prstGeom prst="rect">
            <a:avLst/>
          </a:prstGeom>
        </p:spPr>
        <p:txBody>
          <a:bodyPr wrap="square" lIns="0" tIns="0" rIns="0" bIns="0" anchor="t">
            <a:noAutofit/>
          </a:bodyPr>
          <a:lstStyle>
            <a:lvl1pPr marL="0" indent="0" algn="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52" name="Text Placeholder 3"/>
          <p:cNvSpPr>
            <a:spLocks noGrp="1"/>
          </p:cNvSpPr>
          <p:nvPr>
            <p:ph type="body" sz="half" idx="51"/>
          </p:nvPr>
        </p:nvSpPr>
        <p:spPr>
          <a:xfrm>
            <a:off x="1384087" y="1841727"/>
            <a:ext cx="2133600" cy="257040"/>
          </a:xfrm>
          <a:prstGeom prst="rect">
            <a:avLst/>
          </a:prstGeom>
        </p:spPr>
        <p:txBody>
          <a:bodyPr wrap="square" lIns="0" tIns="0" rIns="0" bIns="0" anchor="ctr">
            <a:noAutofit/>
          </a:bodyPr>
          <a:lstStyle>
            <a:lvl1pPr marL="0" indent="0" algn="r" rtl="0">
              <a:buNone/>
              <a:defRPr sz="1867"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54" name="Text Placeholder 3"/>
          <p:cNvSpPr>
            <a:spLocks noGrp="1"/>
          </p:cNvSpPr>
          <p:nvPr>
            <p:ph type="body" sz="half" idx="58"/>
          </p:nvPr>
        </p:nvSpPr>
        <p:spPr>
          <a:xfrm>
            <a:off x="1079287" y="4674724"/>
            <a:ext cx="2438400" cy="1146048"/>
          </a:xfrm>
          <a:prstGeom prst="rect">
            <a:avLst/>
          </a:prstGeom>
        </p:spPr>
        <p:txBody>
          <a:bodyPr wrap="square" lIns="0" tIns="0" rIns="0" bIns="0" anchor="t">
            <a:noAutofit/>
          </a:bodyPr>
          <a:lstStyle>
            <a:lvl1pPr marL="0" indent="0" algn="r"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55" name="Text Placeholder 3"/>
          <p:cNvSpPr>
            <a:spLocks noGrp="1"/>
          </p:cNvSpPr>
          <p:nvPr>
            <p:ph type="body" sz="half" idx="59"/>
          </p:nvPr>
        </p:nvSpPr>
        <p:spPr>
          <a:xfrm>
            <a:off x="1384087" y="4381727"/>
            <a:ext cx="2133600" cy="257040"/>
          </a:xfrm>
          <a:prstGeom prst="rect">
            <a:avLst/>
          </a:prstGeom>
        </p:spPr>
        <p:txBody>
          <a:bodyPr wrap="square" lIns="0" tIns="0" rIns="0" bIns="0" anchor="ctr">
            <a:noAutofit/>
          </a:bodyPr>
          <a:lstStyle>
            <a:lvl1pPr marL="0" indent="0" algn="r" rtl="0">
              <a:buNone/>
              <a:defRPr sz="1867"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57" name="Text Placeholder 3"/>
          <p:cNvSpPr>
            <a:spLocks noGrp="1"/>
          </p:cNvSpPr>
          <p:nvPr>
            <p:ph type="body" sz="half" idx="61"/>
          </p:nvPr>
        </p:nvSpPr>
        <p:spPr>
          <a:xfrm>
            <a:off x="8678072" y="2134724"/>
            <a:ext cx="2438400" cy="1146048"/>
          </a:xfrm>
          <a:prstGeom prst="rect">
            <a:avLst/>
          </a:prstGeom>
        </p:spPr>
        <p:txBody>
          <a:bodyPr wrap="square" lIns="0" tIns="0" rIns="0" bIns="0" anchor="t">
            <a:noAutofit/>
          </a:bodyPr>
          <a:lstStyle>
            <a:lvl1pPr marL="0" indent="0" algn="l"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58" name="Text Placeholder 3"/>
          <p:cNvSpPr>
            <a:spLocks noGrp="1"/>
          </p:cNvSpPr>
          <p:nvPr>
            <p:ph type="body" sz="half" idx="62"/>
          </p:nvPr>
        </p:nvSpPr>
        <p:spPr>
          <a:xfrm>
            <a:off x="8678072" y="1841727"/>
            <a:ext cx="2133600" cy="257040"/>
          </a:xfrm>
          <a:prstGeom prst="rect">
            <a:avLst/>
          </a:prstGeom>
        </p:spPr>
        <p:txBody>
          <a:bodyPr wrap="square" lIns="0" tIns="0" rIns="0" bIns="0" anchor="ctr">
            <a:noAutofit/>
          </a:bodyPr>
          <a:lstStyle>
            <a:lvl1pPr marL="0" indent="0" algn="l" rtl="0">
              <a:buNone/>
              <a:defRPr sz="1867"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60" name="Text Placeholder 3"/>
          <p:cNvSpPr>
            <a:spLocks noGrp="1"/>
          </p:cNvSpPr>
          <p:nvPr>
            <p:ph type="body" sz="half" idx="64"/>
          </p:nvPr>
        </p:nvSpPr>
        <p:spPr>
          <a:xfrm>
            <a:off x="8678072" y="4674724"/>
            <a:ext cx="2438400" cy="1146048"/>
          </a:xfrm>
          <a:prstGeom prst="rect">
            <a:avLst/>
          </a:prstGeom>
        </p:spPr>
        <p:txBody>
          <a:bodyPr wrap="square" lIns="0" tIns="0" rIns="0" bIns="0" anchor="t">
            <a:noAutofit/>
          </a:bodyPr>
          <a:lstStyle>
            <a:lvl1pPr marL="0" indent="0" algn="l" rtl="0">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61" name="Text Placeholder 3"/>
          <p:cNvSpPr>
            <a:spLocks noGrp="1"/>
          </p:cNvSpPr>
          <p:nvPr>
            <p:ph type="body" sz="half" idx="65"/>
          </p:nvPr>
        </p:nvSpPr>
        <p:spPr>
          <a:xfrm>
            <a:off x="8678072" y="4381727"/>
            <a:ext cx="2133600" cy="257040"/>
          </a:xfrm>
          <a:prstGeom prst="rect">
            <a:avLst/>
          </a:prstGeom>
        </p:spPr>
        <p:txBody>
          <a:bodyPr wrap="square" lIns="0" tIns="0" rIns="0" bIns="0" anchor="ctr">
            <a:noAutofit/>
          </a:bodyPr>
          <a:lstStyle>
            <a:lvl1pPr marL="0" indent="0" algn="l" rtl="0">
              <a:buNone/>
              <a:defRPr sz="1867" b="1" baseline="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Tree>
    <p:extLst>
      <p:ext uri="{BB962C8B-B14F-4D97-AF65-F5344CB8AC3E}">
        <p14:creationId xmlns:p14="http://schemas.microsoft.com/office/powerpoint/2010/main" val="36296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2">
                                            <p:txEl>
                                              <p:pRg st="0" end="0"/>
                                            </p:txEl>
                                          </p:spTgt>
                                        </p:tgtEl>
                                        <p:attrNameLst>
                                          <p:attrName>style.visibility</p:attrName>
                                        </p:attrNameLst>
                                      </p:cBhvr>
                                      <p:to>
                                        <p:strVal val="visible"/>
                                      </p:to>
                                    </p:set>
                                    <p:animEffect transition="in" filter="fade">
                                      <p:cBhvr>
                                        <p:cTn id="27" dur="500"/>
                                        <p:tgtEl>
                                          <p:spTgt spid="52">
                                            <p:txEl>
                                              <p:pRg st="0" end="0"/>
                                            </p:txEl>
                                          </p:spTgt>
                                        </p:tgtEl>
                                      </p:cBhvr>
                                    </p:animEffect>
                                  </p:childTnLst>
                                </p:cTn>
                              </p:par>
                            </p:childTnLst>
                          </p:cTn>
                        </p:par>
                        <p:par>
                          <p:cTn id="28" fill="hold">
                            <p:stCondLst>
                              <p:cond delay="2500"/>
                            </p:stCondLst>
                            <p:childTnLst>
                              <p:par>
                                <p:cTn id="29" presetID="2" presetClass="entr" presetSubtype="4" accel="50000" decel="50000" fill="hold" grpId="0" nodeType="afterEffect" nodePh="1">
                                  <p:stCondLst>
                                    <p:cond delay="0"/>
                                  </p:stCondLst>
                                  <p:endCondLst>
                                    <p:cond evt="begin" delay="0">
                                      <p:tn val="29"/>
                                    </p:cond>
                                  </p:endCondLst>
                                  <p:childTnLst>
                                    <p:set>
                                      <p:cBhvr>
                                        <p:cTn id="30" dur="1" fill="hold">
                                          <p:stCondLst>
                                            <p:cond delay="0"/>
                                          </p:stCondLst>
                                        </p:cTn>
                                        <p:tgtEl>
                                          <p:spTgt spid="51">
                                            <p:txEl>
                                              <p:pRg st="0" end="0"/>
                                            </p:txEl>
                                          </p:spTgt>
                                        </p:tgtEl>
                                        <p:attrNameLst>
                                          <p:attrName>style.visibility</p:attrName>
                                        </p:attrNameLst>
                                      </p:cBhvr>
                                      <p:to>
                                        <p:strVal val="visible"/>
                                      </p:to>
                                    </p:set>
                                    <p:anim calcmode="lin" valueType="num">
                                      <p:cBhvr additive="base">
                                        <p:cTn id="31"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10" presetClass="entr" presetSubtype="0" fill="hold" grpId="0" nodeType="afterEffect" nodePh="1">
                                  <p:stCondLst>
                                    <p:cond delay="0"/>
                                  </p:stCondLst>
                                  <p:endCondLst>
                                    <p:cond evt="begin" delay="0">
                                      <p:tn val="34"/>
                                    </p:cond>
                                  </p:endCondLst>
                                  <p:childTnLst>
                                    <p:set>
                                      <p:cBhvr>
                                        <p:cTn id="35" dur="1" fill="hold">
                                          <p:stCondLst>
                                            <p:cond delay="0"/>
                                          </p:stCondLst>
                                        </p:cTn>
                                        <p:tgtEl>
                                          <p:spTgt spid="55">
                                            <p:txEl>
                                              <p:pRg st="0" end="0"/>
                                            </p:txEl>
                                          </p:spTgt>
                                        </p:tgtEl>
                                        <p:attrNameLst>
                                          <p:attrName>style.visibility</p:attrName>
                                        </p:attrNameLst>
                                      </p:cBhvr>
                                      <p:to>
                                        <p:strVal val="visible"/>
                                      </p:to>
                                    </p:set>
                                    <p:animEffect transition="in" filter="fade">
                                      <p:cBhvr>
                                        <p:cTn id="36" dur="500"/>
                                        <p:tgtEl>
                                          <p:spTgt spid="55">
                                            <p:txEl>
                                              <p:pRg st="0" end="0"/>
                                            </p:txEl>
                                          </p:spTgt>
                                        </p:tgtEl>
                                      </p:cBhvr>
                                    </p:animEffect>
                                  </p:childTnLst>
                                </p:cTn>
                              </p:par>
                            </p:childTnLst>
                          </p:cTn>
                        </p:par>
                        <p:par>
                          <p:cTn id="37" fill="hold">
                            <p:stCondLst>
                              <p:cond delay="3500"/>
                            </p:stCondLst>
                            <p:childTnLst>
                              <p:par>
                                <p:cTn id="38" presetID="2" presetClass="entr" presetSubtype="4" accel="50000" decel="50000" fill="hold" grpId="0" nodeType="afterEffect" nodePh="1">
                                  <p:stCondLst>
                                    <p:cond delay="0"/>
                                  </p:stCondLst>
                                  <p:endCondLst>
                                    <p:cond evt="begin" delay="0">
                                      <p:tn val="38"/>
                                    </p:cond>
                                  </p:endCondLst>
                                  <p:childTnLst>
                                    <p:set>
                                      <p:cBhvr>
                                        <p:cTn id="39" dur="1" fill="hold">
                                          <p:stCondLst>
                                            <p:cond delay="0"/>
                                          </p:stCondLst>
                                        </p:cTn>
                                        <p:tgtEl>
                                          <p:spTgt spid="54">
                                            <p:txEl>
                                              <p:pRg st="0" end="0"/>
                                            </p:txEl>
                                          </p:spTgt>
                                        </p:tgtEl>
                                        <p:attrNameLst>
                                          <p:attrName>style.visibility</p:attrName>
                                        </p:attrNameLst>
                                      </p:cBhvr>
                                      <p:to>
                                        <p:strVal val="visible"/>
                                      </p:to>
                                    </p:set>
                                    <p:anim calcmode="lin" valueType="num">
                                      <p:cBhvr additive="base">
                                        <p:cTn id="40"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58">
                                            <p:txEl>
                                              <p:pRg st="0" end="0"/>
                                            </p:txEl>
                                          </p:spTgt>
                                        </p:tgtEl>
                                        <p:attrNameLst>
                                          <p:attrName>style.visibility</p:attrName>
                                        </p:attrNameLst>
                                      </p:cBhvr>
                                      <p:to>
                                        <p:strVal val="visible"/>
                                      </p:to>
                                    </p:set>
                                    <p:animEffect transition="in" filter="fade">
                                      <p:cBhvr>
                                        <p:cTn id="45" dur="500"/>
                                        <p:tgtEl>
                                          <p:spTgt spid="58">
                                            <p:txEl>
                                              <p:pRg st="0" end="0"/>
                                            </p:txEl>
                                          </p:spTgt>
                                        </p:tgtEl>
                                      </p:cBhvr>
                                    </p:animEffect>
                                  </p:childTnLst>
                                </p:cTn>
                              </p:par>
                            </p:childTnLst>
                          </p:cTn>
                        </p:par>
                        <p:par>
                          <p:cTn id="46" fill="hold">
                            <p:stCondLst>
                              <p:cond delay="4500"/>
                            </p:stCondLst>
                            <p:childTnLst>
                              <p:par>
                                <p:cTn id="47" presetID="2" presetClass="entr" presetSubtype="4" accel="50000" decel="50000" fill="hold" grpId="0" nodeType="afterEffect" nodePh="1">
                                  <p:stCondLst>
                                    <p:cond delay="0"/>
                                  </p:stCondLst>
                                  <p:endCondLst>
                                    <p:cond evt="begin" delay="0">
                                      <p:tn val="47"/>
                                    </p:cond>
                                  </p:endCondLst>
                                  <p:childTnLst>
                                    <p:set>
                                      <p:cBhvr>
                                        <p:cTn id="48" dur="1" fill="hold">
                                          <p:stCondLst>
                                            <p:cond delay="0"/>
                                          </p:stCondLst>
                                        </p:cTn>
                                        <p:tgtEl>
                                          <p:spTgt spid="57">
                                            <p:txEl>
                                              <p:pRg st="0" end="0"/>
                                            </p:txEl>
                                          </p:spTgt>
                                        </p:tgtEl>
                                        <p:attrNameLst>
                                          <p:attrName>style.visibility</p:attrName>
                                        </p:attrNameLst>
                                      </p:cBhvr>
                                      <p:to>
                                        <p:strVal val="visible"/>
                                      </p:to>
                                    </p:set>
                                    <p:anim calcmode="lin" valueType="num">
                                      <p:cBhvr additive="base">
                                        <p:cTn id="49"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10" presetClass="entr" presetSubtype="0" fill="hold" grpId="0" nodeType="afterEffect" nodePh="1">
                                  <p:stCondLst>
                                    <p:cond delay="0"/>
                                  </p:stCondLst>
                                  <p:endCondLst>
                                    <p:cond evt="begin" delay="0">
                                      <p:tn val="52"/>
                                    </p:cond>
                                  </p:endCondLst>
                                  <p:childTnLst>
                                    <p:set>
                                      <p:cBhvr>
                                        <p:cTn id="53" dur="1" fill="hold">
                                          <p:stCondLst>
                                            <p:cond delay="0"/>
                                          </p:stCondLst>
                                        </p:cTn>
                                        <p:tgtEl>
                                          <p:spTgt spid="61">
                                            <p:txEl>
                                              <p:pRg st="0" end="0"/>
                                            </p:txEl>
                                          </p:spTgt>
                                        </p:tgtEl>
                                        <p:attrNameLst>
                                          <p:attrName>style.visibility</p:attrName>
                                        </p:attrNameLst>
                                      </p:cBhvr>
                                      <p:to>
                                        <p:strVal val="visible"/>
                                      </p:to>
                                    </p:set>
                                    <p:animEffect transition="in" filter="fade">
                                      <p:cBhvr>
                                        <p:cTn id="54" dur="500"/>
                                        <p:tgtEl>
                                          <p:spTgt spid="61">
                                            <p:txEl>
                                              <p:pRg st="0" end="0"/>
                                            </p:txEl>
                                          </p:spTgt>
                                        </p:tgtEl>
                                      </p:cBhvr>
                                    </p:animEffect>
                                  </p:childTnLst>
                                </p:cTn>
                              </p:par>
                            </p:childTnLst>
                          </p:cTn>
                        </p:par>
                        <p:par>
                          <p:cTn id="55" fill="hold">
                            <p:stCondLst>
                              <p:cond delay="5500"/>
                            </p:stCondLst>
                            <p:childTnLst>
                              <p:par>
                                <p:cTn id="56" presetID="2" presetClass="entr" presetSubtype="4" accel="50000" decel="50000" fill="hold" grpId="0" nodeType="afterEffect" nodePh="1">
                                  <p:stCondLst>
                                    <p:cond delay="0"/>
                                  </p:stCondLst>
                                  <p:endCondLst>
                                    <p:cond evt="begin" delay="0">
                                      <p:tn val="56"/>
                                    </p:cond>
                                  </p:endCondLst>
                                  <p:childTnLst>
                                    <p:set>
                                      <p:cBhvr>
                                        <p:cTn id="57" dur="1" fill="hold">
                                          <p:stCondLst>
                                            <p:cond delay="0"/>
                                          </p:stCondLst>
                                        </p:cTn>
                                        <p:tgtEl>
                                          <p:spTgt spid="60">
                                            <p:txEl>
                                              <p:pRg st="0" end="0"/>
                                            </p:txEl>
                                          </p:spTgt>
                                        </p:tgtEl>
                                        <p:attrNameLst>
                                          <p:attrName>style.visibility</p:attrName>
                                        </p:attrNameLst>
                                      </p:cBhvr>
                                      <p:to>
                                        <p:strVal val="visible"/>
                                      </p:to>
                                    </p:set>
                                    <p:anim calcmode="lin" valueType="num">
                                      <p:cBhvr additive="base">
                                        <p:cTn id="58"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1"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4"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1+#ppt_h/2"/>
                          </p:val>
                        </p:tav>
                        <p:tav tm="100000">
                          <p:val>
                            <p:strVal val="#ppt_y"/>
                          </p:val>
                        </p:tav>
                      </p:tavLst>
                    </p:anim>
                  </p:childTnLst>
                </p:cTn>
              </p:par>
            </p:tnLst>
          </p:tmpl>
        </p:tmplLst>
      </p:bldP>
      <p:bldP spid="55"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7"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ppt_x"/>
                          </p:val>
                        </p:tav>
                        <p:tav tm="100000">
                          <p:val>
                            <p:strVal val="#ppt_x"/>
                          </p:val>
                        </p:tav>
                      </p:tavLst>
                    </p:anim>
                    <p:anim calcmode="lin" valueType="num">
                      <p:cBhvr additive="base">
                        <p:cTn dur="500" fill="hold"/>
                        <p:tgtEl>
                          <p:spTgt spid="57"/>
                        </p:tgtEl>
                        <p:attrNameLst>
                          <p:attrName>ppt_y</p:attrName>
                        </p:attrNameLst>
                      </p:cBhvr>
                      <p:tavLst>
                        <p:tav tm="0">
                          <p:val>
                            <p:strVal val="1+#ppt_h/2"/>
                          </p:val>
                        </p:tav>
                        <p:tav tm="100000">
                          <p:val>
                            <p:strVal val="#ppt_y"/>
                          </p:val>
                        </p:tav>
                      </p:tavLst>
                    </p:anim>
                  </p:childTnLst>
                </p:cTn>
              </p:par>
            </p:tnLst>
          </p:tmpl>
        </p:tmplLst>
      </p:bldP>
      <p:bldP spid="58"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60"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ppt_x"/>
                          </p:val>
                        </p:tav>
                        <p:tav tm="100000">
                          <p:val>
                            <p:strVal val="#ppt_x"/>
                          </p:val>
                        </p:tav>
                      </p:tavLst>
                    </p:anim>
                    <p:anim calcmode="lin" valueType="num">
                      <p:cBhvr additive="base">
                        <p:cTn dur="500" fill="hold"/>
                        <p:tgtEl>
                          <p:spTgt spid="60"/>
                        </p:tgtEl>
                        <p:attrNameLst>
                          <p:attrName>ppt_y</p:attrName>
                        </p:attrNameLst>
                      </p:cBhvr>
                      <p:tavLst>
                        <p:tav tm="0">
                          <p:val>
                            <p:strVal val="1+#ppt_h/2"/>
                          </p:val>
                        </p:tav>
                        <p:tav tm="100000">
                          <p:val>
                            <p:strVal val="#ppt_y"/>
                          </p:val>
                        </p:tav>
                      </p:tavLst>
                    </p:anim>
                  </p:childTnLst>
                </p:cTn>
              </p:par>
            </p:tnLst>
          </p:tmpl>
        </p:tmplLst>
      </p:bldP>
      <p:bldP spid="61"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2719C7-5D3F-409E-B91F-2CC009996F8C}"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30897769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57" name="Text Placeholder 3"/>
          <p:cNvSpPr>
            <a:spLocks noGrp="1"/>
          </p:cNvSpPr>
          <p:nvPr>
            <p:ph type="body" sz="half" idx="61"/>
          </p:nvPr>
        </p:nvSpPr>
        <p:spPr>
          <a:xfrm>
            <a:off x="2489200" y="2337663"/>
            <a:ext cx="1901952" cy="829744"/>
          </a:xfrm>
          <a:prstGeom prst="rect">
            <a:avLst/>
          </a:prstGeom>
        </p:spPr>
        <p:txBody>
          <a:bodyPr wrap="square" lIns="0" tIns="0" rIns="0" bIns="0" anchor="t">
            <a:noAutofit/>
          </a:bodyPr>
          <a:lstStyle>
            <a:lvl1pPr marL="0" indent="0" algn="l" rtl="0">
              <a:buNone/>
              <a:defRPr sz="1200"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58" name="Text Placeholder 3"/>
          <p:cNvSpPr>
            <a:spLocks noGrp="1"/>
          </p:cNvSpPr>
          <p:nvPr>
            <p:ph type="body" sz="half" idx="62"/>
          </p:nvPr>
        </p:nvSpPr>
        <p:spPr>
          <a:xfrm>
            <a:off x="2489200" y="2044665"/>
            <a:ext cx="1901952" cy="257040"/>
          </a:xfrm>
          <a:prstGeom prst="rect">
            <a:avLst/>
          </a:prstGeom>
        </p:spPr>
        <p:txBody>
          <a:bodyPr wrap="square" lIns="0" tIns="0" rIns="0" bIns="0" anchor="ctr">
            <a:noAutofit/>
          </a:bodyPr>
          <a:lstStyle>
            <a:lvl1pPr marL="0" indent="0" algn="l" rtl="0">
              <a:buNone/>
              <a:defRPr sz="1867"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9" name="Picture Placeholder 7"/>
          <p:cNvSpPr>
            <a:spLocks noGrp="1"/>
          </p:cNvSpPr>
          <p:nvPr>
            <p:ph type="pic" sz="quarter" idx="63" hasCustomPrompt="1"/>
          </p:nvPr>
        </p:nvSpPr>
        <p:spPr>
          <a:xfrm>
            <a:off x="777456" y="4393507"/>
            <a:ext cx="1550877" cy="1550877"/>
          </a:xfrm>
          <a:prstGeom prst="roundRect">
            <a:avLst/>
          </a:prstGeom>
          <a:ln w="57150" cap="flat">
            <a:solidFill>
              <a:schemeClr val="bg1">
                <a:lumMod val="65000"/>
              </a:schemeClr>
            </a:solidFill>
            <a:miter lim="800000"/>
          </a:ln>
          <a:effectLst/>
        </p:spPr>
        <p:txBody>
          <a:bodyPr wrap="none" tIns="0" bIns="182880" anchor="b"/>
          <a:lstStyle>
            <a:lvl1pPr algn="ctr" rtl="0">
              <a:buNone/>
              <a:defRPr sz="1200" b="1" i="1" baseline="0">
                <a:solidFill>
                  <a:schemeClr val="tx1">
                    <a:lumMod val="50000"/>
                    <a:lumOff val="50000"/>
                  </a:schemeClr>
                </a:solidFill>
              </a:defRPr>
            </a:lvl1pPr>
          </a:lstStyle>
          <a:p>
            <a:r>
              <a:rPr lang="en-US" dirty="0"/>
              <a:t>Click Icon To Add Image</a:t>
            </a:r>
          </a:p>
        </p:txBody>
      </p:sp>
      <p:sp>
        <p:nvSpPr>
          <p:cNvPr id="32" name="Picture Placeholder 7"/>
          <p:cNvSpPr>
            <a:spLocks noGrp="1"/>
          </p:cNvSpPr>
          <p:nvPr>
            <p:ph type="pic" sz="quarter" idx="64" hasCustomPrompt="1"/>
          </p:nvPr>
        </p:nvSpPr>
        <p:spPr>
          <a:xfrm>
            <a:off x="4418862" y="4393507"/>
            <a:ext cx="1550877" cy="1550877"/>
          </a:xfrm>
          <a:prstGeom prst="roundRect">
            <a:avLst/>
          </a:prstGeom>
          <a:ln w="57150" cap="flat">
            <a:solidFill>
              <a:schemeClr val="bg1">
                <a:lumMod val="65000"/>
              </a:schemeClr>
            </a:solidFill>
            <a:miter lim="800000"/>
          </a:ln>
          <a:effectLst/>
        </p:spPr>
        <p:txBody>
          <a:bodyPr wrap="none" tIns="0" bIns="182880" anchor="b"/>
          <a:lstStyle>
            <a:lvl1pPr algn="ctr" rtl="0">
              <a:buNone/>
              <a:defRPr sz="1200" b="1" i="1" baseline="0">
                <a:solidFill>
                  <a:schemeClr val="tx1">
                    <a:lumMod val="50000"/>
                    <a:lumOff val="50000"/>
                  </a:schemeClr>
                </a:solidFill>
              </a:defRPr>
            </a:lvl1pPr>
          </a:lstStyle>
          <a:p>
            <a:r>
              <a:rPr lang="en-US" dirty="0"/>
              <a:t>Click Icon To Add Image</a:t>
            </a:r>
          </a:p>
        </p:txBody>
      </p:sp>
      <p:sp>
        <p:nvSpPr>
          <p:cNvPr id="34" name="Picture Placeholder 7"/>
          <p:cNvSpPr>
            <a:spLocks noGrp="1"/>
          </p:cNvSpPr>
          <p:nvPr>
            <p:ph type="pic" sz="quarter" idx="65" hasCustomPrompt="1"/>
          </p:nvPr>
        </p:nvSpPr>
        <p:spPr>
          <a:xfrm>
            <a:off x="8060267" y="4393507"/>
            <a:ext cx="1550877" cy="1550877"/>
          </a:xfrm>
          <a:prstGeom prst="roundRect">
            <a:avLst/>
          </a:prstGeom>
          <a:ln w="57150" cap="flat">
            <a:solidFill>
              <a:schemeClr val="bg1">
                <a:lumMod val="65000"/>
              </a:schemeClr>
            </a:solidFill>
            <a:miter lim="800000"/>
          </a:ln>
          <a:effectLst/>
        </p:spPr>
        <p:txBody>
          <a:bodyPr wrap="none" tIns="0" bIns="182880" anchor="b"/>
          <a:lstStyle>
            <a:lvl1pPr algn="ctr" rtl="0">
              <a:buNone/>
              <a:defRPr sz="1200" b="1" i="1" baseline="0">
                <a:solidFill>
                  <a:schemeClr val="tx1">
                    <a:lumMod val="50000"/>
                    <a:lumOff val="50000"/>
                  </a:schemeClr>
                </a:solidFill>
              </a:defRPr>
            </a:lvl1pPr>
          </a:lstStyle>
          <a:p>
            <a:r>
              <a:rPr lang="en-US" dirty="0"/>
              <a:t>Click Icon To Add Image</a:t>
            </a:r>
          </a:p>
        </p:txBody>
      </p:sp>
      <p:sp>
        <p:nvSpPr>
          <p:cNvPr id="36" name="Picture Placeholder 7"/>
          <p:cNvSpPr>
            <a:spLocks noGrp="1"/>
          </p:cNvSpPr>
          <p:nvPr>
            <p:ph type="pic" sz="quarter" idx="66" hasCustomPrompt="1"/>
          </p:nvPr>
        </p:nvSpPr>
        <p:spPr>
          <a:xfrm>
            <a:off x="777456" y="1854984"/>
            <a:ext cx="1550877" cy="1550877"/>
          </a:xfrm>
          <a:prstGeom prst="roundRect">
            <a:avLst/>
          </a:prstGeom>
          <a:ln w="57150" cap="flat">
            <a:solidFill>
              <a:schemeClr val="bg1">
                <a:lumMod val="65000"/>
              </a:schemeClr>
            </a:solidFill>
            <a:miter lim="800000"/>
          </a:ln>
          <a:effectLst/>
        </p:spPr>
        <p:txBody>
          <a:bodyPr wrap="none" tIns="0" bIns="182880" anchor="b"/>
          <a:lstStyle>
            <a:lvl1pPr algn="ctr" rtl="0">
              <a:buNone/>
              <a:defRPr sz="1200" b="1" i="1" baseline="0">
                <a:solidFill>
                  <a:schemeClr val="tx1">
                    <a:lumMod val="50000"/>
                    <a:lumOff val="50000"/>
                  </a:schemeClr>
                </a:solidFill>
              </a:defRPr>
            </a:lvl1pPr>
          </a:lstStyle>
          <a:p>
            <a:r>
              <a:rPr lang="en-US" dirty="0"/>
              <a:t>Click Icon To Add Image</a:t>
            </a:r>
          </a:p>
        </p:txBody>
      </p:sp>
      <p:sp>
        <p:nvSpPr>
          <p:cNvPr id="37" name="Text Placeholder 3"/>
          <p:cNvSpPr>
            <a:spLocks noGrp="1"/>
          </p:cNvSpPr>
          <p:nvPr>
            <p:ph type="body" sz="half" idx="67"/>
          </p:nvPr>
        </p:nvSpPr>
        <p:spPr>
          <a:xfrm>
            <a:off x="2530749" y="4927339"/>
            <a:ext cx="1901952" cy="829056"/>
          </a:xfrm>
          <a:prstGeom prst="rect">
            <a:avLst/>
          </a:prstGeom>
        </p:spPr>
        <p:txBody>
          <a:bodyPr wrap="square" lIns="0" tIns="0" rIns="0" bIns="0" anchor="t">
            <a:noAutofit/>
          </a:bodyPr>
          <a:lstStyle>
            <a:lvl1pPr marL="0" indent="0" algn="l" rtl="0">
              <a:buNone/>
              <a:defRPr sz="1200"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38" name="Text Placeholder 3"/>
          <p:cNvSpPr>
            <a:spLocks noGrp="1"/>
          </p:cNvSpPr>
          <p:nvPr>
            <p:ph type="body" sz="half" idx="68"/>
          </p:nvPr>
        </p:nvSpPr>
        <p:spPr>
          <a:xfrm>
            <a:off x="2530749" y="4634341"/>
            <a:ext cx="1901952" cy="257040"/>
          </a:xfrm>
          <a:prstGeom prst="rect">
            <a:avLst/>
          </a:prstGeom>
        </p:spPr>
        <p:txBody>
          <a:bodyPr wrap="square" lIns="0" tIns="0" rIns="0" bIns="0" anchor="ctr">
            <a:noAutofit/>
          </a:bodyPr>
          <a:lstStyle>
            <a:lvl1pPr marL="0" indent="0" algn="l" rtl="0">
              <a:buNone/>
              <a:defRPr sz="1867"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9" name="Text Placeholder 3"/>
          <p:cNvSpPr>
            <a:spLocks noGrp="1"/>
          </p:cNvSpPr>
          <p:nvPr>
            <p:ph type="body" sz="half" idx="69"/>
          </p:nvPr>
        </p:nvSpPr>
        <p:spPr>
          <a:xfrm>
            <a:off x="6154483" y="4927339"/>
            <a:ext cx="1901952" cy="829056"/>
          </a:xfrm>
          <a:prstGeom prst="rect">
            <a:avLst/>
          </a:prstGeom>
        </p:spPr>
        <p:txBody>
          <a:bodyPr wrap="square" lIns="0" tIns="0" rIns="0" bIns="0" anchor="t">
            <a:noAutofit/>
          </a:bodyPr>
          <a:lstStyle>
            <a:lvl1pPr marL="0" indent="0" algn="l" rtl="0">
              <a:buNone/>
              <a:defRPr sz="1200"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40" name="Text Placeholder 3"/>
          <p:cNvSpPr>
            <a:spLocks noGrp="1"/>
          </p:cNvSpPr>
          <p:nvPr>
            <p:ph type="body" sz="half" idx="70"/>
          </p:nvPr>
        </p:nvSpPr>
        <p:spPr>
          <a:xfrm>
            <a:off x="6154483" y="4634341"/>
            <a:ext cx="1901952" cy="257040"/>
          </a:xfrm>
          <a:prstGeom prst="rect">
            <a:avLst/>
          </a:prstGeom>
        </p:spPr>
        <p:txBody>
          <a:bodyPr wrap="square" lIns="0" tIns="0" rIns="0" bIns="0" anchor="ctr">
            <a:noAutofit/>
          </a:bodyPr>
          <a:lstStyle>
            <a:lvl1pPr marL="0" indent="0" algn="l" rtl="0">
              <a:buNone/>
              <a:defRPr sz="1867"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1" name="Text Placeholder 3"/>
          <p:cNvSpPr>
            <a:spLocks noGrp="1"/>
          </p:cNvSpPr>
          <p:nvPr>
            <p:ph type="body" sz="half" idx="71"/>
          </p:nvPr>
        </p:nvSpPr>
        <p:spPr>
          <a:xfrm>
            <a:off x="9829016" y="4927339"/>
            <a:ext cx="1901952" cy="829056"/>
          </a:xfrm>
          <a:prstGeom prst="rect">
            <a:avLst/>
          </a:prstGeom>
        </p:spPr>
        <p:txBody>
          <a:bodyPr wrap="square" lIns="0" tIns="0" rIns="0" bIns="0" anchor="t">
            <a:noAutofit/>
          </a:bodyPr>
          <a:lstStyle>
            <a:lvl1pPr marL="0" indent="0" algn="l" rtl="0">
              <a:buNone/>
              <a:defRPr sz="1200"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42" name="Text Placeholder 3"/>
          <p:cNvSpPr>
            <a:spLocks noGrp="1"/>
          </p:cNvSpPr>
          <p:nvPr>
            <p:ph type="body" sz="half" idx="72"/>
          </p:nvPr>
        </p:nvSpPr>
        <p:spPr>
          <a:xfrm>
            <a:off x="9829016" y="4634341"/>
            <a:ext cx="1901952" cy="257040"/>
          </a:xfrm>
          <a:prstGeom prst="rect">
            <a:avLst/>
          </a:prstGeom>
        </p:spPr>
        <p:txBody>
          <a:bodyPr wrap="square" lIns="0" tIns="0" rIns="0" bIns="0" anchor="ctr">
            <a:noAutofit/>
          </a:bodyPr>
          <a:lstStyle>
            <a:lvl1pPr marL="0" indent="0" algn="l" rtl="0">
              <a:buNone/>
              <a:defRPr sz="1867" b="1" baseline="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cxnSp>
        <p:nvCxnSpPr>
          <p:cNvPr id="44" name="Straight Connector 43"/>
          <p:cNvCxnSpPr/>
          <p:nvPr userDrawn="1"/>
        </p:nvCxnSpPr>
        <p:spPr>
          <a:xfrm flipV="1">
            <a:off x="1553953" y="3937784"/>
            <a:ext cx="3596640" cy="21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rot="5400000">
            <a:off x="4991100" y="4139925"/>
            <a:ext cx="406400" cy="2117"/>
          </a:xfrm>
          <a:prstGeom prst="line">
            <a:avLst/>
          </a:prstGeom>
          <a:ln>
            <a:solidFill>
              <a:schemeClr val="bg1">
                <a:lumMod val="6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 63"/>
          <p:cNvGrpSpPr/>
          <p:nvPr userDrawn="1"/>
        </p:nvGrpSpPr>
        <p:grpSpPr>
          <a:xfrm>
            <a:off x="1551836" y="3531384"/>
            <a:ext cx="2117" cy="812800"/>
            <a:chOff x="1163877" y="2705100"/>
            <a:chExt cx="1588" cy="609600"/>
          </a:xfrm>
        </p:grpSpPr>
        <p:cxnSp>
          <p:nvCxnSpPr>
            <p:cNvPr id="56" name="Straight Connector 55"/>
            <p:cNvCxnSpPr/>
            <p:nvPr userDrawn="1"/>
          </p:nvCxnSpPr>
          <p:spPr>
            <a:xfrm rot="5400000">
              <a:off x="1012271" y="3161506"/>
              <a:ext cx="304800" cy="1588"/>
            </a:xfrm>
            <a:prstGeom prst="line">
              <a:avLst/>
            </a:prstGeom>
            <a:ln>
              <a:solidFill>
                <a:schemeClr val="bg1">
                  <a:lumMod val="6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rot="5400000">
              <a:off x="1012271" y="2856706"/>
              <a:ext cx="304800" cy="1588"/>
            </a:xfrm>
            <a:prstGeom prst="line">
              <a:avLst/>
            </a:prstGeom>
            <a:ln>
              <a:solidFill>
                <a:schemeClr val="bg1">
                  <a:lumMod val="65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userDrawn="1"/>
        </p:nvCxnSpPr>
        <p:spPr>
          <a:xfrm flipV="1">
            <a:off x="5199912" y="3937784"/>
            <a:ext cx="3596640" cy="21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rot="5400000">
            <a:off x="8637059" y="4139925"/>
            <a:ext cx="406400" cy="2117"/>
          </a:xfrm>
          <a:prstGeom prst="line">
            <a:avLst/>
          </a:prstGeom>
          <a:ln>
            <a:solidFill>
              <a:schemeClr val="bg1">
                <a:lumMod val="6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00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58">
                                            <p:txEl>
                                              <p:pRg st="0" end="0"/>
                                            </p:txEl>
                                          </p:spTgt>
                                        </p:tgtEl>
                                        <p:attrNameLst>
                                          <p:attrName>style.visibility</p:attrName>
                                        </p:attrNameLst>
                                      </p:cBhvr>
                                      <p:to>
                                        <p:strVal val="visible"/>
                                      </p:to>
                                    </p:set>
                                    <p:animEffect transition="in" filter="fade">
                                      <p:cBhvr>
                                        <p:cTn id="12" dur="500"/>
                                        <p:tgtEl>
                                          <p:spTgt spid="58">
                                            <p:txEl>
                                              <p:pRg st="0" end="0"/>
                                            </p:txEl>
                                          </p:spTgt>
                                        </p:tgtEl>
                                      </p:cBhvr>
                                    </p:animEffect>
                                  </p:childTnLst>
                                </p:cTn>
                              </p:par>
                            </p:childTnLst>
                          </p:cTn>
                        </p:par>
                        <p:par>
                          <p:cTn id="13" fill="hold">
                            <p:stCondLst>
                              <p:cond delay="10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57">
                                            <p:txEl>
                                              <p:pRg st="0" end="0"/>
                                            </p:txEl>
                                          </p:spTgt>
                                        </p:tgtEl>
                                        <p:attrNameLst>
                                          <p:attrName>style.visibility</p:attrName>
                                        </p:attrNameLst>
                                      </p:cBhvr>
                                      <p:to>
                                        <p:strVal val="visible"/>
                                      </p:to>
                                    </p:set>
                                    <p:animEffect transition="in" filter="fade">
                                      <p:cBhvr>
                                        <p:cTn id="16" dur="500"/>
                                        <p:tgtEl>
                                          <p:spTgt spid="5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up)">
                                      <p:cBhvr>
                                        <p:cTn id="21" dur="500"/>
                                        <p:tgtEl>
                                          <p:spTgt spid="64"/>
                                        </p:tgtEl>
                                      </p:cBhvr>
                                    </p:animEffect>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38">
                                            <p:txEl>
                                              <p:pRg st="0" end="0"/>
                                            </p:txEl>
                                          </p:spTgt>
                                        </p:tgtEl>
                                        <p:attrNameLst>
                                          <p:attrName>style.visibility</p:attrName>
                                        </p:attrNameLst>
                                      </p:cBhvr>
                                      <p:to>
                                        <p:strVal val="visible"/>
                                      </p:to>
                                    </p:set>
                                    <p:animEffect transition="in" filter="fade">
                                      <p:cBhvr>
                                        <p:cTn id="30" dur="500"/>
                                        <p:tgtEl>
                                          <p:spTgt spid="38">
                                            <p:txEl>
                                              <p:pRg st="0" end="0"/>
                                            </p:txEl>
                                          </p:spTgt>
                                        </p:tgtEl>
                                      </p:cBhvr>
                                    </p:animEffect>
                                  </p:childTnLst>
                                </p:cTn>
                              </p:par>
                            </p:childTnLst>
                          </p:cTn>
                        </p:par>
                        <p:par>
                          <p:cTn id="31" fill="hold">
                            <p:stCondLst>
                              <p:cond delay="1500"/>
                            </p:stCondLst>
                            <p:childTnLst>
                              <p:par>
                                <p:cTn id="32" presetID="10" presetClass="entr" presetSubtype="0" fill="hold" grpId="0" nodeType="afterEffect" nodePh="1">
                                  <p:stCondLst>
                                    <p:cond delay="0"/>
                                  </p:stCondLst>
                                  <p:endCondLst>
                                    <p:cond evt="begin" delay="0">
                                      <p:tn val="32"/>
                                    </p:cond>
                                  </p:endCondLst>
                                  <p:childTnLst>
                                    <p:set>
                                      <p:cBhvr>
                                        <p:cTn id="33" dur="1" fill="hold">
                                          <p:stCondLst>
                                            <p:cond delay="0"/>
                                          </p:stCondLst>
                                        </p:cTn>
                                        <p:tgtEl>
                                          <p:spTgt spid="37">
                                            <p:txEl>
                                              <p:pRg st="0" end="0"/>
                                            </p:txEl>
                                          </p:spTgt>
                                        </p:tgtEl>
                                        <p:attrNameLst>
                                          <p:attrName>style.visibility</p:attrName>
                                        </p:attrNameLst>
                                      </p:cBhvr>
                                      <p:to>
                                        <p:strVal val="visible"/>
                                      </p:to>
                                    </p:set>
                                    <p:animEffect transition="in" filter="fade">
                                      <p:cBhvr>
                                        <p:cTn id="34" dur="500"/>
                                        <p:tgtEl>
                                          <p:spTgt spid="3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500"/>
                                        <p:tgtEl>
                                          <p:spTgt spid="53"/>
                                        </p:tgtEl>
                                      </p:cBhvr>
                                    </p:animEffect>
                                  </p:childTnLst>
                                </p:cTn>
                              </p:par>
                            </p:childTnLst>
                          </p:cTn>
                        </p:par>
                        <p:par>
                          <p:cTn id="44" fill="hold">
                            <p:stCondLst>
                              <p:cond delay="1000"/>
                            </p:stCondLst>
                            <p:childTnLst>
                              <p:par>
                                <p:cTn id="45" presetID="23" presetClass="entr" presetSubtype="16"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10" presetClass="entr" presetSubtype="0" fill="hold" grpId="0" nodeType="afterEffect" nodePh="1">
                                  <p:stCondLst>
                                    <p:cond delay="0"/>
                                  </p:stCondLst>
                                  <p:endCondLst>
                                    <p:cond evt="begin" delay="0">
                                      <p:tn val="50"/>
                                    </p:cond>
                                  </p:endCondLst>
                                  <p:childTnLst>
                                    <p:set>
                                      <p:cBhvr>
                                        <p:cTn id="51" dur="1" fill="hold">
                                          <p:stCondLst>
                                            <p:cond delay="0"/>
                                          </p:stCondLst>
                                        </p:cTn>
                                        <p:tgtEl>
                                          <p:spTgt spid="40">
                                            <p:txEl>
                                              <p:pRg st="0" end="0"/>
                                            </p:txEl>
                                          </p:spTgt>
                                        </p:tgtEl>
                                        <p:attrNameLst>
                                          <p:attrName>style.visibility</p:attrName>
                                        </p:attrNameLst>
                                      </p:cBhvr>
                                      <p:to>
                                        <p:strVal val="visible"/>
                                      </p:to>
                                    </p:set>
                                    <p:animEffect transition="in" filter="fade">
                                      <p:cBhvr>
                                        <p:cTn id="52" dur="500"/>
                                        <p:tgtEl>
                                          <p:spTgt spid="40">
                                            <p:txEl>
                                              <p:pRg st="0" end="0"/>
                                            </p:txEl>
                                          </p:spTgt>
                                        </p:tgtEl>
                                      </p:cBhvr>
                                    </p:animEffect>
                                  </p:childTnLst>
                                </p:cTn>
                              </p:par>
                            </p:childTnLst>
                          </p:cTn>
                        </p:par>
                        <p:par>
                          <p:cTn id="53" fill="hold">
                            <p:stCondLst>
                              <p:cond delay="20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39">
                                            <p:txEl>
                                              <p:pRg st="0" end="0"/>
                                            </p:txEl>
                                          </p:spTgt>
                                        </p:tgtEl>
                                        <p:attrNameLst>
                                          <p:attrName>style.visibility</p:attrName>
                                        </p:attrNameLst>
                                      </p:cBhvr>
                                      <p:to>
                                        <p:strVal val="visible"/>
                                      </p:to>
                                    </p:set>
                                    <p:animEffect transition="in" filter="fade">
                                      <p:cBhvr>
                                        <p:cTn id="56" dur="500"/>
                                        <p:tgtEl>
                                          <p:spTgt spid="3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left)">
                                      <p:cBhvr>
                                        <p:cTn id="61" dur="500"/>
                                        <p:tgtEl>
                                          <p:spTgt spid="62"/>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wipe(up)">
                                      <p:cBhvr>
                                        <p:cTn id="65" dur="500"/>
                                        <p:tgtEl>
                                          <p:spTgt spid="63"/>
                                        </p:tgtEl>
                                      </p:cBhvr>
                                    </p:animEffect>
                                  </p:childTnLst>
                                </p:cTn>
                              </p:par>
                            </p:childTnLst>
                          </p:cTn>
                        </p:par>
                        <p:par>
                          <p:cTn id="66" fill="hold">
                            <p:stCondLst>
                              <p:cond delay="1000"/>
                            </p:stCondLst>
                            <p:childTnLst>
                              <p:par>
                                <p:cTn id="67" presetID="23" presetClass="entr" presetSubtype="16"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childTnLst>
                                </p:cTn>
                              </p:par>
                            </p:childTnLst>
                          </p:cTn>
                        </p:par>
                        <p:par>
                          <p:cTn id="71" fill="hold">
                            <p:stCondLst>
                              <p:cond delay="1500"/>
                            </p:stCondLst>
                            <p:childTnLst>
                              <p:par>
                                <p:cTn id="72" presetID="10" presetClass="entr" presetSubtype="0" fill="hold" grpId="0" nodeType="afterEffect" nodePh="1">
                                  <p:stCondLst>
                                    <p:cond delay="0"/>
                                  </p:stCondLst>
                                  <p:endCondLst>
                                    <p:cond evt="begin" delay="0">
                                      <p:tn val="72"/>
                                    </p:cond>
                                  </p:endCondLst>
                                  <p:childTnLst>
                                    <p:set>
                                      <p:cBhvr>
                                        <p:cTn id="73" dur="1" fill="hold">
                                          <p:stCondLst>
                                            <p:cond delay="0"/>
                                          </p:stCondLst>
                                        </p:cTn>
                                        <p:tgtEl>
                                          <p:spTgt spid="42">
                                            <p:txEl>
                                              <p:pRg st="0" end="0"/>
                                            </p:txEl>
                                          </p:spTgt>
                                        </p:tgtEl>
                                        <p:attrNameLst>
                                          <p:attrName>style.visibility</p:attrName>
                                        </p:attrNameLst>
                                      </p:cBhvr>
                                      <p:to>
                                        <p:strVal val="visible"/>
                                      </p:to>
                                    </p:set>
                                    <p:animEffect transition="in" filter="fade">
                                      <p:cBhvr>
                                        <p:cTn id="74" dur="500"/>
                                        <p:tgtEl>
                                          <p:spTgt spid="42">
                                            <p:txEl>
                                              <p:pRg st="0" end="0"/>
                                            </p:txEl>
                                          </p:spTgt>
                                        </p:tgtEl>
                                      </p:cBhvr>
                                    </p:animEffect>
                                  </p:childTnLst>
                                </p:cTn>
                              </p:par>
                            </p:childTnLst>
                          </p:cTn>
                        </p:par>
                        <p:par>
                          <p:cTn id="75" fill="hold">
                            <p:stCondLst>
                              <p:cond delay="2000"/>
                            </p:stCondLst>
                            <p:childTnLst>
                              <p:par>
                                <p:cTn id="76" presetID="10" presetClass="entr" presetSubtype="0" fill="hold" grpId="0" nodeType="afterEffect" nodePh="1">
                                  <p:stCondLst>
                                    <p:cond delay="0"/>
                                  </p:stCondLst>
                                  <p:endCondLst>
                                    <p:cond evt="begin" delay="0">
                                      <p:tn val="76"/>
                                    </p:cond>
                                  </p:endCondLst>
                                  <p:childTnLst>
                                    <p:set>
                                      <p:cBhvr>
                                        <p:cTn id="77" dur="1" fill="hold">
                                          <p:stCondLst>
                                            <p:cond delay="0"/>
                                          </p:stCondLst>
                                        </p:cTn>
                                        <p:tgtEl>
                                          <p:spTgt spid="41">
                                            <p:txEl>
                                              <p:pRg st="0" end="0"/>
                                            </p:txEl>
                                          </p:spTgt>
                                        </p:tgtEl>
                                        <p:attrNameLst>
                                          <p:attrName>style.visibility</p:attrName>
                                        </p:attrNameLst>
                                      </p:cBhvr>
                                      <p:to>
                                        <p:strVal val="visible"/>
                                      </p:to>
                                    </p:set>
                                    <p:animEffect transition="in" filter="fade">
                                      <p:cBhvr>
                                        <p:cTn id="78"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19" grpId="0" animBg="1"/>
      <p:bldP spid="32" grpId="0" animBg="1"/>
      <p:bldP spid="34" grpId="0" animBg="1"/>
      <p:bldP spid="36" grpId="0" animBg="1"/>
      <p:bldP spid="37"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2" name="Picture Placeholder 7"/>
          <p:cNvSpPr>
            <a:spLocks noGrp="1"/>
          </p:cNvSpPr>
          <p:nvPr>
            <p:ph type="pic" sz="quarter" idx="53" hasCustomPrompt="1"/>
          </p:nvPr>
        </p:nvSpPr>
        <p:spPr>
          <a:xfrm>
            <a:off x="5005918" y="3522134"/>
            <a:ext cx="2180165" cy="2180165"/>
          </a:xfrm>
          <a:prstGeom prst="ellipse">
            <a:avLst/>
          </a:prstGeom>
          <a:ln w="76200">
            <a:solidFill>
              <a:schemeClr val="bg1">
                <a:lumMod val="65000"/>
              </a:schemeClr>
            </a:solidFill>
          </a:ln>
          <a:effectLst/>
        </p:spPr>
        <p:txBody>
          <a:bodyPr wrap="none" tIns="0" bIns="274320" anchor="b"/>
          <a:lstStyle>
            <a:lvl1pPr algn="ctr" rtl="0">
              <a:buNone/>
              <a:defRPr sz="1333" b="1" i="1"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04125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7" name="Text Placeholder 3"/>
          <p:cNvSpPr>
            <a:spLocks noGrp="1"/>
          </p:cNvSpPr>
          <p:nvPr>
            <p:ph type="body" sz="half" idx="36"/>
          </p:nvPr>
        </p:nvSpPr>
        <p:spPr>
          <a:xfrm>
            <a:off x="1167211" y="4567181"/>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8" name="Text Placeholder 3"/>
          <p:cNvSpPr>
            <a:spLocks noGrp="1"/>
          </p:cNvSpPr>
          <p:nvPr>
            <p:ph type="body" sz="half" idx="37"/>
          </p:nvPr>
        </p:nvSpPr>
        <p:spPr>
          <a:xfrm flipH="1">
            <a:off x="1167211" y="4917185"/>
            <a:ext cx="2133600" cy="257040"/>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cxnSp>
        <p:nvCxnSpPr>
          <p:cNvPr id="9" name="Straight Connector 8"/>
          <p:cNvCxnSpPr/>
          <p:nvPr userDrawn="1"/>
        </p:nvCxnSpPr>
        <p:spPr>
          <a:xfrm>
            <a:off x="1014811" y="4882016"/>
            <a:ext cx="2438400" cy="2117"/>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41"/>
          </p:nvPr>
        </p:nvSpPr>
        <p:spPr>
          <a:xfrm>
            <a:off x="1014811" y="5249340"/>
            <a:ext cx="2438400" cy="689707"/>
          </a:xfrm>
          <a:prstGeom prst="rect">
            <a:avLst/>
          </a:prstGeom>
        </p:spPr>
        <p:txBody>
          <a:bodyPr wrap="square" lIns="0" tIns="0" rIns="0" bIns="0" anchor="t">
            <a:noAutofit/>
          </a:bodyPr>
          <a:lstStyle>
            <a:lvl1pPr marL="0" indent="0" algn="ctr">
              <a:buNone/>
              <a:defRPr sz="1333"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1" name="Picture Placeholder 7"/>
          <p:cNvSpPr>
            <a:spLocks noGrp="1"/>
          </p:cNvSpPr>
          <p:nvPr>
            <p:ph type="pic" sz="quarter" idx="44" hasCustomPrompt="1"/>
          </p:nvPr>
        </p:nvSpPr>
        <p:spPr>
          <a:xfrm>
            <a:off x="886712" y="1696826"/>
            <a:ext cx="2694597" cy="2694597"/>
          </a:xfrm>
          <a:prstGeom prst="roundRect">
            <a:avLst>
              <a:gd name="adj" fmla="val 12935"/>
            </a:avLst>
          </a:prstGeom>
          <a:ln w="3175">
            <a:solidFill>
              <a:schemeClr val="bg1">
                <a:lumMod val="85000"/>
              </a:schemeClr>
            </a:solidFill>
          </a:ln>
        </p:spPr>
        <p:txBody>
          <a:bodyPr wrap="none" tIns="0" bIns="274320" anchor="b"/>
          <a:lstStyle>
            <a:lvl1pPr algn="ctr" rtl="0">
              <a:buNone/>
              <a:defRPr sz="1867" b="1">
                <a:solidFill>
                  <a:schemeClr val="tx1">
                    <a:lumMod val="50000"/>
                    <a:lumOff val="50000"/>
                  </a:schemeClr>
                </a:solidFill>
              </a:defRPr>
            </a:lvl1pPr>
          </a:lstStyle>
          <a:p>
            <a:r>
              <a:rPr lang="en-US" dirty="0"/>
              <a:t>Click Icon To Add Image </a:t>
            </a:r>
          </a:p>
        </p:txBody>
      </p:sp>
      <p:grpSp>
        <p:nvGrpSpPr>
          <p:cNvPr id="2" name="Group 11"/>
          <p:cNvGrpSpPr/>
          <p:nvPr userDrawn="1"/>
        </p:nvGrpSpPr>
        <p:grpSpPr>
          <a:xfrm>
            <a:off x="1551477" y="5991799"/>
            <a:ext cx="1365067" cy="398253"/>
            <a:chOff x="3733800" y="3067050"/>
            <a:chExt cx="1504430" cy="438912"/>
          </a:xfrm>
          <a:solidFill>
            <a:schemeClr val="tx1">
              <a:lumMod val="50000"/>
              <a:lumOff val="50000"/>
            </a:schemeClr>
          </a:solidFill>
        </p:grpSpPr>
        <p:sp>
          <p:nvSpPr>
            <p:cNvPr id="13" name="Freeform 15"/>
            <p:cNvSpPr>
              <a:spLocks noEditPoints="1"/>
            </p:cNvSpPr>
            <p:nvPr/>
          </p:nvSpPr>
          <p:spPr bwMode="auto">
            <a:xfrm>
              <a:off x="4267200" y="3067050"/>
              <a:ext cx="438912" cy="438912"/>
            </a:xfrm>
            <a:custGeom>
              <a:avLst/>
              <a:gdLst/>
              <a:ahLst/>
              <a:cxnLst>
                <a:cxn ang="0">
                  <a:pos x="79" y="0"/>
                </a:cxn>
                <a:cxn ang="0">
                  <a:pos x="0" y="79"/>
                </a:cxn>
                <a:cxn ang="0">
                  <a:pos x="79" y="159"/>
                </a:cxn>
                <a:cxn ang="0">
                  <a:pos x="159" y="79"/>
                </a:cxn>
                <a:cxn ang="0">
                  <a:pos x="79" y="0"/>
                </a:cxn>
                <a:cxn ang="0">
                  <a:pos x="115" y="61"/>
                </a:cxn>
                <a:cxn ang="0">
                  <a:pos x="115" y="64"/>
                </a:cxn>
                <a:cxn ang="0">
                  <a:pos x="63" y="116"/>
                </a:cxn>
                <a:cxn ang="0">
                  <a:pos x="35" y="107"/>
                </a:cxn>
                <a:cxn ang="0">
                  <a:pos x="39" y="108"/>
                </a:cxn>
                <a:cxn ang="0">
                  <a:pos x="62" y="100"/>
                </a:cxn>
                <a:cxn ang="0">
                  <a:pos x="45" y="87"/>
                </a:cxn>
                <a:cxn ang="0">
                  <a:pos x="48" y="87"/>
                </a:cxn>
                <a:cxn ang="0">
                  <a:pos x="53" y="87"/>
                </a:cxn>
                <a:cxn ang="0">
                  <a:pos x="38" y="69"/>
                </a:cxn>
                <a:cxn ang="0">
                  <a:pos x="38" y="69"/>
                </a:cxn>
                <a:cxn ang="0">
                  <a:pos x="47" y="71"/>
                </a:cxn>
                <a:cxn ang="0">
                  <a:pos x="39" y="56"/>
                </a:cxn>
                <a:cxn ang="0">
                  <a:pos x="41" y="47"/>
                </a:cxn>
                <a:cxn ang="0">
                  <a:pos x="79" y="66"/>
                </a:cxn>
                <a:cxn ang="0">
                  <a:pos x="78" y="62"/>
                </a:cxn>
                <a:cxn ang="0">
                  <a:pos x="97" y="43"/>
                </a:cxn>
                <a:cxn ang="0">
                  <a:pos x="110" y="49"/>
                </a:cxn>
                <a:cxn ang="0">
                  <a:pos x="122" y="45"/>
                </a:cxn>
                <a:cxn ang="0">
                  <a:pos x="114" y="55"/>
                </a:cxn>
                <a:cxn ang="0">
                  <a:pos x="124" y="52"/>
                </a:cxn>
                <a:cxn ang="0">
                  <a:pos x="115" y="61"/>
                </a:cxn>
                <a:cxn ang="0">
                  <a:pos x="115" y="61"/>
                </a:cxn>
                <a:cxn ang="0">
                  <a:pos x="115" y="61"/>
                </a:cxn>
              </a:cxnLst>
              <a:rect l="0" t="0" r="r" b="b"/>
              <a:pathLst>
                <a:path w="159" h="159">
                  <a:moveTo>
                    <a:pt x="79" y="0"/>
                  </a:moveTo>
                  <a:cubicBezTo>
                    <a:pt x="36" y="0"/>
                    <a:pt x="0" y="36"/>
                    <a:pt x="0" y="79"/>
                  </a:cubicBezTo>
                  <a:cubicBezTo>
                    <a:pt x="0" y="123"/>
                    <a:pt x="36" y="159"/>
                    <a:pt x="79" y="159"/>
                  </a:cubicBezTo>
                  <a:cubicBezTo>
                    <a:pt x="123" y="159"/>
                    <a:pt x="159" y="123"/>
                    <a:pt x="159" y="79"/>
                  </a:cubicBezTo>
                  <a:cubicBezTo>
                    <a:pt x="159" y="36"/>
                    <a:pt x="123" y="0"/>
                    <a:pt x="79" y="0"/>
                  </a:cubicBezTo>
                  <a:close/>
                  <a:moveTo>
                    <a:pt x="115" y="61"/>
                  </a:moveTo>
                  <a:cubicBezTo>
                    <a:pt x="115" y="62"/>
                    <a:pt x="115" y="63"/>
                    <a:pt x="115" y="64"/>
                  </a:cubicBezTo>
                  <a:cubicBezTo>
                    <a:pt x="115" y="88"/>
                    <a:pt x="97" y="116"/>
                    <a:pt x="63" y="116"/>
                  </a:cubicBezTo>
                  <a:cubicBezTo>
                    <a:pt x="53" y="116"/>
                    <a:pt x="43" y="113"/>
                    <a:pt x="35" y="107"/>
                  </a:cubicBezTo>
                  <a:cubicBezTo>
                    <a:pt x="36" y="108"/>
                    <a:pt x="38" y="108"/>
                    <a:pt x="39" y="108"/>
                  </a:cubicBezTo>
                  <a:cubicBezTo>
                    <a:pt x="48" y="108"/>
                    <a:pt x="56" y="105"/>
                    <a:pt x="62" y="100"/>
                  </a:cubicBezTo>
                  <a:cubicBezTo>
                    <a:pt x="54" y="100"/>
                    <a:pt x="47" y="94"/>
                    <a:pt x="45" y="87"/>
                  </a:cubicBezTo>
                  <a:cubicBezTo>
                    <a:pt x="46" y="87"/>
                    <a:pt x="47" y="87"/>
                    <a:pt x="48" y="87"/>
                  </a:cubicBezTo>
                  <a:cubicBezTo>
                    <a:pt x="50" y="87"/>
                    <a:pt x="52" y="87"/>
                    <a:pt x="53" y="87"/>
                  </a:cubicBezTo>
                  <a:cubicBezTo>
                    <a:pt x="45" y="85"/>
                    <a:pt x="38" y="78"/>
                    <a:pt x="38" y="69"/>
                  </a:cubicBezTo>
                  <a:cubicBezTo>
                    <a:pt x="38" y="69"/>
                    <a:pt x="38" y="69"/>
                    <a:pt x="38" y="69"/>
                  </a:cubicBezTo>
                  <a:cubicBezTo>
                    <a:pt x="41" y="70"/>
                    <a:pt x="44" y="71"/>
                    <a:pt x="47" y="71"/>
                  </a:cubicBezTo>
                  <a:cubicBezTo>
                    <a:pt x="42" y="68"/>
                    <a:pt x="39" y="62"/>
                    <a:pt x="39" y="56"/>
                  </a:cubicBezTo>
                  <a:cubicBezTo>
                    <a:pt x="39" y="52"/>
                    <a:pt x="40" y="49"/>
                    <a:pt x="41" y="47"/>
                  </a:cubicBezTo>
                  <a:cubicBezTo>
                    <a:pt x="50" y="58"/>
                    <a:pt x="64" y="65"/>
                    <a:pt x="79" y="66"/>
                  </a:cubicBezTo>
                  <a:cubicBezTo>
                    <a:pt x="78" y="64"/>
                    <a:pt x="78" y="63"/>
                    <a:pt x="78" y="62"/>
                  </a:cubicBezTo>
                  <a:cubicBezTo>
                    <a:pt x="78" y="51"/>
                    <a:pt x="86" y="43"/>
                    <a:pt x="97" y="43"/>
                  </a:cubicBezTo>
                  <a:cubicBezTo>
                    <a:pt x="102" y="43"/>
                    <a:pt x="107" y="45"/>
                    <a:pt x="110" y="49"/>
                  </a:cubicBezTo>
                  <a:cubicBezTo>
                    <a:pt x="114" y="48"/>
                    <a:pt x="118" y="47"/>
                    <a:pt x="122" y="45"/>
                  </a:cubicBezTo>
                  <a:cubicBezTo>
                    <a:pt x="120" y="49"/>
                    <a:pt x="117" y="52"/>
                    <a:pt x="114" y="55"/>
                  </a:cubicBezTo>
                  <a:cubicBezTo>
                    <a:pt x="117" y="54"/>
                    <a:pt x="121" y="53"/>
                    <a:pt x="124" y="52"/>
                  </a:cubicBezTo>
                  <a:cubicBezTo>
                    <a:pt x="122" y="55"/>
                    <a:pt x="118" y="59"/>
                    <a:pt x="115" y="61"/>
                  </a:cubicBezTo>
                  <a:close/>
                  <a:moveTo>
                    <a:pt x="115" y="61"/>
                  </a:moveTo>
                  <a:cubicBezTo>
                    <a:pt x="115" y="61"/>
                    <a:pt x="115" y="61"/>
                    <a:pt x="115" y="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 name="Freeform 26"/>
            <p:cNvSpPr>
              <a:spLocks noEditPoints="1"/>
            </p:cNvSpPr>
            <p:nvPr/>
          </p:nvSpPr>
          <p:spPr bwMode="auto">
            <a:xfrm>
              <a:off x="3733800" y="3067050"/>
              <a:ext cx="438912" cy="438912"/>
            </a:xfrm>
            <a:custGeom>
              <a:avLst/>
              <a:gdLst/>
              <a:ahLst/>
              <a:cxnLst>
                <a:cxn ang="0">
                  <a:pos x="79" y="0"/>
                </a:cxn>
                <a:cxn ang="0">
                  <a:pos x="0" y="79"/>
                </a:cxn>
                <a:cxn ang="0">
                  <a:pos x="79" y="159"/>
                </a:cxn>
                <a:cxn ang="0">
                  <a:pos x="159" y="79"/>
                </a:cxn>
                <a:cxn ang="0">
                  <a:pos x="79" y="0"/>
                </a:cxn>
                <a:cxn ang="0">
                  <a:pos x="99" y="82"/>
                </a:cxn>
                <a:cxn ang="0">
                  <a:pos x="86" y="82"/>
                </a:cxn>
                <a:cxn ang="0">
                  <a:pos x="86" y="128"/>
                </a:cxn>
                <a:cxn ang="0">
                  <a:pos x="67" y="128"/>
                </a:cxn>
                <a:cxn ang="0">
                  <a:pos x="67" y="82"/>
                </a:cxn>
                <a:cxn ang="0">
                  <a:pos x="58" y="82"/>
                </a:cxn>
                <a:cxn ang="0">
                  <a:pos x="58" y="66"/>
                </a:cxn>
                <a:cxn ang="0">
                  <a:pos x="67" y="66"/>
                </a:cxn>
                <a:cxn ang="0">
                  <a:pos x="67" y="55"/>
                </a:cxn>
                <a:cxn ang="0">
                  <a:pos x="86" y="36"/>
                </a:cxn>
                <a:cxn ang="0">
                  <a:pos x="101" y="36"/>
                </a:cxn>
                <a:cxn ang="0">
                  <a:pos x="101" y="52"/>
                </a:cxn>
                <a:cxn ang="0">
                  <a:pos x="90" y="52"/>
                </a:cxn>
                <a:cxn ang="0">
                  <a:pos x="86" y="56"/>
                </a:cxn>
                <a:cxn ang="0">
                  <a:pos x="86" y="66"/>
                </a:cxn>
                <a:cxn ang="0">
                  <a:pos x="101" y="66"/>
                </a:cxn>
                <a:cxn ang="0">
                  <a:pos x="99" y="82"/>
                </a:cxn>
                <a:cxn ang="0">
                  <a:pos x="99" y="82"/>
                </a:cxn>
                <a:cxn ang="0">
                  <a:pos x="99" y="82"/>
                </a:cxn>
              </a:cxnLst>
              <a:rect l="0" t="0" r="r" b="b"/>
              <a:pathLst>
                <a:path w="159" h="159">
                  <a:moveTo>
                    <a:pt x="79" y="0"/>
                  </a:moveTo>
                  <a:cubicBezTo>
                    <a:pt x="36" y="0"/>
                    <a:pt x="0" y="36"/>
                    <a:pt x="0" y="79"/>
                  </a:cubicBezTo>
                  <a:cubicBezTo>
                    <a:pt x="0" y="123"/>
                    <a:pt x="36" y="159"/>
                    <a:pt x="79" y="159"/>
                  </a:cubicBezTo>
                  <a:cubicBezTo>
                    <a:pt x="123" y="159"/>
                    <a:pt x="159" y="123"/>
                    <a:pt x="159" y="79"/>
                  </a:cubicBezTo>
                  <a:cubicBezTo>
                    <a:pt x="159" y="36"/>
                    <a:pt x="123" y="0"/>
                    <a:pt x="79" y="0"/>
                  </a:cubicBezTo>
                  <a:close/>
                  <a:moveTo>
                    <a:pt x="99" y="82"/>
                  </a:moveTo>
                  <a:cubicBezTo>
                    <a:pt x="86" y="82"/>
                    <a:pt x="86" y="82"/>
                    <a:pt x="86" y="82"/>
                  </a:cubicBezTo>
                  <a:cubicBezTo>
                    <a:pt x="86" y="128"/>
                    <a:pt x="86" y="128"/>
                    <a:pt x="86" y="128"/>
                  </a:cubicBezTo>
                  <a:cubicBezTo>
                    <a:pt x="67" y="128"/>
                    <a:pt x="67" y="128"/>
                    <a:pt x="67" y="128"/>
                  </a:cubicBezTo>
                  <a:cubicBezTo>
                    <a:pt x="67" y="82"/>
                    <a:pt x="67" y="82"/>
                    <a:pt x="67" y="82"/>
                  </a:cubicBezTo>
                  <a:cubicBezTo>
                    <a:pt x="58" y="82"/>
                    <a:pt x="58" y="82"/>
                    <a:pt x="58" y="82"/>
                  </a:cubicBezTo>
                  <a:cubicBezTo>
                    <a:pt x="58" y="66"/>
                    <a:pt x="58" y="66"/>
                    <a:pt x="58" y="66"/>
                  </a:cubicBezTo>
                  <a:cubicBezTo>
                    <a:pt x="67" y="66"/>
                    <a:pt x="67" y="66"/>
                    <a:pt x="67" y="66"/>
                  </a:cubicBezTo>
                  <a:cubicBezTo>
                    <a:pt x="67" y="55"/>
                    <a:pt x="67" y="55"/>
                    <a:pt x="67" y="55"/>
                  </a:cubicBezTo>
                  <a:cubicBezTo>
                    <a:pt x="67" y="48"/>
                    <a:pt x="71" y="36"/>
                    <a:pt x="86" y="36"/>
                  </a:cubicBezTo>
                  <a:cubicBezTo>
                    <a:pt x="101" y="36"/>
                    <a:pt x="101" y="36"/>
                    <a:pt x="101" y="36"/>
                  </a:cubicBezTo>
                  <a:cubicBezTo>
                    <a:pt x="101" y="52"/>
                    <a:pt x="101" y="52"/>
                    <a:pt x="101" y="52"/>
                  </a:cubicBezTo>
                  <a:cubicBezTo>
                    <a:pt x="90" y="52"/>
                    <a:pt x="90" y="52"/>
                    <a:pt x="90" y="52"/>
                  </a:cubicBezTo>
                  <a:cubicBezTo>
                    <a:pt x="89" y="52"/>
                    <a:pt x="86" y="53"/>
                    <a:pt x="86" y="56"/>
                  </a:cubicBezTo>
                  <a:cubicBezTo>
                    <a:pt x="86" y="66"/>
                    <a:pt x="86" y="66"/>
                    <a:pt x="86" y="66"/>
                  </a:cubicBezTo>
                  <a:cubicBezTo>
                    <a:pt x="101" y="66"/>
                    <a:pt x="101" y="66"/>
                    <a:pt x="101" y="66"/>
                  </a:cubicBezTo>
                  <a:lnTo>
                    <a:pt x="99" y="82"/>
                  </a:lnTo>
                  <a:close/>
                  <a:moveTo>
                    <a:pt x="99" y="82"/>
                  </a:moveTo>
                  <a:cubicBezTo>
                    <a:pt x="99" y="82"/>
                    <a:pt x="99" y="82"/>
                    <a:pt x="99" y="8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nvGrpSpPr>
            <p:cNvPr id="3" name="Group 39"/>
            <p:cNvGrpSpPr/>
            <p:nvPr userDrawn="1"/>
          </p:nvGrpSpPr>
          <p:grpSpPr>
            <a:xfrm>
              <a:off x="4800612" y="3067691"/>
              <a:ext cx="437632" cy="437630"/>
              <a:chOff x="3736975" y="1812925"/>
              <a:chExt cx="608013" cy="608013"/>
            </a:xfrm>
            <a:grpFill/>
          </p:grpSpPr>
          <p:sp>
            <p:nvSpPr>
              <p:cNvPr id="18" name="Freeform 19"/>
              <p:cNvSpPr>
                <a:spLocks noEditPoints="1"/>
              </p:cNvSpPr>
              <p:nvPr/>
            </p:nvSpPr>
            <p:spPr bwMode="auto">
              <a:xfrm>
                <a:off x="4005263" y="2073275"/>
                <a:ext cx="149225" cy="153988"/>
              </a:xfrm>
              <a:custGeom>
                <a:avLst/>
                <a:gdLst/>
                <a:ahLst/>
                <a:cxnLst>
                  <a:cxn ang="0">
                    <a:pos x="24" y="0"/>
                  </a:cxn>
                  <a:cxn ang="0">
                    <a:pos x="12" y="7"/>
                  </a:cxn>
                  <a:cxn ang="0">
                    <a:pos x="12" y="1"/>
                  </a:cxn>
                  <a:cxn ang="0">
                    <a:pos x="0" y="1"/>
                  </a:cxn>
                  <a:cxn ang="0">
                    <a:pos x="0" y="40"/>
                  </a:cxn>
                  <a:cxn ang="0">
                    <a:pos x="12" y="40"/>
                  </a:cxn>
                  <a:cxn ang="0">
                    <a:pos x="12" y="18"/>
                  </a:cxn>
                  <a:cxn ang="0">
                    <a:pos x="13" y="15"/>
                  </a:cxn>
                  <a:cxn ang="0">
                    <a:pos x="19" y="10"/>
                  </a:cxn>
                  <a:cxn ang="0">
                    <a:pos x="26" y="19"/>
                  </a:cxn>
                  <a:cxn ang="0">
                    <a:pos x="26" y="40"/>
                  </a:cxn>
                  <a:cxn ang="0">
                    <a:pos x="39" y="40"/>
                  </a:cxn>
                  <a:cxn ang="0">
                    <a:pos x="39" y="17"/>
                  </a:cxn>
                  <a:cxn ang="0">
                    <a:pos x="24" y="0"/>
                  </a:cxn>
                  <a:cxn ang="0">
                    <a:pos x="12" y="7"/>
                  </a:cxn>
                  <a:cxn ang="0">
                    <a:pos x="12" y="7"/>
                  </a:cxn>
                  <a:cxn ang="0">
                    <a:pos x="12" y="7"/>
                  </a:cxn>
                  <a:cxn ang="0">
                    <a:pos x="12" y="7"/>
                  </a:cxn>
                  <a:cxn ang="0">
                    <a:pos x="12" y="7"/>
                  </a:cxn>
                </a:cxnLst>
                <a:rect l="0" t="0" r="r" b="b"/>
                <a:pathLst>
                  <a:path w="39" h="40">
                    <a:moveTo>
                      <a:pt x="24" y="0"/>
                    </a:moveTo>
                    <a:cubicBezTo>
                      <a:pt x="17" y="0"/>
                      <a:pt x="14" y="4"/>
                      <a:pt x="12" y="7"/>
                    </a:cubicBezTo>
                    <a:cubicBezTo>
                      <a:pt x="12" y="1"/>
                      <a:pt x="12" y="1"/>
                      <a:pt x="12" y="1"/>
                    </a:cubicBezTo>
                    <a:cubicBezTo>
                      <a:pt x="0" y="1"/>
                      <a:pt x="0" y="1"/>
                      <a:pt x="0" y="1"/>
                    </a:cubicBezTo>
                    <a:cubicBezTo>
                      <a:pt x="0" y="5"/>
                      <a:pt x="0" y="40"/>
                      <a:pt x="0" y="40"/>
                    </a:cubicBezTo>
                    <a:cubicBezTo>
                      <a:pt x="12" y="40"/>
                      <a:pt x="12" y="40"/>
                      <a:pt x="12" y="40"/>
                    </a:cubicBezTo>
                    <a:cubicBezTo>
                      <a:pt x="12" y="18"/>
                      <a:pt x="12" y="18"/>
                      <a:pt x="12" y="18"/>
                    </a:cubicBezTo>
                    <a:cubicBezTo>
                      <a:pt x="12" y="17"/>
                      <a:pt x="12" y="16"/>
                      <a:pt x="13" y="15"/>
                    </a:cubicBezTo>
                    <a:cubicBezTo>
                      <a:pt x="14" y="13"/>
                      <a:pt x="16" y="10"/>
                      <a:pt x="19" y="10"/>
                    </a:cubicBezTo>
                    <a:cubicBezTo>
                      <a:pt x="24" y="10"/>
                      <a:pt x="26" y="14"/>
                      <a:pt x="26" y="19"/>
                    </a:cubicBezTo>
                    <a:cubicBezTo>
                      <a:pt x="26" y="40"/>
                      <a:pt x="26" y="40"/>
                      <a:pt x="26" y="40"/>
                    </a:cubicBezTo>
                    <a:cubicBezTo>
                      <a:pt x="39" y="40"/>
                      <a:pt x="39" y="40"/>
                      <a:pt x="39" y="40"/>
                    </a:cubicBezTo>
                    <a:cubicBezTo>
                      <a:pt x="39" y="17"/>
                      <a:pt x="39" y="17"/>
                      <a:pt x="39" y="17"/>
                    </a:cubicBezTo>
                    <a:cubicBezTo>
                      <a:pt x="39" y="6"/>
                      <a:pt x="32" y="0"/>
                      <a:pt x="24" y="0"/>
                    </a:cubicBezTo>
                    <a:close/>
                    <a:moveTo>
                      <a:pt x="12" y="7"/>
                    </a:moveTo>
                    <a:cubicBezTo>
                      <a:pt x="12" y="7"/>
                      <a:pt x="12" y="7"/>
                      <a:pt x="12" y="7"/>
                    </a:cubicBezTo>
                    <a:cubicBezTo>
                      <a:pt x="12" y="7"/>
                      <a:pt x="12" y="7"/>
                      <a:pt x="12" y="7"/>
                    </a:cubicBezTo>
                    <a:close/>
                    <a:moveTo>
                      <a:pt x="12" y="7"/>
                    </a:moveTo>
                    <a:cubicBezTo>
                      <a:pt x="12" y="7"/>
                      <a:pt x="12" y="7"/>
                      <a:pt x="12" y="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Rectangle 20"/>
              <p:cNvSpPr>
                <a:spLocks noChangeArrowheads="1"/>
              </p:cNvSpPr>
              <p:nvPr/>
            </p:nvSpPr>
            <p:spPr bwMode="auto">
              <a:xfrm>
                <a:off x="3929063" y="2078038"/>
                <a:ext cx="46038" cy="149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1"/>
              <p:cNvSpPr>
                <a:spLocks noEditPoints="1"/>
              </p:cNvSpPr>
              <p:nvPr/>
            </p:nvSpPr>
            <p:spPr bwMode="auto">
              <a:xfrm>
                <a:off x="3736975" y="1812925"/>
                <a:ext cx="608013" cy="608013"/>
              </a:xfrm>
              <a:custGeom>
                <a:avLst/>
                <a:gdLst/>
                <a:ahLst/>
                <a:cxnLst>
                  <a:cxn ang="0">
                    <a:pos x="79" y="0"/>
                  </a:cxn>
                  <a:cxn ang="0">
                    <a:pos x="0" y="79"/>
                  </a:cxn>
                  <a:cxn ang="0">
                    <a:pos x="79" y="159"/>
                  </a:cxn>
                  <a:cxn ang="0">
                    <a:pos x="159" y="79"/>
                  </a:cxn>
                  <a:cxn ang="0">
                    <a:pos x="79" y="0"/>
                  </a:cxn>
                  <a:cxn ang="0">
                    <a:pos x="122" y="115"/>
                  </a:cxn>
                  <a:cxn ang="0">
                    <a:pos x="115" y="121"/>
                  </a:cxn>
                  <a:cxn ang="0">
                    <a:pos x="43" y="121"/>
                  </a:cxn>
                  <a:cxn ang="0">
                    <a:pos x="37" y="115"/>
                  </a:cxn>
                  <a:cxn ang="0">
                    <a:pos x="37" y="42"/>
                  </a:cxn>
                  <a:cxn ang="0">
                    <a:pos x="43" y="36"/>
                  </a:cxn>
                  <a:cxn ang="0">
                    <a:pos x="115" y="36"/>
                  </a:cxn>
                  <a:cxn ang="0">
                    <a:pos x="122" y="42"/>
                  </a:cxn>
                  <a:cxn ang="0">
                    <a:pos x="122" y="115"/>
                  </a:cxn>
                  <a:cxn ang="0">
                    <a:pos x="122" y="115"/>
                  </a:cxn>
                  <a:cxn ang="0">
                    <a:pos x="122" y="115"/>
                  </a:cxn>
                </a:cxnLst>
                <a:rect l="0" t="0" r="r" b="b"/>
                <a:pathLst>
                  <a:path w="159" h="159">
                    <a:moveTo>
                      <a:pt x="79" y="0"/>
                    </a:moveTo>
                    <a:cubicBezTo>
                      <a:pt x="36" y="0"/>
                      <a:pt x="0" y="36"/>
                      <a:pt x="0" y="79"/>
                    </a:cubicBezTo>
                    <a:cubicBezTo>
                      <a:pt x="0" y="123"/>
                      <a:pt x="36" y="159"/>
                      <a:pt x="79" y="159"/>
                    </a:cubicBezTo>
                    <a:cubicBezTo>
                      <a:pt x="123" y="159"/>
                      <a:pt x="159" y="123"/>
                      <a:pt x="159" y="79"/>
                    </a:cubicBezTo>
                    <a:cubicBezTo>
                      <a:pt x="159" y="36"/>
                      <a:pt x="123" y="0"/>
                      <a:pt x="79" y="0"/>
                    </a:cubicBezTo>
                    <a:close/>
                    <a:moveTo>
                      <a:pt x="122" y="115"/>
                    </a:moveTo>
                    <a:cubicBezTo>
                      <a:pt x="122" y="119"/>
                      <a:pt x="119" y="121"/>
                      <a:pt x="115" y="121"/>
                    </a:cubicBezTo>
                    <a:cubicBezTo>
                      <a:pt x="43" y="121"/>
                      <a:pt x="43" y="121"/>
                      <a:pt x="43" y="121"/>
                    </a:cubicBezTo>
                    <a:cubicBezTo>
                      <a:pt x="40" y="121"/>
                      <a:pt x="37" y="119"/>
                      <a:pt x="37" y="115"/>
                    </a:cubicBezTo>
                    <a:cubicBezTo>
                      <a:pt x="37" y="42"/>
                      <a:pt x="37" y="42"/>
                      <a:pt x="37" y="42"/>
                    </a:cubicBezTo>
                    <a:cubicBezTo>
                      <a:pt x="37" y="39"/>
                      <a:pt x="40" y="36"/>
                      <a:pt x="43" y="36"/>
                    </a:cubicBezTo>
                    <a:cubicBezTo>
                      <a:pt x="115" y="36"/>
                      <a:pt x="115" y="36"/>
                      <a:pt x="115" y="36"/>
                    </a:cubicBezTo>
                    <a:cubicBezTo>
                      <a:pt x="119" y="36"/>
                      <a:pt x="122" y="39"/>
                      <a:pt x="122" y="42"/>
                    </a:cubicBezTo>
                    <a:lnTo>
                      <a:pt x="122" y="115"/>
                    </a:lnTo>
                    <a:close/>
                    <a:moveTo>
                      <a:pt x="122" y="115"/>
                    </a:moveTo>
                    <a:cubicBezTo>
                      <a:pt x="122" y="115"/>
                      <a:pt x="122" y="115"/>
                      <a:pt x="122" y="1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 name="Freeform 22"/>
              <p:cNvSpPr>
                <a:spLocks noEditPoints="1"/>
              </p:cNvSpPr>
              <p:nvPr/>
            </p:nvSpPr>
            <p:spPr bwMode="auto">
              <a:xfrm>
                <a:off x="3924300" y="2005013"/>
                <a:ext cx="53975" cy="53975"/>
              </a:xfrm>
              <a:custGeom>
                <a:avLst/>
                <a:gdLst/>
                <a:ahLst/>
                <a:cxnLst>
                  <a:cxn ang="0">
                    <a:pos x="7" y="0"/>
                  </a:cxn>
                  <a:cxn ang="0">
                    <a:pos x="0" y="7"/>
                  </a:cxn>
                  <a:cxn ang="0">
                    <a:pos x="7" y="14"/>
                  </a:cxn>
                  <a:cxn ang="0">
                    <a:pos x="7" y="14"/>
                  </a:cxn>
                  <a:cxn ang="0">
                    <a:pos x="14" y="7"/>
                  </a:cxn>
                  <a:cxn ang="0">
                    <a:pos x="7" y="0"/>
                  </a:cxn>
                  <a:cxn ang="0">
                    <a:pos x="7" y="0"/>
                  </a:cxn>
                  <a:cxn ang="0">
                    <a:pos x="7" y="0"/>
                  </a:cxn>
                </a:cxnLst>
                <a:rect l="0" t="0" r="r" b="b"/>
                <a:pathLst>
                  <a:path w="14" h="14">
                    <a:moveTo>
                      <a:pt x="7" y="0"/>
                    </a:moveTo>
                    <a:cubicBezTo>
                      <a:pt x="3" y="0"/>
                      <a:pt x="0" y="3"/>
                      <a:pt x="0" y="7"/>
                    </a:cubicBezTo>
                    <a:cubicBezTo>
                      <a:pt x="0" y="11"/>
                      <a:pt x="3" y="14"/>
                      <a:pt x="7" y="14"/>
                    </a:cubicBezTo>
                    <a:cubicBezTo>
                      <a:pt x="7" y="14"/>
                      <a:pt x="7" y="14"/>
                      <a:pt x="7" y="14"/>
                    </a:cubicBezTo>
                    <a:cubicBezTo>
                      <a:pt x="12" y="14"/>
                      <a:pt x="14" y="11"/>
                      <a:pt x="14" y="7"/>
                    </a:cubicBezTo>
                    <a:cubicBezTo>
                      <a:pt x="14" y="3"/>
                      <a:pt x="12" y="0"/>
                      <a:pt x="7" y="0"/>
                    </a:cubicBezTo>
                    <a:close/>
                    <a:moveTo>
                      <a:pt x="7" y="0"/>
                    </a:moveTo>
                    <a:cubicBezTo>
                      <a:pt x="7" y="0"/>
                      <a:pt x="7" y="0"/>
                      <a:pt x="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spTree>
    <p:extLst>
      <p:ext uri="{BB962C8B-B14F-4D97-AF65-F5344CB8AC3E}">
        <p14:creationId xmlns:p14="http://schemas.microsoft.com/office/powerpoint/2010/main" val="14178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1500"/>
                            </p:stCondLst>
                            <p:childTnLst>
                              <p:par>
                                <p:cTn id="21" presetID="2" presetClass="entr" presetSubtype="4" accel="50000" decel="50000" fill="hold" grpId="0" nodeType="afterEffect" nodePh="1">
                                  <p:stCondLst>
                                    <p:cond delay="0"/>
                                  </p:stCondLst>
                                  <p:endCondLst>
                                    <p:cond evt="begin" delay="0">
                                      <p:tn val="21"/>
                                    </p:cond>
                                  </p:end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7" name="Text Placeholder 3"/>
          <p:cNvSpPr>
            <a:spLocks noGrp="1"/>
          </p:cNvSpPr>
          <p:nvPr>
            <p:ph type="body" sz="half" idx="36"/>
          </p:nvPr>
        </p:nvSpPr>
        <p:spPr>
          <a:xfrm>
            <a:off x="5029200" y="4901615"/>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8" name="Text Placeholder 3"/>
          <p:cNvSpPr>
            <a:spLocks noGrp="1"/>
          </p:cNvSpPr>
          <p:nvPr>
            <p:ph type="body" sz="half" idx="37"/>
          </p:nvPr>
        </p:nvSpPr>
        <p:spPr>
          <a:xfrm flipH="1">
            <a:off x="5029200" y="5251619"/>
            <a:ext cx="2133600" cy="257040"/>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cxnSp>
        <p:nvCxnSpPr>
          <p:cNvPr id="9" name="Straight Connector 8"/>
          <p:cNvCxnSpPr/>
          <p:nvPr userDrawn="1"/>
        </p:nvCxnSpPr>
        <p:spPr>
          <a:xfrm>
            <a:off x="4876800" y="5216450"/>
            <a:ext cx="2438400" cy="2117"/>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41"/>
          </p:nvPr>
        </p:nvSpPr>
        <p:spPr>
          <a:xfrm>
            <a:off x="4876800" y="5583773"/>
            <a:ext cx="2438400" cy="689707"/>
          </a:xfrm>
          <a:prstGeom prst="rect">
            <a:avLst/>
          </a:prstGeom>
        </p:spPr>
        <p:txBody>
          <a:bodyPr wrap="square" lIns="0" tIns="0" rIns="0" bIns="0" anchor="t">
            <a:noAutofit/>
          </a:bodyPr>
          <a:lstStyle>
            <a:lvl1pPr marL="0" indent="0" algn="ctr">
              <a:buNone/>
              <a:defRPr sz="1333"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1" name="Picture Placeholder 7"/>
          <p:cNvSpPr>
            <a:spLocks noGrp="1"/>
          </p:cNvSpPr>
          <p:nvPr>
            <p:ph type="pic" sz="quarter" idx="44" hasCustomPrompt="1"/>
          </p:nvPr>
        </p:nvSpPr>
        <p:spPr>
          <a:xfrm>
            <a:off x="4748702" y="2031259"/>
            <a:ext cx="2694597" cy="2694597"/>
          </a:xfrm>
          <a:prstGeom prst="ellipse">
            <a:avLst/>
          </a:prstGeom>
          <a:ln w="3175">
            <a:solidFill>
              <a:schemeClr val="bg1">
                <a:lumMod val="85000"/>
              </a:schemeClr>
            </a:solidFill>
          </a:ln>
        </p:spPr>
        <p:txBody>
          <a:bodyPr wrap="none" tIns="0" bIns="274320" anchor="b"/>
          <a:lstStyle>
            <a:lvl1pPr algn="ctr" rtl="0">
              <a:buNone/>
              <a:defRPr sz="18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321021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1500"/>
                            </p:stCondLst>
                            <p:childTnLst>
                              <p:par>
                                <p:cTn id="21" presetID="2" presetClass="entr" presetSubtype="4" accel="50000" decel="50000" fill="hold" grpId="0" nodeType="afterEffect" nodePh="1">
                                  <p:stCondLst>
                                    <p:cond delay="0"/>
                                  </p:stCondLst>
                                  <p:endCondLst>
                                    <p:cond evt="begin" delay="0">
                                      <p:tn val="21"/>
                                    </p:cond>
                                  </p:end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eam.">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7" name="Text Placeholder 3"/>
          <p:cNvSpPr>
            <a:spLocks noGrp="1"/>
          </p:cNvSpPr>
          <p:nvPr>
            <p:ph type="body" sz="half" idx="36"/>
          </p:nvPr>
        </p:nvSpPr>
        <p:spPr>
          <a:xfrm>
            <a:off x="1549192" y="5066715"/>
            <a:ext cx="2133600" cy="257040"/>
          </a:xfrm>
          <a:prstGeom prst="rect">
            <a:avLst/>
          </a:prstGeom>
        </p:spPr>
        <p:txBody>
          <a:bodyPr wrap="square" lIns="0" tIns="0" rIns="0" bIns="0" anchor="ctr">
            <a:noAutofit/>
          </a:bodyPr>
          <a:lstStyle>
            <a:lvl1pPr marL="0" indent="0" algn="ctr">
              <a:buNone/>
              <a:defRPr sz="1867" b="1" baseline="0">
                <a:solidFill>
                  <a:schemeClr val="tx1">
                    <a:lumMod val="65000"/>
                    <a:lumOff val="3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8" name="Text Placeholder 3"/>
          <p:cNvSpPr>
            <a:spLocks noGrp="1"/>
          </p:cNvSpPr>
          <p:nvPr>
            <p:ph type="body" sz="half" idx="37"/>
          </p:nvPr>
        </p:nvSpPr>
        <p:spPr>
          <a:xfrm flipH="1">
            <a:off x="1549192" y="5416719"/>
            <a:ext cx="2133600" cy="257040"/>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cxnSp>
        <p:nvCxnSpPr>
          <p:cNvPr id="9" name="Straight Connector 8"/>
          <p:cNvCxnSpPr/>
          <p:nvPr userDrawn="1"/>
        </p:nvCxnSpPr>
        <p:spPr>
          <a:xfrm>
            <a:off x="1396792" y="5381550"/>
            <a:ext cx="2438400" cy="2117"/>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41"/>
          </p:nvPr>
        </p:nvSpPr>
        <p:spPr>
          <a:xfrm>
            <a:off x="1396792" y="5748873"/>
            <a:ext cx="2438400" cy="689707"/>
          </a:xfrm>
          <a:prstGeom prst="rect">
            <a:avLst/>
          </a:prstGeom>
        </p:spPr>
        <p:txBody>
          <a:bodyPr wrap="square" lIns="0" tIns="0" rIns="0" bIns="0" anchor="t">
            <a:noAutofit/>
          </a:bodyPr>
          <a:lstStyle>
            <a:lvl1pPr marL="0" indent="0" algn="ctr">
              <a:buNone/>
              <a:defRPr sz="1333"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p:txBody>
      </p:sp>
      <p:sp>
        <p:nvSpPr>
          <p:cNvPr id="11" name="Picture Placeholder 7"/>
          <p:cNvSpPr>
            <a:spLocks noGrp="1"/>
          </p:cNvSpPr>
          <p:nvPr>
            <p:ph type="pic" sz="quarter" idx="44" hasCustomPrompt="1"/>
          </p:nvPr>
        </p:nvSpPr>
        <p:spPr>
          <a:xfrm>
            <a:off x="1268694" y="2196359"/>
            <a:ext cx="2694597" cy="2694597"/>
          </a:xfrm>
          <a:prstGeom prst="ellipse">
            <a:avLst/>
          </a:prstGeom>
          <a:ln w="3175">
            <a:solidFill>
              <a:schemeClr val="bg1">
                <a:lumMod val="85000"/>
              </a:schemeClr>
            </a:solidFill>
          </a:ln>
        </p:spPr>
        <p:txBody>
          <a:bodyPr wrap="none" tIns="0" bIns="274320" anchor="b"/>
          <a:lstStyle>
            <a:lvl1pPr algn="ctr" rtl="0">
              <a:buNone/>
              <a:defRPr sz="18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24151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1500"/>
                            </p:stCondLst>
                            <p:childTnLst>
                              <p:par>
                                <p:cTn id="21" presetID="2" presetClass="entr" presetSubtype="4" accel="50000" decel="50000" fill="hold" grpId="0" nodeType="afterEffect" nodePh="1">
                                  <p:stCondLst>
                                    <p:cond delay="0"/>
                                  </p:stCondLst>
                                  <p:endCondLst>
                                    <p:cond evt="begin" delay="0">
                                      <p:tn val="21"/>
                                    </p:cond>
                                  </p:end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nodePh="1">
                  <p:stCondLst>
                    <p:cond delay="0"/>
                  </p:stCondLst>
                  <p:endCondLst>
                    <p:cond evt="begin"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mock_up">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8" name="Picture 7" descr="Apple iMac 27_ Final_72dpi.png"/>
          <p:cNvPicPr>
            <a:picLocks noChangeAspect="1"/>
          </p:cNvPicPr>
          <p:nvPr userDrawn="1"/>
        </p:nvPicPr>
        <p:blipFill>
          <a:blip r:embed="rId2" cstate="print"/>
          <a:stretch>
            <a:fillRect/>
          </a:stretch>
        </p:blipFill>
        <p:spPr>
          <a:xfrm>
            <a:off x="1146897" y="1747736"/>
            <a:ext cx="4180499" cy="3362528"/>
          </a:xfrm>
          <a:prstGeom prst="rect">
            <a:avLst/>
          </a:prstGeom>
        </p:spPr>
      </p:pic>
      <p:sp>
        <p:nvSpPr>
          <p:cNvPr id="11" name="Picture Placeholder 7"/>
          <p:cNvSpPr>
            <a:spLocks noGrp="1"/>
          </p:cNvSpPr>
          <p:nvPr>
            <p:ph type="pic" sz="quarter" idx="44" hasCustomPrompt="1"/>
          </p:nvPr>
        </p:nvSpPr>
        <p:spPr>
          <a:xfrm>
            <a:off x="1306747" y="1905001"/>
            <a:ext cx="3860800" cy="2192865"/>
          </a:xfrm>
          <a:prstGeom prst="rect">
            <a:avLst/>
          </a:prstGeom>
          <a:solidFill>
            <a:schemeClr val="bg1">
              <a:lumMod val="85000"/>
            </a:schemeClr>
          </a:solidFill>
          <a:ln w="3175">
            <a:noFill/>
          </a:ln>
        </p:spPr>
        <p:txBody>
          <a:bodyPr wrap="none" tIns="0" bIns="274320" anchor="b"/>
          <a:lstStyle>
            <a:lvl1pPr algn="ctr" rtl="0">
              <a:buNone/>
              <a:defRPr sz="1867" b="1">
                <a:solidFill>
                  <a:schemeClr val="tx1">
                    <a:lumMod val="75000"/>
                    <a:lumOff val="25000"/>
                  </a:schemeClr>
                </a:solidFill>
              </a:defRPr>
            </a:lvl1pPr>
          </a:lstStyle>
          <a:p>
            <a:r>
              <a:rPr lang="en-US" dirty="0"/>
              <a:t>Click Icon To Add Image </a:t>
            </a:r>
          </a:p>
        </p:txBody>
      </p:sp>
    </p:spTree>
    <p:extLst>
      <p:ext uri="{BB962C8B-B14F-4D97-AF65-F5344CB8AC3E}">
        <p14:creationId xmlns:p14="http://schemas.microsoft.com/office/powerpoint/2010/main" val="402423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ck_up">
    <p:spTree>
      <p:nvGrpSpPr>
        <p:cNvPr id="1" name=""/>
        <p:cNvGrpSpPr/>
        <p:nvPr/>
      </p:nvGrpSpPr>
      <p:grpSpPr>
        <a:xfrm>
          <a:off x="0" y="0"/>
          <a:ext cx="0" cy="0"/>
          <a:chOff x="0" y="0"/>
          <a:chExt cx="0" cy="0"/>
        </a:xfrm>
      </p:grpSpPr>
      <p:pic>
        <p:nvPicPr>
          <p:cNvPr id="17" name="Picture 16" descr="apple_monitor.png"/>
          <p:cNvPicPr>
            <a:picLocks noChangeAspect="1"/>
          </p:cNvPicPr>
          <p:nvPr userDrawn="1"/>
        </p:nvPicPr>
        <p:blipFill>
          <a:blip r:embed="rId2"/>
          <a:stretch>
            <a:fillRect/>
          </a:stretch>
        </p:blipFill>
        <p:spPr>
          <a:xfrm>
            <a:off x="1054100" y="1618717"/>
            <a:ext cx="4301064" cy="4655083"/>
          </a:xfrm>
          <a:prstGeom prst="rect">
            <a:avLst/>
          </a:prstGeom>
        </p:spPr>
      </p:pic>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
        <p:nvSpPr>
          <p:cNvPr id="11" name="Picture Placeholder 7"/>
          <p:cNvSpPr>
            <a:spLocks noGrp="1"/>
          </p:cNvSpPr>
          <p:nvPr>
            <p:ph type="pic" sz="quarter" idx="44" hasCustomPrompt="1"/>
          </p:nvPr>
        </p:nvSpPr>
        <p:spPr>
          <a:xfrm>
            <a:off x="1678519" y="1866348"/>
            <a:ext cx="3450248" cy="2859697"/>
          </a:xfrm>
          <a:custGeom>
            <a:avLst/>
            <a:gdLst>
              <a:gd name="connsiteX0" fmla="*/ 0 w 2020948"/>
              <a:gd name="connsiteY0" fmla="*/ 0 h 2020948"/>
              <a:gd name="connsiteX1" fmla="*/ 2020948 w 2020948"/>
              <a:gd name="connsiteY1" fmla="*/ 0 h 2020948"/>
              <a:gd name="connsiteX2" fmla="*/ 2020948 w 2020948"/>
              <a:gd name="connsiteY2" fmla="*/ 2020948 h 2020948"/>
              <a:gd name="connsiteX3" fmla="*/ 0 w 2020948"/>
              <a:gd name="connsiteY3" fmla="*/ 2020948 h 2020948"/>
              <a:gd name="connsiteX4" fmla="*/ 0 w 2020948"/>
              <a:gd name="connsiteY4" fmla="*/ 0 h 2020948"/>
              <a:gd name="connsiteX0" fmla="*/ 0 w 2468623"/>
              <a:gd name="connsiteY0" fmla="*/ 0 h 2020948"/>
              <a:gd name="connsiteX1" fmla="*/ 2468623 w 2468623"/>
              <a:gd name="connsiteY1" fmla="*/ 490538 h 2020948"/>
              <a:gd name="connsiteX2" fmla="*/ 2020948 w 2468623"/>
              <a:gd name="connsiteY2" fmla="*/ 2020948 h 2020948"/>
              <a:gd name="connsiteX3" fmla="*/ 0 w 2468623"/>
              <a:gd name="connsiteY3" fmla="*/ 2020948 h 2020948"/>
              <a:gd name="connsiteX4" fmla="*/ 0 w 2468623"/>
              <a:gd name="connsiteY4" fmla="*/ 0 h 2020948"/>
              <a:gd name="connsiteX0" fmla="*/ 0 w 2468623"/>
              <a:gd name="connsiteY0" fmla="*/ 0 h 2144773"/>
              <a:gd name="connsiteX1" fmla="*/ 2468623 w 2468623"/>
              <a:gd name="connsiteY1" fmla="*/ 490538 h 2144773"/>
              <a:gd name="connsiteX2" fmla="*/ 2020948 w 2468623"/>
              <a:gd name="connsiteY2" fmla="*/ 2020948 h 2144773"/>
              <a:gd name="connsiteX3" fmla="*/ 123825 w 2468623"/>
              <a:gd name="connsiteY3" fmla="*/ 2144773 h 2144773"/>
              <a:gd name="connsiteX4" fmla="*/ 0 w 2468623"/>
              <a:gd name="connsiteY4" fmla="*/ 0 h 2144773"/>
              <a:gd name="connsiteX0" fmla="*/ 0 w 2587686"/>
              <a:gd name="connsiteY0" fmla="*/ 0 h 2144773"/>
              <a:gd name="connsiteX1" fmla="*/ 2468623 w 2587686"/>
              <a:gd name="connsiteY1" fmla="*/ 490538 h 2144773"/>
              <a:gd name="connsiteX2" fmla="*/ 2587686 w 2587686"/>
              <a:gd name="connsiteY2" fmla="*/ 2120961 h 2144773"/>
              <a:gd name="connsiteX3" fmla="*/ 123825 w 2587686"/>
              <a:gd name="connsiteY3" fmla="*/ 2144773 h 2144773"/>
              <a:gd name="connsiteX4" fmla="*/ 0 w 2587686"/>
              <a:gd name="connsiteY4" fmla="*/ 0 h 214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86" h="2144773">
                <a:moveTo>
                  <a:pt x="0" y="0"/>
                </a:moveTo>
                <a:lnTo>
                  <a:pt x="2468623" y="490538"/>
                </a:lnTo>
                <a:lnTo>
                  <a:pt x="2587686" y="2120961"/>
                </a:lnTo>
                <a:lnTo>
                  <a:pt x="123825" y="2144773"/>
                </a:lnTo>
                <a:lnTo>
                  <a:pt x="0" y="0"/>
                </a:lnTo>
                <a:close/>
              </a:path>
            </a:pathLst>
          </a:custGeom>
          <a:ln w="3175">
            <a:noFill/>
          </a:ln>
        </p:spPr>
        <p:txBody>
          <a:bodyPr wrap="none" tIns="0" bIns="274320" anchor="b"/>
          <a:lstStyle>
            <a:lvl1pPr algn="ctr" rtl="0">
              <a:buNone/>
              <a:defRPr sz="1867" b="1">
                <a:solidFill>
                  <a:schemeClr val="tx1">
                    <a:lumMod val="75000"/>
                    <a:lumOff val="25000"/>
                  </a:schemeClr>
                </a:solidFill>
              </a:defRPr>
            </a:lvl1pPr>
          </a:lstStyle>
          <a:p>
            <a:r>
              <a:rPr lang="en-US" dirty="0"/>
              <a:t>Click Icon To Add Image </a:t>
            </a:r>
          </a:p>
        </p:txBody>
      </p:sp>
    </p:spTree>
    <p:extLst>
      <p:ext uri="{BB962C8B-B14F-4D97-AF65-F5344CB8AC3E}">
        <p14:creationId xmlns:p14="http://schemas.microsoft.com/office/powerpoint/2010/main" val="323835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8" name="Picture 7" descr="iPhone-5c-Angled-PSD-MockUp-P-Px.com.png"/>
          <p:cNvPicPr>
            <a:picLocks noChangeAspect="1"/>
          </p:cNvPicPr>
          <p:nvPr userDrawn="1"/>
        </p:nvPicPr>
        <p:blipFill>
          <a:blip r:embed="rId2" cstate="print"/>
          <a:stretch>
            <a:fillRect/>
          </a:stretch>
        </p:blipFill>
        <p:spPr>
          <a:xfrm rot="625501" flipH="1">
            <a:off x="478367" y="2510367"/>
            <a:ext cx="5611284" cy="3206448"/>
          </a:xfrm>
          <a:prstGeom prst="rect">
            <a:avLst/>
          </a:prstGeom>
        </p:spPr>
      </p:pic>
      <p:sp>
        <p:nvSpPr>
          <p:cNvPr id="11" name="Picture Placeholder 7"/>
          <p:cNvSpPr>
            <a:spLocks noGrp="1"/>
          </p:cNvSpPr>
          <p:nvPr>
            <p:ph type="pic" sz="quarter" idx="44" hasCustomPrompt="1"/>
          </p:nvPr>
        </p:nvSpPr>
        <p:spPr>
          <a:xfrm rot="664691">
            <a:off x="1039877" y="2753288"/>
            <a:ext cx="4502936" cy="2205897"/>
          </a:xfrm>
          <a:custGeom>
            <a:avLst/>
            <a:gdLst>
              <a:gd name="connsiteX0" fmla="*/ 0 w 2020948"/>
              <a:gd name="connsiteY0" fmla="*/ 0 h 2020948"/>
              <a:gd name="connsiteX1" fmla="*/ 2020948 w 2020948"/>
              <a:gd name="connsiteY1" fmla="*/ 0 h 2020948"/>
              <a:gd name="connsiteX2" fmla="*/ 2020948 w 2020948"/>
              <a:gd name="connsiteY2" fmla="*/ 2020948 h 2020948"/>
              <a:gd name="connsiteX3" fmla="*/ 0 w 2020948"/>
              <a:gd name="connsiteY3" fmla="*/ 2020948 h 2020948"/>
              <a:gd name="connsiteX4" fmla="*/ 0 w 2020948"/>
              <a:gd name="connsiteY4" fmla="*/ 0 h 2020948"/>
              <a:gd name="connsiteX0" fmla="*/ 0 w 2468623"/>
              <a:gd name="connsiteY0" fmla="*/ 0 h 2020948"/>
              <a:gd name="connsiteX1" fmla="*/ 2468623 w 2468623"/>
              <a:gd name="connsiteY1" fmla="*/ 490538 h 2020948"/>
              <a:gd name="connsiteX2" fmla="*/ 2020948 w 2468623"/>
              <a:gd name="connsiteY2" fmla="*/ 2020948 h 2020948"/>
              <a:gd name="connsiteX3" fmla="*/ 0 w 2468623"/>
              <a:gd name="connsiteY3" fmla="*/ 2020948 h 2020948"/>
              <a:gd name="connsiteX4" fmla="*/ 0 w 2468623"/>
              <a:gd name="connsiteY4" fmla="*/ 0 h 2020948"/>
              <a:gd name="connsiteX0" fmla="*/ 0 w 2468623"/>
              <a:gd name="connsiteY0" fmla="*/ 0 h 2144773"/>
              <a:gd name="connsiteX1" fmla="*/ 2468623 w 2468623"/>
              <a:gd name="connsiteY1" fmla="*/ 490538 h 2144773"/>
              <a:gd name="connsiteX2" fmla="*/ 2020948 w 2468623"/>
              <a:gd name="connsiteY2" fmla="*/ 2020948 h 2144773"/>
              <a:gd name="connsiteX3" fmla="*/ 123825 w 2468623"/>
              <a:gd name="connsiteY3" fmla="*/ 2144773 h 2144773"/>
              <a:gd name="connsiteX4" fmla="*/ 0 w 2468623"/>
              <a:gd name="connsiteY4" fmla="*/ 0 h 2144773"/>
              <a:gd name="connsiteX0" fmla="*/ 0 w 2587686"/>
              <a:gd name="connsiteY0" fmla="*/ 0 h 2144773"/>
              <a:gd name="connsiteX1" fmla="*/ 2468623 w 2587686"/>
              <a:gd name="connsiteY1" fmla="*/ 490538 h 2144773"/>
              <a:gd name="connsiteX2" fmla="*/ 2587686 w 2587686"/>
              <a:gd name="connsiteY2" fmla="*/ 2120961 h 2144773"/>
              <a:gd name="connsiteX3" fmla="*/ 123825 w 2587686"/>
              <a:gd name="connsiteY3" fmla="*/ 2144773 h 2144773"/>
              <a:gd name="connsiteX4" fmla="*/ 0 w 2587686"/>
              <a:gd name="connsiteY4" fmla="*/ 0 h 2144773"/>
              <a:gd name="connsiteX0" fmla="*/ 1235075 w 3822761"/>
              <a:gd name="connsiteY0" fmla="*/ 0 h 2120961"/>
              <a:gd name="connsiteX1" fmla="*/ 3703698 w 3822761"/>
              <a:gd name="connsiteY1" fmla="*/ 490538 h 2120961"/>
              <a:gd name="connsiteX2" fmla="*/ 3822761 w 3822761"/>
              <a:gd name="connsiteY2" fmla="*/ 2120961 h 2120961"/>
              <a:gd name="connsiteX3" fmla="*/ 0 w 3822761"/>
              <a:gd name="connsiteY3" fmla="*/ 474723 h 2120961"/>
              <a:gd name="connsiteX4" fmla="*/ 1235075 w 3822761"/>
              <a:gd name="connsiteY4" fmla="*/ 0 h 2120961"/>
              <a:gd name="connsiteX0" fmla="*/ 949325 w 3537011"/>
              <a:gd name="connsiteY0" fmla="*/ 0 h 2120961"/>
              <a:gd name="connsiteX1" fmla="*/ 3417948 w 3537011"/>
              <a:gd name="connsiteY1" fmla="*/ 490538 h 2120961"/>
              <a:gd name="connsiteX2" fmla="*/ 3537011 w 3537011"/>
              <a:gd name="connsiteY2" fmla="*/ 2120961 h 2120961"/>
              <a:gd name="connsiteX3" fmla="*/ 0 w 3537011"/>
              <a:gd name="connsiteY3" fmla="*/ 531873 h 2120961"/>
              <a:gd name="connsiteX4" fmla="*/ 949325 w 3537011"/>
              <a:gd name="connsiteY4" fmla="*/ 0 h 2120961"/>
              <a:gd name="connsiteX0" fmla="*/ 1258888 w 3846574"/>
              <a:gd name="connsiteY0" fmla="*/ 0 h 2120961"/>
              <a:gd name="connsiteX1" fmla="*/ 3727511 w 3846574"/>
              <a:gd name="connsiteY1" fmla="*/ 490538 h 2120961"/>
              <a:gd name="connsiteX2" fmla="*/ 3846574 w 3846574"/>
              <a:gd name="connsiteY2" fmla="*/ 2120961 h 2120961"/>
              <a:gd name="connsiteX3" fmla="*/ 0 w 3846574"/>
              <a:gd name="connsiteY3" fmla="*/ 460436 h 2120961"/>
              <a:gd name="connsiteX4" fmla="*/ 1258888 w 3846574"/>
              <a:gd name="connsiteY4" fmla="*/ 0 h 2120961"/>
              <a:gd name="connsiteX0" fmla="*/ 1258888 w 3727511"/>
              <a:gd name="connsiteY0" fmla="*/ 0 h 1658999"/>
              <a:gd name="connsiteX1" fmla="*/ 3727511 w 3727511"/>
              <a:gd name="connsiteY1" fmla="*/ 490538 h 1658999"/>
              <a:gd name="connsiteX2" fmla="*/ 2079686 w 3727511"/>
              <a:gd name="connsiteY2" fmla="*/ 1658999 h 1658999"/>
              <a:gd name="connsiteX3" fmla="*/ 0 w 3727511"/>
              <a:gd name="connsiteY3" fmla="*/ 460436 h 1658999"/>
              <a:gd name="connsiteX4" fmla="*/ 1258888 w 3727511"/>
              <a:gd name="connsiteY4" fmla="*/ 0 h 1658999"/>
              <a:gd name="connsiteX0" fmla="*/ 1258888 w 3379849"/>
              <a:gd name="connsiteY0" fmla="*/ 0 h 1658999"/>
              <a:gd name="connsiteX1" fmla="*/ 3379849 w 3379849"/>
              <a:gd name="connsiteY1" fmla="*/ 1090613 h 1658999"/>
              <a:gd name="connsiteX2" fmla="*/ 2079686 w 3379849"/>
              <a:gd name="connsiteY2" fmla="*/ 1658999 h 1658999"/>
              <a:gd name="connsiteX3" fmla="*/ 0 w 3379849"/>
              <a:gd name="connsiteY3" fmla="*/ 460436 h 1658999"/>
              <a:gd name="connsiteX4" fmla="*/ 1258888 w 3379849"/>
              <a:gd name="connsiteY4" fmla="*/ 0 h 1658999"/>
              <a:gd name="connsiteX0" fmla="*/ 1258888 w 3379849"/>
              <a:gd name="connsiteY0" fmla="*/ 0 h 1767183"/>
              <a:gd name="connsiteX1" fmla="*/ 3379849 w 3379849"/>
              <a:gd name="connsiteY1" fmla="*/ 1090613 h 1767183"/>
              <a:gd name="connsiteX2" fmla="*/ 2270721 w 3379849"/>
              <a:gd name="connsiteY2" fmla="*/ 1767183 h 1767183"/>
              <a:gd name="connsiteX3" fmla="*/ 0 w 3379849"/>
              <a:gd name="connsiteY3" fmla="*/ 460436 h 1767183"/>
              <a:gd name="connsiteX4" fmla="*/ 1258888 w 3379849"/>
              <a:gd name="connsiteY4" fmla="*/ 0 h 1767183"/>
              <a:gd name="connsiteX0" fmla="*/ 1258888 w 3379849"/>
              <a:gd name="connsiteY0" fmla="*/ 0 h 1662757"/>
              <a:gd name="connsiteX1" fmla="*/ 3379849 w 3379849"/>
              <a:gd name="connsiteY1" fmla="*/ 1090613 h 1662757"/>
              <a:gd name="connsiteX2" fmla="*/ 2085275 w 3379849"/>
              <a:gd name="connsiteY2" fmla="*/ 1662757 h 1662757"/>
              <a:gd name="connsiteX3" fmla="*/ 0 w 3379849"/>
              <a:gd name="connsiteY3" fmla="*/ 460436 h 1662757"/>
              <a:gd name="connsiteX4" fmla="*/ 1258888 w 3379849"/>
              <a:gd name="connsiteY4" fmla="*/ 0 h 1662757"/>
              <a:gd name="connsiteX0" fmla="*/ 1258888 w 3483193"/>
              <a:gd name="connsiteY0" fmla="*/ 0 h 1662757"/>
              <a:gd name="connsiteX1" fmla="*/ 3483193 w 3483193"/>
              <a:gd name="connsiteY1" fmla="*/ 1172289 h 1662757"/>
              <a:gd name="connsiteX2" fmla="*/ 2085275 w 3483193"/>
              <a:gd name="connsiteY2" fmla="*/ 1662757 h 1662757"/>
              <a:gd name="connsiteX3" fmla="*/ 0 w 3483193"/>
              <a:gd name="connsiteY3" fmla="*/ 460436 h 1662757"/>
              <a:gd name="connsiteX4" fmla="*/ 1258888 w 3483193"/>
              <a:gd name="connsiteY4" fmla="*/ 0 h 1662757"/>
              <a:gd name="connsiteX0" fmla="*/ 1258888 w 3366841"/>
              <a:gd name="connsiteY0" fmla="*/ 0 h 1662757"/>
              <a:gd name="connsiteX1" fmla="*/ 3366841 w 3366841"/>
              <a:gd name="connsiteY1" fmla="*/ 1073747 h 1662757"/>
              <a:gd name="connsiteX2" fmla="*/ 2085275 w 3366841"/>
              <a:gd name="connsiteY2" fmla="*/ 1662757 h 1662757"/>
              <a:gd name="connsiteX3" fmla="*/ 0 w 3366841"/>
              <a:gd name="connsiteY3" fmla="*/ 460436 h 1662757"/>
              <a:gd name="connsiteX4" fmla="*/ 1258888 w 3366841"/>
              <a:gd name="connsiteY4" fmla="*/ 0 h 1662757"/>
              <a:gd name="connsiteX0" fmla="*/ 1099489 w 3366841"/>
              <a:gd name="connsiteY0" fmla="*/ 0 h 1510224"/>
              <a:gd name="connsiteX1" fmla="*/ 3366841 w 3366841"/>
              <a:gd name="connsiteY1" fmla="*/ 921214 h 1510224"/>
              <a:gd name="connsiteX2" fmla="*/ 2085275 w 3366841"/>
              <a:gd name="connsiteY2" fmla="*/ 1510224 h 1510224"/>
              <a:gd name="connsiteX3" fmla="*/ 0 w 3366841"/>
              <a:gd name="connsiteY3" fmla="*/ 307903 h 1510224"/>
              <a:gd name="connsiteX4" fmla="*/ 1099489 w 3366841"/>
              <a:gd name="connsiteY4" fmla="*/ 0 h 1510224"/>
              <a:gd name="connsiteX0" fmla="*/ 1241108 w 3366841"/>
              <a:gd name="connsiteY0" fmla="*/ 0 h 1654423"/>
              <a:gd name="connsiteX1" fmla="*/ 3366841 w 3366841"/>
              <a:gd name="connsiteY1" fmla="*/ 1065413 h 1654423"/>
              <a:gd name="connsiteX2" fmla="*/ 2085275 w 3366841"/>
              <a:gd name="connsiteY2" fmla="*/ 1654423 h 1654423"/>
              <a:gd name="connsiteX3" fmla="*/ 0 w 3366841"/>
              <a:gd name="connsiteY3" fmla="*/ 452102 h 1654423"/>
              <a:gd name="connsiteX4" fmla="*/ 1241108 w 3366841"/>
              <a:gd name="connsiteY4" fmla="*/ 0 h 1654423"/>
              <a:gd name="connsiteX0" fmla="*/ 817301 w 2943034"/>
              <a:gd name="connsiteY0" fmla="*/ 0 h 1654423"/>
              <a:gd name="connsiteX1" fmla="*/ 2943034 w 2943034"/>
              <a:gd name="connsiteY1" fmla="*/ 1065413 h 1654423"/>
              <a:gd name="connsiteX2" fmla="*/ 1661468 w 2943034"/>
              <a:gd name="connsiteY2" fmla="*/ 1654423 h 1654423"/>
              <a:gd name="connsiteX3" fmla="*/ 0 w 2943034"/>
              <a:gd name="connsiteY3" fmla="*/ 509857 h 1654423"/>
              <a:gd name="connsiteX4" fmla="*/ 817301 w 2943034"/>
              <a:gd name="connsiteY4" fmla="*/ 0 h 1654423"/>
              <a:gd name="connsiteX0" fmla="*/ 1251469 w 3377202"/>
              <a:gd name="connsiteY0" fmla="*/ 0 h 1654423"/>
              <a:gd name="connsiteX1" fmla="*/ 3377202 w 3377202"/>
              <a:gd name="connsiteY1" fmla="*/ 1065413 h 1654423"/>
              <a:gd name="connsiteX2" fmla="*/ 2095636 w 3377202"/>
              <a:gd name="connsiteY2" fmla="*/ 1654423 h 1654423"/>
              <a:gd name="connsiteX3" fmla="*/ 0 w 3377202"/>
              <a:gd name="connsiteY3" fmla="*/ 473543 h 1654423"/>
              <a:gd name="connsiteX4" fmla="*/ 1251469 w 3377202"/>
              <a:gd name="connsiteY4" fmla="*/ 0 h 1654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02" h="1654423">
                <a:moveTo>
                  <a:pt x="1251469" y="0"/>
                </a:moveTo>
                <a:lnTo>
                  <a:pt x="3377202" y="1065413"/>
                </a:lnTo>
                <a:lnTo>
                  <a:pt x="2095636" y="1654423"/>
                </a:lnTo>
                <a:lnTo>
                  <a:pt x="0" y="473543"/>
                </a:lnTo>
                <a:lnTo>
                  <a:pt x="1251469" y="0"/>
                </a:lnTo>
                <a:close/>
              </a:path>
            </a:pathLst>
          </a:custGeom>
          <a:ln w="3175">
            <a:solidFill>
              <a:schemeClr val="bg1"/>
            </a:solidFill>
          </a:ln>
          <a:scene3d>
            <a:camera prst="orthographicFront">
              <a:rot lat="0" lon="0" rev="0"/>
            </a:camera>
            <a:lightRig rig="threePt" dir="t"/>
          </a:scene3d>
        </p:spPr>
        <p:txBody>
          <a:bodyPr wrap="none" tIns="0" bIns="548640" anchor="b"/>
          <a:lstStyle>
            <a:lvl1pPr algn="ctr" rtl="0">
              <a:buNone/>
              <a:defRPr sz="1333" b="1">
                <a:solidFill>
                  <a:schemeClr val="tx1">
                    <a:lumMod val="75000"/>
                    <a:lumOff val="25000"/>
                  </a:schemeClr>
                </a:solidFill>
              </a:defRPr>
            </a:lvl1pPr>
          </a:lstStyle>
          <a:p>
            <a:r>
              <a:rPr lang="en-US" dirty="0"/>
              <a:t>Click Icon To Add Image </a:t>
            </a:r>
          </a:p>
        </p:txBody>
      </p:sp>
    </p:spTree>
    <p:extLst>
      <p:ext uri="{BB962C8B-B14F-4D97-AF65-F5344CB8AC3E}">
        <p14:creationId xmlns:p14="http://schemas.microsoft.com/office/powerpoint/2010/main" val="7615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9" name="Picture 8" descr="iPhone-Mockup-PSD.png"/>
          <p:cNvPicPr>
            <a:picLocks noChangeAspect="1"/>
          </p:cNvPicPr>
          <p:nvPr userDrawn="1"/>
        </p:nvPicPr>
        <p:blipFill>
          <a:blip r:embed="rId2" cstate="print"/>
          <a:stretch>
            <a:fillRect/>
          </a:stretch>
        </p:blipFill>
        <p:spPr>
          <a:xfrm>
            <a:off x="7245800" y="1038045"/>
            <a:ext cx="4946201" cy="5819955"/>
          </a:xfrm>
          <a:prstGeom prst="rect">
            <a:avLst/>
          </a:prstGeom>
        </p:spPr>
      </p:pic>
      <p:sp>
        <p:nvSpPr>
          <p:cNvPr id="8" name="Picture Placeholder 7"/>
          <p:cNvSpPr>
            <a:spLocks noGrp="1"/>
          </p:cNvSpPr>
          <p:nvPr>
            <p:ph type="pic" sz="quarter" idx="44" hasCustomPrompt="1"/>
          </p:nvPr>
        </p:nvSpPr>
        <p:spPr>
          <a:xfrm rot="20354325">
            <a:off x="8073533" y="1846781"/>
            <a:ext cx="1926336" cy="3401568"/>
          </a:xfrm>
          <a:prstGeom prst="rect">
            <a:avLst/>
          </a:prstGeom>
          <a:ln w="3175">
            <a:noFill/>
          </a:ln>
        </p:spPr>
        <p:txBody>
          <a:bodyPr wrap="none" tIns="0" bIns="640080" anchor="b"/>
          <a:lstStyle>
            <a:lvl1pPr algn="ctr" rtl="0">
              <a:buNone/>
              <a:defRPr sz="1467" b="1">
                <a:solidFill>
                  <a:schemeClr val="bg1"/>
                </a:solidFill>
              </a:defRPr>
            </a:lvl1pPr>
          </a:lstStyle>
          <a:p>
            <a:r>
              <a:rPr lang="en-US" dirty="0"/>
              <a:t>Click Icon To Add Image </a:t>
            </a:r>
          </a:p>
        </p:txBody>
      </p:sp>
    </p:spTree>
    <p:extLst>
      <p:ext uri="{BB962C8B-B14F-4D97-AF65-F5344CB8AC3E}">
        <p14:creationId xmlns:p14="http://schemas.microsoft.com/office/powerpoint/2010/main" val="37120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Right)">
                                      <p:cBhvr>
                                        <p:cTn id="7" dur="500"/>
                                        <p:tgtEl>
                                          <p:spTgt spid="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mock_up">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4555067"/>
            <a:ext cx="12192000" cy="2302933"/>
          </a:xfrm>
          <a:prstGeom prst="rect">
            <a:avLst/>
          </a:prstGeom>
          <a:solidFill>
            <a:schemeClr val="tx1">
              <a:lumMod val="75000"/>
              <a:lumOff val="2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9" name="Picture 8" descr="iPhone5s_Flat_Vitaly_Medvedev.png"/>
          <p:cNvPicPr>
            <a:picLocks noChangeAspect="1"/>
          </p:cNvPicPr>
          <p:nvPr userDrawn="1"/>
        </p:nvPicPr>
        <p:blipFill>
          <a:blip r:embed="rId2" cstate="print"/>
          <a:stretch>
            <a:fillRect/>
          </a:stretch>
        </p:blipFill>
        <p:spPr>
          <a:xfrm>
            <a:off x="4673600" y="1614872"/>
            <a:ext cx="2844800" cy="4890235"/>
          </a:xfrm>
          <a:prstGeom prst="rect">
            <a:avLst/>
          </a:prstGeom>
        </p:spPr>
      </p:pic>
      <p:sp>
        <p:nvSpPr>
          <p:cNvPr id="8" name="Picture Placeholder 7"/>
          <p:cNvSpPr>
            <a:spLocks noGrp="1"/>
          </p:cNvSpPr>
          <p:nvPr>
            <p:ph type="pic" sz="quarter" idx="44" hasCustomPrompt="1"/>
          </p:nvPr>
        </p:nvSpPr>
        <p:spPr>
          <a:xfrm>
            <a:off x="5127625" y="2285998"/>
            <a:ext cx="1936753" cy="3397253"/>
          </a:xfrm>
          <a:prstGeom prst="rect">
            <a:avLst/>
          </a:prstGeom>
          <a:solidFill>
            <a:schemeClr val="bg1">
              <a:lumMod val="75000"/>
            </a:schemeClr>
          </a:solidFill>
          <a:ln w="3175">
            <a:noFill/>
          </a:ln>
        </p:spPr>
        <p:txBody>
          <a:bodyPr wrap="none" tIns="0" bIns="822960" anchor="b"/>
          <a:lstStyle>
            <a:lvl1pPr algn="ctr" rtl="0">
              <a:buNone/>
              <a:defRPr sz="14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227133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2719C7-5D3F-409E-B91F-2CC009996F8C}"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2866056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10" name="Picture 9" descr="iphone-mockup-white.png"/>
          <p:cNvPicPr>
            <a:picLocks noChangeAspect="1"/>
          </p:cNvPicPr>
          <p:nvPr userDrawn="1"/>
        </p:nvPicPr>
        <p:blipFill>
          <a:blip r:embed="rId2"/>
          <a:stretch>
            <a:fillRect/>
          </a:stretch>
        </p:blipFill>
        <p:spPr>
          <a:xfrm flipH="1">
            <a:off x="0" y="1295401"/>
            <a:ext cx="5472181" cy="5932785"/>
          </a:xfrm>
          <a:prstGeom prst="rect">
            <a:avLst/>
          </a:prstGeom>
        </p:spPr>
      </p:pic>
      <p:sp>
        <p:nvSpPr>
          <p:cNvPr id="8" name="Picture Placeholder 7"/>
          <p:cNvSpPr>
            <a:spLocks noGrp="1"/>
          </p:cNvSpPr>
          <p:nvPr>
            <p:ph type="pic" sz="quarter" idx="44" hasCustomPrompt="1"/>
          </p:nvPr>
        </p:nvSpPr>
        <p:spPr>
          <a:xfrm rot="1754418">
            <a:off x="3308430" y="1517748"/>
            <a:ext cx="1202461" cy="3014784"/>
          </a:xfrm>
          <a:custGeom>
            <a:avLst/>
            <a:gdLst>
              <a:gd name="connsiteX0" fmla="*/ 0 w 1452565"/>
              <a:gd name="connsiteY0" fmla="*/ 0 h 2547940"/>
              <a:gd name="connsiteX1" fmla="*/ 1452565 w 1452565"/>
              <a:gd name="connsiteY1" fmla="*/ 0 h 2547940"/>
              <a:gd name="connsiteX2" fmla="*/ 1452565 w 1452565"/>
              <a:gd name="connsiteY2" fmla="*/ 2547940 h 2547940"/>
              <a:gd name="connsiteX3" fmla="*/ 0 w 1452565"/>
              <a:gd name="connsiteY3" fmla="*/ 2547940 h 2547940"/>
              <a:gd name="connsiteX4" fmla="*/ 0 w 1452565"/>
              <a:gd name="connsiteY4" fmla="*/ 0 h 2547940"/>
              <a:gd name="connsiteX0" fmla="*/ 0 w 1452565"/>
              <a:gd name="connsiteY0" fmla="*/ 0 h 2547940"/>
              <a:gd name="connsiteX1" fmla="*/ 1452565 w 1452565"/>
              <a:gd name="connsiteY1" fmla="*/ 0 h 2547940"/>
              <a:gd name="connsiteX2" fmla="*/ 1452565 w 1452565"/>
              <a:gd name="connsiteY2" fmla="*/ 2547940 h 2547940"/>
              <a:gd name="connsiteX3" fmla="*/ 68614 w 1452565"/>
              <a:gd name="connsiteY3" fmla="*/ 1643533 h 2547940"/>
              <a:gd name="connsiteX4" fmla="*/ 0 w 1452565"/>
              <a:gd name="connsiteY4" fmla="*/ 0 h 2547940"/>
              <a:gd name="connsiteX0" fmla="*/ 3471 w 1456036"/>
              <a:gd name="connsiteY0" fmla="*/ 0 h 2547940"/>
              <a:gd name="connsiteX1" fmla="*/ 1456036 w 1456036"/>
              <a:gd name="connsiteY1" fmla="*/ 0 h 2547940"/>
              <a:gd name="connsiteX2" fmla="*/ 1456036 w 1456036"/>
              <a:gd name="connsiteY2" fmla="*/ 2547940 h 2547940"/>
              <a:gd name="connsiteX3" fmla="*/ 0 w 1456036"/>
              <a:gd name="connsiteY3" fmla="*/ 2047750 h 2547940"/>
              <a:gd name="connsiteX4" fmla="*/ 3471 w 1456036"/>
              <a:gd name="connsiteY4" fmla="*/ 0 h 2547940"/>
              <a:gd name="connsiteX0" fmla="*/ 3471 w 1456036"/>
              <a:gd name="connsiteY0" fmla="*/ 0 h 2047750"/>
              <a:gd name="connsiteX1" fmla="*/ 1456036 w 1456036"/>
              <a:gd name="connsiteY1" fmla="*/ 0 h 2047750"/>
              <a:gd name="connsiteX2" fmla="*/ 937317 w 1456036"/>
              <a:gd name="connsiteY2" fmla="*/ 1972324 h 2047750"/>
              <a:gd name="connsiteX3" fmla="*/ 0 w 1456036"/>
              <a:gd name="connsiteY3" fmla="*/ 2047750 h 2047750"/>
              <a:gd name="connsiteX4" fmla="*/ 3471 w 1456036"/>
              <a:gd name="connsiteY4" fmla="*/ 0 h 2047750"/>
              <a:gd name="connsiteX0" fmla="*/ 3471 w 1456036"/>
              <a:gd name="connsiteY0" fmla="*/ 0 h 2047750"/>
              <a:gd name="connsiteX1" fmla="*/ 1456036 w 1456036"/>
              <a:gd name="connsiteY1" fmla="*/ 0 h 2047750"/>
              <a:gd name="connsiteX2" fmla="*/ 822550 w 1456036"/>
              <a:gd name="connsiteY2" fmla="*/ 1767312 h 2047750"/>
              <a:gd name="connsiteX3" fmla="*/ 0 w 1456036"/>
              <a:gd name="connsiteY3" fmla="*/ 2047750 h 2047750"/>
              <a:gd name="connsiteX4" fmla="*/ 3471 w 1456036"/>
              <a:gd name="connsiteY4" fmla="*/ 0 h 2047750"/>
              <a:gd name="connsiteX0" fmla="*/ 3471 w 1456036"/>
              <a:gd name="connsiteY0" fmla="*/ 0 h 2047750"/>
              <a:gd name="connsiteX1" fmla="*/ 1456036 w 1456036"/>
              <a:gd name="connsiteY1" fmla="*/ 0 h 2047750"/>
              <a:gd name="connsiteX2" fmla="*/ 881484 w 1456036"/>
              <a:gd name="connsiteY2" fmla="*/ 1872588 h 2047750"/>
              <a:gd name="connsiteX3" fmla="*/ 0 w 1456036"/>
              <a:gd name="connsiteY3" fmla="*/ 2047750 h 2047750"/>
              <a:gd name="connsiteX4" fmla="*/ 3471 w 1456036"/>
              <a:gd name="connsiteY4" fmla="*/ 0 h 2047750"/>
              <a:gd name="connsiteX0" fmla="*/ 3471 w 881484"/>
              <a:gd name="connsiteY0" fmla="*/ 202204 h 2249954"/>
              <a:gd name="connsiteX1" fmla="*/ 855264 w 881484"/>
              <a:gd name="connsiteY1" fmla="*/ 0 h 2249954"/>
              <a:gd name="connsiteX2" fmla="*/ 881484 w 881484"/>
              <a:gd name="connsiteY2" fmla="*/ 2074792 h 2249954"/>
              <a:gd name="connsiteX3" fmla="*/ 0 w 881484"/>
              <a:gd name="connsiteY3" fmla="*/ 2249954 h 2249954"/>
              <a:gd name="connsiteX4" fmla="*/ 3471 w 881484"/>
              <a:gd name="connsiteY4" fmla="*/ 202204 h 2249954"/>
              <a:gd name="connsiteX0" fmla="*/ 131335 w 881484"/>
              <a:gd name="connsiteY0" fmla="*/ 261617 h 2249954"/>
              <a:gd name="connsiteX1" fmla="*/ 855264 w 881484"/>
              <a:gd name="connsiteY1" fmla="*/ 0 h 2249954"/>
              <a:gd name="connsiteX2" fmla="*/ 881484 w 881484"/>
              <a:gd name="connsiteY2" fmla="*/ 2074792 h 2249954"/>
              <a:gd name="connsiteX3" fmla="*/ 0 w 881484"/>
              <a:gd name="connsiteY3" fmla="*/ 2249954 h 2249954"/>
              <a:gd name="connsiteX4" fmla="*/ 131335 w 881484"/>
              <a:gd name="connsiteY4" fmla="*/ 261617 h 2249954"/>
              <a:gd name="connsiteX0" fmla="*/ 0 w 884667"/>
              <a:gd name="connsiteY0" fmla="*/ 242316 h 2249954"/>
              <a:gd name="connsiteX1" fmla="*/ 858447 w 884667"/>
              <a:gd name="connsiteY1" fmla="*/ 0 h 2249954"/>
              <a:gd name="connsiteX2" fmla="*/ 884667 w 884667"/>
              <a:gd name="connsiteY2" fmla="*/ 2074792 h 2249954"/>
              <a:gd name="connsiteX3" fmla="*/ 3183 w 884667"/>
              <a:gd name="connsiteY3" fmla="*/ 2249954 h 2249954"/>
              <a:gd name="connsiteX4" fmla="*/ 0 w 884667"/>
              <a:gd name="connsiteY4" fmla="*/ 242316 h 2249954"/>
              <a:gd name="connsiteX0" fmla="*/ 0 w 899958"/>
              <a:gd name="connsiteY0" fmla="*/ 242316 h 2249954"/>
              <a:gd name="connsiteX1" fmla="*/ 858447 w 899958"/>
              <a:gd name="connsiteY1" fmla="*/ 0 h 2249954"/>
              <a:gd name="connsiteX2" fmla="*/ 899958 w 899958"/>
              <a:gd name="connsiteY2" fmla="*/ 2082607 h 2249954"/>
              <a:gd name="connsiteX3" fmla="*/ 3183 w 899958"/>
              <a:gd name="connsiteY3" fmla="*/ 2249954 h 2249954"/>
              <a:gd name="connsiteX4" fmla="*/ 0 w 899958"/>
              <a:gd name="connsiteY4" fmla="*/ 242316 h 2249954"/>
              <a:gd name="connsiteX0" fmla="*/ 0 w 899958"/>
              <a:gd name="connsiteY0" fmla="*/ 194039 h 2201677"/>
              <a:gd name="connsiteX1" fmla="*/ 806332 w 899958"/>
              <a:gd name="connsiteY1" fmla="*/ 0 h 2201677"/>
              <a:gd name="connsiteX2" fmla="*/ 899958 w 899958"/>
              <a:gd name="connsiteY2" fmla="*/ 2034330 h 2201677"/>
              <a:gd name="connsiteX3" fmla="*/ 3183 w 899958"/>
              <a:gd name="connsiteY3" fmla="*/ 2201677 h 2201677"/>
              <a:gd name="connsiteX4" fmla="*/ 0 w 899958"/>
              <a:gd name="connsiteY4" fmla="*/ 194039 h 2201677"/>
              <a:gd name="connsiteX0" fmla="*/ 0 w 899958"/>
              <a:gd name="connsiteY0" fmla="*/ 247883 h 2255521"/>
              <a:gd name="connsiteX1" fmla="*/ 863517 w 899958"/>
              <a:gd name="connsiteY1" fmla="*/ 0 h 2255521"/>
              <a:gd name="connsiteX2" fmla="*/ 899958 w 899958"/>
              <a:gd name="connsiteY2" fmla="*/ 2088174 h 2255521"/>
              <a:gd name="connsiteX3" fmla="*/ 3183 w 899958"/>
              <a:gd name="connsiteY3" fmla="*/ 2255521 h 2255521"/>
              <a:gd name="connsiteX4" fmla="*/ 0 w 899958"/>
              <a:gd name="connsiteY4" fmla="*/ 247883 h 2255521"/>
              <a:gd name="connsiteX0" fmla="*/ 1888 w 901846"/>
              <a:gd name="connsiteY0" fmla="*/ 247883 h 2261088"/>
              <a:gd name="connsiteX1" fmla="*/ 865405 w 901846"/>
              <a:gd name="connsiteY1" fmla="*/ 0 h 2261088"/>
              <a:gd name="connsiteX2" fmla="*/ 901846 w 901846"/>
              <a:gd name="connsiteY2" fmla="*/ 2088174 h 2261088"/>
              <a:gd name="connsiteX3" fmla="*/ 0 w 901846"/>
              <a:gd name="connsiteY3" fmla="*/ 2261088 h 2261088"/>
              <a:gd name="connsiteX4" fmla="*/ 1888 w 901846"/>
              <a:gd name="connsiteY4" fmla="*/ 247883 h 226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46" h="2261088">
                <a:moveTo>
                  <a:pt x="1888" y="247883"/>
                </a:moveTo>
                <a:lnTo>
                  <a:pt x="865405" y="0"/>
                </a:lnTo>
                <a:lnTo>
                  <a:pt x="901846" y="2088174"/>
                </a:lnTo>
                <a:lnTo>
                  <a:pt x="0" y="2261088"/>
                </a:lnTo>
                <a:cubicBezTo>
                  <a:pt x="629" y="1590020"/>
                  <a:pt x="1259" y="918951"/>
                  <a:pt x="1888" y="247883"/>
                </a:cubicBezTo>
                <a:close/>
              </a:path>
            </a:pathLst>
          </a:custGeom>
          <a:solidFill>
            <a:schemeClr val="bg1">
              <a:lumMod val="75000"/>
            </a:schemeClr>
          </a:solidFill>
          <a:ln w="3175">
            <a:noFill/>
          </a:ln>
        </p:spPr>
        <p:txBody>
          <a:bodyPr wrap="none" tIns="0" bIns="822960" anchor="b"/>
          <a:lstStyle>
            <a:lvl1pPr algn="ctr" rtl="0">
              <a:buNone/>
              <a:defRPr sz="800"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13532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9" name="Picture 8" descr="iPhone-5-Black-White-MockUp.png"/>
          <p:cNvPicPr>
            <a:picLocks noChangeAspect="1"/>
          </p:cNvPicPr>
          <p:nvPr userDrawn="1"/>
        </p:nvPicPr>
        <p:blipFill>
          <a:blip r:embed="rId2" cstate="print"/>
          <a:stretch>
            <a:fillRect/>
          </a:stretch>
        </p:blipFill>
        <p:spPr>
          <a:xfrm>
            <a:off x="4938396" y="1584817"/>
            <a:ext cx="2315208" cy="4854083"/>
          </a:xfrm>
          <a:prstGeom prst="rect">
            <a:avLst/>
          </a:prstGeom>
        </p:spPr>
      </p:pic>
      <p:sp>
        <p:nvSpPr>
          <p:cNvPr id="8" name="Picture Placeholder 7"/>
          <p:cNvSpPr>
            <a:spLocks noGrp="1"/>
          </p:cNvSpPr>
          <p:nvPr>
            <p:ph type="pic" sz="quarter" idx="44" hasCustomPrompt="1"/>
          </p:nvPr>
        </p:nvSpPr>
        <p:spPr>
          <a:xfrm>
            <a:off x="5113867" y="2302933"/>
            <a:ext cx="1964267" cy="3462867"/>
          </a:xfrm>
          <a:prstGeom prst="rect">
            <a:avLst/>
          </a:prstGeom>
          <a:solidFill>
            <a:schemeClr val="bg1">
              <a:lumMod val="75000"/>
            </a:schemeClr>
          </a:solidFill>
          <a:ln w="3175">
            <a:noFill/>
          </a:ln>
        </p:spPr>
        <p:txBody>
          <a:bodyPr wrap="none" tIns="0" bIns="822960" anchor="b"/>
          <a:lstStyle>
            <a:lvl1pPr algn="ctr" rtl="0">
              <a:buNone/>
              <a:defRPr sz="1400"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90597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11" name="Picture 10" descr="iPhone-5-Black-White-MockUp.png"/>
          <p:cNvPicPr>
            <a:picLocks noChangeAspect="1"/>
          </p:cNvPicPr>
          <p:nvPr userDrawn="1"/>
        </p:nvPicPr>
        <p:blipFill>
          <a:blip r:embed="rId2" cstate="print"/>
          <a:stretch>
            <a:fillRect/>
          </a:stretch>
        </p:blipFill>
        <p:spPr>
          <a:xfrm>
            <a:off x="3498875" y="2108221"/>
            <a:ext cx="1841451" cy="3860800"/>
          </a:xfrm>
          <a:prstGeom prst="rect">
            <a:avLst/>
          </a:prstGeom>
        </p:spPr>
      </p:pic>
      <p:sp>
        <p:nvSpPr>
          <p:cNvPr id="12" name="Oval 11"/>
          <p:cNvSpPr/>
          <p:nvPr userDrawn="1"/>
        </p:nvSpPr>
        <p:spPr bwMode="auto">
          <a:xfrm>
            <a:off x="5638800" y="3581421"/>
            <a:ext cx="914400" cy="914400"/>
          </a:xfrm>
          <a:prstGeom prst="ellipse">
            <a:avLst/>
          </a:prstGeom>
          <a:solidFill>
            <a:schemeClr val="bg1">
              <a:lumMod val="7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algn="ctr"/>
            <a:r>
              <a:rPr lang="en-US" sz="3200" b="1" dirty="0">
                <a:solidFill>
                  <a:schemeClr val="tx1">
                    <a:lumMod val="85000"/>
                    <a:lumOff val="15000"/>
                  </a:schemeClr>
                </a:solidFill>
              </a:rPr>
              <a:t>VS</a:t>
            </a:r>
          </a:p>
        </p:txBody>
      </p:sp>
      <p:sp>
        <p:nvSpPr>
          <p:cNvPr id="8" name="Picture Placeholder 7"/>
          <p:cNvSpPr>
            <a:spLocks noGrp="1"/>
          </p:cNvSpPr>
          <p:nvPr>
            <p:ph type="pic" sz="quarter" idx="44" hasCustomPrompt="1"/>
          </p:nvPr>
        </p:nvSpPr>
        <p:spPr>
          <a:xfrm>
            <a:off x="3603768" y="2650067"/>
            <a:ext cx="1631664" cy="2815163"/>
          </a:xfrm>
          <a:prstGeom prst="rect">
            <a:avLst/>
          </a:prstGeom>
          <a:solidFill>
            <a:schemeClr val="bg1">
              <a:lumMod val="85000"/>
            </a:schemeClr>
          </a:solidFill>
          <a:ln w="3175">
            <a:noFill/>
          </a:ln>
        </p:spPr>
        <p:txBody>
          <a:bodyPr wrap="none" tIns="0" bIns="731520" anchor="b"/>
          <a:lstStyle>
            <a:lvl1pPr algn="ctr" rtl="0">
              <a:buNone/>
              <a:defRPr sz="1200" b="1">
                <a:solidFill>
                  <a:schemeClr val="tx1">
                    <a:lumMod val="50000"/>
                    <a:lumOff val="50000"/>
                  </a:schemeClr>
                </a:solidFill>
              </a:defRPr>
            </a:lvl1pPr>
          </a:lstStyle>
          <a:p>
            <a:r>
              <a:rPr lang="en-US" dirty="0"/>
              <a:t>Click Icon To Add Image </a:t>
            </a:r>
          </a:p>
        </p:txBody>
      </p:sp>
      <p:pic>
        <p:nvPicPr>
          <p:cNvPr id="10" name="Picture 9" descr="iPhone-5-Black-White-Moc.png"/>
          <p:cNvPicPr>
            <a:picLocks noChangeAspect="1"/>
          </p:cNvPicPr>
          <p:nvPr userDrawn="1"/>
        </p:nvPicPr>
        <p:blipFill>
          <a:blip r:embed="rId3" cstate="print"/>
          <a:stretch>
            <a:fillRect/>
          </a:stretch>
        </p:blipFill>
        <p:spPr>
          <a:xfrm>
            <a:off x="6845611" y="2108221"/>
            <a:ext cx="1847515" cy="3860800"/>
          </a:xfrm>
          <a:prstGeom prst="rect">
            <a:avLst/>
          </a:prstGeom>
        </p:spPr>
      </p:pic>
      <p:sp>
        <p:nvSpPr>
          <p:cNvPr id="13" name="Picture Placeholder 7"/>
          <p:cNvSpPr>
            <a:spLocks noGrp="1"/>
          </p:cNvSpPr>
          <p:nvPr>
            <p:ph type="pic" sz="quarter" idx="45" hasCustomPrompt="1"/>
          </p:nvPr>
        </p:nvSpPr>
        <p:spPr>
          <a:xfrm>
            <a:off x="6968353" y="2650067"/>
            <a:ext cx="1631664" cy="2815163"/>
          </a:xfrm>
          <a:prstGeom prst="rect">
            <a:avLst/>
          </a:prstGeom>
          <a:solidFill>
            <a:schemeClr val="bg1">
              <a:lumMod val="85000"/>
            </a:schemeClr>
          </a:solidFill>
          <a:ln w="3175">
            <a:noFill/>
          </a:ln>
        </p:spPr>
        <p:txBody>
          <a:bodyPr wrap="none" tIns="0" bIns="731520" anchor="b"/>
          <a:lstStyle>
            <a:lvl1pPr algn="ctr" rtl="0">
              <a:buNone/>
              <a:defRPr sz="1200"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16800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6" presetClass="entr" presetSubtype="42"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3"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16" name="Picture 15" descr="iPhone-5-three-quarter-perspective-Mockup.png"/>
          <p:cNvPicPr>
            <a:picLocks noChangeAspect="1"/>
          </p:cNvPicPr>
          <p:nvPr userDrawn="1"/>
        </p:nvPicPr>
        <p:blipFill>
          <a:blip r:embed="rId2" cstate="print"/>
          <a:stretch>
            <a:fillRect/>
          </a:stretch>
        </p:blipFill>
        <p:spPr>
          <a:xfrm>
            <a:off x="1202267" y="770467"/>
            <a:ext cx="3002188" cy="6011333"/>
          </a:xfrm>
          <a:prstGeom prst="rect">
            <a:avLst/>
          </a:prstGeom>
        </p:spPr>
      </p:pic>
      <p:sp>
        <p:nvSpPr>
          <p:cNvPr id="13" name="Picture Placeholder 7"/>
          <p:cNvSpPr>
            <a:spLocks noGrp="1"/>
          </p:cNvSpPr>
          <p:nvPr>
            <p:ph type="pic" sz="quarter" idx="45" hasCustomPrompt="1"/>
          </p:nvPr>
        </p:nvSpPr>
        <p:spPr>
          <a:xfrm>
            <a:off x="2011680" y="1783080"/>
            <a:ext cx="1645920" cy="4013200"/>
          </a:xfrm>
          <a:custGeom>
            <a:avLst/>
            <a:gdLst>
              <a:gd name="connsiteX0" fmla="*/ 0 w 1223748"/>
              <a:gd name="connsiteY0" fmla="*/ 0 h 2960370"/>
              <a:gd name="connsiteX1" fmla="*/ 1223748 w 1223748"/>
              <a:gd name="connsiteY1" fmla="*/ 0 h 2960370"/>
              <a:gd name="connsiteX2" fmla="*/ 1223748 w 1223748"/>
              <a:gd name="connsiteY2" fmla="*/ 2960370 h 2960370"/>
              <a:gd name="connsiteX3" fmla="*/ 0 w 1223748"/>
              <a:gd name="connsiteY3" fmla="*/ 2960370 h 2960370"/>
              <a:gd name="connsiteX4" fmla="*/ 0 w 1223748"/>
              <a:gd name="connsiteY4" fmla="*/ 0 h 2960370"/>
              <a:gd name="connsiteX0" fmla="*/ 0 w 1223748"/>
              <a:gd name="connsiteY0" fmla="*/ 0 h 2960370"/>
              <a:gd name="connsiteX1" fmla="*/ 1102884 w 1223748"/>
              <a:gd name="connsiteY1" fmla="*/ 400050 h 2960370"/>
              <a:gd name="connsiteX2" fmla="*/ 1223748 w 1223748"/>
              <a:gd name="connsiteY2" fmla="*/ 2960370 h 2960370"/>
              <a:gd name="connsiteX3" fmla="*/ 0 w 1223748"/>
              <a:gd name="connsiteY3" fmla="*/ 2960370 h 2960370"/>
              <a:gd name="connsiteX4" fmla="*/ 0 w 1223748"/>
              <a:gd name="connsiteY4" fmla="*/ 0 h 2960370"/>
              <a:gd name="connsiteX0" fmla="*/ 0 w 1223748"/>
              <a:gd name="connsiteY0" fmla="*/ 0 h 2960370"/>
              <a:gd name="connsiteX1" fmla="*/ 1223748 w 1223748"/>
              <a:gd name="connsiteY1" fmla="*/ 224790 h 2960370"/>
              <a:gd name="connsiteX2" fmla="*/ 1223748 w 1223748"/>
              <a:gd name="connsiteY2" fmla="*/ 2960370 h 2960370"/>
              <a:gd name="connsiteX3" fmla="*/ 0 w 1223748"/>
              <a:gd name="connsiteY3" fmla="*/ 2960370 h 2960370"/>
              <a:gd name="connsiteX4" fmla="*/ 0 w 1223748"/>
              <a:gd name="connsiteY4" fmla="*/ 0 h 2960370"/>
              <a:gd name="connsiteX0" fmla="*/ 0 w 1223748"/>
              <a:gd name="connsiteY0" fmla="*/ 0 h 2960370"/>
              <a:gd name="connsiteX1" fmla="*/ 1223748 w 1223748"/>
              <a:gd name="connsiteY1" fmla="*/ 224790 h 2960370"/>
              <a:gd name="connsiteX2" fmla="*/ 1208640 w 1223748"/>
              <a:gd name="connsiteY2" fmla="*/ 2644140 h 2960370"/>
              <a:gd name="connsiteX3" fmla="*/ 0 w 1223748"/>
              <a:gd name="connsiteY3" fmla="*/ 2960370 h 2960370"/>
              <a:gd name="connsiteX4" fmla="*/ 0 w 1223748"/>
              <a:gd name="connsiteY4" fmla="*/ 0 h 2960370"/>
              <a:gd name="connsiteX0" fmla="*/ 0 w 1223748"/>
              <a:gd name="connsiteY0" fmla="*/ 0 h 3009900"/>
              <a:gd name="connsiteX1" fmla="*/ 1223748 w 1223748"/>
              <a:gd name="connsiteY1" fmla="*/ 224790 h 3009900"/>
              <a:gd name="connsiteX2" fmla="*/ 1223748 w 1223748"/>
              <a:gd name="connsiteY2" fmla="*/ 3009900 h 3009900"/>
              <a:gd name="connsiteX3" fmla="*/ 0 w 1223748"/>
              <a:gd name="connsiteY3" fmla="*/ 2960370 h 3009900"/>
              <a:gd name="connsiteX4" fmla="*/ 0 w 1223748"/>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48" h="3009900">
                <a:moveTo>
                  <a:pt x="0" y="0"/>
                </a:moveTo>
                <a:lnTo>
                  <a:pt x="1223748" y="224790"/>
                </a:lnTo>
                <a:lnTo>
                  <a:pt x="1223748" y="3009900"/>
                </a:lnTo>
                <a:lnTo>
                  <a:pt x="0" y="2960370"/>
                </a:lnTo>
                <a:lnTo>
                  <a:pt x="0" y="0"/>
                </a:lnTo>
                <a:close/>
              </a:path>
            </a:pathLst>
          </a:custGeom>
          <a:solidFill>
            <a:schemeClr val="bg1">
              <a:lumMod val="85000"/>
            </a:schemeClr>
          </a:solidFill>
          <a:ln w="3175">
            <a:noFill/>
          </a:ln>
        </p:spPr>
        <p:txBody>
          <a:bodyPr wrap="none" tIns="0" bIns="731520" anchor="b"/>
          <a:lstStyle>
            <a:lvl1pPr algn="ctr" rtl="0">
              <a:buNone/>
              <a:defRPr sz="1200"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90568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10" name="Picture 9" descr="Macbook Air - Fully Scalable PSD for Free Download - cssauthor.com.png"/>
          <p:cNvPicPr>
            <a:picLocks noChangeAspect="1"/>
          </p:cNvPicPr>
          <p:nvPr userDrawn="1"/>
        </p:nvPicPr>
        <p:blipFill>
          <a:blip r:embed="rId2"/>
          <a:stretch>
            <a:fillRect/>
          </a:stretch>
        </p:blipFill>
        <p:spPr>
          <a:xfrm>
            <a:off x="3260875" y="1749521"/>
            <a:ext cx="5670251" cy="3040968"/>
          </a:xfrm>
          <a:prstGeom prst="rect">
            <a:avLst/>
          </a:prstGeom>
        </p:spPr>
      </p:pic>
      <p:sp>
        <p:nvSpPr>
          <p:cNvPr id="8" name="Picture Placeholder 7"/>
          <p:cNvSpPr>
            <a:spLocks noGrp="1"/>
          </p:cNvSpPr>
          <p:nvPr>
            <p:ph type="pic" sz="quarter" idx="44" hasCustomPrompt="1"/>
          </p:nvPr>
        </p:nvSpPr>
        <p:spPr>
          <a:xfrm>
            <a:off x="4249739" y="1957919"/>
            <a:ext cx="3692524" cy="2317748"/>
          </a:xfrm>
          <a:prstGeom prst="rect">
            <a:avLst/>
          </a:prstGeom>
          <a:solidFill>
            <a:schemeClr val="bg1">
              <a:lumMod val="75000"/>
            </a:schemeClr>
          </a:solidFill>
          <a:ln w="3175">
            <a:noFill/>
          </a:ln>
        </p:spPr>
        <p:txBody>
          <a:bodyPr wrap="none" tIns="0" bIns="457200" anchor="b"/>
          <a:lstStyle>
            <a:lvl1pPr algn="ctr" rtl="0">
              <a:buNone/>
              <a:defRPr sz="14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175554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grpSp>
        <p:nvGrpSpPr>
          <p:cNvPr id="101" name="Group 100"/>
          <p:cNvGrpSpPr/>
          <p:nvPr userDrawn="1"/>
        </p:nvGrpSpPr>
        <p:grpSpPr>
          <a:xfrm>
            <a:off x="372533" y="1749521"/>
            <a:ext cx="5670251" cy="3040968"/>
            <a:chOff x="228600" y="1312141"/>
            <a:chExt cx="4252688" cy="2280726"/>
          </a:xfrm>
        </p:grpSpPr>
        <p:pic>
          <p:nvPicPr>
            <p:cNvPr id="10" name="Picture 9" descr="Macbook Air - Fully Scalable PSD for Free Download - cssauthor.com.png"/>
            <p:cNvPicPr>
              <a:picLocks noChangeAspect="1"/>
            </p:cNvPicPr>
            <p:nvPr userDrawn="1"/>
          </p:nvPicPr>
          <p:blipFill>
            <a:blip r:embed="rId2"/>
            <a:stretch>
              <a:fillRect/>
            </a:stretch>
          </p:blipFill>
          <p:spPr>
            <a:xfrm>
              <a:off x="228600" y="1312141"/>
              <a:ext cx="4252688" cy="2280726"/>
            </a:xfrm>
            <a:prstGeom prst="rect">
              <a:avLst/>
            </a:prstGeom>
          </p:spPr>
        </p:pic>
        <p:sp>
          <p:nvSpPr>
            <p:cNvPr id="99" name="Rectangle 98"/>
            <p:cNvSpPr/>
            <p:nvPr userDrawn="1"/>
          </p:nvSpPr>
          <p:spPr bwMode="auto">
            <a:xfrm>
              <a:off x="935719" y="1466850"/>
              <a:ext cx="2838450" cy="1737360"/>
            </a:xfrm>
            <a:prstGeom prst="rect">
              <a:avLst/>
            </a:prstGeom>
            <a:solidFill>
              <a:schemeClr val="bg1">
                <a:lumMod val="75000"/>
              </a:schemeClr>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grpSp>
      <p:sp>
        <p:nvSpPr>
          <p:cNvPr id="102" name="Picture Placeholder 7"/>
          <p:cNvSpPr>
            <a:spLocks noGrp="1"/>
          </p:cNvSpPr>
          <p:nvPr>
            <p:ph type="pic" sz="quarter" idx="44" hasCustomPrompt="1"/>
          </p:nvPr>
        </p:nvSpPr>
        <p:spPr>
          <a:xfrm>
            <a:off x="1317899" y="1957919"/>
            <a:ext cx="3779520" cy="2317748"/>
          </a:xfrm>
          <a:prstGeom prst="rect">
            <a:avLst/>
          </a:prstGeom>
          <a:solidFill>
            <a:schemeClr val="bg1">
              <a:lumMod val="75000"/>
            </a:schemeClr>
          </a:solidFill>
          <a:ln w="3175">
            <a:noFill/>
          </a:ln>
        </p:spPr>
        <p:txBody>
          <a:bodyPr wrap="none" tIns="0" bIns="457200" anchor="b"/>
          <a:lstStyle>
            <a:lvl1pPr algn="ctr" rtl="0">
              <a:buNone/>
              <a:defRPr sz="14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10942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arn(outVertical)">
                                      <p:cBhvr>
                                        <p:cTn id="1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12" name="Picture 11" descr="iPad-Air-Black-Perspective-by-GWENO.png"/>
          <p:cNvPicPr>
            <a:picLocks noChangeAspect="1"/>
          </p:cNvPicPr>
          <p:nvPr userDrawn="1"/>
        </p:nvPicPr>
        <p:blipFill>
          <a:blip r:embed="rId2" cstate="print"/>
          <a:stretch>
            <a:fillRect/>
          </a:stretch>
        </p:blipFill>
        <p:spPr>
          <a:xfrm>
            <a:off x="129412" y="2242144"/>
            <a:ext cx="5620531" cy="4057056"/>
          </a:xfrm>
          <a:prstGeom prst="rect">
            <a:avLst/>
          </a:prstGeom>
        </p:spPr>
      </p:pic>
      <p:sp>
        <p:nvSpPr>
          <p:cNvPr id="13" name="Picture Placeholder 7"/>
          <p:cNvSpPr>
            <a:spLocks noGrp="1"/>
          </p:cNvSpPr>
          <p:nvPr>
            <p:ph type="pic" sz="quarter" idx="44" hasCustomPrompt="1"/>
          </p:nvPr>
        </p:nvSpPr>
        <p:spPr>
          <a:xfrm rot="20894674">
            <a:off x="1158579" y="2712333"/>
            <a:ext cx="3964197" cy="2705396"/>
          </a:xfrm>
          <a:custGeom>
            <a:avLst/>
            <a:gdLst>
              <a:gd name="connsiteX0" fmla="*/ 0 w 2834640"/>
              <a:gd name="connsiteY0" fmla="*/ 0 h 1674772"/>
              <a:gd name="connsiteX1" fmla="*/ 2834640 w 2834640"/>
              <a:gd name="connsiteY1" fmla="*/ 0 h 1674772"/>
              <a:gd name="connsiteX2" fmla="*/ 2834640 w 2834640"/>
              <a:gd name="connsiteY2" fmla="*/ 1674772 h 1674772"/>
              <a:gd name="connsiteX3" fmla="*/ 0 w 2834640"/>
              <a:gd name="connsiteY3" fmla="*/ 1674772 h 1674772"/>
              <a:gd name="connsiteX4" fmla="*/ 0 w 2834640"/>
              <a:gd name="connsiteY4" fmla="*/ 0 h 1674772"/>
              <a:gd name="connsiteX0" fmla="*/ 0 w 2834640"/>
              <a:gd name="connsiteY0" fmla="*/ 0 h 2029047"/>
              <a:gd name="connsiteX1" fmla="*/ 2834640 w 2834640"/>
              <a:gd name="connsiteY1" fmla="*/ 0 h 2029047"/>
              <a:gd name="connsiteX2" fmla="*/ 2834640 w 2834640"/>
              <a:gd name="connsiteY2" fmla="*/ 1674772 h 2029047"/>
              <a:gd name="connsiteX3" fmla="*/ 299871 w 2834640"/>
              <a:gd name="connsiteY3" fmla="*/ 2029047 h 2029047"/>
              <a:gd name="connsiteX4" fmla="*/ 0 w 2834640"/>
              <a:gd name="connsiteY4" fmla="*/ 0 h 2029047"/>
              <a:gd name="connsiteX0" fmla="*/ 0 w 2834640"/>
              <a:gd name="connsiteY0" fmla="*/ 0 h 2029047"/>
              <a:gd name="connsiteX1" fmla="*/ 2394834 w 2834640"/>
              <a:gd name="connsiteY1" fmla="*/ 56358 h 2029047"/>
              <a:gd name="connsiteX2" fmla="*/ 2834640 w 2834640"/>
              <a:gd name="connsiteY2" fmla="*/ 1674772 h 2029047"/>
              <a:gd name="connsiteX3" fmla="*/ 299871 w 2834640"/>
              <a:gd name="connsiteY3" fmla="*/ 2029047 h 2029047"/>
              <a:gd name="connsiteX4" fmla="*/ 0 w 2834640"/>
              <a:gd name="connsiteY4" fmla="*/ 0 h 2029047"/>
              <a:gd name="connsiteX0" fmla="*/ 0 w 2834640"/>
              <a:gd name="connsiteY0" fmla="*/ 0 h 2029047"/>
              <a:gd name="connsiteX1" fmla="*/ 2213805 w 2834640"/>
              <a:gd name="connsiteY1" fmla="*/ 178242 h 2029047"/>
              <a:gd name="connsiteX2" fmla="*/ 2834640 w 2834640"/>
              <a:gd name="connsiteY2" fmla="*/ 1674772 h 2029047"/>
              <a:gd name="connsiteX3" fmla="*/ 299871 w 2834640"/>
              <a:gd name="connsiteY3" fmla="*/ 2029047 h 2029047"/>
              <a:gd name="connsiteX4" fmla="*/ 0 w 2834640"/>
              <a:gd name="connsiteY4" fmla="*/ 0 h 2029047"/>
              <a:gd name="connsiteX0" fmla="*/ 0 w 2834640"/>
              <a:gd name="connsiteY0" fmla="*/ 0 h 2029047"/>
              <a:gd name="connsiteX1" fmla="*/ 2385347 w 2834640"/>
              <a:gd name="connsiteY1" fmla="*/ 27142 h 2029047"/>
              <a:gd name="connsiteX2" fmla="*/ 2834640 w 2834640"/>
              <a:gd name="connsiteY2" fmla="*/ 1674772 h 2029047"/>
              <a:gd name="connsiteX3" fmla="*/ 299871 w 2834640"/>
              <a:gd name="connsiteY3" fmla="*/ 2029047 h 2029047"/>
              <a:gd name="connsiteX4" fmla="*/ 0 w 2834640"/>
              <a:gd name="connsiteY4" fmla="*/ 0 h 2029047"/>
              <a:gd name="connsiteX0" fmla="*/ 0 w 2973148"/>
              <a:gd name="connsiteY0" fmla="*/ 0 h 2029047"/>
              <a:gd name="connsiteX1" fmla="*/ 2385347 w 2973148"/>
              <a:gd name="connsiteY1" fmla="*/ 27142 h 2029047"/>
              <a:gd name="connsiteX2" fmla="*/ 2973148 w 2973148"/>
              <a:gd name="connsiteY2" fmla="*/ 1832020 h 2029047"/>
              <a:gd name="connsiteX3" fmla="*/ 299871 w 2973148"/>
              <a:gd name="connsiteY3" fmla="*/ 2029047 h 2029047"/>
              <a:gd name="connsiteX4" fmla="*/ 0 w 2973148"/>
              <a:gd name="connsiteY4" fmla="*/ 0 h 202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148" h="2029047">
                <a:moveTo>
                  <a:pt x="0" y="0"/>
                </a:moveTo>
                <a:lnTo>
                  <a:pt x="2385347" y="27142"/>
                </a:lnTo>
                <a:lnTo>
                  <a:pt x="2973148" y="1832020"/>
                </a:lnTo>
                <a:lnTo>
                  <a:pt x="299871" y="2029047"/>
                </a:lnTo>
                <a:lnTo>
                  <a:pt x="0" y="0"/>
                </a:lnTo>
                <a:close/>
              </a:path>
            </a:pathLst>
          </a:custGeom>
          <a:solidFill>
            <a:schemeClr val="bg1">
              <a:lumMod val="75000"/>
            </a:schemeClr>
          </a:solidFill>
          <a:ln w="3175">
            <a:noFill/>
          </a:ln>
        </p:spPr>
        <p:txBody>
          <a:bodyPr wrap="none" tIns="0" bIns="457200" anchor="b"/>
          <a:lstStyle>
            <a:lvl1pPr algn="ctr" rtl="0">
              <a:buNone/>
              <a:defRPr sz="14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23318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pic>
        <p:nvPicPr>
          <p:cNvPr id="9" name="Picture 8" descr="1.png"/>
          <p:cNvPicPr>
            <a:picLocks noChangeAspect="1"/>
          </p:cNvPicPr>
          <p:nvPr/>
        </p:nvPicPr>
        <p:blipFill>
          <a:blip r:embed="rId2"/>
          <a:stretch>
            <a:fillRect/>
          </a:stretch>
        </p:blipFill>
        <p:spPr>
          <a:xfrm>
            <a:off x="3104402" y="1666099"/>
            <a:ext cx="5983197" cy="2804301"/>
          </a:xfrm>
          <a:prstGeom prst="rect">
            <a:avLst/>
          </a:prstGeom>
        </p:spPr>
      </p:pic>
      <p:pic>
        <p:nvPicPr>
          <p:cNvPr id="10" name="Picture 9" descr="2.png"/>
          <p:cNvPicPr>
            <a:picLocks noChangeAspect="1"/>
          </p:cNvPicPr>
          <p:nvPr/>
        </p:nvPicPr>
        <p:blipFill>
          <a:blip r:embed="rId3"/>
          <a:stretch>
            <a:fillRect/>
          </a:stretch>
        </p:blipFill>
        <p:spPr>
          <a:xfrm>
            <a:off x="3133716" y="1164921"/>
            <a:ext cx="5924568" cy="2776819"/>
          </a:xfrm>
          <a:prstGeom prst="rect">
            <a:avLst/>
          </a:prstGeom>
        </p:spPr>
      </p:pic>
      <p:sp>
        <p:nvSpPr>
          <p:cNvPr id="13" name="Picture Placeholder 7"/>
          <p:cNvSpPr>
            <a:spLocks noGrp="1"/>
          </p:cNvSpPr>
          <p:nvPr userDrawn="1">
            <p:ph type="pic" sz="quarter" idx="44" hasCustomPrompt="1"/>
          </p:nvPr>
        </p:nvSpPr>
        <p:spPr>
          <a:xfrm rot="20387625">
            <a:off x="3822965" y="1679522"/>
            <a:ext cx="4712293" cy="1718685"/>
          </a:xfrm>
          <a:custGeom>
            <a:avLst/>
            <a:gdLst>
              <a:gd name="connsiteX0" fmla="*/ 0 w 2973148"/>
              <a:gd name="connsiteY0" fmla="*/ 0 h 2029047"/>
              <a:gd name="connsiteX1" fmla="*/ 2973148 w 2973148"/>
              <a:gd name="connsiteY1" fmla="*/ 0 h 2029047"/>
              <a:gd name="connsiteX2" fmla="*/ 2973148 w 2973148"/>
              <a:gd name="connsiteY2" fmla="*/ 2029047 h 2029047"/>
              <a:gd name="connsiteX3" fmla="*/ 0 w 2973148"/>
              <a:gd name="connsiteY3" fmla="*/ 2029047 h 2029047"/>
              <a:gd name="connsiteX4" fmla="*/ 0 w 2973148"/>
              <a:gd name="connsiteY4" fmla="*/ 0 h 2029047"/>
              <a:gd name="connsiteX0" fmla="*/ 0 w 4012154"/>
              <a:gd name="connsiteY0" fmla="*/ 0 h 2029047"/>
              <a:gd name="connsiteX1" fmla="*/ 2973148 w 4012154"/>
              <a:gd name="connsiteY1" fmla="*/ 0 h 2029047"/>
              <a:gd name="connsiteX2" fmla="*/ 4012154 w 4012154"/>
              <a:gd name="connsiteY2" fmla="*/ 1173198 h 2029047"/>
              <a:gd name="connsiteX3" fmla="*/ 0 w 4012154"/>
              <a:gd name="connsiteY3" fmla="*/ 2029047 h 2029047"/>
              <a:gd name="connsiteX4" fmla="*/ 0 w 4012154"/>
              <a:gd name="connsiteY4" fmla="*/ 0 h 2029047"/>
              <a:gd name="connsiteX0" fmla="*/ 0 w 4012154"/>
              <a:gd name="connsiteY0" fmla="*/ 0 h 1483861"/>
              <a:gd name="connsiteX1" fmla="*/ 2973148 w 4012154"/>
              <a:gd name="connsiteY1" fmla="*/ 0 h 1483861"/>
              <a:gd name="connsiteX2" fmla="*/ 4012154 w 4012154"/>
              <a:gd name="connsiteY2" fmla="*/ 1173198 h 1483861"/>
              <a:gd name="connsiteX3" fmla="*/ 1405083 w 4012154"/>
              <a:gd name="connsiteY3" fmla="*/ 1483861 h 1483861"/>
              <a:gd name="connsiteX4" fmla="*/ 0 w 4012154"/>
              <a:gd name="connsiteY4" fmla="*/ 0 h 1483861"/>
              <a:gd name="connsiteX0" fmla="*/ 0 w 4012154"/>
              <a:gd name="connsiteY0" fmla="*/ 0 h 1240981"/>
              <a:gd name="connsiteX1" fmla="*/ 2973148 w 4012154"/>
              <a:gd name="connsiteY1" fmla="*/ 0 h 1240981"/>
              <a:gd name="connsiteX2" fmla="*/ 4012154 w 4012154"/>
              <a:gd name="connsiteY2" fmla="*/ 1173198 h 1240981"/>
              <a:gd name="connsiteX3" fmla="*/ 1866629 w 4012154"/>
              <a:gd name="connsiteY3" fmla="*/ 1240981 h 1240981"/>
              <a:gd name="connsiteX4" fmla="*/ 0 w 4012154"/>
              <a:gd name="connsiteY4" fmla="*/ 0 h 1240981"/>
              <a:gd name="connsiteX0" fmla="*/ 0 w 4012154"/>
              <a:gd name="connsiteY0" fmla="*/ 0 h 1467513"/>
              <a:gd name="connsiteX1" fmla="*/ 2973148 w 4012154"/>
              <a:gd name="connsiteY1" fmla="*/ 0 h 1467513"/>
              <a:gd name="connsiteX2" fmla="*/ 4012154 w 4012154"/>
              <a:gd name="connsiteY2" fmla="*/ 1173198 h 1467513"/>
              <a:gd name="connsiteX3" fmla="*/ 1526129 w 4012154"/>
              <a:gd name="connsiteY3" fmla="*/ 1467513 h 1467513"/>
              <a:gd name="connsiteX4" fmla="*/ 0 w 4012154"/>
              <a:gd name="connsiteY4" fmla="*/ 0 h 1467513"/>
              <a:gd name="connsiteX0" fmla="*/ 0 w 4012154"/>
              <a:gd name="connsiteY0" fmla="*/ 0 h 1494767"/>
              <a:gd name="connsiteX1" fmla="*/ 2973148 w 4012154"/>
              <a:gd name="connsiteY1" fmla="*/ 0 h 1494767"/>
              <a:gd name="connsiteX2" fmla="*/ 4012154 w 4012154"/>
              <a:gd name="connsiteY2" fmla="*/ 1173198 h 1494767"/>
              <a:gd name="connsiteX3" fmla="*/ 1592543 w 4012154"/>
              <a:gd name="connsiteY3" fmla="*/ 1494767 h 1494767"/>
              <a:gd name="connsiteX4" fmla="*/ 0 w 4012154"/>
              <a:gd name="connsiteY4" fmla="*/ 0 h 1494767"/>
              <a:gd name="connsiteX0" fmla="*/ 0 w 4012154"/>
              <a:gd name="connsiteY0" fmla="*/ 0 h 1351842"/>
              <a:gd name="connsiteX1" fmla="*/ 2973148 w 4012154"/>
              <a:gd name="connsiteY1" fmla="*/ 0 h 1351842"/>
              <a:gd name="connsiteX2" fmla="*/ 4012154 w 4012154"/>
              <a:gd name="connsiteY2" fmla="*/ 1173198 h 1351842"/>
              <a:gd name="connsiteX3" fmla="*/ 1644792 w 4012154"/>
              <a:gd name="connsiteY3" fmla="*/ 1351842 h 1351842"/>
              <a:gd name="connsiteX4" fmla="*/ 0 w 4012154"/>
              <a:gd name="connsiteY4" fmla="*/ 0 h 1351842"/>
              <a:gd name="connsiteX0" fmla="*/ 0 w 4012154"/>
              <a:gd name="connsiteY0" fmla="*/ 0 h 1356335"/>
              <a:gd name="connsiteX1" fmla="*/ 2973148 w 4012154"/>
              <a:gd name="connsiteY1" fmla="*/ 0 h 1356335"/>
              <a:gd name="connsiteX2" fmla="*/ 4012154 w 4012154"/>
              <a:gd name="connsiteY2" fmla="*/ 1173198 h 1356335"/>
              <a:gd name="connsiteX3" fmla="*/ 1619719 w 4012154"/>
              <a:gd name="connsiteY3" fmla="*/ 1356335 h 1356335"/>
              <a:gd name="connsiteX4" fmla="*/ 0 w 4012154"/>
              <a:gd name="connsiteY4" fmla="*/ 0 h 1356335"/>
              <a:gd name="connsiteX0" fmla="*/ 0 w 4012154"/>
              <a:gd name="connsiteY0" fmla="*/ 0 h 1477257"/>
              <a:gd name="connsiteX1" fmla="*/ 2973148 w 4012154"/>
              <a:gd name="connsiteY1" fmla="*/ 0 h 1477257"/>
              <a:gd name="connsiteX2" fmla="*/ 4012154 w 4012154"/>
              <a:gd name="connsiteY2" fmla="*/ 1173198 h 1477257"/>
              <a:gd name="connsiteX3" fmla="*/ 1534615 w 4012154"/>
              <a:gd name="connsiteY3" fmla="*/ 1477257 h 1477257"/>
              <a:gd name="connsiteX4" fmla="*/ 0 w 4012154"/>
              <a:gd name="connsiteY4" fmla="*/ 0 h 1477257"/>
              <a:gd name="connsiteX0" fmla="*/ 0 w 3793691"/>
              <a:gd name="connsiteY0" fmla="*/ 114238 h 1477257"/>
              <a:gd name="connsiteX1" fmla="*/ 2754685 w 3793691"/>
              <a:gd name="connsiteY1" fmla="*/ 0 h 1477257"/>
              <a:gd name="connsiteX2" fmla="*/ 3793691 w 3793691"/>
              <a:gd name="connsiteY2" fmla="*/ 1173198 h 1477257"/>
              <a:gd name="connsiteX3" fmla="*/ 1316152 w 3793691"/>
              <a:gd name="connsiteY3" fmla="*/ 1477257 h 1477257"/>
              <a:gd name="connsiteX4" fmla="*/ 0 w 3793691"/>
              <a:gd name="connsiteY4" fmla="*/ 114238 h 1477257"/>
              <a:gd name="connsiteX0" fmla="*/ 0 w 4016540"/>
              <a:gd name="connsiteY0" fmla="*/ 11919 h 1477257"/>
              <a:gd name="connsiteX1" fmla="*/ 2977534 w 4016540"/>
              <a:gd name="connsiteY1" fmla="*/ 0 h 1477257"/>
              <a:gd name="connsiteX2" fmla="*/ 4016540 w 4016540"/>
              <a:gd name="connsiteY2" fmla="*/ 1173198 h 1477257"/>
              <a:gd name="connsiteX3" fmla="*/ 1539001 w 4016540"/>
              <a:gd name="connsiteY3" fmla="*/ 1477257 h 1477257"/>
              <a:gd name="connsiteX4" fmla="*/ 0 w 4016540"/>
              <a:gd name="connsiteY4" fmla="*/ 11919 h 1477257"/>
              <a:gd name="connsiteX0" fmla="*/ 0 w 4016540"/>
              <a:gd name="connsiteY0" fmla="*/ 0 h 1465338"/>
              <a:gd name="connsiteX1" fmla="*/ 2939771 w 4016540"/>
              <a:gd name="connsiteY1" fmla="*/ 72296 h 1465338"/>
              <a:gd name="connsiteX2" fmla="*/ 4016540 w 4016540"/>
              <a:gd name="connsiteY2" fmla="*/ 1161279 h 1465338"/>
              <a:gd name="connsiteX3" fmla="*/ 1539001 w 4016540"/>
              <a:gd name="connsiteY3" fmla="*/ 1465338 h 1465338"/>
              <a:gd name="connsiteX4" fmla="*/ 0 w 4016540"/>
              <a:gd name="connsiteY4" fmla="*/ 0 h 1465338"/>
              <a:gd name="connsiteX0" fmla="*/ 0 w 4016540"/>
              <a:gd name="connsiteY0" fmla="*/ 1240 h 1466578"/>
              <a:gd name="connsiteX1" fmla="*/ 2445820 w 4016540"/>
              <a:gd name="connsiteY1" fmla="*/ 0 h 1466578"/>
              <a:gd name="connsiteX2" fmla="*/ 4016540 w 4016540"/>
              <a:gd name="connsiteY2" fmla="*/ 1162519 h 1466578"/>
              <a:gd name="connsiteX3" fmla="*/ 1539001 w 4016540"/>
              <a:gd name="connsiteY3" fmla="*/ 1466578 h 1466578"/>
              <a:gd name="connsiteX4" fmla="*/ 0 w 4016540"/>
              <a:gd name="connsiteY4" fmla="*/ 1240 h 1466578"/>
              <a:gd name="connsiteX0" fmla="*/ 0 w 3917276"/>
              <a:gd name="connsiteY0" fmla="*/ 1240 h 1466578"/>
              <a:gd name="connsiteX1" fmla="*/ 2445820 w 3917276"/>
              <a:gd name="connsiteY1" fmla="*/ 0 h 1466578"/>
              <a:gd name="connsiteX2" fmla="*/ 3917276 w 3917276"/>
              <a:gd name="connsiteY2" fmla="*/ 1208773 h 1466578"/>
              <a:gd name="connsiteX3" fmla="*/ 1539001 w 3917276"/>
              <a:gd name="connsiteY3" fmla="*/ 1466578 h 1466578"/>
              <a:gd name="connsiteX4" fmla="*/ 0 w 3917276"/>
              <a:gd name="connsiteY4" fmla="*/ 1240 h 1466578"/>
              <a:gd name="connsiteX0" fmla="*/ 0 w 4021065"/>
              <a:gd name="connsiteY0" fmla="*/ 1240 h 1466578"/>
              <a:gd name="connsiteX1" fmla="*/ 2445820 w 4021065"/>
              <a:gd name="connsiteY1" fmla="*/ 0 h 1466578"/>
              <a:gd name="connsiteX2" fmla="*/ 4021065 w 4021065"/>
              <a:gd name="connsiteY2" fmla="*/ 1165775 h 1466578"/>
              <a:gd name="connsiteX3" fmla="*/ 1539001 w 4021065"/>
              <a:gd name="connsiteY3" fmla="*/ 1466578 h 1466578"/>
              <a:gd name="connsiteX4" fmla="*/ 0 w 4021065"/>
              <a:gd name="connsiteY4" fmla="*/ 1240 h 146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065" h="1466578">
                <a:moveTo>
                  <a:pt x="0" y="1240"/>
                </a:moveTo>
                <a:lnTo>
                  <a:pt x="2445820" y="0"/>
                </a:lnTo>
                <a:lnTo>
                  <a:pt x="4021065" y="1165775"/>
                </a:lnTo>
                <a:lnTo>
                  <a:pt x="1539001" y="1466578"/>
                </a:lnTo>
                <a:lnTo>
                  <a:pt x="0" y="1240"/>
                </a:lnTo>
                <a:close/>
              </a:path>
            </a:pathLst>
          </a:custGeom>
          <a:solidFill>
            <a:schemeClr val="bg1">
              <a:lumMod val="75000"/>
            </a:schemeClr>
          </a:solidFill>
          <a:ln w="3175">
            <a:noFill/>
          </a:ln>
        </p:spPr>
        <p:txBody>
          <a:bodyPr wrap="none" tIns="0" bIns="457200" anchor="b"/>
          <a:lstStyle>
            <a:lvl1pPr algn="ctr" rtl="0">
              <a:buNone/>
              <a:defRPr sz="14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2756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grpSp>
        <p:nvGrpSpPr>
          <p:cNvPr id="17" name="Group 16"/>
          <p:cNvGrpSpPr/>
          <p:nvPr userDrawn="1"/>
        </p:nvGrpSpPr>
        <p:grpSpPr>
          <a:xfrm>
            <a:off x="897467" y="1583147"/>
            <a:ext cx="3656256" cy="4749920"/>
            <a:chOff x="673100" y="1187360"/>
            <a:chExt cx="2742192" cy="3562440"/>
          </a:xfrm>
        </p:grpSpPr>
        <p:pic>
          <p:nvPicPr>
            <p:cNvPr id="11" name="Picture 10" descr="iPad-Retina-Display-Mockup.png"/>
            <p:cNvPicPr>
              <a:picLocks noChangeAspect="1"/>
            </p:cNvPicPr>
            <p:nvPr userDrawn="1"/>
          </p:nvPicPr>
          <p:blipFill>
            <a:blip r:embed="rId2" cstate="print"/>
            <a:stretch>
              <a:fillRect/>
            </a:stretch>
          </p:blipFill>
          <p:spPr>
            <a:xfrm>
              <a:off x="673100" y="1187360"/>
              <a:ext cx="2742192" cy="3562440"/>
            </a:xfrm>
            <a:prstGeom prst="rect">
              <a:avLst/>
            </a:prstGeom>
          </p:spPr>
        </p:pic>
        <p:sp>
          <p:nvSpPr>
            <p:cNvPr id="12" name="Rectangle 11"/>
            <p:cNvSpPr/>
            <p:nvPr userDrawn="1"/>
          </p:nvSpPr>
          <p:spPr bwMode="auto">
            <a:xfrm>
              <a:off x="942344" y="1497330"/>
              <a:ext cx="2203704" cy="2907792"/>
            </a:xfrm>
            <a:prstGeom prst="rect">
              <a:avLst/>
            </a:prstGeom>
            <a:solidFill>
              <a:schemeClr val="bg1">
                <a:lumMod val="75000"/>
              </a:schemeClr>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grpSp>
      <p:sp>
        <p:nvSpPr>
          <p:cNvPr id="18" name="Picture Placeholder 7"/>
          <p:cNvSpPr>
            <a:spLocks noGrp="1"/>
          </p:cNvSpPr>
          <p:nvPr>
            <p:ph type="pic" sz="quarter" idx="44" hasCustomPrompt="1"/>
          </p:nvPr>
        </p:nvSpPr>
        <p:spPr>
          <a:xfrm>
            <a:off x="1255109" y="1996948"/>
            <a:ext cx="2940971" cy="3876040"/>
          </a:xfrm>
          <a:prstGeom prst="rect">
            <a:avLst/>
          </a:prstGeom>
          <a:solidFill>
            <a:schemeClr val="bg1">
              <a:lumMod val="75000"/>
            </a:schemeClr>
          </a:solidFill>
          <a:ln w="3175">
            <a:noFill/>
          </a:ln>
        </p:spPr>
        <p:txBody>
          <a:bodyPr wrap="none" tIns="0" bIns="1005840" anchor="b"/>
          <a:lstStyle>
            <a:lvl1pPr algn="ctr" rtl="0">
              <a:buNone/>
              <a:defRPr sz="14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221633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mock_up">
    <p:bg>
      <p:bgPr>
        <a:solidFill>
          <a:schemeClr val="bg1"/>
        </a:solidFill>
        <a:effectLst/>
      </p:bgPr>
    </p:bg>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itle 1"/>
          <p:cNvSpPr>
            <a:spLocks noGrp="1"/>
          </p:cNvSpPr>
          <p:nvPr>
            <p:ph type="title" hasCustomPrompt="1"/>
          </p:nvPr>
        </p:nvSpPr>
        <p:spPr>
          <a:xfrm>
            <a:off x="3133803" y="377480"/>
            <a:ext cx="5924395" cy="413483"/>
          </a:xfrm>
          <a:prstGeom prst="rect">
            <a:avLst/>
          </a:prstGeom>
        </p:spPr>
        <p:txBody>
          <a:bodyPr wrap="none" lIns="0" tIns="0" rIns="0" bIns="0" anchor="ctr">
            <a:noAutofit/>
          </a:bodyPr>
          <a:lstStyle>
            <a:lvl1pPr algn="ctr">
              <a:defRPr sz="32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39"/>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4" name="Slide Number Placeholder 4"/>
          <p:cNvSpPr txBox="1">
            <a:spLocks/>
          </p:cNvSpPr>
          <p:nvPr userDrawn="1"/>
        </p:nvSpPr>
        <p:spPr>
          <a:xfrm>
            <a:off x="11315701" y="607039"/>
            <a:ext cx="571500" cy="436923"/>
          </a:xfrm>
          <a:prstGeom prst="rect">
            <a:avLst/>
          </a:prstGeom>
        </p:spPr>
        <p:txBody>
          <a:bodyPr vert="horz" lIns="121920" tIns="60960" rIns="121920" bIns="6096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grpSp>
        <p:nvGrpSpPr>
          <p:cNvPr id="13" name="Group 12"/>
          <p:cNvGrpSpPr/>
          <p:nvPr userDrawn="1"/>
        </p:nvGrpSpPr>
        <p:grpSpPr>
          <a:xfrm>
            <a:off x="3774724" y="2171543"/>
            <a:ext cx="4642552" cy="3581557"/>
            <a:chOff x="2831043" y="1628657"/>
            <a:chExt cx="3481914" cy="2686168"/>
          </a:xfrm>
        </p:grpSpPr>
        <p:pic>
          <p:nvPicPr>
            <p:cNvPr id="10" name="Picture 9" descr="iPad-Landscape-Retina-Display-Mockup.png"/>
            <p:cNvPicPr>
              <a:picLocks noChangeAspect="1"/>
            </p:cNvPicPr>
            <p:nvPr userDrawn="1"/>
          </p:nvPicPr>
          <p:blipFill>
            <a:blip r:embed="rId2" cstate="print"/>
            <a:stretch>
              <a:fillRect/>
            </a:stretch>
          </p:blipFill>
          <p:spPr>
            <a:xfrm>
              <a:off x="2831043" y="1628657"/>
              <a:ext cx="3481914" cy="2686168"/>
            </a:xfrm>
            <a:prstGeom prst="rect">
              <a:avLst/>
            </a:prstGeom>
          </p:spPr>
        </p:pic>
        <p:sp>
          <p:nvSpPr>
            <p:cNvPr id="12" name="Rectangle 11"/>
            <p:cNvSpPr/>
            <p:nvPr userDrawn="1"/>
          </p:nvSpPr>
          <p:spPr bwMode="auto">
            <a:xfrm rot="5400000">
              <a:off x="3474720" y="1554421"/>
              <a:ext cx="2141220" cy="2834640"/>
            </a:xfrm>
            <a:prstGeom prst="rect">
              <a:avLst/>
            </a:prstGeom>
            <a:solidFill>
              <a:schemeClr val="bg1">
                <a:lumMod val="75000"/>
              </a:schemeClr>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grpSp>
      <p:sp>
        <p:nvSpPr>
          <p:cNvPr id="16" name="Picture Placeholder 7"/>
          <p:cNvSpPr>
            <a:spLocks noGrp="1"/>
          </p:cNvSpPr>
          <p:nvPr>
            <p:ph type="pic" sz="quarter" idx="44" hasCustomPrompt="1"/>
          </p:nvPr>
        </p:nvSpPr>
        <p:spPr>
          <a:xfrm>
            <a:off x="4170680" y="2519523"/>
            <a:ext cx="3830320" cy="2885597"/>
          </a:xfrm>
          <a:prstGeom prst="rect">
            <a:avLst/>
          </a:prstGeom>
          <a:solidFill>
            <a:schemeClr val="bg1">
              <a:lumMod val="75000"/>
            </a:schemeClr>
          </a:solidFill>
          <a:ln w="3175">
            <a:noFill/>
          </a:ln>
        </p:spPr>
        <p:txBody>
          <a:bodyPr wrap="none" tIns="0" bIns="640080" anchor="b"/>
          <a:lstStyle>
            <a:lvl1pPr algn="ctr" rtl="0">
              <a:buNone/>
              <a:defRPr sz="1600"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27239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719C7-5D3F-409E-B91F-2CC009996F8C}"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19827847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_S">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44" hasCustomPrompt="1"/>
          </p:nvPr>
        </p:nvSpPr>
        <p:spPr>
          <a:xfrm>
            <a:off x="0" y="-12700"/>
            <a:ext cx="12192000" cy="6883400"/>
          </a:xfrm>
          <a:prstGeom prst="rect">
            <a:avLst/>
          </a:prstGeom>
          <a:noFill/>
          <a:ln w="3175">
            <a:noFill/>
          </a:ln>
        </p:spPr>
        <p:txBody>
          <a:bodyPr wrap="none" tIns="0" bIns="2011680" anchor="b"/>
          <a:lstStyle>
            <a:lvl1pPr algn="ctr" rtl="0">
              <a:buNone/>
              <a:defRPr sz="2667" b="1">
                <a:solidFill>
                  <a:schemeClr val="tx1">
                    <a:lumMod val="50000"/>
                    <a:lumOff val="50000"/>
                  </a:schemeClr>
                </a:solidFill>
              </a:defRPr>
            </a:lvl1pPr>
          </a:lstStyle>
          <a:p>
            <a:r>
              <a:rPr lang="en-US" dirty="0"/>
              <a:t>Click Icon To Add Image </a:t>
            </a:r>
          </a:p>
        </p:txBody>
      </p:sp>
    </p:spTree>
    <p:extLst>
      <p:ext uri="{BB962C8B-B14F-4D97-AF65-F5344CB8AC3E}">
        <p14:creationId xmlns:p14="http://schemas.microsoft.com/office/powerpoint/2010/main" val="40456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2719C7-5D3F-409E-B91F-2CC009996F8C}"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795130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2719C7-5D3F-409E-B91F-2CC009996F8C}"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80CB1-1BA2-459A-A727-AA0B70FE686F}" type="slidenum">
              <a:rPr lang="en-US" smtClean="0"/>
              <a:t>‹#›</a:t>
            </a:fld>
            <a:endParaRPr lang="en-US"/>
          </a:p>
        </p:txBody>
      </p:sp>
    </p:spTree>
    <p:extLst>
      <p:ext uri="{BB962C8B-B14F-4D97-AF65-F5344CB8AC3E}">
        <p14:creationId xmlns:p14="http://schemas.microsoft.com/office/powerpoint/2010/main" val="2288852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theme" Target="../theme/theme2.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719C7-5D3F-409E-B91F-2CC009996F8C}" type="datetimeFigureOut">
              <a:rPr lang="en-US" smtClean="0"/>
              <a:t>4/12/2024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80CB1-1BA2-459A-A727-AA0B70FE686F}" type="slidenum">
              <a:rPr lang="en-US" smtClean="0"/>
              <a:t>‹#›</a:t>
            </a:fld>
            <a:endParaRPr lang="en-US"/>
          </a:p>
        </p:txBody>
      </p:sp>
    </p:spTree>
    <p:extLst>
      <p:ext uri="{BB962C8B-B14F-4D97-AF65-F5344CB8AC3E}">
        <p14:creationId xmlns:p14="http://schemas.microsoft.com/office/powerpoint/2010/main" val="1112214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2646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 id="2147483780" r:id="rId48"/>
    <p:sldLayoutId id="2147483781" r:id="rId49"/>
    <p:sldLayoutId id="2147483782" r:id="rId50"/>
    <p:sldLayoutId id="2147483783" r:id="rId51"/>
    <p:sldLayoutId id="2147483784" r:id="rId52"/>
    <p:sldLayoutId id="2147483785" r:id="rId53"/>
    <p:sldLayoutId id="2147483786" r:id="rId54"/>
    <p:sldLayoutId id="2147483787" r:id="rId55"/>
    <p:sldLayoutId id="2147483788" r:id="rId56"/>
    <p:sldLayoutId id="2147483789" r:id="rId57"/>
    <p:sldLayoutId id="2147483790" r:id="rId5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bwMode="auto">
          <a:xfrm>
            <a:off x="3695700" y="2800350"/>
            <a:ext cx="4800600" cy="777402"/>
          </a:xfrm>
          <a:prstGeom prst="roundRect">
            <a:avLst>
              <a:gd name="adj" fmla="val 42518"/>
            </a:avLst>
          </a:prstGeom>
          <a:solidFill>
            <a:schemeClr val="bg1">
              <a:lumMod val="65000"/>
              <a:alpha val="4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0" name="TextBox 39"/>
          <p:cNvSpPr txBox="1"/>
          <p:nvPr/>
        </p:nvSpPr>
        <p:spPr>
          <a:xfrm>
            <a:off x="3939503" y="2927441"/>
            <a:ext cx="4312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We Provide Advice When Your Business Needs It Not Just When You Ask For It!</a:t>
            </a:r>
          </a:p>
        </p:txBody>
      </p:sp>
      <p:sp>
        <p:nvSpPr>
          <p:cNvPr id="41" name="Footer Text"/>
          <p:cNvSpPr txBox="1"/>
          <p:nvPr/>
        </p:nvSpPr>
        <p:spPr>
          <a:xfrm>
            <a:off x="2216057" y="5211026"/>
            <a:ext cx="8039113"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BA" sz="2800" b="1" i="0" u="none" strike="noStrike" kern="1200" cap="none" spc="0" normalizeH="0" baseline="0" noProof="0">
                <a:ln>
                  <a:noFill/>
                </a:ln>
                <a:solidFill>
                  <a:prstClr val="black"/>
                </a:solidFill>
                <a:effectLst/>
                <a:uLnTx/>
                <a:uFillTx/>
                <a:latin typeface="Calibri" panose="020F0502020204030204"/>
                <a:ea typeface="+mn-ea"/>
                <a:cs typeface="+mn-cs"/>
              </a:rPr>
              <a:t>POSTUPAK PRAVNE ZAŠTITE</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Oval 41"/>
          <p:cNvSpPr/>
          <p:nvPr/>
        </p:nvSpPr>
        <p:spPr bwMode="auto">
          <a:xfrm>
            <a:off x="4289425" y="4260850"/>
            <a:ext cx="742950" cy="742950"/>
          </a:xfrm>
          <a:prstGeom prst="ellipse">
            <a:avLst/>
          </a:prstGeom>
          <a:solidFill>
            <a:schemeClr val="accent1">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3" name="Oval 42"/>
          <p:cNvSpPr/>
          <p:nvPr/>
        </p:nvSpPr>
        <p:spPr bwMode="auto">
          <a:xfrm>
            <a:off x="4863465" y="4260850"/>
            <a:ext cx="742950" cy="742950"/>
          </a:xfrm>
          <a:prstGeom prst="ellipse">
            <a:avLst/>
          </a:prstGeom>
          <a:solidFill>
            <a:schemeClr val="accent2">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4" name="Oval 43"/>
          <p:cNvSpPr/>
          <p:nvPr/>
        </p:nvSpPr>
        <p:spPr bwMode="auto">
          <a:xfrm>
            <a:off x="5437505" y="4260850"/>
            <a:ext cx="742950" cy="742950"/>
          </a:xfrm>
          <a:prstGeom prst="ellipse">
            <a:avLst/>
          </a:prstGeom>
          <a:solidFill>
            <a:schemeClr val="accent3">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5" name="Oval 44"/>
          <p:cNvSpPr/>
          <p:nvPr/>
        </p:nvSpPr>
        <p:spPr bwMode="auto">
          <a:xfrm>
            <a:off x="6011545" y="4260850"/>
            <a:ext cx="742950" cy="742950"/>
          </a:xfrm>
          <a:prstGeom prst="ellipse">
            <a:avLst/>
          </a:prstGeom>
          <a:solidFill>
            <a:schemeClr val="accent4">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6" name="Oval 45"/>
          <p:cNvSpPr/>
          <p:nvPr/>
        </p:nvSpPr>
        <p:spPr bwMode="auto">
          <a:xfrm>
            <a:off x="6585585" y="4260850"/>
            <a:ext cx="742950" cy="742950"/>
          </a:xfrm>
          <a:prstGeom prst="ellipse">
            <a:avLst/>
          </a:prstGeom>
          <a:solidFill>
            <a:schemeClr val="accent5">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7" name="Oval 46"/>
          <p:cNvSpPr/>
          <p:nvPr/>
        </p:nvSpPr>
        <p:spPr bwMode="auto">
          <a:xfrm>
            <a:off x="7159625" y="4260850"/>
            <a:ext cx="742950" cy="742950"/>
          </a:xfrm>
          <a:prstGeom prst="ellipse">
            <a:avLst/>
          </a:prstGeom>
          <a:solidFill>
            <a:schemeClr val="accent6">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8" name="Group 421"/>
          <p:cNvGrpSpPr/>
          <p:nvPr/>
        </p:nvGrpSpPr>
        <p:grpSpPr>
          <a:xfrm>
            <a:off x="7414420" y="4496595"/>
            <a:ext cx="233363" cy="271463"/>
            <a:chOff x="3752851" y="1784351"/>
            <a:chExt cx="233363" cy="271463"/>
          </a:xfrm>
          <a:solidFill>
            <a:schemeClr val="bg1"/>
          </a:solidFill>
        </p:grpSpPr>
        <p:sp>
          <p:nvSpPr>
            <p:cNvPr id="49" name="Freeform 199"/>
            <p:cNvSpPr>
              <a:spLocks noEditPoints="1"/>
            </p:cNvSpPr>
            <p:nvPr/>
          </p:nvSpPr>
          <p:spPr bwMode="auto">
            <a:xfrm>
              <a:off x="3819526" y="1795464"/>
              <a:ext cx="166688" cy="219075"/>
            </a:xfrm>
            <a:custGeom>
              <a:avLst/>
              <a:gdLst/>
              <a:ahLst/>
              <a:cxnLst>
                <a:cxn ang="0">
                  <a:pos x="63" y="0"/>
                </a:cxn>
                <a:cxn ang="0">
                  <a:pos x="0" y="0"/>
                </a:cxn>
                <a:cxn ang="0">
                  <a:pos x="0" y="103"/>
                </a:cxn>
                <a:cxn ang="0">
                  <a:pos x="63" y="103"/>
                </a:cxn>
                <a:cxn ang="0">
                  <a:pos x="79" y="88"/>
                </a:cxn>
                <a:cxn ang="0">
                  <a:pos x="79" y="15"/>
                </a:cxn>
                <a:cxn ang="0">
                  <a:pos x="63" y="0"/>
                </a:cxn>
                <a:cxn ang="0">
                  <a:pos x="12" y="47"/>
                </a:cxn>
                <a:cxn ang="0">
                  <a:pos x="26" y="47"/>
                </a:cxn>
                <a:cxn ang="0">
                  <a:pos x="26" y="60"/>
                </a:cxn>
                <a:cxn ang="0">
                  <a:pos x="12" y="60"/>
                </a:cxn>
                <a:cxn ang="0">
                  <a:pos x="12" y="47"/>
                </a:cxn>
                <a:cxn ang="0">
                  <a:pos x="26" y="94"/>
                </a:cxn>
                <a:cxn ang="0">
                  <a:pos x="12" y="94"/>
                </a:cxn>
                <a:cxn ang="0">
                  <a:pos x="12" y="82"/>
                </a:cxn>
                <a:cxn ang="0">
                  <a:pos x="26" y="82"/>
                </a:cxn>
                <a:cxn ang="0">
                  <a:pos x="26" y="94"/>
                </a:cxn>
                <a:cxn ang="0">
                  <a:pos x="26" y="77"/>
                </a:cxn>
                <a:cxn ang="0">
                  <a:pos x="13" y="77"/>
                </a:cxn>
                <a:cxn ang="0">
                  <a:pos x="13" y="64"/>
                </a:cxn>
                <a:cxn ang="0">
                  <a:pos x="26" y="64"/>
                </a:cxn>
                <a:cxn ang="0">
                  <a:pos x="26" y="77"/>
                </a:cxn>
                <a:cxn ang="0">
                  <a:pos x="45" y="94"/>
                </a:cxn>
                <a:cxn ang="0">
                  <a:pos x="32" y="94"/>
                </a:cxn>
                <a:cxn ang="0">
                  <a:pos x="32" y="82"/>
                </a:cxn>
                <a:cxn ang="0">
                  <a:pos x="45" y="82"/>
                </a:cxn>
                <a:cxn ang="0">
                  <a:pos x="45" y="94"/>
                </a:cxn>
                <a:cxn ang="0">
                  <a:pos x="45" y="77"/>
                </a:cxn>
                <a:cxn ang="0">
                  <a:pos x="32" y="77"/>
                </a:cxn>
                <a:cxn ang="0">
                  <a:pos x="32" y="64"/>
                </a:cxn>
                <a:cxn ang="0">
                  <a:pos x="45" y="64"/>
                </a:cxn>
                <a:cxn ang="0">
                  <a:pos x="45" y="77"/>
                </a:cxn>
                <a:cxn ang="0">
                  <a:pos x="32" y="60"/>
                </a:cxn>
                <a:cxn ang="0">
                  <a:pos x="32" y="47"/>
                </a:cxn>
                <a:cxn ang="0">
                  <a:pos x="45" y="47"/>
                </a:cxn>
                <a:cxn ang="0">
                  <a:pos x="45" y="60"/>
                </a:cxn>
                <a:cxn ang="0">
                  <a:pos x="32" y="60"/>
                </a:cxn>
                <a:cxn ang="0">
                  <a:pos x="64" y="94"/>
                </a:cxn>
                <a:cxn ang="0">
                  <a:pos x="51" y="94"/>
                </a:cxn>
                <a:cxn ang="0">
                  <a:pos x="51" y="82"/>
                </a:cxn>
                <a:cxn ang="0">
                  <a:pos x="64" y="82"/>
                </a:cxn>
                <a:cxn ang="0">
                  <a:pos x="64" y="94"/>
                </a:cxn>
                <a:cxn ang="0">
                  <a:pos x="64" y="77"/>
                </a:cxn>
                <a:cxn ang="0">
                  <a:pos x="51" y="77"/>
                </a:cxn>
                <a:cxn ang="0">
                  <a:pos x="51" y="64"/>
                </a:cxn>
                <a:cxn ang="0">
                  <a:pos x="64" y="64"/>
                </a:cxn>
                <a:cxn ang="0">
                  <a:pos x="64" y="77"/>
                </a:cxn>
                <a:cxn ang="0">
                  <a:pos x="51" y="60"/>
                </a:cxn>
                <a:cxn ang="0">
                  <a:pos x="51" y="47"/>
                </a:cxn>
                <a:cxn ang="0">
                  <a:pos x="64" y="47"/>
                </a:cxn>
                <a:cxn ang="0">
                  <a:pos x="64" y="60"/>
                </a:cxn>
                <a:cxn ang="0">
                  <a:pos x="51" y="60"/>
                </a:cxn>
                <a:cxn ang="0">
                  <a:pos x="66" y="38"/>
                </a:cxn>
                <a:cxn ang="0">
                  <a:pos x="13" y="38"/>
                </a:cxn>
                <a:cxn ang="0">
                  <a:pos x="13" y="13"/>
                </a:cxn>
                <a:cxn ang="0">
                  <a:pos x="63" y="13"/>
                </a:cxn>
                <a:cxn ang="0">
                  <a:pos x="66" y="15"/>
                </a:cxn>
                <a:cxn ang="0">
                  <a:pos x="66" y="38"/>
                </a:cxn>
              </a:cxnLst>
              <a:rect l="0" t="0" r="r" b="b"/>
              <a:pathLst>
                <a:path w="79" h="103">
                  <a:moveTo>
                    <a:pt x="63" y="0"/>
                  </a:moveTo>
                  <a:cubicBezTo>
                    <a:pt x="0" y="0"/>
                    <a:pt x="0" y="0"/>
                    <a:pt x="0" y="0"/>
                  </a:cubicBezTo>
                  <a:cubicBezTo>
                    <a:pt x="0" y="103"/>
                    <a:pt x="0" y="103"/>
                    <a:pt x="0" y="103"/>
                  </a:cubicBezTo>
                  <a:cubicBezTo>
                    <a:pt x="63" y="103"/>
                    <a:pt x="63" y="103"/>
                    <a:pt x="63" y="103"/>
                  </a:cubicBezTo>
                  <a:cubicBezTo>
                    <a:pt x="72" y="103"/>
                    <a:pt x="79" y="97"/>
                    <a:pt x="79" y="88"/>
                  </a:cubicBezTo>
                  <a:cubicBezTo>
                    <a:pt x="79" y="15"/>
                    <a:pt x="79" y="15"/>
                    <a:pt x="79" y="15"/>
                  </a:cubicBezTo>
                  <a:cubicBezTo>
                    <a:pt x="79" y="7"/>
                    <a:pt x="72" y="0"/>
                    <a:pt x="63" y="0"/>
                  </a:cubicBezTo>
                  <a:close/>
                  <a:moveTo>
                    <a:pt x="12" y="47"/>
                  </a:moveTo>
                  <a:cubicBezTo>
                    <a:pt x="26" y="47"/>
                    <a:pt x="26" y="47"/>
                    <a:pt x="26" y="47"/>
                  </a:cubicBezTo>
                  <a:cubicBezTo>
                    <a:pt x="26" y="60"/>
                    <a:pt x="26" y="60"/>
                    <a:pt x="26" y="60"/>
                  </a:cubicBezTo>
                  <a:cubicBezTo>
                    <a:pt x="12" y="60"/>
                    <a:pt x="12" y="60"/>
                    <a:pt x="12" y="60"/>
                  </a:cubicBezTo>
                  <a:lnTo>
                    <a:pt x="12" y="47"/>
                  </a:lnTo>
                  <a:close/>
                  <a:moveTo>
                    <a:pt x="26" y="94"/>
                  </a:moveTo>
                  <a:cubicBezTo>
                    <a:pt x="12" y="94"/>
                    <a:pt x="12" y="94"/>
                    <a:pt x="12" y="94"/>
                  </a:cubicBezTo>
                  <a:cubicBezTo>
                    <a:pt x="12" y="82"/>
                    <a:pt x="12" y="82"/>
                    <a:pt x="12" y="82"/>
                  </a:cubicBezTo>
                  <a:cubicBezTo>
                    <a:pt x="26" y="82"/>
                    <a:pt x="26" y="82"/>
                    <a:pt x="26" y="82"/>
                  </a:cubicBezTo>
                  <a:lnTo>
                    <a:pt x="26" y="94"/>
                  </a:lnTo>
                  <a:close/>
                  <a:moveTo>
                    <a:pt x="26" y="77"/>
                  </a:moveTo>
                  <a:cubicBezTo>
                    <a:pt x="13" y="77"/>
                    <a:pt x="13" y="77"/>
                    <a:pt x="13" y="77"/>
                  </a:cubicBezTo>
                  <a:cubicBezTo>
                    <a:pt x="13" y="64"/>
                    <a:pt x="13" y="64"/>
                    <a:pt x="13" y="64"/>
                  </a:cubicBezTo>
                  <a:cubicBezTo>
                    <a:pt x="26" y="64"/>
                    <a:pt x="26" y="64"/>
                    <a:pt x="26" y="64"/>
                  </a:cubicBezTo>
                  <a:lnTo>
                    <a:pt x="26" y="77"/>
                  </a:lnTo>
                  <a:close/>
                  <a:moveTo>
                    <a:pt x="45" y="94"/>
                  </a:moveTo>
                  <a:cubicBezTo>
                    <a:pt x="32" y="94"/>
                    <a:pt x="32" y="94"/>
                    <a:pt x="32" y="94"/>
                  </a:cubicBezTo>
                  <a:cubicBezTo>
                    <a:pt x="32" y="82"/>
                    <a:pt x="32" y="82"/>
                    <a:pt x="32" y="82"/>
                  </a:cubicBezTo>
                  <a:cubicBezTo>
                    <a:pt x="45" y="82"/>
                    <a:pt x="45" y="82"/>
                    <a:pt x="45" y="82"/>
                  </a:cubicBezTo>
                  <a:lnTo>
                    <a:pt x="45" y="94"/>
                  </a:lnTo>
                  <a:close/>
                  <a:moveTo>
                    <a:pt x="45" y="77"/>
                  </a:moveTo>
                  <a:cubicBezTo>
                    <a:pt x="32" y="77"/>
                    <a:pt x="32" y="77"/>
                    <a:pt x="32" y="77"/>
                  </a:cubicBezTo>
                  <a:cubicBezTo>
                    <a:pt x="32" y="64"/>
                    <a:pt x="32" y="64"/>
                    <a:pt x="32" y="64"/>
                  </a:cubicBezTo>
                  <a:cubicBezTo>
                    <a:pt x="45" y="64"/>
                    <a:pt x="45" y="64"/>
                    <a:pt x="45" y="64"/>
                  </a:cubicBezTo>
                  <a:lnTo>
                    <a:pt x="45" y="77"/>
                  </a:lnTo>
                  <a:close/>
                  <a:moveTo>
                    <a:pt x="32" y="60"/>
                  </a:moveTo>
                  <a:cubicBezTo>
                    <a:pt x="32" y="47"/>
                    <a:pt x="32" y="47"/>
                    <a:pt x="32" y="47"/>
                  </a:cubicBezTo>
                  <a:cubicBezTo>
                    <a:pt x="45" y="47"/>
                    <a:pt x="45" y="47"/>
                    <a:pt x="45" y="47"/>
                  </a:cubicBezTo>
                  <a:cubicBezTo>
                    <a:pt x="45" y="60"/>
                    <a:pt x="45" y="60"/>
                    <a:pt x="45" y="60"/>
                  </a:cubicBezTo>
                  <a:lnTo>
                    <a:pt x="32" y="60"/>
                  </a:lnTo>
                  <a:close/>
                  <a:moveTo>
                    <a:pt x="64" y="94"/>
                  </a:moveTo>
                  <a:cubicBezTo>
                    <a:pt x="51" y="94"/>
                    <a:pt x="51" y="94"/>
                    <a:pt x="51" y="94"/>
                  </a:cubicBezTo>
                  <a:cubicBezTo>
                    <a:pt x="51" y="82"/>
                    <a:pt x="51" y="82"/>
                    <a:pt x="51" y="82"/>
                  </a:cubicBezTo>
                  <a:cubicBezTo>
                    <a:pt x="64" y="82"/>
                    <a:pt x="64" y="82"/>
                    <a:pt x="64" y="82"/>
                  </a:cubicBezTo>
                  <a:lnTo>
                    <a:pt x="64" y="94"/>
                  </a:lnTo>
                  <a:close/>
                  <a:moveTo>
                    <a:pt x="64" y="77"/>
                  </a:moveTo>
                  <a:cubicBezTo>
                    <a:pt x="51" y="77"/>
                    <a:pt x="51" y="77"/>
                    <a:pt x="51" y="77"/>
                  </a:cubicBezTo>
                  <a:cubicBezTo>
                    <a:pt x="51" y="64"/>
                    <a:pt x="51" y="64"/>
                    <a:pt x="51" y="64"/>
                  </a:cubicBezTo>
                  <a:cubicBezTo>
                    <a:pt x="64" y="64"/>
                    <a:pt x="64" y="64"/>
                    <a:pt x="64" y="64"/>
                  </a:cubicBezTo>
                  <a:lnTo>
                    <a:pt x="64" y="77"/>
                  </a:lnTo>
                  <a:close/>
                  <a:moveTo>
                    <a:pt x="51" y="60"/>
                  </a:moveTo>
                  <a:cubicBezTo>
                    <a:pt x="51" y="47"/>
                    <a:pt x="51" y="47"/>
                    <a:pt x="51" y="47"/>
                  </a:cubicBezTo>
                  <a:cubicBezTo>
                    <a:pt x="64" y="47"/>
                    <a:pt x="64" y="47"/>
                    <a:pt x="64" y="47"/>
                  </a:cubicBezTo>
                  <a:cubicBezTo>
                    <a:pt x="64" y="60"/>
                    <a:pt x="64" y="60"/>
                    <a:pt x="64" y="60"/>
                  </a:cubicBezTo>
                  <a:lnTo>
                    <a:pt x="51" y="60"/>
                  </a:lnTo>
                  <a:close/>
                  <a:moveTo>
                    <a:pt x="66" y="38"/>
                  </a:moveTo>
                  <a:cubicBezTo>
                    <a:pt x="13" y="38"/>
                    <a:pt x="13" y="38"/>
                    <a:pt x="13" y="38"/>
                  </a:cubicBezTo>
                  <a:cubicBezTo>
                    <a:pt x="13" y="13"/>
                    <a:pt x="13" y="13"/>
                    <a:pt x="13" y="13"/>
                  </a:cubicBezTo>
                  <a:cubicBezTo>
                    <a:pt x="63" y="13"/>
                    <a:pt x="63" y="13"/>
                    <a:pt x="63" y="13"/>
                  </a:cubicBezTo>
                  <a:cubicBezTo>
                    <a:pt x="65" y="13"/>
                    <a:pt x="66" y="14"/>
                    <a:pt x="66" y="15"/>
                  </a:cubicBezTo>
                  <a:lnTo>
                    <a:pt x="66"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0"/>
            <p:cNvSpPr>
              <a:spLocks/>
            </p:cNvSpPr>
            <p:nvPr/>
          </p:nvSpPr>
          <p:spPr bwMode="auto">
            <a:xfrm>
              <a:off x="3752851" y="1784351"/>
              <a:ext cx="55563" cy="238125"/>
            </a:xfrm>
            <a:custGeom>
              <a:avLst/>
              <a:gdLst/>
              <a:ahLst/>
              <a:cxnLst>
                <a:cxn ang="0">
                  <a:pos x="26" y="0"/>
                </a:cxn>
                <a:cxn ang="0">
                  <a:pos x="7" y="0"/>
                </a:cxn>
                <a:cxn ang="0">
                  <a:pos x="0" y="13"/>
                </a:cxn>
                <a:cxn ang="0">
                  <a:pos x="0" y="100"/>
                </a:cxn>
                <a:cxn ang="0">
                  <a:pos x="7" y="112"/>
                </a:cxn>
                <a:cxn ang="0">
                  <a:pos x="26" y="112"/>
                </a:cxn>
                <a:cxn ang="0">
                  <a:pos x="26" y="0"/>
                </a:cxn>
              </a:cxnLst>
              <a:rect l="0" t="0" r="r" b="b"/>
              <a:pathLst>
                <a:path w="26" h="112">
                  <a:moveTo>
                    <a:pt x="26" y="0"/>
                  </a:moveTo>
                  <a:cubicBezTo>
                    <a:pt x="7" y="0"/>
                    <a:pt x="7" y="0"/>
                    <a:pt x="7" y="0"/>
                  </a:cubicBezTo>
                  <a:cubicBezTo>
                    <a:pt x="3" y="0"/>
                    <a:pt x="0" y="6"/>
                    <a:pt x="0" y="13"/>
                  </a:cubicBezTo>
                  <a:cubicBezTo>
                    <a:pt x="0" y="100"/>
                    <a:pt x="0" y="100"/>
                    <a:pt x="0" y="100"/>
                  </a:cubicBezTo>
                  <a:cubicBezTo>
                    <a:pt x="0" y="106"/>
                    <a:pt x="3" y="112"/>
                    <a:pt x="7" y="112"/>
                  </a:cubicBezTo>
                  <a:cubicBezTo>
                    <a:pt x="26" y="112"/>
                    <a:pt x="26" y="112"/>
                    <a:pt x="26" y="112"/>
                  </a:cubicBezTo>
                  <a:lnTo>
                    <a:pt x="2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1"/>
            <p:cNvSpPr>
              <a:spLocks/>
            </p:cNvSpPr>
            <p:nvPr/>
          </p:nvSpPr>
          <p:spPr bwMode="auto">
            <a:xfrm>
              <a:off x="3797301" y="2022476"/>
              <a:ext cx="31750" cy="33338"/>
            </a:xfrm>
            <a:custGeom>
              <a:avLst/>
              <a:gdLst/>
              <a:ahLst/>
              <a:cxnLst>
                <a:cxn ang="0">
                  <a:pos x="10" y="8"/>
                </a:cxn>
                <a:cxn ang="0">
                  <a:pos x="8" y="10"/>
                </a:cxn>
                <a:cxn ang="0">
                  <a:pos x="5" y="8"/>
                </a:cxn>
                <a:cxn ang="0">
                  <a:pos x="5" y="1"/>
                </a:cxn>
                <a:cxn ang="0">
                  <a:pos x="0" y="1"/>
                </a:cxn>
                <a:cxn ang="0">
                  <a:pos x="0" y="8"/>
                </a:cxn>
                <a:cxn ang="0">
                  <a:pos x="8" y="16"/>
                </a:cxn>
                <a:cxn ang="0">
                  <a:pos x="15" y="8"/>
                </a:cxn>
                <a:cxn ang="0">
                  <a:pos x="15" y="0"/>
                </a:cxn>
                <a:cxn ang="0">
                  <a:pos x="10" y="0"/>
                </a:cxn>
                <a:cxn ang="0">
                  <a:pos x="10" y="8"/>
                </a:cxn>
              </a:cxnLst>
              <a:rect l="0" t="0" r="r" b="b"/>
              <a:pathLst>
                <a:path w="15" h="16">
                  <a:moveTo>
                    <a:pt x="10" y="8"/>
                  </a:moveTo>
                  <a:cubicBezTo>
                    <a:pt x="10" y="9"/>
                    <a:pt x="9" y="10"/>
                    <a:pt x="8" y="10"/>
                  </a:cubicBezTo>
                  <a:cubicBezTo>
                    <a:pt x="6" y="10"/>
                    <a:pt x="5" y="9"/>
                    <a:pt x="5" y="8"/>
                  </a:cubicBezTo>
                  <a:cubicBezTo>
                    <a:pt x="5" y="1"/>
                    <a:pt x="5" y="1"/>
                    <a:pt x="5" y="1"/>
                  </a:cubicBezTo>
                  <a:cubicBezTo>
                    <a:pt x="0" y="1"/>
                    <a:pt x="0" y="1"/>
                    <a:pt x="0" y="1"/>
                  </a:cubicBezTo>
                  <a:cubicBezTo>
                    <a:pt x="0" y="8"/>
                    <a:pt x="0" y="8"/>
                    <a:pt x="0" y="8"/>
                  </a:cubicBezTo>
                  <a:cubicBezTo>
                    <a:pt x="0" y="12"/>
                    <a:pt x="3" y="16"/>
                    <a:pt x="8" y="16"/>
                  </a:cubicBezTo>
                  <a:cubicBezTo>
                    <a:pt x="12" y="16"/>
                    <a:pt x="15" y="12"/>
                    <a:pt x="15" y="8"/>
                  </a:cubicBezTo>
                  <a:cubicBezTo>
                    <a:pt x="15" y="0"/>
                    <a:pt x="15" y="0"/>
                    <a:pt x="15" y="0"/>
                  </a:cubicBezTo>
                  <a:cubicBezTo>
                    <a:pt x="10" y="0"/>
                    <a:pt x="10" y="0"/>
                    <a:pt x="10" y="0"/>
                  </a:cubicBezTo>
                  <a:lnTo>
                    <a:pt x="1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 427"/>
          <p:cNvGrpSpPr/>
          <p:nvPr/>
        </p:nvGrpSpPr>
        <p:grpSpPr>
          <a:xfrm>
            <a:off x="6837999" y="4497387"/>
            <a:ext cx="238125" cy="269876"/>
            <a:chOff x="5795963" y="2460626"/>
            <a:chExt cx="238125" cy="269876"/>
          </a:xfrm>
          <a:solidFill>
            <a:schemeClr val="bg1"/>
          </a:solidFill>
        </p:grpSpPr>
        <p:sp>
          <p:nvSpPr>
            <p:cNvPr id="53" name="Freeform 237"/>
            <p:cNvSpPr>
              <a:spLocks/>
            </p:cNvSpPr>
            <p:nvPr/>
          </p:nvSpPr>
          <p:spPr bwMode="auto">
            <a:xfrm>
              <a:off x="5795963" y="2620964"/>
              <a:ext cx="238125" cy="109538"/>
            </a:xfrm>
            <a:custGeom>
              <a:avLst/>
              <a:gdLst/>
              <a:ahLst/>
              <a:cxnLst>
                <a:cxn ang="0">
                  <a:pos x="0" y="0"/>
                </a:cxn>
                <a:cxn ang="0">
                  <a:pos x="0" y="31"/>
                </a:cxn>
                <a:cxn ang="0">
                  <a:pos x="0" y="32"/>
                </a:cxn>
                <a:cxn ang="0">
                  <a:pos x="0" y="36"/>
                </a:cxn>
                <a:cxn ang="0">
                  <a:pos x="15" y="51"/>
                </a:cxn>
                <a:cxn ang="0">
                  <a:pos x="97" y="51"/>
                </a:cxn>
                <a:cxn ang="0">
                  <a:pos x="112" y="36"/>
                </a:cxn>
                <a:cxn ang="0">
                  <a:pos x="112" y="32"/>
                </a:cxn>
                <a:cxn ang="0">
                  <a:pos x="112" y="31"/>
                </a:cxn>
                <a:cxn ang="0">
                  <a:pos x="112" y="0"/>
                </a:cxn>
                <a:cxn ang="0">
                  <a:pos x="56" y="14"/>
                </a:cxn>
                <a:cxn ang="0">
                  <a:pos x="0" y="0"/>
                </a:cxn>
              </a:cxnLst>
              <a:rect l="0" t="0" r="r" b="b"/>
              <a:pathLst>
                <a:path w="112" h="51">
                  <a:moveTo>
                    <a:pt x="0" y="0"/>
                  </a:moveTo>
                  <a:cubicBezTo>
                    <a:pt x="0" y="31"/>
                    <a:pt x="0" y="31"/>
                    <a:pt x="0" y="31"/>
                  </a:cubicBezTo>
                  <a:cubicBezTo>
                    <a:pt x="0" y="32"/>
                    <a:pt x="0" y="32"/>
                    <a:pt x="0" y="32"/>
                  </a:cubicBezTo>
                  <a:cubicBezTo>
                    <a:pt x="0" y="36"/>
                    <a:pt x="0" y="36"/>
                    <a:pt x="0" y="36"/>
                  </a:cubicBezTo>
                  <a:cubicBezTo>
                    <a:pt x="0" y="44"/>
                    <a:pt x="7" y="51"/>
                    <a:pt x="15" y="51"/>
                  </a:cubicBezTo>
                  <a:cubicBezTo>
                    <a:pt x="97" y="51"/>
                    <a:pt x="97" y="51"/>
                    <a:pt x="97" y="51"/>
                  </a:cubicBezTo>
                  <a:cubicBezTo>
                    <a:pt x="105" y="51"/>
                    <a:pt x="112" y="44"/>
                    <a:pt x="112" y="36"/>
                  </a:cubicBezTo>
                  <a:cubicBezTo>
                    <a:pt x="112" y="32"/>
                    <a:pt x="112" y="32"/>
                    <a:pt x="112" y="32"/>
                  </a:cubicBezTo>
                  <a:cubicBezTo>
                    <a:pt x="112" y="31"/>
                    <a:pt x="112" y="31"/>
                    <a:pt x="112" y="31"/>
                  </a:cubicBezTo>
                  <a:cubicBezTo>
                    <a:pt x="112" y="0"/>
                    <a:pt x="112" y="0"/>
                    <a:pt x="112" y="0"/>
                  </a:cubicBezTo>
                  <a:cubicBezTo>
                    <a:pt x="101" y="9"/>
                    <a:pt x="78" y="14"/>
                    <a:pt x="56" y="14"/>
                  </a:cubicBezTo>
                  <a:cubicBezTo>
                    <a:pt x="35" y="14"/>
                    <a:pt x="12" y="9"/>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38"/>
            <p:cNvSpPr>
              <a:spLocks noEditPoints="1"/>
            </p:cNvSpPr>
            <p:nvPr/>
          </p:nvSpPr>
          <p:spPr bwMode="auto">
            <a:xfrm>
              <a:off x="5795963" y="2524126"/>
              <a:ext cx="238125" cy="109538"/>
            </a:xfrm>
            <a:custGeom>
              <a:avLst/>
              <a:gdLst/>
              <a:ahLst/>
              <a:cxnLst>
                <a:cxn ang="0">
                  <a:pos x="112" y="0"/>
                </a:cxn>
                <a:cxn ang="0">
                  <a:pos x="0" y="0"/>
                </a:cxn>
                <a:cxn ang="0">
                  <a:pos x="0" y="29"/>
                </a:cxn>
                <a:cxn ang="0">
                  <a:pos x="1" y="29"/>
                </a:cxn>
                <a:cxn ang="0">
                  <a:pos x="0" y="32"/>
                </a:cxn>
                <a:cxn ang="0">
                  <a:pos x="56" y="52"/>
                </a:cxn>
                <a:cxn ang="0">
                  <a:pos x="112" y="32"/>
                </a:cxn>
                <a:cxn ang="0">
                  <a:pos x="111" y="29"/>
                </a:cxn>
                <a:cxn ang="0">
                  <a:pos x="112" y="29"/>
                </a:cxn>
                <a:cxn ang="0">
                  <a:pos x="112" y="0"/>
                </a:cxn>
                <a:cxn ang="0">
                  <a:pos x="57" y="44"/>
                </a:cxn>
                <a:cxn ang="0">
                  <a:pos x="48" y="35"/>
                </a:cxn>
                <a:cxn ang="0">
                  <a:pos x="57" y="26"/>
                </a:cxn>
                <a:cxn ang="0">
                  <a:pos x="66" y="35"/>
                </a:cxn>
                <a:cxn ang="0">
                  <a:pos x="57" y="44"/>
                </a:cxn>
              </a:cxnLst>
              <a:rect l="0" t="0" r="r" b="b"/>
              <a:pathLst>
                <a:path w="112" h="52">
                  <a:moveTo>
                    <a:pt x="112" y="0"/>
                  </a:moveTo>
                  <a:cubicBezTo>
                    <a:pt x="0" y="0"/>
                    <a:pt x="0" y="0"/>
                    <a:pt x="0" y="0"/>
                  </a:cubicBezTo>
                  <a:cubicBezTo>
                    <a:pt x="0" y="29"/>
                    <a:pt x="0" y="29"/>
                    <a:pt x="0" y="29"/>
                  </a:cubicBezTo>
                  <a:cubicBezTo>
                    <a:pt x="1" y="29"/>
                    <a:pt x="1" y="29"/>
                    <a:pt x="1" y="29"/>
                  </a:cubicBezTo>
                  <a:cubicBezTo>
                    <a:pt x="1" y="30"/>
                    <a:pt x="0" y="31"/>
                    <a:pt x="0" y="32"/>
                  </a:cubicBezTo>
                  <a:cubicBezTo>
                    <a:pt x="0" y="43"/>
                    <a:pt x="25" y="52"/>
                    <a:pt x="56" y="52"/>
                  </a:cubicBezTo>
                  <a:cubicBezTo>
                    <a:pt x="87" y="52"/>
                    <a:pt x="112" y="43"/>
                    <a:pt x="112" y="32"/>
                  </a:cubicBezTo>
                  <a:cubicBezTo>
                    <a:pt x="112" y="31"/>
                    <a:pt x="112" y="30"/>
                    <a:pt x="111" y="29"/>
                  </a:cubicBezTo>
                  <a:cubicBezTo>
                    <a:pt x="112" y="29"/>
                    <a:pt x="112" y="29"/>
                    <a:pt x="112" y="29"/>
                  </a:cubicBezTo>
                  <a:lnTo>
                    <a:pt x="112" y="0"/>
                  </a:lnTo>
                  <a:close/>
                  <a:moveTo>
                    <a:pt x="57" y="44"/>
                  </a:moveTo>
                  <a:cubicBezTo>
                    <a:pt x="52" y="44"/>
                    <a:pt x="48" y="40"/>
                    <a:pt x="48" y="35"/>
                  </a:cubicBezTo>
                  <a:cubicBezTo>
                    <a:pt x="48" y="30"/>
                    <a:pt x="52" y="26"/>
                    <a:pt x="57" y="26"/>
                  </a:cubicBezTo>
                  <a:cubicBezTo>
                    <a:pt x="62" y="26"/>
                    <a:pt x="66" y="30"/>
                    <a:pt x="66" y="35"/>
                  </a:cubicBezTo>
                  <a:cubicBezTo>
                    <a:pt x="66" y="40"/>
                    <a:pt x="62" y="44"/>
                    <a:pt x="57"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39"/>
            <p:cNvSpPr>
              <a:spLocks/>
            </p:cNvSpPr>
            <p:nvPr/>
          </p:nvSpPr>
          <p:spPr bwMode="auto">
            <a:xfrm>
              <a:off x="5851526" y="2460626"/>
              <a:ext cx="130175" cy="52388"/>
            </a:xfrm>
            <a:custGeom>
              <a:avLst/>
              <a:gdLst/>
              <a:ahLst/>
              <a:cxnLst>
                <a:cxn ang="0">
                  <a:pos x="10" y="13"/>
                </a:cxn>
                <a:cxn ang="0">
                  <a:pos x="12" y="11"/>
                </a:cxn>
                <a:cxn ang="0">
                  <a:pos x="48" y="11"/>
                </a:cxn>
                <a:cxn ang="0">
                  <a:pos x="50" y="13"/>
                </a:cxn>
                <a:cxn ang="0">
                  <a:pos x="50" y="25"/>
                </a:cxn>
                <a:cxn ang="0">
                  <a:pos x="61" y="25"/>
                </a:cxn>
                <a:cxn ang="0">
                  <a:pos x="61" y="13"/>
                </a:cxn>
                <a:cxn ang="0">
                  <a:pos x="48" y="0"/>
                </a:cxn>
                <a:cxn ang="0">
                  <a:pos x="12" y="0"/>
                </a:cxn>
                <a:cxn ang="0">
                  <a:pos x="0" y="13"/>
                </a:cxn>
                <a:cxn ang="0">
                  <a:pos x="0" y="25"/>
                </a:cxn>
                <a:cxn ang="0">
                  <a:pos x="10" y="25"/>
                </a:cxn>
                <a:cxn ang="0">
                  <a:pos x="10" y="13"/>
                </a:cxn>
              </a:cxnLst>
              <a:rect l="0" t="0" r="r" b="b"/>
              <a:pathLst>
                <a:path w="61" h="25">
                  <a:moveTo>
                    <a:pt x="10" y="13"/>
                  </a:moveTo>
                  <a:cubicBezTo>
                    <a:pt x="10" y="12"/>
                    <a:pt x="11" y="11"/>
                    <a:pt x="12" y="11"/>
                  </a:cubicBezTo>
                  <a:cubicBezTo>
                    <a:pt x="48" y="11"/>
                    <a:pt x="48" y="11"/>
                    <a:pt x="48" y="11"/>
                  </a:cubicBezTo>
                  <a:cubicBezTo>
                    <a:pt x="49" y="11"/>
                    <a:pt x="50" y="12"/>
                    <a:pt x="50" y="13"/>
                  </a:cubicBezTo>
                  <a:cubicBezTo>
                    <a:pt x="50" y="25"/>
                    <a:pt x="50" y="25"/>
                    <a:pt x="50" y="25"/>
                  </a:cubicBezTo>
                  <a:cubicBezTo>
                    <a:pt x="61" y="25"/>
                    <a:pt x="61" y="25"/>
                    <a:pt x="61" y="25"/>
                  </a:cubicBezTo>
                  <a:cubicBezTo>
                    <a:pt x="61" y="13"/>
                    <a:pt x="61" y="13"/>
                    <a:pt x="61" y="13"/>
                  </a:cubicBezTo>
                  <a:cubicBezTo>
                    <a:pt x="61" y="6"/>
                    <a:pt x="55" y="0"/>
                    <a:pt x="48" y="0"/>
                  </a:cubicBezTo>
                  <a:cubicBezTo>
                    <a:pt x="12" y="0"/>
                    <a:pt x="12" y="0"/>
                    <a:pt x="12" y="0"/>
                  </a:cubicBezTo>
                  <a:cubicBezTo>
                    <a:pt x="5" y="0"/>
                    <a:pt x="0" y="6"/>
                    <a:pt x="0" y="13"/>
                  </a:cubicBezTo>
                  <a:cubicBezTo>
                    <a:pt x="0" y="25"/>
                    <a:pt x="0" y="25"/>
                    <a:pt x="0" y="25"/>
                  </a:cubicBezTo>
                  <a:cubicBezTo>
                    <a:pt x="10" y="25"/>
                    <a:pt x="10" y="25"/>
                    <a:pt x="10" y="25"/>
                  </a:cubicBezTo>
                  <a:lnTo>
                    <a:pt x="1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452"/>
          <p:cNvGrpSpPr/>
          <p:nvPr/>
        </p:nvGrpSpPr>
        <p:grpSpPr>
          <a:xfrm>
            <a:off x="6229034" y="4490245"/>
            <a:ext cx="307975" cy="284163"/>
            <a:chOff x="5776913" y="4478338"/>
            <a:chExt cx="307975" cy="284163"/>
          </a:xfrm>
          <a:solidFill>
            <a:schemeClr val="bg1"/>
          </a:solidFill>
        </p:grpSpPr>
        <p:sp>
          <p:nvSpPr>
            <p:cNvPr id="57" name="Freeform 377"/>
            <p:cNvSpPr>
              <a:spLocks noEditPoints="1"/>
            </p:cNvSpPr>
            <p:nvPr/>
          </p:nvSpPr>
          <p:spPr bwMode="auto">
            <a:xfrm>
              <a:off x="5900738" y="4559301"/>
              <a:ext cx="184150" cy="203200"/>
            </a:xfrm>
            <a:custGeom>
              <a:avLst/>
              <a:gdLst/>
              <a:ahLst/>
              <a:cxnLst>
                <a:cxn ang="0">
                  <a:pos x="85" y="81"/>
                </a:cxn>
                <a:cxn ang="0">
                  <a:pos x="72" y="64"/>
                </a:cxn>
                <a:cxn ang="0">
                  <a:pos x="65" y="62"/>
                </a:cxn>
                <a:cxn ang="0">
                  <a:pos x="57" y="52"/>
                </a:cxn>
                <a:cxn ang="0">
                  <a:pos x="58" y="14"/>
                </a:cxn>
                <a:cxn ang="0">
                  <a:pos x="16" y="10"/>
                </a:cxn>
                <a:cxn ang="0">
                  <a:pos x="10" y="52"/>
                </a:cxn>
                <a:cxn ang="0">
                  <a:pos x="47" y="59"/>
                </a:cxn>
                <a:cxn ang="0">
                  <a:pos x="56" y="70"/>
                </a:cxn>
                <a:cxn ang="0">
                  <a:pos x="57" y="76"/>
                </a:cxn>
                <a:cxn ang="0">
                  <a:pos x="70" y="93"/>
                </a:cxn>
                <a:cxn ang="0">
                  <a:pos x="78" y="94"/>
                </a:cxn>
                <a:cxn ang="0">
                  <a:pos x="84" y="89"/>
                </a:cxn>
                <a:cxn ang="0">
                  <a:pos x="85" y="81"/>
                </a:cxn>
                <a:cxn ang="0">
                  <a:pos x="47" y="49"/>
                </a:cxn>
                <a:cxn ang="0">
                  <a:pos x="17" y="47"/>
                </a:cxn>
                <a:cxn ang="0">
                  <a:pos x="21" y="17"/>
                </a:cxn>
                <a:cxn ang="0">
                  <a:pos x="51" y="20"/>
                </a:cxn>
                <a:cxn ang="0">
                  <a:pos x="47" y="49"/>
                </a:cxn>
              </a:cxnLst>
              <a:rect l="0" t="0" r="r" b="b"/>
              <a:pathLst>
                <a:path w="87" h="96">
                  <a:moveTo>
                    <a:pt x="85" y="81"/>
                  </a:moveTo>
                  <a:cubicBezTo>
                    <a:pt x="72" y="64"/>
                    <a:pt x="72" y="64"/>
                    <a:pt x="72" y="64"/>
                  </a:cubicBezTo>
                  <a:cubicBezTo>
                    <a:pt x="70" y="62"/>
                    <a:pt x="67" y="61"/>
                    <a:pt x="65" y="62"/>
                  </a:cubicBezTo>
                  <a:cubicBezTo>
                    <a:pt x="57" y="52"/>
                    <a:pt x="57" y="52"/>
                    <a:pt x="57" y="52"/>
                  </a:cubicBezTo>
                  <a:cubicBezTo>
                    <a:pt x="66" y="41"/>
                    <a:pt x="67" y="25"/>
                    <a:pt x="58" y="14"/>
                  </a:cubicBezTo>
                  <a:cubicBezTo>
                    <a:pt x="48" y="2"/>
                    <a:pt x="29" y="0"/>
                    <a:pt x="16" y="10"/>
                  </a:cubicBezTo>
                  <a:cubicBezTo>
                    <a:pt x="3" y="21"/>
                    <a:pt x="0" y="40"/>
                    <a:pt x="10" y="52"/>
                  </a:cubicBezTo>
                  <a:cubicBezTo>
                    <a:pt x="19" y="63"/>
                    <a:pt x="35" y="66"/>
                    <a:pt x="47" y="59"/>
                  </a:cubicBezTo>
                  <a:cubicBezTo>
                    <a:pt x="56" y="70"/>
                    <a:pt x="56" y="70"/>
                    <a:pt x="56" y="70"/>
                  </a:cubicBezTo>
                  <a:cubicBezTo>
                    <a:pt x="55" y="72"/>
                    <a:pt x="55" y="74"/>
                    <a:pt x="57" y="76"/>
                  </a:cubicBezTo>
                  <a:cubicBezTo>
                    <a:pt x="70" y="93"/>
                    <a:pt x="70" y="93"/>
                    <a:pt x="70" y="93"/>
                  </a:cubicBezTo>
                  <a:cubicBezTo>
                    <a:pt x="72" y="95"/>
                    <a:pt x="76" y="96"/>
                    <a:pt x="78" y="94"/>
                  </a:cubicBezTo>
                  <a:cubicBezTo>
                    <a:pt x="84" y="89"/>
                    <a:pt x="84" y="89"/>
                    <a:pt x="84" y="89"/>
                  </a:cubicBezTo>
                  <a:cubicBezTo>
                    <a:pt x="87" y="87"/>
                    <a:pt x="87" y="84"/>
                    <a:pt x="85" y="81"/>
                  </a:cubicBezTo>
                  <a:close/>
                  <a:moveTo>
                    <a:pt x="47" y="49"/>
                  </a:moveTo>
                  <a:cubicBezTo>
                    <a:pt x="37" y="57"/>
                    <a:pt x="24" y="56"/>
                    <a:pt x="17" y="47"/>
                  </a:cubicBezTo>
                  <a:cubicBezTo>
                    <a:pt x="10" y="38"/>
                    <a:pt x="12" y="25"/>
                    <a:pt x="21" y="17"/>
                  </a:cubicBezTo>
                  <a:cubicBezTo>
                    <a:pt x="31" y="10"/>
                    <a:pt x="44" y="11"/>
                    <a:pt x="51" y="20"/>
                  </a:cubicBezTo>
                  <a:cubicBezTo>
                    <a:pt x="58" y="28"/>
                    <a:pt x="56" y="42"/>
                    <a:pt x="47" y="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78"/>
            <p:cNvSpPr>
              <a:spLocks/>
            </p:cNvSpPr>
            <p:nvPr/>
          </p:nvSpPr>
          <p:spPr bwMode="auto">
            <a:xfrm>
              <a:off x="5776913" y="4478338"/>
              <a:ext cx="263525" cy="223838"/>
            </a:xfrm>
            <a:custGeom>
              <a:avLst/>
              <a:gdLst/>
              <a:ahLst/>
              <a:cxnLst>
                <a:cxn ang="0">
                  <a:pos x="63" y="95"/>
                </a:cxn>
                <a:cxn ang="0">
                  <a:pos x="55" y="67"/>
                </a:cxn>
                <a:cxn ang="0">
                  <a:pos x="70" y="43"/>
                </a:cxn>
                <a:cxn ang="0">
                  <a:pos x="93" y="35"/>
                </a:cxn>
                <a:cxn ang="0">
                  <a:pos x="122" y="48"/>
                </a:cxn>
                <a:cxn ang="0">
                  <a:pos x="124" y="52"/>
                </a:cxn>
                <a:cxn ang="0">
                  <a:pos x="124" y="21"/>
                </a:cxn>
                <a:cxn ang="0">
                  <a:pos x="85" y="21"/>
                </a:cxn>
                <a:cxn ang="0">
                  <a:pos x="85" y="14"/>
                </a:cxn>
                <a:cxn ang="0">
                  <a:pos x="71" y="0"/>
                </a:cxn>
                <a:cxn ang="0">
                  <a:pos x="14" y="0"/>
                </a:cxn>
                <a:cxn ang="0">
                  <a:pos x="0" y="14"/>
                </a:cxn>
                <a:cxn ang="0">
                  <a:pos x="0" y="21"/>
                </a:cxn>
                <a:cxn ang="0">
                  <a:pos x="0" y="22"/>
                </a:cxn>
                <a:cxn ang="0">
                  <a:pos x="0" y="105"/>
                </a:cxn>
                <a:cxn ang="0">
                  <a:pos x="76" y="105"/>
                </a:cxn>
                <a:cxn ang="0">
                  <a:pos x="63" y="95"/>
                </a:cxn>
              </a:cxnLst>
              <a:rect l="0" t="0" r="r" b="b"/>
              <a:pathLst>
                <a:path w="124" h="105">
                  <a:moveTo>
                    <a:pt x="63" y="95"/>
                  </a:moveTo>
                  <a:cubicBezTo>
                    <a:pt x="57" y="87"/>
                    <a:pt x="54" y="77"/>
                    <a:pt x="55" y="67"/>
                  </a:cubicBezTo>
                  <a:cubicBezTo>
                    <a:pt x="57" y="58"/>
                    <a:pt x="62" y="49"/>
                    <a:pt x="70" y="43"/>
                  </a:cubicBezTo>
                  <a:cubicBezTo>
                    <a:pt x="76" y="37"/>
                    <a:pt x="85" y="35"/>
                    <a:pt x="93" y="35"/>
                  </a:cubicBezTo>
                  <a:cubicBezTo>
                    <a:pt x="105" y="35"/>
                    <a:pt x="115" y="39"/>
                    <a:pt x="122" y="48"/>
                  </a:cubicBezTo>
                  <a:cubicBezTo>
                    <a:pt x="123" y="49"/>
                    <a:pt x="123" y="50"/>
                    <a:pt x="124" y="52"/>
                  </a:cubicBezTo>
                  <a:cubicBezTo>
                    <a:pt x="124" y="21"/>
                    <a:pt x="124" y="21"/>
                    <a:pt x="124" y="21"/>
                  </a:cubicBezTo>
                  <a:cubicBezTo>
                    <a:pt x="85" y="21"/>
                    <a:pt x="85" y="21"/>
                    <a:pt x="85" y="21"/>
                  </a:cubicBezTo>
                  <a:cubicBezTo>
                    <a:pt x="85" y="14"/>
                    <a:pt x="85" y="14"/>
                    <a:pt x="85" y="14"/>
                  </a:cubicBezTo>
                  <a:cubicBezTo>
                    <a:pt x="85" y="6"/>
                    <a:pt x="79" y="0"/>
                    <a:pt x="71" y="0"/>
                  </a:cubicBezTo>
                  <a:cubicBezTo>
                    <a:pt x="14" y="0"/>
                    <a:pt x="14" y="0"/>
                    <a:pt x="14" y="0"/>
                  </a:cubicBezTo>
                  <a:cubicBezTo>
                    <a:pt x="6" y="0"/>
                    <a:pt x="0" y="6"/>
                    <a:pt x="0" y="14"/>
                  </a:cubicBezTo>
                  <a:cubicBezTo>
                    <a:pt x="0" y="21"/>
                    <a:pt x="0" y="21"/>
                    <a:pt x="0" y="21"/>
                  </a:cubicBezTo>
                  <a:cubicBezTo>
                    <a:pt x="0" y="22"/>
                    <a:pt x="0" y="22"/>
                    <a:pt x="0" y="22"/>
                  </a:cubicBezTo>
                  <a:cubicBezTo>
                    <a:pt x="0" y="105"/>
                    <a:pt x="0" y="105"/>
                    <a:pt x="0" y="105"/>
                  </a:cubicBezTo>
                  <a:cubicBezTo>
                    <a:pt x="76" y="105"/>
                    <a:pt x="76" y="105"/>
                    <a:pt x="76" y="105"/>
                  </a:cubicBezTo>
                  <a:cubicBezTo>
                    <a:pt x="71" y="103"/>
                    <a:pt x="66" y="99"/>
                    <a:pt x="63" y="9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p:cNvGrpSpPr/>
          <p:nvPr/>
        </p:nvGrpSpPr>
        <p:grpSpPr>
          <a:xfrm>
            <a:off x="4517521" y="4460515"/>
            <a:ext cx="286761" cy="343620"/>
            <a:chOff x="3735388" y="3473450"/>
            <a:chExt cx="184150" cy="220663"/>
          </a:xfrm>
          <a:solidFill>
            <a:schemeClr val="bg1"/>
          </a:solidFill>
        </p:grpSpPr>
        <p:sp>
          <p:nvSpPr>
            <p:cNvPr id="60" name="Freeform 96"/>
            <p:cNvSpPr>
              <a:spLocks noEditPoints="1"/>
            </p:cNvSpPr>
            <p:nvPr/>
          </p:nvSpPr>
          <p:spPr bwMode="auto">
            <a:xfrm>
              <a:off x="3773488" y="3473450"/>
              <a:ext cx="104775" cy="104775"/>
            </a:xfrm>
            <a:custGeom>
              <a:avLst/>
              <a:gdLst/>
              <a:ahLst/>
              <a:cxnLst>
                <a:cxn ang="0">
                  <a:pos x="21" y="41"/>
                </a:cxn>
                <a:cxn ang="0">
                  <a:pos x="41" y="21"/>
                </a:cxn>
                <a:cxn ang="0">
                  <a:pos x="21" y="0"/>
                </a:cxn>
                <a:cxn ang="0">
                  <a:pos x="0" y="21"/>
                </a:cxn>
                <a:cxn ang="0">
                  <a:pos x="21" y="41"/>
                </a:cxn>
                <a:cxn ang="0">
                  <a:pos x="21" y="6"/>
                </a:cxn>
                <a:cxn ang="0">
                  <a:pos x="36" y="21"/>
                </a:cxn>
                <a:cxn ang="0">
                  <a:pos x="21" y="36"/>
                </a:cxn>
                <a:cxn ang="0">
                  <a:pos x="6" y="21"/>
                </a:cxn>
                <a:cxn ang="0">
                  <a:pos x="21" y="6"/>
                </a:cxn>
              </a:cxnLst>
              <a:rect l="0" t="0" r="r" b="b"/>
              <a:pathLst>
                <a:path w="41" h="41">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97"/>
            <p:cNvSpPr>
              <a:spLocks noEditPoints="1"/>
            </p:cNvSpPr>
            <p:nvPr/>
          </p:nvSpPr>
          <p:spPr bwMode="auto">
            <a:xfrm>
              <a:off x="3735388" y="3586163"/>
              <a:ext cx="184150" cy="107950"/>
            </a:xfrm>
            <a:custGeom>
              <a:avLst/>
              <a:gdLst/>
              <a:ahLst/>
              <a:cxnLst>
                <a:cxn ang="0">
                  <a:pos x="71" y="19"/>
                </a:cxn>
                <a:cxn ang="0">
                  <a:pos x="48" y="0"/>
                </a:cxn>
                <a:cxn ang="0">
                  <a:pos x="45" y="1"/>
                </a:cxn>
                <a:cxn ang="0">
                  <a:pos x="36" y="12"/>
                </a:cxn>
                <a:cxn ang="0">
                  <a:pos x="27" y="1"/>
                </a:cxn>
                <a:cxn ang="0">
                  <a:pos x="24" y="0"/>
                </a:cxn>
                <a:cxn ang="0">
                  <a:pos x="0" y="19"/>
                </a:cxn>
                <a:cxn ang="0">
                  <a:pos x="0" y="21"/>
                </a:cxn>
                <a:cxn ang="0">
                  <a:pos x="36" y="42"/>
                </a:cxn>
                <a:cxn ang="0">
                  <a:pos x="71" y="21"/>
                </a:cxn>
                <a:cxn ang="0">
                  <a:pos x="71" y="19"/>
                </a:cxn>
                <a:cxn ang="0">
                  <a:pos x="49" y="6"/>
                </a:cxn>
                <a:cxn ang="0">
                  <a:pos x="53" y="8"/>
                </a:cxn>
                <a:cxn ang="0">
                  <a:pos x="44" y="20"/>
                </a:cxn>
                <a:cxn ang="0">
                  <a:pos x="42" y="18"/>
                </a:cxn>
                <a:cxn ang="0">
                  <a:pos x="39" y="16"/>
                </a:cxn>
                <a:cxn ang="0">
                  <a:pos x="49" y="6"/>
                </a:cxn>
                <a:cxn ang="0">
                  <a:pos x="32" y="16"/>
                </a:cxn>
                <a:cxn ang="0">
                  <a:pos x="29" y="18"/>
                </a:cxn>
                <a:cxn ang="0">
                  <a:pos x="28" y="20"/>
                </a:cxn>
                <a:cxn ang="0">
                  <a:pos x="19" y="8"/>
                </a:cxn>
                <a:cxn ang="0">
                  <a:pos x="23" y="6"/>
                </a:cxn>
                <a:cxn ang="0">
                  <a:pos x="32" y="16"/>
                </a:cxn>
                <a:cxn ang="0">
                  <a:pos x="38" y="36"/>
                </a:cxn>
                <a:cxn ang="0">
                  <a:pos x="38" y="24"/>
                </a:cxn>
                <a:cxn ang="0">
                  <a:pos x="36" y="23"/>
                </a:cxn>
                <a:cxn ang="0">
                  <a:pos x="34" y="24"/>
                </a:cxn>
                <a:cxn ang="0">
                  <a:pos x="34" y="36"/>
                </a:cxn>
                <a:cxn ang="0">
                  <a:pos x="6" y="20"/>
                </a:cxn>
                <a:cxn ang="0">
                  <a:pos x="16" y="10"/>
                </a:cxn>
                <a:cxn ang="0">
                  <a:pos x="27" y="23"/>
                </a:cxn>
                <a:cxn ang="0">
                  <a:pos x="29" y="23"/>
                </a:cxn>
                <a:cxn ang="0">
                  <a:pos x="32" y="21"/>
                </a:cxn>
                <a:cxn ang="0">
                  <a:pos x="36" y="18"/>
                </a:cxn>
                <a:cxn ang="0">
                  <a:pos x="40" y="21"/>
                </a:cxn>
                <a:cxn ang="0">
                  <a:pos x="43" y="23"/>
                </a:cxn>
                <a:cxn ang="0">
                  <a:pos x="44" y="24"/>
                </a:cxn>
                <a:cxn ang="0">
                  <a:pos x="45" y="23"/>
                </a:cxn>
                <a:cxn ang="0">
                  <a:pos x="56" y="10"/>
                </a:cxn>
                <a:cxn ang="0">
                  <a:pos x="66" y="20"/>
                </a:cxn>
                <a:cxn ang="0">
                  <a:pos x="38" y="36"/>
                </a:cxn>
              </a:cxnLst>
              <a:rect l="0" t="0" r="r" b="b"/>
              <a:pathLst>
                <a:path w="72" h="42">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147"/>
          <p:cNvSpPr>
            <a:spLocks noEditPoints="1"/>
          </p:cNvSpPr>
          <p:nvPr/>
        </p:nvSpPr>
        <p:spPr bwMode="auto">
          <a:xfrm>
            <a:off x="5064368" y="4488946"/>
            <a:ext cx="341147" cy="286761"/>
          </a:xfrm>
          <a:custGeom>
            <a:avLst/>
            <a:gdLst/>
            <a:ahLst/>
            <a:cxnLst>
              <a:cxn ang="0">
                <a:pos x="60" y="22"/>
              </a:cxn>
              <a:cxn ang="0">
                <a:pos x="42" y="18"/>
              </a:cxn>
              <a:cxn ang="0">
                <a:pos x="6" y="6"/>
              </a:cxn>
              <a:cxn ang="0">
                <a:pos x="0" y="19"/>
              </a:cxn>
              <a:cxn ang="0">
                <a:pos x="26" y="51"/>
              </a:cxn>
              <a:cxn ang="0">
                <a:pos x="44" y="55"/>
              </a:cxn>
              <a:cxn ang="0">
                <a:pos x="68" y="72"/>
              </a:cxn>
              <a:cxn ang="0">
                <a:pos x="80" y="66"/>
              </a:cxn>
              <a:cxn ang="0">
                <a:pos x="80" y="42"/>
              </a:cxn>
              <a:cxn ang="0">
                <a:pos x="9" y="27"/>
              </a:cxn>
              <a:cxn ang="0">
                <a:pos x="9" y="11"/>
              </a:cxn>
              <a:cxn ang="0">
                <a:pos x="26" y="10"/>
              </a:cxn>
              <a:cxn ang="0">
                <a:pos x="36" y="22"/>
              </a:cxn>
              <a:cxn ang="0">
                <a:pos x="31" y="34"/>
              </a:cxn>
              <a:cxn ang="0">
                <a:pos x="14" y="23"/>
              </a:cxn>
              <a:cxn ang="0">
                <a:pos x="15" y="15"/>
              </a:cxn>
              <a:cxn ang="0">
                <a:pos x="29" y="22"/>
              </a:cxn>
              <a:cxn ang="0">
                <a:pos x="32" y="19"/>
              </a:cxn>
              <a:cxn ang="0">
                <a:pos x="12" y="12"/>
              </a:cxn>
              <a:cxn ang="0">
                <a:pos x="12" y="26"/>
              </a:cxn>
              <a:cxn ang="0">
                <a:pos x="37" y="47"/>
              </a:cxn>
              <a:cxn ang="0">
                <a:pos x="43" y="45"/>
              </a:cxn>
              <a:cxn ang="0">
                <a:pos x="44" y="32"/>
              </a:cxn>
              <a:cxn ang="0">
                <a:pos x="45" y="31"/>
              </a:cxn>
              <a:cxn ang="0">
                <a:pos x="47" y="30"/>
              </a:cxn>
              <a:cxn ang="0">
                <a:pos x="46" y="46"/>
              </a:cxn>
              <a:cxn ang="0">
                <a:pos x="37" y="51"/>
              </a:cxn>
              <a:cxn ang="0">
                <a:pos x="77" y="62"/>
              </a:cxn>
              <a:cxn ang="0">
                <a:pos x="60" y="63"/>
              </a:cxn>
              <a:cxn ang="0">
                <a:pos x="49" y="51"/>
              </a:cxn>
              <a:cxn ang="0">
                <a:pos x="55" y="38"/>
              </a:cxn>
              <a:cxn ang="0">
                <a:pos x="72" y="50"/>
              </a:cxn>
              <a:cxn ang="0">
                <a:pos x="71" y="58"/>
              </a:cxn>
              <a:cxn ang="0">
                <a:pos x="64" y="58"/>
              </a:cxn>
              <a:cxn ang="0">
                <a:pos x="54" y="51"/>
              </a:cxn>
              <a:cxn ang="0">
                <a:pos x="61" y="61"/>
              </a:cxn>
              <a:cxn ang="0">
                <a:pos x="74" y="61"/>
              </a:cxn>
              <a:cxn ang="0">
                <a:pos x="74" y="48"/>
              </a:cxn>
              <a:cxn ang="0">
                <a:pos x="42" y="28"/>
              </a:cxn>
              <a:cxn ang="0">
                <a:pos x="39" y="35"/>
              </a:cxn>
              <a:cxn ang="0">
                <a:pos x="41" y="42"/>
              </a:cxn>
              <a:cxn ang="0">
                <a:pos x="39" y="43"/>
              </a:cxn>
              <a:cxn ang="0">
                <a:pos x="36" y="35"/>
              </a:cxn>
              <a:cxn ang="0">
                <a:pos x="40" y="26"/>
              </a:cxn>
              <a:cxn ang="0">
                <a:pos x="56" y="26"/>
              </a:cxn>
              <a:cxn ang="0">
                <a:pos x="77" y="62"/>
              </a:cxn>
            </a:cxnLst>
            <a:rect l="0" t="0" r="r" b="b"/>
            <a:pathLst>
              <a:path w="85" h="72">
                <a:moveTo>
                  <a:pt x="80" y="42"/>
                </a:moveTo>
                <a:cubicBezTo>
                  <a:pt x="60" y="22"/>
                  <a:pt x="60" y="22"/>
                  <a:pt x="60" y="22"/>
                </a:cubicBezTo>
                <a:cubicBezTo>
                  <a:pt x="57" y="19"/>
                  <a:pt x="53" y="17"/>
                  <a:pt x="48" y="17"/>
                </a:cubicBezTo>
                <a:cubicBezTo>
                  <a:pt x="46" y="17"/>
                  <a:pt x="44" y="18"/>
                  <a:pt x="42" y="18"/>
                </a:cubicBezTo>
                <a:cubicBezTo>
                  <a:pt x="30" y="6"/>
                  <a:pt x="30" y="6"/>
                  <a:pt x="30" y="6"/>
                </a:cubicBezTo>
                <a:cubicBezTo>
                  <a:pt x="23" y="0"/>
                  <a:pt x="13" y="0"/>
                  <a:pt x="6" y="6"/>
                </a:cubicBezTo>
                <a:cubicBezTo>
                  <a:pt x="5" y="7"/>
                  <a:pt x="5" y="7"/>
                  <a:pt x="5" y="7"/>
                </a:cubicBezTo>
                <a:cubicBezTo>
                  <a:pt x="2" y="10"/>
                  <a:pt x="0" y="14"/>
                  <a:pt x="0" y="19"/>
                </a:cubicBezTo>
                <a:cubicBezTo>
                  <a:pt x="0" y="23"/>
                  <a:pt x="2" y="28"/>
                  <a:pt x="5" y="31"/>
                </a:cubicBezTo>
                <a:cubicBezTo>
                  <a:pt x="26" y="51"/>
                  <a:pt x="26" y="51"/>
                  <a:pt x="26" y="51"/>
                </a:cubicBezTo>
                <a:cubicBezTo>
                  <a:pt x="29" y="54"/>
                  <a:pt x="33" y="56"/>
                  <a:pt x="37" y="56"/>
                </a:cubicBezTo>
                <a:cubicBezTo>
                  <a:pt x="40" y="56"/>
                  <a:pt x="42" y="55"/>
                  <a:pt x="44" y="55"/>
                </a:cubicBezTo>
                <a:cubicBezTo>
                  <a:pt x="56" y="67"/>
                  <a:pt x="56" y="67"/>
                  <a:pt x="56" y="67"/>
                </a:cubicBezTo>
                <a:cubicBezTo>
                  <a:pt x="59" y="70"/>
                  <a:pt x="63" y="72"/>
                  <a:pt x="68" y="72"/>
                </a:cubicBezTo>
                <a:cubicBezTo>
                  <a:pt x="72" y="72"/>
                  <a:pt x="76" y="70"/>
                  <a:pt x="80" y="67"/>
                </a:cubicBezTo>
                <a:cubicBezTo>
                  <a:pt x="80" y="66"/>
                  <a:pt x="80" y="66"/>
                  <a:pt x="80" y="66"/>
                </a:cubicBezTo>
                <a:cubicBezTo>
                  <a:pt x="83" y="63"/>
                  <a:pt x="85" y="59"/>
                  <a:pt x="85" y="54"/>
                </a:cubicBezTo>
                <a:cubicBezTo>
                  <a:pt x="85" y="50"/>
                  <a:pt x="83" y="45"/>
                  <a:pt x="80" y="42"/>
                </a:cubicBezTo>
                <a:close/>
                <a:moveTo>
                  <a:pt x="29" y="47"/>
                </a:moveTo>
                <a:cubicBezTo>
                  <a:pt x="9" y="27"/>
                  <a:pt x="9" y="27"/>
                  <a:pt x="9" y="27"/>
                </a:cubicBezTo>
                <a:cubicBezTo>
                  <a:pt x="7" y="25"/>
                  <a:pt x="6" y="22"/>
                  <a:pt x="6" y="19"/>
                </a:cubicBezTo>
                <a:cubicBezTo>
                  <a:pt x="6" y="16"/>
                  <a:pt x="7" y="13"/>
                  <a:pt x="9" y="11"/>
                </a:cubicBezTo>
                <a:cubicBezTo>
                  <a:pt x="10" y="10"/>
                  <a:pt x="10" y="10"/>
                  <a:pt x="10" y="10"/>
                </a:cubicBezTo>
                <a:cubicBezTo>
                  <a:pt x="14" y="5"/>
                  <a:pt x="22" y="5"/>
                  <a:pt x="26" y="10"/>
                </a:cubicBezTo>
                <a:cubicBezTo>
                  <a:pt x="37" y="21"/>
                  <a:pt x="37" y="21"/>
                  <a:pt x="37" y="21"/>
                </a:cubicBezTo>
                <a:cubicBezTo>
                  <a:pt x="37" y="21"/>
                  <a:pt x="37" y="22"/>
                  <a:pt x="36" y="22"/>
                </a:cubicBezTo>
                <a:cubicBezTo>
                  <a:pt x="36" y="23"/>
                  <a:pt x="36" y="23"/>
                  <a:pt x="36" y="23"/>
                </a:cubicBezTo>
                <a:cubicBezTo>
                  <a:pt x="33" y="26"/>
                  <a:pt x="31" y="30"/>
                  <a:pt x="31" y="34"/>
                </a:cubicBezTo>
                <a:cubicBezTo>
                  <a:pt x="31" y="37"/>
                  <a:pt x="31" y="39"/>
                  <a:pt x="32" y="41"/>
                </a:cubicBezTo>
                <a:cubicBezTo>
                  <a:pt x="14" y="23"/>
                  <a:pt x="14" y="23"/>
                  <a:pt x="14" y="23"/>
                </a:cubicBezTo>
                <a:cubicBezTo>
                  <a:pt x="12" y="21"/>
                  <a:pt x="12" y="18"/>
                  <a:pt x="14" y="15"/>
                </a:cubicBezTo>
                <a:cubicBezTo>
                  <a:pt x="15" y="15"/>
                  <a:pt x="15" y="15"/>
                  <a:pt x="15" y="15"/>
                </a:cubicBezTo>
                <a:cubicBezTo>
                  <a:pt x="17" y="13"/>
                  <a:pt x="20" y="13"/>
                  <a:pt x="22" y="15"/>
                </a:cubicBezTo>
                <a:cubicBezTo>
                  <a:pt x="29" y="22"/>
                  <a:pt x="29" y="22"/>
                  <a:pt x="29" y="22"/>
                </a:cubicBezTo>
                <a:cubicBezTo>
                  <a:pt x="30" y="23"/>
                  <a:pt x="31" y="23"/>
                  <a:pt x="32" y="22"/>
                </a:cubicBezTo>
                <a:cubicBezTo>
                  <a:pt x="32" y="21"/>
                  <a:pt x="32" y="20"/>
                  <a:pt x="32" y="19"/>
                </a:cubicBezTo>
                <a:cubicBezTo>
                  <a:pt x="25" y="12"/>
                  <a:pt x="25" y="12"/>
                  <a:pt x="25" y="12"/>
                </a:cubicBezTo>
                <a:cubicBezTo>
                  <a:pt x="21" y="9"/>
                  <a:pt x="16" y="9"/>
                  <a:pt x="12" y="12"/>
                </a:cubicBezTo>
                <a:cubicBezTo>
                  <a:pt x="12" y="13"/>
                  <a:pt x="12" y="13"/>
                  <a:pt x="12" y="13"/>
                </a:cubicBezTo>
                <a:cubicBezTo>
                  <a:pt x="8" y="16"/>
                  <a:pt x="8" y="22"/>
                  <a:pt x="12" y="26"/>
                </a:cubicBezTo>
                <a:cubicBezTo>
                  <a:pt x="31" y="45"/>
                  <a:pt x="31" y="45"/>
                  <a:pt x="31" y="45"/>
                </a:cubicBezTo>
                <a:cubicBezTo>
                  <a:pt x="32" y="46"/>
                  <a:pt x="35" y="47"/>
                  <a:pt x="37" y="47"/>
                </a:cubicBezTo>
                <a:cubicBezTo>
                  <a:pt x="37" y="47"/>
                  <a:pt x="38" y="47"/>
                  <a:pt x="38" y="47"/>
                </a:cubicBezTo>
                <a:cubicBezTo>
                  <a:pt x="40" y="47"/>
                  <a:pt x="42" y="46"/>
                  <a:pt x="43" y="45"/>
                </a:cubicBezTo>
                <a:cubicBezTo>
                  <a:pt x="44" y="44"/>
                  <a:pt x="44" y="44"/>
                  <a:pt x="44" y="44"/>
                </a:cubicBezTo>
                <a:cubicBezTo>
                  <a:pt x="47" y="41"/>
                  <a:pt x="47" y="35"/>
                  <a:pt x="44" y="32"/>
                </a:cubicBezTo>
                <a:cubicBezTo>
                  <a:pt x="44" y="32"/>
                  <a:pt x="44" y="31"/>
                  <a:pt x="44" y="31"/>
                </a:cubicBezTo>
                <a:cubicBezTo>
                  <a:pt x="45" y="31"/>
                  <a:pt x="45" y="31"/>
                  <a:pt x="45" y="31"/>
                </a:cubicBezTo>
                <a:cubicBezTo>
                  <a:pt x="45" y="30"/>
                  <a:pt x="46" y="30"/>
                  <a:pt x="46" y="30"/>
                </a:cubicBezTo>
                <a:cubicBezTo>
                  <a:pt x="46" y="30"/>
                  <a:pt x="46" y="30"/>
                  <a:pt x="47" y="30"/>
                </a:cubicBezTo>
                <a:cubicBezTo>
                  <a:pt x="49" y="32"/>
                  <a:pt x="50" y="35"/>
                  <a:pt x="50" y="38"/>
                </a:cubicBezTo>
                <a:cubicBezTo>
                  <a:pt x="50" y="41"/>
                  <a:pt x="49" y="44"/>
                  <a:pt x="46" y="46"/>
                </a:cubicBezTo>
                <a:cubicBezTo>
                  <a:pt x="46" y="47"/>
                  <a:pt x="46" y="47"/>
                  <a:pt x="46" y="47"/>
                </a:cubicBezTo>
                <a:cubicBezTo>
                  <a:pt x="43" y="49"/>
                  <a:pt x="40" y="51"/>
                  <a:pt x="37" y="51"/>
                </a:cubicBezTo>
                <a:cubicBezTo>
                  <a:pt x="34" y="51"/>
                  <a:pt x="31" y="49"/>
                  <a:pt x="29" y="47"/>
                </a:cubicBezTo>
                <a:close/>
                <a:moveTo>
                  <a:pt x="77" y="62"/>
                </a:moveTo>
                <a:cubicBezTo>
                  <a:pt x="76" y="63"/>
                  <a:pt x="76" y="63"/>
                  <a:pt x="76" y="63"/>
                </a:cubicBezTo>
                <a:cubicBezTo>
                  <a:pt x="71" y="68"/>
                  <a:pt x="64" y="68"/>
                  <a:pt x="60" y="63"/>
                </a:cubicBezTo>
                <a:cubicBezTo>
                  <a:pt x="48" y="52"/>
                  <a:pt x="48" y="52"/>
                  <a:pt x="48" y="52"/>
                </a:cubicBezTo>
                <a:cubicBezTo>
                  <a:pt x="49" y="52"/>
                  <a:pt x="49" y="51"/>
                  <a:pt x="49" y="51"/>
                </a:cubicBezTo>
                <a:cubicBezTo>
                  <a:pt x="50" y="50"/>
                  <a:pt x="50" y="50"/>
                  <a:pt x="50" y="50"/>
                </a:cubicBezTo>
                <a:cubicBezTo>
                  <a:pt x="53" y="47"/>
                  <a:pt x="55" y="43"/>
                  <a:pt x="55" y="38"/>
                </a:cubicBezTo>
                <a:cubicBezTo>
                  <a:pt x="55" y="36"/>
                  <a:pt x="55" y="34"/>
                  <a:pt x="54" y="32"/>
                </a:cubicBezTo>
                <a:cubicBezTo>
                  <a:pt x="72" y="50"/>
                  <a:pt x="72" y="50"/>
                  <a:pt x="72" y="50"/>
                </a:cubicBezTo>
                <a:cubicBezTo>
                  <a:pt x="74" y="52"/>
                  <a:pt x="74" y="56"/>
                  <a:pt x="72" y="58"/>
                </a:cubicBezTo>
                <a:cubicBezTo>
                  <a:pt x="71" y="58"/>
                  <a:pt x="71" y="58"/>
                  <a:pt x="71" y="58"/>
                </a:cubicBezTo>
                <a:cubicBezTo>
                  <a:pt x="70" y="59"/>
                  <a:pt x="69" y="60"/>
                  <a:pt x="67" y="60"/>
                </a:cubicBezTo>
                <a:cubicBezTo>
                  <a:pt x="66" y="60"/>
                  <a:pt x="65" y="59"/>
                  <a:pt x="64" y="58"/>
                </a:cubicBezTo>
                <a:cubicBezTo>
                  <a:pt x="56" y="51"/>
                  <a:pt x="56" y="51"/>
                  <a:pt x="56" y="51"/>
                </a:cubicBezTo>
                <a:cubicBezTo>
                  <a:pt x="55" y="50"/>
                  <a:pt x="54" y="50"/>
                  <a:pt x="54" y="51"/>
                </a:cubicBezTo>
                <a:cubicBezTo>
                  <a:pt x="53" y="51"/>
                  <a:pt x="53" y="53"/>
                  <a:pt x="54" y="53"/>
                </a:cubicBezTo>
                <a:cubicBezTo>
                  <a:pt x="61" y="61"/>
                  <a:pt x="61" y="61"/>
                  <a:pt x="61" y="61"/>
                </a:cubicBezTo>
                <a:cubicBezTo>
                  <a:pt x="63" y="62"/>
                  <a:pt x="65" y="63"/>
                  <a:pt x="67" y="63"/>
                </a:cubicBezTo>
                <a:cubicBezTo>
                  <a:pt x="70" y="63"/>
                  <a:pt x="72" y="62"/>
                  <a:pt x="74" y="61"/>
                </a:cubicBezTo>
                <a:cubicBezTo>
                  <a:pt x="74" y="60"/>
                  <a:pt x="74" y="60"/>
                  <a:pt x="74" y="60"/>
                </a:cubicBezTo>
                <a:cubicBezTo>
                  <a:pt x="78" y="57"/>
                  <a:pt x="78" y="51"/>
                  <a:pt x="74" y="48"/>
                </a:cubicBezTo>
                <a:cubicBezTo>
                  <a:pt x="55" y="28"/>
                  <a:pt x="55" y="28"/>
                  <a:pt x="55" y="28"/>
                </a:cubicBezTo>
                <a:cubicBezTo>
                  <a:pt x="51" y="25"/>
                  <a:pt x="46" y="25"/>
                  <a:pt x="42" y="28"/>
                </a:cubicBezTo>
                <a:cubicBezTo>
                  <a:pt x="42" y="29"/>
                  <a:pt x="42" y="29"/>
                  <a:pt x="42" y="29"/>
                </a:cubicBezTo>
                <a:cubicBezTo>
                  <a:pt x="40" y="30"/>
                  <a:pt x="39" y="33"/>
                  <a:pt x="39" y="35"/>
                </a:cubicBezTo>
                <a:cubicBezTo>
                  <a:pt x="39" y="37"/>
                  <a:pt x="40" y="39"/>
                  <a:pt x="42" y="41"/>
                </a:cubicBezTo>
                <a:cubicBezTo>
                  <a:pt x="41" y="41"/>
                  <a:pt x="41" y="41"/>
                  <a:pt x="41" y="42"/>
                </a:cubicBezTo>
                <a:cubicBezTo>
                  <a:pt x="41" y="42"/>
                  <a:pt x="41" y="42"/>
                  <a:pt x="41" y="42"/>
                </a:cubicBezTo>
                <a:cubicBezTo>
                  <a:pt x="40" y="42"/>
                  <a:pt x="40" y="43"/>
                  <a:pt x="39" y="43"/>
                </a:cubicBezTo>
                <a:cubicBezTo>
                  <a:pt x="39" y="43"/>
                  <a:pt x="39" y="43"/>
                  <a:pt x="39" y="42"/>
                </a:cubicBezTo>
                <a:cubicBezTo>
                  <a:pt x="37" y="40"/>
                  <a:pt x="36" y="38"/>
                  <a:pt x="36" y="35"/>
                </a:cubicBezTo>
                <a:cubicBezTo>
                  <a:pt x="36" y="32"/>
                  <a:pt x="37" y="29"/>
                  <a:pt x="39" y="27"/>
                </a:cubicBezTo>
                <a:cubicBezTo>
                  <a:pt x="40" y="26"/>
                  <a:pt x="40" y="26"/>
                  <a:pt x="40" y="26"/>
                </a:cubicBezTo>
                <a:cubicBezTo>
                  <a:pt x="42" y="24"/>
                  <a:pt x="45" y="22"/>
                  <a:pt x="48" y="22"/>
                </a:cubicBezTo>
                <a:cubicBezTo>
                  <a:pt x="51" y="22"/>
                  <a:pt x="54" y="24"/>
                  <a:pt x="56" y="26"/>
                </a:cubicBezTo>
                <a:cubicBezTo>
                  <a:pt x="77" y="46"/>
                  <a:pt x="77" y="46"/>
                  <a:pt x="77" y="46"/>
                </a:cubicBezTo>
                <a:cubicBezTo>
                  <a:pt x="81" y="50"/>
                  <a:pt x="81" y="58"/>
                  <a:pt x="77" y="6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3" name="Group 62"/>
          <p:cNvGrpSpPr/>
          <p:nvPr/>
        </p:nvGrpSpPr>
        <p:grpSpPr>
          <a:xfrm>
            <a:off x="5652394" y="4502151"/>
            <a:ext cx="313172" cy="260350"/>
            <a:chOff x="1219200" y="1962150"/>
            <a:chExt cx="131763" cy="109538"/>
          </a:xfrm>
          <a:solidFill>
            <a:schemeClr val="bg1"/>
          </a:solidFill>
        </p:grpSpPr>
        <p:sp>
          <p:nvSpPr>
            <p:cNvPr id="64" name="Freeform 162"/>
            <p:cNvSpPr>
              <a:spLocks/>
            </p:cNvSpPr>
            <p:nvPr/>
          </p:nvSpPr>
          <p:spPr bwMode="auto">
            <a:xfrm>
              <a:off x="1225550" y="1992313"/>
              <a:ext cx="125413" cy="79375"/>
            </a:xfrm>
            <a:custGeom>
              <a:avLst/>
              <a:gdLst/>
              <a:ahLst/>
              <a:cxnLst>
                <a:cxn ang="0">
                  <a:pos x="0" y="50"/>
                </a:cxn>
                <a:cxn ang="0">
                  <a:pos x="26" y="20"/>
                </a:cxn>
                <a:cxn ang="0">
                  <a:pos x="56" y="24"/>
                </a:cxn>
                <a:cxn ang="0">
                  <a:pos x="79" y="0"/>
                </a:cxn>
                <a:cxn ang="0">
                  <a:pos x="79" y="50"/>
                </a:cxn>
                <a:cxn ang="0">
                  <a:pos x="0" y="50"/>
                </a:cxn>
              </a:cxnLst>
              <a:rect l="0" t="0" r="r" b="b"/>
              <a:pathLst>
                <a:path w="79" h="50">
                  <a:moveTo>
                    <a:pt x="0" y="50"/>
                  </a:moveTo>
                  <a:lnTo>
                    <a:pt x="26" y="20"/>
                  </a:lnTo>
                  <a:lnTo>
                    <a:pt x="56" y="24"/>
                  </a:lnTo>
                  <a:lnTo>
                    <a:pt x="79" y="0"/>
                  </a:lnTo>
                  <a:lnTo>
                    <a:pt x="79" y="50"/>
                  </a:lnTo>
                  <a:lnTo>
                    <a:pt x="0"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163"/>
            <p:cNvSpPr>
              <a:spLocks/>
            </p:cNvSpPr>
            <p:nvPr/>
          </p:nvSpPr>
          <p:spPr bwMode="auto">
            <a:xfrm>
              <a:off x="1219200" y="1962150"/>
              <a:ext cx="131763" cy="109538"/>
            </a:xfrm>
            <a:custGeom>
              <a:avLst/>
              <a:gdLst/>
              <a:ahLst/>
              <a:cxnLst>
                <a:cxn ang="0">
                  <a:pos x="83" y="17"/>
                </a:cxn>
                <a:cxn ang="0">
                  <a:pos x="83" y="0"/>
                </a:cxn>
                <a:cxn ang="0">
                  <a:pos x="67" y="1"/>
                </a:cxn>
                <a:cxn ang="0">
                  <a:pos x="72" y="5"/>
                </a:cxn>
                <a:cxn ang="0">
                  <a:pos x="55" y="28"/>
                </a:cxn>
                <a:cxn ang="0">
                  <a:pos x="25" y="22"/>
                </a:cxn>
                <a:cxn ang="0">
                  <a:pos x="0" y="69"/>
                </a:cxn>
                <a:cxn ang="0">
                  <a:pos x="28" y="33"/>
                </a:cxn>
                <a:cxn ang="0">
                  <a:pos x="58" y="38"/>
                </a:cxn>
                <a:cxn ang="0">
                  <a:pos x="79" y="12"/>
                </a:cxn>
                <a:cxn ang="0">
                  <a:pos x="83" y="17"/>
                </a:cxn>
              </a:cxnLst>
              <a:rect l="0" t="0" r="r" b="b"/>
              <a:pathLst>
                <a:path w="83" h="69">
                  <a:moveTo>
                    <a:pt x="83" y="17"/>
                  </a:moveTo>
                  <a:lnTo>
                    <a:pt x="83" y="0"/>
                  </a:lnTo>
                  <a:lnTo>
                    <a:pt x="67" y="1"/>
                  </a:lnTo>
                  <a:lnTo>
                    <a:pt x="72" y="5"/>
                  </a:lnTo>
                  <a:lnTo>
                    <a:pt x="55" y="28"/>
                  </a:lnTo>
                  <a:lnTo>
                    <a:pt x="25" y="22"/>
                  </a:lnTo>
                  <a:lnTo>
                    <a:pt x="0" y="69"/>
                  </a:lnTo>
                  <a:lnTo>
                    <a:pt x="28" y="33"/>
                  </a:lnTo>
                  <a:lnTo>
                    <a:pt x="58" y="38"/>
                  </a:lnTo>
                  <a:lnTo>
                    <a:pt x="79" y="12"/>
                  </a:lnTo>
                  <a:lnTo>
                    <a:pt x="83"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578734" y="6354501"/>
            <a:ext cx="4284731" cy="307777"/>
          </a:xfrm>
          <a:prstGeom prst="rect">
            <a:avLst/>
          </a:prstGeom>
          <a:noFill/>
        </p:spPr>
        <p:txBody>
          <a:bodyPr wrap="square" rtlCol="0">
            <a:spAutoFit/>
          </a:bodyPr>
          <a:lstStyle/>
          <a:p>
            <a:pPr lvl="0">
              <a:defRPr/>
            </a:pPr>
            <a:r>
              <a:rPr lang="sr-Latn-RS" sz="1400" b="1" dirty="0">
                <a:solidFill>
                  <a:prstClr val="black"/>
                </a:solidFill>
              </a:rPr>
              <a:t>Jahorina</a:t>
            </a:r>
            <a:r>
              <a:rPr lang="sr-Latn-BA" sz="1400" b="1" dirty="0">
                <a:solidFill>
                  <a:prstClr val="black"/>
                </a:solidFill>
              </a:rPr>
              <a:t>, hotel „Vučko</a:t>
            </a:r>
            <a:r>
              <a:rPr lang="ru-RU" sz="1400" b="1" dirty="0">
                <a:solidFill>
                  <a:prstClr val="black"/>
                </a:solidFill>
              </a:rPr>
              <a:t>“, </a:t>
            </a:r>
            <a:r>
              <a:rPr lang="sr-Latn-RS" sz="1400" b="1" dirty="0">
                <a:solidFill>
                  <a:prstClr val="black"/>
                </a:solidFill>
              </a:rPr>
              <a:t>25-26</a:t>
            </a:r>
            <a:r>
              <a:rPr lang="ru-RU" sz="1400" b="1" dirty="0">
                <a:solidFill>
                  <a:prstClr val="black"/>
                </a:solidFill>
              </a:rPr>
              <a:t>.</a:t>
            </a:r>
            <a:r>
              <a:rPr lang="sr-Latn-RS" sz="1400" b="1" dirty="0">
                <a:solidFill>
                  <a:prstClr val="black"/>
                </a:solidFill>
              </a:rPr>
              <a:t>04</a:t>
            </a:r>
            <a:r>
              <a:rPr lang="ru-RU" sz="1400" b="1" dirty="0">
                <a:solidFill>
                  <a:prstClr val="black"/>
                </a:solidFill>
              </a:rPr>
              <a:t>.202</a:t>
            </a:r>
            <a:r>
              <a:rPr lang="sr-Latn-BA" sz="1400" b="1" dirty="0">
                <a:solidFill>
                  <a:prstClr val="black"/>
                </a:solidFill>
              </a:rPr>
              <a:t>4</a:t>
            </a:r>
            <a:r>
              <a:rPr lang="ru-RU" sz="1400" b="1" dirty="0">
                <a:solidFill>
                  <a:prstClr val="black"/>
                </a:solidFill>
              </a:rPr>
              <a:t>. </a:t>
            </a:r>
            <a:r>
              <a:rPr lang="sr-Latn-BA" sz="1400" b="1" dirty="0">
                <a:solidFill>
                  <a:prstClr val="black"/>
                </a:solidFill>
              </a:rPr>
              <a:t>godine</a:t>
            </a:r>
            <a:endParaRPr lang="ru-RU" sz="1400" b="1" dirty="0">
              <a:solidFill>
                <a:prstClr val="black"/>
              </a:solidFill>
            </a:endParaRPr>
          </a:p>
        </p:txBody>
      </p:sp>
      <p:sp>
        <p:nvSpPr>
          <p:cNvPr id="6" name="TextBox 5"/>
          <p:cNvSpPr txBox="1"/>
          <p:nvPr/>
        </p:nvSpPr>
        <p:spPr>
          <a:xfrm>
            <a:off x="6893562" y="6123008"/>
            <a:ext cx="5298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BA" sz="1400" b="1" dirty="0">
                <a:solidFill>
                  <a:prstClr val="black"/>
                </a:solidFill>
                <a:latin typeface="Calibri" panose="020F0502020204030204"/>
              </a:rPr>
              <a:t>DRAŽEN VIDAKOVIĆ</a:t>
            </a:r>
            <a:r>
              <a:rPr kumimoji="0" lang="sr-Cyrl-BA"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r-Latn-BA" sz="1400" b="0" i="0" u="none" strike="noStrike" kern="1200" cap="none" spc="0" normalizeH="0" baseline="0" noProof="0" dirty="0">
                <a:ln>
                  <a:noFill/>
                </a:ln>
                <a:solidFill>
                  <a:prstClr val="black"/>
                </a:solidFill>
                <a:effectLst/>
                <a:uLnTx/>
                <a:uFillTx/>
                <a:latin typeface="Calibri" panose="020F0502020204030204"/>
                <a:ea typeface="+mn-ea"/>
                <a:cs typeface="+mn-cs"/>
              </a:rPr>
              <a:t>ovlašteni</a:t>
            </a:r>
            <a:r>
              <a:rPr kumimoji="0" lang="sr-Latn-BA" sz="1400" b="0" i="0" u="none" strike="noStrike" kern="1200" cap="none" spc="0" normalizeH="0" noProof="0" dirty="0">
                <a:ln>
                  <a:noFill/>
                </a:ln>
                <a:solidFill>
                  <a:prstClr val="black"/>
                </a:solidFill>
                <a:effectLst/>
                <a:uLnTx/>
                <a:uFillTx/>
                <a:latin typeface="Calibri" panose="020F0502020204030204"/>
                <a:ea typeface="+mn-ea"/>
                <a:cs typeface="+mn-cs"/>
              </a:rPr>
              <a:t> predavač javnih nabavki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BA" sz="1400" b="1" i="0" u="none" strike="noStrike" kern="1200" cap="none" spc="0" normalizeH="0" noProof="0" dirty="0">
                <a:ln>
                  <a:noFill/>
                </a:ln>
                <a:solidFill>
                  <a:prstClr val="black"/>
                </a:solidFill>
                <a:effectLst/>
                <a:uLnTx/>
                <a:uFillTx/>
                <a:latin typeface="Calibri" panose="020F0502020204030204"/>
                <a:ea typeface="+mn-ea"/>
                <a:cs typeface="+mn-cs"/>
              </a:rPr>
              <a:t>ad</a:t>
            </a:r>
            <a:r>
              <a:rPr lang="sr-Latn-BA" sz="1400" b="1" dirty="0">
                <a:solidFill>
                  <a:prstClr val="black"/>
                </a:solidFill>
                <a:latin typeface="Calibri" panose="020F0502020204030204"/>
              </a:rPr>
              <a:t>vokat</a:t>
            </a:r>
            <a:endParaRPr kumimoji="0" lang="sr-Cyrl-BA"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2FE3858-3027-4E12-9F55-988C58B57B4E}"/>
              </a:ext>
            </a:extLst>
          </p:cNvPr>
          <p:cNvPicPr>
            <a:picLocks noChangeAspect="1"/>
          </p:cNvPicPr>
          <p:nvPr/>
        </p:nvPicPr>
        <p:blipFill>
          <a:blip r:embed="rId2"/>
          <a:stretch>
            <a:fillRect/>
          </a:stretch>
        </p:blipFill>
        <p:spPr>
          <a:xfrm>
            <a:off x="0" y="-29240"/>
            <a:ext cx="12192000" cy="4220675"/>
          </a:xfrm>
          <a:prstGeom prst="rect">
            <a:avLst/>
          </a:prstGeom>
        </p:spPr>
      </p:pic>
    </p:spTree>
    <p:extLst>
      <p:ext uri="{BB962C8B-B14F-4D97-AF65-F5344CB8AC3E}">
        <p14:creationId xmlns:p14="http://schemas.microsoft.com/office/powerpoint/2010/main" val="10715064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23" presetClass="entr" presetSubtype="16"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p:cTn id="36" dur="500" fill="hold"/>
                                        <p:tgtEl>
                                          <p:spTgt spid="63"/>
                                        </p:tgtEl>
                                        <p:attrNameLst>
                                          <p:attrName>ppt_w</p:attrName>
                                        </p:attrNameLst>
                                      </p:cBhvr>
                                      <p:tavLst>
                                        <p:tav tm="0">
                                          <p:val>
                                            <p:fltVal val="0"/>
                                          </p:val>
                                        </p:tav>
                                        <p:tav tm="100000">
                                          <p:val>
                                            <p:strVal val="#ppt_w"/>
                                          </p:val>
                                        </p:tav>
                                      </p:tavLst>
                                    </p:anim>
                                    <p:anim calcmode="lin" valueType="num">
                                      <p:cBhvr>
                                        <p:cTn id="37" dur="500" fill="hold"/>
                                        <p:tgtEl>
                                          <p:spTgt spid="63"/>
                                        </p:tgtEl>
                                        <p:attrNameLst>
                                          <p:attrName>ppt_h</p:attrName>
                                        </p:attrNameLst>
                                      </p:cBhvr>
                                      <p:tavLst>
                                        <p:tav tm="0">
                                          <p:val>
                                            <p:fltVal val="0"/>
                                          </p:val>
                                        </p:tav>
                                        <p:tav tm="100000">
                                          <p:val>
                                            <p:strVal val="#ppt_h"/>
                                          </p:val>
                                        </p:tav>
                                      </p:tavLst>
                                    </p:anim>
                                  </p:childTnLst>
                                </p:cTn>
                              </p:par>
                            </p:childTnLst>
                          </p:cTn>
                        </p:par>
                        <p:par>
                          <p:cTn id="38" fill="hold">
                            <p:stCondLst>
                              <p:cond delay="2000"/>
                            </p:stCondLst>
                            <p:childTnLst>
                              <p:par>
                                <p:cTn id="39" presetID="23" presetClass="entr" presetSubtype="16"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3" presetClass="entr" presetSubtype="16"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500" fill="hold"/>
                                        <p:tgtEl>
                                          <p:spTgt spid="46"/>
                                        </p:tgtEl>
                                        <p:attrNameLst>
                                          <p:attrName>ppt_w</p:attrName>
                                        </p:attrNameLst>
                                      </p:cBhvr>
                                      <p:tavLst>
                                        <p:tav tm="0">
                                          <p:val>
                                            <p:fltVal val="0"/>
                                          </p:val>
                                        </p:tav>
                                        <p:tav tm="100000">
                                          <p:val>
                                            <p:strVal val="#ppt_w"/>
                                          </p:val>
                                        </p:tav>
                                      </p:tavLst>
                                    </p:anim>
                                    <p:anim calcmode="lin" valueType="num">
                                      <p:cBhvr>
                                        <p:cTn id="51" dur="500" fill="hold"/>
                                        <p:tgtEl>
                                          <p:spTgt spid="46"/>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500" fill="hold"/>
                                        <p:tgtEl>
                                          <p:spTgt spid="52"/>
                                        </p:tgtEl>
                                        <p:attrNameLst>
                                          <p:attrName>ppt_w</p:attrName>
                                        </p:attrNameLst>
                                      </p:cBhvr>
                                      <p:tavLst>
                                        <p:tav tm="0">
                                          <p:val>
                                            <p:fltVal val="0"/>
                                          </p:val>
                                        </p:tav>
                                        <p:tav tm="100000">
                                          <p:val>
                                            <p:strVal val="#ppt_w"/>
                                          </p:val>
                                        </p:tav>
                                      </p:tavLst>
                                    </p:anim>
                                    <p:anim calcmode="lin" valueType="num">
                                      <p:cBhvr>
                                        <p:cTn id="55" dur="500" fill="hold"/>
                                        <p:tgtEl>
                                          <p:spTgt spid="52"/>
                                        </p:tgtEl>
                                        <p:attrNameLst>
                                          <p:attrName>ppt_h</p:attrName>
                                        </p:attrNameLst>
                                      </p:cBhvr>
                                      <p:tavLst>
                                        <p:tav tm="0">
                                          <p:val>
                                            <p:fltVal val="0"/>
                                          </p:val>
                                        </p:tav>
                                        <p:tav tm="100000">
                                          <p:val>
                                            <p:strVal val="#ppt_h"/>
                                          </p:val>
                                        </p:tav>
                                      </p:tavLst>
                                    </p:anim>
                                  </p:childTnLst>
                                </p:cTn>
                              </p:par>
                            </p:childTnLst>
                          </p:cTn>
                        </p:par>
                        <p:par>
                          <p:cTn id="56" fill="hold">
                            <p:stCondLst>
                              <p:cond delay="3000"/>
                            </p:stCondLst>
                            <p:childTnLst>
                              <p:par>
                                <p:cTn id="57" presetID="23" presetClass="entr" presetSubtype="16"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P spid="42" grpId="0" animBg="1"/>
      <p:bldP spid="43" grpId="0" animBg="1"/>
      <p:bldP spid="44" grpId="0" animBg="1"/>
      <p:bldP spid="45" grpId="0" animBg="1"/>
      <p:bldP spid="46" grpId="0" animBg="1"/>
      <p:bldP spid="47" grpId="0" animBg="1"/>
      <p:bldP spid="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r-Latn-BA" sz="3200">
                <a:solidFill>
                  <a:schemeClr val="accent6">
                    <a:lumMod val="50000"/>
                  </a:schemeClr>
                </a:solidFill>
              </a:rPr>
              <a:t>Zahtjev UO za nastavak postupka javne nabavke</a:t>
            </a:r>
          </a:p>
        </p:txBody>
      </p:sp>
      <p:sp>
        <p:nvSpPr>
          <p:cNvPr id="4" name="Text Placeholder 3"/>
          <p:cNvSpPr>
            <a:spLocks noGrp="1"/>
          </p:cNvSpPr>
          <p:nvPr>
            <p:ph type="body" sz="half" idx="2"/>
          </p:nvPr>
        </p:nvSpPr>
        <p:spPr>
          <a:xfrm>
            <a:off x="3964018" y="842412"/>
            <a:ext cx="4263964" cy="370459"/>
          </a:xfrm>
        </p:spPr>
        <p:txBody>
          <a:bodyPr/>
          <a:lstStyle/>
          <a:p>
            <a:r>
              <a:rPr lang="sr-Latn-BA">
                <a:solidFill>
                  <a:schemeClr val="accent6">
                    <a:lumMod val="50000"/>
                  </a:schemeClr>
                </a:solidFill>
              </a:rPr>
              <a:t>Član 111. stav (1) tačka e) ZJN</a:t>
            </a:r>
          </a:p>
        </p:txBody>
      </p:sp>
      <p:sp>
        <p:nvSpPr>
          <p:cNvPr id="6" name="TextBox 5"/>
          <p:cNvSpPr txBox="1"/>
          <p:nvPr/>
        </p:nvSpPr>
        <p:spPr>
          <a:xfrm>
            <a:off x="1276709" y="2260121"/>
            <a:ext cx="9195759" cy="1477328"/>
          </a:xfrm>
          <a:prstGeom prst="rect">
            <a:avLst/>
          </a:prstGeom>
          <a:noFill/>
        </p:spPr>
        <p:txBody>
          <a:bodyPr wrap="square" rtlCol="0">
            <a:spAutoFit/>
          </a:bodyPr>
          <a:lstStyle/>
          <a:p>
            <a:pPr algn="just"/>
            <a:r>
              <a:rPr lang="sr-Latn-BA">
                <a:solidFill>
                  <a:schemeClr val="accent2">
                    <a:lumMod val="50000"/>
                  </a:schemeClr>
                </a:solidFill>
              </a:rPr>
              <a:t>KRŽ može odlučiti o zahtjevu ugovornog organa za nastavak postupka javne nabavke u </a:t>
            </a:r>
            <a:r>
              <a:rPr lang="sr-Latn-BA" b="1">
                <a:solidFill>
                  <a:schemeClr val="accent2">
                    <a:lumMod val="50000"/>
                  </a:schemeClr>
                </a:solidFill>
              </a:rPr>
              <a:t>bilo kojem trenutku </a:t>
            </a:r>
            <a:r>
              <a:rPr lang="sr-Latn-BA">
                <a:solidFill>
                  <a:schemeClr val="accent2">
                    <a:lumMod val="50000"/>
                  </a:schemeClr>
                </a:solidFill>
              </a:rPr>
              <a:t>nakon prijema žalbe, a do donošenja odluke URŽ-a, po ispunjenju uslova u smislu da odluka o obustavi </a:t>
            </a:r>
            <a:r>
              <a:rPr lang="sr-Latn-BA" b="1">
                <a:solidFill>
                  <a:schemeClr val="accent2">
                    <a:lumMod val="50000"/>
                  </a:schemeClr>
                </a:solidFill>
              </a:rPr>
              <a:t>postupka ne prouzrokuje nesrazmjenu štetu na račun javnog interesa</a:t>
            </a:r>
            <a:r>
              <a:rPr lang="sr-Latn-BA">
                <a:solidFill>
                  <a:schemeClr val="accent2">
                    <a:lumMod val="50000"/>
                  </a:schemeClr>
                </a:solidFill>
              </a:rPr>
              <a:t>. </a:t>
            </a:r>
          </a:p>
          <a:p>
            <a:pPr algn="just"/>
            <a:endParaRPr lang="sr-Latn-BA">
              <a:solidFill>
                <a:schemeClr val="accent2">
                  <a:lumMod val="50000"/>
                </a:schemeClr>
              </a:solidFill>
            </a:endParaRPr>
          </a:p>
        </p:txBody>
      </p:sp>
      <p:sp>
        <p:nvSpPr>
          <p:cNvPr id="8" name="TextBox 7"/>
          <p:cNvSpPr txBox="1"/>
          <p:nvPr/>
        </p:nvSpPr>
        <p:spPr>
          <a:xfrm>
            <a:off x="1276709" y="4784699"/>
            <a:ext cx="9195759" cy="1200329"/>
          </a:xfrm>
          <a:prstGeom prst="rect">
            <a:avLst/>
          </a:prstGeom>
          <a:noFill/>
        </p:spPr>
        <p:txBody>
          <a:bodyPr wrap="square" rtlCol="0">
            <a:spAutoFit/>
          </a:bodyPr>
          <a:lstStyle/>
          <a:p>
            <a:pPr lvl="0" algn="just"/>
            <a:r>
              <a:rPr lang="sr-Latn-BA">
                <a:solidFill>
                  <a:srgbClr val="7E3875">
                    <a:lumMod val="50000"/>
                  </a:srgbClr>
                </a:solidFill>
              </a:rPr>
              <a:t>KRŽ će donijeti odluku po zahtjevu za nastavak postupka javne nabavke u </a:t>
            </a:r>
            <a:r>
              <a:rPr lang="sr-Latn-BA" b="1">
                <a:solidFill>
                  <a:srgbClr val="7E3875">
                    <a:lumMod val="50000"/>
                  </a:srgbClr>
                </a:solidFill>
              </a:rPr>
              <a:t>roku od pet dana </a:t>
            </a:r>
            <a:r>
              <a:rPr lang="sr-Latn-BA">
                <a:solidFill>
                  <a:srgbClr val="7E3875">
                    <a:lumMod val="50000"/>
                  </a:srgbClr>
                </a:solidFill>
              </a:rPr>
              <a:t>od dana dostavljanja dokumentacije po žalbi od strane ugovornog organa, odnosno podnošenja zahtjeva, ako je zahtjev dostavljen nakon što je ugovorni organ dostavio žalbu s dokumentacijom;</a:t>
            </a:r>
          </a:p>
        </p:txBody>
      </p:sp>
      <p:sp>
        <p:nvSpPr>
          <p:cNvPr id="9" name="TextBox 8"/>
          <p:cNvSpPr txBox="1"/>
          <p:nvPr/>
        </p:nvSpPr>
        <p:spPr>
          <a:xfrm>
            <a:off x="1276709" y="3737449"/>
            <a:ext cx="9195759" cy="646331"/>
          </a:xfrm>
          <a:prstGeom prst="rect">
            <a:avLst/>
          </a:prstGeom>
          <a:noFill/>
        </p:spPr>
        <p:txBody>
          <a:bodyPr wrap="square" rtlCol="0">
            <a:spAutoFit/>
          </a:bodyPr>
          <a:lstStyle/>
          <a:p>
            <a:pPr lvl="0" algn="just"/>
            <a:r>
              <a:rPr lang="sr-Latn-BA">
                <a:solidFill>
                  <a:srgbClr val="7E3875">
                    <a:lumMod val="50000"/>
                  </a:srgbClr>
                </a:solidFill>
              </a:rPr>
              <a:t>Zahtjev ugovornog organa za nastavak postupka mora biti </a:t>
            </a:r>
            <a:r>
              <a:rPr lang="sr-Latn-BA" b="1">
                <a:solidFill>
                  <a:srgbClr val="7E3875">
                    <a:lumMod val="50000"/>
                  </a:srgbClr>
                </a:solidFill>
              </a:rPr>
              <a:t>obrazložen</a:t>
            </a:r>
            <a:r>
              <a:rPr lang="sr-Latn-BA">
                <a:solidFill>
                  <a:srgbClr val="7E3875">
                    <a:lumMod val="50000"/>
                  </a:srgbClr>
                </a:solidFill>
              </a:rPr>
              <a:t>, a teret dokazivanja na postojanje okolnosti za nastavak postupka je na ugovornom organu. </a:t>
            </a:r>
          </a:p>
        </p:txBody>
      </p:sp>
    </p:spTree>
    <p:extLst>
      <p:ext uri="{BB962C8B-B14F-4D97-AF65-F5344CB8AC3E}">
        <p14:creationId xmlns:p14="http://schemas.microsoft.com/office/powerpoint/2010/main" val="13842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solidFill>
                  <a:srgbClr val="002060"/>
                </a:solidFill>
              </a:rPr>
              <a:t>Naknada za žalbu</a:t>
            </a:r>
            <a:endParaRPr lang="sr-Latn-BA" sz="3200" dirty="0">
              <a:solidFill>
                <a:srgbClr val="002060"/>
              </a:solidFill>
            </a:endParaRPr>
          </a:p>
        </p:txBody>
      </p:sp>
      <p:sp>
        <p:nvSpPr>
          <p:cNvPr id="3" name="Text Placeholder 2"/>
          <p:cNvSpPr>
            <a:spLocks noGrp="1"/>
          </p:cNvSpPr>
          <p:nvPr>
            <p:ph type="body" sz="half" idx="2"/>
          </p:nvPr>
        </p:nvSpPr>
        <p:spPr/>
        <p:txBody>
          <a:bodyPr/>
          <a:lstStyle/>
          <a:p>
            <a:r>
              <a:rPr lang="sr-Latn-BA">
                <a:solidFill>
                  <a:srgbClr val="002060"/>
                </a:solidFill>
              </a:rPr>
              <a:t>Član</a:t>
            </a:r>
            <a:r>
              <a:rPr lang="sr-Cyrl-BA">
                <a:solidFill>
                  <a:srgbClr val="002060"/>
                </a:solidFill>
              </a:rPr>
              <a:t> </a:t>
            </a:r>
            <a:r>
              <a:rPr lang="sr-Cyrl-BA" dirty="0">
                <a:solidFill>
                  <a:srgbClr val="002060"/>
                </a:solidFill>
              </a:rPr>
              <a:t>108</a:t>
            </a:r>
            <a:r>
              <a:rPr lang="sr-Cyrl-BA">
                <a:solidFill>
                  <a:srgbClr val="002060"/>
                </a:solidFill>
              </a:rPr>
              <a:t>. </a:t>
            </a:r>
            <a:r>
              <a:rPr lang="sr-Latn-BA">
                <a:solidFill>
                  <a:srgbClr val="002060"/>
                </a:solidFill>
              </a:rPr>
              <a:t>ZJN</a:t>
            </a:r>
            <a:endParaRPr lang="sr-Latn-BA" dirty="0">
              <a:solidFill>
                <a:srgbClr val="002060"/>
              </a:solidFill>
            </a:endParaRPr>
          </a:p>
        </p:txBody>
      </p:sp>
      <p:graphicFrame>
        <p:nvGraphicFramePr>
          <p:cNvPr id="4" name="Table 3"/>
          <p:cNvGraphicFramePr>
            <a:graphicFrameLocks noGrp="1"/>
          </p:cNvGraphicFramePr>
          <p:nvPr/>
        </p:nvGraphicFramePr>
        <p:xfrm>
          <a:off x="1194616" y="1203052"/>
          <a:ext cx="9645448" cy="3017520"/>
        </p:xfrm>
        <a:graphic>
          <a:graphicData uri="http://schemas.openxmlformats.org/drawingml/2006/table">
            <a:tbl>
              <a:tblPr firstRow="1" bandRow="1">
                <a:tableStyleId>{5C22544A-7EE6-4342-B048-85BDC9FD1C3A}</a:tableStyleId>
              </a:tblPr>
              <a:tblGrid>
                <a:gridCol w="4822724">
                  <a:extLst>
                    <a:ext uri="{9D8B030D-6E8A-4147-A177-3AD203B41FA5}">
                      <a16:colId xmlns:a16="http://schemas.microsoft.com/office/drawing/2014/main" val="1477626898"/>
                    </a:ext>
                  </a:extLst>
                </a:gridCol>
                <a:gridCol w="4822724">
                  <a:extLst>
                    <a:ext uri="{9D8B030D-6E8A-4147-A177-3AD203B41FA5}">
                      <a16:colId xmlns:a16="http://schemas.microsoft.com/office/drawing/2014/main" val="53494746"/>
                    </a:ext>
                  </a:extLst>
                </a:gridCol>
              </a:tblGrid>
              <a:tr h="307233">
                <a:tc>
                  <a:txBody>
                    <a:bodyPr/>
                    <a:lstStyle/>
                    <a:p>
                      <a:pPr algn="ctr"/>
                      <a:r>
                        <a:rPr lang="sr-Latn-BA" sz="1600"/>
                        <a:t>PROCJENJENA VRIJEDNOST NABAVKE</a:t>
                      </a:r>
                      <a:endParaRPr lang="sr-Latn-BA" sz="1600" dirty="0"/>
                    </a:p>
                  </a:txBody>
                  <a:tcPr/>
                </a:tc>
                <a:tc>
                  <a:txBody>
                    <a:bodyPr/>
                    <a:lstStyle/>
                    <a:p>
                      <a:pPr algn="ctr"/>
                      <a:r>
                        <a:rPr lang="sr-Latn-BA" sz="1600"/>
                        <a:t>IZNOS</a:t>
                      </a:r>
                      <a:r>
                        <a:rPr lang="sr-Latn-BA" sz="1600" baseline="0"/>
                        <a:t> NAKNADE</a:t>
                      </a:r>
                      <a:endParaRPr lang="sr-Latn-BA" sz="1600" dirty="0"/>
                    </a:p>
                  </a:txBody>
                  <a:tcPr/>
                </a:tc>
                <a:extLst>
                  <a:ext uri="{0D108BD9-81ED-4DB2-BD59-A6C34878D82A}">
                    <a16:rowId xmlns:a16="http://schemas.microsoft.com/office/drawing/2014/main" val="1578827385"/>
                  </a:ext>
                </a:extLst>
              </a:tr>
              <a:tr h="307233">
                <a:tc>
                  <a:txBody>
                    <a:bodyPr/>
                    <a:lstStyle/>
                    <a:p>
                      <a:pPr algn="ctr"/>
                      <a:r>
                        <a:rPr lang="sr-Latn-BA" sz="1600"/>
                        <a:t>do</a:t>
                      </a:r>
                      <a:r>
                        <a:rPr lang="sr-Cyrl-BA" sz="1600"/>
                        <a:t> </a:t>
                      </a:r>
                      <a:r>
                        <a:rPr lang="sr-Cyrl-BA" sz="1600" dirty="0"/>
                        <a:t>50.000,00 КМ</a:t>
                      </a:r>
                      <a:endParaRPr lang="sr-Latn-BA" sz="1600" dirty="0"/>
                    </a:p>
                  </a:txBody>
                  <a:tcPr/>
                </a:tc>
                <a:tc>
                  <a:txBody>
                    <a:bodyPr/>
                    <a:lstStyle/>
                    <a:p>
                      <a:pPr algn="ctr"/>
                      <a:r>
                        <a:rPr lang="sr-Cyrl-BA" sz="1600" dirty="0"/>
                        <a:t>500</a:t>
                      </a:r>
                      <a:r>
                        <a:rPr lang="sr-Cyrl-BA" sz="1600" baseline="0" dirty="0"/>
                        <a:t>,00 КМ</a:t>
                      </a:r>
                      <a:endParaRPr lang="sr-Latn-BA" sz="1600" dirty="0"/>
                    </a:p>
                  </a:txBody>
                  <a:tcPr/>
                </a:tc>
                <a:extLst>
                  <a:ext uri="{0D108BD9-81ED-4DB2-BD59-A6C34878D82A}">
                    <a16:rowId xmlns:a16="http://schemas.microsoft.com/office/drawing/2014/main" val="2457163209"/>
                  </a:ext>
                </a:extLst>
              </a:tr>
              <a:tr h="307233">
                <a:tc>
                  <a:txBody>
                    <a:bodyPr/>
                    <a:lstStyle/>
                    <a:p>
                      <a:pPr algn="ctr"/>
                      <a:r>
                        <a:rPr lang="hr-BA" sz="1600">
                          <a:effectLst/>
                          <a:latin typeface="Calibri" panose="020F0502020204030204" pitchFamily="34" charset="0"/>
                          <a:ea typeface="Calibri" panose="020F0502020204030204" pitchFamily="34" charset="0"/>
                          <a:cs typeface="Times New Roman" panose="02020603050405020304" pitchFamily="18" charset="0"/>
                        </a:rPr>
                        <a:t>od </a:t>
                      </a:r>
                      <a:r>
                        <a:rPr lang="hr-BA" sz="1600" dirty="0">
                          <a:effectLst/>
                          <a:latin typeface="Calibri" panose="020F0502020204030204" pitchFamily="34" charset="0"/>
                          <a:ea typeface="Calibri" panose="020F0502020204030204" pitchFamily="34" charset="0"/>
                          <a:cs typeface="Times New Roman" panose="02020603050405020304" pitchFamily="18" charset="0"/>
                        </a:rPr>
                        <a:t>50.001,00 </a:t>
                      </a:r>
                      <a:r>
                        <a:rPr lang="hr-BA" sz="1600">
                          <a:effectLst/>
                          <a:latin typeface="Calibri" panose="020F0502020204030204" pitchFamily="34" charset="0"/>
                          <a:ea typeface="Calibri" panose="020F0502020204030204" pitchFamily="34" charset="0"/>
                          <a:cs typeface="Times New Roman" panose="02020603050405020304" pitchFamily="18" charset="0"/>
                        </a:rPr>
                        <a:t>КМ dо </a:t>
                      </a:r>
                      <a:r>
                        <a:rPr lang="hr-BA" sz="1600" dirty="0">
                          <a:effectLst/>
                          <a:latin typeface="Calibri" panose="020F0502020204030204" pitchFamily="34" charset="0"/>
                          <a:ea typeface="Calibri" panose="020F0502020204030204" pitchFamily="34" charset="0"/>
                          <a:cs typeface="Times New Roman" panose="02020603050405020304" pitchFamily="18" charset="0"/>
                        </a:rPr>
                        <a:t>80.000,00 КМ</a:t>
                      </a:r>
                      <a:endParaRPr lang="sr-Latn-BA" sz="1600" dirty="0"/>
                    </a:p>
                  </a:txBody>
                  <a:tcPr/>
                </a:tc>
                <a:tc>
                  <a:txBody>
                    <a:bodyPr/>
                    <a:lstStyle/>
                    <a:p>
                      <a:pPr algn="ctr"/>
                      <a:r>
                        <a:rPr lang="sr-Cyrl-BA" sz="1600" dirty="0"/>
                        <a:t>800,00 КМ</a:t>
                      </a:r>
                      <a:endParaRPr lang="sr-Latn-BA" sz="1600" dirty="0"/>
                    </a:p>
                  </a:txBody>
                  <a:tcPr/>
                </a:tc>
                <a:extLst>
                  <a:ext uri="{0D108BD9-81ED-4DB2-BD59-A6C34878D82A}">
                    <a16:rowId xmlns:a16="http://schemas.microsoft.com/office/drawing/2014/main" val="55730390"/>
                  </a:ext>
                </a:extLst>
              </a:tr>
              <a:tr h="307233">
                <a:tc>
                  <a:txBody>
                    <a:bodyPr/>
                    <a:lstStyle/>
                    <a:p>
                      <a:pPr algn="ctr"/>
                      <a:r>
                        <a:rPr lang="sr-Latn-BA" sz="1600"/>
                        <a:t>od </a:t>
                      </a:r>
                      <a:r>
                        <a:rPr lang="ru-RU" sz="1600"/>
                        <a:t>80.001,00 КМ </a:t>
                      </a:r>
                      <a:r>
                        <a:rPr lang="sr-Latn-BA" sz="1600"/>
                        <a:t>d</a:t>
                      </a:r>
                      <a:r>
                        <a:rPr lang="ru-RU" sz="1600"/>
                        <a:t>о </a:t>
                      </a:r>
                      <a:r>
                        <a:rPr lang="ru-RU" sz="1600" dirty="0"/>
                        <a:t>250.000,00 КМ</a:t>
                      </a:r>
                      <a:endParaRPr lang="sr-Latn-BA" sz="1600" dirty="0"/>
                    </a:p>
                  </a:txBody>
                  <a:tcPr/>
                </a:tc>
                <a:tc>
                  <a:txBody>
                    <a:bodyPr/>
                    <a:lstStyle/>
                    <a:p>
                      <a:pPr algn="ctr"/>
                      <a:r>
                        <a:rPr lang="sr-Cyrl-BA" sz="1600" dirty="0"/>
                        <a:t>2.000,00 КМ</a:t>
                      </a:r>
                      <a:endParaRPr lang="sr-Latn-BA" sz="1600" dirty="0"/>
                    </a:p>
                  </a:txBody>
                  <a:tcPr/>
                </a:tc>
                <a:extLst>
                  <a:ext uri="{0D108BD9-81ED-4DB2-BD59-A6C34878D82A}">
                    <a16:rowId xmlns:a16="http://schemas.microsoft.com/office/drawing/2014/main" val="663332901"/>
                  </a:ext>
                </a:extLst>
              </a:tr>
              <a:tr h="307233">
                <a:tc>
                  <a:txBody>
                    <a:bodyPr/>
                    <a:lstStyle/>
                    <a:p>
                      <a:pPr algn="ctr"/>
                      <a:r>
                        <a:rPr lang="sr-Latn-BA" sz="1600"/>
                        <a:t>od </a:t>
                      </a:r>
                      <a:r>
                        <a:rPr lang="ru-RU" sz="1600"/>
                        <a:t>250.001,00 КМ </a:t>
                      </a:r>
                      <a:r>
                        <a:rPr lang="sr-Latn-BA" sz="1600"/>
                        <a:t>d</a:t>
                      </a:r>
                      <a:r>
                        <a:rPr lang="ru-RU" sz="1600"/>
                        <a:t>о </a:t>
                      </a:r>
                      <a:r>
                        <a:rPr lang="ru-RU" sz="1600" dirty="0"/>
                        <a:t>400.000,00 КМ</a:t>
                      </a:r>
                      <a:endParaRPr lang="sr-Latn-BA" sz="1600" dirty="0"/>
                    </a:p>
                  </a:txBody>
                  <a:tcPr/>
                </a:tc>
                <a:tc>
                  <a:txBody>
                    <a:bodyPr/>
                    <a:lstStyle/>
                    <a:p>
                      <a:pPr algn="ctr"/>
                      <a:r>
                        <a:rPr lang="sr-Cyrl-BA" sz="1600" dirty="0"/>
                        <a:t>3.500,00 КМ</a:t>
                      </a:r>
                      <a:endParaRPr lang="sr-Latn-BA" sz="1600" dirty="0"/>
                    </a:p>
                  </a:txBody>
                  <a:tcPr/>
                </a:tc>
                <a:extLst>
                  <a:ext uri="{0D108BD9-81ED-4DB2-BD59-A6C34878D82A}">
                    <a16:rowId xmlns:a16="http://schemas.microsoft.com/office/drawing/2014/main" val="923641319"/>
                  </a:ext>
                </a:extLst>
              </a:tr>
              <a:tr h="307233">
                <a:tc>
                  <a:txBody>
                    <a:bodyPr/>
                    <a:lstStyle/>
                    <a:p>
                      <a:pPr algn="ctr"/>
                      <a:r>
                        <a:rPr lang="sr-Latn-BA" sz="1600"/>
                        <a:t>od </a:t>
                      </a:r>
                      <a:r>
                        <a:rPr lang="ru-RU" sz="1600"/>
                        <a:t>400.001,00 КМ </a:t>
                      </a:r>
                      <a:r>
                        <a:rPr lang="sr-Latn-BA" sz="1600"/>
                        <a:t>d</a:t>
                      </a:r>
                      <a:r>
                        <a:rPr lang="ru-RU" sz="1600"/>
                        <a:t>о </a:t>
                      </a:r>
                      <a:r>
                        <a:rPr lang="ru-RU" sz="1600" dirty="0"/>
                        <a:t>800.000,00 КМ</a:t>
                      </a:r>
                      <a:endParaRPr lang="sr-Latn-BA" sz="1600" dirty="0"/>
                    </a:p>
                  </a:txBody>
                  <a:tcPr/>
                </a:tc>
                <a:tc>
                  <a:txBody>
                    <a:bodyPr/>
                    <a:lstStyle/>
                    <a:p>
                      <a:pPr algn="ctr"/>
                      <a:r>
                        <a:rPr lang="sr-Cyrl-BA" sz="1600" dirty="0"/>
                        <a:t>5.000,00 КМ</a:t>
                      </a:r>
                      <a:endParaRPr lang="sr-Latn-BA" sz="1600" dirty="0"/>
                    </a:p>
                  </a:txBody>
                  <a:tcPr/>
                </a:tc>
                <a:extLst>
                  <a:ext uri="{0D108BD9-81ED-4DB2-BD59-A6C34878D82A}">
                    <a16:rowId xmlns:a16="http://schemas.microsoft.com/office/drawing/2014/main" val="274010171"/>
                  </a:ext>
                </a:extLst>
              </a:tr>
              <a:tr h="307233">
                <a:tc>
                  <a:txBody>
                    <a:bodyPr/>
                    <a:lstStyle/>
                    <a:p>
                      <a:pPr algn="ctr"/>
                      <a:r>
                        <a:rPr lang="sr-Latn-BA" sz="1600"/>
                        <a:t>od </a:t>
                      </a:r>
                      <a:r>
                        <a:rPr lang="ru-RU" sz="1600"/>
                        <a:t>800.001,00 КМ </a:t>
                      </a:r>
                      <a:r>
                        <a:rPr lang="sr-Latn-BA" sz="1600"/>
                        <a:t>d</a:t>
                      </a:r>
                      <a:r>
                        <a:rPr lang="ru-RU" sz="1600"/>
                        <a:t>о </a:t>
                      </a:r>
                      <a:r>
                        <a:rPr lang="ru-RU" sz="1600" dirty="0"/>
                        <a:t>9.000.000,00 КМ</a:t>
                      </a:r>
                      <a:endParaRPr lang="sr-Latn-BA" sz="1600" dirty="0"/>
                    </a:p>
                  </a:txBody>
                  <a:tcPr/>
                </a:tc>
                <a:tc>
                  <a:txBody>
                    <a:bodyPr/>
                    <a:lstStyle/>
                    <a:p>
                      <a:pPr algn="ctr"/>
                      <a:r>
                        <a:rPr lang="sr-Cyrl-BA" sz="1600" dirty="0"/>
                        <a:t>7.500,00 КМ</a:t>
                      </a:r>
                      <a:endParaRPr lang="sr-Latn-BA" sz="1600" dirty="0"/>
                    </a:p>
                  </a:txBody>
                  <a:tcPr/>
                </a:tc>
                <a:extLst>
                  <a:ext uri="{0D108BD9-81ED-4DB2-BD59-A6C34878D82A}">
                    <a16:rowId xmlns:a16="http://schemas.microsoft.com/office/drawing/2014/main" val="2335984198"/>
                  </a:ext>
                </a:extLst>
              </a:tr>
              <a:tr h="307233">
                <a:tc>
                  <a:txBody>
                    <a:bodyPr/>
                    <a:lstStyle/>
                    <a:p>
                      <a:pPr algn="ctr"/>
                      <a:r>
                        <a:rPr lang="sr-Latn-BA" sz="1600"/>
                        <a:t>preko</a:t>
                      </a:r>
                      <a:r>
                        <a:rPr lang="sr-Cyrl-BA" sz="1600" baseline="0"/>
                        <a:t> </a:t>
                      </a:r>
                      <a:r>
                        <a:rPr lang="sr-Cyrl-BA" sz="1600" dirty="0"/>
                        <a:t>9.000.000,00 КМ</a:t>
                      </a:r>
                      <a:endParaRPr lang="sr-Latn-BA" sz="1600" dirty="0"/>
                    </a:p>
                  </a:txBody>
                  <a:tcPr/>
                </a:tc>
                <a:tc>
                  <a:txBody>
                    <a:bodyPr/>
                    <a:lstStyle/>
                    <a:p>
                      <a:pPr algn="ctr"/>
                      <a:r>
                        <a:rPr lang="sr-Cyrl-BA" sz="1600" dirty="0"/>
                        <a:t>10.000,00 КМ</a:t>
                      </a:r>
                      <a:endParaRPr lang="sr-Latn-BA" sz="1600" dirty="0"/>
                    </a:p>
                  </a:txBody>
                  <a:tcPr/>
                </a:tc>
                <a:extLst>
                  <a:ext uri="{0D108BD9-81ED-4DB2-BD59-A6C34878D82A}">
                    <a16:rowId xmlns:a16="http://schemas.microsoft.com/office/drawing/2014/main" val="3899267212"/>
                  </a:ext>
                </a:extLst>
              </a:tr>
              <a:tr h="307233">
                <a:tc>
                  <a:txBody>
                    <a:bodyPr/>
                    <a:lstStyle/>
                    <a:p>
                      <a:pPr algn="ctr"/>
                      <a:r>
                        <a:rPr lang="sr-Latn-BA" sz="1600"/>
                        <a:t>Ako</a:t>
                      </a:r>
                      <a:r>
                        <a:rPr lang="sr-Latn-BA" sz="1600" baseline="0"/>
                        <a:t> vrijednost nabavke nije poznata</a:t>
                      </a:r>
                      <a:endParaRPr lang="sr-Latn-BA" sz="1600" dirty="0"/>
                    </a:p>
                  </a:txBody>
                  <a:tcPr/>
                </a:tc>
                <a:tc>
                  <a:txBody>
                    <a:bodyPr/>
                    <a:lstStyle/>
                    <a:p>
                      <a:pPr algn="ctr"/>
                      <a:r>
                        <a:rPr lang="sr-Cyrl-BA" sz="1600" dirty="0"/>
                        <a:t>2.000,00 КМ</a:t>
                      </a:r>
                      <a:endParaRPr lang="sr-Latn-BA" sz="1600" dirty="0"/>
                    </a:p>
                  </a:txBody>
                  <a:tcPr/>
                </a:tc>
                <a:extLst>
                  <a:ext uri="{0D108BD9-81ED-4DB2-BD59-A6C34878D82A}">
                    <a16:rowId xmlns:a16="http://schemas.microsoft.com/office/drawing/2014/main" val="182941676"/>
                  </a:ext>
                </a:extLst>
              </a:tr>
            </a:tbl>
          </a:graphicData>
        </a:graphic>
      </p:graphicFrame>
      <p:sp>
        <p:nvSpPr>
          <p:cNvPr id="5" name="TextBox 4"/>
          <p:cNvSpPr txBox="1"/>
          <p:nvPr/>
        </p:nvSpPr>
        <p:spPr>
          <a:xfrm>
            <a:off x="1194616" y="4324491"/>
            <a:ext cx="9645448" cy="830997"/>
          </a:xfrm>
          <a:prstGeom prst="rect">
            <a:avLst/>
          </a:prstGeom>
          <a:noFill/>
        </p:spPr>
        <p:txBody>
          <a:bodyPr wrap="square" rtlCol="0">
            <a:spAutoFit/>
          </a:bodyPr>
          <a:lstStyle/>
          <a:p>
            <a:pPr lvl="0" algn="just"/>
            <a:r>
              <a:rPr lang="sr-Latn-BA" sz="1600" dirty="0">
                <a:solidFill>
                  <a:schemeClr val="accent6">
                    <a:lumMod val="50000"/>
                  </a:schemeClr>
                </a:solidFill>
              </a:rPr>
              <a:t>Žalilac uplaćuje odgovarajući iznos naknade iz stava (1) ovog člana na osnovu podatka iz tenderske dokumentacije o procijenjenoj vrijednosti lota na koji se žali, odnosno zbiru procijenjenih vrijednosti lotova na koje se žali, u slučaju kada se žalba ne odnosi na nabavku u cjelini nego na jedan ili više lotova.</a:t>
            </a:r>
            <a:endParaRPr kumimoji="0" lang="sr-Latn-BA" sz="1600" b="0" i="0" u="none" strike="noStrike" kern="1200" cap="none" spc="0" normalizeH="0" baseline="0" noProof="0" dirty="0">
              <a:ln>
                <a:noFill/>
              </a:ln>
              <a:solidFill>
                <a:schemeClr val="accent6">
                  <a:lumMod val="50000"/>
                </a:schemeClr>
              </a:solidFill>
              <a:effectLst/>
              <a:uLnTx/>
              <a:uFillTx/>
              <a:latin typeface="Roboto Condensed"/>
            </a:endParaRPr>
          </a:p>
        </p:txBody>
      </p:sp>
      <p:sp>
        <p:nvSpPr>
          <p:cNvPr id="6" name="TextBox 5"/>
          <p:cNvSpPr txBox="1"/>
          <p:nvPr/>
        </p:nvSpPr>
        <p:spPr>
          <a:xfrm>
            <a:off x="1194616" y="5155488"/>
            <a:ext cx="9665113" cy="338554"/>
          </a:xfrm>
          <a:prstGeom prst="rect">
            <a:avLst/>
          </a:prstGeom>
          <a:noFill/>
        </p:spPr>
        <p:txBody>
          <a:bodyPr wrap="square" rtlCol="0">
            <a:spAutoFit/>
          </a:bodyPr>
          <a:lstStyle/>
          <a:p>
            <a:pPr lvl="0">
              <a:defRPr/>
            </a:pPr>
            <a:r>
              <a:rPr lang="sr-Latn-BA" sz="1600" dirty="0">
                <a:solidFill>
                  <a:schemeClr val="accent6"/>
                </a:solidFill>
              </a:rPr>
              <a:t>Uplaćena naknada je nepovratna u slučaju neosnovane žalbe</a:t>
            </a:r>
            <a:r>
              <a:rPr kumimoji="0" lang="ru-RU" sz="1600" b="0" i="0" u="none" strike="noStrike" kern="1200" cap="none" spc="0" normalizeH="0" baseline="0" noProof="0" dirty="0">
                <a:ln>
                  <a:noFill/>
                </a:ln>
                <a:solidFill>
                  <a:schemeClr val="accent6">
                    <a:lumMod val="50000"/>
                  </a:schemeClr>
                </a:solidFill>
                <a:effectLst/>
                <a:uLnTx/>
                <a:uFillTx/>
                <a:latin typeface="Roboto Condensed"/>
                <a:ea typeface="+mn-ea"/>
                <a:cs typeface="+mn-cs"/>
              </a:rPr>
              <a:t>.</a:t>
            </a:r>
            <a:endParaRPr kumimoji="0" lang="sr-Latn-BA" sz="1600" b="0" i="0" u="none" strike="noStrike" kern="1200" cap="none" spc="0" normalizeH="0" baseline="0" noProof="0" dirty="0">
              <a:ln>
                <a:noFill/>
              </a:ln>
              <a:solidFill>
                <a:schemeClr val="accent6">
                  <a:lumMod val="50000"/>
                </a:schemeClr>
              </a:solidFill>
              <a:effectLst/>
              <a:uLnTx/>
              <a:uFillTx/>
              <a:latin typeface="Roboto Condensed"/>
              <a:ea typeface="+mn-ea"/>
              <a:cs typeface="+mn-cs"/>
            </a:endParaRPr>
          </a:p>
        </p:txBody>
      </p:sp>
      <p:sp>
        <p:nvSpPr>
          <p:cNvPr id="8" name="TextBox 7"/>
          <p:cNvSpPr txBox="1"/>
          <p:nvPr/>
        </p:nvSpPr>
        <p:spPr>
          <a:xfrm>
            <a:off x="1194616" y="5558457"/>
            <a:ext cx="9645448" cy="1077218"/>
          </a:xfrm>
          <a:prstGeom prst="rect">
            <a:avLst/>
          </a:prstGeom>
          <a:noFill/>
        </p:spPr>
        <p:txBody>
          <a:bodyPr wrap="square" rtlCol="0">
            <a:spAutoFit/>
          </a:bodyPr>
          <a:lstStyle/>
          <a:p>
            <a:pPr algn="just"/>
            <a:r>
              <a:rPr lang="hr-HR" sz="1600">
                <a:solidFill>
                  <a:schemeClr val="accent6">
                    <a:lumMod val="50000"/>
                  </a:schemeClr>
                </a:solidFill>
                <a:latin typeface="Times New Roman" panose="02020603050405020304" pitchFamily="18" charset="0"/>
                <a:ea typeface="Times New Roman" panose="02020603050405020304" pitchFamily="18" charset="0"/>
              </a:rPr>
              <a:t>U slučaju </a:t>
            </a:r>
            <a:r>
              <a:rPr lang="hr-HR" sz="1600" u="sng">
                <a:solidFill>
                  <a:schemeClr val="accent6">
                    <a:lumMod val="50000"/>
                  </a:schemeClr>
                </a:solidFill>
                <a:latin typeface="Times New Roman" panose="02020603050405020304" pitchFamily="18" charset="0"/>
                <a:ea typeface="Times New Roman" panose="02020603050405020304" pitchFamily="18" charset="0"/>
              </a:rPr>
              <a:t>osnovane žalbe</a:t>
            </a:r>
            <a:r>
              <a:rPr lang="hr-HR" sz="1600">
                <a:solidFill>
                  <a:schemeClr val="accent6">
                    <a:lumMod val="50000"/>
                  </a:schemeClr>
                </a:solidFill>
                <a:latin typeface="Times New Roman" panose="02020603050405020304" pitchFamily="18" charset="0"/>
                <a:ea typeface="Times New Roman" panose="02020603050405020304" pitchFamily="18" charset="0"/>
              </a:rPr>
              <a:t>, a i u slučaju </a:t>
            </a:r>
            <a:r>
              <a:rPr lang="hr-HR" sz="1600" u="sng">
                <a:solidFill>
                  <a:schemeClr val="accent6">
                    <a:lumMod val="50000"/>
                  </a:schemeClr>
                </a:solidFill>
                <a:latin typeface="Times New Roman" panose="02020603050405020304" pitchFamily="18" charset="0"/>
                <a:ea typeface="Times New Roman" panose="02020603050405020304" pitchFamily="18" charset="0"/>
              </a:rPr>
              <a:t>neuredne žalbe za koju se naknadno utvrdi da je uplata izvršena izvan ostavljenog roka</a:t>
            </a:r>
            <a:r>
              <a:rPr lang="hr-HR" sz="1600">
                <a:solidFill>
                  <a:schemeClr val="accent6">
                    <a:lumMod val="50000"/>
                  </a:schemeClr>
                </a:solidFill>
                <a:latin typeface="Times New Roman" panose="02020603050405020304" pitchFamily="18" charset="0"/>
                <a:ea typeface="Times New Roman" panose="02020603050405020304" pitchFamily="18" charset="0"/>
              </a:rPr>
              <a:t>, URŽ u roku od sedam dana od dana donošenja odluke povodom žalbe donosi </a:t>
            </a:r>
            <a:r>
              <a:rPr lang="hr-HR" sz="1600" b="1">
                <a:solidFill>
                  <a:schemeClr val="accent6">
                    <a:lumMod val="50000"/>
                  </a:schemeClr>
                </a:solidFill>
                <a:latin typeface="Times New Roman" panose="02020603050405020304" pitchFamily="18" charset="0"/>
                <a:ea typeface="Times New Roman" panose="02020603050405020304" pitchFamily="18" charset="0"/>
              </a:rPr>
              <a:t>posebno rješenje o povratu naknade </a:t>
            </a:r>
            <a:r>
              <a:rPr lang="hr-HR" sz="1600">
                <a:solidFill>
                  <a:schemeClr val="accent6">
                    <a:lumMod val="50000"/>
                  </a:schemeClr>
                </a:solidFill>
                <a:latin typeface="Times New Roman" panose="02020603050405020304" pitchFamily="18" charset="0"/>
                <a:ea typeface="Times New Roman" panose="02020603050405020304" pitchFamily="18" charset="0"/>
              </a:rPr>
              <a:t>za pokretanje žalbenog postupka, koja se mora provesti u roku od 30 dana od dana zaprimanja rješenja o povratu naknade </a:t>
            </a:r>
            <a:endParaRPr lang="sr-Latn-BA" sz="1600">
              <a:solidFill>
                <a:schemeClr val="accent6">
                  <a:lumMod val="50000"/>
                </a:schemeClr>
              </a:solidFill>
            </a:endParaRPr>
          </a:p>
        </p:txBody>
      </p:sp>
    </p:spTree>
    <p:extLst>
      <p:ext uri="{BB962C8B-B14F-4D97-AF65-F5344CB8AC3E}">
        <p14:creationId xmlns:p14="http://schemas.microsoft.com/office/powerpoint/2010/main" val="20312788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125"/>
          <p:cNvSpPr>
            <a:spLocks noGrp="1"/>
          </p:cNvSpPr>
          <p:nvPr>
            <p:ph type="title"/>
          </p:nvPr>
        </p:nvSpPr>
        <p:spPr>
          <a:xfrm>
            <a:off x="1339134" y="366201"/>
            <a:ext cx="9630697" cy="413483"/>
          </a:xfrm>
        </p:spPr>
        <p:txBody>
          <a:bodyPr/>
          <a:lstStyle/>
          <a:p>
            <a:r>
              <a:rPr lang="pl-PL">
                <a:solidFill>
                  <a:srgbClr val="002060"/>
                </a:solidFill>
              </a:rPr>
              <a:t>POSTUPANJE UGOVORNOG ORGANA PO ŽALBI</a:t>
            </a:r>
            <a:endParaRPr lang="en-US" dirty="0">
              <a:solidFill>
                <a:srgbClr val="002060"/>
              </a:solidFill>
            </a:endParaRPr>
          </a:p>
        </p:txBody>
      </p:sp>
      <p:sp>
        <p:nvSpPr>
          <p:cNvPr id="127" name="Text Placeholder 126"/>
          <p:cNvSpPr>
            <a:spLocks noGrp="1"/>
          </p:cNvSpPr>
          <p:nvPr>
            <p:ph type="body" sz="half" idx="2"/>
          </p:nvPr>
        </p:nvSpPr>
        <p:spPr/>
        <p:txBody>
          <a:bodyPr/>
          <a:lstStyle/>
          <a:p>
            <a:r>
              <a:rPr lang="sr-Latn-BA">
                <a:solidFill>
                  <a:srgbClr val="002060"/>
                </a:solidFill>
              </a:rPr>
              <a:t>ČLAN 100. ZJN</a:t>
            </a:r>
            <a:endParaRPr lang="en-US" dirty="0">
              <a:solidFill>
                <a:srgbClr val="002060"/>
              </a:solidFill>
            </a:endParaRPr>
          </a:p>
        </p:txBody>
      </p:sp>
      <p:sp>
        <p:nvSpPr>
          <p:cNvPr id="29" name="Text Placeholder 28"/>
          <p:cNvSpPr txBox="1">
            <a:spLocks noGrp="1"/>
          </p:cNvSpPr>
          <p:nvPr>
            <p:ph type="body" sz="half" idx="61"/>
          </p:nvPr>
        </p:nvSpPr>
        <p:spPr>
          <a:xfrm>
            <a:off x="2489200" y="2337662"/>
            <a:ext cx="1901952" cy="1229023"/>
          </a:xfrm>
        </p:spPr>
        <p:txBody>
          <a:bodyPr/>
          <a:lstStyle/>
          <a:p>
            <a:pPr lvl="0" algn="just"/>
            <a:r>
              <a:rPr lang="sr-Latn-BA">
                <a:solidFill>
                  <a:srgbClr val="002060"/>
                </a:solidFill>
              </a:rPr>
              <a:t>Žalba se upućuje KRŽ-u putem ugovornog organa.</a:t>
            </a:r>
          </a:p>
          <a:p>
            <a:pPr lvl="0" algn="just"/>
            <a:r>
              <a:rPr lang="sr-Latn-BA">
                <a:solidFill>
                  <a:srgbClr val="002060"/>
                </a:solidFill>
              </a:rPr>
              <a:t>Ugovorni organ je dužan po istoj postupiti u roku od 5 dana od dana zaprimanja.</a:t>
            </a:r>
            <a:endParaRPr lang="sr-Latn-BA" dirty="0">
              <a:solidFill>
                <a:srgbClr val="002060"/>
              </a:solidFill>
            </a:endParaRPr>
          </a:p>
        </p:txBody>
      </p:sp>
      <p:sp>
        <p:nvSpPr>
          <p:cNvPr id="54" name="Text Placeholder 53"/>
          <p:cNvSpPr>
            <a:spLocks noGrp="1"/>
          </p:cNvSpPr>
          <p:nvPr>
            <p:ph type="body" sz="half" idx="62"/>
          </p:nvPr>
        </p:nvSpPr>
        <p:spPr>
          <a:xfrm>
            <a:off x="2489199" y="2044665"/>
            <a:ext cx="2672735" cy="257040"/>
          </a:xfrm>
        </p:spPr>
        <p:txBody>
          <a:bodyPr/>
          <a:lstStyle/>
          <a:p>
            <a:pPr lvl="0"/>
            <a:r>
              <a:rPr lang="sr-Latn-BA"/>
              <a:t>ZAPRIMANJE ŽALBE</a:t>
            </a:r>
            <a:endParaRPr lang="en-US" dirty="0"/>
          </a:p>
        </p:txBody>
      </p:sp>
      <p:sp>
        <p:nvSpPr>
          <p:cNvPr id="26" name="Text Placeholder 25"/>
          <p:cNvSpPr txBox="1">
            <a:spLocks noGrp="1"/>
          </p:cNvSpPr>
          <p:nvPr>
            <p:ph type="body" sz="half" idx="67"/>
          </p:nvPr>
        </p:nvSpPr>
        <p:spPr>
          <a:xfrm>
            <a:off x="2530749" y="4927338"/>
            <a:ext cx="1901952" cy="1257879"/>
          </a:xfrm>
        </p:spPr>
        <p:txBody>
          <a:bodyPr/>
          <a:lstStyle/>
          <a:p>
            <a:pPr lvl="0"/>
            <a:r>
              <a:rPr lang="sr-Latn-BA">
                <a:solidFill>
                  <a:srgbClr val="002060"/>
                </a:solidFill>
              </a:rPr>
              <a:t>Ugovorni organ ispituje da je le žalba:</a:t>
            </a:r>
          </a:p>
          <a:p>
            <a:pPr marL="228600" lvl="0" indent="-228600">
              <a:buFont typeface="+mj-lt"/>
              <a:buAutoNum type="arabicPeriod"/>
            </a:pPr>
            <a:r>
              <a:rPr lang="sr-Latn-BA">
                <a:solidFill>
                  <a:srgbClr val="002060"/>
                </a:solidFill>
              </a:rPr>
              <a:t>Blagovremena</a:t>
            </a:r>
          </a:p>
          <a:p>
            <a:pPr marL="228600" lvl="0" indent="-228600">
              <a:buFont typeface="+mj-lt"/>
              <a:buAutoNum type="arabicPeriod"/>
            </a:pPr>
            <a:r>
              <a:rPr lang="sr-Latn-BA">
                <a:solidFill>
                  <a:srgbClr val="002060"/>
                </a:solidFill>
              </a:rPr>
              <a:t>Dopuštena</a:t>
            </a:r>
          </a:p>
          <a:p>
            <a:pPr marL="228600" lvl="0" indent="-228600">
              <a:buFont typeface="+mj-lt"/>
              <a:buAutoNum type="arabicPeriod"/>
            </a:pPr>
            <a:r>
              <a:rPr lang="sr-Latn-BA">
                <a:solidFill>
                  <a:srgbClr val="002060"/>
                </a:solidFill>
              </a:rPr>
              <a:t>Izjavljena od strane ovlaštenog lica</a:t>
            </a:r>
          </a:p>
          <a:p>
            <a:pPr marL="228600" lvl="0" indent="-228600">
              <a:buFont typeface="+mj-lt"/>
              <a:buAutoNum type="arabicPeriod"/>
            </a:pPr>
            <a:r>
              <a:rPr lang="sr-Latn-BA">
                <a:solidFill>
                  <a:srgbClr val="002060"/>
                </a:solidFill>
              </a:rPr>
              <a:t>Izjavljena od aktivno legitimisanog lica</a:t>
            </a:r>
            <a:endParaRPr lang="sr-Latn-BA" dirty="0">
              <a:solidFill>
                <a:srgbClr val="002060"/>
              </a:solidFill>
            </a:endParaRPr>
          </a:p>
        </p:txBody>
      </p:sp>
      <p:sp>
        <p:nvSpPr>
          <p:cNvPr id="55" name="Text Placeholder 54"/>
          <p:cNvSpPr>
            <a:spLocks noGrp="1"/>
          </p:cNvSpPr>
          <p:nvPr>
            <p:ph type="body" sz="half" idx="68"/>
          </p:nvPr>
        </p:nvSpPr>
        <p:spPr>
          <a:xfrm>
            <a:off x="2530749" y="4505821"/>
            <a:ext cx="1901952" cy="257040"/>
          </a:xfrm>
        </p:spPr>
        <p:txBody>
          <a:bodyPr/>
          <a:lstStyle/>
          <a:p>
            <a:pPr lvl="0"/>
            <a:r>
              <a:rPr lang="sr-Latn-BA"/>
              <a:t>FORMALNO</a:t>
            </a:r>
          </a:p>
          <a:p>
            <a:pPr lvl="0"/>
            <a:r>
              <a:rPr lang="sr-Latn-BA"/>
              <a:t>ISPITIVANJE</a:t>
            </a:r>
            <a:endParaRPr lang="en-US" dirty="0"/>
          </a:p>
        </p:txBody>
      </p:sp>
      <p:sp>
        <p:nvSpPr>
          <p:cNvPr id="27" name="Text Placeholder 26"/>
          <p:cNvSpPr txBox="1">
            <a:spLocks noGrp="1"/>
          </p:cNvSpPr>
          <p:nvPr>
            <p:ph type="body" sz="half" idx="69"/>
          </p:nvPr>
        </p:nvSpPr>
        <p:spPr>
          <a:xfrm>
            <a:off x="6154483" y="4970715"/>
            <a:ext cx="1675068" cy="829056"/>
          </a:xfrm>
        </p:spPr>
        <p:txBody>
          <a:bodyPr/>
          <a:lstStyle/>
          <a:p>
            <a:pPr lvl="0" algn="just"/>
            <a:r>
              <a:rPr lang="it-IT">
                <a:solidFill>
                  <a:srgbClr val="002060"/>
                </a:solidFill>
              </a:rPr>
              <a:t>Utvrđuje da li je žalba djelimično ili u cjelini osnovana/ neosnovana</a:t>
            </a:r>
            <a:endParaRPr lang="it-IT" dirty="0">
              <a:solidFill>
                <a:srgbClr val="002060"/>
              </a:solidFill>
            </a:endParaRPr>
          </a:p>
        </p:txBody>
      </p:sp>
      <p:sp>
        <p:nvSpPr>
          <p:cNvPr id="56" name="Text Placeholder 55"/>
          <p:cNvSpPr>
            <a:spLocks noGrp="1"/>
          </p:cNvSpPr>
          <p:nvPr>
            <p:ph type="body" sz="half" idx="70"/>
          </p:nvPr>
        </p:nvSpPr>
        <p:spPr>
          <a:xfrm>
            <a:off x="6154482" y="4461683"/>
            <a:ext cx="1901952" cy="257040"/>
          </a:xfrm>
        </p:spPr>
        <p:txBody>
          <a:bodyPr/>
          <a:lstStyle/>
          <a:p>
            <a:pPr lvl="0"/>
            <a:r>
              <a:rPr lang="sr-Latn-BA"/>
              <a:t>MERITORNO </a:t>
            </a:r>
          </a:p>
          <a:p>
            <a:pPr lvl="0"/>
            <a:r>
              <a:rPr lang="sr-Latn-BA"/>
              <a:t>ISPITIVANJE</a:t>
            </a:r>
            <a:endParaRPr lang="en-US" dirty="0"/>
          </a:p>
        </p:txBody>
      </p:sp>
      <p:sp>
        <p:nvSpPr>
          <p:cNvPr id="28" name="Text Placeholder 27"/>
          <p:cNvSpPr txBox="1">
            <a:spLocks noGrp="1"/>
          </p:cNvSpPr>
          <p:nvPr>
            <p:ph type="body" sz="half" idx="71"/>
          </p:nvPr>
        </p:nvSpPr>
        <p:spPr>
          <a:xfrm>
            <a:off x="9799719" y="4970715"/>
            <a:ext cx="2086696" cy="1672406"/>
          </a:xfrm>
        </p:spPr>
        <p:txBody>
          <a:bodyPr/>
          <a:lstStyle/>
          <a:p>
            <a:pPr lvl="0" algn="just"/>
            <a:r>
              <a:rPr lang="sr-Latn-BA">
                <a:solidFill>
                  <a:srgbClr val="002060"/>
                </a:solidFill>
              </a:rPr>
              <a:t>Ako smatra da je neosnovana, dužan je da je proslijedi KRŽ-u, sa svojim izjašnjenjem na navode žalbe, kao i kompletnom dokumentacijom .</a:t>
            </a:r>
            <a:endParaRPr lang="sr-Latn-BA" dirty="0">
              <a:solidFill>
                <a:srgbClr val="002060"/>
              </a:solidFill>
            </a:endParaRPr>
          </a:p>
        </p:txBody>
      </p:sp>
      <p:sp>
        <p:nvSpPr>
          <p:cNvPr id="57" name="Text Placeholder 56"/>
          <p:cNvSpPr>
            <a:spLocks noGrp="1"/>
          </p:cNvSpPr>
          <p:nvPr>
            <p:ph type="body" sz="half" idx="72"/>
          </p:nvPr>
        </p:nvSpPr>
        <p:spPr>
          <a:xfrm>
            <a:off x="9799719" y="4318114"/>
            <a:ext cx="2279209" cy="544178"/>
          </a:xfrm>
        </p:spPr>
        <p:txBody>
          <a:bodyPr/>
          <a:lstStyle/>
          <a:p>
            <a:pPr lvl="0"/>
            <a:r>
              <a:rPr lang="sr-Latn-BA"/>
              <a:t>PROSLJEĐIVANJE</a:t>
            </a:r>
          </a:p>
          <a:p>
            <a:pPr lvl="0"/>
            <a:r>
              <a:rPr lang="sr-Latn-BA"/>
              <a:t>KRŽ-u</a:t>
            </a:r>
            <a:endParaRPr lang="en-US" dirty="0"/>
          </a:p>
        </p:txBody>
      </p:sp>
      <p:sp>
        <p:nvSpPr>
          <p:cNvPr id="16" name="Picture Placeholder 15"/>
          <p:cNvSpPr>
            <a:spLocks noGrp="1"/>
          </p:cNvSpPr>
          <p:nvPr>
            <p:ph type="pic" sz="quarter" idx="66"/>
          </p:nvPr>
        </p:nvSpPr>
        <p:spPr/>
      </p:sp>
      <p:sp>
        <p:nvSpPr>
          <p:cNvPr id="17" name="Picture Placeholder 16"/>
          <p:cNvSpPr>
            <a:spLocks noGrp="1"/>
          </p:cNvSpPr>
          <p:nvPr>
            <p:ph type="pic" sz="quarter" idx="63"/>
          </p:nvPr>
        </p:nvSpPr>
        <p:spPr/>
      </p:sp>
      <p:sp>
        <p:nvSpPr>
          <p:cNvPr id="18" name="Picture Placeholder 17"/>
          <p:cNvSpPr>
            <a:spLocks noGrp="1"/>
          </p:cNvSpPr>
          <p:nvPr>
            <p:ph type="pic" sz="quarter" idx="64"/>
          </p:nvPr>
        </p:nvSpPr>
        <p:spPr/>
      </p:sp>
      <p:sp>
        <p:nvSpPr>
          <p:cNvPr id="19" name="Picture Placeholder 18"/>
          <p:cNvSpPr>
            <a:spLocks noGrp="1"/>
          </p:cNvSpPr>
          <p:nvPr>
            <p:ph type="pic" sz="quarter" idx="65"/>
          </p:nvPr>
        </p:nvSpPr>
        <p:spPr/>
      </p:sp>
    </p:spTree>
    <p:extLst>
      <p:ext uri="{BB962C8B-B14F-4D97-AF65-F5344CB8AC3E}">
        <p14:creationId xmlns:p14="http://schemas.microsoft.com/office/powerpoint/2010/main" val="26559165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solidFill>
                  <a:srgbClr val="002060"/>
                </a:solidFill>
              </a:rPr>
              <a:t>POSTUPANJE UGOVORNOG ORGANA</a:t>
            </a:r>
            <a:endParaRPr lang="en-US" sz="3200" dirty="0">
              <a:solidFill>
                <a:srgbClr val="002060"/>
              </a:solidFill>
            </a:endParaRPr>
          </a:p>
        </p:txBody>
      </p:sp>
      <p:sp>
        <p:nvSpPr>
          <p:cNvPr id="3" name="Text Placeholder 2"/>
          <p:cNvSpPr>
            <a:spLocks noGrp="1"/>
          </p:cNvSpPr>
          <p:nvPr>
            <p:ph type="body" sz="half" idx="2"/>
          </p:nvPr>
        </p:nvSpPr>
        <p:spPr/>
        <p:txBody>
          <a:bodyPr/>
          <a:lstStyle/>
          <a:p>
            <a:r>
              <a:rPr lang="sr-Cyrl-BA">
                <a:solidFill>
                  <a:srgbClr val="002060"/>
                </a:solidFill>
              </a:rPr>
              <a:t>А</a:t>
            </a:r>
            <a:r>
              <a:rPr lang="sr-Latn-BA">
                <a:solidFill>
                  <a:srgbClr val="002060"/>
                </a:solidFill>
              </a:rPr>
              <a:t>KTI</a:t>
            </a:r>
            <a:endParaRPr lang="en-US" dirty="0">
              <a:solidFill>
                <a:srgbClr val="002060"/>
              </a:solidFill>
            </a:endParaRPr>
          </a:p>
        </p:txBody>
      </p:sp>
      <p:sp>
        <p:nvSpPr>
          <p:cNvPr id="4" name="Freeform 27"/>
          <p:cNvSpPr>
            <a:spLocks/>
          </p:cNvSpPr>
          <p:nvPr/>
        </p:nvSpPr>
        <p:spPr bwMode="auto">
          <a:xfrm>
            <a:off x="4705967" y="1424780"/>
            <a:ext cx="1671405" cy="787152"/>
          </a:xfrm>
          <a:custGeom>
            <a:avLst/>
            <a:gdLst/>
            <a:ahLst/>
            <a:cxnLst>
              <a:cxn ang="0">
                <a:pos x="356" y="0"/>
              </a:cxn>
              <a:cxn ang="0">
                <a:pos x="0" y="0"/>
              </a:cxn>
              <a:cxn ang="0">
                <a:pos x="0" y="220"/>
              </a:cxn>
              <a:cxn ang="0">
                <a:pos x="356" y="220"/>
              </a:cxn>
              <a:cxn ang="0">
                <a:pos x="418" y="110"/>
              </a:cxn>
              <a:cxn ang="0">
                <a:pos x="356" y="0"/>
              </a:cxn>
            </a:cxnLst>
            <a:rect l="0" t="0" r="r" b="b"/>
            <a:pathLst>
              <a:path w="418" h="220">
                <a:moveTo>
                  <a:pt x="356" y="0"/>
                </a:moveTo>
                <a:lnTo>
                  <a:pt x="0" y="0"/>
                </a:lnTo>
                <a:lnTo>
                  <a:pt x="0" y="220"/>
                </a:lnTo>
                <a:lnTo>
                  <a:pt x="356" y="220"/>
                </a:lnTo>
                <a:lnTo>
                  <a:pt x="418" y="110"/>
                </a:lnTo>
                <a:lnTo>
                  <a:pt x="356" y="0"/>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sp>
        <p:nvSpPr>
          <p:cNvPr id="7" name="TextBox 6"/>
          <p:cNvSpPr txBox="1"/>
          <p:nvPr/>
        </p:nvSpPr>
        <p:spPr>
          <a:xfrm>
            <a:off x="4748386" y="1539191"/>
            <a:ext cx="1433406" cy="564322"/>
          </a:xfrm>
          <a:prstGeom prst="rect">
            <a:avLst/>
          </a:prstGeom>
          <a:noFill/>
        </p:spPr>
        <p:txBody>
          <a:bodyPr wrap="none" rtlCol="0">
            <a:spAutoFit/>
          </a:bodyPr>
          <a:lstStyle/>
          <a:p>
            <a:pPr defTabSz="1219170"/>
            <a:r>
              <a:rPr lang="sr-Latn-BA" sz="1600" b="1">
                <a:solidFill>
                  <a:prstClr val="white"/>
                </a:solidFill>
                <a:latin typeface="Roboto Condensed"/>
              </a:rPr>
              <a:t>ZAKLJUČAK</a:t>
            </a:r>
            <a:br>
              <a:rPr lang="en-US" sz="1600" b="1">
                <a:solidFill>
                  <a:prstClr val="white"/>
                </a:solidFill>
                <a:latin typeface="Roboto Condensed"/>
              </a:rPr>
            </a:br>
            <a:r>
              <a:rPr lang="sr-Cyrl-BA" sz="1467">
                <a:solidFill>
                  <a:prstClr val="white"/>
                </a:solidFill>
                <a:latin typeface="Roboto Condensed"/>
              </a:rPr>
              <a:t>о</a:t>
            </a:r>
            <a:r>
              <a:rPr lang="sr-Latn-BA" sz="1467">
                <a:solidFill>
                  <a:prstClr val="white"/>
                </a:solidFill>
                <a:latin typeface="Roboto Condensed"/>
              </a:rPr>
              <a:t>dbacivanje</a:t>
            </a:r>
            <a:endParaRPr lang="en-US" sz="1600" dirty="0">
              <a:solidFill>
                <a:prstClr val="white"/>
              </a:solidFill>
              <a:latin typeface="Roboto Condensed"/>
            </a:endParaRPr>
          </a:p>
        </p:txBody>
      </p:sp>
      <p:sp>
        <p:nvSpPr>
          <p:cNvPr id="8" name="Freeform 27"/>
          <p:cNvSpPr>
            <a:spLocks/>
          </p:cNvSpPr>
          <p:nvPr/>
        </p:nvSpPr>
        <p:spPr bwMode="auto">
          <a:xfrm>
            <a:off x="1511167" y="3556535"/>
            <a:ext cx="1671405" cy="787152"/>
          </a:xfrm>
          <a:custGeom>
            <a:avLst/>
            <a:gdLst/>
            <a:ahLst/>
            <a:cxnLst>
              <a:cxn ang="0">
                <a:pos x="356" y="0"/>
              </a:cxn>
              <a:cxn ang="0">
                <a:pos x="0" y="0"/>
              </a:cxn>
              <a:cxn ang="0">
                <a:pos x="0" y="220"/>
              </a:cxn>
              <a:cxn ang="0">
                <a:pos x="356" y="220"/>
              </a:cxn>
              <a:cxn ang="0">
                <a:pos x="418" y="110"/>
              </a:cxn>
              <a:cxn ang="0">
                <a:pos x="356" y="0"/>
              </a:cxn>
            </a:cxnLst>
            <a:rect l="0" t="0" r="r" b="b"/>
            <a:pathLst>
              <a:path w="418" h="220">
                <a:moveTo>
                  <a:pt x="356" y="0"/>
                </a:moveTo>
                <a:lnTo>
                  <a:pt x="0" y="0"/>
                </a:lnTo>
                <a:lnTo>
                  <a:pt x="0" y="220"/>
                </a:lnTo>
                <a:lnTo>
                  <a:pt x="356" y="220"/>
                </a:lnTo>
                <a:lnTo>
                  <a:pt x="418" y="110"/>
                </a:lnTo>
                <a:lnTo>
                  <a:pt x="35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sp>
        <p:nvSpPr>
          <p:cNvPr id="9" name="TextBox 8"/>
          <p:cNvSpPr txBox="1"/>
          <p:nvPr/>
        </p:nvSpPr>
        <p:spPr>
          <a:xfrm>
            <a:off x="1554045" y="3794381"/>
            <a:ext cx="1366955" cy="338554"/>
          </a:xfrm>
          <a:prstGeom prst="rect">
            <a:avLst/>
          </a:prstGeom>
          <a:noFill/>
        </p:spPr>
        <p:txBody>
          <a:bodyPr wrap="square" rtlCol="0">
            <a:spAutoFit/>
          </a:bodyPr>
          <a:lstStyle/>
          <a:p>
            <a:pPr algn="ctr" defTabSz="1219170"/>
            <a:r>
              <a:rPr lang="sr-Cyrl-BA" sz="1600" b="1">
                <a:solidFill>
                  <a:prstClr val="white"/>
                </a:solidFill>
                <a:latin typeface="Roboto Condensed"/>
              </a:rPr>
              <a:t>А</a:t>
            </a:r>
            <a:r>
              <a:rPr lang="sr-Latn-BA" sz="1600" b="1">
                <a:solidFill>
                  <a:prstClr val="white"/>
                </a:solidFill>
                <a:latin typeface="Roboto Condensed"/>
              </a:rPr>
              <a:t>KTI</a:t>
            </a:r>
            <a:r>
              <a:rPr lang="sr-Cyrl-BA" sz="1600" b="1">
                <a:solidFill>
                  <a:prstClr val="white"/>
                </a:solidFill>
                <a:latin typeface="Roboto Condensed"/>
              </a:rPr>
              <a:t> </a:t>
            </a:r>
            <a:endParaRPr lang="sr-Cyrl-BA" sz="1600" b="1" dirty="0">
              <a:solidFill>
                <a:prstClr val="white"/>
              </a:solidFill>
              <a:latin typeface="Roboto Condensed"/>
            </a:endParaRPr>
          </a:p>
        </p:txBody>
      </p:sp>
      <p:cxnSp>
        <p:nvCxnSpPr>
          <p:cNvPr id="10" name="Straight Connector 9"/>
          <p:cNvCxnSpPr/>
          <p:nvPr/>
        </p:nvCxnSpPr>
        <p:spPr>
          <a:xfrm>
            <a:off x="3185159" y="3948206"/>
            <a:ext cx="853440" cy="2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2943012" y="2865319"/>
            <a:ext cx="2194560" cy="2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2939837" y="5053951"/>
            <a:ext cx="2194560" cy="2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57651" y="3956670"/>
            <a:ext cx="609600" cy="2117"/>
          </a:xfrm>
          <a:prstGeom prst="line">
            <a:avLst/>
          </a:prstGeom>
          <a:ln w="19050">
            <a:solidFill>
              <a:schemeClr val="accent3"/>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40292" y="1814606"/>
            <a:ext cx="609600" cy="2117"/>
          </a:xfrm>
          <a:prstGeom prst="line">
            <a:avLst/>
          </a:prstGeom>
          <a:ln w="19050">
            <a:solidFill>
              <a:schemeClr val="accent2"/>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40292" y="6115672"/>
            <a:ext cx="609600" cy="2117"/>
          </a:xfrm>
          <a:prstGeom prst="line">
            <a:avLst/>
          </a:prstGeom>
          <a:ln w="19050">
            <a:solidFill>
              <a:schemeClr val="accent5"/>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 name="Group 16"/>
          <p:cNvGrpSpPr/>
          <p:nvPr/>
        </p:nvGrpSpPr>
        <p:grpSpPr>
          <a:xfrm>
            <a:off x="7362530" y="1462109"/>
            <a:ext cx="4654608" cy="1338722"/>
            <a:chOff x="5638263" y="1435466"/>
            <a:chExt cx="5428301" cy="751916"/>
          </a:xfrm>
        </p:grpSpPr>
        <p:sp>
          <p:nvSpPr>
            <p:cNvPr id="18" name="TextBox 17"/>
            <p:cNvSpPr txBox="1"/>
            <p:nvPr/>
          </p:nvSpPr>
          <p:spPr>
            <a:xfrm>
              <a:off x="5638263" y="1435466"/>
              <a:ext cx="5428301" cy="388953"/>
            </a:xfrm>
            <a:prstGeom prst="rect">
              <a:avLst/>
            </a:prstGeom>
            <a:noFill/>
          </p:spPr>
          <p:txBody>
            <a:bodyPr wrap="none" lIns="0" tIns="0" rIns="0" bIns="0" rtlCol="0" anchor="ctr">
              <a:spAutoFit/>
            </a:bodyPr>
            <a:lstStyle/>
            <a:p>
              <a:pPr defTabSz="1219170"/>
              <a:r>
                <a:rPr lang="sr-Latn-BA" sz="1500" b="1">
                  <a:solidFill>
                    <a:srgbClr val="7E3875"/>
                  </a:solidFill>
                </a:rPr>
                <a:t>NEBLAGOVREMENA, NEDOPUŠTENA,</a:t>
              </a:r>
            </a:p>
            <a:p>
              <a:pPr defTabSz="1219170"/>
              <a:r>
                <a:rPr lang="sr-Latn-BA" sz="1500" b="1">
                  <a:solidFill>
                    <a:srgbClr val="7E3875"/>
                  </a:solidFill>
                </a:rPr>
                <a:t>IZJAVLJENA OD NEOVLAŠTENOG </a:t>
              </a:r>
            </a:p>
            <a:p>
              <a:pPr defTabSz="1219170"/>
              <a:r>
                <a:rPr lang="sr-Latn-BA" sz="1500" b="1">
                  <a:solidFill>
                    <a:srgbClr val="7E3875"/>
                  </a:solidFill>
                </a:rPr>
                <a:t>LICA I LICA KOJE NEMA AKTIVNU LEGITIMACIJU</a:t>
              </a:r>
              <a:endParaRPr lang="sr-Latn-BA" sz="1500" b="1" dirty="0">
                <a:solidFill>
                  <a:srgbClr val="7E3875"/>
                </a:solidFill>
              </a:endParaRPr>
            </a:p>
          </p:txBody>
        </p:sp>
        <p:sp>
          <p:nvSpPr>
            <p:cNvPr id="19" name="TextBox 18"/>
            <p:cNvSpPr txBox="1"/>
            <p:nvPr/>
          </p:nvSpPr>
          <p:spPr>
            <a:xfrm>
              <a:off x="5638263" y="1956963"/>
              <a:ext cx="3963536" cy="230419"/>
            </a:xfrm>
            <a:prstGeom prst="rect">
              <a:avLst/>
            </a:prstGeom>
            <a:noFill/>
          </p:spPr>
          <p:txBody>
            <a:bodyPr wrap="square" lIns="0" tIns="0" rIns="0" bIns="0" rtlCol="0" anchor="t">
              <a:spAutoFit/>
            </a:bodyPr>
            <a:lstStyle/>
            <a:p>
              <a:pPr defTabSz="1219170">
                <a:spcBef>
                  <a:spcPct val="20000"/>
                </a:spcBef>
                <a:defRPr/>
              </a:pPr>
              <a:r>
                <a:rPr lang="pl-PL" sz="1333">
                  <a:solidFill>
                    <a:srgbClr val="002060"/>
                  </a:solidFill>
                </a:rPr>
                <a:t>Rok za žalbu na zaključak 5 dana od dana prijema</a:t>
              </a:r>
              <a:endParaRPr lang="pl-PL" sz="1333" dirty="0">
                <a:solidFill>
                  <a:srgbClr val="002060"/>
                </a:solidFill>
              </a:endParaRPr>
            </a:p>
          </p:txBody>
        </p:sp>
      </p:grpSp>
      <p:grpSp>
        <p:nvGrpSpPr>
          <p:cNvPr id="6" name="Group 19"/>
          <p:cNvGrpSpPr/>
          <p:nvPr/>
        </p:nvGrpSpPr>
        <p:grpSpPr>
          <a:xfrm>
            <a:off x="7362529" y="3102408"/>
            <a:ext cx="3785717" cy="1281355"/>
            <a:chOff x="5638262" y="1537608"/>
            <a:chExt cx="3557736" cy="961017"/>
          </a:xfrm>
        </p:grpSpPr>
        <p:sp>
          <p:nvSpPr>
            <p:cNvPr id="21" name="TextBox 20"/>
            <p:cNvSpPr txBox="1"/>
            <p:nvPr/>
          </p:nvSpPr>
          <p:spPr>
            <a:xfrm>
              <a:off x="5638263" y="1537608"/>
              <a:ext cx="3346588" cy="184666"/>
            </a:xfrm>
            <a:prstGeom prst="rect">
              <a:avLst/>
            </a:prstGeom>
            <a:noFill/>
          </p:spPr>
          <p:txBody>
            <a:bodyPr wrap="none" lIns="0" tIns="0" rIns="0" bIns="0" rtlCol="0" anchor="ctr">
              <a:spAutoFit/>
            </a:bodyPr>
            <a:lstStyle/>
            <a:p>
              <a:pPr defTabSz="1219170"/>
              <a:r>
                <a:rPr lang="sr-Latn-BA" sz="1600" b="1">
                  <a:solidFill>
                    <a:srgbClr val="664CA3"/>
                  </a:solidFill>
                </a:rPr>
                <a:t>DJELIMIČNO/POTPUNO OSNOVANA</a:t>
              </a:r>
              <a:endParaRPr lang="sr-Latn-BA" sz="1600" b="1" dirty="0">
                <a:solidFill>
                  <a:srgbClr val="664CA3"/>
                </a:solidFill>
              </a:endParaRPr>
            </a:p>
          </p:txBody>
        </p:sp>
        <p:sp>
          <p:nvSpPr>
            <p:cNvPr id="22" name="TextBox 21"/>
            <p:cNvSpPr txBox="1"/>
            <p:nvPr/>
          </p:nvSpPr>
          <p:spPr>
            <a:xfrm>
              <a:off x="5638262" y="1698645"/>
              <a:ext cx="3557736" cy="799980"/>
            </a:xfrm>
            <a:prstGeom prst="rect">
              <a:avLst/>
            </a:prstGeom>
            <a:noFill/>
          </p:spPr>
          <p:txBody>
            <a:bodyPr wrap="square" lIns="0" tIns="0" rIns="0" bIns="0" rtlCol="0" anchor="t">
              <a:spAutoFit/>
            </a:bodyPr>
            <a:lstStyle/>
            <a:p>
              <a:pPr algn="just" defTabSz="1219170">
                <a:spcBef>
                  <a:spcPct val="20000"/>
                </a:spcBef>
                <a:defRPr/>
              </a:pPr>
              <a:r>
                <a:rPr lang="sr-Latn-BA" sz="1333">
                  <a:solidFill>
                    <a:srgbClr val="002060"/>
                  </a:solidFill>
                </a:rPr>
                <a:t>Ispravlja radnju, preduzima činjenje ili može postojeću odluku ili rješenje staviti van snage i zamijeniti je drugom odlukom ili rješenjem, ili poništiti postupak javne nabavke.</a:t>
              </a:r>
            </a:p>
            <a:p>
              <a:pPr algn="just" defTabSz="1219170">
                <a:spcBef>
                  <a:spcPct val="20000"/>
                </a:spcBef>
                <a:defRPr/>
              </a:pPr>
              <a:r>
                <a:rPr lang="sr-Latn-BA" sz="1333">
                  <a:solidFill>
                    <a:srgbClr val="002060"/>
                  </a:solidFill>
                </a:rPr>
                <a:t>Rok za žalbu na rješenje 10 dana od dana prijema</a:t>
              </a:r>
              <a:endParaRPr lang="sr-Latn-BA" sz="1333" dirty="0">
                <a:solidFill>
                  <a:srgbClr val="002060"/>
                </a:solidFill>
              </a:endParaRPr>
            </a:p>
          </p:txBody>
        </p:sp>
      </p:grpSp>
      <p:grpSp>
        <p:nvGrpSpPr>
          <p:cNvPr id="20" name="Group 25"/>
          <p:cNvGrpSpPr/>
          <p:nvPr/>
        </p:nvGrpSpPr>
        <p:grpSpPr>
          <a:xfrm>
            <a:off x="7201828" y="5580342"/>
            <a:ext cx="3739458" cy="624957"/>
            <a:chOff x="5638262" y="1537608"/>
            <a:chExt cx="3514262" cy="468718"/>
          </a:xfrm>
        </p:grpSpPr>
        <p:sp>
          <p:nvSpPr>
            <p:cNvPr id="27" name="TextBox 26"/>
            <p:cNvSpPr txBox="1"/>
            <p:nvPr/>
          </p:nvSpPr>
          <p:spPr>
            <a:xfrm>
              <a:off x="5638263" y="1537608"/>
              <a:ext cx="1364077" cy="184666"/>
            </a:xfrm>
            <a:prstGeom prst="rect">
              <a:avLst/>
            </a:prstGeom>
            <a:noFill/>
          </p:spPr>
          <p:txBody>
            <a:bodyPr wrap="none" lIns="0" tIns="0" rIns="0" bIns="0" rtlCol="0" anchor="ctr">
              <a:spAutoFit/>
            </a:bodyPr>
            <a:lstStyle/>
            <a:p>
              <a:pPr defTabSz="1219170"/>
              <a:r>
                <a:rPr lang="sr-Latn-BA" sz="1600" b="1">
                  <a:solidFill>
                    <a:srgbClr val="8B7AC0"/>
                  </a:solidFill>
                  <a:latin typeface="Roboto Condensed"/>
                </a:rPr>
                <a:t>NEOSNOVANA</a:t>
              </a:r>
              <a:endParaRPr lang="en-US" sz="1600" b="1" dirty="0">
                <a:solidFill>
                  <a:srgbClr val="8B7AC0"/>
                </a:solidFill>
                <a:latin typeface="Roboto Condensed"/>
              </a:endParaRPr>
            </a:p>
          </p:txBody>
        </p:sp>
        <p:sp>
          <p:nvSpPr>
            <p:cNvPr id="28" name="TextBox 27"/>
            <p:cNvSpPr txBox="1"/>
            <p:nvPr/>
          </p:nvSpPr>
          <p:spPr>
            <a:xfrm>
              <a:off x="5638262" y="1698645"/>
              <a:ext cx="3514262" cy="307681"/>
            </a:xfrm>
            <a:prstGeom prst="rect">
              <a:avLst/>
            </a:prstGeom>
            <a:noFill/>
          </p:spPr>
          <p:txBody>
            <a:bodyPr wrap="square" lIns="0" tIns="0" rIns="0" bIns="0" rtlCol="0" anchor="t">
              <a:spAutoFit/>
            </a:bodyPr>
            <a:lstStyle/>
            <a:p>
              <a:pPr defTabSz="1219170">
                <a:spcBef>
                  <a:spcPct val="20000"/>
                </a:spcBef>
                <a:defRPr/>
              </a:pPr>
              <a:r>
                <a:rPr lang="pl-PL" sz="1333">
                  <a:solidFill>
                    <a:srgbClr val="002060"/>
                  </a:solidFill>
                </a:rPr>
                <a:t>Prosljeđivanje KRŽ-u sa svim dokumentima vezanim za predmetni postupak</a:t>
              </a:r>
              <a:endParaRPr lang="pl-PL" sz="1333" dirty="0">
                <a:solidFill>
                  <a:srgbClr val="002060"/>
                </a:solidFill>
              </a:endParaRPr>
            </a:p>
          </p:txBody>
        </p:sp>
      </p:grpSp>
      <p:sp>
        <p:nvSpPr>
          <p:cNvPr id="41" name="Freeform 27"/>
          <p:cNvSpPr>
            <a:spLocks/>
          </p:cNvSpPr>
          <p:nvPr/>
        </p:nvSpPr>
        <p:spPr bwMode="auto">
          <a:xfrm>
            <a:off x="4705967" y="3549327"/>
            <a:ext cx="1671405" cy="787152"/>
          </a:xfrm>
          <a:custGeom>
            <a:avLst/>
            <a:gdLst/>
            <a:ahLst/>
            <a:cxnLst>
              <a:cxn ang="0">
                <a:pos x="356" y="0"/>
              </a:cxn>
              <a:cxn ang="0">
                <a:pos x="0" y="0"/>
              </a:cxn>
              <a:cxn ang="0">
                <a:pos x="0" y="220"/>
              </a:cxn>
              <a:cxn ang="0">
                <a:pos x="356" y="220"/>
              </a:cxn>
              <a:cxn ang="0">
                <a:pos x="418" y="110"/>
              </a:cxn>
              <a:cxn ang="0">
                <a:pos x="356" y="0"/>
              </a:cxn>
            </a:cxnLst>
            <a:rect l="0" t="0" r="r" b="b"/>
            <a:pathLst>
              <a:path w="418" h="220">
                <a:moveTo>
                  <a:pt x="356" y="0"/>
                </a:moveTo>
                <a:lnTo>
                  <a:pt x="0" y="0"/>
                </a:lnTo>
                <a:lnTo>
                  <a:pt x="0" y="220"/>
                </a:lnTo>
                <a:lnTo>
                  <a:pt x="356" y="220"/>
                </a:lnTo>
                <a:lnTo>
                  <a:pt x="418" y="110"/>
                </a:lnTo>
                <a:lnTo>
                  <a:pt x="356" y="0"/>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sp>
        <p:nvSpPr>
          <p:cNvPr id="42" name="TextBox 41"/>
          <p:cNvSpPr txBox="1"/>
          <p:nvPr/>
        </p:nvSpPr>
        <p:spPr>
          <a:xfrm>
            <a:off x="4705966" y="3659683"/>
            <a:ext cx="1252266" cy="584775"/>
          </a:xfrm>
          <a:prstGeom prst="rect">
            <a:avLst/>
          </a:prstGeom>
          <a:noFill/>
        </p:spPr>
        <p:txBody>
          <a:bodyPr wrap="none" rtlCol="0">
            <a:spAutoFit/>
          </a:bodyPr>
          <a:lstStyle/>
          <a:p>
            <a:pPr defTabSz="1219170"/>
            <a:r>
              <a:rPr lang="sr-Latn-BA" sz="1600" b="1">
                <a:solidFill>
                  <a:prstClr val="white"/>
                </a:solidFill>
                <a:latin typeface="Roboto Condensed"/>
              </a:rPr>
              <a:t>RJEŠENJE</a:t>
            </a:r>
          </a:p>
          <a:p>
            <a:pPr defTabSz="1219170"/>
            <a:r>
              <a:rPr lang="sr-Latn-BA" sz="1600" b="1">
                <a:solidFill>
                  <a:prstClr val="white"/>
                </a:solidFill>
                <a:latin typeface="Roboto Condensed"/>
              </a:rPr>
              <a:t>usvajanje</a:t>
            </a:r>
            <a:endParaRPr lang="en-US" sz="1600" dirty="0">
              <a:solidFill>
                <a:prstClr val="white"/>
              </a:solidFill>
              <a:latin typeface="Roboto Condensed"/>
            </a:endParaRPr>
          </a:p>
        </p:txBody>
      </p:sp>
      <p:sp>
        <p:nvSpPr>
          <p:cNvPr id="45" name="Freeform 27"/>
          <p:cNvSpPr>
            <a:spLocks/>
          </p:cNvSpPr>
          <p:nvPr/>
        </p:nvSpPr>
        <p:spPr bwMode="auto">
          <a:xfrm>
            <a:off x="4705967" y="5722868"/>
            <a:ext cx="1671405" cy="787152"/>
          </a:xfrm>
          <a:custGeom>
            <a:avLst/>
            <a:gdLst/>
            <a:ahLst/>
            <a:cxnLst>
              <a:cxn ang="0">
                <a:pos x="356" y="0"/>
              </a:cxn>
              <a:cxn ang="0">
                <a:pos x="0" y="0"/>
              </a:cxn>
              <a:cxn ang="0">
                <a:pos x="0" y="220"/>
              </a:cxn>
              <a:cxn ang="0">
                <a:pos x="356" y="220"/>
              </a:cxn>
              <a:cxn ang="0">
                <a:pos x="418" y="110"/>
              </a:cxn>
              <a:cxn ang="0">
                <a:pos x="356" y="0"/>
              </a:cxn>
            </a:cxnLst>
            <a:rect l="0" t="0" r="r" b="b"/>
            <a:pathLst>
              <a:path w="418" h="220">
                <a:moveTo>
                  <a:pt x="356" y="0"/>
                </a:moveTo>
                <a:lnTo>
                  <a:pt x="0" y="0"/>
                </a:lnTo>
                <a:lnTo>
                  <a:pt x="0" y="220"/>
                </a:lnTo>
                <a:lnTo>
                  <a:pt x="356" y="220"/>
                </a:lnTo>
                <a:lnTo>
                  <a:pt x="418" y="110"/>
                </a:lnTo>
                <a:lnTo>
                  <a:pt x="356" y="0"/>
                </a:lnTo>
                <a:close/>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sp>
        <p:nvSpPr>
          <p:cNvPr id="46" name="TextBox 45"/>
          <p:cNvSpPr txBox="1"/>
          <p:nvPr/>
        </p:nvSpPr>
        <p:spPr>
          <a:xfrm>
            <a:off x="4705967" y="5836064"/>
            <a:ext cx="1828070" cy="584775"/>
          </a:xfrm>
          <a:prstGeom prst="rect">
            <a:avLst/>
          </a:prstGeom>
          <a:noFill/>
        </p:spPr>
        <p:txBody>
          <a:bodyPr wrap="square" rtlCol="0">
            <a:spAutoFit/>
          </a:bodyPr>
          <a:lstStyle/>
          <a:p>
            <a:pPr defTabSz="1219170"/>
            <a:r>
              <a:rPr lang="sr-Latn-BA" sz="1600" b="1">
                <a:solidFill>
                  <a:prstClr val="white"/>
                </a:solidFill>
                <a:latin typeface="Roboto Condensed"/>
              </a:rPr>
              <a:t>IZJAŠNJENJE</a:t>
            </a:r>
          </a:p>
          <a:p>
            <a:pPr defTabSz="1219170"/>
            <a:r>
              <a:rPr lang="sr-Latn-BA" sz="1600" b="1">
                <a:solidFill>
                  <a:prstClr val="white"/>
                </a:solidFill>
                <a:latin typeface="Roboto Condensed"/>
              </a:rPr>
              <a:t>odbijanje</a:t>
            </a:r>
            <a:endParaRPr lang="en-US" sz="1600" dirty="0">
              <a:solidFill>
                <a:prstClr val="white"/>
              </a:solidFill>
              <a:latin typeface="Roboto Condensed"/>
            </a:endParaRPr>
          </a:p>
        </p:txBody>
      </p:sp>
      <p:cxnSp>
        <p:nvCxnSpPr>
          <p:cNvPr id="47" name="Straight Connector 46"/>
          <p:cNvCxnSpPr/>
          <p:nvPr/>
        </p:nvCxnSpPr>
        <p:spPr>
          <a:xfrm>
            <a:off x="6385772" y="3941844"/>
            <a:ext cx="609600" cy="2117"/>
          </a:xfrm>
          <a:prstGeom prst="line">
            <a:avLst/>
          </a:prstGeom>
          <a:ln w="190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375400" y="1814606"/>
            <a:ext cx="609600" cy="2117"/>
          </a:xfrm>
          <a:prstGeom prst="line">
            <a:avLst/>
          </a:pr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375400" y="6115672"/>
            <a:ext cx="609600" cy="2117"/>
          </a:xfrm>
          <a:prstGeom prst="line">
            <a:avLst/>
          </a:prstGeom>
          <a:ln w="19050">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2422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500"/>
                                        <p:tgtEl>
                                          <p:spTgt spid="41"/>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up)">
                                      <p:cBhvr>
                                        <p:cTn id="66" dur="500"/>
                                        <p:tgtEl>
                                          <p:spTgt spid="12"/>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left)">
                                      <p:cBhvr>
                                        <p:cTn id="74" dur="500"/>
                                        <p:tgtEl>
                                          <p:spTgt spid="45"/>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par>
                          <p:cTn id="79" fill="hold">
                            <p:stCondLst>
                              <p:cond delay="2000"/>
                            </p:stCondLst>
                            <p:childTnLst>
                              <p:par>
                                <p:cTn id="80" presetID="22" presetClass="entr" presetSubtype="8" fill="hold"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500"/>
                                        <p:tgtEl>
                                          <p:spTgt spid="49"/>
                                        </p:tgtEl>
                                      </p:cBhvr>
                                    </p:animEffect>
                                  </p:childTnLst>
                                </p:cTn>
                              </p:par>
                            </p:childTnLst>
                          </p:cTn>
                        </p:par>
                        <p:par>
                          <p:cTn id="83" fill="hold">
                            <p:stCondLst>
                              <p:cond delay="2500"/>
                            </p:stCondLst>
                            <p:childTnLst>
                              <p:par>
                                <p:cTn id="84" presetID="22"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left)">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p:bldP spid="41" grpId="0" animBg="1"/>
      <p:bldP spid="42" grpId="0"/>
      <p:bldP spid="45" grpId="0" animBg="1"/>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solidFill>
                  <a:srgbClr val="002060"/>
                </a:solidFill>
              </a:rPr>
              <a:t>ŽALBA</a:t>
            </a:r>
            <a:endParaRPr lang="en-US" sz="3200" dirty="0">
              <a:solidFill>
                <a:srgbClr val="002060"/>
              </a:solidFill>
            </a:endParaRPr>
          </a:p>
        </p:txBody>
      </p:sp>
      <p:sp>
        <p:nvSpPr>
          <p:cNvPr id="3" name="Text Placeholder 2"/>
          <p:cNvSpPr>
            <a:spLocks noGrp="1"/>
          </p:cNvSpPr>
          <p:nvPr>
            <p:ph type="body" sz="half" idx="2"/>
          </p:nvPr>
        </p:nvSpPr>
        <p:spPr/>
        <p:txBody>
          <a:bodyPr/>
          <a:lstStyle/>
          <a:p>
            <a:r>
              <a:rPr lang="sr-Latn-BA">
                <a:solidFill>
                  <a:srgbClr val="002060"/>
                </a:solidFill>
              </a:rPr>
              <a:t>SADRŽAJ</a:t>
            </a:r>
            <a:endParaRPr lang="en-US" dirty="0">
              <a:solidFill>
                <a:srgbClr val="002060"/>
              </a:solidFill>
            </a:endParaRPr>
          </a:p>
        </p:txBody>
      </p:sp>
      <p:sp>
        <p:nvSpPr>
          <p:cNvPr id="5" name="Freeform 167"/>
          <p:cNvSpPr>
            <a:spLocks noEditPoints="1"/>
          </p:cNvSpPr>
          <p:nvPr/>
        </p:nvSpPr>
        <p:spPr bwMode="auto">
          <a:xfrm>
            <a:off x="6879824" y="3208533"/>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dirty="0">
              <a:solidFill>
                <a:prstClr val="black"/>
              </a:solidFill>
              <a:latin typeface="Roboto Condensed"/>
            </a:endParaRPr>
          </a:p>
        </p:txBody>
      </p:sp>
      <p:sp>
        <p:nvSpPr>
          <p:cNvPr id="7" name="Freeform 167"/>
          <p:cNvSpPr>
            <a:spLocks noEditPoints="1"/>
          </p:cNvSpPr>
          <p:nvPr/>
        </p:nvSpPr>
        <p:spPr bwMode="auto">
          <a:xfrm>
            <a:off x="6879824" y="4473131"/>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dirty="0">
              <a:solidFill>
                <a:prstClr val="black"/>
              </a:solidFill>
              <a:latin typeface="Roboto Condensed"/>
            </a:endParaRPr>
          </a:p>
        </p:txBody>
      </p:sp>
      <p:sp>
        <p:nvSpPr>
          <p:cNvPr id="12" name="Rectangle 11"/>
          <p:cNvSpPr/>
          <p:nvPr/>
        </p:nvSpPr>
        <p:spPr bwMode="auto">
          <a:xfrm>
            <a:off x="6760885" y="1750793"/>
            <a:ext cx="3571132" cy="822979"/>
          </a:xfrm>
          <a:prstGeom prst="rect">
            <a:avLst/>
          </a:prstGeom>
          <a:solidFill>
            <a:schemeClr val="tx1">
              <a:lumMod val="65000"/>
              <a:lumOff val="35000"/>
            </a:schemeClr>
          </a:solidFill>
          <a:ln w="19050">
            <a:noFill/>
            <a:round/>
            <a:headEnd/>
            <a:tailEnd/>
          </a:ln>
          <a:effectLst>
            <a:outerShdw blurRad="50800" dist="38100" dir="10800000" algn="r" rotWithShape="0">
              <a:prstClr val="black">
                <a:alpha val="40000"/>
              </a:prstClr>
            </a:outerShdw>
          </a:effectLst>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13" name="TextBox 12"/>
          <p:cNvSpPr txBox="1"/>
          <p:nvPr/>
        </p:nvSpPr>
        <p:spPr>
          <a:xfrm>
            <a:off x="6879824" y="1792395"/>
            <a:ext cx="3571132" cy="830997"/>
          </a:xfrm>
          <a:prstGeom prst="rect">
            <a:avLst/>
          </a:prstGeom>
          <a:noFill/>
        </p:spPr>
        <p:txBody>
          <a:bodyPr wrap="square" rtlCol="0">
            <a:spAutoFit/>
          </a:bodyPr>
          <a:lstStyle/>
          <a:p>
            <a:pPr defTabSz="1219170"/>
            <a:r>
              <a:rPr lang="sr-Latn-BA" sz="2400">
                <a:solidFill>
                  <a:prstClr val="white"/>
                </a:solidFill>
                <a:latin typeface="Roboto Condensed"/>
              </a:rPr>
              <a:t>Postupanje sa neurednom žalbom</a:t>
            </a:r>
            <a:endParaRPr lang="en-US" sz="2400" dirty="0">
              <a:solidFill>
                <a:prstClr val="white"/>
              </a:solidFill>
              <a:latin typeface="Roboto Condensed"/>
            </a:endParaRPr>
          </a:p>
        </p:txBody>
      </p:sp>
      <p:grpSp>
        <p:nvGrpSpPr>
          <p:cNvPr id="18" name="Group 17"/>
          <p:cNvGrpSpPr/>
          <p:nvPr/>
        </p:nvGrpSpPr>
        <p:grpSpPr>
          <a:xfrm>
            <a:off x="7230880" y="2882090"/>
            <a:ext cx="4567830" cy="1079584"/>
            <a:chOff x="914400" y="1623310"/>
            <a:chExt cx="2819400" cy="809688"/>
          </a:xfrm>
        </p:grpSpPr>
        <p:sp>
          <p:nvSpPr>
            <p:cNvPr id="14" name="TextBox 13"/>
            <p:cNvSpPr txBox="1"/>
            <p:nvPr/>
          </p:nvSpPr>
          <p:spPr>
            <a:xfrm flipH="1">
              <a:off x="914400" y="1809750"/>
              <a:ext cx="2819400" cy="623248"/>
            </a:xfrm>
            <a:prstGeom prst="rect">
              <a:avLst/>
            </a:prstGeom>
            <a:noFill/>
          </p:spPr>
          <p:txBody>
            <a:bodyPr wrap="square" rtlCol="0">
              <a:spAutoFit/>
            </a:bodyPr>
            <a:lstStyle/>
            <a:p>
              <a:pPr algn="just" defTabSz="1219170"/>
              <a:r>
                <a:rPr lang="sr-Latn-BA" sz="1200">
                  <a:solidFill>
                    <a:srgbClr val="002060"/>
                  </a:solidFill>
                </a:rPr>
                <a:t>Ako dostavljena žalba ne sadrži podatke iz člana 105. stav (1) tač. a), b), c), d) e), h) i j) ovog zakona, KRŽ poziva žalioca da upotpuni žalbu i određuje rok koji ne može biti duži od tri dana od dana prijema zahtjeva za dopunu.</a:t>
              </a:r>
              <a:endParaRPr lang="sr-Latn-BA" sz="1200" dirty="0">
                <a:solidFill>
                  <a:srgbClr val="002060"/>
                </a:solidFill>
              </a:endParaRPr>
            </a:p>
          </p:txBody>
        </p:sp>
        <p:sp>
          <p:nvSpPr>
            <p:cNvPr id="17" name="Rectangle 16"/>
            <p:cNvSpPr/>
            <p:nvPr/>
          </p:nvSpPr>
          <p:spPr>
            <a:xfrm>
              <a:off x="914400" y="1623310"/>
              <a:ext cx="1908989" cy="253916"/>
            </a:xfrm>
            <a:prstGeom prst="rect">
              <a:avLst/>
            </a:prstGeom>
          </p:spPr>
          <p:txBody>
            <a:bodyPr wrap="none">
              <a:spAutoFit/>
            </a:bodyPr>
            <a:lstStyle/>
            <a:p>
              <a:pPr defTabSz="1219170"/>
              <a:r>
                <a:rPr lang="sr-Latn-BA" sz="1600" b="1">
                  <a:solidFill>
                    <a:srgbClr val="5F3F85"/>
                  </a:solidFill>
                  <a:latin typeface="Roboto Condensed"/>
                </a:rPr>
                <a:t>POZIV ZA UPOTPUNJAVANJE</a:t>
              </a:r>
              <a:endParaRPr lang="en-US" sz="1600" b="1" dirty="0">
                <a:solidFill>
                  <a:srgbClr val="5F3F85"/>
                </a:solidFill>
                <a:latin typeface="Roboto Condensed"/>
              </a:endParaRPr>
            </a:p>
          </p:txBody>
        </p:sp>
      </p:grpSp>
      <p:grpSp>
        <p:nvGrpSpPr>
          <p:cNvPr id="22" name="Group 21"/>
          <p:cNvGrpSpPr/>
          <p:nvPr/>
        </p:nvGrpSpPr>
        <p:grpSpPr>
          <a:xfrm>
            <a:off x="7230880" y="4380891"/>
            <a:ext cx="4567830" cy="1079584"/>
            <a:chOff x="914400" y="1623310"/>
            <a:chExt cx="2819400" cy="809688"/>
          </a:xfrm>
        </p:grpSpPr>
        <p:sp>
          <p:nvSpPr>
            <p:cNvPr id="23" name="TextBox 22"/>
            <p:cNvSpPr txBox="1"/>
            <p:nvPr/>
          </p:nvSpPr>
          <p:spPr>
            <a:xfrm flipH="1">
              <a:off x="914400" y="1809750"/>
              <a:ext cx="2819400" cy="623248"/>
            </a:xfrm>
            <a:prstGeom prst="rect">
              <a:avLst/>
            </a:prstGeom>
            <a:noFill/>
          </p:spPr>
          <p:txBody>
            <a:bodyPr wrap="square" rtlCol="0">
              <a:spAutoFit/>
            </a:bodyPr>
            <a:lstStyle/>
            <a:p>
              <a:pPr algn="just" defTabSz="1219170"/>
              <a:r>
                <a:rPr lang="sr-Latn-BA" sz="1200">
                  <a:solidFill>
                    <a:srgbClr val="002060"/>
                  </a:solidFill>
                </a:rPr>
                <a:t>Ako žalilac ne postupi po zahtjevu KRŽ-a u skladu sa stavom (1) ovog člana, žalba će biti odbačena kao neuredna, osim ako bi se iz njenog sadržaja moglo postupati i ako žalba ima postavljen žalbeni zahtjev i dokaz o plaćenoj administrativnoj taksi na žalbu. </a:t>
              </a:r>
              <a:endParaRPr lang="sr-Latn-BA" sz="1200" dirty="0">
                <a:solidFill>
                  <a:srgbClr val="002060"/>
                </a:solidFill>
              </a:endParaRPr>
            </a:p>
          </p:txBody>
        </p:sp>
        <p:sp>
          <p:nvSpPr>
            <p:cNvPr id="24" name="Rectangle 23"/>
            <p:cNvSpPr/>
            <p:nvPr/>
          </p:nvSpPr>
          <p:spPr>
            <a:xfrm>
              <a:off x="914400" y="1623310"/>
              <a:ext cx="2222912" cy="253916"/>
            </a:xfrm>
            <a:prstGeom prst="rect">
              <a:avLst/>
            </a:prstGeom>
          </p:spPr>
          <p:txBody>
            <a:bodyPr wrap="none">
              <a:spAutoFit/>
            </a:bodyPr>
            <a:lstStyle/>
            <a:p>
              <a:pPr defTabSz="1219170"/>
              <a:r>
                <a:rPr lang="sr-Latn-BA" sz="1600" b="1">
                  <a:solidFill>
                    <a:srgbClr val="7E3875"/>
                  </a:solidFill>
                  <a:latin typeface="Roboto Condensed"/>
                </a:rPr>
                <a:t>ODBACIVANJE NEUREDNE ŽALBE</a:t>
              </a:r>
              <a:endParaRPr lang="en-US" sz="1600" b="1" dirty="0">
                <a:solidFill>
                  <a:srgbClr val="7E3875"/>
                </a:solidFill>
                <a:latin typeface="Roboto Condensed"/>
              </a:endParaRPr>
            </a:p>
          </p:txBody>
        </p:sp>
      </p:grpSp>
      <p:sp>
        <p:nvSpPr>
          <p:cNvPr id="6" name="TextBox 5"/>
          <p:cNvSpPr txBox="1"/>
          <p:nvPr/>
        </p:nvSpPr>
        <p:spPr>
          <a:xfrm>
            <a:off x="206813" y="1330184"/>
            <a:ext cx="6489291" cy="4524315"/>
          </a:xfrm>
          <a:prstGeom prst="rect">
            <a:avLst/>
          </a:prstGeom>
          <a:noFill/>
        </p:spPr>
        <p:txBody>
          <a:bodyPr wrap="square" rtlCol="0">
            <a:spAutoFit/>
          </a:bodyPr>
          <a:lstStyle/>
          <a:p>
            <a:pPr algn="just"/>
            <a:r>
              <a:rPr lang="sr-Latn-BA" sz="1600" b="1">
                <a:solidFill>
                  <a:srgbClr val="002060"/>
                </a:solidFill>
              </a:rPr>
              <a:t>Žalba sadrži: </a:t>
            </a:r>
          </a:p>
          <a:p>
            <a:pPr marL="342900" indent="-342900" algn="just">
              <a:buFont typeface="+mj-lt"/>
              <a:buAutoNum type="alphaLcParenR"/>
            </a:pPr>
            <a:r>
              <a:rPr lang="sr-Latn-BA" sz="1600">
                <a:solidFill>
                  <a:srgbClr val="002060"/>
                </a:solidFill>
              </a:rPr>
              <a:t>ime ili naziv žalioca, prebivalište ili sjedište žalioca, ime zastupnika ili punomoćnika žalioca ako ga ima; </a:t>
            </a:r>
          </a:p>
          <a:p>
            <a:pPr marL="342900" indent="-342900" algn="just">
              <a:buFont typeface="+mj-lt"/>
              <a:buAutoNum type="alphaLcParenR"/>
            </a:pPr>
            <a:r>
              <a:rPr lang="sr-Latn-BA" sz="1600">
                <a:solidFill>
                  <a:srgbClr val="002060"/>
                </a:solidFill>
              </a:rPr>
              <a:t>naziv ugovornog organa protiv kojeg se podnosi žalba; </a:t>
            </a:r>
          </a:p>
          <a:p>
            <a:pPr marL="342900" indent="-342900" algn="just">
              <a:buFont typeface="+mj-lt"/>
              <a:buAutoNum type="alphaLcParenR"/>
            </a:pPr>
            <a:r>
              <a:rPr lang="sr-Latn-BA" sz="1600">
                <a:solidFill>
                  <a:srgbClr val="002060"/>
                </a:solidFill>
              </a:rPr>
              <a:t>broj i datum postupka javne nabavke i podatke o objavljivanju obavještenja o javnoj nabavci, ako je obavještenje objavljeno; </a:t>
            </a:r>
          </a:p>
          <a:p>
            <a:pPr marL="342900" indent="-342900" algn="just">
              <a:buFont typeface="+mj-lt"/>
              <a:buAutoNum type="alphaLcParenR"/>
            </a:pPr>
            <a:r>
              <a:rPr lang="sr-Latn-BA" sz="1600">
                <a:solidFill>
                  <a:srgbClr val="002060"/>
                </a:solidFill>
              </a:rPr>
              <a:t>broj i datum odluke o izboru ponude, poništenju postupka ili druge odluke ugovornog organa; </a:t>
            </a:r>
          </a:p>
          <a:p>
            <a:pPr marL="342900" indent="-342900" algn="just">
              <a:buFont typeface="+mj-lt"/>
              <a:buAutoNum type="alphaLcParenR"/>
            </a:pPr>
            <a:r>
              <a:rPr lang="sr-Latn-BA" sz="1600">
                <a:solidFill>
                  <a:srgbClr val="002060"/>
                </a:solidFill>
              </a:rPr>
              <a:t>druge podatke o radnji, propuštanju radnje ili postupcima ugovornog organa koji su predmet postupka ili o predmetu nabavke; </a:t>
            </a:r>
          </a:p>
          <a:p>
            <a:pPr marL="342900" indent="-342900" algn="just">
              <a:buFont typeface="+mj-lt"/>
              <a:buAutoNum type="alphaLcParenR"/>
            </a:pPr>
            <a:r>
              <a:rPr lang="sr-Latn-BA" sz="1600">
                <a:solidFill>
                  <a:srgbClr val="002060"/>
                </a:solidFill>
              </a:rPr>
              <a:t>opis činjeničnog stanja; </a:t>
            </a:r>
          </a:p>
          <a:p>
            <a:pPr marL="342900" indent="-342900" algn="just">
              <a:buFont typeface="+mj-lt"/>
              <a:buAutoNum type="alphaLcParenR"/>
            </a:pPr>
            <a:r>
              <a:rPr lang="sr-Latn-BA" sz="1600">
                <a:solidFill>
                  <a:srgbClr val="002060"/>
                </a:solidFill>
              </a:rPr>
              <a:t>opis povreda ovog zakona i podzakonskih akata i obrazloženje; </a:t>
            </a:r>
          </a:p>
          <a:p>
            <a:pPr marL="342900" indent="-342900" algn="just">
              <a:buFont typeface="+mj-lt"/>
              <a:buAutoNum type="alphaLcParenR"/>
            </a:pPr>
            <a:r>
              <a:rPr lang="sr-Latn-BA" sz="1600">
                <a:solidFill>
                  <a:srgbClr val="002060"/>
                </a:solidFill>
              </a:rPr>
              <a:t>predlog dokaza; </a:t>
            </a:r>
          </a:p>
          <a:p>
            <a:pPr marL="342900" indent="-342900" algn="just">
              <a:buFont typeface="+mj-lt"/>
              <a:buAutoNum type="alphaLcParenR"/>
            </a:pPr>
            <a:r>
              <a:rPr lang="sr-Latn-BA" sz="1600">
                <a:solidFill>
                  <a:srgbClr val="002060"/>
                </a:solidFill>
              </a:rPr>
              <a:t>dokaz o plaćenoj administrativnoj taksi na žalbu, u iznosu propisanom članom 108. ovog zakona; </a:t>
            </a:r>
          </a:p>
          <a:p>
            <a:pPr marL="342900" indent="-342900" algn="just">
              <a:buFont typeface="+mj-lt"/>
              <a:buAutoNum type="alphaLcParenR"/>
            </a:pPr>
            <a:r>
              <a:rPr lang="sr-Latn-BA" sz="1600">
                <a:solidFill>
                  <a:srgbClr val="002060"/>
                </a:solidFill>
              </a:rPr>
              <a:t>potpis žalioca ili potpis ovlašćenog lica odnosno punomoćnika (ako ga žalilac ima) i pečat (ako ga žalilac ima). </a:t>
            </a:r>
            <a:endParaRPr lang="sr-Latn-BA" sz="1600" dirty="0">
              <a:solidFill>
                <a:srgbClr val="002060"/>
              </a:solidFill>
            </a:endParaRPr>
          </a:p>
        </p:txBody>
      </p:sp>
    </p:spTree>
    <p:extLst>
      <p:ext uri="{BB962C8B-B14F-4D97-AF65-F5344CB8AC3E}">
        <p14:creationId xmlns:p14="http://schemas.microsoft.com/office/powerpoint/2010/main" val="18220984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000"/>
                            </p:stCondLst>
                            <p:childTnLst>
                              <p:par>
                                <p:cTn id="20" presetID="2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solidFill>
                  <a:srgbClr val="002060"/>
                </a:solidFill>
              </a:rPr>
              <a:t>OVLAŠTENJA KRŽ-A</a:t>
            </a:r>
            <a:endParaRPr lang="sr-Latn-BA" sz="3200" dirty="0">
              <a:solidFill>
                <a:srgbClr val="002060"/>
              </a:solidFill>
            </a:endParaRPr>
          </a:p>
        </p:txBody>
      </p:sp>
      <p:sp>
        <p:nvSpPr>
          <p:cNvPr id="4" name="TextBox 3"/>
          <p:cNvSpPr txBox="1"/>
          <p:nvPr/>
        </p:nvSpPr>
        <p:spPr>
          <a:xfrm>
            <a:off x="457200" y="2079523"/>
            <a:ext cx="5604387" cy="923330"/>
          </a:xfrm>
          <a:prstGeom prst="rect">
            <a:avLst/>
          </a:prstGeom>
          <a:noFill/>
        </p:spPr>
        <p:txBody>
          <a:bodyPr wrap="square" rtlCol="0">
            <a:spAutoFit/>
          </a:bodyPr>
          <a:lstStyle/>
          <a:p>
            <a:pPr algn="just"/>
            <a:r>
              <a:rPr lang="sr-Latn-BA">
                <a:solidFill>
                  <a:srgbClr val="002060"/>
                </a:solidFill>
              </a:rPr>
              <a:t>KRŽ u postupku pravne zaštite postupa u granicama zahtjeva iz žalbe, a po službenoj dužnosti u odnosu na  apsolutno bitne povrede zakona</a:t>
            </a:r>
            <a:endParaRPr lang="sr-Latn-BA" dirty="0">
              <a:solidFill>
                <a:srgbClr val="002060"/>
              </a:solidFill>
            </a:endParaRPr>
          </a:p>
        </p:txBody>
      </p:sp>
      <p:sp>
        <p:nvSpPr>
          <p:cNvPr id="5" name="TextBox 4"/>
          <p:cNvSpPr txBox="1"/>
          <p:nvPr/>
        </p:nvSpPr>
        <p:spPr>
          <a:xfrm>
            <a:off x="457200" y="3977476"/>
            <a:ext cx="5604387" cy="923330"/>
          </a:xfrm>
          <a:prstGeom prst="rect">
            <a:avLst/>
          </a:prstGeom>
          <a:noFill/>
        </p:spPr>
        <p:txBody>
          <a:bodyPr wrap="square" rtlCol="0">
            <a:spAutoFit/>
          </a:bodyPr>
          <a:lstStyle/>
          <a:p>
            <a:pPr algn="just"/>
            <a:r>
              <a:rPr lang="sr-Latn-BA">
                <a:solidFill>
                  <a:srgbClr val="002060"/>
                </a:solidFill>
              </a:rPr>
              <a:t>KRŽ nije dužan da kontroliše činjenično i pravno stanje koje je bilo predmet prethodne žalbe u istom postupku javne nabavke.</a:t>
            </a:r>
            <a:endParaRPr lang="sr-Latn-BA" dirty="0">
              <a:solidFill>
                <a:srgbClr val="002060"/>
              </a:solidFill>
            </a:endParaRPr>
          </a:p>
        </p:txBody>
      </p:sp>
      <p:sp>
        <p:nvSpPr>
          <p:cNvPr id="6" name="TextBox 5"/>
          <p:cNvSpPr txBox="1"/>
          <p:nvPr/>
        </p:nvSpPr>
        <p:spPr>
          <a:xfrm>
            <a:off x="6726903" y="1699929"/>
            <a:ext cx="5088193" cy="4524315"/>
          </a:xfrm>
          <a:prstGeom prst="rect">
            <a:avLst/>
          </a:prstGeom>
          <a:noFill/>
        </p:spPr>
        <p:txBody>
          <a:bodyPr wrap="square" rtlCol="0">
            <a:spAutoFit/>
          </a:bodyPr>
          <a:lstStyle/>
          <a:p>
            <a:r>
              <a:rPr lang="sr-Latn-BA" sz="1600" b="1">
                <a:solidFill>
                  <a:srgbClr val="002060"/>
                </a:solidFill>
              </a:rPr>
              <a:t>APSOLUTNO BITNE POVREDE ZAKONA</a:t>
            </a:r>
            <a:endParaRPr lang="ru-RU" sz="1600" b="1" dirty="0">
              <a:solidFill>
                <a:srgbClr val="002060"/>
              </a:solidFill>
            </a:endParaRPr>
          </a:p>
          <a:p>
            <a:pPr marL="342900" indent="-342900" algn="just">
              <a:buFont typeface="+mj-lt"/>
              <a:buAutoNum type="arabicParenR"/>
            </a:pPr>
            <a:r>
              <a:rPr lang="sr-Latn-BA" sz="1600">
                <a:solidFill>
                  <a:srgbClr val="002060"/>
                </a:solidFill>
              </a:rPr>
              <a:t>neusklađenost tenderske dokumentacije s ovim zakonom ili podzakonskim aktima, koja je uslijed nedorečenosti, protivrječnosti ili nejasnosti dovela do nemogućnosti utvrđivanja osnovanosti žalbenih navoda ili koja je usljed bitnih propusta dovela do narušavanja osnovnih principa ovog zakona, odnosno nezakonite dodjele ugovora;</a:t>
            </a:r>
          </a:p>
          <a:p>
            <a:pPr marL="342900" indent="-342900" algn="just">
              <a:buFont typeface="+mj-lt"/>
              <a:buAutoNum type="arabicParenR"/>
            </a:pPr>
            <a:r>
              <a:rPr lang="sr-Latn-BA" sz="1600">
                <a:solidFill>
                  <a:srgbClr val="002060"/>
                </a:solidFill>
              </a:rPr>
              <a:t>povrede postupka prilikom otvaranja ponuda, zahtjeva za učešće;</a:t>
            </a:r>
          </a:p>
          <a:p>
            <a:pPr marL="342900" indent="-342900" algn="just">
              <a:buFont typeface="+mj-lt"/>
              <a:buAutoNum type="arabicParenR"/>
            </a:pPr>
            <a:r>
              <a:rPr lang="sr-Latn-BA" sz="1600">
                <a:solidFill>
                  <a:srgbClr val="002060"/>
                </a:solidFill>
              </a:rPr>
              <a:t>rok za dostavljanje ponuda ili zahtjeva za učešće nije produžen, a postojala je obaveza u skladu odredbama ovoga zakona;</a:t>
            </a:r>
          </a:p>
          <a:p>
            <a:pPr marL="342900" indent="-342900" algn="just">
              <a:buFont typeface="+mj-lt"/>
              <a:buAutoNum type="arabicParenR"/>
            </a:pPr>
            <a:r>
              <a:rPr lang="sr-Latn-BA" sz="1600">
                <a:solidFill>
                  <a:srgbClr val="002060"/>
                </a:solidFill>
              </a:rPr>
              <a:t>nakon isteka roka za dostavlanje ponuda u postupcima u kojima nije dozvoljeno pregovaranje ugovorni organ je vodio pregovore ili je ponuđač izmijenio svoju ponudu suprotno odredbama ovoga zakona.</a:t>
            </a:r>
          </a:p>
        </p:txBody>
      </p:sp>
      <p:sp>
        <p:nvSpPr>
          <p:cNvPr id="7" name="TextBox 6"/>
          <p:cNvSpPr txBox="1"/>
          <p:nvPr/>
        </p:nvSpPr>
        <p:spPr>
          <a:xfrm>
            <a:off x="457200" y="5383161"/>
            <a:ext cx="5604387" cy="923330"/>
          </a:xfrm>
          <a:prstGeom prst="rect">
            <a:avLst/>
          </a:prstGeom>
          <a:noFill/>
        </p:spPr>
        <p:txBody>
          <a:bodyPr wrap="square" rtlCol="0">
            <a:spAutoFit/>
          </a:bodyPr>
          <a:lstStyle/>
          <a:p>
            <a:pPr algn="just"/>
            <a:r>
              <a:rPr lang="sr-Latn-BA">
                <a:solidFill>
                  <a:srgbClr val="002060"/>
                </a:solidFill>
              </a:rPr>
              <a:t>Na postupak pred KRŽ-om koji nije uređen odredbama ovog zakona, primijeniće se odredbe Zakona o upravnom postupku. </a:t>
            </a:r>
            <a:endParaRPr lang="sr-Latn-BA" dirty="0">
              <a:solidFill>
                <a:srgbClr val="002060"/>
              </a:solidFill>
            </a:endParaRPr>
          </a:p>
        </p:txBody>
      </p:sp>
    </p:spTree>
    <p:extLst>
      <p:ext uri="{BB962C8B-B14F-4D97-AF65-F5344CB8AC3E}">
        <p14:creationId xmlns:p14="http://schemas.microsoft.com/office/powerpoint/2010/main" val="2191503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solidFill>
                  <a:srgbClr val="002060"/>
                </a:solidFill>
              </a:rPr>
              <a:t>ODLUKE KRŽ-A PO ŽALBI</a:t>
            </a:r>
            <a:endParaRPr lang="en-US" sz="3200" dirty="0">
              <a:solidFill>
                <a:srgbClr val="002060"/>
              </a:solidFill>
            </a:endParaRPr>
          </a:p>
        </p:txBody>
      </p:sp>
      <p:cxnSp>
        <p:nvCxnSpPr>
          <p:cNvPr id="19" name="Straight Connector 18"/>
          <p:cNvCxnSpPr/>
          <p:nvPr/>
        </p:nvCxnSpPr>
        <p:spPr>
          <a:xfrm flipV="1">
            <a:off x="6096000" y="2225074"/>
            <a:ext cx="0" cy="3661543"/>
          </a:xfrm>
          <a:prstGeom prst="line">
            <a:avLst/>
          </a:prstGeom>
          <a:ln w="19050">
            <a:solidFill>
              <a:schemeClr val="bg1">
                <a:lumMod val="75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4" name="Flowchart: Off-page Connector 3"/>
          <p:cNvSpPr/>
          <p:nvPr/>
        </p:nvSpPr>
        <p:spPr>
          <a:xfrm>
            <a:off x="1123960" y="2385275"/>
            <a:ext cx="806440" cy="783352"/>
          </a:xfrm>
          <a:prstGeom prst="flowChartOffpageConnector">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21920" rtlCol="0" anchor="ctr"/>
          <a:lstStyle/>
          <a:p>
            <a:pPr algn="ctr" defTabSz="1219170"/>
            <a:r>
              <a:rPr lang="en-US" sz="3733" b="1" dirty="0">
                <a:solidFill>
                  <a:srgbClr val="5F3F85"/>
                </a:solidFill>
                <a:latin typeface="FontAwesome" pitchFamily="2" charset="0"/>
              </a:rPr>
              <a:t>01</a:t>
            </a:r>
          </a:p>
        </p:txBody>
      </p:sp>
      <p:grpSp>
        <p:nvGrpSpPr>
          <p:cNvPr id="7" name="Group 32"/>
          <p:cNvGrpSpPr/>
          <p:nvPr/>
        </p:nvGrpSpPr>
        <p:grpSpPr>
          <a:xfrm>
            <a:off x="2101911" y="2333305"/>
            <a:ext cx="3533230" cy="476824"/>
            <a:chOff x="5638262" y="1447368"/>
            <a:chExt cx="2649923" cy="357618"/>
          </a:xfrm>
        </p:grpSpPr>
        <p:sp>
          <p:nvSpPr>
            <p:cNvPr id="8" name="TextBox 7"/>
            <p:cNvSpPr txBox="1"/>
            <p:nvPr/>
          </p:nvSpPr>
          <p:spPr>
            <a:xfrm>
              <a:off x="5638263" y="1447368"/>
              <a:ext cx="2589459" cy="215492"/>
            </a:xfrm>
            <a:prstGeom prst="rect">
              <a:avLst/>
            </a:prstGeom>
            <a:noFill/>
          </p:spPr>
          <p:txBody>
            <a:bodyPr wrap="none" lIns="0" tIns="0" rIns="0" bIns="0" rtlCol="0" anchor="ctr">
              <a:spAutoFit/>
            </a:bodyPr>
            <a:lstStyle/>
            <a:p>
              <a:pPr defTabSz="1219170"/>
              <a:r>
                <a:rPr lang="sr-Latn-BA" sz="1867" b="1">
                  <a:solidFill>
                    <a:srgbClr val="5F3F85"/>
                  </a:solidFill>
                  <a:latin typeface="Roboto Condensed"/>
                </a:rPr>
                <a:t>OBUSTAVLJANJE POSTUPKA</a:t>
              </a:r>
              <a:endParaRPr lang="en-US" sz="1867" b="1" dirty="0">
                <a:solidFill>
                  <a:srgbClr val="5F3F85"/>
                </a:solidFill>
                <a:latin typeface="Roboto Condensed"/>
              </a:endParaRPr>
            </a:p>
          </p:txBody>
        </p:sp>
        <p:sp>
          <p:nvSpPr>
            <p:cNvPr id="9" name="TextBox 8"/>
            <p:cNvSpPr txBox="1"/>
            <p:nvPr/>
          </p:nvSpPr>
          <p:spPr>
            <a:xfrm>
              <a:off x="5638262" y="1651145"/>
              <a:ext cx="2649923" cy="153841"/>
            </a:xfrm>
            <a:prstGeom prst="rect">
              <a:avLst/>
            </a:prstGeom>
            <a:noFill/>
          </p:spPr>
          <p:txBody>
            <a:bodyPr wrap="square" lIns="0" tIns="0" rIns="0" bIns="0" rtlCol="0" anchor="t">
              <a:spAutoFit/>
            </a:bodyPr>
            <a:lstStyle/>
            <a:p>
              <a:pPr defTabSz="1219170">
                <a:spcBef>
                  <a:spcPct val="20000"/>
                </a:spcBef>
                <a:defRPr/>
              </a:pPr>
              <a:r>
                <a:rPr lang="sr-Latn-BA" sz="1333">
                  <a:solidFill>
                    <a:srgbClr val="002060"/>
                  </a:solidFill>
                </a:rPr>
                <a:t>Zbog odustanka od žalbe</a:t>
              </a:r>
              <a:endParaRPr lang="en-US" sz="1333" dirty="0">
                <a:solidFill>
                  <a:srgbClr val="002060"/>
                </a:solidFill>
                <a:latin typeface="Roboto Condensed"/>
              </a:endParaRPr>
            </a:p>
          </p:txBody>
        </p:sp>
      </p:grpSp>
      <p:sp>
        <p:nvSpPr>
          <p:cNvPr id="10" name="Flowchart: Off-page Connector 9"/>
          <p:cNvSpPr/>
          <p:nvPr/>
        </p:nvSpPr>
        <p:spPr>
          <a:xfrm>
            <a:off x="10261600" y="2385273"/>
            <a:ext cx="806440" cy="783355"/>
          </a:xfrm>
          <a:prstGeom prst="flowChartOffpageConnector">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defTabSz="1219170"/>
            <a:r>
              <a:rPr lang="en-US" sz="3733" b="1" dirty="0">
                <a:solidFill>
                  <a:srgbClr val="7E3875"/>
                </a:solidFill>
                <a:latin typeface="FontAwesome" pitchFamily="2" charset="0"/>
              </a:rPr>
              <a:t>02</a:t>
            </a:r>
          </a:p>
        </p:txBody>
      </p:sp>
      <p:grpSp>
        <p:nvGrpSpPr>
          <p:cNvPr id="26" name="Group 47"/>
          <p:cNvGrpSpPr/>
          <p:nvPr/>
        </p:nvGrpSpPr>
        <p:grpSpPr>
          <a:xfrm>
            <a:off x="6556856" y="2328393"/>
            <a:ext cx="3495547" cy="1102011"/>
            <a:chOff x="885153" y="1438565"/>
            <a:chExt cx="2621660" cy="826508"/>
          </a:xfrm>
        </p:grpSpPr>
        <p:sp>
          <p:nvSpPr>
            <p:cNvPr id="27" name="TextBox 26"/>
            <p:cNvSpPr txBox="1"/>
            <p:nvPr/>
          </p:nvSpPr>
          <p:spPr>
            <a:xfrm>
              <a:off x="1564070" y="1438565"/>
              <a:ext cx="1942743" cy="215492"/>
            </a:xfrm>
            <a:prstGeom prst="rect">
              <a:avLst/>
            </a:prstGeom>
            <a:noFill/>
          </p:spPr>
          <p:txBody>
            <a:bodyPr wrap="none" lIns="0" tIns="0" rIns="0" bIns="0" rtlCol="0" anchor="ctr">
              <a:spAutoFit/>
            </a:bodyPr>
            <a:lstStyle/>
            <a:p>
              <a:pPr algn="r" defTabSz="1219170"/>
              <a:r>
                <a:rPr lang="sr-Latn-BA" sz="1867" b="1">
                  <a:solidFill>
                    <a:srgbClr val="7E3875"/>
                  </a:solidFill>
                  <a:latin typeface="Roboto Condensed"/>
                </a:rPr>
                <a:t>ODBACIVANJE ŽALBE</a:t>
              </a:r>
              <a:endParaRPr lang="en-US" sz="1867" b="1" dirty="0">
                <a:solidFill>
                  <a:srgbClr val="7E3875"/>
                </a:solidFill>
                <a:latin typeface="Roboto Condensed"/>
              </a:endParaRPr>
            </a:p>
          </p:txBody>
        </p:sp>
        <p:sp>
          <p:nvSpPr>
            <p:cNvPr id="28" name="TextBox 27"/>
            <p:cNvSpPr txBox="1"/>
            <p:nvPr/>
          </p:nvSpPr>
          <p:spPr>
            <a:xfrm>
              <a:off x="885153" y="1649712"/>
              <a:ext cx="2621652" cy="615361"/>
            </a:xfrm>
            <a:prstGeom prst="rect">
              <a:avLst/>
            </a:prstGeom>
            <a:noFill/>
          </p:spPr>
          <p:txBody>
            <a:bodyPr wrap="square" lIns="0" tIns="0" rIns="0" bIns="0" rtlCol="0" anchor="t">
              <a:spAutoFit/>
            </a:bodyPr>
            <a:lstStyle/>
            <a:p>
              <a:pPr algn="just" defTabSz="1219170">
                <a:spcBef>
                  <a:spcPct val="20000"/>
                </a:spcBef>
                <a:defRPr/>
              </a:pPr>
              <a:r>
                <a:rPr lang="sr-Latn-BA" sz="1333">
                  <a:solidFill>
                    <a:srgbClr val="002060"/>
                  </a:solidFill>
                </a:rPr>
                <a:t>zbog nenadležnosti, nedopuštenosti, neurednosti, neblagovremenosti i zbog toga što je izjavljena od lica koje nema aktivnu legitimaciju</a:t>
              </a:r>
              <a:endParaRPr lang="sr-Latn-BA" sz="1333" dirty="0">
                <a:solidFill>
                  <a:srgbClr val="002060"/>
                </a:solidFill>
              </a:endParaRPr>
            </a:p>
          </p:txBody>
        </p:sp>
      </p:grpSp>
      <p:sp>
        <p:nvSpPr>
          <p:cNvPr id="35" name="Isosceles Triangle 34"/>
          <p:cNvSpPr/>
          <p:nvPr/>
        </p:nvSpPr>
        <p:spPr bwMode="auto">
          <a:xfrm rot="16200000">
            <a:off x="5716524" y="2624549"/>
            <a:ext cx="281432" cy="304800"/>
          </a:xfrm>
          <a:prstGeom prst="triangle">
            <a:avLst/>
          </a:prstGeom>
          <a:solidFill>
            <a:schemeClr val="accent1"/>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36" name="Isosceles Triangle 35"/>
          <p:cNvSpPr/>
          <p:nvPr/>
        </p:nvSpPr>
        <p:spPr bwMode="auto">
          <a:xfrm rot="5400000" flipH="1">
            <a:off x="6194044" y="2624549"/>
            <a:ext cx="281432" cy="304800"/>
          </a:xfrm>
          <a:prstGeom prst="triangle">
            <a:avLst/>
          </a:prstGeom>
          <a:solidFill>
            <a:schemeClr val="accent2"/>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38" name="Flowchart: Off-page Connector 37"/>
          <p:cNvSpPr/>
          <p:nvPr/>
        </p:nvSpPr>
        <p:spPr>
          <a:xfrm>
            <a:off x="1123960" y="3664169"/>
            <a:ext cx="806440" cy="783352"/>
          </a:xfrm>
          <a:prstGeom prst="flowChartOffpageConnector">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21920" rtlCol="0" anchor="ctr"/>
          <a:lstStyle/>
          <a:p>
            <a:pPr algn="ctr" defTabSz="1219170"/>
            <a:r>
              <a:rPr lang="en-US" sz="3733" b="1">
                <a:solidFill>
                  <a:srgbClr val="664CA3"/>
                </a:solidFill>
                <a:latin typeface="FontAwesome" pitchFamily="2" charset="0"/>
              </a:rPr>
              <a:t>03</a:t>
            </a:r>
            <a:endParaRPr lang="en-US" sz="3733" b="1" dirty="0">
              <a:solidFill>
                <a:srgbClr val="664CA3"/>
              </a:solidFill>
              <a:latin typeface="FontAwesome" pitchFamily="2" charset="0"/>
            </a:endParaRPr>
          </a:p>
        </p:txBody>
      </p:sp>
      <p:grpSp>
        <p:nvGrpSpPr>
          <p:cNvPr id="39" name="Group 32"/>
          <p:cNvGrpSpPr/>
          <p:nvPr/>
        </p:nvGrpSpPr>
        <p:grpSpPr>
          <a:xfrm>
            <a:off x="2101914" y="3612200"/>
            <a:ext cx="3533231" cy="476824"/>
            <a:chOff x="5638262" y="1447368"/>
            <a:chExt cx="2649923" cy="357618"/>
          </a:xfrm>
        </p:grpSpPr>
        <p:sp>
          <p:nvSpPr>
            <p:cNvPr id="40" name="TextBox 39"/>
            <p:cNvSpPr txBox="1"/>
            <p:nvPr/>
          </p:nvSpPr>
          <p:spPr>
            <a:xfrm>
              <a:off x="5638263" y="1447368"/>
              <a:ext cx="1675939" cy="215492"/>
            </a:xfrm>
            <a:prstGeom prst="rect">
              <a:avLst/>
            </a:prstGeom>
            <a:noFill/>
          </p:spPr>
          <p:txBody>
            <a:bodyPr wrap="none" lIns="0" tIns="0" rIns="0" bIns="0" rtlCol="0" anchor="ctr">
              <a:spAutoFit/>
            </a:bodyPr>
            <a:lstStyle/>
            <a:p>
              <a:pPr defTabSz="1219170"/>
              <a:r>
                <a:rPr lang="sr-Latn-BA" sz="1867" b="1">
                  <a:solidFill>
                    <a:srgbClr val="664CA3"/>
                  </a:solidFill>
                  <a:latin typeface="Roboto Condensed"/>
                </a:rPr>
                <a:t>ODBIJANJE ŽALBE</a:t>
              </a:r>
              <a:endParaRPr lang="en-US" sz="1867" b="1" dirty="0">
                <a:solidFill>
                  <a:srgbClr val="664CA3"/>
                </a:solidFill>
                <a:latin typeface="Roboto Condensed"/>
              </a:endParaRPr>
            </a:p>
          </p:txBody>
        </p:sp>
        <p:sp>
          <p:nvSpPr>
            <p:cNvPr id="41" name="TextBox 40"/>
            <p:cNvSpPr txBox="1"/>
            <p:nvPr/>
          </p:nvSpPr>
          <p:spPr>
            <a:xfrm>
              <a:off x="5638262" y="1651145"/>
              <a:ext cx="2649923" cy="153841"/>
            </a:xfrm>
            <a:prstGeom prst="rect">
              <a:avLst/>
            </a:prstGeom>
            <a:noFill/>
          </p:spPr>
          <p:txBody>
            <a:bodyPr wrap="square" lIns="0" tIns="0" rIns="0" bIns="0" rtlCol="0" anchor="t">
              <a:spAutoFit/>
            </a:bodyPr>
            <a:lstStyle/>
            <a:p>
              <a:pPr defTabSz="1219170">
                <a:spcBef>
                  <a:spcPct val="20000"/>
                </a:spcBef>
                <a:defRPr/>
              </a:pPr>
              <a:r>
                <a:rPr lang="sr-Latn-BA" sz="1333">
                  <a:solidFill>
                    <a:srgbClr val="002060"/>
                  </a:solidFill>
                </a:rPr>
                <a:t>Zbog neosnovanosti</a:t>
              </a:r>
              <a:endParaRPr lang="en-US" sz="1333" dirty="0">
                <a:solidFill>
                  <a:srgbClr val="002060"/>
                </a:solidFill>
                <a:latin typeface="Roboto Condensed"/>
              </a:endParaRPr>
            </a:p>
          </p:txBody>
        </p:sp>
      </p:grpSp>
      <p:sp>
        <p:nvSpPr>
          <p:cNvPr id="42" name="Flowchart: Off-page Connector 41"/>
          <p:cNvSpPr/>
          <p:nvPr/>
        </p:nvSpPr>
        <p:spPr>
          <a:xfrm>
            <a:off x="10261600" y="3664168"/>
            <a:ext cx="806440" cy="783355"/>
          </a:xfrm>
          <a:prstGeom prst="flowChartOffpageConnector">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defTabSz="1219170"/>
            <a:r>
              <a:rPr lang="en-US" sz="3733" b="1" dirty="0">
                <a:solidFill>
                  <a:srgbClr val="A84B9C"/>
                </a:solidFill>
                <a:latin typeface="FontAwesome" pitchFamily="2" charset="0"/>
              </a:rPr>
              <a:t>04</a:t>
            </a:r>
          </a:p>
        </p:txBody>
      </p:sp>
      <p:grpSp>
        <p:nvGrpSpPr>
          <p:cNvPr id="43" name="Group 47"/>
          <p:cNvGrpSpPr/>
          <p:nvPr/>
        </p:nvGrpSpPr>
        <p:grpSpPr>
          <a:xfrm>
            <a:off x="6556856" y="3607288"/>
            <a:ext cx="3495547" cy="691771"/>
            <a:chOff x="885153" y="1438565"/>
            <a:chExt cx="2621660" cy="518828"/>
          </a:xfrm>
        </p:grpSpPr>
        <p:sp>
          <p:nvSpPr>
            <p:cNvPr id="44" name="TextBox 43"/>
            <p:cNvSpPr txBox="1"/>
            <p:nvPr/>
          </p:nvSpPr>
          <p:spPr>
            <a:xfrm>
              <a:off x="2148556" y="1438565"/>
              <a:ext cx="1358257" cy="215492"/>
            </a:xfrm>
            <a:prstGeom prst="rect">
              <a:avLst/>
            </a:prstGeom>
            <a:noFill/>
          </p:spPr>
          <p:txBody>
            <a:bodyPr wrap="none" lIns="0" tIns="0" rIns="0" bIns="0" rtlCol="0" anchor="ctr">
              <a:spAutoFit/>
            </a:bodyPr>
            <a:lstStyle/>
            <a:p>
              <a:pPr algn="r" defTabSz="1219170"/>
              <a:r>
                <a:rPr lang="sr-Latn-BA" sz="1867" b="1">
                  <a:solidFill>
                    <a:srgbClr val="A84B9C"/>
                  </a:solidFill>
                  <a:latin typeface="Roboto Condensed"/>
                </a:rPr>
                <a:t>PONIŠTAVANJE</a:t>
              </a:r>
              <a:endParaRPr lang="en-US" sz="1867" b="1" dirty="0">
                <a:solidFill>
                  <a:srgbClr val="A84B9C"/>
                </a:solidFill>
                <a:latin typeface="Roboto Condensed"/>
              </a:endParaRPr>
            </a:p>
          </p:txBody>
        </p:sp>
        <p:sp>
          <p:nvSpPr>
            <p:cNvPr id="45" name="TextBox 44"/>
            <p:cNvSpPr txBox="1"/>
            <p:nvPr/>
          </p:nvSpPr>
          <p:spPr>
            <a:xfrm>
              <a:off x="885153" y="1649712"/>
              <a:ext cx="2621652" cy="307681"/>
            </a:xfrm>
            <a:prstGeom prst="rect">
              <a:avLst/>
            </a:prstGeom>
            <a:noFill/>
          </p:spPr>
          <p:txBody>
            <a:bodyPr wrap="square" lIns="0" tIns="0" rIns="0" bIns="0" rtlCol="0" anchor="t">
              <a:spAutoFit/>
            </a:bodyPr>
            <a:lstStyle/>
            <a:p>
              <a:pPr algn="just" defTabSz="1219170">
                <a:spcBef>
                  <a:spcPct val="20000"/>
                </a:spcBef>
                <a:defRPr/>
              </a:pPr>
              <a:r>
                <a:rPr lang="pl-PL" sz="1333">
                  <a:solidFill>
                    <a:srgbClr val="002060"/>
                  </a:solidFill>
                </a:rPr>
                <a:t>odluke, postupka ili radnje u dijelu u kojem je povrijeđen zakon ili podzakonski akti</a:t>
              </a:r>
              <a:endParaRPr lang="pl-PL" sz="1333" dirty="0">
                <a:solidFill>
                  <a:srgbClr val="002060"/>
                </a:solidFill>
              </a:endParaRPr>
            </a:p>
          </p:txBody>
        </p:sp>
      </p:grpSp>
      <p:sp>
        <p:nvSpPr>
          <p:cNvPr id="46" name="Isosceles Triangle 45"/>
          <p:cNvSpPr/>
          <p:nvPr/>
        </p:nvSpPr>
        <p:spPr bwMode="auto">
          <a:xfrm rot="16200000">
            <a:off x="5716524" y="3903444"/>
            <a:ext cx="281432" cy="304800"/>
          </a:xfrm>
          <a:prstGeom prst="triangle">
            <a:avLst/>
          </a:prstGeom>
          <a:solidFill>
            <a:schemeClr val="accent3"/>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47" name="Isosceles Triangle 46"/>
          <p:cNvSpPr/>
          <p:nvPr/>
        </p:nvSpPr>
        <p:spPr bwMode="auto">
          <a:xfrm rot="5400000" flipH="1">
            <a:off x="6194044" y="3903444"/>
            <a:ext cx="281432" cy="304800"/>
          </a:xfrm>
          <a:prstGeom prst="triangle">
            <a:avLst/>
          </a:prstGeom>
          <a:solidFill>
            <a:schemeClr val="accent4"/>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48" name="Flowchart: Off-page Connector 47"/>
          <p:cNvSpPr/>
          <p:nvPr/>
        </p:nvSpPr>
        <p:spPr>
          <a:xfrm>
            <a:off x="1123960" y="4943063"/>
            <a:ext cx="806440" cy="783352"/>
          </a:xfrm>
          <a:prstGeom prst="flowChartOffpageConnector">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21920" rtlCol="0" anchor="ctr"/>
          <a:lstStyle/>
          <a:p>
            <a:pPr algn="ctr" defTabSz="1219170"/>
            <a:r>
              <a:rPr lang="en-US" sz="3733" b="1" dirty="0">
                <a:solidFill>
                  <a:srgbClr val="8B7AC0"/>
                </a:solidFill>
                <a:latin typeface="FontAwesome" pitchFamily="2" charset="0"/>
              </a:rPr>
              <a:t>05</a:t>
            </a:r>
          </a:p>
        </p:txBody>
      </p:sp>
      <p:grpSp>
        <p:nvGrpSpPr>
          <p:cNvPr id="49" name="Group 32"/>
          <p:cNvGrpSpPr/>
          <p:nvPr/>
        </p:nvGrpSpPr>
        <p:grpSpPr>
          <a:xfrm>
            <a:off x="2085249" y="4747433"/>
            <a:ext cx="3533231" cy="828588"/>
            <a:chOff x="5625763" y="1339623"/>
            <a:chExt cx="2649923" cy="621441"/>
          </a:xfrm>
        </p:grpSpPr>
        <p:sp>
          <p:nvSpPr>
            <p:cNvPr id="50" name="TextBox 49"/>
            <p:cNvSpPr txBox="1"/>
            <p:nvPr/>
          </p:nvSpPr>
          <p:spPr>
            <a:xfrm>
              <a:off x="5638263" y="1339623"/>
              <a:ext cx="2484767" cy="430983"/>
            </a:xfrm>
            <a:prstGeom prst="rect">
              <a:avLst/>
            </a:prstGeom>
            <a:noFill/>
          </p:spPr>
          <p:txBody>
            <a:bodyPr wrap="none" lIns="0" tIns="0" rIns="0" bIns="0" rtlCol="0" anchor="ctr">
              <a:spAutoFit/>
            </a:bodyPr>
            <a:lstStyle/>
            <a:p>
              <a:pPr defTabSz="1219170"/>
              <a:r>
                <a:rPr lang="sr-Latn-BA" sz="1867" b="1">
                  <a:solidFill>
                    <a:srgbClr val="8B7AC0"/>
                  </a:solidFill>
                  <a:latin typeface="Roboto Condensed"/>
                </a:rPr>
                <a:t>ODLUČIVANJE O NASTAVKU</a:t>
              </a:r>
            </a:p>
            <a:p>
              <a:pPr defTabSz="1219170"/>
              <a:r>
                <a:rPr lang="sr-Latn-BA" sz="1867" b="1">
                  <a:solidFill>
                    <a:srgbClr val="8B7AC0"/>
                  </a:solidFill>
                  <a:latin typeface="Roboto Condensed"/>
                </a:rPr>
                <a:t>POSTUPKA</a:t>
              </a:r>
              <a:endParaRPr lang="en-US" sz="1867" b="1" dirty="0">
                <a:solidFill>
                  <a:srgbClr val="8B7AC0"/>
                </a:solidFill>
                <a:latin typeface="Roboto Condensed"/>
              </a:endParaRPr>
            </a:p>
          </p:txBody>
        </p:sp>
        <p:sp>
          <p:nvSpPr>
            <p:cNvPr id="51" name="TextBox 50"/>
            <p:cNvSpPr txBox="1"/>
            <p:nvPr/>
          </p:nvSpPr>
          <p:spPr>
            <a:xfrm>
              <a:off x="5625763" y="1807223"/>
              <a:ext cx="2649923" cy="153841"/>
            </a:xfrm>
            <a:prstGeom prst="rect">
              <a:avLst/>
            </a:prstGeom>
            <a:noFill/>
          </p:spPr>
          <p:txBody>
            <a:bodyPr wrap="square" lIns="0" tIns="0" rIns="0" bIns="0" rtlCol="0" anchor="t">
              <a:spAutoFit/>
            </a:bodyPr>
            <a:lstStyle/>
            <a:p>
              <a:pPr defTabSz="1219170">
                <a:spcBef>
                  <a:spcPct val="20000"/>
                </a:spcBef>
                <a:defRPr/>
              </a:pPr>
              <a:r>
                <a:rPr lang="sr-Latn-BA" sz="1333">
                  <a:solidFill>
                    <a:srgbClr val="002060"/>
                  </a:solidFill>
                </a:rPr>
                <a:t>Po zahtjevu ugovornog organa</a:t>
              </a:r>
              <a:endParaRPr lang="en-US" sz="1333" dirty="0">
                <a:solidFill>
                  <a:srgbClr val="002060"/>
                </a:solidFill>
                <a:latin typeface="Roboto Condensed"/>
              </a:endParaRPr>
            </a:p>
          </p:txBody>
        </p:sp>
      </p:grpSp>
      <p:sp>
        <p:nvSpPr>
          <p:cNvPr id="52" name="Flowchart: Off-page Connector 51"/>
          <p:cNvSpPr/>
          <p:nvPr/>
        </p:nvSpPr>
        <p:spPr>
          <a:xfrm>
            <a:off x="10261600" y="4943061"/>
            <a:ext cx="806440" cy="783355"/>
          </a:xfrm>
          <a:prstGeom prst="flowChartOffpageConnector">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defTabSz="1219170"/>
            <a:r>
              <a:rPr lang="en-US" sz="3733" b="1" dirty="0">
                <a:solidFill>
                  <a:srgbClr val="4C387A"/>
                </a:solidFill>
                <a:latin typeface="FontAwesome" pitchFamily="2" charset="0"/>
              </a:rPr>
              <a:t>06</a:t>
            </a:r>
          </a:p>
        </p:txBody>
      </p:sp>
      <p:grpSp>
        <p:nvGrpSpPr>
          <p:cNvPr id="53" name="Group 47"/>
          <p:cNvGrpSpPr/>
          <p:nvPr/>
        </p:nvGrpSpPr>
        <p:grpSpPr>
          <a:xfrm>
            <a:off x="6556856" y="4886181"/>
            <a:ext cx="3495547" cy="896891"/>
            <a:chOff x="885153" y="1438565"/>
            <a:chExt cx="2621660" cy="672668"/>
          </a:xfrm>
        </p:grpSpPr>
        <p:sp>
          <p:nvSpPr>
            <p:cNvPr id="54" name="TextBox 53"/>
            <p:cNvSpPr txBox="1"/>
            <p:nvPr/>
          </p:nvSpPr>
          <p:spPr>
            <a:xfrm>
              <a:off x="1171126" y="1438565"/>
              <a:ext cx="2335687" cy="215492"/>
            </a:xfrm>
            <a:prstGeom prst="rect">
              <a:avLst/>
            </a:prstGeom>
            <a:noFill/>
          </p:spPr>
          <p:txBody>
            <a:bodyPr wrap="none" lIns="0" tIns="0" rIns="0" bIns="0" rtlCol="0" anchor="ctr">
              <a:spAutoFit/>
            </a:bodyPr>
            <a:lstStyle/>
            <a:p>
              <a:pPr algn="r" defTabSz="1219170"/>
              <a:r>
                <a:rPr lang="sr-Latn-BA" sz="1867" b="1">
                  <a:solidFill>
                    <a:srgbClr val="4C387A"/>
                  </a:solidFill>
                  <a:latin typeface="Roboto Condensed"/>
                </a:rPr>
                <a:t>PONIŠTAVANJE UGOVORA</a:t>
              </a:r>
              <a:endParaRPr lang="en-US" sz="1867" b="1" dirty="0">
                <a:solidFill>
                  <a:srgbClr val="4C387A"/>
                </a:solidFill>
                <a:latin typeface="Roboto Condensed"/>
              </a:endParaRPr>
            </a:p>
          </p:txBody>
        </p:sp>
        <p:sp>
          <p:nvSpPr>
            <p:cNvPr id="55" name="TextBox 54"/>
            <p:cNvSpPr txBox="1"/>
            <p:nvPr/>
          </p:nvSpPr>
          <p:spPr>
            <a:xfrm>
              <a:off x="885153" y="1649712"/>
              <a:ext cx="2621652" cy="461521"/>
            </a:xfrm>
            <a:prstGeom prst="rect">
              <a:avLst/>
            </a:prstGeom>
            <a:noFill/>
          </p:spPr>
          <p:txBody>
            <a:bodyPr wrap="square" lIns="0" tIns="0" rIns="0" bIns="0" rtlCol="0" anchor="t">
              <a:spAutoFit/>
            </a:bodyPr>
            <a:lstStyle/>
            <a:p>
              <a:pPr algn="just" defTabSz="1219170">
                <a:spcBef>
                  <a:spcPct val="20000"/>
                </a:spcBef>
                <a:defRPr/>
              </a:pPr>
              <a:r>
                <a:rPr lang="sr-Latn-BA" sz="1333">
                  <a:solidFill>
                    <a:srgbClr val="002060"/>
                  </a:solidFill>
                </a:rPr>
                <a:t>ugovora o javnoj nabavci ili okvirnog sporazuma u okolnostima iz stava (2) ovog člana.</a:t>
              </a:r>
              <a:endParaRPr lang="sr-Latn-BA" sz="1333" dirty="0">
                <a:solidFill>
                  <a:srgbClr val="002060"/>
                </a:solidFill>
              </a:endParaRPr>
            </a:p>
          </p:txBody>
        </p:sp>
      </p:grpSp>
      <p:sp>
        <p:nvSpPr>
          <p:cNvPr id="56" name="Isosceles Triangle 55"/>
          <p:cNvSpPr/>
          <p:nvPr/>
        </p:nvSpPr>
        <p:spPr bwMode="auto">
          <a:xfrm rot="16200000">
            <a:off x="5716524" y="5182337"/>
            <a:ext cx="281432" cy="304800"/>
          </a:xfrm>
          <a:prstGeom prst="triangle">
            <a:avLst/>
          </a:prstGeom>
          <a:solidFill>
            <a:schemeClr val="accent5"/>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57" name="Isosceles Triangle 56"/>
          <p:cNvSpPr/>
          <p:nvPr/>
        </p:nvSpPr>
        <p:spPr bwMode="auto">
          <a:xfrm rot="5400000" flipH="1">
            <a:off x="6194044" y="5182337"/>
            <a:ext cx="281432" cy="304800"/>
          </a:xfrm>
          <a:prstGeom prst="triangle">
            <a:avLst/>
          </a:prstGeom>
          <a:solidFill>
            <a:schemeClr val="accent6"/>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Tree>
    <p:extLst>
      <p:ext uri="{BB962C8B-B14F-4D97-AF65-F5344CB8AC3E}">
        <p14:creationId xmlns:p14="http://schemas.microsoft.com/office/powerpoint/2010/main" val="15828847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up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500"/>
                                        <p:tgtEl>
                                          <p:spTgt spid="35"/>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right)">
                                      <p:cBhvr>
                                        <p:cTn id="39" dur="500"/>
                                        <p:tgtEl>
                                          <p:spTgt spid="46"/>
                                        </p:tgtEl>
                                      </p:cBhvr>
                                    </p:animEffect>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childTnLst>
                          </p:cTn>
                        </p:par>
                        <p:par>
                          <p:cTn id="59" fill="hold">
                            <p:stCondLst>
                              <p:cond delay="1000"/>
                            </p:stCondLst>
                            <p:childTnLst>
                              <p:par>
                                <p:cTn id="60" presetID="22" presetClass="entr" presetSubtype="2"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right)">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right)">
                                      <p:cBhvr>
                                        <p:cTn id="67" dur="500"/>
                                        <p:tgtEl>
                                          <p:spTgt spid="56"/>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ppt_x"/>
                                          </p:val>
                                        </p:tav>
                                        <p:tav tm="100000">
                                          <p:val>
                                            <p:strVal val="#ppt_x"/>
                                          </p:val>
                                        </p:tav>
                                      </p:tavLst>
                                    </p:anim>
                                    <p:anim calcmode="lin" valueType="num">
                                      <p:cBhvr additive="base">
                                        <p:cTn id="72" dur="500" fill="hold"/>
                                        <p:tgtEl>
                                          <p:spTgt spid="48"/>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ipe(left)">
                                      <p:cBhvr>
                                        <p:cTn id="76" dur="500"/>
                                        <p:tgtEl>
                                          <p:spTgt spid="4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wipe(left)">
                                      <p:cBhvr>
                                        <p:cTn id="81" dur="500"/>
                                        <p:tgtEl>
                                          <p:spTgt spid="57"/>
                                        </p:tgtEl>
                                      </p:cBhvr>
                                    </p:animEffect>
                                  </p:childTnLst>
                                </p:cTn>
                              </p:par>
                            </p:childTnLst>
                          </p:cTn>
                        </p:par>
                        <p:par>
                          <p:cTn id="82" fill="hold">
                            <p:stCondLst>
                              <p:cond delay="500"/>
                            </p:stCondLst>
                            <p:childTnLst>
                              <p:par>
                                <p:cTn id="83" presetID="2" presetClass="entr" presetSubtype="4" fill="hold" grpId="0" nodeType="after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fill="hold"/>
                                        <p:tgtEl>
                                          <p:spTgt spid="52"/>
                                        </p:tgtEl>
                                        <p:attrNameLst>
                                          <p:attrName>ppt_x</p:attrName>
                                        </p:attrNameLst>
                                      </p:cBhvr>
                                      <p:tavLst>
                                        <p:tav tm="0">
                                          <p:val>
                                            <p:strVal val="#ppt_x"/>
                                          </p:val>
                                        </p:tav>
                                        <p:tav tm="100000">
                                          <p:val>
                                            <p:strVal val="#ppt_x"/>
                                          </p:val>
                                        </p:tav>
                                      </p:tavLst>
                                    </p:anim>
                                    <p:anim calcmode="lin" valueType="num">
                                      <p:cBhvr additive="base">
                                        <p:cTn id="86" dur="500" fill="hold"/>
                                        <p:tgtEl>
                                          <p:spTgt spid="52"/>
                                        </p:tgtEl>
                                        <p:attrNameLst>
                                          <p:attrName>ppt_y</p:attrName>
                                        </p:attrNameLst>
                                      </p:cBhvr>
                                      <p:tavLst>
                                        <p:tav tm="0">
                                          <p:val>
                                            <p:strVal val="1+#ppt_h/2"/>
                                          </p:val>
                                        </p:tav>
                                        <p:tav tm="100000">
                                          <p:val>
                                            <p:strVal val="#ppt_y"/>
                                          </p:val>
                                        </p:tav>
                                      </p:tavLst>
                                    </p:anim>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right)">
                                      <p:cBhvr>
                                        <p:cTn id="9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35" grpId="0" animBg="1"/>
      <p:bldP spid="36" grpId="0" animBg="1"/>
      <p:bldP spid="38" grpId="0" animBg="1"/>
      <p:bldP spid="42" grpId="0" animBg="1"/>
      <p:bldP spid="46" grpId="0" animBg="1"/>
      <p:bldP spid="47" grpId="0" animBg="1"/>
      <p:bldP spid="48" grpId="0" animBg="1"/>
      <p:bldP spid="52" grpId="0" animBg="1"/>
      <p:bldP spid="56"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solidFill>
                  <a:srgbClr val="002060"/>
                </a:solidFill>
              </a:rPr>
              <a:t>POSTUPANJE KRŽ-A</a:t>
            </a:r>
            <a:endParaRPr lang="sr-Latn-BA" sz="3200" dirty="0">
              <a:solidFill>
                <a:srgbClr val="002060"/>
              </a:solidFill>
            </a:endParaRPr>
          </a:p>
        </p:txBody>
      </p:sp>
      <p:sp>
        <p:nvSpPr>
          <p:cNvPr id="3" name="Text Placeholder 2"/>
          <p:cNvSpPr>
            <a:spLocks noGrp="1"/>
          </p:cNvSpPr>
          <p:nvPr>
            <p:ph type="body" sz="half" idx="2"/>
          </p:nvPr>
        </p:nvSpPr>
        <p:spPr/>
        <p:txBody>
          <a:bodyPr/>
          <a:lstStyle/>
          <a:p>
            <a:r>
              <a:rPr lang="sr-Latn-BA">
                <a:solidFill>
                  <a:srgbClr val="002060"/>
                </a:solidFill>
              </a:rPr>
              <a:t>VAŽNE NAPOMENE</a:t>
            </a:r>
            <a:endParaRPr lang="sr-Latn-BA" dirty="0">
              <a:solidFill>
                <a:srgbClr val="002060"/>
              </a:solidFill>
            </a:endParaRPr>
          </a:p>
        </p:txBody>
      </p:sp>
      <p:sp>
        <p:nvSpPr>
          <p:cNvPr id="4" name="TextBox 3"/>
          <p:cNvSpPr txBox="1"/>
          <p:nvPr/>
        </p:nvSpPr>
        <p:spPr>
          <a:xfrm>
            <a:off x="707923" y="1961535"/>
            <a:ext cx="10191135" cy="369332"/>
          </a:xfrm>
          <a:prstGeom prst="rect">
            <a:avLst/>
          </a:prstGeom>
          <a:noFill/>
        </p:spPr>
        <p:txBody>
          <a:bodyPr wrap="square" rtlCol="0">
            <a:spAutoFit/>
          </a:bodyPr>
          <a:lstStyle/>
          <a:p>
            <a:pPr algn="ctr"/>
            <a:r>
              <a:rPr lang="sr-Latn-BA" b="1">
                <a:solidFill>
                  <a:srgbClr val="002060"/>
                </a:solidFill>
              </a:rPr>
              <a:t>KRŽ o glavnoj stvari odlučuje rješenjem, a u ostalim slučajevima zaključkom.</a:t>
            </a:r>
            <a:endParaRPr lang="sr-Latn-BA" b="1" dirty="0">
              <a:solidFill>
                <a:srgbClr val="002060"/>
              </a:solidFill>
            </a:endParaRPr>
          </a:p>
        </p:txBody>
      </p:sp>
      <p:sp>
        <p:nvSpPr>
          <p:cNvPr id="5" name="TextBox 4"/>
          <p:cNvSpPr txBox="1"/>
          <p:nvPr/>
        </p:nvSpPr>
        <p:spPr>
          <a:xfrm>
            <a:off x="707923" y="3788285"/>
            <a:ext cx="10309122" cy="923330"/>
          </a:xfrm>
          <a:prstGeom prst="rect">
            <a:avLst/>
          </a:prstGeom>
          <a:noFill/>
        </p:spPr>
        <p:txBody>
          <a:bodyPr wrap="square" rtlCol="0">
            <a:spAutoFit/>
          </a:bodyPr>
          <a:lstStyle/>
          <a:p>
            <a:pPr algn="ctr"/>
            <a:r>
              <a:rPr lang="sr-Latn-BA" b="1">
                <a:solidFill>
                  <a:srgbClr val="002060"/>
                </a:solidFill>
              </a:rPr>
              <a:t>KRŽ je dužan da donese zaključak ili rješenje po žalbi u roku od 15 dana od dana kompletiranja žalbe od ugovornog organa, ali ne kasnije od 30 dana nakon prijema žalbe od ugovornog organa</a:t>
            </a:r>
            <a:endParaRPr lang="sr-Latn-BA" b="1" dirty="0">
              <a:solidFill>
                <a:srgbClr val="002060"/>
              </a:solidFill>
            </a:endParaRPr>
          </a:p>
        </p:txBody>
      </p:sp>
      <p:sp>
        <p:nvSpPr>
          <p:cNvPr id="6" name="TextBox 5"/>
          <p:cNvSpPr txBox="1"/>
          <p:nvPr/>
        </p:nvSpPr>
        <p:spPr>
          <a:xfrm>
            <a:off x="1069258" y="5206181"/>
            <a:ext cx="9586451" cy="646331"/>
          </a:xfrm>
          <a:prstGeom prst="rect">
            <a:avLst/>
          </a:prstGeom>
          <a:noFill/>
        </p:spPr>
        <p:txBody>
          <a:bodyPr wrap="square" rtlCol="0">
            <a:spAutoFit/>
          </a:bodyPr>
          <a:lstStyle/>
          <a:p>
            <a:pPr algn="ctr"/>
            <a:r>
              <a:rPr lang="sr-Latn-BA" b="1">
                <a:solidFill>
                  <a:srgbClr val="002060"/>
                </a:solidFill>
              </a:rPr>
              <a:t>U izuzetno složenim slučajevima predsjedavajući KRŽ-a zaključkom može produžiti rok iz stava (3) ovog člana, ali ne duže od 30 dana. </a:t>
            </a:r>
            <a:endParaRPr lang="sr-Latn-BA" b="1" dirty="0">
              <a:solidFill>
                <a:srgbClr val="002060"/>
              </a:solidFill>
            </a:endParaRPr>
          </a:p>
        </p:txBody>
      </p:sp>
      <p:sp>
        <p:nvSpPr>
          <p:cNvPr id="8" name="Rectangle 7"/>
          <p:cNvSpPr/>
          <p:nvPr/>
        </p:nvSpPr>
        <p:spPr>
          <a:xfrm>
            <a:off x="1069259" y="2791653"/>
            <a:ext cx="9586450" cy="369332"/>
          </a:xfrm>
          <a:prstGeom prst="rect">
            <a:avLst/>
          </a:prstGeom>
        </p:spPr>
        <p:txBody>
          <a:bodyPr wrap="square">
            <a:spAutoFit/>
          </a:bodyPr>
          <a:lstStyle/>
          <a:p>
            <a:pPr algn="ctr"/>
            <a:r>
              <a:rPr lang="sr-Latn-BA" b="1">
                <a:solidFill>
                  <a:srgbClr val="002060"/>
                </a:solidFill>
              </a:rPr>
              <a:t>Rješenje ili zaključak KRŽ-a iz ovog člana je konačno i izvršno.</a:t>
            </a:r>
            <a:endParaRPr lang="sr-Latn-BA" b="1" dirty="0">
              <a:solidFill>
                <a:srgbClr val="002060"/>
              </a:solidFill>
            </a:endParaRPr>
          </a:p>
        </p:txBody>
      </p:sp>
    </p:spTree>
    <p:extLst>
      <p:ext uri="{BB962C8B-B14F-4D97-AF65-F5344CB8AC3E}">
        <p14:creationId xmlns:p14="http://schemas.microsoft.com/office/powerpoint/2010/main" val="357202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1187451" y="278396"/>
            <a:ext cx="10036072" cy="558843"/>
          </a:xfrm>
        </p:spPr>
        <p:txBody>
          <a:bodyPr/>
          <a:lstStyle/>
          <a:p>
            <a:pPr algn="just"/>
            <a:r>
              <a:rPr lang="sr-Latn-BA" sz="3200">
                <a:solidFill>
                  <a:srgbClr val="002060"/>
                </a:solidFill>
              </a:rPr>
              <a:t>PONIŠTENJE UGOVORA/ OKVIRNOG SPORAZUMA</a:t>
            </a:r>
            <a:endParaRPr lang="en-US" sz="3200" dirty="0">
              <a:solidFill>
                <a:srgbClr val="002060"/>
              </a:solidFill>
            </a:endParaRPr>
          </a:p>
        </p:txBody>
      </p:sp>
      <p:sp>
        <p:nvSpPr>
          <p:cNvPr id="5" name="Rectangle 4"/>
          <p:cNvSpPr/>
          <p:nvPr/>
        </p:nvSpPr>
        <p:spPr bwMode="auto">
          <a:xfrm>
            <a:off x="6549957" y="1895003"/>
            <a:ext cx="5642043" cy="4387810"/>
          </a:xfrm>
          <a:prstGeom prst="rect">
            <a:avLst/>
          </a:prstGeom>
          <a:solidFill>
            <a:schemeClr val="bg1">
              <a:lumMod val="8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algn="ctr"/>
            <a:endParaRPr lang="en-US" sz="1600" b="1" dirty="0">
              <a:solidFill>
                <a:schemeClr val="tx1">
                  <a:lumMod val="75000"/>
                  <a:lumOff val="25000"/>
                </a:schemeClr>
              </a:solidFill>
            </a:endParaRPr>
          </a:p>
        </p:txBody>
      </p:sp>
      <p:grpSp>
        <p:nvGrpSpPr>
          <p:cNvPr id="6" name="Group 5"/>
          <p:cNvGrpSpPr/>
          <p:nvPr/>
        </p:nvGrpSpPr>
        <p:grpSpPr>
          <a:xfrm>
            <a:off x="7107960" y="1969913"/>
            <a:ext cx="810299" cy="810299"/>
            <a:chOff x="1146153" y="2622552"/>
            <a:chExt cx="1168400" cy="1168400"/>
          </a:xfrm>
        </p:grpSpPr>
        <p:sp>
          <p:nvSpPr>
            <p:cNvPr id="10" name="Oval 9"/>
            <p:cNvSpPr/>
            <p:nvPr/>
          </p:nvSpPr>
          <p:spPr>
            <a:xfrm>
              <a:off x="1146153" y="2622552"/>
              <a:ext cx="1168400" cy="11684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eform 157"/>
            <p:cNvSpPr>
              <a:spLocks noEditPoints="1"/>
            </p:cNvSpPr>
            <p:nvPr/>
          </p:nvSpPr>
          <p:spPr bwMode="auto">
            <a:xfrm>
              <a:off x="1483791" y="2933700"/>
              <a:ext cx="493120" cy="546100"/>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11" name="Group 10"/>
          <p:cNvGrpSpPr/>
          <p:nvPr/>
        </p:nvGrpSpPr>
        <p:grpSpPr>
          <a:xfrm>
            <a:off x="7107960" y="3001519"/>
            <a:ext cx="810299" cy="810299"/>
            <a:chOff x="3040586" y="2622552"/>
            <a:chExt cx="1168400" cy="1168400"/>
          </a:xfrm>
        </p:grpSpPr>
        <p:sp>
          <p:nvSpPr>
            <p:cNvPr id="15" name="Oval 14"/>
            <p:cNvSpPr/>
            <p:nvPr/>
          </p:nvSpPr>
          <p:spPr>
            <a:xfrm>
              <a:off x="3040586" y="2622552"/>
              <a:ext cx="1168400" cy="11684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Freeform 91"/>
            <p:cNvSpPr>
              <a:spLocks noEditPoints="1"/>
            </p:cNvSpPr>
            <p:nvPr/>
          </p:nvSpPr>
          <p:spPr bwMode="auto">
            <a:xfrm>
              <a:off x="3312576" y="2894542"/>
              <a:ext cx="624416" cy="624416"/>
            </a:xfrm>
            <a:custGeom>
              <a:avLst/>
              <a:gdLst/>
              <a:ahLst/>
              <a:cxnLst>
                <a:cxn ang="0">
                  <a:pos x="0" y="31"/>
                </a:cxn>
                <a:cxn ang="0">
                  <a:pos x="41" y="22"/>
                </a:cxn>
                <a:cxn ang="0">
                  <a:pos x="45" y="20"/>
                </a:cxn>
                <a:cxn ang="0">
                  <a:pos x="49" y="19"/>
                </a:cxn>
                <a:cxn ang="0">
                  <a:pos x="48" y="17"/>
                </a:cxn>
                <a:cxn ang="0">
                  <a:pos x="45" y="15"/>
                </a:cxn>
                <a:cxn ang="0">
                  <a:pos x="43" y="15"/>
                </a:cxn>
                <a:cxn ang="0">
                  <a:pos x="42" y="14"/>
                </a:cxn>
                <a:cxn ang="0">
                  <a:pos x="38" y="12"/>
                </a:cxn>
                <a:cxn ang="0">
                  <a:pos x="38" y="16"/>
                </a:cxn>
                <a:cxn ang="0">
                  <a:pos x="37" y="19"/>
                </a:cxn>
                <a:cxn ang="0">
                  <a:pos x="33" y="17"/>
                </a:cxn>
                <a:cxn ang="0">
                  <a:pos x="29" y="15"/>
                </a:cxn>
                <a:cxn ang="0">
                  <a:pos x="30" y="11"/>
                </a:cxn>
                <a:cxn ang="0">
                  <a:pos x="35" y="10"/>
                </a:cxn>
                <a:cxn ang="0">
                  <a:pos x="34" y="8"/>
                </a:cxn>
                <a:cxn ang="0">
                  <a:pos x="31" y="9"/>
                </a:cxn>
                <a:cxn ang="0">
                  <a:pos x="27" y="6"/>
                </a:cxn>
                <a:cxn ang="0">
                  <a:pos x="28" y="9"/>
                </a:cxn>
                <a:cxn ang="0">
                  <a:pos x="26" y="9"/>
                </a:cxn>
                <a:cxn ang="0">
                  <a:pos x="23" y="7"/>
                </a:cxn>
                <a:cxn ang="0">
                  <a:pos x="21" y="8"/>
                </a:cxn>
                <a:cxn ang="0">
                  <a:pos x="23" y="9"/>
                </a:cxn>
                <a:cxn ang="0">
                  <a:pos x="22" y="10"/>
                </a:cxn>
                <a:cxn ang="0">
                  <a:pos x="10" y="18"/>
                </a:cxn>
                <a:cxn ang="0">
                  <a:pos x="11" y="19"/>
                </a:cxn>
                <a:cxn ang="0">
                  <a:pos x="13" y="22"/>
                </a:cxn>
                <a:cxn ang="0">
                  <a:pos x="12" y="26"/>
                </a:cxn>
                <a:cxn ang="0">
                  <a:pos x="15" y="30"/>
                </a:cxn>
                <a:cxn ang="0">
                  <a:pos x="18" y="35"/>
                </a:cxn>
                <a:cxn ang="0">
                  <a:pos x="19" y="37"/>
                </a:cxn>
                <a:cxn ang="0">
                  <a:pos x="17" y="32"/>
                </a:cxn>
                <a:cxn ang="0">
                  <a:pos x="21" y="37"/>
                </a:cxn>
                <a:cxn ang="0">
                  <a:pos x="25" y="41"/>
                </a:cxn>
                <a:cxn ang="0">
                  <a:pos x="30" y="44"/>
                </a:cxn>
                <a:cxn ang="0">
                  <a:pos x="35" y="47"/>
                </a:cxn>
                <a:cxn ang="0">
                  <a:pos x="36" y="47"/>
                </a:cxn>
                <a:cxn ang="0">
                  <a:pos x="34" y="43"/>
                </a:cxn>
                <a:cxn ang="0">
                  <a:pos x="32" y="42"/>
                </a:cxn>
                <a:cxn ang="0">
                  <a:pos x="32" y="39"/>
                </a:cxn>
                <a:cxn ang="0">
                  <a:pos x="28" y="41"/>
                </a:cxn>
                <a:cxn ang="0">
                  <a:pos x="27" y="34"/>
                </a:cxn>
                <a:cxn ang="0">
                  <a:pos x="30" y="34"/>
                </a:cxn>
                <a:cxn ang="0">
                  <a:pos x="32" y="33"/>
                </a:cxn>
                <a:cxn ang="0">
                  <a:pos x="35" y="34"/>
                </a:cxn>
                <a:cxn ang="0">
                  <a:pos x="36" y="33"/>
                </a:cxn>
                <a:cxn ang="0">
                  <a:pos x="38" y="29"/>
                </a:cxn>
                <a:cxn ang="0">
                  <a:pos x="38" y="28"/>
                </a:cxn>
                <a:cxn ang="0">
                  <a:pos x="41" y="26"/>
                </a:cxn>
                <a:cxn ang="0">
                  <a:pos x="43" y="23"/>
                </a:cxn>
                <a:cxn ang="0">
                  <a:pos x="44" y="22"/>
                </a:cxn>
                <a:cxn ang="0">
                  <a:pos x="41" y="22"/>
                </a:cxn>
                <a:cxn ang="0">
                  <a:pos x="48" y="48"/>
                </a:cxn>
                <a:cxn ang="0">
                  <a:pos x="44" y="47"/>
                </a:cxn>
                <a:cxn ang="0">
                  <a:pos x="41" y="47"/>
                </a:cxn>
                <a:cxn ang="0">
                  <a:pos x="38" y="46"/>
                </a:cxn>
                <a:cxn ang="0">
                  <a:pos x="37" y="50"/>
                </a:cxn>
                <a:cxn ang="0">
                  <a:pos x="36" y="54"/>
                </a:cxn>
                <a:cxn ang="0">
                  <a:pos x="50" y="49"/>
                </a:cxn>
              </a:cxnLst>
              <a:rect l="0" t="0" r="r" b="b"/>
              <a:pathLst>
                <a:path w="62" h="62">
                  <a:moveTo>
                    <a:pt x="62" y="31"/>
                  </a:moveTo>
                  <a:cubicBezTo>
                    <a:pt x="62" y="48"/>
                    <a:pt x="48" y="62"/>
                    <a:pt x="31" y="62"/>
                  </a:cubicBezTo>
                  <a:cubicBezTo>
                    <a:pt x="14" y="62"/>
                    <a:pt x="0" y="48"/>
                    <a:pt x="0" y="31"/>
                  </a:cubicBezTo>
                  <a:cubicBezTo>
                    <a:pt x="0" y="14"/>
                    <a:pt x="14" y="0"/>
                    <a:pt x="31" y="0"/>
                  </a:cubicBezTo>
                  <a:cubicBezTo>
                    <a:pt x="48" y="0"/>
                    <a:pt x="62" y="14"/>
                    <a:pt x="62" y="31"/>
                  </a:cubicBezTo>
                  <a:close/>
                  <a:moveTo>
                    <a:pt x="41" y="22"/>
                  </a:moveTo>
                  <a:cubicBezTo>
                    <a:pt x="42" y="22"/>
                    <a:pt x="42" y="21"/>
                    <a:pt x="42" y="21"/>
                  </a:cubicBezTo>
                  <a:cubicBezTo>
                    <a:pt x="42" y="21"/>
                    <a:pt x="42" y="21"/>
                    <a:pt x="43" y="21"/>
                  </a:cubicBezTo>
                  <a:cubicBezTo>
                    <a:pt x="43" y="20"/>
                    <a:pt x="44" y="20"/>
                    <a:pt x="45" y="20"/>
                  </a:cubicBezTo>
                  <a:cubicBezTo>
                    <a:pt x="46" y="20"/>
                    <a:pt x="46" y="20"/>
                    <a:pt x="47" y="21"/>
                  </a:cubicBezTo>
                  <a:cubicBezTo>
                    <a:pt x="47" y="20"/>
                    <a:pt x="48" y="20"/>
                    <a:pt x="48" y="20"/>
                  </a:cubicBezTo>
                  <a:cubicBezTo>
                    <a:pt x="48" y="19"/>
                    <a:pt x="49" y="19"/>
                    <a:pt x="49" y="19"/>
                  </a:cubicBezTo>
                  <a:cubicBezTo>
                    <a:pt x="49" y="19"/>
                    <a:pt x="49" y="18"/>
                    <a:pt x="49" y="18"/>
                  </a:cubicBezTo>
                  <a:cubicBezTo>
                    <a:pt x="49" y="18"/>
                    <a:pt x="48" y="18"/>
                    <a:pt x="48" y="17"/>
                  </a:cubicBezTo>
                  <a:cubicBezTo>
                    <a:pt x="48" y="17"/>
                    <a:pt x="48" y="17"/>
                    <a:pt x="48" y="17"/>
                  </a:cubicBezTo>
                  <a:cubicBezTo>
                    <a:pt x="48" y="17"/>
                    <a:pt x="47" y="17"/>
                    <a:pt x="47" y="17"/>
                  </a:cubicBezTo>
                  <a:cubicBezTo>
                    <a:pt x="46" y="17"/>
                    <a:pt x="46" y="16"/>
                    <a:pt x="46" y="16"/>
                  </a:cubicBezTo>
                  <a:cubicBezTo>
                    <a:pt x="46" y="15"/>
                    <a:pt x="45" y="15"/>
                    <a:pt x="45" y="15"/>
                  </a:cubicBezTo>
                  <a:cubicBezTo>
                    <a:pt x="45" y="15"/>
                    <a:pt x="45" y="14"/>
                    <a:pt x="45" y="14"/>
                  </a:cubicBezTo>
                  <a:cubicBezTo>
                    <a:pt x="44" y="14"/>
                    <a:pt x="44" y="15"/>
                    <a:pt x="44" y="15"/>
                  </a:cubicBezTo>
                  <a:cubicBezTo>
                    <a:pt x="43" y="15"/>
                    <a:pt x="43" y="15"/>
                    <a:pt x="43" y="15"/>
                  </a:cubicBezTo>
                  <a:cubicBezTo>
                    <a:pt x="43" y="15"/>
                    <a:pt x="43" y="15"/>
                    <a:pt x="42" y="15"/>
                  </a:cubicBezTo>
                  <a:cubicBezTo>
                    <a:pt x="43" y="15"/>
                    <a:pt x="42" y="15"/>
                    <a:pt x="42" y="15"/>
                  </a:cubicBezTo>
                  <a:cubicBezTo>
                    <a:pt x="42" y="14"/>
                    <a:pt x="42" y="14"/>
                    <a:pt x="42" y="14"/>
                  </a:cubicBezTo>
                  <a:cubicBezTo>
                    <a:pt x="42" y="14"/>
                    <a:pt x="42" y="14"/>
                    <a:pt x="42" y="14"/>
                  </a:cubicBezTo>
                  <a:cubicBezTo>
                    <a:pt x="42" y="13"/>
                    <a:pt x="41" y="13"/>
                    <a:pt x="40" y="13"/>
                  </a:cubicBezTo>
                  <a:cubicBezTo>
                    <a:pt x="40" y="12"/>
                    <a:pt x="38" y="12"/>
                    <a:pt x="38" y="12"/>
                  </a:cubicBezTo>
                  <a:cubicBezTo>
                    <a:pt x="37" y="13"/>
                    <a:pt x="38" y="13"/>
                    <a:pt x="38" y="14"/>
                  </a:cubicBezTo>
                  <a:cubicBezTo>
                    <a:pt x="38" y="14"/>
                    <a:pt x="37" y="14"/>
                    <a:pt x="37" y="15"/>
                  </a:cubicBezTo>
                  <a:cubicBezTo>
                    <a:pt x="37" y="15"/>
                    <a:pt x="38" y="15"/>
                    <a:pt x="38" y="16"/>
                  </a:cubicBezTo>
                  <a:cubicBezTo>
                    <a:pt x="38" y="17"/>
                    <a:pt x="37" y="17"/>
                    <a:pt x="37" y="17"/>
                  </a:cubicBezTo>
                  <a:cubicBezTo>
                    <a:pt x="37" y="18"/>
                    <a:pt x="37" y="18"/>
                    <a:pt x="37" y="19"/>
                  </a:cubicBezTo>
                  <a:cubicBezTo>
                    <a:pt x="38" y="19"/>
                    <a:pt x="37" y="19"/>
                    <a:pt x="37" y="19"/>
                  </a:cubicBezTo>
                  <a:cubicBezTo>
                    <a:pt x="36" y="20"/>
                    <a:pt x="35" y="19"/>
                    <a:pt x="35" y="18"/>
                  </a:cubicBezTo>
                  <a:cubicBezTo>
                    <a:pt x="35" y="18"/>
                    <a:pt x="35" y="17"/>
                    <a:pt x="34" y="17"/>
                  </a:cubicBezTo>
                  <a:cubicBezTo>
                    <a:pt x="34" y="17"/>
                    <a:pt x="33" y="17"/>
                    <a:pt x="33" y="17"/>
                  </a:cubicBezTo>
                  <a:cubicBezTo>
                    <a:pt x="33" y="16"/>
                    <a:pt x="32" y="16"/>
                    <a:pt x="32" y="16"/>
                  </a:cubicBezTo>
                  <a:cubicBezTo>
                    <a:pt x="31" y="16"/>
                    <a:pt x="30" y="16"/>
                    <a:pt x="29" y="16"/>
                  </a:cubicBezTo>
                  <a:cubicBezTo>
                    <a:pt x="30" y="16"/>
                    <a:pt x="29" y="15"/>
                    <a:pt x="29" y="15"/>
                  </a:cubicBezTo>
                  <a:cubicBezTo>
                    <a:pt x="29" y="14"/>
                    <a:pt x="29" y="14"/>
                    <a:pt x="29" y="14"/>
                  </a:cubicBezTo>
                  <a:cubicBezTo>
                    <a:pt x="29" y="13"/>
                    <a:pt x="29" y="13"/>
                    <a:pt x="29" y="13"/>
                  </a:cubicBezTo>
                  <a:cubicBezTo>
                    <a:pt x="29" y="12"/>
                    <a:pt x="30" y="11"/>
                    <a:pt x="30" y="11"/>
                  </a:cubicBezTo>
                  <a:cubicBezTo>
                    <a:pt x="31" y="12"/>
                    <a:pt x="31" y="12"/>
                    <a:pt x="32" y="11"/>
                  </a:cubicBezTo>
                  <a:cubicBezTo>
                    <a:pt x="32" y="11"/>
                    <a:pt x="32" y="10"/>
                    <a:pt x="33" y="10"/>
                  </a:cubicBezTo>
                  <a:cubicBezTo>
                    <a:pt x="33" y="9"/>
                    <a:pt x="34" y="10"/>
                    <a:pt x="35" y="10"/>
                  </a:cubicBezTo>
                  <a:cubicBezTo>
                    <a:pt x="35" y="10"/>
                    <a:pt x="35" y="9"/>
                    <a:pt x="35" y="9"/>
                  </a:cubicBezTo>
                  <a:cubicBezTo>
                    <a:pt x="35" y="9"/>
                    <a:pt x="35" y="8"/>
                    <a:pt x="35" y="8"/>
                  </a:cubicBezTo>
                  <a:cubicBezTo>
                    <a:pt x="34" y="7"/>
                    <a:pt x="33" y="8"/>
                    <a:pt x="34" y="8"/>
                  </a:cubicBezTo>
                  <a:cubicBezTo>
                    <a:pt x="34" y="8"/>
                    <a:pt x="33" y="10"/>
                    <a:pt x="32" y="9"/>
                  </a:cubicBezTo>
                  <a:cubicBezTo>
                    <a:pt x="32" y="9"/>
                    <a:pt x="32" y="8"/>
                    <a:pt x="31" y="8"/>
                  </a:cubicBezTo>
                  <a:cubicBezTo>
                    <a:pt x="31" y="8"/>
                    <a:pt x="31" y="8"/>
                    <a:pt x="31" y="9"/>
                  </a:cubicBezTo>
                  <a:cubicBezTo>
                    <a:pt x="31" y="8"/>
                    <a:pt x="30" y="8"/>
                    <a:pt x="29" y="8"/>
                  </a:cubicBezTo>
                  <a:cubicBezTo>
                    <a:pt x="30" y="7"/>
                    <a:pt x="29" y="7"/>
                    <a:pt x="29" y="7"/>
                  </a:cubicBezTo>
                  <a:cubicBezTo>
                    <a:pt x="29" y="6"/>
                    <a:pt x="28" y="6"/>
                    <a:pt x="27" y="6"/>
                  </a:cubicBezTo>
                  <a:cubicBezTo>
                    <a:pt x="27" y="7"/>
                    <a:pt x="28" y="8"/>
                    <a:pt x="29" y="8"/>
                  </a:cubicBezTo>
                  <a:cubicBezTo>
                    <a:pt x="29" y="8"/>
                    <a:pt x="29" y="8"/>
                    <a:pt x="29" y="8"/>
                  </a:cubicBezTo>
                  <a:cubicBezTo>
                    <a:pt x="29" y="8"/>
                    <a:pt x="28" y="9"/>
                    <a:pt x="28" y="9"/>
                  </a:cubicBezTo>
                  <a:cubicBezTo>
                    <a:pt x="28" y="9"/>
                    <a:pt x="28" y="10"/>
                    <a:pt x="28" y="10"/>
                  </a:cubicBezTo>
                  <a:cubicBezTo>
                    <a:pt x="27" y="10"/>
                    <a:pt x="27" y="9"/>
                    <a:pt x="27" y="9"/>
                  </a:cubicBezTo>
                  <a:cubicBezTo>
                    <a:pt x="28" y="9"/>
                    <a:pt x="26" y="9"/>
                    <a:pt x="26" y="9"/>
                  </a:cubicBezTo>
                  <a:cubicBezTo>
                    <a:pt x="25" y="9"/>
                    <a:pt x="24" y="9"/>
                    <a:pt x="24" y="9"/>
                  </a:cubicBezTo>
                  <a:cubicBezTo>
                    <a:pt x="24" y="8"/>
                    <a:pt x="24" y="7"/>
                    <a:pt x="24" y="8"/>
                  </a:cubicBezTo>
                  <a:cubicBezTo>
                    <a:pt x="24" y="7"/>
                    <a:pt x="23" y="7"/>
                    <a:pt x="23" y="7"/>
                  </a:cubicBezTo>
                  <a:cubicBezTo>
                    <a:pt x="22" y="7"/>
                    <a:pt x="21" y="8"/>
                    <a:pt x="19" y="9"/>
                  </a:cubicBezTo>
                  <a:cubicBezTo>
                    <a:pt x="19" y="9"/>
                    <a:pt x="20" y="9"/>
                    <a:pt x="20" y="9"/>
                  </a:cubicBezTo>
                  <a:cubicBezTo>
                    <a:pt x="20" y="8"/>
                    <a:pt x="20" y="8"/>
                    <a:pt x="21" y="8"/>
                  </a:cubicBezTo>
                  <a:cubicBezTo>
                    <a:pt x="21" y="8"/>
                    <a:pt x="22" y="7"/>
                    <a:pt x="22" y="8"/>
                  </a:cubicBezTo>
                  <a:cubicBezTo>
                    <a:pt x="22" y="8"/>
                    <a:pt x="23" y="8"/>
                    <a:pt x="23" y="8"/>
                  </a:cubicBezTo>
                  <a:cubicBezTo>
                    <a:pt x="23" y="8"/>
                    <a:pt x="23" y="8"/>
                    <a:pt x="23" y="9"/>
                  </a:cubicBezTo>
                  <a:cubicBezTo>
                    <a:pt x="23" y="8"/>
                    <a:pt x="23" y="9"/>
                    <a:pt x="22" y="9"/>
                  </a:cubicBezTo>
                  <a:cubicBezTo>
                    <a:pt x="22" y="9"/>
                    <a:pt x="21" y="9"/>
                    <a:pt x="21" y="9"/>
                  </a:cubicBezTo>
                  <a:cubicBezTo>
                    <a:pt x="21" y="9"/>
                    <a:pt x="22" y="10"/>
                    <a:pt x="22" y="10"/>
                  </a:cubicBezTo>
                  <a:cubicBezTo>
                    <a:pt x="21" y="9"/>
                    <a:pt x="21" y="9"/>
                    <a:pt x="20" y="9"/>
                  </a:cubicBezTo>
                  <a:cubicBezTo>
                    <a:pt x="20" y="9"/>
                    <a:pt x="19" y="9"/>
                    <a:pt x="19" y="9"/>
                  </a:cubicBezTo>
                  <a:cubicBezTo>
                    <a:pt x="15" y="11"/>
                    <a:pt x="12" y="14"/>
                    <a:pt x="10" y="18"/>
                  </a:cubicBezTo>
                  <a:cubicBezTo>
                    <a:pt x="10" y="18"/>
                    <a:pt x="10" y="18"/>
                    <a:pt x="10" y="18"/>
                  </a:cubicBezTo>
                  <a:cubicBezTo>
                    <a:pt x="10" y="18"/>
                    <a:pt x="10" y="19"/>
                    <a:pt x="11" y="19"/>
                  </a:cubicBezTo>
                  <a:cubicBezTo>
                    <a:pt x="11" y="19"/>
                    <a:pt x="11" y="19"/>
                    <a:pt x="11" y="19"/>
                  </a:cubicBezTo>
                  <a:cubicBezTo>
                    <a:pt x="11" y="19"/>
                    <a:pt x="13" y="20"/>
                    <a:pt x="13" y="21"/>
                  </a:cubicBezTo>
                  <a:cubicBezTo>
                    <a:pt x="13" y="21"/>
                    <a:pt x="13" y="21"/>
                    <a:pt x="14" y="21"/>
                  </a:cubicBezTo>
                  <a:cubicBezTo>
                    <a:pt x="14" y="22"/>
                    <a:pt x="13" y="22"/>
                    <a:pt x="13" y="22"/>
                  </a:cubicBezTo>
                  <a:cubicBezTo>
                    <a:pt x="13" y="22"/>
                    <a:pt x="12" y="21"/>
                    <a:pt x="12" y="22"/>
                  </a:cubicBezTo>
                  <a:cubicBezTo>
                    <a:pt x="12" y="22"/>
                    <a:pt x="12" y="23"/>
                    <a:pt x="13" y="23"/>
                  </a:cubicBezTo>
                  <a:cubicBezTo>
                    <a:pt x="12" y="23"/>
                    <a:pt x="12" y="25"/>
                    <a:pt x="12" y="26"/>
                  </a:cubicBezTo>
                  <a:cubicBezTo>
                    <a:pt x="12" y="26"/>
                    <a:pt x="12" y="26"/>
                    <a:pt x="12" y="26"/>
                  </a:cubicBezTo>
                  <a:cubicBezTo>
                    <a:pt x="12" y="26"/>
                    <a:pt x="13" y="28"/>
                    <a:pt x="13" y="28"/>
                  </a:cubicBezTo>
                  <a:cubicBezTo>
                    <a:pt x="13" y="28"/>
                    <a:pt x="14" y="30"/>
                    <a:pt x="15" y="30"/>
                  </a:cubicBezTo>
                  <a:cubicBezTo>
                    <a:pt x="15" y="30"/>
                    <a:pt x="16" y="31"/>
                    <a:pt x="16" y="31"/>
                  </a:cubicBezTo>
                  <a:cubicBezTo>
                    <a:pt x="17" y="32"/>
                    <a:pt x="17" y="33"/>
                    <a:pt x="17" y="33"/>
                  </a:cubicBezTo>
                  <a:cubicBezTo>
                    <a:pt x="17" y="34"/>
                    <a:pt x="18" y="34"/>
                    <a:pt x="18" y="35"/>
                  </a:cubicBezTo>
                  <a:cubicBezTo>
                    <a:pt x="18" y="35"/>
                    <a:pt x="18" y="35"/>
                    <a:pt x="18" y="35"/>
                  </a:cubicBezTo>
                  <a:cubicBezTo>
                    <a:pt x="18" y="35"/>
                    <a:pt x="19" y="35"/>
                    <a:pt x="19" y="36"/>
                  </a:cubicBezTo>
                  <a:cubicBezTo>
                    <a:pt x="19" y="36"/>
                    <a:pt x="19" y="37"/>
                    <a:pt x="19" y="37"/>
                  </a:cubicBezTo>
                  <a:cubicBezTo>
                    <a:pt x="20" y="36"/>
                    <a:pt x="19" y="35"/>
                    <a:pt x="18" y="34"/>
                  </a:cubicBezTo>
                  <a:cubicBezTo>
                    <a:pt x="18" y="34"/>
                    <a:pt x="18" y="34"/>
                    <a:pt x="18" y="33"/>
                  </a:cubicBezTo>
                  <a:cubicBezTo>
                    <a:pt x="18" y="33"/>
                    <a:pt x="18" y="32"/>
                    <a:pt x="17" y="32"/>
                  </a:cubicBezTo>
                  <a:cubicBezTo>
                    <a:pt x="18" y="32"/>
                    <a:pt x="18" y="32"/>
                    <a:pt x="18" y="33"/>
                  </a:cubicBezTo>
                  <a:cubicBezTo>
                    <a:pt x="18" y="33"/>
                    <a:pt x="20" y="35"/>
                    <a:pt x="20" y="35"/>
                  </a:cubicBezTo>
                  <a:cubicBezTo>
                    <a:pt x="20" y="35"/>
                    <a:pt x="21" y="37"/>
                    <a:pt x="21" y="37"/>
                  </a:cubicBezTo>
                  <a:cubicBezTo>
                    <a:pt x="21" y="37"/>
                    <a:pt x="22" y="37"/>
                    <a:pt x="22" y="38"/>
                  </a:cubicBezTo>
                  <a:cubicBezTo>
                    <a:pt x="22" y="38"/>
                    <a:pt x="22" y="39"/>
                    <a:pt x="23" y="40"/>
                  </a:cubicBezTo>
                  <a:cubicBezTo>
                    <a:pt x="23" y="41"/>
                    <a:pt x="24" y="41"/>
                    <a:pt x="25" y="41"/>
                  </a:cubicBezTo>
                  <a:cubicBezTo>
                    <a:pt x="25" y="42"/>
                    <a:pt x="26" y="42"/>
                    <a:pt x="26" y="42"/>
                  </a:cubicBezTo>
                  <a:cubicBezTo>
                    <a:pt x="27" y="43"/>
                    <a:pt x="27" y="42"/>
                    <a:pt x="28" y="42"/>
                  </a:cubicBezTo>
                  <a:cubicBezTo>
                    <a:pt x="29" y="42"/>
                    <a:pt x="29" y="43"/>
                    <a:pt x="30" y="44"/>
                  </a:cubicBezTo>
                  <a:cubicBezTo>
                    <a:pt x="31" y="44"/>
                    <a:pt x="32" y="44"/>
                    <a:pt x="32" y="44"/>
                  </a:cubicBezTo>
                  <a:cubicBezTo>
                    <a:pt x="32" y="44"/>
                    <a:pt x="33" y="46"/>
                    <a:pt x="33" y="46"/>
                  </a:cubicBezTo>
                  <a:cubicBezTo>
                    <a:pt x="34" y="46"/>
                    <a:pt x="34" y="47"/>
                    <a:pt x="35" y="47"/>
                  </a:cubicBezTo>
                  <a:cubicBezTo>
                    <a:pt x="35" y="47"/>
                    <a:pt x="35" y="47"/>
                    <a:pt x="35" y="47"/>
                  </a:cubicBezTo>
                  <a:cubicBezTo>
                    <a:pt x="35" y="47"/>
                    <a:pt x="36" y="48"/>
                    <a:pt x="36" y="48"/>
                  </a:cubicBezTo>
                  <a:cubicBezTo>
                    <a:pt x="36" y="48"/>
                    <a:pt x="36" y="47"/>
                    <a:pt x="36" y="47"/>
                  </a:cubicBezTo>
                  <a:cubicBezTo>
                    <a:pt x="36" y="47"/>
                    <a:pt x="35" y="47"/>
                    <a:pt x="34" y="46"/>
                  </a:cubicBezTo>
                  <a:cubicBezTo>
                    <a:pt x="34" y="46"/>
                    <a:pt x="34" y="45"/>
                    <a:pt x="34" y="45"/>
                  </a:cubicBezTo>
                  <a:cubicBezTo>
                    <a:pt x="35" y="45"/>
                    <a:pt x="35" y="44"/>
                    <a:pt x="34" y="43"/>
                  </a:cubicBezTo>
                  <a:cubicBezTo>
                    <a:pt x="34" y="43"/>
                    <a:pt x="34" y="43"/>
                    <a:pt x="34" y="42"/>
                  </a:cubicBezTo>
                  <a:cubicBezTo>
                    <a:pt x="33" y="43"/>
                    <a:pt x="33" y="42"/>
                    <a:pt x="32" y="42"/>
                  </a:cubicBezTo>
                  <a:cubicBezTo>
                    <a:pt x="32" y="42"/>
                    <a:pt x="32" y="42"/>
                    <a:pt x="32" y="42"/>
                  </a:cubicBezTo>
                  <a:cubicBezTo>
                    <a:pt x="32" y="42"/>
                    <a:pt x="32" y="43"/>
                    <a:pt x="32" y="42"/>
                  </a:cubicBezTo>
                  <a:cubicBezTo>
                    <a:pt x="32" y="42"/>
                    <a:pt x="32" y="41"/>
                    <a:pt x="32" y="41"/>
                  </a:cubicBezTo>
                  <a:cubicBezTo>
                    <a:pt x="32" y="40"/>
                    <a:pt x="33" y="39"/>
                    <a:pt x="32" y="39"/>
                  </a:cubicBezTo>
                  <a:cubicBezTo>
                    <a:pt x="31" y="39"/>
                    <a:pt x="31" y="39"/>
                    <a:pt x="31" y="40"/>
                  </a:cubicBezTo>
                  <a:cubicBezTo>
                    <a:pt x="30" y="40"/>
                    <a:pt x="30" y="40"/>
                    <a:pt x="30" y="41"/>
                  </a:cubicBezTo>
                  <a:cubicBezTo>
                    <a:pt x="30" y="41"/>
                    <a:pt x="28" y="41"/>
                    <a:pt x="28" y="41"/>
                  </a:cubicBezTo>
                  <a:cubicBezTo>
                    <a:pt x="27" y="40"/>
                    <a:pt x="27" y="39"/>
                    <a:pt x="27" y="38"/>
                  </a:cubicBezTo>
                  <a:cubicBezTo>
                    <a:pt x="27" y="37"/>
                    <a:pt x="27" y="36"/>
                    <a:pt x="27" y="35"/>
                  </a:cubicBezTo>
                  <a:cubicBezTo>
                    <a:pt x="27" y="35"/>
                    <a:pt x="27" y="34"/>
                    <a:pt x="27" y="34"/>
                  </a:cubicBezTo>
                  <a:cubicBezTo>
                    <a:pt x="28" y="34"/>
                    <a:pt x="28" y="34"/>
                    <a:pt x="28" y="34"/>
                  </a:cubicBezTo>
                  <a:cubicBezTo>
                    <a:pt x="28" y="34"/>
                    <a:pt x="28" y="34"/>
                    <a:pt x="28" y="34"/>
                  </a:cubicBezTo>
                  <a:cubicBezTo>
                    <a:pt x="28" y="34"/>
                    <a:pt x="29" y="33"/>
                    <a:pt x="30" y="34"/>
                  </a:cubicBezTo>
                  <a:cubicBezTo>
                    <a:pt x="30" y="34"/>
                    <a:pt x="31" y="34"/>
                    <a:pt x="31" y="33"/>
                  </a:cubicBezTo>
                  <a:cubicBezTo>
                    <a:pt x="31" y="33"/>
                    <a:pt x="31" y="33"/>
                    <a:pt x="31" y="33"/>
                  </a:cubicBezTo>
                  <a:cubicBezTo>
                    <a:pt x="31" y="33"/>
                    <a:pt x="31" y="33"/>
                    <a:pt x="32" y="33"/>
                  </a:cubicBezTo>
                  <a:cubicBezTo>
                    <a:pt x="32" y="33"/>
                    <a:pt x="33" y="33"/>
                    <a:pt x="33" y="33"/>
                  </a:cubicBezTo>
                  <a:cubicBezTo>
                    <a:pt x="34" y="34"/>
                    <a:pt x="34" y="34"/>
                    <a:pt x="34" y="33"/>
                  </a:cubicBezTo>
                  <a:cubicBezTo>
                    <a:pt x="35" y="34"/>
                    <a:pt x="35" y="34"/>
                    <a:pt x="35" y="34"/>
                  </a:cubicBezTo>
                  <a:cubicBezTo>
                    <a:pt x="35" y="35"/>
                    <a:pt x="35" y="36"/>
                    <a:pt x="36" y="36"/>
                  </a:cubicBezTo>
                  <a:cubicBezTo>
                    <a:pt x="36" y="37"/>
                    <a:pt x="36" y="35"/>
                    <a:pt x="36" y="35"/>
                  </a:cubicBezTo>
                  <a:cubicBezTo>
                    <a:pt x="36" y="35"/>
                    <a:pt x="36" y="33"/>
                    <a:pt x="36" y="33"/>
                  </a:cubicBezTo>
                  <a:cubicBezTo>
                    <a:pt x="35" y="33"/>
                    <a:pt x="35" y="32"/>
                    <a:pt x="36" y="31"/>
                  </a:cubicBezTo>
                  <a:cubicBezTo>
                    <a:pt x="36" y="31"/>
                    <a:pt x="37" y="31"/>
                    <a:pt x="37" y="31"/>
                  </a:cubicBezTo>
                  <a:cubicBezTo>
                    <a:pt x="38" y="30"/>
                    <a:pt x="38" y="30"/>
                    <a:pt x="38" y="29"/>
                  </a:cubicBezTo>
                  <a:cubicBezTo>
                    <a:pt x="38" y="29"/>
                    <a:pt x="38" y="29"/>
                    <a:pt x="38" y="29"/>
                  </a:cubicBezTo>
                  <a:cubicBezTo>
                    <a:pt x="38" y="29"/>
                    <a:pt x="38" y="28"/>
                    <a:pt x="38" y="29"/>
                  </a:cubicBezTo>
                  <a:cubicBezTo>
                    <a:pt x="38" y="28"/>
                    <a:pt x="38" y="28"/>
                    <a:pt x="38" y="28"/>
                  </a:cubicBezTo>
                  <a:cubicBezTo>
                    <a:pt x="38" y="28"/>
                    <a:pt x="38" y="27"/>
                    <a:pt x="38" y="27"/>
                  </a:cubicBezTo>
                  <a:cubicBezTo>
                    <a:pt x="39" y="28"/>
                    <a:pt x="40" y="27"/>
                    <a:pt x="39" y="26"/>
                  </a:cubicBezTo>
                  <a:cubicBezTo>
                    <a:pt x="40" y="26"/>
                    <a:pt x="41" y="26"/>
                    <a:pt x="41" y="26"/>
                  </a:cubicBezTo>
                  <a:cubicBezTo>
                    <a:pt x="41" y="26"/>
                    <a:pt x="41" y="25"/>
                    <a:pt x="41" y="25"/>
                  </a:cubicBezTo>
                  <a:cubicBezTo>
                    <a:pt x="42" y="24"/>
                    <a:pt x="42" y="24"/>
                    <a:pt x="42" y="24"/>
                  </a:cubicBezTo>
                  <a:cubicBezTo>
                    <a:pt x="42" y="24"/>
                    <a:pt x="43" y="24"/>
                    <a:pt x="43" y="23"/>
                  </a:cubicBezTo>
                  <a:cubicBezTo>
                    <a:pt x="44" y="24"/>
                    <a:pt x="45" y="23"/>
                    <a:pt x="44" y="22"/>
                  </a:cubicBezTo>
                  <a:cubicBezTo>
                    <a:pt x="44" y="22"/>
                    <a:pt x="44" y="22"/>
                    <a:pt x="43" y="22"/>
                  </a:cubicBezTo>
                  <a:cubicBezTo>
                    <a:pt x="44" y="22"/>
                    <a:pt x="44" y="22"/>
                    <a:pt x="44" y="22"/>
                  </a:cubicBezTo>
                  <a:cubicBezTo>
                    <a:pt x="45" y="21"/>
                    <a:pt x="44" y="21"/>
                    <a:pt x="44" y="21"/>
                  </a:cubicBezTo>
                  <a:cubicBezTo>
                    <a:pt x="43" y="21"/>
                    <a:pt x="43" y="21"/>
                    <a:pt x="42" y="21"/>
                  </a:cubicBezTo>
                  <a:cubicBezTo>
                    <a:pt x="42" y="22"/>
                    <a:pt x="42" y="22"/>
                    <a:pt x="41" y="22"/>
                  </a:cubicBezTo>
                  <a:close/>
                  <a:moveTo>
                    <a:pt x="50" y="49"/>
                  </a:moveTo>
                  <a:cubicBezTo>
                    <a:pt x="50" y="49"/>
                    <a:pt x="49" y="49"/>
                    <a:pt x="49" y="49"/>
                  </a:cubicBezTo>
                  <a:cubicBezTo>
                    <a:pt x="49" y="49"/>
                    <a:pt x="48" y="48"/>
                    <a:pt x="48" y="48"/>
                  </a:cubicBezTo>
                  <a:cubicBezTo>
                    <a:pt x="48" y="48"/>
                    <a:pt x="47" y="47"/>
                    <a:pt x="47" y="47"/>
                  </a:cubicBezTo>
                  <a:cubicBezTo>
                    <a:pt x="46" y="46"/>
                    <a:pt x="46" y="46"/>
                    <a:pt x="45" y="46"/>
                  </a:cubicBezTo>
                  <a:cubicBezTo>
                    <a:pt x="45" y="46"/>
                    <a:pt x="44" y="47"/>
                    <a:pt x="44" y="47"/>
                  </a:cubicBezTo>
                  <a:cubicBezTo>
                    <a:pt x="44" y="46"/>
                    <a:pt x="43" y="46"/>
                    <a:pt x="43" y="46"/>
                  </a:cubicBezTo>
                  <a:cubicBezTo>
                    <a:pt x="42" y="46"/>
                    <a:pt x="42" y="45"/>
                    <a:pt x="41" y="46"/>
                  </a:cubicBezTo>
                  <a:cubicBezTo>
                    <a:pt x="41" y="46"/>
                    <a:pt x="41" y="46"/>
                    <a:pt x="41" y="47"/>
                  </a:cubicBezTo>
                  <a:cubicBezTo>
                    <a:pt x="40" y="46"/>
                    <a:pt x="41" y="46"/>
                    <a:pt x="41" y="45"/>
                  </a:cubicBezTo>
                  <a:cubicBezTo>
                    <a:pt x="40" y="45"/>
                    <a:pt x="39" y="46"/>
                    <a:pt x="39" y="46"/>
                  </a:cubicBezTo>
                  <a:cubicBezTo>
                    <a:pt x="39" y="46"/>
                    <a:pt x="39" y="46"/>
                    <a:pt x="38" y="46"/>
                  </a:cubicBezTo>
                  <a:cubicBezTo>
                    <a:pt x="38" y="47"/>
                    <a:pt x="38" y="47"/>
                    <a:pt x="38" y="47"/>
                  </a:cubicBezTo>
                  <a:cubicBezTo>
                    <a:pt x="38" y="47"/>
                    <a:pt x="37" y="47"/>
                    <a:pt x="37" y="47"/>
                  </a:cubicBezTo>
                  <a:cubicBezTo>
                    <a:pt x="37" y="48"/>
                    <a:pt x="37" y="49"/>
                    <a:pt x="37" y="50"/>
                  </a:cubicBezTo>
                  <a:cubicBezTo>
                    <a:pt x="38" y="50"/>
                    <a:pt x="37" y="51"/>
                    <a:pt x="37" y="52"/>
                  </a:cubicBezTo>
                  <a:cubicBezTo>
                    <a:pt x="37" y="52"/>
                    <a:pt x="36" y="53"/>
                    <a:pt x="36" y="53"/>
                  </a:cubicBezTo>
                  <a:cubicBezTo>
                    <a:pt x="36" y="54"/>
                    <a:pt x="36" y="54"/>
                    <a:pt x="36" y="54"/>
                  </a:cubicBezTo>
                  <a:cubicBezTo>
                    <a:pt x="36" y="55"/>
                    <a:pt x="36" y="55"/>
                    <a:pt x="36" y="56"/>
                  </a:cubicBezTo>
                  <a:cubicBezTo>
                    <a:pt x="36" y="56"/>
                    <a:pt x="36" y="56"/>
                    <a:pt x="36" y="57"/>
                  </a:cubicBezTo>
                  <a:cubicBezTo>
                    <a:pt x="41" y="56"/>
                    <a:pt x="46" y="53"/>
                    <a:pt x="50" y="4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16" name="Group 15"/>
          <p:cNvGrpSpPr/>
          <p:nvPr/>
        </p:nvGrpSpPr>
        <p:grpSpPr>
          <a:xfrm>
            <a:off x="7107960" y="4033124"/>
            <a:ext cx="810299" cy="810299"/>
            <a:chOff x="4935021" y="2622552"/>
            <a:chExt cx="1168400" cy="1168400"/>
          </a:xfrm>
        </p:grpSpPr>
        <p:sp>
          <p:nvSpPr>
            <p:cNvPr id="20" name="Oval 19"/>
            <p:cNvSpPr/>
            <p:nvPr/>
          </p:nvSpPr>
          <p:spPr>
            <a:xfrm>
              <a:off x="4935021" y="2622552"/>
              <a:ext cx="1168400" cy="11684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16"/>
            <p:cNvSpPr>
              <a:spLocks/>
            </p:cNvSpPr>
            <p:nvPr/>
          </p:nvSpPr>
          <p:spPr bwMode="auto">
            <a:xfrm>
              <a:off x="5202401" y="2908300"/>
              <a:ext cx="633632" cy="596900"/>
            </a:xfrm>
            <a:custGeom>
              <a:avLst/>
              <a:gdLst/>
              <a:ahLst/>
              <a:cxnLst>
                <a:cxn ang="0">
                  <a:pos x="63" y="25"/>
                </a:cxn>
                <a:cxn ang="0">
                  <a:pos x="49" y="39"/>
                </a:cxn>
                <a:cxn ang="0">
                  <a:pos x="52" y="57"/>
                </a:cxn>
                <a:cxn ang="0">
                  <a:pos x="52" y="58"/>
                </a:cxn>
                <a:cxn ang="0">
                  <a:pos x="51" y="60"/>
                </a:cxn>
                <a:cxn ang="0">
                  <a:pos x="49" y="60"/>
                </a:cxn>
                <a:cxn ang="0">
                  <a:pos x="32" y="51"/>
                </a:cxn>
                <a:cxn ang="0">
                  <a:pos x="15" y="60"/>
                </a:cxn>
                <a:cxn ang="0">
                  <a:pos x="13" y="60"/>
                </a:cxn>
                <a:cxn ang="0">
                  <a:pos x="12" y="58"/>
                </a:cxn>
                <a:cxn ang="0">
                  <a:pos x="12" y="57"/>
                </a:cxn>
                <a:cxn ang="0">
                  <a:pos x="15" y="39"/>
                </a:cxn>
                <a:cxn ang="0">
                  <a:pos x="1" y="25"/>
                </a:cxn>
                <a:cxn ang="0">
                  <a:pos x="0" y="23"/>
                </a:cxn>
                <a:cxn ang="0">
                  <a:pos x="3" y="22"/>
                </a:cxn>
                <a:cxn ang="0">
                  <a:pos x="22" y="19"/>
                </a:cxn>
                <a:cxn ang="0">
                  <a:pos x="30" y="1"/>
                </a:cxn>
                <a:cxn ang="0">
                  <a:pos x="32" y="0"/>
                </a:cxn>
                <a:cxn ang="0">
                  <a:pos x="34" y="1"/>
                </a:cxn>
                <a:cxn ang="0">
                  <a:pos x="42" y="19"/>
                </a:cxn>
                <a:cxn ang="0">
                  <a:pos x="61" y="22"/>
                </a:cxn>
                <a:cxn ang="0">
                  <a:pos x="64" y="23"/>
                </a:cxn>
                <a:cxn ang="0">
                  <a:pos x="63" y="2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21" name="Group 20"/>
          <p:cNvGrpSpPr/>
          <p:nvPr/>
        </p:nvGrpSpPr>
        <p:grpSpPr>
          <a:xfrm>
            <a:off x="7107960" y="5064729"/>
            <a:ext cx="810299" cy="810299"/>
            <a:chOff x="6829455" y="2622552"/>
            <a:chExt cx="1168400" cy="1168400"/>
          </a:xfrm>
        </p:grpSpPr>
        <p:sp>
          <p:nvSpPr>
            <p:cNvPr id="25" name="Oval 17"/>
            <p:cNvSpPr/>
            <p:nvPr/>
          </p:nvSpPr>
          <p:spPr>
            <a:xfrm>
              <a:off x="6829455" y="2622552"/>
              <a:ext cx="1168400" cy="11684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Freeform 171"/>
            <p:cNvSpPr>
              <a:spLocks noEditPoints="1"/>
            </p:cNvSpPr>
            <p:nvPr/>
          </p:nvSpPr>
          <p:spPr bwMode="auto">
            <a:xfrm>
              <a:off x="7107325" y="2902117"/>
              <a:ext cx="612648" cy="609266"/>
            </a:xfrm>
            <a:custGeom>
              <a:avLst/>
              <a:gdLst/>
              <a:ahLst/>
              <a:cxnLst>
                <a:cxn ang="0">
                  <a:pos x="30" y="58"/>
                </a:cxn>
                <a:cxn ang="0">
                  <a:pos x="0" y="29"/>
                </a:cxn>
                <a:cxn ang="0">
                  <a:pos x="30" y="0"/>
                </a:cxn>
                <a:cxn ang="0">
                  <a:pos x="59" y="29"/>
                </a:cxn>
                <a:cxn ang="0">
                  <a:pos x="30" y="58"/>
                </a:cxn>
                <a:cxn ang="0">
                  <a:pos x="30" y="8"/>
                </a:cxn>
                <a:cxn ang="0">
                  <a:pos x="9" y="29"/>
                </a:cxn>
                <a:cxn ang="0">
                  <a:pos x="30" y="49"/>
                </a:cxn>
                <a:cxn ang="0">
                  <a:pos x="50" y="29"/>
                </a:cxn>
                <a:cxn ang="0">
                  <a:pos x="30" y="8"/>
                </a:cxn>
                <a:cxn ang="0">
                  <a:pos x="34" y="32"/>
                </a:cxn>
                <a:cxn ang="0">
                  <a:pos x="33" y="34"/>
                </a:cxn>
                <a:cxn ang="0">
                  <a:pos x="21" y="34"/>
                </a:cxn>
                <a:cxn ang="0">
                  <a:pos x="20" y="32"/>
                </a:cxn>
                <a:cxn ang="0">
                  <a:pos x="20" y="30"/>
                </a:cxn>
                <a:cxn ang="0">
                  <a:pos x="21" y="29"/>
                </a:cxn>
                <a:cxn ang="0">
                  <a:pos x="30" y="29"/>
                </a:cxn>
                <a:cxn ang="0">
                  <a:pos x="30" y="15"/>
                </a:cxn>
                <a:cxn ang="0">
                  <a:pos x="31" y="14"/>
                </a:cxn>
                <a:cxn ang="0">
                  <a:pos x="33" y="14"/>
                </a:cxn>
                <a:cxn ang="0">
                  <a:pos x="34" y="15"/>
                </a:cxn>
                <a:cxn ang="0">
                  <a:pos x="34" y="32"/>
                </a:cxn>
              </a:cxnLst>
              <a:rect l="0" t="0" r="r" b="b"/>
              <a:pathLst>
                <a:path w="59" h="58">
                  <a:moveTo>
                    <a:pt x="30" y="58"/>
                  </a:moveTo>
                  <a:cubicBezTo>
                    <a:pt x="13" y="58"/>
                    <a:pt x="0" y="45"/>
                    <a:pt x="0" y="29"/>
                  </a:cubicBezTo>
                  <a:cubicBezTo>
                    <a:pt x="0" y="13"/>
                    <a:pt x="13" y="0"/>
                    <a:pt x="30" y="0"/>
                  </a:cubicBezTo>
                  <a:cubicBezTo>
                    <a:pt x="46" y="0"/>
                    <a:pt x="59" y="13"/>
                    <a:pt x="59" y="29"/>
                  </a:cubicBezTo>
                  <a:cubicBezTo>
                    <a:pt x="59" y="45"/>
                    <a:pt x="46" y="58"/>
                    <a:pt x="30" y="58"/>
                  </a:cubicBezTo>
                  <a:close/>
                  <a:moveTo>
                    <a:pt x="30" y="8"/>
                  </a:moveTo>
                  <a:cubicBezTo>
                    <a:pt x="18" y="8"/>
                    <a:pt x="9" y="17"/>
                    <a:pt x="9" y="29"/>
                  </a:cubicBezTo>
                  <a:cubicBezTo>
                    <a:pt x="9" y="40"/>
                    <a:pt x="18" y="49"/>
                    <a:pt x="30" y="49"/>
                  </a:cubicBezTo>
                  <a:cubicBezTo>
                    <a:pt x="41" y="49"/>
                    <a:pt x="50" y="40"/>
                    <a:pt x="50" y="29"/>
                  </a:cubicBezTo>
                  <a:cubicBezTo>
                    <a:pt x="50" y="17"/>
                    <a:pt x="41" y="8"/>
                    <a:pt x="30" y="8"/>
                  </a:cubicBezTo>
                  <a:close/>
                  <a:moveTo>
                    <a:pt x="34" y="32"/>
                  </a:moveTo>
                  <a:cubicBezTo>
                    <a:pt x="34" y="33"/>
                    <a:pt x="34" y="34"/>
                    <a:pt x="33" y="34"/>
                  </a:cubicBezTo>
                  <a:cubicBezTo>
                    <a:pt x="21" y="34"/>
                    <a:pt x="21" y="34"/>
                    <a:pt x="21" y="34"/>
                  </a:cubicBezTo>
                  <a:cubicBezTo>
                    <a:pt x="20" y="34"/>
                    <a:pt x="20" y="33"/>
                    <a:pt x="20" y="32"/>
                  </a:cubicBezTo>
                  <a:cubicBezTo>
                    <a:pt x="20" y="30"/>
                    <a:pt x="20" y="30"/>
                    <a:pt x="20" y="30"/>
                  </a:cubicBezTo>
                  <a:cubicBezTo>
                    <a:pt x="20" y="29"/>
                    <a:pt x="20" y="29"/>
                    <a:pt x="21" y="29"/>
                  </a:cubicBezTo>
                  <a:cubicBezTo>
                    <a:pt x="30" y="29"/>
                    <a:pt x="30" y="29"/>
                    <a:pt x="30" y="29"/>
                  </a:cubicBezTo>
                  <a:cubicBezTo>
                    <a:pt x="30" y="15"/>
                    <a:pt x="30" y="15"/>
                    <a:pt x="30" y="15"/>
                  </a:cubicBezTo>
                  <a:cubicBezTo>
                    <a:pt x="30" y="15"/>
                    <a:pt x="30" y="14"/>
                    <a:pt x="31" y="14"/>
                  </a:cubicBezTo>
                  <a:cubicBezTo>
                    <a:pt x="33" y="14"/>
                    <a:pt x="33" y="14"/>
                    <a:pt x="33" y="14"/>
                  </a:cubicBezTo>
                  <a:cubicBezTo>
                    <a:pt x="34" y="14"/>
                    <a:pt x="34" y="15"/>
                    <a:pt x="34" y="15"/>
                  </a:cubicBezTo>
                  <a:lnTo>
                    <a:pt x="34" y="32"/>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37" name="Group 36"/>
          <p:cNvGrpSpPr/>
          <p:nvPr/>
        </p:nvGrpSpPr>
        <p:grpSpPr>
          <a:xfrm>
            <a:off x="8093419" y="1982823"/>
            <a:ext cx="3759200" cy="1161401"/>
            <a:chOff x="914400" y="1623310"/>
            <a:chExt cx="2819400" cy="871051"/>
          </a:xfrm>
        </p:grpSpPr>
        <p:sp>
          <p:nvSpPr>
            <p:cNvPr id="38" name="TextBox 37"/>
            <p:cNvSpPr txBox="1"/>
            <p:nvPr/>
          </p:nvSpPr>
          <p:spPr>
            <a:xfrm flipH="1">
              <a:off x="914400" y="1809750"/>
              <a:ext cx="2819400" cy="684611"/>
            </a:xfrm>
            <a:prstGeom prst="rect">
              <a:avLst/>
            </a:prstGeom>
            <a:noFill/>
          </p:spPr>
          <p:txBody>
            <a:bodyPr wrap="square" rtlCol="0">
              <a:spAutoFit/>
            </a:bodyPr>
            <a:lstStyle/>
            <a:p>
              <a:pPr algn="just"/>
              <a:r>
                <a:rPr lang="sr-Latn-BA" sz="1333">
                  <a:solidFill>
                    <a:srgbClr val="002060"/>
                  </a:solidFill>
                </a:rPr>
                <a:t>primijenjen pregovarački postupak bez objave obavještenja ili postupak dodjele ugovora o nabavci usluga iz Aneksa II Dio B u suprotnosti sa odredbama ovog zakona</a:t>
              </a:r>
              <a:endParaRPr lang="sr-Latn-BA" sz="1333" dirty="0">
                <a:solidFill>
                  <a:srgbClr val="002060"/>
                </a:solidFill>
              </a:endParaRPr>
            </a:p>
          </p:txBody>
        </p:sp>
        <p:sp>
          <p:nvSpPr>
            <p:cNvPr id="39" name="Rectangle 38"/>
            <p:cNvSpPr/>
            <p:nvPr/>
          </p:nvSpPr>
          <p:spPr>
            <a:xfrm>
              <a:off x="914400" y="1623310"/>
              <a:ext cx="223860" cy="253916"/>
            </a:xfrm>
            <a:prstGeom prst="rect">
              <a:avLst/>
            </a:prstGeom>
          </p:spPr>
          <p:txBody>
            <a:bodyPr wrap="none">
              <a:spAutoFit/>
            </a:bodyPr>
            <a:lstStyle/>
            <a:p>
              <a:r>
                <a:rPr lang="sr-Cyrl-BA" sz="1600" b="1" dirty="0">
                  <a:solidFill>
                    <a:schemeClr val="accent1"/>
                  </a:solidFill>
                </a:rPr>
                <a:t>1</a:t>
              </a:r>
              <a:endParaRPr lang="en-US" sz="1600" b="1" dirty="0">
                <a:solidFill>
                  <a:schemeClr val="accent1"/>
                </a:solidFill>
              </a:endParaRPr>
            </a:p>
          </p:txBody>
        </p:sp>
      </p:grpSp>
      <p:grpSp>
        <p:nvGrpSpPr>
          <p:cNvPr id="40" name="Group 39"/>
          <p:cNvGrpSpPr/>
          <p:nvPr/>
        </p:nvGrpSpPr>
        <p:grpSpPr>
          <a:xfrm>
            <a:off x="8093419" y="3015395"/>
            <a:ext cx="3759200" cy="956281"/>
            <a:chOff x="914400" y="1623310"/>
            <a:chExt cx="2819400" cy="717211"/>
          </a:xfrm>
        </p:grpSpPr>
        <p:sp>
          <p:nvSpPr>
            <p:cNvPr id="41" name="TextBox 40"/>
            <p:cNvSpPr txBox="1"/>
            <p:nvPr/>
          </p:nvSpPr>
          <p:spPr>
            <a:xfrm flipH="1">
              <a:off x="914400" y="1809750"/>
              <a:ext cx="2819400" cy="530771"/>
            </a:xfrm>
            <a:prstGeom prst="rect">
              <a:avLst/>
            </a:prstGeom>
            <a:noFill/>
          </p:spPr>
          <p:txBody>
            <a:bodyPr wrap="square" rtlCol="0">
              <a:spAutoFit/>
            </a:bodyPr>
            <a:lstStyle/>
            <a:p>
              <a:pPr algn="just"/>
              <a:r>
                <a:rPr lang="sr-Latn-BA" sz="1333">
                  <a:solidFill>
                    <a:srgbClr val="002060"/>
                  </a:solidFill>
                </a:rPr>
                <a:t>UO propustio objaviti obavještenje o nabavci na portalu javnih nabavki ako se to zahtijeva ovim zakonom; </a:t>
              </a:r>
              <a:endParaRPr lang="sr-Latn-BA" sz="1333" dirty="0">
                <a:solidFill>
                  <a:srgbClr val="002060"/>
                </a:solidFill>
              </a:endParaRPr>
            </a:p>
          </p:txBody>
        </p:sp>
        <p:sp>
          <p:nvSpPr>
            <p:cNvPr id="42" name="Rectangle 41"/>
            <p:cNvSpPr/>
            <p:nvPr/>
          </p:nvSpPr>
          <p:spPr>
            <a:xfrm>
              <a:off x="914400" y="1623310"/>
              <a:ext cx="223860" cy="253916"/>
            </a:xfrm>
            <a:prstGeom prst="rect">
              <a:avLst/>
            </a:prstGeom>
          </p:spPr>
          <p:txBody>
            <a:bodyPr wrap="none">
              <a:spAutoFit/>
            </a:bodyPr>
            <a:lstStyle/>
            <a:p>
              <a:r>
                <a:rPr lang="sr-Cyrl-BA" sz="1600" b="1" dirty="0">
                  <a:solidFill>
                    <a:schemeClr val="accent2"/>
                  </a:solidFill>
                </a:rPr>
                <a:t>2</a:t>
              </a:r>
              <a:endParaRPr lang="en-US" sz="1600" b="1" dirty="0">
                <a:solidFill>
                  <a:schemeClr val="accent2"/>
                </a:solidFill>
              </a:endParaRPr>
            </a:p>
          </p:txBody>
        </p:sp>
      </p:grpSp>
      <p:grpSp>
        <p:nvGrpSpPr>
          <p:cNvPr id="43" name="Group 42"/>
          <p:cNvGrpSpPr/>
          <p:nvPr/>
        </p:nvGrpSpPr>
        <p:grpSpPr>
          <a:xfrm>
            <a:off x="8093419" y="4047967"/>
            <a:ext cx="3897020" cy="1161401"/>
            <a:chOff x="914400" y="1623310"/>
            <a:chExt cx="2922765" cy="871051"/>
          </a:xfrm>
        </p:grpSpPr>
        <p:sp>
          <p:nvSpPr>
            <p:cNvPr id="44" name="TextBox 43"/>
            <p:cNvSpPr txBox="1"/>
            <p:nvPr/>
          </p:nvSpPr>
          <p:spPr>
            <a:xfrm flipH="1">
              <a:off x="914400" y="1809750"/>
              <a:ext cx="2922765" cy="684611"/>
            </a:xfrm>
            <a:prstGeom prst="rect">
              <a:avLst/>
            </a:prstGeom>
            <a:noFill/>
          </p:spPr>
          <p:txBody>
            <a:bodyPr wrap="square" rtlCol="0">
              <a:spAutoFit/>
            </a:bodyPr>
            <a:lstStyle/>
            <a:p>
              <a:pPr algn="just"/>
              <a:r>
                <a:rPr lang="sr-Latn-BA" sz="1333">
                  <a:solidFill>
                    <a:srgbClr val="002060"/>
                  </a:solidFill>
                </a:rPr>
                <a:t>zaključen ugovor ili okvirni sporazum u suprotnosti sa članom 98. ovog zakona ako to sprečava KRŽ da razmotri žalbu prije zaključenja ugovora ili okvirnog sporazuma</a:t>
              </a:r>
              <a:endParaRPr lang="sr-Latn-BA" sz="1333" dirty="0">
                <a:solidFill>
                  <a:srgbClr val="002060"/>
                </a:solidFill>
              </a:endParaRPr>
            </a:p>
          </p:txBody>
        </p:sp>
        <p:sp>
          <p:nvSpPr>
            <p:cNvPr id="45" name="Rectangle 44"/>
            <p:cNvSpPr/>
            <p:nvPr/>
          </p:nvSpPr>
          <p:spPr>
            <a:xfrm>
              <a:off x="914400" y="1623310"/>
              <a:ext cx="223860" cy="253916"/>
            </a:xfrm>
            <a:prstGeom prst="rect">
              <a:avLst/>
            </a:prstGeom>
          </p:spPr>
          <p:txBody>
            <a:bodyPr wrap="none">
              <a:spAutoFit/>
            </a:bodyPr>
            <a:lstStyle/>
            <a:p>
              <a:r>
                <a:rPr lang="sr-Cyrl-BA" sz="1600" b="1" dirty="0">
                  <a:solidFill>
                    <a:schemeClr val="accent3"/>
                  </a:solidFill>
                </a:rPr>
                <a:t>3</a:t>
              </a:r>
              <a:endParaRPr lang="en-US" sz="1600" b="1" dirty="0">
                <a:solidFill>
                  <a:schemeClr val="accent3"/>
                </a:solidFill>
              </a:endParaRPr>
            </a:p>
          </p:txBody>
        </p:sp>
      </p:grpSp>
      <p:grpSp>
        <p:nvGrpSpPr>
          <p:cNvPr id="46" name="Group 45"/>
          <p:cNvGrpSpPr/>
          <p:nvPr/>
        </p:nvGrpSpPr>
        <p:grpSpPr>
          <a:xfrm>
            <a:off x="8110965" y="5075782"/>
            <a:ext cx="3879475" cy="956281"/>
            <a:chOff x="914400" y="1623310"/>
            <a:chExt cx="2909606" cy="717211"/>
          </a:xfrm>
        </p:grpSpPr>
        <p:sp>
          <p:nvSpPr>
            <p:cNvPr id="47" name="TextBox 46"/>
            <p:cNvSpPr txBox="1"/>
            <p:nvPr/>
          </p:nvSpPr>
          <p:spPr>
            <a:xfrm flipH="1">
              <a:off x="914400" y="1809750"/>
              <a:ext cx="2909606" cy="530771"/>
            </a:xfrm>
            <a:prstGeom prst="rect">
              <a:avLst/>
            </a:prstGeom>
            <a:noFill/>
          </p:spPr>
          <p:txBody>
            <a:bodyPr wrap="square" rtlCol="0">
              <a:spAutoFit/>
            </a:bodyPr>
            <a:lstStyle/>
            <a:p>
              <a:pPr algn="just"/>
              <a:r>
                <a:rPr lang="sr-Latn-BA" sz="1333">
                  <a:solidFill>
                    <a:srgbClr val="002060"/>
                  </a:solidFill>
                </a:rPr>
                <a:t>UO zaključio ugovor ili okvirni sporazum bez primjene postupka javne nabavke, osim u slučajevima kada to ovaj zakon dopušta. </a:t>
              </a:r>
              <a:endParaRPr lang="sr-Latn-BA" sz="1333" dirty="0">
                <a:solidFill>
                  <a:srgbClr val="002060"/>
                </a:solidFill>
              </a:endParaRPr>
            </a:p>
          </p:txBody>
        </p:sp>
        <p:sp>
          <p:nvSpPr>
            <p:cNvPr id="48" name="Rectangle 47"/>
            <p:cNvSpPr/>
            <p:nvPr/>
          </p:nvSpPr>
          <p:spPr>
            <a:xfrm>
              <a:off x="914400" y="1623310"/>
              <a:ext cx="223860" cy="253916"/>
            </a:xfrm>
            <a:prstGeom prst="rect">
              <a:avLst/>
            </a:prstGeom>
          </p:spPr>
          <p:txBody>
            <a:bodyPr wrap="none">
              <a:spAutoFit/>
            </a:bodyPr>
            <a:lstStyle/>
            <a:p>
              <a:r>
                <a:rPr lang="sr-Cyrl-BA" sz="1600" b="1" dirty="0">
                  <a:solidFill>
                    <a:schemeClr val="accent4"/>
                  </a:solidFill>
                </a:rPr>
                <a:t>4</a:t>
              </a:r>
              <a:endParaRPr lang="en-US" sz="1600" b="1" dirty="0">
                <a:solidFill>
                  <a:schemeClr val="accent4"/>
                </a:solidFill>
              </a:endParaRPr>
            </a:p>
          </p:txBody>
        </p:sp>
      </p:grpSp>
      <p:sp>
        <p:nvSpPr>
          <p:cNvPr id="3" name="TextBox 2"/>
          <p:cNvSpPr txBox="1"/>
          <p:nvPr/>
        </p:nvSpPr>
        <p:spPr>
          <a:xfrm>
            <a:off x="294968" y="1895003"/>
            <a:ext cx="6254989" cy="3970318"/>
          </a:xfrm>
          <a:prstGeom prst="rect">
            <a:avLst/>
          </a:prstGeom>
          <a:noFill/>
        </p:spPr>
        <p:txBody>
          <a:bodyPr wrap="square" rtlCol="0">
            <a:spAutoFit/>
          </a:bodyPr>
          <a:lstStyle/>
          <a:p>
            <a:pPr algn="just"/>
            <a:r>
              <a:rPr lang="sr-Latn-BA" sz="1400">
                <a:solidFill>
                  <a:srgbClr val="002060"/>
                </a:solidFill>
              </a:rPr>
              <a:t>Ugovor o javnoj nabavci ili okvirni sporazum neće biti predmet poništenja, ako je: </a:t>
            </a:r>
          </a:p>
          <a:p>
            <a:pPr marL="342900" indent="-342900" algn="just">
              <a:buFont typeface="+mj-lt"/>
              <a:buAutoNum type="arabicPeriod"/>
            </a:pPr>
            <a:r>
              <a:rPr lang="sr-Latn-BA" sz="1400">
                <a:solidFill>
                  <a:srgbClr val="002060"/>
                </a:solidFill>
              </a:rPr>
              <a:t>ugovorni organ imao opravdane razloge da smatra da postupa u skladu s ovim zakonom, </a:t>
            </a:r>
          </a:p>
          <a:p>
            <a:pPr marL="342900" indent="-342900" algn="just">
              <a:buFont typeface="+mj-lt"/>
              <a:buAutoNum type="arabicPeriod"/>
            </a:pPr>
            <a:r>
              <a:rPr lang="sr-Latn-BA" sz="1400">
                <a:solidFill>
                  <a:srgbClr val="002060"/>
                </a:solidFill>
              </a:rPr>
              <a:t>ugovorni organ objavio dobrovoljno ex ante obavještenje o transparentnosti i</a:t>
            </a:r>
          </a:p>
          <a:p>
            <a:pPr marL="342900" indent="-342900" algn="just">
              <a:buFont typeface="+mj-lt"/>
              <a:buAutoNum type="arabicPeriod"/>
            </a:pPr>
            <a:r>
              <a:rPr lang="sr-Latn-BA" sz="1400">
                <a:solidFill>
                  <a:srgbClr val="002060"/>
                </a:solidFill>
              </a:rPr>
              <a:t>ugovor ili okvirni sporazum nije zaključen prije isteka perioda od 15 dana po objavi tog obavještenja. </a:t>
            </a:r>
          </a:p>
          <a:p>
            <a:pPr marL="342900" indent="-342900" algn="just">
              <a:buFont typeface="+mj-lt"/>
              <a:buAutoNum type="arabicPeriod"/>
            </a:pPr>
            <a:r>
              <a:rPr lang="sr-Latn-BA" sz="1400">
                <a:solidFill>
                  <a:srgbClr val="002060"/>
                </a:solidFill>
              </a:rPr>
              <a:t>KRŽ utvrdi da prevladavajući razlozi u vezi s opštim interesom zahtijevaju da ugovor treba da ostane na snazi. </a:t>
            </a:r>
          </a:p>
          <a:p>
            <a:pPr algn="just"/>
            <a:endParaRPr lang="sr-Latn-BA" sz="1400">
              <a:solidFill>
                <a:srgbClr val="002060"/>
              </a:solidFill>
            </a:endParaRPr>
          </a:p>
          <a:p>
            <a:pPr algn="just"/>
            <a:r>
              <a:rPr lang="sr-Latn-BA" sz="1400">
                <a:solidFill>
                  <a:srgbClr val="002060"/>
                </a:solidFill>
              </a:rPr>
              <a:t>U opravdanim slučajevima (opšti interes), KRŽ može ostaviti na snazi ugovor ili okvirni sporazum koji je predmet poništenja, u obimu u kojem je ugovor ili okvirni sporazum već izvršen. U tom slučaju KRŽ će ugovornom organu odrediti novčanu kaznu u iznosu do 5% vrijednosti ugovora. </a:t>
            </a:r>
          </a:p>
          <a:p>
            <a:pPr algn="just"/>
            <a:endParaRPr lang="sr-Latn-BA" sz="1400">
              <a:solidFill>
                <a:srgbClr val="002060"/>
              </a:solidFill>
            </a:endParaRPr>
          </a:p>
          <a:p>
            <a:pPr algn="just"/>
            <a:r>
              <a:rPr lang="sr-Latn-BA" sz="1400">
                <a:solidFill>
                  <a:srgbClr val="002060"/>
                </a:solidFill>
              </a:rPr>
              <a:t>Poništenje ugovora ili okvirnog sporazuma ima učinak od momenta zaključenja ugovora. </a:t>
            </a:r>
            <a:endParaRPr lang="sr-Latn-BA" sz="1400" dirty="0">
              <a:solidFill>
                <a:srgbClr val="002060"/>
              </a:solidFill>
            </a:endParaRPr>
          </a:p>
        </p:txBody>
      </p:sp>
    </p:spTree>
    <p:extLst>
      <p:ext uri="{BB962C8B-B14F-4D97-AF65-F5344CB8AC3E}">
        <p14:creationId xmlns:p14="http://schemas.microsoft.com/office/powerpoint/2010/main" val="17221968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t>NAKNADA TROŠKOVA I ŠTETE</a:t>
            </a:r>
            <a:endParaRPr lang="en-US" sz="3200" dirty="0"/>
          </a:p>
        </p:txBody>
      </p:sp>
      <p:grpSp>
        <p:nvGrpSpPr>
          <p:cNvPr id="56" name="Group 55"/>
          <p:cNvGrpSpPr/>
          <p:nvPr/>
        </p:nvGrpSpPr>
        <p:grpSpPr>
          <a:xfrm>
            <a:off x="1417156" y="1269328"/>
            <a:ext cx="2179003" cy="5219962"/>
            <a:chOff x="1137523" y="1636007"/>
            <a:chExt cx="1634252" cy="3914971"/>
          </a:xfrm>
        </p:grpSpPr>
        <p:grpSp>
          <p:nvGrpSpPr>
            <p:cNvPr id="34" name="Group 33"/>
            <p:cNvGrpSpPr/>
            <p:nvPr/>
          </p:nvGrpSpPr>
          <p:grpSpPr>
            <a:xfrm>
              <a:off x="1137523" y="1636007"/>
              <a:ext cx="1634252" cy="1281818"/>
              <a:chOff x="1137523" y="1636007"/>
              <a:chExt cx="1634252" cy="1281818"/>
            </a:xfrm>
          </p:grpSpPr>
          <p:sp>
            <p:nvSpPr>
              <p:cNvPr id="6" name="Rectangle 5"/>
              <p:cNvSpPr/>
              <p:nvPr/>
            </p:nvSpPr>
            <p:spPr bwMode="auto">
              <a:xfrm>
                <a:off x="1137523" y="1636007"/>
                <a:ext cx="1634252" cy="1281818"/>
              </a:xfrm>
              <a:prstGeom prst="rect">
                <a:avLst/>
              </a:prstGeom>
              <a:solidFill>
                <a:schemeClr val="bg1">
                  <a:lumMod val="9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5" name="Down Arrow Callout 4"/>
              <p:cNvSpPr/>
              <p:nvPr/>
            </p:nvSpPr>
            <p:spPr bwMode="auto">
              <a:xfrm>
                <a:off x="1137523" y="1638300"/>
                <a:ext cx="1634252" cy="791845"/>
              </a:xfrm>
              <a:prstGeom prst="downArrowCallout">
                <a:avLst>
                  <a:gd name="adj1" fmla="val 50000"/>
                  <a:gd name="adj2" fmla="val 29167"/>
                  <a:gd name="adj3" fmla="val 9167"/>
                  <a:gd name="adj4" fmla="val 90833"/>
                </a:avLst>
              </a:prstGeom>
              <a:solidFill>
                <a:schemeClr val="accent1"/>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grpSp>
        <p:sp>
          <p:nvSpPr>
            <p:cNvPr id="7" name="Rectangle 6"/>
            <p:cNvSpPr/>
            <p:nvPr/>
          </p:nvSpPr>
          <p:spPr bwMode="auto">
            <a:xfrm>
              <a:off x="1137523" y="2919401"/>
              <a:ext cx="1634252" cy="2631577"/>
            </a:xfrm>
            <a:prstGeom prst="rect">
              <a:avLst/>
            </a:prstGeom>
            <a:solidFill>
              <a:schemeClr val="accent1"/>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grpSp>
      <p:sp>
        <p:nvSpPr>
          <p:cNvPr id="8" name="TextBox 7"/>
          <p:cNvSpPr txBox="1"/>
          <p:nvPr/>
        </p:nvSpPr>
        <p:spPr>
          <a:xfrm>
            <a:off x="1565380" y="3096939"/>
            <a:ext cx="1964139" cy="2543517"/>
          </a:xfrm>
          <a:prstGeom prst="rect">
            <a:avLst/>
          </a:prstGeom>
          <a:noFill/>
        </p:spPr>
        <p:txBody>
          <a:bodyPr wrap="square" lIns="0" tIns="0" rIns="0" bIns="0" rtlCol="0" anchor="t">
            <a:spAutoFit/>
          </a:bodyPr>
          <a:lstStyle/>
          <a:p>
            <a:pPr algn="just" defTabSz="1219170">
              <a:spcBef>
                <a:spcPct val="20000"/>
              </a:spcBef>
              <a:defRPr/>
            </a:pPr>
            <a:r>
              <a:rPr lang="sr-Latn-BA" sz="1333">
                <a:solidFill>
                  <a:prstClr val="white"/>
                </a:solidFill>
              </a:rPr>
              <a:t>Privredni subjekt ima pravo da od ugovornog organa zahtijeva naknadu troškova za pripremu ponude i troškova učešća u postupku javne nabavke.</a:t>
            </a:r>
          </a:p>
          <a:p>
            <a:pPr algn="just" defTabSz="1219170">
              <a:spcBef>
                <a:spcPct val="20000"/>
              </a:spcBef>
              <a:defRPr/>
            </a:pPr>
            <a:endParaRPr lang="sr-Latn-BA" sz="1333">
              <a:solidFill>
                <a:prstClr val="white"/>
              </a:solidFill>
            </a:endParaRPr>
          </a:p>
          <a:p>
            <a:pPr algn="just" defTabSz="1219170">
              <a:spcBef>
                <a:spcPct val="20000"/>
              </a:spcBef>
              <a:defRPr/>
            </a:pPr>
            <a:r>
              <a:rPr lang="sr-Latn-BA" sz="1333">
                <a:solidFill>
                  <a:prstClr val="white"/>
                </a:solidFill>
              </a:rPr>
              <a:t>Ne postoji pravo ako  ne bi imao realne izglede za izbor njegove ponude, ili čija je žalba odbijena. </a:t>
            </a:r>
            <a:endParaRPr lang="sr-Latn-BA" sz="1333" dirty="0">
              <a:solidFill>
                <a:prstClr val="white"/>
              </a:solidFill>
            </a:endParaRPr>
          </a:p>
        </p:txBody>
      </p:sp>
      <p:sp>
        <p:nvSpPr>
          <p:cNvPr id="9" name="Rectangle 8"/>
          <p:cNvSpPr/>
          <p:nvPr/>
        </p:nvSpPr>
        <p:spPr>
          <a:xfrm>
            <a:off x="1505052" y="2409986"/>
            <a:ext cx="2084803" cy="379656"/>
          </a:xfrm>
          <a:prstGeom prst="rect">
            <a:avLst/>
          </a:prstGeom>
        </p:spPr>
        <p:txBody>
          <a:bodyPr wrap="none">
            <a:spAutoFit/>
          </a:bodyPr>
          <a:lstStyle/>
          <a:p>
            <a:pPr algn="ctr" defTabSz="1219170">
              <a:spcBef>
                <a:spcPct val="20000"/>
              </a:spcBef>
              <a:defRPr/>
            </a:pPr>
            <a:r>
              <a:rPr lang="sr-Latn-BA" sz="1867" b="1">
                <a:solidFill>
                  <a:srgbClr val="5F3F85"/>
                </a:solidFill>
                <a:latin typeface="Roboto Condensed"/>
              </a:rPr>
              <a:t>KO IMA PRAVO</a:t>
            </a:r>
            <a:r>
              <a:rPr lang="sr-Cyrl-BA" sz="1867" b="1">
                <a:solidFill>
                  <a:srgbClr val="5F3F85"/>
                </a:solidFill>
                <a:latin typeface="Roboto Condensed"/>
              </a:rPr>
              <a:t>?</a:t>
            </a:r>
            <a:endParaRPr lang="en-US" sz="1867" b="1" dirty="0">
              <a:solidFill>
                <a:srgbClr val="5F3F85"/>
              </a:solidFill>
              <a:latin typeface="Roboto Condensed"/>
            </a:endParaRPr>
          </a:p>
        </p:txBody>
      </p:sp>
      <p:grpSp>
        <p:nvGrpSpPr>
          <p:cNvPr id="57" name="Group 56"/>
          <p:cNvGrpSpPr/>
          <p:nvPr/>
        </p:nvGrpSpPr>
        <p:grpSpPr>
          <a:xfrm>
            <a:off x="4783431" y="1269330"/>
            <a:ext cx="2179003" cy="5219960"/>
            <a:chOff x="2891949" y="1636007"/>
            <a:chExt cx="1634252" cy="3914970"/>
          </a:xfrm>
        </p:grpSpPr>
        <p:grpSp>
          <p:nvGrpSpPr>
            <p:cNvPr id="35" name="Group 34"/>
            <p:cNvGrpSpPr/>
            <p:nvPr/>
          </p:nvGrpSpPr>
          <p:grpSpPr>
            <a:xfrm>
              <a:off x="2891949" y="1636007"/>
              <a:ext cx="1634252" cy="1281818"/>
              <a:chOff x="1137523" y="1636007"/>
              <a:chExt cx="1634252" cy="1281818"/>
            </a:xfrm>
          </p:grpSpPr>
          <p:sp>
            <p:nvSpPr>
              <p:cNvPr id="36" name="Rectangle 35"/>
              <p:cNvSpPr/>
              <p:nvPr/>
            </p:nvSpPr>
            <p:spPr bwMode="auto">
              <a:xfrm>
                <a:off x="1137523" y="1636007"/>
                <a:ext cx="1634252" cy="1281818"/>
              </a:xfrm>
              <a:prstGeom prst="rect">
                <a:avLst/>
              </a:prstGeom>
              <a:solidFill>
                <a:schemeClr val="bg1">
                  <a:lumMod val="9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37" name="Down Arrow Callout 36"/>
              <p:cNvSpPr/>
              <p:nvPr/>
            </p:nvSpPr>
            <p:spPr bwMode="auto">
              <a:xfrm>
                <a:off x="1137523" y="1638300"/>
                <a:ext cx="1634252" cy="791845"/>
              </a:xfrm>
              <a:prstGeom prst="downArrowCallout">
                <a:avLst>
                  <a:gd name="adj1" fmla="val 50000"/>
                  <a:gd name="adj2" fmla="val 29167"/>
                  <a:gd name="adj3" fmla="val 9167"/>
                  <a:gd name="adj4" fmla="val 90833"/>
                </a:avLst>
              </a:prstGeom>
              <a:solidFill>
                <a:schemeClr val="accent2"/>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grpSp>
        <p:sp>
          <p:nvSpPr>
            <p:cNvPr id="38" name="Rectangle 37"/>
            <p:cNvSpPr/>
            <p:nvPr/>
          </p:nvSpPr>
          <p:spPr bwMode="auto">
            <a:xfrm>
              <a:off x="2891949" y="2919400"/>
              <a:ext cx="1634252" cy="2631577"/>
            </a:xfrm>
            <a:prstGeom prst="rect">
              <a:avLst/>
            </a:prstGeom>
            <a:solidFill>
              <a:schemeClr val="accent2"/>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grpSp>
      <p:sp>
        <p:nvSpPr>
          <p:cNvPr id="39" name="TextBox 38"/>
          <p:cNvSpPr txBox="1"/>
          <p:nvPr/>
        </p:nvSpPr>
        <p:spPr>
          <a:xfrm>
            <a:off x="4890862" y="3266610"/>
            <a:ext cx="1964139" cy="820481"/>
          </a:xfrm>
          <a:prstGeom prst="rect">
            <a:avLst/>
          </a:prstGeom>
          <a:noFill/>
        </p:spPr>
        <p:txBody>
          <a:bodyPr wrap="square" lIns="0" tIns="0" rIns="0" bIns="0" rtlCol="0" anchor="t">
            <a:spAutoFit/>
          </a:bodyPr>
          <a:lstStyle/>
          <a:p>
            <a:pPr algn="just" defTabSz="1219170">
              <a:spcBef>
                <a:spcPct val="20000"/>
              </a:spcBef>
              <a:defRPr/>
            </a:pPr>
            <a:r>
              <a:rPr lang="sr-Latn-BA" sz="1333">
                <a:solidFill>
                  <a:prstClr val="white"/>
                </a:solidFill>
              </a:rPr>
              <a:t>Za rješavanje zahtjeva za naknadu troškova u postupku javne nabavke nadležan je KRŽ. </a:t>
            </a:r>
            <a:endParaRPr lang="sr-Latn-BA" sz="1333" dirty="0">
              <a:solidFill>
                <a:prstClr val="white"/>
              </a:solidFill>
            </a:endParaRPr>
          </a:p>
        </p:txBody>
      </p:sp>
      <p:sp>
        <p:nvSpPr>
          <p:cNvPr id="40" name="Rectangle 39"/>
          <p:cNvSpPr/>
          <p:nvPr/>
        </p:nvSpPr>
        <p:spPr>
          <a:xfrm>
            <a:off x="4877894" y="2446666"/>
            <a:ext cx="2073003" cy="379656"/>
          </a:xfrm>
          <a:prstGeom prst="rect">
            <a:avLst/>
          </a:prstGeom>
        </p:spPr>
        <p:txBody>
          <a:bodyPr wrap="none">
            <a:spAutoFit/>
          </a:bodyPr>
          <a:lstStyle/>
          <a:p>
            <a:pPr algn="ctr" defTabSz="1219170">
              <a:spcBef>
                <a:spcPct val="20000"/>
              </a:spcBef>
              <a:defRPr/>
            </a:pPr>
            <a:r>
              <a:rPr lang="sr-Latn-BA" sz="1867" b="1">
                <a:solidFill>
                  <a:srgbClr val="7E3875"/>
                </a:solidFill>
                <a:latin typeface="Roboto Condensed"/>
              </a:rPr>
              <a:t>KO ODLUČUJE</a:t>
            </a:r>
            <a:r>
              <a:rPr lang="sr-Cyrl-BA" sz="1867" b="1">
                <a:solidFill>
                  <a:srgbClr val="7E3875"/>
                </a:solidFill>
                <a:latin typeface="Roboto Condensed"/>
              </a:rPr>
              <a:t>?</a:t>
            </a:r>
            <a:endParaRPr lang="en-US" sz="1867" b="1" dirty="0">
              <a:solidFill>
                <a:srgbClr val="7E3875"/>
              </a:solidFill>
              <a:latin typeface="Roboto Condensed"/>
            </a:endParaRPr>
          </a:p>
        </p:txBody>
      </p:sp>
      <p:grpSp>
        <p:nvGrpSpPr>
          <p:cNvPr id="59" name="Group 58"/>
          <p:cNvGrpSpPr/>
          <p:nvPr/>
        </p:nvGrpSpPr>
        <p:grpSpPr>
          <a:xfrm>
            <a:off x="8562353" y="1269328"/>
            <a:ext cx="2179003" cy="5219963"/>
            <a:chOff x="6400800" y="1636007"/>
            <a:chExt cx="1634252" cy="3914972"/>
          </a:xfrm>
        </p:grpSpPr>
        <p:grpSp>
          <p:nvGrpSpPr>
            <p:cNvPr id="49" name="Group 48"/>
            <p:cNvGrpSpPr/>
            <p:nvPr/>
          </p:nvGrpSpPr>
          <p:grpSpPr>
            <a:xfrm>
              <a:off x="6400800" y="1636007"/>
              <a:ext cx="1634252" cy="1281818"/>
              <a:chOff x="1137523" y="1636007"/>
              <a:chExt cx="1634252" cy="1281818"/>
            </a:xfrm>
          </p:grpSpPr>
          <p:sp>
            <p:nvSpPr>
              <p:cNvPr id="50" name="Rectangle 49"/>
              <p:cNvSpPr/>
              <p:nvPr/>
            </p:nvSpPr>
            <p:spPr bwMode="auto">
              <a:xfrm>
                <a:off x="1137523" y="1636007"/>
                <a:ext cx="1634252" cy="1281818"/>
              </a:xfrm>
              <a:prstGeom prst="rect">
                <a:avLst/>
              </a:prstGeom>
              <a:solidFill>
                <a:schemeClr val="bg1">
                  <a:lumMod val="9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51" name="Down Arrow Callout 50"/>
              <p:cNvSpPr/>
              <p:nvPr/>
            </p:nvSpPr>
            <p:spPr bwMode="auto">
              <a:xfrm>
                <a:off x="1137523" y="1638300"/>
                <a:ext cx="1634252" cy="791845"/>
              </a:xfrm>
              <a:prstGeom prst="downArrowCallout">
                <a:avLst>
                  <a:gd name="adj1" fmla="val 50000"/>
                  <a:gd name="adj2" fmla="val 29167"/>
                  <a:gd name="adj3" fmla="val 9167"/>
                  <a:gd name="adj4" fmla="val 90833"/>
                </a:avLst>
              </a:prstGeom>
              <a:solidFill>
                <a:schemeClr val="accent4"/>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grpSp>
        <p:sp>
          <p:nvSpPr>
            <p:cNvPr id="52" name="Rectangle 51"/>
            <p:cNvSpPr/>
            <p:nvPr/>
          </p:nvSpPr>
          <p:spPr bwMode="auto">
            <a:xfrm>
              <a:off x="6400800" y="2919401"/>
              <a:ext cx="1634252" cy="2631578"/>
            </a:xfrm>
            <a:prstGeom prst="rect">
              <a:avLst/>
            </a:prstGeom>
            <a:solidFill>
              <a:schemeClr val="accent4"/>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grpSp>
      <p:sp>
        <p:nvSpPr>
          <p:cNvPr id="53" name="TextBox 52"/>
          <p:cNvSpPr txBox="1"/>
          <p:nvPr/>
        </p:nvSpPr>
        <p:spPr>
          <a:xfrm>
            <a:off x="8641830" y="3266610"/>
            <a:ext cx="1964139" cy="2256323"/>
          </a:xfrm>
          <a:prstGeom prst="rect">
            <a:avLst/>
          </a:prstGeom>
          <a:noFill/>
        </p:spPr>
        <p:txBody>
          <a:bodyPr wrap="square" lIns="0" tIns="0" rIns="0" bIns="0" rtlCol="0" anchor="t">
            <a:spAutoFit/>
          </a:bodyPr>
          <a:lstStyle/>
          <a:p>
            <a:pPr algn="just" defTabSz="1219170">
              <a:spcBef>
                <a:spcPct val="20000"/>
              </a:spcBef>
              <a:defRPr/>
            </a:pPr>
            <a:r>
              <a:rPr lang="sr-Latn-BA" sz="1333">
                <a:solidFill>
                  <a:prstClr val="white"/>
                </a:solidFill>
              </a:rPr>
              <a:t>Svaki od učesnika postupka javne nabavke koji je pretrpio štetu zbog povrede ovog zakona ima mogućnost da pokrene postupak za ostvarivanje prava na naknadu štete zbog izmakle dobiti pred nadležnim sudom, prema opštim propisima o naknadi štete. </a:t>
            </a:r>
            <a:endParaRPr lang="sr-Latn-BA" sz="1333" dirty="0">
              <a:solidFill>
                <a:prstClr val="white"/>
              </a:solidFill>
            </a:endParaRPr>
          </a:p>
        </p:txBody>
      </p:sp>
      <p:sp>
        <p:nvSpPr>
          <p:cNvPr id="54" name="Rectangle 53"/>
          <p:cNvSpPr/>
          <p:nvPr/>
        </p:nvSpPr>
        <p:spPr>
          <a:xfrm>
            <a:off x="8549128" y="2414084"/>
            <a:ext cx="2225995" cy="379656"/>
          </a:xfrm>
          <a:prstGeom prst="rect">
            <a:avLst/>
          </a:prstGeom>
        </p:spPr>
        <p:txBody>
          <a:bodyPr wrap="none">
            <a:spAutoFit/>
          </a:bodyPr>
          <a:lstStyle/>
          <a:p>
            <a:pPr algn="ctr" defTabSz="1219170">
              <a:spcBef>
                <a:spcPct val="20000"/>
              </a:spcBef>
              <a:defRPr/>
            </a:pPr>
            <a:r>
              <a:rPr lang="sr-Latn-BA" sz="1867" b="1">
                <a:solidFill>
                  <a:srgbClr val="A84B9C"/>
                </a:solidFill>
                <a:latin typeface="Roboto Condensed"/>
              </a:rPr>
              <a:t>NAKNADA ŠTETE</a:t>
            </a:r>
            <a:endParaRPr lang="en-US" sz="1867" b="1" dirty="0">
              <a:solidFill>
                <a:srgbClr val="A84B9C"/>
              </a:solidFill>
              <a:latin typeface="Roboto Condensed"/>
            </a:endParaRPr>
          </a:p>
        </p:txBody>
      </p:sp>
    </p:spTree>
    <p:extLst>
      <p:ext uri="{BB962C8B-B14F-4D97-AF65-F5344CB8AC3E}">
        <p14:creationId xmlns:p14="http://schemas.microsoft.com/office/powerpoint/2010/main" val="4510225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up)">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up)">
                                      <p:cBhvr>
                                        <p:cTn id="31" dur="5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9" grpId="0"/>
      <p:bldP spid="40"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53"/>
          </p:nvPr>
        </p:nvPicPr>
        <p:blipFill>
          <a:blip r:embed="rId2">
            <a:extLst>
              <a:ext uri="{28A0092B-C50C-407E-A947-70E740481C1C}">
                <a14:useLocalDpi xmlns:a14="http://schemas.microsoft.com/office/drawing/2010/main" val="0"/>
              </a:ext>
            </a:extLst>
          </a:blip>
          <a:srcRect l="8702" r="8702"/>
          <a:stretch>
            <a:fillRect/>
          </a:stretch>
        </p:blipFill>
        <p:spPr/>
      </p:pic>
      <p:sp>
        <p:nvSpPr>
          <p:cNvPr id="2" name="Title 1"/>
          <p:cNvSpPr>
            <a:spLocks noGrp="1"/>
          </p:cNvSpPr>
          <p:nvPr>
            <p:ph type="title"/>
          </p:nvPr>
        </p:nvSpPr>
        <p:spPr/>
        <p:txBody>
          <a:bodyPr/>
          <a:lstStyle/>
          <a:p>
            <a:r>
              <a:rPr lang="pl-PL" sz="3200">
                <a:solidFill>
                  <a:schemeClr val="accent4">
                    <a:lumMod val="75000"/>
                  </a:schemeClr>
                </a:solidFill>
              </a:rPr>
              <a:t>KANCELARIJA ZA RAZMATRANJE ŽALBI BIH</a:t>
            </a:r>
            <a:endParaRPr lang="en-US" sz="3200" dirty="0">
              <a:solidFill>
                <a:schemeClr val="accent4">
                  <a:lumMod val="75000"/>
                </a:schemeClr>
              </a:solidFill>
            </a:endParaRPr>
          </a:p>
        </p:txBody>
      </p:sp>
      <p:sp>
        <p:nvSpPr>
          <p:cNvPr id="3" name="Text Placeholder 2"/>
          <p:cNvSpPr>
            <a:spLocks noGrp="1"/>
          </p:cNvSpPr>
          <p:nvPr>
            <p:ph type="body" sz="half" idx="2"/>
          </p:nvPr>
        </p:nvSpPr>
        <p:spPr>
          <a:xfrm>
            <a:off x="3956050" y="837810"/>
            <a:ext cx="3467100" cy="267661"/>
          </a:xfrm>
        </p:spPr>
        <p:txBody>
          <a:bodyPr/>
          <a:lstStyle/>
          <a:p>
            <a:r>
              <a:rPr lang="sr-Latn-BA">
                <a:solidFill>
                  <a:schemeClr val="accent5">
                    <a:lumMod val="75000"/>
                  </a:schemeClr>
                </a:solidFill>
              </a:rPr>
              <a:t>ČLAN 93. ZAKONA</a:t>
            </a:r>
            <a:endParaRPr lang="en-US" dirty="0">
              <a:solidFill>
                <a:schemeClr val="accent5">
                  <a:lumMod val="75000"/>
                </a:schemeClr>
              </a:solidFill>
            </a:endParaRPr>
          </a:p>
        </p:txBody>
      </p:sp>
      <p:sp>
        <p:nvSpPr>
          <p:cNvPr id="5" name="Freeform 167"/>
          <p:cNvSpPr>
            <a:spLocks noEditPoints="1"/>
          </p:cNvSpPr>
          <p:nvPr/>
        </p:nvSpPr>
        <p:spPr bwMode="auto">
          <a:xfrm>
            <a:off x="6879824" y="3208533"/>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dirty="0">
              <a:solidFill>
                <a:prstClr val="black"/>
              </a:solidFill>
              <a:latin typeface="Roboto Condensed"/>
            </a:endParaRPr>
          </a:p>
        </p:txBody>
      </p:sp>
      <p:sp>
        <p:nvSpPr>
          <p:cNvPr id="7" name="Freeform 167"/>
          <p:cNvSpPr>
            <a:spLocks noEditPoints="1"/>
          </p:cNvSpPr>
          <p:nvPr/>
        </p:nvSpPr>
        <p:spPr bwMode="auto">
          <a:xfrm>
            <a:off x="6879824" y="4473131"/>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dirty="0">
              <a:solidFill>
                <a:prstClr val="black"/>
              </a:solidFill>
              <a:latin typeface="Roboto Condensed"/>
            </a:endParaRPr>
          </a:p>
        </p:txBody>
      </p:sp>
      <p:sp>
        <p:nvSpPr>
          <p:cNvPr id="9" name="Freeform 167"/>
          <p:cNvSpPr>
            <a:spLocks noEditPoints="1"/>
          </p:cNvSpPr>
          <p:nvPr/>
        </p:nvSpPr>
        <p:spPr bwMode="auto">
          <a:xfrm>
            <a:off x="6879824" y="5737728"/>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dirty="0">
              <a:solidFill>
                <a:prstClr val="black"/>
              </a:solidFill>
              <a:latin typeface="Roboto Condensed"/>
            </a:endParaRPr>
          </a:p>
        </p:txBody>
      </p:sp>
      <p:sp>
        <p:nvSpPr>
          <p:cNvPr id="12" name="Rectangle 11"/>
          <p:cNvSpPr/>
          <p:nvPr/>
        </p:nvSpPr>
        <p:spPr bwMode="auto">
          <a:xfrm>
            <a:off x="5689600" y="1749401"/>
            <a:ext cx="5300479" cy="824371"/>
          </a:xfrm>
          <a:prstGeom prst="rect">
            <a:avLst/>
          </a:prstGeom>
          <a:solidFill>
            <a:schemeClr val="tx1">
              <a:lumMod val="65000"/>
              <a:lumOff val="35000"/>
            </a:schemeClr>
          </a:solidFill>
          <a:ln w="19050">
            <a:noFill/>
            <a:round/>
            <a:headEnd/>
            <a:tailEnd/>
          </a:ln>
          <a:effectLst>
            <a:outerShdw blurRad="50800" dist="38100" dir="10800000" algn="r" rotWithShape="0">
              <a:prstClr val="black">
                <a:alpha val="40000"/>
              </a:prstClr>
            </a:outerShdw>
          </a:effectLst>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sp>
        <p:nvSpPr>
          <p:cNvPr id="11" name="Freeform 60"/>
          <p:cNvSpPr>
            <a:spLocks noEditPoints="1"/>
          </p:cNvSpPr>
          <p:nvPr/>
        </p:nvSpPr>
        <p:spPr bwMode="auto">
          <a:xfrm>
            <a:off x="6374859" y="1850392"/>
            <a:ext cx="772053" cy="569112"/>
          </a:xfrm>
          <a:custGeom>
            <a:avLst/>
            <a:gdLst/>
            <a:ahLst/>
            <a:cxnLst>
              <a:cxn ang="0">
                <a:pos x="10" y="45"/>
              </a:cxn>
              <a:cxn ang="0">
                <a:pos x="28" y="45"/>
              </a:cxn>
              <a:cxn ang="0">
                <a:pos x="4" y="30"/>
              </a:cxn>
              <a:cxn ang="0">
                <a:pos x="65" y="50"/>
              </a:cxn>
              <a:cxn ang="0">
                <a:pos x="77" y="52"/>
              </a:cxn>
              <a:cxn ang="0">
                <a:pos x="86" y="46"/>
              </a:cxn>
              <a:cxn ang="0">
                <a:pos x="94" y="59"/>
              </a:cxn>
              <a:cxn ang="0">
                <a:pos x="73" y="69"/>
              </a:cxn>
              <a:cxn ang="0">
                <a:pos x="23" y="59"/>
              </a:cxn>
              <a:cxn ang="0">
                <a:pos x="3" y="49"/>
              </a:cxn>
              <a:cxn ang="0">
                <a:pos x="22" y="49"/>
              </a:cxn>
              <a:cxn ang="0">
                <a:pos x="28" y="52"/>
              </a:cxn>
              <a:cxn ang="0">
                <a:pos x="45" y="57"/>
              </a:cxn>
              <a:cxn ang="0">
                <a:pos x="45" y="49"/>
              </a:cxn>
              <a:cxn ang="0">
                <a:pos x="51" y="47"/>
              </a:cxn>
              <a:cxn ang="0">
                <a:pos x="51" y="51"/>
              </a:cxn>
              <a:cxn ang="0">
                <a:pos x="60" y="47"/>
              </a:cxn>
              <a:cxn ang="0">
                <a:pos x="89" y="30"/>
              </a:cxn>
              <a:cxn ang="0">
                <a:pos x="70" y="30"/>
              </a:cxn>
              <a:cxn ang="0">
                <a:pos x="70" y="33"/>
              </a:cxn>
              <a:cxn ang="0">
                <a:pos x="71" y="40"/>
              </a:cxn>
              <a:cxn ang="0">
                <a:pos x="72" y="41"/>
              </a:cxn>
              <a:cxn ang="0">
                <a:pos x="87" y="41"/>
              </a:cxn>
              <a:cxn ang="0">
                <a:pos x="88" y="34"/>
              </a:cxn>
              <a:cxn ang="0">
                <a:pos x="89" y="31"/>
              </a:cxn>
              <a:cxn ang="0">
                <a:pos x="63" y="24"/>
              </a:cxn>
              <a:cxn ang="0">
                <a:pos x="33" y="14"/>
              </a:cxn>
              <a:cxn ang="0">
                <a:pos x="36" y="33"/>
              </a:cxn>
              <a:cxn ang="0">
                <a:pos x="42" y="43"/>
              </a:cxn>
              <a:cxn ang="0">
                <a:pos x="49" y="44"/>
              </a:cxn>
              <a:cxn ang="0">
                <a:pos x="55" y="43"/>
              </a:cxn>
              <a:cxn ang="0">
                <a:pos x="61" y="33"/>
              </a:cxn>
            </a:cxnLst>
            <a:rect l="0" t="0" r="r" b="b"/>
            <a:pathLst>
              <a:path w="94" h="69">
                <a:moveTo>
                  <a:pt x="2" y="45"/>
                </a:moveTo>
                <a:cubicBezTo>
                  <a:pt x="10" y="45"/>
                  <a:pt x="10" y="45"/>
                  <a:pt x="10" y="45"/>
                </a:cubicBezTo>
                <a:cubicBezTo>
                  <a:pt x="13" y="48"/>
                  <a:pt x="17" y="48"/>
                  <a:pt x="20" y="45"/>
                </a:cubicBezTo>
                <a:cubicBezTo>
                  <a:pt x="28" y="45"/>
                  <a:pt x="28" y="45"/>
                  <a:pt x="28" y="45"/>
                </a:cubicBezTo>
                <a:cubicBezTo>
                  <a:pt x="27" y="40"/>
                  <a:pt x="26" y="35"/>
                  <a:pt x="26" y="30"/>
                </a:cubicBezTo>
                <a:cubicBezTo>
                  <a:pt x="22" y="19"/>
                  <a:pt x="7" y="20"/>
                  <a:pt x="4" y="30"/>
                </a:cubicBezTo>
                <a:cubicBezTo>
                  <a:pt x="2" y="45"/>
                  <a:pt x="2" y="45"/>
                  <a:pt x="2" y="45"/>
                </a:cubicBezTo>
                <a:close/>
                <a:moveTo>
                  <a:pt x="65" y="50"/>
                </a:moveTo>
                <a:cubicBezTo>
                  <a:pt x="73" y="46"/>
                  <a:pt x="73" y="46"/>
                  <a:pt x="73" y="46"/>
                </a:cubicBezTo>
                <a:cubicBezTo>
                  <a:pt x="77" y="52"/>
                  <a:pt x="77" y="52"/>
                  <a:pt x="77" y="52"/>
                </a:cubicBezTo>
                <a:cubicBezTo>
                  <a:pt x="82" y="52"/>
                  <a:pt x="82" y="52"/>
                  <a:pt x="82" y="52"/>
                </a:cubicBezTo>
                <a:cubicBezTo>
                  <a:pt x="86" y="46"/>
                  <a:pt x="86" y="46"/>
                  <a:pt x="86" y="46"/>
                </a:cubicBezTo>
                <a:cubicBezTo>
                  <a:pt x="94" y="50"/>
                  <a:pt x="94" y="50"/>
                  <a:pt x="94" y="50"/>
                </a:cubicBezTo>
                <a:cubicBezTo>
                  <a:pt x="94" y="59"/>
                  <a:pt x="94" y="59"/>
                  <a:pt x="94" y="59"/>
                </a:cubicBezTo>
                <a:cubicBezTo>
                  <a:pt x="73" y="59"/>
                  <a:pt x="73" y="59"/>
                  <a:pt x="73" y="59"/>
                </a:cubicBezTo>
                <a:cubicBezTo>
                  <a:pt x="73" y="69"/>
                  <a:pt x="73" y="69"/>
                  <a:pt x="73" y="69"/>
                </a:cubicBezTo>
                <a:cubicBezTo>
                  <a:pt x="23" y="69"/>
                  <a:pt x="23" y="69"/>
                  <a:pt x="23" y="69"/>
                </a:cubicBezTo>
                <a:cubicBezTo>
                  <a:pt x="23" y="59"/>
                  <a:pt x="23" y="59"/>
                  <a:pt x="23" y="59"/>
                </a:cubicBezTo>
                <a:cubicBezTo>
                  <a:pt x="0" y="59"/>
                  <a:pt x="0" y="59"/>
                  <a:pt x="0" y="59"/>
                </a:cubicBezTo>
                <a:cubicBezTo>
                  <a:pt x="0" y="55"/>
                  <a:pt x="1" y="52"/>
                  <a:pt x="3" y="49"/>
                </a:cubicBezTo>
                <a:cubicBezTo>
                  <a:pt x="5" y="49"/>
                  <a:pt x="7" y="49"/>
                  <a:pt x="8" y="49"/>
                </a:cubicBezTo>
                <a:cubicBezTo>
                  <a:pt x="13" y="54"/>
                  <a:pt x="17" y="54"/>
                  <a:pt x="22" y="49"/>
                </a:cubicBezTo>
                <a:cubicBezTo>
                  <a:pt x="23" y="49"/>
                  <a:pt x="25" y="49"/>
                  <a:pt x="27" y="49"/>
                </a:cubicBezTo>
                <a:cubicBezTo>
                  <a:pt x="27" y="50"/>
                  <a:pt x="28" y="51"/>
                  <a:pt x="28" y="52"/>
                </a:cubicBezTo>
                <a:cubicBezTo>
                  <a:pt x="37" y="47"/>
                  <a:pt x="37" y="47"/>
                  <a:pt x="37" y="47"/>
                </a:cubicBezTo>
                <a:cubicBezTo>
                  <a:pt x="45" y="57"/>
                  <a:pt x="45" y="57"/>
                  <a:pt x="45" y="57"/>
                </a:cubicBezTo>
                <a:cubicBezTo>
                  <a:pt x="47" y="51"/>
                  <a:pt x="47" y="51"/>
                  <a:pt x="47" y="51"/>
                </a:cubicBezTo>
                <a:cubicBezTo>
                  <a:pt x="45" y="49"/>
                  <a:pt x="45" y="49"/>
                  <a:pt x="45" y="49"/>
                </a:cubicBezTo>
                <a:cubicBezTo>
                  <a:pt x="47" y="47"/>
                  <a:pt x="47" y="47"/>
                  <a:pt x="47" y="47"/>
                </a:cubicBezTo>
                <a:cubicBezTo>
                  <a:pt x="51" y="47"/>
                  <a:pt x="51" y="47"/>
                  <a:pt x="51" y="47"/>
                </a:cubicBezTo>
                <a:cubicBezTo>
                  <a:pt x="52" y="49"/>
                  <a:pt x="52" y="49"/>
                  <a:pt x="52" y="49"/>
                </a:cubicBezTo>
                <a:cubicBezTo>
                  <a:pt x="51" y="51"/>
                  <a:pt x="51" y="51"/>
                  <a:pt x="51" y="51"/>
                </a:cubicBezTo>
                <a:cubicBezTo>
                  <a:pt x="53" y="56"/>
                  <a:pt x="53" y="56"/>
                  <a:pt x="53" y="56"/>
                </a:cubicBezTo>
                <a:cubicBezTo>
                  <a:pt x="60" y="47"/>
                  <a:pt x="60" y="47"/>
                  <a:pt x="60" y="47"/>
                </a:cubicBezTo>
                <a:cubicBezTo>
                  <a:pt x="65" y="50"/>
                  <a:pt x="65" y="50"/>
                  <a:pt x="65" y="50"/>
                </a:cubicBezTo>
                <a:close/>
                <a:moveTo>
                  <a:pt x="89" y="30"/>
                </a:moveTo>
                <a:cubicBezTo>
                  <a:pt x="89" y="24"/>
                  <a:pt x="85" y="21"/>
                  <a:pt x="79" y="20"/>
                </a:cubicBezTo>
                <a:cubicBezTo>
                  <a:pt x="74" y="20"/>
                  <a:pt x="70" y="24"/>
                  <a:pt x="70" y="30"/>
                </a:cubicBezTo>
                <a:cubicBezTo>
                  <a:pt x="70" y="30"/>
                  <a:pt x="70" y="30"/>
                  <a:pt x="70" y="30"/>
                </a:cubicBezTo>
                <a:cubicBezTo>
                  <a:pt x="70" y="31"/>
                  <a:pt x="70" y="32"/>
                  <a:pt x="70" y="33"/>
                </a:cubicBezTo>
                <a:cubicBezTo>
                  <a:pt x="70" y="33"/>
                  <a:pt x="70" y="34"/>
                  <a:pt x="71" y="34"/>
                </a:cubicBezTo>
                <a:cubicBezTo>
                  <a:pt x="71" y="40"/>
                  <a:pt x="71" y="40"/>
                  <a:pt x="71" y="40"/>
                </a:cubicBezTo>
                <a:cubicBezTo>
                  <a:pt x="71" y="41"/>
                  <a:pt x="71" y="41"/>
                  <a:pt x="71" y="41"/>
                </a:cubicBezTo>
                <a:cubicBezTo>
                  <a:pt x="72" y="41"/>
                  <a:pt x="72" y="41"/>
                  <a:pt x="72" y="41"/>
                </a:cubicBezTo>
                <a:cubicBezTo>
                  <a:pt x="77" y="46"/>
                  <a:pt x="81" y="45"/>
                  <a:pt x="87" y="41"/>
                </a:cubicBezTo>
                <a:cubicBezTo>
                  <a:pt x="87" y="41"/>
                  <a:pt x="87" y="41"/>
                  <a:pt x="87" y="41"/>
                </a:cubicBezTo>
                <a:cubicBezTo>
                  <a:pt x="87" y="40"/>
                  <a:pt x="87" y="40"/>
                  <a:pt x="87" y="40"/>
                </a:cubicBezTo>
                <a:cubicBezTo>
                  <a:pt x="88" y="34"/>
                  <a:pt x="88" y="34"/>
                  <a:pt x="88" y="34"/>
                </a:cubicBezTo>
                <a:cubicBezTo>
                  <a:pt x="88" y="34"/>
                  <a:pt x="89" y="33"/>
                  <a:pt x="89" y="33"/>
                </a:cubicBezTo>
                <a:cubicBezTo>
                  <a:pt x="89" y="33"/>
                  <a:pt x="89" y="31"/>
                  <a:pt x="89" y="31"/>
                </a:cubicBezTo>
                <a:cubicBezTo>
                  <a:pt x="89" y="30"/>
                  <a:pt x="89" y="30"/>
                  <a:pt x="89" y="30"/>
                </a:cubicBezTo>
                <a:close/>
                <a:moveTo>
                  <a:pt x="63" y="24"/>
                </a:moveTo>
                <a:cubicBezTo>
                  <a:pt x="66" y="14"/>
                  <a:pt x="66" y="14"/>
                  <a:pt x="66" y="14"/>
                </a:cubicBezTo>
                <a:cubicBezTo>
                  <a:pt x="59" y="13"/>
                  <a:pt x="47" y="0"/>
                  <a:pt x="33" y="14"/>
                </a:cubicBezTo>
                <a:cubicBezTo>
                  <a:pt x="35" y="24"/>
                  <a:pt x="35" y="24"/>
                  <a:pt x="35" y="24"/>
                </a:cubicBezTo>
                <a:cubicBezTo>
                  <a:pt x="35" y="27"/>
                  <a:pt x="35" y="30"/>
                  <a:pt x="36" y="33"/>
                </a:cubicBezTo>
                <a:cubicBezTo>
                  <a:pt x="37" y="37"/>
                  <a:pt x="39" y="40"/>
                  <a:pt x="41" y="43"/>
                </a:cubicBezTo>
                <a:cubicBezTo>
                  <a:pt x="42" y="43"/>
                  <a:pt x="42" y="43"/>
                  <a:pt x="42" y="43"/>
                </a:cubicBezTo>
                <a:cubicBezTo>
                  <a:pt x="42" y="44"/>
                  <a:pt x="42" y="44"/>
                  <a:pt x="42" y="44"/>
                </a:cubicBezTo>
                <a:cubicBezTo>
                  <a:pt x="45" y="44"/>
                  <a:pt x="47" y="44"/>
                  <a:pt x="49" y="44"/>
                </a:cubicBezTo>
                <a:cubicBezTo>
                  <a:pt x="51" y="44"/>
                  <a:pt x="53" y="44"/>
                  <a:pt x="55" y="44"/>
                </a:cubicBezTo>
                <a:cubicBezTo>
                  <a:pt x="55" y="43"/>
                  <a:pt x="55" y="43"/>
                  <a:pt x="55" y="43"/>
                </a:cubicBezTo>
                <a:cubicBezTo>
                  <a:pt x="56" y="43"/>
                  <a:pt x="56" y="43"/>
                  <a:pt x="56" y="43"/>
                </a:cubicBezTo>
                <a:cubicBezTo>
                  <a:pt x="58" y="40"/>
                  <a:pt x="60" y="37"/>
                  <a:pt x="61" y="33"/>
                </a:cubicBezTo>
                <a:cubicBezTo>
                  <a:pt x="62" y="30"/>
                  <a:pt x="63" y="27"/>
                  <a:pt x="63" y="24"/>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sp>
        <p:nvSpPr>
          <p:cNvPr id="13" name="TextBox 12"/>
          <p:cNvSpPr txBox="1"/>
          <p:nvPr/>
        </p:nvSpPr>
        <p:spPr>
          <a:xfrm>
            <a:off x="7249411" y="1966553"/>
            <a:ext cx="3634899" cy="461665"/>
          </a:xfrm>
          <a:prstGeom prst="rect">
            <a:avLst/>
          </a:prstGeom>
          <a:noFill/>
        </p:spPr>
        <p:txBody>
          <a:bodyPr wrap="square" rtlCol="0">
            <a:spAutoFit/>
          </a:bodyPr>
          <a:lstStyle/>
          <a:p>
            <a:pPr defTabSz="1219170"/>
            <a:r>
              <a:rPr lang="sr-Latn-BA" sz="2400">
                <a:solidFill>
                  <a:prstClr val="white"/>
                </a:solidFill>
                <a:latin typeface="Roboto Condensed"/>
              </a:rPr>
              <a:t>Šta je KRŽ/URŽ?</a:t>
            </a:r>
            <a:endParaRPr lang="en-US" sz="2400" dirty="0">
              <a:solidFill>
                <a:prstClr val="white"/>
              </a:solidFill>
              <a:latin typeface="Roboto Condensed"/>
            </a:endParaRPr>
          </a:p>
        </p:txBody>
      </p:sp>
      <p:grpSp>
        <p:nvGrpSpPr>
          <p:cNvPr id="18" name="Group 17"/>
          <p:cNvGrpSpPr/>
          <p:nvPr/>
        </p:nvGrpSpPr>
        <p:grpSpPr>
          <a:xfrm>
            <a:off x="7211528" y="2805190"/>
            <a:ext cx="4523665" cy="947215"/>
            <a:chOff x="914400" y="1623310"/>
            <a:chExt cx="2819400" cy="737302"/>
          </a:xfrm>
        </p:grpSpPr>
        <p:sp>
          <p:nvSpPr>
            <p:cNvPr id="14" name="TextBox 13"/>
            <p:cNvSpPr txBox="1"/>
            <p:nvPr/>
          </p:nvSpPr>
          <p:spPr>
            <a:xfrm flipH="1">
              <a:off x="914400" y="1809751"/>
              <a:ext cx="2819400" cy="550861"/>
            </a:xfrm>
            <a:prstGeom prst="rect">
              <a:avLst/>
            </a:prstGeom>
            <a:noFill/>
          </p:spPr>
          <p:txBody>
            <a:bodyPr wrap="square" rtlCol="0">
              <a:spAutoFit/>
            </a:bodyPr>
            <a:lstStyle/>
            <a:p>
              <a:pPr algn="just" defTabSz="1219170"/>
              <a:r>
                <a:rPr lang="sr-Latn-BA" sz="1333">
                  <a:solidFill>
                    <a:srgbClr val="7030A0"/>
                  </a:solidFill>
                </a:rPr>
                <a:t>Samostalna, nezavisna institucija sa statusom pravnog lica, sa sjedištem u Sarajevu, koja rješava po žalbama u postupcima javne nabavke. </a:t>
              </a:r>
              <a:endParaRPr lang="sr-Latn-BA" sz="1333" dirty="0">
                <a:solidFill>
                  <a:srgbClr val="7030A0"/>
                </a:solidFill>
              </a:endParaRPr>
            </a:p>
          </p:txBody>
        </p:sp>
        <p:sp>
          <p:nvSpPr>
            <p:cNvPr id="17" name="Rectangle 16"/>
            <p:cNvSpPr/>
            <p:nvPr/>
          </p:nvSpPr>
          <p:spPr>
            <a:xfrm>
              <a:off x="914400" y="1623310"/>
              <a:ext cx="824441" cy="263527"/>
            </a:xfrm>
            <a:prstGeom prst="rect">
              <a:avLst/>
            </a:prstGeom>
          </p:spPr>
          <p:txBody>
            <a:bodyPr wrap="none">
              <a:spAutoFit/>
            </a:bodyPr>
            <a:lstStyle/>
            <a:p>
              <a:pPr defTabSz="1219170"/>
              <a:r>
                <a:rPr lang="sr-Latn-BA" sz="1600" b="1">
                  <a:solidFill>
                    <a:srgbClr val="5F3F85"/>
                  </a:solidFill>
                  <a:latin typeface="Roboto Condensed"/>
                </a:rPr>
                <a:t>DEFINICIJ</a:t>
              </a:r>
              <a:r>
                <a:rPr lang="sr-Cyrl-BA" sz="1600" b="1">
                  <a:solidFill>
                    <a:srgbClr val="5F3F85"/>
                  </a:solidFill>
                  <a:latin typeface="Roboto Condensed"/>
                </a:rPr>
                <a:t>А</a:t>
              </a:r>
              <a:endParaRPr lang="en-US" sz="1600" b="1" dirty="0">
                <a:solidFill>
                  <a:srgbClr val="5F3F85"/>
                </a:solidFill>
                <a:latin typeface="Roboto Condensed"/>
              </a:endParaRPr>
            </a:p>
          </p:txBody>
        </p:sp>
      </p:grpSp>
      <p:grpSp>
        <p:nvGrpSpPr>
          <p:cNvPr id="19" name="Group 18"/>
          <p:cNvGrpSpPr/>
          <p:nvPr/>
        </p:nvGrpSpPr>
        <p:grpSpPr>
          <a:xfrm>
            <a:off x="7249411" y="5239291"/>
            <a:ext cx="4485783" cy="1192742"/>
            <a:chOff x="925176" y="1781063"/>
            <a:chExt cx="2914140" cy="894556"/>
          </a:xfrm>
        </p:grpSpPr>
        <p:sp>
          <p:nvSpPr>
            <p:cNvPr id="20" name="TextBox 19"/>
            <p:cNvSpPr txBox="1"/>
            <p:nvPr/>
          </p:nvSpPr>
          <p:spPr>
            <a:xfrm flipH="1">
              <a:off x="925176" y="1991009"/>
              <a:ext cx="2914140" cy="684610"/>
            </a:xfrm>
            <a:prstGeom prst="rect">
              <a:avLst/>
            </a:prstGeom>
            <a:noFill/>
          </p:spPr>
          <p:txBody>
            <a:bodyPr wrap="square" rtlCol="0">
              <a:spAutoFit/>
            </a:bodyPr>
            <a:lstStyle/>
            <a:p>
              <a:pPr marL="88900" indent="-88900" algn="just" defTabSz="1219170">
                <a:buFont typeface="Wingdings" panose="05000000000000000000" pitchFamily="2" charset="2"/>
                <a:buChar char="§"/>
              </a:pPr>
              <a:r>
                <a:rPr lang="sr-Latn-BA" sz="1333">
                  <a:solidFill>
                    <a:srgbClr val="7030A0"/>
                  </a:solidFill>
                </a:rPr>
                <a:t>Sarajevo: za vrijednosti nabavke preko 800.000,00 KM, kao i za sve nabavke institucija Bosne i Hercegovine i institucija Brčko Distrikta BiH.</a:t>
              </a:r>
            </a:p>
            <a:p>
              <a:pPr marL="88900" indent="-88900" algn="just" defTabSz="1219170">
                <a:buFont typeface="Wingdings" panose="05000000000000000000" pitchFamily="2" charset="2"/>
                <a:buChar char="§"/>
              </a:pPr>
              <a:r>
                <a:rPr lang="sr-Latn-BA" sz="1333">
                  <a:solidFill>
                    <a:srgbClr val="7030A0"/>
                  </a:solidFill>
                </a:rPr>
                <a:t>Filijale: za vrijednosti nabavke do 800.000,00 KM. </a:t>
              </a:r>
              <a:endParaRPr lang="sr-Latn-BA" sz="1333" dirty="0">
                <a:solidFill>
                  <a:srgbClr val="7030A0"/>
                </a:solidFill>
              </a:endParaRPr>
            </a:p>
          </p:txBody>
        </p:sp>
        <p:sp>
          <p:nvSpPr>
            <p:cNvPr id="21" name="Rectangle 20"/>
            <p:cNvSpPr/>
            <p:nvPr/>
          </p:nvSpPr>
          <p:spPr>
            <a:xfrm>
              <a:off x="925176" y="1781063"/>
              <a:ext cx="1028043" cy="253915"/>
            </a:xfrm>
            <a:prstGeom prst="rect">
              <a:avLst/>
            </a:prstGeom>
          </p:spPr>
          <p:txBody>
            <a:bodyPr wrap="none">
              <a:spAutoFit/>
            </a:bodyPr>
            <a:lstStyle/>
            <a:p>
              <a:pPr defTabSz="1219170"/>
              <a:r>
                <a:rPr lang="sr-Latn-BA" sz="1600" b="1">
                  <a:solidFill>
                    <a:srgbClr val="664CA3"/>
                  </a:solidFill>
                  <a:latin typeface="Roboto Condensed"/>
                </a:rPr>
                <a:t>NADLEŽNOST</a:t>
              </a:r>
              <a:endParaRPr lang="en-US" sz="1600" b="1" dirty="0">
                <a:solidFill>
                  <a:srgbClr val="664CA3"/>
                </a:solidFill>
                <a:latin typeface="Roboto Condensed"/>
              </a:endParaRPr>
            </a:p>
          </p:txBody>
        </p:sp>
      </p:grpSp>
      <p:grpSp>
        <p:nvGrpSpPr>
          <p:cNvPr id="22" name="Group 21"/>
          <p:cNvGrpSpPr/>
          <p:nvPr/>
        </p:nvGrpSpPr>
        <p:grpSpPr>
          <a:xfrm>
            <a:off x="7230880" y="4034425"/>
            <a:ext cx="4504314" cy="751160"/>
            <a:chOff x="914400" y="1623310"/>
            <a:chExt cx="2819400" cy="563370"/>
          </a:xfrm>
        </p:grpSpPr>
        <p:sp>
          <p:nvSpPr>
            <p:cNvPr id="23" name="TextBox 22"/>
            <p:cNvSpPr txBox="1"/>
            <p:nvPr/>
          </p:nvSpPr>
          <p:spPr>
            <a:xfrm flipH="1">
              <a:off x="914400" y="1809750"/>
              <a:ext cx="2819400" cy="376930"/>
            </a:xfrm>
            <a:prstGeom prst="rect">
              <a:avLst/>
            </a:prstGeom>
            <a:noFill/>
          </p:spPr>
          <p:txBody>
            <a:bodyPr wrap="square" rtlCol="0">
              <a:spAutoFit/>
            </a:bodyPr>
            <a:lstStyle/>
            <a:p>
              <a:pPr algn="just" defTabSz="1219170"/>
              <a:r>
                <a:rPr lang="sr-Latn-BA" sz="1333">
                  <a:solidFill>
                    <a:srgbClr val="7030A0"/>
                  </a:solidFill>
                </a:rPr>
                <a:t>KRŽ ima dvije filijale, sa sjedištima u Banjaluci i Mostaru. Filijale nemaju status pravnih lica.</a:t>
              </a:r>
              <a:endParaRPr lang="sr-Latn-BA" sz="1333" dirty="0">
                <a:solidFill>
                  <a:srgbClr val="7030A0"/>
                </a:solidFill>
              </a:endParaRPr>
            </a:p>
          </p:txBody>
        </p:sp>
        <p:sp>
          <p:nvSpPr>
            <p:cNvPr id="24" name="Rectangle 23"/>
            <p:cNvSpPr/>
            <p:nvPr/>
          </p:nvSpPr>
          <p:spPr>
            <a:xfrm>
              <a:off x="914400" y="1623310"/>
              <a:ext cx="671457" cy="253916"/>
            </a:xfrm>
            <a:prstGeom prst="rect">
              <a:avLst/>
            </a:prstGeom>
          </p:spPr>
          <p:txBody>
            <a:bodyPr wrap="none">
              <a:spAutoFit/>
            </a:bodyPr>
            <a:lstStyle/>
            <a:p>
              <a:pPr defTabSz="1219170"/>
              <a:r>
                <a:rPr lang="sr-Latn-BA" sz="1600" b="1">
                  <a:solidFill>
                    <a:srgbClr val="7E3875"/>
                  </a:solidFill>
                  <a:latin typeface="Roboto Condensed"/>
                </a:rPr>
                <a:t>FILIJALE</a:t>
              </a:r>
              <a:endParaRPr lang="en-US" sz="1600" b="1" dirty="0">
                <a:solidFill>
                  <a:srgbClr val="7E3875"/>
                </a:solidFill>
                <a:latin typeface="Roboto Condensed"/>
              </a:endParaRPr>
            </a:p>
          </p:txBody>
        </p:sp>
      </p:grpSp>
    </p:spTree>
    <p:extLst>
      <p:ext uri="{BB962C8B-B14F-4D97-AF65-F5344CB8AC3E}">
        <p14:creationId xmlns:p14="http://schemas.microsoft.com/office/powerpoint/2010/main" val="2536427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1"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r-Latn-BA">
                <a:solidFill>
                  <a:schemeClr val="accent6">
                    <a:lumMod val="50000"/>
                  </a:schemeClr>
                </a:solidFill>
              </a:rPr>
              <a:t>Troškovi žalbenog postupka</a:t>
            </a:r>
          </a:p>
        </p:txBody>
      </p:sp>
      <p:sp>
        <p:nvSpPr>
          <p:cNvPr id="4" name="Text Placeholder 3"/>
          <p:cNvSpPr>
            <a:spLocks noGrp="1"/>
          </p:cNvSpPr>
          <p:nvPr>
            <p:ph type="body" sz="half" idx="2"/>
          </p:nvPr>
        </p:nvSpPr>
        <p:spPr/>
        <p:txBody>
          <a:bodyPr/>
          <a:lstStyle/>
          <a:p>
            <a:r>
              <a:rPr lang="sr-Latn-BA">
                <a:solidFill>
                  <a:schemeClr val="accent6">
                    <a:lumMod val="50000"/>
                  </a:schemeClr>
                </a:solidFill>
              </a:rPr>
              <a:t>Član 119. ZJN</a:t>
            </a:r>
          </a:p>
        </p:txBody>
      </p:sp>
      <p:sp>
        <p:nvSpPr>
          <p:cNvPr id="6" name="TextBox 5"/>
          <p:cNvSpPr txBox="1"/>
          <p:nvPr/>
        </p:nvSpPr>
        <p:spPr>
          <a:xfrm>
            <a:off x="983411" y="1897811"/>
            <a:ext cx="9885872" cy="738664"/>
          </a:xfrm>
          <a:prstGeom prst="rect">
            <a:avLst/>
          </a:prstGeom>
          <a:noFill/>
        </p:spPr>
        <p:txBody>
          <a:bodyPr wrap="square" rtlCol="0">
            <a:spAutoFit/>
          </a:bodyPr>
          <a:lstStyle/>
          <a:p>
            <a:pPr algn="just"/>
            <a:r>
              <a:rPr lang="sr-Latn-BA" sz="1400" dirty="0">
                <a:solidFill>
                  <a:schemeClr val="accent6">
                    <a:lumMod val="50000"/>
                  </a:schemeClr>
                </a:solidFill>
              </a:rPr>
              <a:t>(3) U postupku pravne zaštite svaka stranka snosi troškove prouzrokovane postupkom, kao što su troškovi dolaženja, gubljenja vremena (neizvršavanja redovnih radnih obaveza) od redovnih poslova, za pravno zastupanje i stručno pomaganje. </a:t>
            </a:r>
            <a:r>
              <a:rPr lang="sr-Latn-BA" sz="1400" b="1" u="sng" dirty="0">
                <a:solidFill>
                  <a:schemeClr val="accent6">
                    <a:lumMod val="50000"/>
                  </a:schemeClr>
                </a:solidFill>
              </a:rPr>
              <a:t>Troškovi za pravno zastupanje nadoknađuju se samo u slučajevima kad je takvo zastupanje bilo nužno i opravdano sa jasno preciziranim razlozima nužnosti</a:t>
            </a:r>
            <a:r>
              <a:rPr lang="sr-Latn-BA" sz="1400" dirty="0">
                <a:solidFill>
                  <a:schemeClr val="accent6">
                    <a:lumMod val="50000"/>
                  </a:schemeClr>
                </a:solidFill>
              </a:rPr>
              <a:t>.</a:t>
            </a:r>
          </a:p>
        </p:txBody>
      </p:sp>
      <p:sp>
        <p:nvSpPr>
          <p:cNvPr id="7" name="TextBox 6"/>
          <p:cNvSpPr txBox="1"/>
          <p:nvPr/>
        </p:nvSpPr>
        <p:spPr>
          <a:xfrm>
            <a:off x="966158" y="2893072"/>
            <a:ext cx="9920378" cy="587853"/>
          </a:xfrm>
          <a:prstGeom prst="rect">
            <a:avLst/>
          </a:prstGeom>
          <a:noFill/>
        </p:spPr>
        <p:txBody>
          <a:bodyPr wrap="square" rtlCol="0">
            <a:spAutoFit/>
          </a:bodyPr>
          <a:lstStyle/>
          <a:p>
            <a:pPr algn="just">
              <a:lnSpc>
                <a:spcPct val="115000"/>
              </a:lnSpc>
              <a:spcAft>
                <a:spcPts val="0"/>
              </a:spcAft>
              <a:tabLst>
                <a:tab pos="457200" algn="l"/>
              </a:tabLst>
            </a:pPr>
            <a:r>
              <a:rPr lang="hr-BA" sz="1400">
                <a:solidFill>
                  <a:srgbClr val="00000A"/>
                </a:solidFill>
                <a:latin typeface="Times New Roman" panose="02020603050405020304" pitchFamily="18" charset="0"/>
                <a:ea typeface="Times New Roman" panose="02020603050405020304" pitchFamily="18" charset="0"/>
              </a:rPr>
              <a:t>(</a:t>
            </a:r>
            <a:r>
              <a:rPr lang="hr-BA" sz="1400">
                <a:solidFill>
                  <a:srgbClr val="00000A"/>
                </a:solidFill>
                <a:ea typeface="Times New Roman" panose="02020603050405020304" pitchFamily="18" charset="0"/>
              </a:rPr>
              <a:t>4) KRŽ odlučuje o troškovima žalbenog postupka, određuje ko snosi troškove žalbenog postupka i njihov iznos te kome se i u kojem roku moraju platiti</a:t>
            </a:r>
            <a:r>
              <a:rPr lang="hr-BA" sz="1400" b="1">
                <a:solidFill>
                  <a:srgbClr val="00000A"/>
                </a:solidFill>
                <a:latin typeface="Times New Roman" panose="02020603050405020304" pitchFamily="18" charset="0"/>
                <a:ea typeface="Times New Roman" panose="02020603050405020304" pitchFamily="18" charset="0"/>
              </a:rPr>
              <a:t>.</a:t>
            </a:r>
            <a:endParaRPr lang="sr-Latn-BA" sz="1400" b="1">
              <a:solidFill>
                <a:srgbClr val="00000A"/>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980535" y="3522080"/>
            <a:ext cx="10058400" cy="566758"/>
          </a:xfrm>
          <a:prstGeom prst="rect">
            <a:avLst/>
          </a:prstGeom>
          <a:noFill/>
        </p:spPr>
        <p:txBody>
          <a:bodyPr wrap="square" rtlCol="0">
            <a:spAutoFit/>
          </a:bodyPr>
          <a:lstStyle/>
          <a:p>
            <a:pPr algn="just">
              <a:lnSpc>
                <a:spcPct val="115000"/>
              </a:lnSpc>
              <a:spcAft>
                <a:spcPts val="0"/>
              </a:spcAft>
              <a:tabLst>
                <a:tab pos="457200" algn="l"/>
              </a:tabLst>
            </a:pPr>
            <a:r>
              <a:rPr lang="hr-BA" sz="1400">
                <a:solidFill>
                  <a:schemeClr val="accent6">
                    <a:lumMod val="50000"/>
                  </a:schemeClr>
                </a:solidFill>
                <a:ea typeface="Times New Roman" panose="02020603050405020304" pitchFamily="18" charset="0"/>
              </a:rPr>
              <a:t>(5) Stranka na čiju je štetu žalbeni postupak okončan dužna je protivnoj stranci nadoknaditi jasno precizirane opravdane troškove koji su joj nastali učešćem u žalbenom postupku.</a:t>
            </a:r>
            <a:endParaRPr lang="sr-Latn-BA" sz="1400">
              <a:solidFill>
                <a:schemeClr val="accent6">
                  <a:lumMod val="50000"/>
                </a:schemeClr>
              </a:solidFill>
              <a:ea typeface="Times New Roman" panose="02020603050405020304" pitchFamily="18" charset="0"/>
            </a:endParaRPr>
          </a:p>
        </p:txBody>
      </p:sp>
      <p:sp>
        <p:nvSpPr>
          <p:cNvPr id="9" name="TextBox 8"/>
          <p:cNvSpPr txBox="1"/>
          <p:nvPr/>
        </p:nvSpPr>
        <p:spPr>
          <a:xfrm>
            <a:off x="966158" y="4287616"/>
            <a:ext cx="10230929" cy="340093"/>
          </a:xfrm>
          <a:prstGeom prst="rect">
            <a:avLst/>
          </a:prstGeom>
          <a:noFill/>
        </p:spPr>
        <p:txBody>
          <a:bodyPr wrap="square" rtlCol="0">
            <a:spAutoFit/>
          </a:bodyPr>
          <a:lstStyle/>
          <a:p>
            <a:pPr algn="just">
              <a:lnSpc>
                <a:spcPct val="115000"/>
              </a:lnSpc>
              <a:spcAft>
                <a:spcPts val="0"/>
              </a:spcAft>
              <a:tabLst>
                <a:tab pos="457200" algn="l"/>
              </a:tabLst>
            </a:pPr>
            <a:r>
              <a:rPr lang="hr-BA" sz="1400">
                <a:solidFill>
                  <a:srgbClr val="00000A"/>
                </a:solidFill>
                <a:ea typeface="Times New Roman" panose="02020603050405020304" pitchFamily="18" charset="0"/>
              </a:rPr>
              <a:t>(6) U slučaju odustajanja od žalbe, odbijanja ili odbacivanja žalbe, žalilac nema pravo na naknadu troškova žalbenog postupka</a:t>
            </a:r>
            <a:r>
              <a:rPr lang="hr-BA" sz="1200">
                <a:solidFill>
                  <a:srgbClr val="00000A"/>
                </a:solidFill>
                <a:ea typeface="Times New Roman" panose="02020603050405020304" pitchFamily="18" charset="0"/>
              </a:rPr>
              <a:t>.</a:t>
            </a:r>
            <a:endParaRPr lang="sr-Latn-BA" sz="1200">
              <a:solidFill>
                <a:srgbClr val="00000A"/>
              </a:solidFill>
              <a:ea typeface="Times New Roman" panose="02020603050405020304" pitchFamily="18" charset="0"/>
            </a:endParaRPr>
          </a:p>
        </p:txBody>
      </p:sp>
      <p:sp>
        <p:nvSpPr>
          <p:cNvPr id="10" name="TextBox 9"/>
          <p:cNvSpPr txBox="1"/>
          <p:nvPr/>
        </p:nvSpPr>
        <p:spPr>
          <a:xfrm>
            <a:off x="980535" y="4826488"/>
            <a:ext cx="10420710" cy="587853"/>
          </a:xfrm>
          <a:prstGeom prst="rect">
            <a:avLst/>
          </a:prstGeom>
          <a:noFill/>
        </p:spPr>
        <p:txBody>
          <a:bodyPr wrap="square" rtlCol="0">
            <a:spAutoFit/>
          </a:bodyPr>
          <a:lstStyle/>
          <a:p>
            <a:pPr algn="just">
              <a:lnSpc>
                <a:spcPct val="115000"/>
              </a:lnSpc>
              <a:spcAft>
                <a:spcPts val="0"/>
              </a:spcAft>
              <a:tabLst>
                <a:tab pos="457200" algn="l"/>
              </a:tabLst>
            </a:pPr>
            <a:r>
              <a:rPr lang="hr-BA" sz="1400">
                <a:solidFill>
                  <a:srgbClr val="00000A"/>
                </a:solidFill>
                <a:latin typeface="Times New Roman" panose="02020603050405020304" pitchFamily="18" charset="0"/>
                <a:ea typeface="Times New Roman" panose="02020603050405020304" pitchFamily="18" charset="0"/>
              </a:rPr>
              <a:t>(7) U slučaju djelomičnog usvajanja žalbe, URŽ može odlučiti da svaka stranka snosi svoje troškove, da se troškovi žalbenog postupka podijele na jednake dijelove ili da se podijele razmjerno usvajanju žalbe. </a:t>
            </a:r>
            <a:endParaRPr lang="sr-Latn-BA" sz="1400">
              <a:solidFill>
                <a:srgbClr val="00000A"/>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50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r-Latn-BA">
                <a:solidFill>
                  <a:schemeClr val="accent6">
                    <a:lumMod val="50000"/>
                  </a:schemeClr>
                </a:solidFill>
              </a:rPr>
              <a:t>Troškovi žalbenog postupka</a:t>
            </a:r>
          </a:p>
        </p:txBody>
      </p:sp>
      <p:sp>
        <p:nvSpPr>
          <p:cNvPr id="4" name="Text Placeholder 3"/>
          <p:cNvSpPr>
            <a:spLocks noGrp="1"/>
          </p:cNvSpPr>
          <p:nvPr>
            <p:ph type="body" sz="half" idx="2"/>
          </p:nvPr>
        </p:nvSpPr>
        <p:spPr/>
        <p:txBody>
          <a:bodyPr/>
          <a:lstStyle/>
          <a:p>
            <a:r>
              <a:rPr lang="sr-Latn-BA">
                <a:solidFill>
                  <a:schemeClr val="accent6">
                    <a:lumMod val="50000"/>
                  </a:schemeClr>
                </a:solidFill>
              </a:rPr>
              <a:t>Član 119. ZJN</a:t>
            </a:r>
          </a:p>
        </p:txBody>
      </p:sp>
      <p:sp>
        <p:nvSpPr>
          <p:cNvPr id="6" name="TextBox 5"/>
          <p:cNvSpPr txBox="1"/>
          <p:nvPr/>
        </p:nvSpPr>
        <p:spPr>
          <a:xfrm>
            <a:off x="983411" y="1897811"/>
            <a:ext cx="9885872" cy="523220"/>
          </a:xfrm>
          <a:prstGeom prst="rect">
            <a:avLst/>
          </a:prstGeom>
          <a:noFill/>
        </p:spPr>
        <p:txBody>
          <a:bodyPr wrap="square" rtlCol="0">
            <a:spAutoFit/>
          </a:bodyPr>
          <a:lstStyle/>
          <a:p>
            <a:pPr lvl="0" algn="just"/>
            <a:r>
              <a:rPr lang="sr-Latn-BA" sz="1400">
                <a:solidFill>
                  <a:srgbClr val="4C387A">
                    <a:lumMod val="50000"/>
                  </a:srgbClr>
                </a:solidFill>
              </a:rPr>
              <a:t>(8) U slučaju usvajanja žalbe, URŽ svojom odlukom nalaže ugovornom organu plaćanje troškova žalbenog postupka žaliocu u roku od osam dana od dana prijema rješenja URŽ-a.</a:t>
            </a:r>
            <a:endParaRPr kumimoji="0" lang="sr-Latn-BA" sz="1400" b="0" i="0" u="none" strike="noStrike" kern="1200" cap="none" spc="0" normalizeH="0" baseline="0" noProof="0">
              <a:ln>
                <a:noFill/>
              </a:ln>
              <a:solidFill>
                <a:srgbClr val="4C387A">
                  <a:lumMod val="50000"/>
                </a:srgbClr>
              </a:solidFill>
              <a:effectLst/>
              <a:uLnTx/>
              <a:uFillTx/>
              <a:latin typeface="Roboto Condensed"/>
              <a:ea typeface="+mn-ea"/>
              <a:cs typeface="+mn-cs"/>
            </a:endParaRPr>
          </a:p>
        </p:txBody>
      </p:sp>
      <p:sp>
        <p:nvSpPr>
          <p:cNvPr id="7" name="TextBox 6"/>
          <p:cNvSpPr txBox="1"/>
          <p:nvPr/>
        </p:nvSpPr>
        <p:spPr>
          <a:xfrm>
            <a:off x="966158" y="2893072"/>
            <a:ext cx="9920378" cy="587853"/>
          </a:xfrm>
          <a:prstGeom prst="rect">
            <a:avLst/>
          </a:prstGeom>
          <a:noFill/>
        </p:spPr>
        <p:txBody>
          <a:bodyPr wrap="square" rtlCol="0">
            <a:spAutoFit/>
          </a:bodyPr>
          <a:lstStyle/>
          <a:p>
            <a:pPr lvl="0" algn="just">
              <a:lnSpc>
                <a:spcPct val="115000"/>
              </a:lnSpc>
              <a:tabLst>
                <a:tab pos="457200" algn="l"/>
              </a:tabLst>
            </a:pPr>
            <a:r>
              <a:rPr lang="hr-BA" sz="1400">
                <a:solidFill>
                  <a:srgbClr val="00000A"/>
                </a:solidFill>
                <a:latin typeface="Times New Roman" panose="02020603050405020304" pitchFamily="18" charset="0"/>
                <a:ea typeface="Times New Roman" panose="02020603050405020304" pitchFamily="18" charset="0"/>
              </a:rPr>
              <a:t>(9) Žalba može sadržavati zahtjev za naknadu troškova žalbenog postupka koji mora biti određen i dostavljen URŽ-u prije donošenja odluke.</a:t>
            </a:r>
            <a:endParaRPr kumimoji="0" lang="sr-Latn-BA" sz="1400" b="1"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cs typeface="+mn-cs"/>
            </a:endParaRPr>
          </a:p>
        </p:txBody>
      </p:sp>
      <p:sp>
        <p:nvSpPr>
          <p:cNvPr id="8" name="TextBox 7"/>
          <p:cNvSpPr txBox="1"/>
          <p:nvPr/>
        </p:nvSpPr>
        <p:spPr>
          <a:xfrm>
            <a:off x="983411" y="3669587"/>
            <a:ext cx="10058400" cy="566758"/>
          </a:xfrm>
          <a:prstGeom prst="rect">
            <a:avLst/>
          </a:prstGeom>
          <a:noFill/>
        </p:spPr>
        <p:txBody>
          <a:bodyPr wrap="square" rtlCol="0">
            <a:spAutoFit/>
          </a:bodyPr>
          <a:lstStyle/>
          <a:p>
            <a:pPr lvl="0" algn="just">
              <a:lnSpc>
                <a:spcPct val="115000"/>
              </a:lnSpc>
              <a:tabLst>
                <a:tab pos="457200" algn="l"/>
              </a:tabLst>
            </a:pPr>
            <a:r>
              <a:rPr lang="hr-BA" sz="1400">
                <a:solidFill>
                  <a:srgbClr val="4C387A">
                    <a:lumMod val="50000"/>
                  </a:srgbClr>
                </a:solidFill>
                <a:ea typeface="Times New Roman" panose="02020603050405020304" pitchFamily="18" charset="0"/>
              </a:rPr>
              <a:t>(10) Na žalbene postupke za naknadu troškova pravnog zastupanja visina naknade određuje se prema visini naknade na koju advokati imaju pravo u upravnim postupcima u neprocjenjivim predmetima..</a:t>
            </a:r>
            <a:endParaRPr kumimoji="0" lang="sr-Latn-BA" sz="1400" b="0" i="0" u="none" strike="noStrike" kern="1200" cap="none" spc="0" normalizeH="0" baseline="0" noProof="0">
              <a:ln>
                <a:noFill/>
              </a:ln>
              <a:solidFill>
                <a:srgbClr val="4C387A">
                  <a:lumMod val="50000"/>
                </a:srgbClr>
              </a:solidFill>
              <a:effectLst/>
              <a:uLnTx/>
              <a:uFillTx/>
              <a:latin typeface="Roboto Condensed"/>
              <a:ea typeface="Times New Roman" panose="02020603050405020304" pitchFamily="18" charset="0"/>
              <a:cs typeface="+mn-cs"/>
            </a:endParaRPr>
          </a:p>
        </p:txBody>
      </p:sp>
    </p:spTree>
    <p:extLst>
      <p:ext uri="{BB962C8B-B14F-4D97-AF65-F5344CB8AC3E}">
        <p14:creationId xmlns:p14="http://schemas.microsoft.com/office/powerpoint/2010/main" val="173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bwMode="auto">
          <a:xfrm>
            <a:off x="3695700" y="2800350"/>
            <a:ext cx="4800600" cy="777402"/>
          </a:xfrm>
          <a:prstGeom prst="roundRect">
            <a:avLst>
              <a:gd name="adj" fmla="val 42518"/>
            </a:avLst>
          </a:prstGeom>
          <a:solidFill>
            <a:schemeClr val="bg1">
              <a:lumMod val="65000"/>
              <a:alpha val="4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sp>
        <p:nvSpPr>
          <p:cNvPr id="40" name="TextBox 39"/>
          <p:cNvSpPr txBox="1"/>
          <p:nvPr/>
        </p:nvSpPr>
        <p:spPr>
          <a:xfrm>
            <a:off x="3939503" y="2927441"/>
            <a:ext cx="4312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oboto Condensed"/>
                <a:ea typeface="+mn-ea"/>
                <a:cs typeface="+mn-cs"/>
              </a:rPr>
              <a:t>We Provide Advice When Your Business Needs It Not Just When You Ask For It!</a:t>
            </a:r>
          </a:p>
        </p:txBody>
      </p:sp>
      <p:sp>
        <p:nvSpPr>
          <p:cNvPr id="41" name="Footer Text"/>
          <p:cNvSpPr txBox="1"/>
          <p:nvPr/>
        </p:nvSpPr>
        <p:spPr>
          <a:xfrm>
            <a:off x="1868099" y="5175094"/>
            <a:ext cx="84558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BA" sz="3200" b="1" i="0" u="none" strike="noStrike" kern="1200" cap="none" spc="0" normalizeH="0" baseline="0" noProof="0" dirty="0">
                <a:ln>
                  <a:noFill/>
                </a:ln>
                <a:solidFill>
                  <a:srgbClr val="7030A0"/>
                </a:solidFill>
                <a:effectLst/>
                <a:uLnTx/>
                <a:uFillTx/>
                <a:latin typeface="Roboto Condensed"/>
                <a:ea typeface="+mn-ea"/>
                <a:cs typeface="+mn-cs"/>
              </a:rPr>
              <a:t>UPRAVNI SPOR</a:t>
            </a:r>
            <a:endParaRPr kumimoji="0" lang="en-US" sz="3200" b="1" i="0" u="none" strike="noStrike" kern="1200" cap="none" spc="0" normalizeH="0" baseline="0" noProof="0" dirty="0">
              <a:ln>
                <a:noFill/>
              </a:ln>
              <a:solidFill>
                <a:srgbClr val="7030A0"/>
              </a:solidFill>
              <a:effectLst/>
              <a:uLnTx/>
              <a:uFillTx/>
              <a:latin typeface="Roboto Condensed"/>
              <a:ea typeface="+mn-ea"/>
              <a:cs typeface="+mn-cs"/>
            </a:endParaRPr>
          </a:p>
        </p:txBody>
      </p:sp>
      <p:grpSp>
        <p:nvGrpSpPr>
          <p:cNvPr id="48" name="Group 421"/>
          <p:cNvGrpSpPr/>
          <p:nvPr/>
        </p:nvGrpSpPr>
        <p:grpSpPr>
          <a:xfrm>
            <a:off x="7414420" y="4496595"/>
            <a:ext cx="233363" cy="271463"/>
            <a:chOff x="3752851" y="1784351"/>
            <a:chExt cx="233363" cy="271463"/>
          </a:xfrm>
          <a:solidFill>
            <a:schemeClr val="bg1"/>
          </a:solidFill>
        </p:grpSpPr>
        <p:sp>
          <p:nvSpPr>
            <p:cNvPr id="49" name="Freeform 199"/>
            <p:cNvSpPr>
              <a:spLocks noEditPoints="1"/>
            </p:cNvSpPr>
            <p:nvPr/>
          </p:nvSpPr>
          <p:spPr bwMode="auto">
            <a:xfrm>
              <a:off x="3819526" y="1795464"/>
              <a:ext cx="166688" cy="219075"/>
            </a:xfrm>
            <a:custGeom>
              <a:avLst/>
              <a:gdLst/>
              <a:ahLst/>
              <a:cxnLst>
                <a:cxn ang="0">
                  <a:pos x="63" y="0"/>
                </a:cxn>
                <a:cxn ang="0">
                  <a:pos x="0" y="0"/>
                </a:cxn>
                <a:cxn ang="0">
                  <a:pos x="0" y="103"/>
                </a:cxn>
                <a:cxn ang="0">
                  <a:pos x="63" y="103"/>
                </a:cxn>
                <a:cxn ang="0">
                  <a:pos x="79" y="88"/>
                </a:cxn>
                <a:cxn ang="0">
                  <a:pos x="79" y="15"/>
                </a:cxn>
                <a:cxn ang="0">
                  <a:pos x="63" y="0"/>
                </a:cxn>
                <a:cxn ang="0">
                  <a:pos x="12" y="47"/>
                </a:cxn>
                <a:cxn ang="0">
                  <a:pos x="26" y="47"/>
                </a:cxn>
                <a:cxn ang="0">
                  <a:pos x="26" y="60"/>
                </a:cxn>
                <a:cxn ang="0">
                  <a:pos x="12" y="60"/>
                </a:cxn>
                <a:cxn ang="0">
                  <a:pos x="12" y="47"/>
                </a:cxn>
                <a:cxn ang="0">
                  <a:pos x="26" y="94"/>
                </a:cxn>
                <a:cxn ang="0">
                  <a:pos x="12" y="94"/>
                </a:cxn>
                <a:cxn ang="0">
                  <a:pos x="12" y="82"/>
                </a:cxn>
                <a:cxn ang="0">
                  <a:pos x="26" y="82"/>
                </a:cxn>
                <a:cxn ang="0">
                  <a:pos x="26" y="94"/>
                </a:cxn>
                <a:cxn ang="0">
                  <a:pos x="26" y="77"/>
                </a:cxn>
                <a:cxn ang="0">
                  <a:pos x="13" y="77"/>
                </a:cxn>
                <a:cxn ang="0">
                  <a:pos x="13" y="64"/>
                </a:cxn>
                <a:cxn ang="0">
                  <a:pos x="26" y="64"/>
                </a:cxn>
                <a:cxn ang="0">
                  <a:pos x="26" y="77"/>
                </a:cxn>
                <a:cxn ang="0">
                  <a:pos x="45" y="94"/>
                </a:cxn>
                <a:cxn ang="0">
                  <a:pos x="32" y="94"/>
                </a:cxn>
                <a:cxn ang="0">
                  <a:pos x="32" y="82"/>
                </a:cxn>
                <a:cxn ang="0">
                  <a:pos x="45" y="82"/>
                </a:cxn>
                <a:cxn ang="0">
                  <a:pos x="45" y="94"/>
                </a:cxn>
                <a:cxn ang="0">
                  <a:pos x="45" y="77"/>
                </a:cxn>
                <a:cxn ang="0">
                  <a:pos x="32" y="77"/>
                </a:cxn>
                <a:cxn ang="0">
                  <a:pos x="32" y="64"/>
                </a:cxn>
                <a:cxn ang="0">
                  <a:pos x="45" y="64"/>
                </a:cxn>
                <a:cxn ang="0">
                  <a:pos x="45" y="77"/>
                </a:cxn>
                <a:cxn ang="0">
                  <a:pos x="32" y="60"/>
                </a:cxn>
                <a:cxn ang="0">
                  <a:pos x="32" y="47"/>
                </a:cxn>
                <a:cxn ang="0">
                  <a:pos x="45" y="47"/>
                </a:cxn>
                <a:cxn ang="0">
                  <a:pos x="45" y="60"/>
                </a:cxn>
                <a:cxn ang="0">
                  <a:pos x="32" y="60"/>
                </a:cxn>
                <a:cxn ang="0">
                  <a:pos x="64" y="94"/>
                </a:cxn>
                <a:cxn ang="0">
                  <a:pos x="51" y="94"/>
                </a:cxn>
                <a:cxn ang="0">
                  <a:pos x="51" y="82"/>
                </a:cxn>
                <a:cxn ang="0">
                  <a:pos x="64" y="82"/>
                </a:cxn>
                <a:cxn ang="0">
                  <a:pos x="64" y="94"/>
                </a:cxn>
                <a:cxn ang="0">
                  <a:pos x="64" y="77"/>
                </a:cxn>
                <a:cxn ang="0">
                  <a:pos x="51" y="77"/>
                </a:cxn>
                <a:cxn ang="0">
                  <a:pos x="51" y="64"/>
                </a:cxn>
                <a:cxn ang="0">
                  <a:pos x="64" y="64"/>
                </a:cxn>
                <a:cxn ang="0">
                  <a:pos x="64" y="77"/>
                </a:cxn>
                <a:cxn ang="0">
                  <a:pos x="51" y="60"/>
                </a:cxn>
                <a:cxn ang="0">
                  <a:pos x="51" y="47"/>
                </a:cxn>
                <a:cxn ang="0">
                  <a:pos x="64" y="47"/>
                </a:cxn>
                <a:cxn ang="0">
                  <a:pos x="64" y="60"/>
                </a:cxn>
                <a:cxn ang="0">
                  <a:pos x="51" y="60"/>
                </a:cxn>
                <a:cxn ang="0">
                  <a:pos x="66" y="38"/>
                </a:cxn>
                <a:cxn ang="0">
                  <a:pos x="13" y="38"/>
                </a:cxn>
                <a:cxn ang="0">
                  <a:pos x="13" y="13"/>
                </a:cxn>
                <a:cxn ang="0">
                  <a:pos x="63" y="13"/>
                </a:cxn>
                <a:cxn ang="0">
                  <a:pos x="66" y="15"/>
                </a:cxn>
                <a:cxn ang="0">
                  <a:pos x="66" y="38"/>
                </a:cxn>
              </a:cxnLst>
              <a:rect l="0" t="0" r="r" b="b"/>
              <a:pathLst>
                <a:path w="79" h="103">
                  <a:moveTo>
                    <a:pt x="63" y="0"/>
                  </a:moveTo>
                  <a:cubicBezTo>
                    <a:pt x="0" y="0"/>
                    <a:pt x="0" y="0"/>
                    <a:pt x="0" y="0"/>
                  </a:cubicBezTo>
                  <a:cubicBezTo>
                    <a:pt x="0" y="103"/>
                    <a:pt x="0" y="103"/>
                    <a:pt x="0" y="103"/>
                  </a:cubicBezTo>
                  <a:cubicBezTo>
                    <a:pt x="63" y="103"/>
                    <a:pt x="63" y="103"/>
                    <a:pt x="63" y="103"/>
                  </a:cubicBezTo>
                  <a:cubicBezTo>
                    <a:pt x="72" y="103"/>
                    <a:pt x="79" y="97"/>
                    <a:pt x="79" y="88"/>
                  </a:cubicBezTo>
                  <a:cubicBezTo>
                    <a:pt x="79" y="15"/>
                    <a:pt x="79" y="15"/>
                    <a:pt x="79" y="15"/>
                  </a:cubicBezTo>
                  <a:cubicBezTo>
                    <a:pt x="79" y="7"/>
                    <a:pt x="72" y="0"/>
                    <a:pt x="63" y="0"/>
                  </a:cubicBezTo>
                  <a:close/>
                  <a:moveTo>
                    <a:pt x="12" y="47"/>
                  </a:moveTo>
                  <a:cubicBezTo>
                    <a:pt x="26" y="47"/>
                    <a:pt x="26" y="47"/>
                    <a:pt x="26" y="47"/>
                  </a:cubicBezTo>
                  <a:cubicBezTo>
                    <a:pt x="26" y="60"/>
                    <a:pt x="26" y="60"/>
                    <a:pt x="26" y="60"/>
                  </a:cubicBezTo>
                  <a:cubicBezTo>
                    <a:pt x="12" y="60"/>
                    <a:pt x="12" y="60"/>
                    <a:pt x="12" y="60"/>
                  </a:cubicBezTo>
                  <a:lnTo>
                    <a:pt x="12" y="47"/>
                  </a:lnTo>
                  <a:close/>
                  <a:moveTo>
                    <a:pt x="26" y="94"/>
                  </a:moveTo>
                  <a:cubicBezTo>
                    <a:pt x="12" y="94"/>
                    <a:pt x="12" y="94"/>
                    <a:pt x="12" y="94"/>
                  </a:cubicBezTo>
                  <a:cubicBezTo>
                    <a:pt x="12" y="82"/>
                    <a:pt x="12" y="82"/>
                    <a:pt x="12" y="82"/>
                  </a:cubicBezTo>
                  <a:cubicBezTo>
                    <a:pt x="26" y="82"/>
                    <a:pt x="26" y="82"/>
                    <a:pt x="26" y="82"/>
                  </a:cubicBezTo>
                  <a:lnTo>
                    <a:pt x="26" y="94"/>
                  </a:lnTo>
                  <a:close/>
                  <a:moveTo>
                    <a:pt x="26" y="77"/>
                  </a:moveTo>
                  <a:cubicBezTo>
                    <a:pt x="13" y="77"/>
                    <a:pt x="13" y="77"/>
                    <a:pt x="13" y="77"/>
                  </a:cubicBezTo>
                  <a:cubicBezTo>
                    <a:pt x="13" y="64"/>
                    <a:pt x="13" y="64"/>
                    <a:pt x="13" y="64"/>
                  </a:cubicBezTo>
                  <a:cubicBezTo>
                    <a:pt x="26" y="64"/>
                    <a:pt x="26" y="64"/>
                    <a:pt x="26" y="64"/>
                  </a:cubicBezTo>
                  <a:lnTo>
                    <a:pt x="26" y="77"/>
                  </a:lnTo>
                  <a:close/>
                  <a:moveTo>
                    <a:pt x="45" y="94"/>
                  </a:moveTo>
                  <a:cubicBezTo>
                    <a:pt x="32" y="94"/>
                    <a:pt x="32" y="94"/>
                    <a:pt x="32" y="94"/>
                  </a:cubicBezTo>
                  <a:cubicBezTo>
                    <a:pt x="32" y="82"/>
                    <a:pt x="32" y="82"/>
                    <a:pt x="32" y="82"/>
                  </a:cubicBezTo>
                  <a:cubicBezTo>
                    <a:pt x="45" y="82"/>
                    <a:pt x="45" y="82"/>
                    <a:pt x="45" y="82"/>
                  </a:cubicBezTo>
                  <a:lnTo>
                    <a:pt x="45" y="94"/>
                  </a:lnTo>
                  <a:close/>
                  <a:moveTo>
                    <a:pt x="45" y="77"/>
                  </a:moveTo>
                  <a:cubicBezTo>
                    <a:pt x="32" y="77"/>
                    <a:pt x="32" y="77"/>
                    <a:pt x="32" y="77"/>
                  </a:cubicBezTo>
                  <a:cubicBezTo>
                    <a:pt x="32" y="64"/>
                    <a:pt x="32" y="64"/>
                    <a:pt x="32" y="64"/>
                  </a:cubicBezTo>
                  <a:cubicBezTo>
                    <a:pt x="45" y="64"/>
                    <a:pt x="45" y="64"/>
                    <a:pt x="45" y="64"/>
                  </a:cubicBezTo>
                  <a:lnTo>
                    <a:pt x="45" y="77"/>
                  </a:lnTo>
                  <a:close/>
                  <a:moveTo>
                    <a:pt x="32" y="60"/>
                  </a:moveTo>
                  <a:cubicBezTo>
                    <a:pt x="32" y="47"/>
                    <a:pt x="32" y="47"/>
                    <a:pt x="32" y="47"/>
                  </a:cubicBezTo>
                  <a:cubicBezTo>
                    <a:pt x="45" y="47"/>
                    <a:pt x="45" y="47"/>
                    <a:pt x="45" y="47"/>
                  </a:cubicBezTo>
                  <a:cubicBezTo>
                    <a:pt x="45" y="60"/>
                    <a:pt x="45" y="60"/>
                    <a:pt x="45" y="60"/>
                  </a:cubicBezTo>
                  <a:lnTo>
                    <a:pt x="32" y="60"/>
                  </a:lnTo>
                  <a:close/>
                  <a:moveTo>
                    <a:pt x="64" y="94"/>
                  </a:moveTo>
                  <a:cubicBezTo>
                    <a:pt x="51" y="94"/>
                    <a:pt x="51" y="94"/>
                    <a:pt x="51" y="94"/>
                  </a:cubicBezTo>
                  <a:cubicBezTo>
                    <a:pt x="51" y="82"/>
                    <a:pt x="51" y="82"/>
                    <a:pt x="51" y="82"/>
                  </a:cubicBezTo>
                  <a:cubicBezTo>
                    <a:pt x="64" y="82"/>
                    <a:pt x="64" y="82"/>
                    <a:pt x="64" y="82"/>
                  </a:cubicBezTo>
                  <a:lnTo>
                    <a:pt x="64" y="94"/>
                  </a:lnTo>
                  <a:close/>
                  <a:moveTo>
                    <a:pt x="64" y="77"/>
                  </a:moveTo>
                  <a:cubicBezTo>
                    <a:pt x="51" y="77"/>
                    <a:pt x="51" y="77"/>
                    <a:pt x="51" y="77"/>
                  </a:cubicBezTo>
                  <a:cubicBezTo>
                    <a:pt x="51" y="64"/>
                    <a:pt x="51" y="64"/>
                    <a:pt x="51" y="64"/>
                  </a:cubicBezTo>
                  <a:cubicBezTo>
                    <a:pt x="64" y="64"/>
                    <a:pt x="64" y="64"/>
                    <a:pt x="64" y="64"/>
                  </a:cubicBezTo>
                  <a:lnTo>
                    <a:pt x="64" y="77"/>
                  </a:lnTo>
                  <a:close/>
                  <a:moveTo>
                    <a:pt x="51" y="60"/>
                  </a:moveTo>
                  <a:cubicBezTo>
                    <a:pt x="51" y="47"/>
                    <a:pt x="51" y="47"/>
                    <a:pt x="51" y="47"/>
                  </a:cubicBezTo>
                  <a:cubicBezTo>
                    <a:pt x="64" y="47"/>
                    <a:pt x="64" y="47"/>
                    <a:pt x="64" y="47"/>
                  </a:cubicBezTo>
                  <a:cubicBezTo>
                    <a:pt x="64" y="60"/>
                    <a:pt x="64" y="60"/>
                    <a:pt x="64" y="60"/>
                  </a:cubicBezTo>
                  <a:lnTo>
                    <a:pt x="51" y="60"/>
                  </a:lnTo>
                  <a:close/>
                  <a:moveTo>
                    <a:pt x="66" y="38"/>
                  </a:moveTo>
                  <a:cubicBezTo>
                    <a:pt x="13" y="38"/>
                    <a:pt x="13" y="38"/>
                    <a:pt x="13" y="38"/>
                  </a:cubicBezTo>
                  <a:cubicBezTo>
                    <a:pt x="13" y="13"/>
                    <a:pt x="13" y="13"/>
                    <a:pt x="13" y="13"/>
                  </a:cubicBezTo>
                  <a:cubicBezTo>
                    <a:pt x="63" y="13"/>
                    <a:pt x="63" y="13"/>
                    <a:pt x="63" y="13"/>
                  </a:cubicBezTo>
                  <a:cubicBezTo>
                    <a:pt x="65" y="13"/>
                    <a:pt x="66" y="14"/>
                    <a:pt x="66" y="15"/>
                  </a:cubicBezTo>
                  <a:lnTo>
                    <a:pt x="66"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sp>
          <p:nvSpPr>
            <p:cNvPr id="50" name="Freeform 200"/>
            <p:cNvSpPr>
              <a:spLocks/>
            </p:cNvSpPr>
            <p:nvPr/>
          </p:nvSpPr>
          <p:spPr bwMode="auto">
            <a:xfrm>
              <a:off x="3752851" y="1784351"/>
              <a:ext cx="55563" cy="238125"/>
            </a:xfrm>
            <a:custGeom>
              <a:avLst/>
              <a:gdLst/>
              <a:ahLst/>
              <a:cxnLst>
                <a:cxn ang="0">
                  <a:pos x="26" y="0"/>
                </a:cxn>
                <a:cxn ang="0">
                  <a:pos x="7" y="0"/>
                </a:cxn>
                <a:cxn ang="0">
                  <a:pos x="0" y="13"/>
                </a:cxn>
                <a:cxn ang="0">
                  <a:pos x="0" y="100"/>
                </a:cxn>
                <a:cxn ang="0">
                  <a:pos x="7" y="112"/>
                </a:cxn>
                <a:cxn ang="0">
                  <a:pos x="26" y="112"/>
                </a:cxn>
                <a:cxn ang="0">
                  <a:pos x="26" y="0"/>
                </a:cxn>
              </a:cxnLst>
              <a:rect l="0" t="0" r="r" b="b"/>
              <a:pathLst>
                <a:path w="26" h="112">
                  <a:moveTo>
                    <a:pt x="26" y="0"/>
                  </a:moveTo>
                  <a:cubicBezTo>
                    <a:pt x="7" y="0"/>
                    <a:pt x="7" y="0"/>
                    <a:pt x="7" y="0"/>
                  </a:cubicBezTo>
                  <a:cubicBezTo>
                    <a:pt x="3" y="0"/>
                    <a:pt x="0" y="6"/>
                    <a:pt x="0" y="13"/>
                  </a:cubicBezTo>
                  <a:cubicBezTo>
                    <a:pt x="0" y="100"/>
                    <a:pt x="0" y="100"/>
                    <a:pt x="0" y="100"/>
                  </a:cubicBezTo>
                  <a:cubicBezTo>
                    <a:pt x="0" y="106"/>
                    <a:pt x="3" y="112"/>
                    <a:pt x="7" y="112"/>
                  </a:cubicBezTo>
                  <a:cubicBezTo>
                    <a:pt x="26" y="112"/>
                    <a:pt x="26" y="112"/>
                    <a:pt x="26" y="112"/>
                  </a:cubicBezTo>
                  <a:lnTo>
                    <a:pt x="2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sp>
          <p:nvSpPr>
            <p:cNvPr id="51" name="Freeform 201"/>
            <p:cNvSpPr>
              <a:spLocks/>
            </p:cNvSpPr>
            <p:nvPr/>
          </p:nvSpPr>
          <p:spPr bwMode="auto">
            <a:xfrm>
              <a:off x="3797301" y="2022476"/>
              <a:ext cx="31750" cy="33338"/>
            </a:xfrm>
            <a:custGeom>
              <a:avLst/>
              <a:gdLst/>
              <a:ahLst/>
              <a:cxnLst>
                <a:cxn ang="0">
                  <a:pos x="10" y="8"/>
                </a:cxn>
                <a:cxn ang="0">
                  <a:pos x="8" y="10"/>
                </a:cxn>
                <a:cxn ang="0">
                  <a:pos x="5" y="8"/>
                </a:cxn>
                <a:cxn ang="0">
                  <a:pos x="5" y="1"/>
                </a:cxn>
                <a:cxn ang="0">
                  <a:pos x="0" y="1"/>
                </a:cxn>
                <a:cxn ang="0">
                  <a:pos x="0" y="8"/>
                </a:cxn>
                <a:cxn ang="0">
                  <a:pos x="8" y="16"/>
                </a:cxn>
                <a:cxn ang="0">
                  <a:pos x="15" y="8"/>
                </a:cxn>
                <a:cxn ang="0">
                  <a:pos x="15" y="0"/>
                </a:cxn>
                <a:cxn ang="0">
                  <a:pos x="10" y="0"/>
                </a:cxn>
                <a:cxn ang="0">
                  <a:pos x="10" y="8"/>
                </a:cxn>
              </a:cxnLst>
              <a:rect l="0" t="0" r="r" b="b"/>
              <a:pathLst>
                <a:path w="15" h="16">
                  <a:moveTo>
                    <a:pt x="10" y="8"/>
                  </a:moveTo>
                  <a:cubicBezTo>
                    <a:pt x="10" y="9"/>
                    <a:pt x="9" y="10"/>
                    <a:pt x="8" y="10"/>
                  </a:cubicBezTo>
                  <a:cubicBezTo>
                    <a:pt x="6" y="10"/>
                    <a:pt x="5" y="9"/>
                    <a:pt x="5" y="8"/>
                  </a:cubicBezTo>
                  <a:cubicBezTo>
                    <a:pt x="5" y="1"/>
                    <a:pt x="5" y="1"/>
                    <a:pt x="5" y="1"/>
                  </a:cubicBezTo>
                  <a:cubicBezTo>
                    <a:pt x="0" y="1"/>
                    <a:pt x="0" y="1"/>
                    <a:pt x="0" y="1"/>
                  </a:cubicBezTo>
                  <a:cubicBezTo>
                    <a:pt x="0" y="8"/>
                    <a:pt x="0" y="8"/>
                    <a:pt x="0" y="8"/>
                  </a:cubicBezTo>
                  <a:cubicBezTo>
                    <a:pt x="0" y="12"/>
                    <a:pt x="3" y="16"/>
                    <a:pt x="8" y="16"/>
                  </a:cubicBezTo>
                  <a:cubicBezTo>
                    <a:pt x="12" y="16"/>
                    <a:pt x="15" y="12"/>
                    <a:pt x="15" y="8"/>
                  </a:cubicBezTo>
                  <a:cubicBezTo>
                    <a:pt x="15" y="0"/>
                    <a:pt x="15" y="0"/>
                    <a:pt x="15" y="0"/>
                  </a:cubicBezTo>
                  <a:cubicBezTo>
                    <a:pt x="10" y="0"/>
                    <a:pt x="10" y="0"/>
                    <a:pt x="10" y="0"/>
                  </a:cubicBezTo>
                  <a:lnTo>
                    <a:pt x="1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grpSp>
      <p:grpSp>
        <p:nvGrpSpPr>
          <p:cNvPr id="52" name="Group 427"/>
          <p:cNvGrpSpPr/>
          <p:nvPr/>
        </p:nvGrpSpPr>
        <p:grpSpPr>
          <a:xfrm>
            <a:off x="6837999" y="4497387"/>
            <a:ext cx="238125" cy="269876"/>
            <a:chOff x="5795963" y="2460626"/>
            <a:chExt cx="238125" cy="269876"/>
          </a:xfrm>
          <a:solidFill>
            <a:schemeClr val="bg1"/>
          </a:solidFill>
        </p:grpSpPr>
        <p:sp>
          <p:nvSpPr>
            <p:cNvPr id="53" name="Freeform 237"/>
            <p:cNvSpPr>
              <a:spLocks/>
            </p:cNvSpPr>
            <p:nvPr/>
          </p:nvSpPr>
          <p:spPr bwMode="auto">
            <a:xfrm>
              <a:off x="5795963" y="2620964"/>
              <a:ext cx="238125" cy="109538"/>
            </a:xfrm>
            <a:custGeom>
              <a:avLst/>
              <a:gdLst/>
              <a:ahLst/>
              <a:cxnLst>
                <a:cxn ang="0">
                  <a:pos x="0" y="0"/>
                </a:cxn>
                <a:cxn ang="0">
                  <a:pos x="0" y="31"/>
                </a:cxn>
                <a:cxn ang="0">
                  <a:pos x="0" y="32"/>
                </a:cxn>
                <a:cxn ang="0">
                  <a:pos x="0" y="36"/>
                </a:cxn>
                <a:cxn ang="0">
                  <a:pos x="15" y="51"/>
                </a:cxn>
                <a:cxn ang="0">
                  <a:pos x="97" y="51"/>
                </a:cxn>
                <a:cxn ang="0">
                  <a:pos x="112" y="36"/>
                </a:cxn>
                <a:cxn ang="0">
                  <a:pos x="112" y="32"/>
                </a:cxn>
                <a:cxn ang="0">
                  <a:pos x="112" y="31"/>
                </a:cxn>
                <a:cxn ang="0">
                  <a:pos x="112" y="0"/>
                </a:cxn>
                <a:cxn ang="0">
                  <a:pos x="56" y="14"/>
                </a:cxn>
                <a:cxn ang="0">
                  <a:pos x="0" y="0"/>
                </a:cxn>
              </a:cxnLst>
              <a:rect l="0" t="0" r="r" b="b"/>
              <a:pathLst>
                <a:path w="112" h="51">
                  <a:moveTo>
                    <a:pt x="0" y="0"/>
                  </a:moveTo>
                  <a:cubicBezTo>
                    <a:pt x="0" y="31"/>
                    <a:pt x="0" y="31"/>
                    <a:pt x="0" y="31"/>
                  </a:cubicBezTo>
                  <a:cubicBezTo>
                    <a:pt x="0" y="32"/>
                    <a:pt x="0" y="32"/>
                    <a:pt x="0" y="32"/>
                  </a:cubicBezTo>
                  <a:cubicBezTo>
                    <a:pt x="0" y="36"/>
                    <a:pt x="0" y="36"/>
                    <a:pt x="0" y="36"/>
                  </a:cubicBezTo>
                  <a:cubicBezTo>
                    <a:pt x="0" y="44"/>
                    <a:pt x="7" y="51"/>
                    <a:pt x="15" y="51"/>
                  </a:cubicBezTo>
                  <a:cubicBezTo>
                    <a:pt x="97" y="51"/>
                    <a:pt x="97" y="51"/>
                    <a:pt x="97" y="51"/>
                  </a:cubicBezTo>
                  <a:cubicBezTo>
                    <a:pt x="105" y="51"/>
                    <a:pt x="112" y="44"/>
                    <a:pt x="112" y="36"/>
                  </a:cubicBezTo>
                  <a:cubicBezTo>
                    <a:pt x="112" y="32"/>
                    <a:pt x="112" y="32"/>
                    <a:pt x="112" y="32"/>
                  </a:cubicBezTo>
                  <a:cubicBezTo>
                    <a:pt x="112" y="31"/>
                    <a:pt x="112" y="31"/>
                    <a:pt x="112" y="31"/>
                  </a:cubicBezTo>
                  <a:cubicBezTo>
                    <a:pt x="112" y="0"/>
                    <a:pt x="112" y="0"/>
                    <a:pt x="112" y="0"/>
                  </a:cubicBezTo>
                  <a:cubicBezTo>
                    <a:pt x="101" y="9"/>
                    <a:pt x="78" y="14"/>
                    <a:pt x="56" y="14"/>
                  </a:cubicBezTo>
                  <a:cubicBezTo>
                    <a:pt x="35" y="14"/>
                    <a:pt x="12" y="9"/>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sp>
          <p:nvSpPr>
            <p:cNvPr id="54" name="Freeform 238"/>
            <p:cNvSpPr>
              <a:spLocks noEditPoints="1"/>
            </p:cNvSpPr>
            <p:nvPr/>
          </p:nvSpPr>
          <p:spPr bwMode="auto">
            <a:xfrm>
              <a:off x="5795963" y="2524126"/>
              <a:ext cx="238125" cy="109538"/>
            </a:xfrm>
            <a:custGeom>
              <a:avLst/>
              <a:gdLst/>
              <a:ahLst/>
              <a:cxnLst>
                <a:cxn ang="0">
                  <a:pos x="112" y="0"/>
                </a:cxn>
                <a:cxn ang="0">
                  <a:pos x="0" y="0"/>
                </a:cxn>
                <a:cxn ang="0">
                  <a:pos x="0" y="29"/>
                </a:cxn>
                <a:cxn ang="0">
                  <a:pos x="1" y="29"/>
                </a:cxn>
                <a:cxn ang="0">
                  <a:pos x="0" y="32"/>
                </a:cxn>
                <a:cxn ang="0">
                  <a:pos x="56" y="52"/>
                </a:cxn>
                <a:cxn ang="0">
                  <a:pos x="112" y="32"/>
                </a:cxn>
                <a:cxn ang="0">
                  <a:pos x="111" y="29"/>
                </a:cxn>
                <a:cxn ang="0">
                  <a:pos x="112" y="29"/>
                </a:cxn>
                <a:cxn ang="0">
                  <a:pos x="112" y="0"/>
                </a:cxn>
                <a:cxn ang="0">
                  <a:pos x="57" y="44"/>
                </a:cxn>
                <a:cxn ang="0">
                  <a:pos x="48" y="35"/>
                </a:cxn>
                <a:cxn ang="0">
                  <a:pos x="57" y="26"/>
                </a:cxn>
                <a:cxn ang="0">
                  <a:pos x="66" y="35"/>
                </a:cxn>
                <a:cxn ang="0">
                  <a:pos x="57" y="44"/>
                </a:cxn>
              </a:cxnLst>
              <a:rect l="0" t="0" r="r" b="b"/>
              <a:pathLst>
                <a:path w="112" h="52">
                  <a:moveTo>
                    <a:pt x="112" y="0"/>
                  </a:moveTo>
                  <a:cubicBezTo>
                    <a:pt x="0" y="0"/>
                    <a:pt x="0" y="0"/>
                    <a:pt x="0" y="0"/>
                  </a:cubicBezTo>
                  <a:cubicBezTo>
                    <a:pt x="0" y="29"/>
                    <a:pt x="0" y="29"/>
                    <a:pt x="0" y="29"/>
                  </a:cubicBezTo>
                  <a:cubicBezTo>
                    <a:pt x="1" y="29"/>
                    <a:pt x="1" y="29"/>
                    <a:pt x="1" y="29"/>
                  </a:cubicBezTo>
                  <a:cubicBezTo>
                    <a:pt x="1" y="30"/>
                    <a:pt x="0" y="31"/>
                    <a:pt x="0" y="32"/>
                  </a:cubicBezTo>
                  <a:cubicBezTo>
                    <a:pt x="0" y="43"/>
                    <a:pt x="25" y="52"/>
                    <a:pt x="56" y="52"/>
                  </a:cubicBezTo>
                  <a:cubicBezTo>
                    <a:pt x="87" y="52"/>
                    <a:pt x="112" y="43"/>
                    <a:pt x="112" y="32"/>
                  </a:cubicBezTo>
                  <a:cubicBezTo>
                    <a:pt x="112" y="31"/>
                    <a:pt x="112" y="30"/>
                    <a:pt x="111" y="29"/>
                  </a:cubicBezTo>
                  <a:cubicBezTo>
                    <a:pt x="112" y="29"/>
                    <a:pt x="112" y="29"/>
                    <a:pt x="112" y="29"/>
                  </a:cubicBezTo>
                  <a:lnTo>
                    <a:pt x="112" y="0"/>
                  </a:lnTo>
                  <a:close/>
                  <a:moveTo>
                    <a:pt x="57" y="44"/>
                  </a:moveTo>
                  <a:cubicBezTo>
                    <a:pt x="52" y="44"/>
                    <a:pt x="48" y="40"/>
                    <a:pt x="48" y="35"/>
                  </a:cubicBezTo>
                  <a:cubicBezTo>
                    <a:pt x="48" y="30"/>
                    <a:pt x="52" y="26"/>
                    <a:pt x="57" y="26"/>
                  </a:cubicBezTo>
                  <a:cubicBezTo>
                    <a:pt x="62" y="26"/>
                    <a:pt x="66" y="30"/>
                    <a:pt x="66" y="35"/>
                  </a:cubicBezTo>
                  <a:cubicBezTo>
                    <a:pt x="66" y="40"/>
                    <a:pt x="62" y="44"/>
                    <a:pt x="57"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sp>
          <p:nvSpPr>
            <p:cNvPr id="55" name="Freeform 239"/>
            <p:cNvSpPr>
              <a:spLocks/>
            </p:cNvSpPr>
            <p:nvPr/>
          </p:nvSpPr>
          <p:spPr bwMode="auto">
            <a:xfrm>
              <a:off x="5851526" y="2460626"/>
              <a:ext cx="130175" cy="52388"/>
            </a:xfrm>
            <a:custGeom>
              <a:avLst/>
              <a:gdLst/>
              <a:ahLst/>
              <a:cxnLst>
                <a:cxn ang="0">
                  <a:pos x="10" y="13"/>
                </a:cxn>
                <a:cxn ang="0">
                  <a:pos x="12" y="11"/>
                </a:cxn>
                <a:cxn ang="0">
                  <a:pos x="48" y="11"/>
                </a:cxn>
                <a:cxn ang="0">
                  <a:pos x="50" y="13"/>
                </a:cxn>
                <a:cxn ang="0">
                  <a:pos x="50" y="25"/>
                </a:cxn>
                <a:cxn ang="0">
                  <a:pos x="61" y="25"/>
                </a:cxn>
                <a:cxn ang="0">
                  <a:pos x="61" y="13"/>
                </a:cxn>
                <a:cxn ang="0">
                  <a:pos x="48" y="0"/>
                </a:cxn>
                <a:cxn ang="0">
                  <a:pos x="12" y="0"/>
                </a:cxn>
                <a:cxn ang="0">
                  <a:pos x="0" y="13"/>
                </a:cxn>
                <a:cxn ang="0">
                  <a:pos x="0" y="25"/>
                </a:cxn>
                <a:cxn ang="0">
                  <a:pos x="10" y="25"/>
                </a:cxn>
                <a:cxn ang="0">
                  <a:pos x="10" y="13"/>
                </a:cxn>
              </a:cxnLst>
              <a:rect l="0" t="0" r="r" b="b"/>
              <a:pathLst>
                <a:path w="61" h="25">
                  <a:moveTo>
                    <a:pt x="10" y="13"/>
                  </a:moveTo>
                  <a:cubicBezTo>
                    <a:pt x="10" y="12"/>
                    <a:pt x="11" y="11"/>
                    <a:pt x="12" y="11"/>
                  </a:cubicBezTo>
                  <a:cubicBezTo>
                    <a:pt x="48" y="11"/>
                    <a:pt x="48" y="11"/>
                    <a:pt x="48" y="11"/>
                  </a:cubicBezTo>
                  <a:cubicBezTo>
                    <a:pt x="49" y="11"/>
                    <a:pt x="50" y="12"/>
                    <a:pt x="50" y="13"/>
                  </a:cubicBezTo>
                  <a:cubicBezTo>
                    <a:pt x="50" y="25"/>
                    <a:pt x="50" y="25"/>
                    <a:pt x="50" y="25"/>
                  </a:cubicBezTo>
                  <a:cubicBezTo>
                    <a:pt x="61" y="25"/>
                    <a:pt x="61" y="25"/>
                    <a:pt x="61" y="25"/>
                  </a:cubicBezTo>
                  <a:cubicBezTo>
                    <a:pt x="61" y="13"/>
                    <a:pt x="61" y="13"/>
                    <a:pt x="61" y="13"/>
                  </a:cubicBezTo>
                  <a:cubicBezTo>
                    <a:pt x="61" y="6"/>
                    <a:pt x="55" y="0"/>
                    <a:pt x="48" y="0"/>
                  </a:cubicBezTo>
                  <a:cubicBezTo>
                    <a:pt x="12" y="0"/>
                    <a:pt x="12" y="0"/>
                    <a:pt x="12" y="0"/>
                  </a:cubicBezTo>
                  <a:cubicBezTo>
                    <a:pt x="5" y="0"/>
                    <a:pt x="0" y="6"/>
                    <a:pt x="0" y="13"/>
                  </a:cubicBezTo>
                  <a:cubicBezTo>
                    <a:pt x="0" y="25"/>
                    <a:pt x="0" y="25"/>
                    <a:pt x="0" y="25"/>
                  </a:cubicBezTo>
                  <a:cubicBezTo>
                    <a:pt x="10" y="25"/>
                    <a:pt x="10" y="25"/>
                    <a:pt x="10" y="25"/>
                  </a:cubicBezTo>
                  <a:lnTo>
                    <a:pt x="1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grpSp>
      <p:grpSp>
        <p:nvGrpSpPr>
          <p:cNvPr id="56" name="Group 452"/>
          <p:cNvGrpSpPr/>
          <p:nvPr/>
        </p:nvGrpSpPr>
        <p:grpSpPr>
          <a:xfrm>
            <a:off x="6229034" y="4490245"/>
            <a:ext cx="307975" cy="284163"/>
            <a:chOff x="5776913" y="4478338"/>
            <a:chExt cx="307975" cy="284163"/>
          </a:xfrm>
          <a:solidFill>
            <a:schemeClr val="bg1"/>
          </a:solidFill>
        </p:grpSpPr>
        <p:sp>
          <p:nvSpPr>
            <p:cNvPr id="57" name="Freeform 377"/>
            <p:cNvSpPr>
              <a:spLocks noEditPoints="1"/>
            </p:cNvSpPr>
            <p:nvPr/>
          </p:nvSpPr>
          <p:spPr bwMode="auto">
            <a:xfrm>
              <a:off x="5900738" y="4559301"/>
              <a:ext cx="184150" cy="203200"/>
            </a:xfrm>
            <a:custGeom>
              <a:avLst/>
              <a:gdLst/>
              <a:ahLst/>
              <a:cxnLst>
                <a:cxn ang="0">
                  <a:pos x="85" y="81"/>
                </a:cxn>
                <a:cxn ang="0">
                  <a:pos x="72" y="64"/>
                </a:cxn>
                <a:cxn ang="0">
                  <a:pos x="65" y="62"/>
                </a:cxn>
                <a:cxn ang="0">
                  <a:pos x="57" y="52"/>
                </a:cxn>
                <a:cxn ang="0">
                  <a:pos x="58" y="14"/>
                </a:cxn>
                <a:cxn ang="0">
                  <a:pos x="16" y="10"/>
                </a:cxn>
                <a:cxn ang="0">
                  <a:pos x="10" y="52"/>
                </a:cxn>
                <a:cxn ang="0">
                  <a:pos x="47" y="59"/>
                </a:cxn>
                <a:cxn ang="0">
                  <a:pos x="56" y="70"/>
                </a:cxn>
                <a:cxn ang="0">
                  <a:pos x="57" y="76"/>
                </a:cxn>
                <a:cxn ang="0">
                  <a:pos x="70" y="93"/>
                </a:cxn>
                <a:cxn ang="0">
                  <a:pos x="78" y="94"/>
                </a:cxn>
                <a:cxn ang="0">
                  <a:pos x="84" y="89"/>
                </a:cxn>
                <a:cxn ang="0">
                  <a:pos x="85" y="81"/>
                </a:cxn>
                <a:cxn ang="0">
                  <a:pos x="47" y="49"/>
                </a:cxn>
                <a:cxn ang="0">
                  <a:pos x="17" y="47"/>
                </a:cxn>
                <a:cxn ang="0">
                  <a:pos x="21" y="17"/>
                </a:cxn>
                <a:cxn ang="0">
                  <a:pos x="51" y="20"/>
                </a:cxn>
                <a:cxn ang="0">
                  <a:pos x="47" y="49"/>
                </a:cxn>
              </a:cxnLst>
              <a:rect l="0" t="0" r="r" b="b"/>
              <a:pathLst>
                <a:path w="87" h="96">
                  <a:moveTo>
                    <a:pt x="85" y="81"/>
                  </a:moveTo>
                  <a:cubicBezTo>
                    <a:pt x="72" y="64"/>
                    <a:pt x="72" y="64"/>
                    <a:pt x="72" y="64"/>
                  </a:cubicBezTo>
                  <a:cubicBezTo>
                    <a:pt x="70" y="62"/>
                    <a:pt x="67" y="61"/>
                    <a:pt x="65" y="62"/>
                  </a:cubicBezTo>
                  <a:cubicBezTo>
                    <a:pt x="57" y="52"/>
                    <a:pt x="57" y="52"/>
                    <a:pt x="57" y="52"/>
                  </a:cubicBezTo>
                  <a:cubicBezTo>
                    <a:pt x="66" y="41"/>
                    <a:pt x="67" y="25"/>
                    <a:pt x="58" y="14"/>
                  </a:cubicBezTo>
                  <a:cubicBezTo>
                    <a:pt x="48" y="2"/>
                    <a:pt x="29" y="0"/>
                    <a:pt x="16" y="10"/>
                  </a:cubicBezTo>
                  <a:cubicBezTo>
                    <a:pt x="3" y="21"/>
                    <a:pt x="0" y="40"/>
                    <a:pt x="10" y="52"/>
                  </a:cubicBezTo>
                  <a:cubicBezTo>
                    <a:pt x="19" y="63"/>
                    <a:pt x="35" y="66"/>
                    <a:pt x="47" y="59"/>
                  </a:cubicBezTo>
                  <a:cubicBezTo>
                    <a:pt x="56" y="70"/>
                    <a:pt x="56" y="70"/>
                    <a:pt x="56" y="70"/>
                  </a:cubicBezTo>
                  <a:cubicBezTo>
                    <a:pt x="55" y="72"/>
                    <a:pt x="55" y="74"/>
                    <a:pt x="57" y="76"/>
                  </a:cubicBezTo>
                  <a:cubicBezTo>
                    <a:pt x="70" y="93"/>
                    <a:pt x="70" y="93"/>
                    <a:pt x="70" y="93"/>
                  </a:cubicBezTo>
                  <a:cubicBezTo>
                    <a:pt x="72" y="95"/>
                    <a:pt x="76" y="96"/>
                    <a:pt x="78" y="94"/>
                  </a:cubicBezTo>
                  <a:cubicBezTo>
                    <a:pt x="84" y="89"/>
                    <a:pt x="84" y="89"/>
                    <a:pt x="84" y="89"/>
                  </a:cubicBezTo>
                  <a:cubicBezTo>
                    <a:pt x="87" y="87"/>
                    <a:pt x="87" y="84"/>
                    <a:pt x="85" y="81"/>
                  </a:cubicBezTo>
                  <a:close/>
                  <a:moveTo>
                    <a:pt x="47" y="49"/>
                  </a:moveTo>
                  <a:cubicBezTo>
                    <a:pt x="37" y="57"/>
                    <a:pt x="24" y="56"/>
                    <a:pt x="17" y="47"/>
                  </a:cubicBezTo>
                  <a:cubicBezTo>
                    <a:pt x="10" y="38"/>
                    <a:pt x="12" y="25"/>
                    <a:pt x="21" y="17"/>
                  </a:cubicBezTo>
                  <a:cubicBezTo>
                    <a:pt x="31" y="10"/>
                    <a:pt x="44" y="11"/>
                    <a:pt x="51" y="20"/>
                  </a:cubicBezTo>
                  <a:cubicBezTo>
                    <a:pt x="58" y="28"/>
                    <a:pt x="56" y="42"/>
                    <a:pt x="47" y="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sp>
          <p:nvSpPr>
            <p:cNvPr id="58" name="Freeform 378"/>
            <p:cNvSpPr>
              <a:spLocks/>
            </p:cNvSpPr>
            <p:nvPr/>
          </p:nvSpPr>
          <p:spPr bwMode="auto">
            <a:xfrm>
              <a:off x="5776913" y="4478338"/>
              <a:ext cx="263525" cy="223838"/>
            </a:xfrm>
            <a:custGeom>
              <a:avLst/>
              <a:gdLst/>
              <a:ahLst/>
              <a:cxnLst>
                <a:cxn ang="0">
                  <a:pos x="63" y="95"/>
                </a:cxn>
                <a:cxn ang="0">
                  <a:pos x="55" y="67"/>
                </a:cxn>
                <a:cxn ang="0">
                  <a:pos x="70" y="43"/>
                </a:cxn>
                <a:cxn ang="0">
                  <a:pos x="93" y="35"/>
                </a:cxn>
                <a:cxn ang="0">
                  <a:pos x="122" y="48"/>
                </a:cxn>
                <a:cxn ang="0">
                  <a:pos x="124" y="52"/>
                </a:cxn>
                <a:cxn ang="0">
                  <a:pos x="124" y="21"/>
                </a:cxn>
                <a:cxn ang="0">
                  <a:pos x="85" y="21"/>
                </a:cxn>
                <a:cxn ang="0">
                  <a:pos x="85" y="14"/>
                </a:cxn>
                <a:cxn ang="0">
                  <a:pos x="71" y="0"/>
                </a:cxn>
                <a:cxn ang="0">
                  <a:pos x="14" y="0"/>
                </a:cxn>
                <a:cxn ang="0">
                  <a:pos x="0" y="14"/>
                </a:cxn>
                <a:cxn ang="0">
                  <a:pos x="0" y="21"/>
                </a:cxn>
                <a:cxn ang="0">
                  <a:pos x="0" y="22"/>
                </a:cxn>
                <a:cxn ang="0">
                  <a:pos x="0" y="105"/>
                </a:cxn>
                <a:cxn ang="0">
                  <a:pos x="76" y="105"/>
                </a:cxn>
                <a:cxn ang="0">
                  <a:pos x="63" y="95"/>
                </a:cxn>
              </a:cxnLst>
              <a:rect l="0" t="0" r="r" b="b"/>
              <a:pathLst>
                <a:path w="124" h="105">
                  <a:moveTo>
                    <a:pt x="63" y="95"/>
                  </a:moveTo>
                  <a:cubicBezTo>
                    <a:pt x="57" y="87"/>
                    <a:pt x="54" y="77"/>
                    <a:pt x="55" y="67"/>
                  </a:cubicBezTo>
                  <a:cubicBezTo>
                    <a:pt x="57" y="58"/>
                    <a:pt x="62" y="49"/>
                    <a:pt x="70" y="43"/>
                  </a:cubicBezTo>
                  <a:cubicBezTo>
                    <a:pt x="76" y="37"/>
                    <a:pt x="85" y="35"/>
                    <a:pt x="93" y="35"/>
                  </a:cubicBezTo>
                  <a:cubicBezTo>
                    <a:pt x="105" y="35"/>
                    <a:pt x="115" y="39"/>
                    <a:pt x="122" y="48"/>
                  </a:cubicBezTo>
                  <a:cubicBezTo>
                    <a:pt x="123" y="49"/>
                    <a:pt x="123" y="50"/>
                    <a:pt x="124" y="52"/>
                  </a:cubicBezTo>
                  <a:cubicBezTo>
                    <a:pt x="124" y="21"/>
                    <a:pt x="124" y="21"/>
                    <a:pt x="124" y="21"/>
                  </a:cubicBezTo>
                  <a:cubicBezTo>
                    <a:pt x="85" y="21"/>
                    <a:pt x="85" y="21"/>
                    <a:pt x="85" y="21"/>
                  </a:cubicBezTo>
                  <a:cubicBezTo>
                    <a:pt x="85" y="14"/>
                    <a:pt x="85" y="14"/>
                    <a:pt x="85" y="14"/>
                  </a:cubicBezTo>
                  <a:cubicBezTo>
                    <a:pt x="85" y="6"/>
                    <a:pt x="79" y="0"/>
                    <a:pt x="71" y="0"/>
                  </a:cubicBezTo>
                  <a:cubicBezTo>
                    <a:pt x="14" y="0"/>
                    <a:pt x="14" y="0"/>
                    <a:pt x="14" y="0"/>
                  </a:cubicBezTo>
                  <a:cubicBezTo>
                    <a:pt x="6" y="0"/>
                    <a:pt x="0" y="6"/>
                    <a:pt x="0" y="14"/>
                  </a:cubicBezTo>
                  <a:cubicBezTo>
                    <a:pt x="0" y="21"/>
                    <a:pt x="0" y="21"/>
                    <a:pt x="0" y="21"/>
                  </a:cubicBezTo>
                  <a:cubicBezTo>
                    <a:pt x="0" y="22"/>
                    <a:pt x="0" y="22"/>
                    <a:pt x="0" y="22"/>
                  </a:cubicBezTo>
                  <a:cubicBezTo>
                    <a:pt x="0" y="105"/>
                    <a:pt x="0" y="105"/>
                    <a:pt x="0" y="105"/>
                  </a:cubicBezTo>
                  <a:cubicBezTo>
                    <a:pt x="76" y="105"/>
                    <a:pt x="76" y="105"/>
                    <a:pt x="76" y="105"/>
                  </a:cubicBezTo>
                  <a:cubicBezTo>
                    <a:pt x="71" y="103"/>
                    <a:pt x="66" y="99"/>
                    <a:pt x="63" y="9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grpSp>
      <p:grpSp>
        <p:nvGrpSpPr>
          <p:cNvPr id="59" name="Group 58"/>
          <p:cNvGrpSpPr/>
          <p:nvPr/>
        </p:nvGrpSpPr>
        <p:grpSpPr>
          <a:xfrm>
            <a:off x="4517521" y="4460515"/>
            <a:ext cx="286761" cy="343620"/>
            <a:chOff x="3735388" y="3473450"/>
            <a:chExt cx="184150" cy="220663"/>
          </a:xfrm>
          <a:solidFill>
            <a:schemeClr val="bg1"/>
          </a:solidFill>
        </p:grpSpPr>
        <p:sp>
          <p:nvSpPr>
            <p:cNvPr id="60" name="Freeform 96"/>
            <p:cNvSpPr>
              <a:spLocks noEditPoints="1"/>
            </p:cNvSpPr>
            <p:nvPr/>
          </p:nvSpPr>
          <p:spPr bwMode="auto">
            <a:xfrm>
              <a:off x="3773488" y="3473450"/>
              <a:ext cx="104775" cy="104775"/>
            </a:xfrm>
            <a:custGeom>
              <a:avLst/>
              <a:gdLst/>
              <a:ahLst/>
              <a:cxnLst>
                <a:cxn ang="0">
                  <a:pos x="21" y="41"/>
                </a:cxn>
                <a:cxn ang="0">
                  <a:pos x="41" y="21"/>
                </a:cxn>
                <a:cxn ang="0">
                  <a:pos x="21" y="0"/>
                </a:cxn>
                <a:cxn ang="0">
                  <a:pos x="0" y="21"/>
                </a:cxn>
                <a:cxn ang="0">
                  <a:pos x="21" y="41"/>
                </a:cxn>
                <a:cxn ang="0">
                  <a:pos x="21" y="6"/>
                </a:cxn>
                <a:cxn ang="0">
                  <a:pos x="36" y="21"/>
                </a:cxn>
                <a:cxn ang="0">
                  <a:pos x="21" y="36"/>
                </a:cxn>
                <a:cxn ang="0">
                  <a:pos x="6" y="21"/>
                </a:cxn>
                <a:cxn ang="0">
                  <a:pos x="21" y="6"/>
                </a:cxn>
              </a:cxnLst>
              <a:rect l="0" t="0" r="r" b="b"/>
              <a:pathLst>
                <a:path w="41" h="41">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sp>
          <p:nvSpPr>
            <p:cNvPr id="61" name="Freeform 97"/>
            <p:cNvSpPr>
              <a:spLocks noEditPoints="1"/>
            </p:cNvSpPr>
            <p:nvPr/>
          </p:nvSpPr>
          <p:spPr bwMode="auto">
            <a:xfrm>
              <a:off x="3735388" y="3586163"/>
              <a:ext cx="184150" cy="107950"/>
            </a:xfrm>
            <a:custGeom>
              <a:avLst/>
              <a:gdLst/>
              <a:ahLst/>
              <a:cxnLst>
                <a:cxn ang="0">
                  <a:pos x="71" y="19"/>
                </a:cxn>
                <a:cxn ang="0">
                  <a:pos x="48" y="0"/>
                </a:cxn>
                <a:cxn ang="0">
                  <a:pos x="45" y="1"/>
                </a:cxn>
                <a:cxn ang="0">
                  <a:pos x="36" y="12"/>
                </a:cxn>
                <a:cxn ang="0">
                  <a:pos x="27" y="1"/>
                </a:cxn>
                <a:cxn ang="0">
                  <a:pos x="24" y="0"/>
                </a:cxn>
                <a:cxn ang="0">
                  <a:pos x="0" y="19"/>
                </a:cxn>
                <a:cxn ang="0">
                  <a:pos x="0" y="21"/>
                </a:cxn>
                <a:cxn ang="0">
                  <a:pos x="36" y="42"/>
                </a:cxn>
                <a:cxn ang="0">
                  <a:pos x="71" y="21"/>
                </a:cxn>
                <a:cxn ang="0">
                  <a:pos x="71" y="19"/>
                </a:cxn>
                <a:cxn ang="0">
                  <a:pos x="49" y="6"/>
                </a:cxn>
                <a:cxn ang="0">
                  <a:pos x="53" y="8"/>
                </a:cxn>
                <a:cxn ang="0">
                  <a:pos x="44" y="20"/>
                </a:cxn>
                <a:cxn ang="0">
                  <a:pos x="42" y="18"/>
                </a:cxn>
                <a:cxn ang="0">
                  <a:pos x="39" y="16"/>
                </a:cxn>
                <a:cxn ang="0">
                  <a:pos x="49" y="6"/>
                </a:cxn>
                <a:cxn ang="0">
                  <a:pos x="32" y="16"/>
                </a:cxn>
                <a:cxn ang="0">
                  <a:pos x="29" y="18"/>
                </a:cxn>
                <a:cxn ang="0">
                  <a:pos x="28" y="20"/>
                </a:cxn>
                <a:cxn ang="0">
                  <a:pos x="19" y="8"/>
                </a:cxn>
                <a:cxn ang="0">
                  <a:pos x="23" y="6"/>
                </a:cxn>
                <a:cxn ang="0">
                  <a:pos x="32" y="16"/>
                </a:cxn>
                <a:cxn ang="0">
                  <a:pos x="38" y="36"/>
                </a:cxn>
                <a:cxn ang="0">
                  <a:pos x="38" y="24"/>
                </a:cxn>
                <a:cxn ang="0">
                  <a:pos x="36" y="23"/>
                </a:cxn>
                <a:cxn ang="0">
                  <a:pos x="34" y="24"/>
                </a:cxn>
                <a:cxn ang="0">
                  <a:pos x="34" y="36"/>
                </a:cxn>
                <a:cxn ang="0">
                  <a:pos x="6" y="20"/>
                </a:cxn>
                <a:cxn ang="0">
                  <a:pos x="16" y="10"/>
                </a:cxn>
                <a:cxn ang="0">
                  <a:pos x="27" y="23"/>
                </a:cxn>
                <a:cxn ang="0">
                  <a:pos x="29" y="23"/>
                </a:cxn>
                <a:cxn ang="0">
                  <a:pos x="32" y="21"/>
                </a:cxn>
                <a:cxn ang="0">
                  <a:pos x="36" y="18"/>
                </a:cxn>
                <a:cxn ang="0">
                  <a:pos x="40" y="21"/>
                </a:cxn>
                <a:cxn ang="0">
                  <a:pos x="43" y="23"/>
                </a:cxn>
                <a:cxn ang="0">
                  <a:pos x="44" y="24"/>
                </a:cxn>
                <a:cxn ang="0">
                  <a:pos x="45" y="23"/>
                </a:cxn>
                <a:cxn ang="0">
                  <a:pos x="56" y="10"/>
                </a:cxn>
                <a:cxn ang="0">
                  <a:pos x="66" y="20"/>
                </a:cxn>
                <a:cxn ang="0">
                  <a:pos x="38" y="36"/>
                </a:cxn>
              </a:cxnLst>
              <a:rect l="0" t="0" r="r" b="b"/>
              <a:pathLst>
                <a:path w="72" h="42">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grpSp>
      <p:grpSp>
        <p:nvGrpSpPr>
          <p:cNvPr id="63" name="Group 62"/>
          <p:cNvGrpSpPr/>
          <p:nvPr/>
        </p:nvGrpSpPr>
        <p:grpSpPr>
          <a:xfrm>
            <a:off x="5652394" y="4502151"/>
            <a:ext cx="313172" cy="260350"/>
            <a:chOff x="1219200" y="1962150"/>
            <a:chExt cx="131763" cy="109538"/>
          </a:xfrm>
          <a:solidFill>
            <a:schemeClr val="bg1"/>
          </a:solidFill>
        </p:grpSpPr>
        <p:sp>
          <p:nvSpPr>
            <p:cNvPr id="64" name="Freeform 162"/>
            <p:cNvSpPr>
              <a:spLocks/>
            </p:cNvSpPr>
            <p:nvPr/>
          </p:nvSpPr>
          <p:spPr bwMode="auto">
            <a:xfrm>
              <a:off x="1225550" y="1992313"/>
              <a:ext cx="125413" cy="79375"/>
            </a:xfrm>
            <a:custGeom>
              <a:avLst/>
              <a:gdLst/>
              <a:ahLst/>
              <a:cxnLst>
                <a:cxn ang="0">
                  <a:pos x="0" y="50"/>
                </a:cxn>
                <a:cxn ang="0">
                  <a:pos x="26" y="20"/>
                </a:cxn>
                <a:cxn ang="0">
                  <a:pos x="56" y="24"/>
                </a:cxn>
                <a:cxn ang="0">
                  <a:pos x="79" y="0"/>
                </a:cxn>
                <a:cxn ang="0">
                  <a:pos x="79" y="50"/>
                </a:cxn>
                <a:cxn ang="0">
                  <a:pos x="0" y="50"/>
                </a:cxn>
              </a:cxnLst>
              <a:rect l="0" t="0" r="r" b="b"/>
              <a:pathLst>
                <a:path w="79" h="50">
                  <a:moveTo>
                    <a:pt x="0" y="50"/>
                  </a:moveTo>
                  <a:lnTo>
                    <a:pt x="26" y="20"/>
                  </a:lnTo>
                  <a:lnTo>
                    <a:pt x="56" y="24"/>
                  </a:lnTo>
                  <a:lnTo>
                    <a:pt x="79" y="0"/>
                  </a:lnTo>
                  <a:lnTo>
                    <a:pt x="79" y="50"/>
                  </a:lnTo>
                  <a:lnTo>
                    <a:pt x="0"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sp>
          <p:nvSpPr>
            <p:cNvPr id="65" name="Freeform 163"/>
            <p:cNvSpPr>
              <a:spLocks/>
            </p:cNvSpPr>
            <p:nvPr/>
          </p:nvSpPr>
          <p:spPr bwMode="auto">
            <a:xfrm>
              <a:off x="1219200" y="1962150"/>
              <a:ext cx="131763" cy="109538"/>
            </a:xfrm>
            <a:custGeom>
              <a:avLst/>
              <a:gdLst/>
              <a:ahLst/>
              <a:cxnLst>
                <a:cxn ang="0">
                  <a:pos x="83" y="17"/>
                </a:cxn>
                <a:cxn ang="0">
                  <a:pos x="83" y="0"/>
                </a:cxn>
                <a:cxn ang="0">
                  <a:pos x="67" y="1"/>
                </a:cxn>
                <a:cxn ang="0">
                  <a:pos x="72" y="5"/>
                </a:cxn>
                <a:cxn ang="0">
                  <a:pos x="55" y="28"/>
                </a:cxn>
                <a:cxn ang="0">
                  <a:pos x="25" y="22"/>
                </a:cxn>
                <a:cxn ang="0">
                  <a:pos x="0" y="69"/>
                </a:cxn>
                <a:cxn ang="0">
                  <a:pos x="28" y="33"/>
                </a:cxn>
                <a:cxn ang="0">
                  <a:pos x="58" y="38"/>
                </a:cxn>
                <a:cxn ang="0">
                  <a:pos x="79" y="12"/>
                </a:cxn>
                <a:cxn ang="0">
                  <a:pos x="83" y="17"/>
                </a:cxn>
              </a:cxnLst>
              <a:rect l="0" t="0" r="r" b="b"/>
              <a:pathLst>
                <a:path w="83" h="69">
                  <a:moveTo>
                    <a:pt x="83" y="17"/>
                  </a:moveTo>
                  <a:lnTo>
                    <a:pt x="83" y="0"/>
                  </a:lnTo>
                  <a:lnTo>
                    <a:pt x="67" y="1"/>
                  </a:lnTo>
                  <a:lnTo>
                    <a:pt x="72" y="5"/>
                  </a:lnTo>
                  <a:lnTo>
                    <a:pt x="55" y="28"/>
                  </a:lnTo>
                  <a:lnTo>
                    <a:pt x="25" y="22"/>
                  </a:lnTo>
                  <a:lnTo>
                    <a:pt x="0" y="69"/>
                  </a:lnTo>
                  <a:lnTo>
                    <a:pt x="28" y="33"/>
                  </a:lnTo>
                  <a:lnTo>
                    <a:pt x="58" y="38"/>
                  </a:lnTo>
                  <a:lnTo>
                    <a:pt x="79" y="12"/>
                  </a:lnTo>
                  <a:lnTo>
                    <a:pt x="83"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Condensed"/>
                <a:ea typeface="+mn-ea"/>
                <a:cs typeface="+mn-cs"/>
              </a:endParaRPr>
            </a:p>
          </p:txBody>
        </p:sp>
      </p:grpSp>
      <p:pic>
        <p:nvPicPr>
          <p:cNvPr id="4" name="Picture Placeholder 3"/>
          <p:cNvPicPr>
            <a:picLocks noGrp="1" noChangeAspect="1"/>
          </p:cNvPicPr>
          <p:nvPr>
            <p:ph type="pic" sz="quarter" idx="53"/>
          </p:nvPr>
        </p:nvPicPr>
        <p:blipFill>
          <a:blip r:embed="rId2">
            <a:extLst>
              <a:ext uri="{28A0092B-C50C-407E-A947-70E740481C1C}">
                <a14:useLocalDpi xmlns:a14="http://schemas.microsoft.com/office/drawing/2010/main" val="0"/>
              </a:ext>
            </a:extLst>
          </a:blip>
          <a:srcRect t="7734" b="7734"/>
          <a:stretch>
            <a:fillRect/>
          </a:stretch>
        </p:blipFill>
        <p:spPr>
          <a:xfrm>
            <a:off x="0" y="0"/>
            <a:ext cx="12192000" cy="4559300"/>
          </a:xfrm>
        </p:spPr>
      </p:pic>
    </p:spTree>
    <p:extLst>
      <p:ext uri="{BB962C8B-B14F-4D97-AF65-F5344CB8AC3E}">
        <p14:creationId xmlns:p14="http://schemas.microsoft.com/office/powerpoint/2010/main" val="30666161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23" presetClass="entr" presetSubtype="16"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p:cTn id="21" dur="500" fill="hold"/>
                                        <p:tgtEl>
                                          <p:spTgt spid="56"/>
                                        </p:tgtEl>
                                        <p:attrNameLst>
                                          <p:attrName>ppt_w</p:attrName>
                                        </p:attrNameLst>
                                      </p:cBhvr>
                                      <p:tavLst>
                                        <p:tav tm="0">
                                          <p:val>
                                            <p:fltVal val="0"/>
                                          </p:val>
                                        </p:tav>
                                        <p:tav tm="100000">
                                          <p:val>
                                            <p:strVal val="#ppt_w"/>
                                          </p:val>
                                        </p:tav>
                                      </p:tavLst>
                                    </p:anim>
                                    <p:anim calcmode="lin" valueType="num">
                                      <p:cBhvr>
                                        <p:cTn id="22" dur="500" fill="hold"/>
                                        <p:tgtEl>
                                          <p:spTgt spid="56"/>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dirty="0">
                <a:solidFill>
                  <a:srgbClr val="002060"/>
                </a:solidFill>
              </a:rPr>
              <a:t>PRAVNA ZAŠTITA PROTIV ODLUKA KRŽ-A</a:t>
            </a:r>
            <a:endParaRPr lang="sr-Latn-BA" sz="3200" dirty="0">
              <a:solidFill>
                <a:srgbClr val="002060"/>
              </a:solidFill>
            </a:endParaRPr>
          </a:p>
        </p:txBody>
      </p:sp>
      <p:sp>
        <p:nvSpPr>
          <p:cNvPr id="3" name="Text Placeholder 2"/>
          <p:cNvSpPr>
            <a:spLocks noGrp="1"/>
          </p:cNvSpPr>
          <p:nvPr>
            <p:ph type="body" sz="half" idx="2"/>
          </p:nvPr>
        </p:nvSpPr>
        <p:spPr>
          <a:xfrm>
            <a:off x="4362450" y="1333086"/>
            <a:ext cx="3467100" cy="200746"/>
          </a:xfrm>
        </p:spPr>
        <p:txBody>
          <a:bodyPr/>
          <a:lstStyle/>
          <a:p>
            <a:r>
              <a:rPr lang="sr-Latn-RS" sz="2130" dirty="0">
                <a:solidFill>
                  <a:srgbClr val="002060"/>
                </a:solidFill>
              </a:rPr>
              <a:t>UPRAVNI SPOR</a:t>
            </a:r>
            <a:endParaRPr lang="sr-Latn-BA" sz="2130" dirty="0">
              <a:solidFill>
                <a:srgbClr val="002060"/>
              </a:solidFill>
            </a:endParaRPr>
          </a:p>
        </p:txBody>
      </p:sp>
      <p:sp>
        <p:nvSpPr>
          <p:cNvPr id="4" name="TextBox 3"/>
          <p:cNvSpPr txBox="1"/>
          <p:nvPr/>
        </p:nvSpPr>
        <p:spPr>
          <a:xfrm>
            <a:off x="501445" y="2492477"/>
            <a:ext cx="5309420" cy="1200329"/>
          </a:xfrm>
          <a:prstGeom prst="rect">
            <a:avLst/>
          </a:prstGeom>
          <a:noFill/>
        </p:spPr>
        <p:txBody>
          <a:bodyPr wrap="square" rtlCol="0">
            <a:spAutoFit/>
          </a:bodyPr>
          <a:lstStyle/>
          <a:p>
            <a:pPr algn="just"/>
            <a:r>
              <a:rPr lang="en-US" dirty="0" err="1">
                <a:solidFill>
                  <a:srgbClr val="002060"/>
                </a:solidFill>
              </a:rPr>
              <a:t>Ugovorni</a:t>
            </a:r>
            <a:r>
              <a:rPr lang="en-US" dirty="0">
                <a:solidFill>
                  <a:srgbClr val="002060"/>
                </a:solidFill>
              </a:rPr>
              <a:t> organ </a:t>
            </a:r>
            <a:r>
              <a:rPr lang="en-US" dirty="0" err="1">
                <a:solidFill>
                  <a:srgbClr val="002060"/>
                </a:solidFill>
              </a:rPr>
              <a:t>i</a:t>
            </a:r>
            <a:r>
              <a:rPr lang="en-US" dirty="0">
                <a:solidFill>
                  <a:srgbClr val="002060"/>
                </a:solidFill>
              </a:rPr>
              <a:t> </a:t>
            </a:r>
            <a:r>
              <a:rPr lang="en-US" dirty="0" err="1">
                <a:solidFill>
                  <a:srgbClr val="002060"/>
                </a:solidFill>
              </a:rPr>
              <a:t>učesnici</a:t>
            </a:r>
            <a:r>
              <a:rPr lang="en-US" dirty="0">
                <a:solidFill>
                  <a:srgbClr val="002060"/>
                </a:solidFill>
              </a:rPr>
              <a:t> u </a:t>
            </a:r>
            <a:r>
              <a:rPr lang="en-US" dirty="0" err="1">
                <a:solidFill>
                  <a:srgbClr val="002060"/>
                </a:solidFill>
              </a:rPr>
              <a:t>postupku</a:t>
            </a:r>
            <a:r>
              <a:rPr lang="en-US" dirty="0">
                <a:solidFill>
                  <a:srgbClr val="002060"/>
                </a:solidFill>
              </a:rPr>
              <a:t> </a:t>
            </a:r>
            <a:r>
              <a:rPr lang="en-US" dirty="0" err="1">
                <a:solidFill>
                  <a:srgbClr val="002060"/>
                </a:solidFill>
              </a:rPr>
              <a:t>mogu</a:t>
            </a:r>
            <a:r>
              <a:rPr lang="en-US" dirty="0">
                <a:solidFill>
                  <a:srgbClr val="002060"/>
                </a:solidFill>
              </a:rPr>
              <a:t> </a:t>
            </a:r>
            <a:r>
              <a:rPr lang="en-US" dirty="0" err="1">
                <a:solidFill>
                  <a:srgbClr val="002060"/>
                </a:solidFill>
              </a:rPr>
              <a:t>protiv</a:t>
            </a:r>
            <a:r>
              <a:rPr lang="en-US" dirty="0">
                <a:solidFill>
                  <a:srgbClr val="002060"/>
                </a:solidFill>
              </a:rPr>
              <a:t> </a:t>
            </a:r>
            <a:r>
              <a:rPr lang="en-US" dirty="0" err="1">
                <a:solidFill>
                  <a:srgbClr val="002060"/>
                </a:solidFill>
              </a:rPr>
              <a:t>odluke</a:t>
            </a:r>
            <a:r>
              <a:rPr lang="en-US" dirty="0">
                <a:solidFill>
                  <a:srgbClr val="002060"/>
                </a:solidFill>
              </a:rPr>
              <a:t> KRŽ-a </a:t>
            </a:r>
            <a:r>
              <a:rPr lang="en-US" dirty="0" err="1">
                <a:solidFill>
                  <a:srgbClr val="002060"/>
                </a:solidFill>
              </a:rPr>
              <a:t>pokrenuti</a:t>
            </a:r>
            <a:r>
              <a:rPr lang="en-US" dirty="0">
                <a:solidFill>
                  <a:srgbClr val="002060"/>
                </a:solidFill>
              </a:rPr>
              <a:t> </a:t>
            </a:r>
            <a:r>
              <a:rPr lang="en-US" dirty="0" err="1">
                <a:solidFill>
                  <a:srgbClr val="002060"/>
                </a:solidFill>
              </a:rPr>
              <a:t>upravni</a:t>
            </a:r>
            <a:r>
              <a:rPr lang="en-US" dirty="0">
                <a:solidFill>
                  <a:srgbClr val="002060"/>
                </a:solidFill>
              </a:rPr>
              <a:t> </a:t>
            </a:r>
            <a:r>
              <a:rPr lang="en-US" dirty="0" err="1">
                <a:solidFill>
                  <a:srgbClr val="002060"/>
                </a:solidFill>
              </a:rPr>
              <a:t>spor</a:t>
            </a:r>
            <a:r>
              <a:rPr lang="en-US" dirty="0">
                <a:solidFill>
                  <a:srgbClr val="002060"/>
                </a:solidFill>
              </a:rPr>
              <a:t> pred </a:t>
            </a:r>
            <a:r>
              <a:rPr lang="en-US" dirty="0" err="1">
                <a:solidFill>
                  <a:srgbClr val="002060"/>
                </a:solidFill>
              </a:rPr>
              <a:t>Sudom</a:t>
            </a:r>
            <a:r>
              <a:rPr lang="en-US" dirty="0">
                <a:solidFill>
                  <a:srgbClr val="002060"/>
                </a:solidFill>
              </a:rPr>
              <a:t> </a:t>
            </a:r>
            <a:r>
              <a:rPr lang="en-US" dirty="0" err="1">
                <a:solidFill>
                  <a:srgbClr val="002060"/>
                </a:solidFill>
              </a:rPr>
              <a:t>Bosne</a:t>
            </a:r>
            <a:r>
              <a:rPr lang="en-US" dirty="0">
                <a:solidFill>
                  <a:srgbClr val="002060"/>
                </a:solidFill>
              </a:rPr>
              <a:t> </a:t>
            </a:r>
            <a:r>
              <a:rPr lang="en-US" dirty="0" err="1">
                <a:solidFill>
                  <a:srgbClr val="002060"/>
                </a:solidFill>
              </a:rPr>
              <a:t>i</a:t>
            </a:r>
            <a:r>
              <a:rPr lang="en-US" dirty="0">
                <a:solidFill>
                  <a:srgbClr val="002060"/>
                </a:solidFill>
              </a:rPr>
              <a:t> </a:t>
            </a:r>
            <a:r>
              <a:rPr lang="en-US" dirty="0" err="1">
                <a:solidFill>
                  <a:srgbClr val="002060"/>
                </a:solidFill>
              </a:rPr>
              <a:t>Hercegovine</a:t>
            </a:r>
            <a:r>
              <a:rPr lang="en-US" dirty="0">
                <a:solidFill>
                  <a:srgbClr val="002060"/>
                </a:solidFill>
              </a:rPr>
              <a:t> (u </a:t>
            </a:r>
            <a:r>
              <a:rPr lang="en-US" dirty="0" err="1">
                <a:solidFill>
                  <a:srgbClr val="002060"/>
                </a:solidFill>
              </a:rPr>
              <a:t>daljem</a:t>
            </a:r>
            <a:r>
              <a:rPr lang="en-US" dirty="0">
                <a:solidFill>
                  <a:srgbClr val="002060"/>
                </a:solidFill>
              </a:rPr>
              <a:t> </a:t>
            </a:r>
            <a:r>
              <a:rPr lang="en-US" dirty="0" err="1">
                <a:solidFill>
                  <a:srgbClr val="002060"/>
                </a:solidFill>
              </a:rPr>
              <a:t>tekstu</a:t>
            </a:r>
            <a:r>
              <a:rPr lang="en-US" dirty="0">
                <a:solidFill>
                  <a:srgbClr val="002060"/>
                </a:solidFill>
              </a:rPr>
              <a:t>: Sud BiH) u </a:t>
            </a:r>
            <a:r>
              <a:rPr lang="en-US" dirty="0" err="1">
                <a:solidFill>
                  <a:srgbClr val="002060"/>
                </a:solidFill>
              </a:rPr>
              <a:t>roku</a:t>
            </a:r>
            <a:r>
              <a:rPr lang="en-US" dirty="0">
                <a:solidFill>
                  <a:srgbClr val="002060"/>
                </a:solidFill>
              </a:rPr>
              <a:t> od 30 dana od dana </a:t>
            </a:r>
            <a:r>
              <a:rPr lang="en-US" dirty="0" err="1">
                <a:solidFill>
                  <a:srgbClr val="002060"/>
                </a:solidFill>
              </a:rPr>
              <a:t>prijema</a:t>
            </a:r>
            <a:r>
              <a:rPr lang="en-US" dirty="0">
                <a:solidFill>
                  <a:srgbClr val="002060"/>
                </a:solidFill>
              </a:rPr>
              <a:t> </a:t>
            </a:r>
            <a:r>
              <a:rPr lang="en-US" dirty="0" err="1">
                <a:solidFill>
                  <a:srgbClr val="002060"/>
                </a:solidFill>
              </a:rPr>
              <a:t>odluke</a:t>
            </a:r>
            <a:r>
              <a:rPr lang="en-US" dirty="0">
                <a:solidFill>
                  <a:srgbClr val="002060"/>
                </a:solidFill>
              </a:rPr>
              <a:t>. </a:t>
            </a:r>
            <a:endParaRPr lang="ru-RU" dirty="0">
              <a:solidFill>
                <a:srgbClr val="002060"/>
              </a:solidFill>
            </a:endParaRPr>
          </a:p>
        </p:txBody>
      </p:sp>
      <p:sp>
        <p:nvSpPr>
          <p:cNvPr id="5" name="TextBox 4"/>
          <p:cNvSpPr txBox="1"/>
          <p:nvPr/>
        </p:nvSpPr>
        <p:spPr>
          <a:xfrm>
            <a:off x="501446" y="4332183"/>
            <a:ext cx="5309420" cy="646331"/>
          </a:xfrm>
          <a:prstGeom prst="rect">
            <a:avLst/>
          </a:prstGeom>
          <a:noFill/>
        </p:spPr>
        <p:txBody>
          <a:bodyPr wrap="square" rtlCol="0">
            <a:spAutoFit/>
          </a:bodyPr>
          <a:lstStyle/>
          <a:p>
            <a:pPr algn="just"/>
            <a:r>
              <a:rPr lang="en-US" dirty="0" err="1">
                <a:solidFill>
                  <a:srgbClr val="002060"/>
                </a:solidFill>
              </a:rPr>
              <a:t>Upravni</a:t>
            </a:r>
            <a:r>
              <a:rPr lang="en-US" dirty="0">
                <a:solidFill>
                  <a:srgbClr val="002060"/>
                </a:solidFill>
              </a:rPr>
              <a:t> </a:t>
            </a:r>
            <a:r>
              <a:rPr lang="en-US" dirty="0" err="1">
                <a:solidFill>
                  <a:srgbClr val="002060"/>
                </a:solidFill>
              </a:rPr>
              <a:t>spor</a:t>
            </a:r>
            <a:r>
              <a:rPr lang="en-US" dirty="0">
                <a:solidFill>
                  <a:srgbClr val="002060"/>
                </a:solidFill>
              </a:rPr>
              <a:t> po </a:t>
            </a:r>
            <a:r>
              <a:rPr lang="en-US" dirty="0" err="1">
                <a:solidFill>
                  <a:srgbClr val="002060"/>
                </a:solidFill>
              </a:rPr>
              <a:t>tužbi</a:t>
            </a:r>
            <a:r>
              <a:rPr lang="en-US" dirty="0">
                <a:solidFill>
                  <a:srgbClr val="002060"/>
                </a:solidFill>
              </a:rPr>
              <a:t> </a:t>
            </a:r>
            <a:r>
              <a:rPr lang="en-US" dirty="0" err="1">
                <a:solidFill>
                  <a:srgbClr val="002060"/>
                </a:solidFill>
              </a:rPr>
              <a:t>koju</a:t>
            </a:r>
            <a:r>
              <a:rPr lang="en-US" dirty="0">
                <a:solidFill>
                  <a:srgbClr val="002060"/>
                </a:solidFill>
              </a:rPr>
              <a:t> </a:t>
            </a:r>
            <a:r>
              <a:rPr lang="en-US" dirty="0" err="1">
                <a:solidFill>
                  <a:srgbClr val="002060"/>
                </a:solidFill>
              </a:rPr>
              <a:t>podnesu</a:t>
            </a:r>
            <a:r>
              <a:rPr lang="en-US" dirty="0">
                <a:solidFill>
                  <a:srgbClr val="002060"/>
                </a:solidFill>
              </a:rPr>
              <a:t> </a:t>
            </a:r>
            <a:r>
              <a:rPr lang="en-US" dirty="0" err="1">
                <a:solidFill>
                  <a:srgbClr val="002060"/>
                </a:solidFill>
              </a:rPr>
              <a:t>stranke</a:t>
            </a:r>
            <a:r>
              <a:rPr lang="en-US" dirty="0">
                <a:solidFill>
                  <a:srgbClr val="002060"/>
                </a:solidFill>
              </a:rPr>
              <a:t> u </a:t>
            </a:r>
            <a:r>
              <a:rPr lang="en-US" dirty="0" err="1">
                <a:solidFill>
                  <a:srgbClr val="002060"/>
                </a:solidFill>
              </a:rPr>
              <a:t>postupku</a:t>
            </a:r>
            <a:r>
              <a:rPr lang="en-US" dirty="0">
                <a:solidFill>
                  <a:srgbClr val="002060"/>
                </a:solidFill>
              </a:rPr>
              <a:t> </a:t>
            </a:r>
            <a:r>
              <a:rPr lang="en-US" dirty="0" err="1">
                <a:solidFill>
                  <a:srgbClr val="002060"/>
                </a:solidFill>
              </a:rPr>
              <a:t>javne</a:t>
            </a:r>
            <a:r>
              <a:rPr lang="en-US" dirty="0">
                <a:solidFill>
                  <a:srgbClr val="002060"/>
                </a:solidFill>
              </a:rPr>
              <a:t> </a:t>
            </a:r>
            <a:r>
              <a:rPr lang="en-US" dirty="0" err="1">
                <a:solidFill>
                  <a:srgbClr val="002060"/>
                </a:solidFill>
              </a:rPr>
              <a:t>nabavke</a:t>
            </a:r>
            <a:r>
              <a:rPr lang="en-US" dirty="0">
                <a:solidFill>
                  <a:srgbClr val="002060"/>
                </a:solidFill>
              </a:rPr>
              <a:t> </a:t>
            </a:r>
            <a:r>
              <a:rPr lang="en-US" dirty="0" err="1">
                <a:solidFill>
                  <a:srgbClr val="002060"/>
                </a:solidFill>
              </a:rPr>
              <a:t>vodi</a:t>
            </a:r>
            <a:r>
              <a:rPr lang="en-US" dirty="0">
                <a:solidFill>
                  <a:srgbClr val="002060"/>
                </a:solidFill>
              </a:rPr>
              <a:t> se po </a:t>
            </a:r>
            <a:r>
              <a:rPr lang="en-US" dirty="0" err="1">
                <a:solidFill>
                  <a:srgbClr val="002060"/>
                </a:solidFill>
              </a:rPr>
              <a:t>hitnom</a:t>
            </a:r>
            <a:r>
              <a:rPr lang="en-US" dirty="0">
                <a:solidFill>
                  <a:srgbClr val="002060"/>
                </a:solidFill>
              </a:rPr>
              <a:t> </a:t>
            </a:r>
            <a:r>
              <a:rPr lang="en-US" dirty="0" err="1">
                <a:solidFill>
                  <a:srgbClr val="002060"/>
                </a:solidFill>
              </a:rPr>
              <a:t>postupku</a:t>
            </a:r>
            <a:r>
              <a:rPr lang="en-US" dirty="0">
                <a:solidFill>
                  <a:srgbClr val="002060"/>
                </a:solidFill>
              </a:rPr>
              <a:t>. </a:t>
            </a:r>
          </a:p>
        </p:txBody>
      </p:sp>
      <p:sp>
        <p:nvSpPr>
          <p:cNvPr id="6" name="TextBox 5"/>
          <p:cNvSpPr txBox="1"/>
          <p:nvPr/>
        </p:nvSpPr>
        <p:spPr>
          <a:xfrm>
            <a:off x="6681019" y="2492477"/>
            <a:ext cx="4763729" cy="1200329"/>
          </a:xfrm>
          <a:prstGeom prst="rect">
            <a:avLst/>
          </a:prstGeom>
          <a:noFill/>
        </p:spPr>
        <p:txBody>
          <a:bodyPr wrap="square" rtlCol="0">
            <a:spAutoFit/>
          </a:bodyPr>
          <a:lstStyle/>
          <a:p>
            <a:pPr algn="just"/>
            <a:r>
              <a:rPr lang="en-US" dirty="0" err="1">
                <a:solidFill>
                  <a:srgbClr val="002060"/>
                </a:solidFill>
              </a:rPr>
              <a:t>Ugovorni</a:t>
            </a:r>
            <a:r>
              <a:rPr lang="en-US" dirty="0">
                <a:solidFill>
                  <a:srgbClr val="002060"/>
                </a:solidFill>
              </a:rPr>
              <a:t> organ </a:t>
            </a:r>
            <a:r>
              <a:rPr lang="en-US" dirty="0" err="1">
                <a:solidFill>
                  <a:srgbClr val="002060"/>
                </a:solidFill>
              </a:rPr>
              <a:t>ili</a:t>
            </a:r>
            <a:r>
              <a:rPr lang="en-US" dirty="0">
                <a:solidFill>
                  <a:srgbClr val="002060"/>
                </a:solidFill>
              </a:rPr>
              <a:t> </a:t>
            </a:r>
            <a:r>
              <a:rPr lang="en-US" dirty="0" err="1">
                <a:solidFill>
                  <a:srgbClr val="002060"/>
                </a:solidFill>
              </a:rPr>
              <a:t>učesnik</a:t>
            </a:r>
            <a:r>
              <a:rPr lang="en-US" dirty="0">
                <a:solidFill>
                  <a:srgbClr val="002060"/>
                </a:solidFill>
              </a:rPr>
              <a:t> u </a:t>
            </a:r>
            <a:r>
              <a:rPr lang="en-US" dirty="0" err="1">
                <a:solidFill>
                  <a:srgbClr val="002060"/>
                </a:solidFill>
              </a:rPr>
              <a:t>postupku</a:t>
            </a:r>
            <a:r>
              <a:rPr lang="en-US" dirty="0">
                <a:solidFill>
                  <a:srgbClr val="002060"/>
                </a:solidFill>
              </a:rPr>
              <a:t> </a:t>
            </a:r>
            <a:r>
              <a:rPr lang="en-US" dirty="0" err="1">
                <a:solidFill>
                  <a:srgbClr val="002060"/>
                </a:solidFill>
              </a:rPr>
              <a:t>može</a:t>
            </a:r>
            <a:r>
              <a:rPr lang="en-US" dirty="0">
                <a:solidFill>
                  <a:srgbClr val="002060"/>
                </a:solidFill>
              </a:rPr>
              <a:t> </a:t>
            </a:r>
            <a:r>
              <a:rPr lang="en-US" dirty="0" err="1">
                <a:solidFill>
                  <a:srgbClr val="002060"/>
                </a:solidFill>
              </a:rPr>
              <a:t>podnijeti</a:t>
            </a:r>
            <a:r>
              <a:rPr lang="en-US" dirty="0">
                <a:solidFill>
                  <a:srgbClr val="002060"/>
                </a:solidFill>
              </a:rPr>
              <a:t> </a:t>
            </a:r>
            <a:r>
              <a:rPr lang="en-US" dirty="0" err="1">
                <a:solidFill>
                  <a:srgbClr val="002060"/>
                </a:solidFill>
              </a:rPr>
              <a:t>i</a:t>
            </a:r>
            <a:r>
              <a:rPr lang="en-US" dirty="0">
                <a:solidFill>
                  <a:srgbClr val="002060"/>
                </a:solidFill>
              </a:rPr>
              <a:t> </a:t>
            </a:r>
            <a:r>
              <a:rPr lang="en-US" dirty="0" err="1">
                <a:solidFill>
                  <a:srgbClr val="002060"/>
                </a:solidFill>
              </a:rPr>
              <a:t>zahtjev</a:t>
            </a:r>
            <a:r>
              <a:rPr lang="en-US" dirty="0">
                <a:solidFill>
                  <a:srgbClr val="002060"/>
                </a:solidFill>
              </a:rPr>
              <a:t> za </a:t>
            </a:r>
            <a:r>
              <a:rPr lang="en-US" dirty="0" err="1">
                <a:solidFill>
                  <a:srgbClr val="002060"/>
                </a:solidFill>
              </a:rPr>
              <a:t>odgađanje</a:t>
            </a:r>
            <a:r>
              <a:rPr lang="en-US" dirty="0">
                <a:solidFill>
                  <a:srgbClr val="002060"/>
                </a:solidFill>
              </a:rPr>
              <a:t> </a:t>
            </a:r>
            <a:r>
              <a:rPr lang="en-US" dirty="0" err="1">
                <a:solidFill>
                  <a:srgbClr val="002060"/>
                </a:solidFill>
              </a:rPr>
              <a:t>konačnog</a:t>
            </a:r>
            <a:r>
              <a:rPr lang="en-US" dirty="0">
                <a:solidFill>
                  <a:srgbClr val="002060"/>
                </a:solidFill>
              </a:rPr>
              <a:t> </a:t>
            </a:r>
            <a:r>
              <a:rPr lang="en-US" dirty="0" err="1">
                <a:solidFill>
                  <a:srgbClr val="002060"/>
                </a:solidFill>
              </a:rPr>
              <a:t>rješenja</a:t>
            </a:r>
            <a:r>
              <a:rPr lang="en-US" dirty="0">
                <a:solidFill>
                  <a:srgbClr val="002060"/>
                </a:solidFill>
              </a:rPr>
              <a:t> </a:t>
            </a:r>
            <a:r>
              <a:rPr lang="en-US" dirty="0" err="1">
                <a:solidFill>
                  <a:srgbClr val="002060"/>
                </a:solidFill>
              </a:rPr>
              <a:t>ili</a:t>
            </a:r>
            <a:r>
              <a:rPr lang="en-US" dirty="0">
                <a:solidFill>
                  <a:srgbClr val="002060"/>
                </a:solidFill>
              </a:rPr>
              <a:t> </a:t>
            </a:r>
            <a:r>
              <a:rPr lang="en-US" dirty="0" err="1">
                <a:solidFill>
                  <a:srgbClr val="002060"/>
                </a:solidFill>
              </a:rPr>
              <a:t>zaključka</a:t>
            </a:r>
            <a:r>
              <a:rPr lang="en-US" dirty="0">
                <a:solidFill>
                  <a:srgbClr val="002060"/>
                </a:solidFill>
              </a:rPr>
              <a:t> KRŽ-a, </a:t>
            </a:r>
            <a:r>
              <a:rPr lang="en-US" dirty="0" err="1">
                <a:solidFill>
                  <a:srgbClr val="002060"/>
                </a:solidFill>
              </a:rPr>
              <a:t>zajedno</a:t>
            </a:r>
            <a:r>
              <a:rPr lang="en-US" dirty="0">
                <a:solidFill>
                  <a:srgbClr val="002060"/>
                </a:solidFill>
              </a:rPr>
              <a:t> </a:t>
            </a:r>
            <a:r>
              <a:rPr lang="en-US" dirty="0" err="1">
                <a:solidFill>
                  <a:srgbClr val="002060"/>
                </a:solidFill>
              </a:rPr>
              <a:t>sa</a:t>
            </a:r>
            <a:r>
              <a:rPr lang="en-US" dirty="0">
                <a:solidFill>
                  <a:srgbClr val="002060"/>
                </a:solidFill>
              </a:rPr>
              <a:t> </a:t>
            </a:r>
            <a:r>
              <a:rPr lang="en-US" dirty="0" err="1">
                <a:solidFill>
                  <a:srgbClr val="002060"/>
                </a:solidFill>
              </a:rPr>
              <a:t>tužbom</a:t>
            </a:r>
            <a:r>
              <a:rPr lang="en-US" dirty="0">
                <a:solidFill>
                  <a:srgbClr val="002060"/>
                </a:solidFill>
              </a:rPr>
              <a:t> </a:t>
            </a:r>
            <a:r>
              <a:rPr lang="en-US" dirty="0" err="1">
                <a:solidFill>
                  <a:srgbClr val="002060"/>
                </a:solidFill>
              </a:rPr>
              <a:t>kojom</a:t>
            </a:r>
            <a:r>
              <a:rPr lang="en-US" dirty="0">
                <a:solidFill>
                  <a:srgbClr val="002060"/>
                </a:solidFill>
              </a:rPr>
              <a:t> se </a:t>
            </a:r>
            <a:r>
              <a:rPr lang="en-US" dirty="0" err="1">
                <a:solidFill>
                  <a:srgbClr val="002060"/>
                </a:solidFill>
              </a:rPr>
              <a:t>pokreće</a:t>
            </a:r>
            <a:r>
              <a:rPr lang="en-US" dirty="0">
                <a:solidFill>
                  <a:srgbClr val="002060"/>
                </a:solidFill>
              </a:rPr>
              <a:t> </a:t>
            </a:r>
            <a:r>
              <a:rPr lang="en-US" dirty="0" err="1">
                <a:solidFill>
                  <a:srgbClr val="002060"/>
                </a:solidFill>
              </a:rPr>
              <a:t>upravni</a:t>
            </a:r>
            <a:r>
              <a:rPr lang="en-US" dirty="0">
                <a:solidFill>
                  <a:srgbClr val="002060"/>
                </a:solidFill>
              </a:rPr>
              <a:t> </a:t>
            </a:r>
            <a:r>
              <a:rPr lang="en-US" dirty="0" err="1">
                <a:solidFill>
                  <a:srgbClr val="002060"/>
                </a:solidFill>
              </a:rPr>
              <a:t>spor</a:t>
            </a:r>
            <a:r>
              <a:rPr lang="en-US" dirty="0">
                <a:solidFill>
                  <a:srgbClr val="002060"/>
                </a:solidFill>
              </a:rPr>
              <a:t>. </a:t>
            </a:r>
          </a:p>
        </p:txBody>
      </p:sp>
      <p:sp>
        <p:nvSpPr>
          <p:cNvPr id="7" name="TextBox 6"/>
          <p:cNvSpPr txBox="1"/>
          <p:nvPr/>
        </p:nvSpPr>
        <p:spPr>
          <a:xfrm>
            <a:off x="6681019" y="4332183"/>
            <a:ext cx="4645742" cy="2031325"/>
          </a:xfrm>
          <a:prstGeom prst="rect">
            <a:avLst/>
          </a:prstGeom>
          <a:noFill/>
        </p:spPr>
        <p:txBody>
          <a:bodyPr wrap="square" rtlCol="0">
            <a:spAutoFit/>
          </a:bodyPr>
          <a:lstStyle/>
          <a:p>
            <a:pPr algn="just"/>
            <a:r>
              <a:rPr lang="sr-Cyrl-RS" dirty="0">
                <a:solidFill>
                  <a:srgbClr val="002060"/>
                </a:solidFill>
              </a:rPr>
              <a:t>Цијенећи јавни интерес и штету коју би одгађање коначне одлуке КРЖ-а могло изазвати, о захтјеву за одгађање рјешава Суд БиХ посебним рјешењем, којим одгађа извршење коначне одлуке КРЖ-а на одређено вријеме или до доношења одлуке суда по тужби у управном спору. </a:t>
            </a:r>
          </a:p>
        </p:txBody>
      </p:sp>
      <p:sp>
        <p:nvSpPr>
          <p:cNvPr id="8" name="Rectangle 7"/>
          <p:cNvSpPr/>
          <p:nvPr/>
        </p:nvSpPr>
        <p:spPr>
          <a:xfrm>
            <a:off x="501445" y="5347845"/>
            <a:ext cx="5206181" cy="707886"/>
          </a:xfrm>
          <a:prstGeom prst="rect">
            <a:avLst/>
          </a:prstGeom>
        </p:spPr>
        <p:txBody>
          <a:bodyPr wrap="square">
            <a:spAutoFit/>
          </a:bodyPr>
          <a:lstStyle/>
          <a:p>
            <a:pPr lvl="0" algn="just">
              <a:defRPr/>
            </a:pPr>
            <a:r>
              <a:rPr lang="pl-PL" sz="2000" kern="0" dirty="0">
                <a:solidFill>
                  <a:srgbClr val="4C387A">
                    <a:lumMod val="50000"/>
                  </a:srgbClr>
                </a:solidFill>
              </a:rPr>
              <a:t>Odluka po tužbi u upravnom sporu se donosi u roku od 60 dana od dana prijema tužbe.</a:t>
            </a:r>
          </a:p>
        </p:txBody>
      </p:sp>
    </p:spTree>
    <p:extLst>
      <p:ext uri="{BB962C8B-B14F-4D97-AF65-F5344CB8AC3E}">
        <p14:creationId xmlns:p14="http://schemas.microsoft.com/office/powerpoint/2010/main" val="1425716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bwMode="auto">
          <a:xfrm>
            <a:off x="3695700" y="2800350"/>
            <a:ext cx="4800600" cy="777402"/>
          </a:xfrm>
          <a:prstGeom prst="roundRect">
            <a:avLst>
              <a:gd name="adj" fmla="val 42518"/>
            </a:avLst>
          </a:prstGeom>
          <a:solidFill>
            <a:schemeClr val="bg1">
              <a:lumMod val="65000"/>
              <a:alpha val="4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0" name="TextBox 39"/>
          <p:cNvSpPr txBox="1"/>
          <p:nvPr/>
        </p:nvSpPr>
        <p:spPr>
          <a:xfrm>
            <a:off x="3939503" y="2927441"/>
            <a:ext cx="4312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We Provide Advice When Your Business Needs It Not Just When You Ask For It!</a:t>
            </a:r>
          </a:p>
        </p:txBody>
      </p:sp>
      <p:sp>
        <p:nvSpPr>
          <p:cNvPr id="41" name="Footer Text"/>
          <p:cNvSpPr txBox="1"/>
          <p:nvPr/>
        </p:nvSpPr>
        <p:spPr>
          <a:xfrm>
            <a:off x="2333302" y="5437903"/>
            <a:ext cx="803911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dirty="0">
                <a:ln>
                  <a:noFill/>
                </a:ln>
                <a:solidFill>
                  <a:schemeClr val="accent4">
                    <a:lumMod val="75000"/>
                  </a:schemeClr>
                </a:solidFill>
                <a:effectLst/>
                <a:uLnTx/>
                <a:uFillTx/>
                <a:latin typeface="Calibri" panose="020F0502020204030204"/>
                <a:ea typeface="+mn-ea"/>
                <a:cs typeface="+mn-cs"/>
              </a:rPr>
              <a:t>Najčešće greške ugovornih</a:t>
            </a:r>
            <a:r>
              <a:rPr kumimoji="0" lang="sr-Latn-RS" sz="3200" b="1" i="0" u="none" strike="noStrike" kern="1200" cap="none" spc="0" normalizeH="0" noProof="0" dirty="0">
                <a:ln>
                  <a:noFill/>
                </a:ln>
                <a:solidFill>
                  <a:schemeClr val="accent4">
                    <a:lumMod val="75000"/>
                  </a:schemeClr>
                </a:solidFill>
                <a:effectLst/>
                <a:uLnTx/>
                <a:uFillTx/>
                <a:latin typeface="Calibri" panose="020F0502020204030204"/>
                <a:ea typeface="+mn-ea"/>
                <a:cs typeface="+mn-cs"/>
              </a:rPr>
              <a:t> organa</a:t>
            </a:r>
            <a:endParaRPr kumimoji="0" lang="en-US" sz="3200" b="1" i="0" u="none" strike="noStrike" kern="1200" cap="none" spc="0" normalizeH="0" baseline="0" noProof="0" dirty="0">
              <a:ln>
                <a:noFill/>
              </a:ln>
              <a:solidFill>
                <a:schemeClr val="accent4">
                  <a:lumMod val="75000"/>
                </a:schemeClr>
              </a:solidFill>
              <a:effectLst/>
              <a:uLnTx/>
              <a:uFillTx/>
              <a:latin typeface="Calibri" panose="020F0502020204030204"/>
              <a:ea typeface="+mn-ea"/>
              <a:cs typeface="+mn-cs"/>
            </a:endParaRPr>
          </a:p>
        </p:txBody>
      </p:sp>
      <p:sp>
        <p:nvSpPr>
          <p:cNvPr id="42" name="Oval 41"/>
          <p:cNvSpPr/>
          <p:nvPr/>
        </p:nvSpPr>
        <p:spPr bwMode="auto">
          <a:xfrm>
            <a:off x="4289425" y="4260850"/>
            <a:ext cx="742950" cy="742950"/>
          </a:xfrm>
          <a:prstGeom prst="ellipse">
            <a:avLst/>
          </a:prstGeom>
          <a:solidFill>
            <a:schemeClr val="accent1">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3" name="Oval 42"/>
          <p:cNvSpPr/>
          <p:nvPr/>
        </p:nvSpPr>
        <p:spPr bwMode="auto">
          <a:xfrm>
            <a:off x="4863465" y="4260850"/>
            <a:ext cx="742950" cy="742950"/>
          </a:xfrm>
          <a:prstGeom prst="ellipse">
            <a:avLst/>
          </a:prstGeom>
          <a:solidFill>
            <a:schemeClr val="accent2">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4" name="Oval 43"/>
          <p:cNvSpPr/>
          <p:nvPr/>
        </p:nvSpPr>
        <p:spPr bwMode="auto">
          <a:xfrm>
            <a:off x="5437505" y="4260850"/>
            <a:ext cx="742950" cy="742950"/>
          </a:xfrm>
          <a:prstGeom prst="ellipse">
            <a:avLst/>
          </a:prstGeom>
          <a:solidFill>
            <a:schemeClr val="accent3">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5" name="Oval 44"/>
          <p:cNvSpPr/>
          <p:nvPr/>
        </p:nvSpPr>
        <p:spPr bwMode="auto">
          <a:xfrm>
            <a:off x="6011545" y="4260850"/>
            <a:ext cx="742950" cy="742950"/>
          </a:xfrm>
          <a:prstGeom prst="ellipse">
            <a:avLst/>
          </a:prstGeom>
          <a:solidFill>
            <a:schemeClr val="accent4">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6" name="Oval 45"/>
          <p:cNvSpPr/>
          <p:nvPr/>
        </p:nvSpPr>
        <p:spPr bwMode="auto">
          <a:xfrm>
            <a:off x="6585585" y="4260850"/>
            <a:ext cx="742950" cy="742950"/>
          </a:xfrm>
          <a:prstGeom prst="ellipse">
            <a:avLst/>
          </a:prstGeom>
          <a:solidFill>
            <a:schemeClr val="accent5">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7" name="Oval 46"/>
          <p:cNvSpPr/>
          <p:nvPr/>
        </p:nvSpPr>
        <p:spPr bwMode="auto">
          <a:xfrm>
            <a:off x="7159625" y="4260850"/>
            <a:ext cx="742950" cy="742950"/>
          </a:xfrm>
          <a:prstGeom prst="ellipse">
            <a:avLst/>
          </a:prstGeom>
          <a:solidFill>
            <a:schemeClr val="accent6">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8" name="Group 421"/>
          <p:cNvGrpSpPr/>
          <p:nvPr/>
        </p:nvGrpSpPr>
        <p:grpSpPr>
          <a:xfrm>
            <a:off x="7414420" y="4496595"/>
            <a:ext cx="233363" cy="271463"/>
            <a:chOff x="3752851" y="1784351"/>
            <a:chExt cx="233363" cy="271463"/>
          </a:xfrm>
          <a:solidFill>
            <a:schemeClr val="bg1"/>
          </a:solidFill>
        </p:grpSpPr>
        <p:sp>
          <p:nvSpPr>
            <p:cNvPr id="49" name="Freeform 199"/>
            <p:cNvSpPr>
              <a:spLocks noEditPoints="1"/>
            </p:cNvSpPr>
            <p:nvPr/>
          </p:nvSpPr>
          <p:spPr bwMode="auto">
            <a:xfrm>
              <a:off x="3819526" y="1795464"/>
              <a:ext cx="166688" cy="219075"/>
            </a:xfrm>
            <a:custGeom>
              <a:avLst/>
              <a:gdLst/>
              <a:ahLst/>
              <a:cxnLst>
                <a:cxn ang="0">
                  <a:pos x="63" y="0"/>
                </a:cxn>
                <a:cxn ang="0">
                  <a:pos x="0" y="0"/>
                </a:cxn>
                <a:cxn ang="0">
                  <a:pos x="0" y="103"/>
                </a:cxn>
                <a:cxn ang="0">
                  <a:pos x="63" y="103"/>
                </a:cxn>
                <a:cxn ang="0">
                  <a:pos x="79" y="88"/>
                </a:cxn>
                <a:cxn ang="0">
                  <a:pos x="79" y="15"/>
                </a:cxn>
                <a:cxn ang="0">
                  <a:pos x="63" y="0"/>
                </a:cxn>
                <a:cxn ang="0">
                  <a:pos x="12" y="47"/>
                </a:cxn>
                <a:cxn ang="0">
                  <a:pos x="26" y="47"/>
                </a:cxn>
                <a:cxn ang="0">
                  <a:pos x="26" y="60"/>
                </a:cxn>
                <a:cxn ang="0">
                  <a:pos x="12" y="60"/>
                </a:cxn>
                <a:cxn ang="0">
                  <a:pos x="12" y="47"/>
                </a:cxn>
                <a:cxn ang="0">
                  <a:pos x="26" y="94"/>
                </a:cxn>
                <a:cxn ang="0">
                  <a:pos x="12" y="94"/>
                </a:cxn>
                <a:cxn ang="0">
                  <a:pos x="12" y="82"/>
                </a:cxn>
                <a:cxn ang="0">
                  <a:pos x="26" y="82"/>
                </a:cxn>
                <a:cxn ang="0">
                  <a:pos x="26" y="94"/>
                </a:cxn>
                <a:cxn ang="0">
                  <a:pos x="26" y="77"/>
                </a:cxn>
                <a:cxn ang="0">
                  <a:pos x="13" y="77"/>
                </a:cxn>
                <a:cxn ang="0">
                  <a:pos x="13" y="64"/>
                </a:cxn>
                <a:cxn ang="0">
                  <a:pos x="26" y="64"/>
                </a:cxn>
                <a:cxn ang="0">
                  <a:pos x="26" y="77"/>
                </a:cxn>
                <a:cxn ang="0">
                  <a:pos x="45" y="94"/>
                </a:cxn>
                <a:cxn ang="0">
                  <a:pos x="32" y="94"/>
                </a:cxn>
                <a:cxn ang="0">
                  <a:pos x="32" y="82"/>
                </a:cxn>
                <a:cxn ang="0">
                  <a:pos x="45" y="82"/>
                </a:cxn>
                <a:cxn ang="0">
                  <a:pos x="45" y="94"/>
                </a:cxn>
                <a:cxn ang="0">
                  <a:pos x="45" y="77"/>
                </a:cxn>
                <a:cxn ang="0">
                  <a:pos x="32" y="77"/>
                </a:cxn>
                <a:cxn ang="0">
                  <a:pos x="32" y="64"/>
                </a:cxn>
                <a:cxn ang="0">
                  <a:pos x="45" y="64"/>
                </a:cxn>
                <a:cxn ang="0">
                  <a:pos x="45" y="77"/>
                </a:cxn>
                <a:cxn ang="0">
                  <a:pos x="32" y="60"/>
                </a:cxn>
                <a:cxn ang="0">
                  <a:pos x="32" y="47"/>
                </a:cxn>
                <a:cxn ang="0">
                  <a:pos x="45" y="47"/>
                </a:cxn>
                <a:cxn ang="0">
                  <a:pos x="45" y="60"/>
                </a:cxn>
                <a:cxn ang="0">
                  <a:pos x="32" y="60"/>
                </a:cxn>
                <a:cxn ang="0">
                  <a:pos x="64" y="94"/>
                </a:cxn>
                <a:cxn ang="0">
                  <a:pos x="51" y="94"/>
                </a:cxn>
                <a:cxn ang="0">
                  <a:pos x="51" y="82"/>
                </a:cxn>
                <a:cxn ang="0">
                  <a:pos x="64" y="82"/>
                </a:cxn>
                <a:cxn ang="0">
                  <a:pos x="64" y="94"/>
                </a:cxn>
                <a:cxn ang="0">
                  <a:pos x="64" y="77"/>
                </a:cxn>
                <a:cxn ang="0">
                  <a:pos x="51" y="77"/>
                </a:cxn>
                <a:cxn ang="0">
                  <a:pos x="51" y="64"/>
                </a:cxn>
                <a:cxn ang="0">
                  <a:pos x="64" y="64"/>
                </a:cxn>
                <a:cxn ang="0">
                  <a:pos x="64" y="77"/>
                </a:cxn>
                <a:cxn ang="0">
                  <a:pos x="51" y="60"/>
                </a:cxn>
                <a:cxn ang="0">
                  <a:pos x="51" y="47"/>
                </a:cxn>
                <a:cxn ang="0">
                  <a:pos x="64" y="47"/>
                </a:cxn>
                <a:cxn ang="0">
                  <a:pos x="64" y="60"/>
                </a:cxn>
                <a:cxn ang="0">
                  <a:pos x="51" y="60"/>
                </a:cxn>
                <a:cxn ang="0">
                  <a:pos x="66" y="38"/>
                </a:cxn>
                <a:cxn ang="0">
                  <a:pos x="13" y="38"/>
                </a:cxn>
                <a:cxn ang="0">
                  <a:pos x="13" y="13"/>
                </a:cxn>
                <a:cxn ang="0">
                  <a:pos x="63" y="13"/>
                </a:cxn>
                <a:cxn ang="0">
                  <a:pos x="66" y="15"/>
                </a:cxn>
                <a:cxn ang="0">
                  <a:pos x="66" y="38"/>
                </a:cxn>
              </a:cxnLst>
              <a:rect l="0" t="0" r="r" b="b"/>
              <a:pathLst>
                <a:path w="79" h="103">
                  <a:moveTo>
                    <a:pt x="63" y="0"/>
                  </a:moveTo>
                  <a:cubicBezTo>
                    <a:pt x="0" y="0"/>
                    <a:pt x="0" y="0"/>
                    <a:pt x="0" y="0"/>
                  </a:cubicBezTo>
                  <a:cubicBezTo>
                    <a:pt x="0" y="103"/>
                    <a:pt x="0" y="103"/>
                    <a:pt x="0" y="103"/>
                  </a:cubicBezTo>
                  <a:cubicBezTo>
                    <a:pt x="63" y="103"/>
                    <a:pt x="63" y="103"/>
                    <a:pt x="63" y="103"/>
                  </a:cubicBezTo>
                  <a:cubicBezTo>
                    <a:pt x="72" y="103"/>
                    <a:pt x="79" y="97"/>
                    <a:pt x="79" y="88"/>
                  </a:cubicBezTo>
                  <a:cubicBezTo>
                    <a:pt x="79" y="15"/>
                    <a:pt x="79" y="15"/>
                    <a:pt x="79" y="15"/>
                  </a:cubicBezTo>
                  <a:cubicBezTo>
                    <a:pt x="79" y="7"/>
                    <a:pt x="72" y="0"/>
                    <a:pt x="63" y="0"/>
                  </a:cubicBezTo>
                  <a:close/>
                  <a:moveTo>
                    <a:pt x="12" y="47"/>
                  </a:moveTo>
                  <a:cubicBezTo>
                    <a:pt x="26" y="47"/>
                    <a:pt x="26" y="47"/>
                    <a:pt x="26" y="47"/>
                  </a:cubicBezTo>
                  <a:cubicBezTo>
                    <a:pt x="26" y="60"/>
                    <a:pt x="26" y="60"/>
                    <a:pt x="26" y="60"/>
                  </a:cubicBezTo>
                  <a:cubicBezTo>
                    <a:pt x="12" y="60"/>
                    <a:pt x="12" y="60"/>
                    <a:pt x="12" y="60"/>
                  </a:cubicBezTo>
                  <a:lnTo>
                    <a:pt x="12" y="47"/>
                  </a:lnTo>
                  <a:close/>
                  <a:moveTo>
                    <a:pt x="26" y="94"/>
                  </a:moveTo>
                  <a:cubicBezTo>
                    <a:pt x="12" y="94"/>
                    <a:pt x="12" y="94"/>
                    <a:pt x="12" y="94"/>
                  </a:cubicBezTo>
                  <a:cubicBezTo>
                    <a:pt x="12" y="82"/>
                    <a:pt x="12" y="82"/>
                    <a:pt x="12" y="82"/>
                  </a:cubicBezTo>
                  <a:cubicBezTo>
                    <a:pt x="26" y="82"/>
                    <a:pt x="26" y="82"/>
                    <a:pt x="26" y="82"/>
                  </a:cubicBezTo>
                  <a:lnTo>
                    <a:pt x="26" y="94"/>
                  </a:lnTo>
                  <a:close/>
                  <a:moveTo>
                    <a:pt x="26" y="77"/>
                  </a:moveTo>
                  <a:cubicBezTo>
                    <a:pt x="13" y="77"/>
                    <a:pt x="13" y="77"/>
                    <a:pt x="13" y="77"/>
                  </a:cubicBezTo>
                  <a:cubicBezTo>
                    <a:pt x="13" y="64"/>
                    <a:pt x="13" y="64"/>
                    <a:pt x="13" y="64"/>
                  </a:cubicBezTo>
                  <a:cubicBezTo>
                    <a:pt x="26" y="64"/>
                    <a:pt x="26" y="64"/>
                    <a:pt x="26" y="64"/>
                  </a:cubicBezTo>
                  <a:lnTo>
                    <a:pt x="26" y="77"/>
                  </a:lnTo>
                  <a:close/>
                  <a:moveTo>
                    <a:pt x="45" y="94"/>
                  </a:moveTo>
                  <a:cubicBezTo>
                    <a:pt x="32" y="94"/>
                    <a:pt x="32" y="94"/>
                    <a:pt x="32" y="94"/>
                  </a:cubicBezTo>
                  <a:cubicBezTo>
                    <a:pt x="32" y="82"/>
                    <a:pt x="32" y="82"/>
                    <a:pt x="32" y="82"/>
                  </a:cubicBezTo>
                  <a:cubicBezTo>
                    <a:pt x="45" y="82"/>
                    <a:pt x="45" y="82"/>
                    <a:pt x="45" y="82"/>
                  </a:cubicBezTo>
                  <a:lnTo>
                    <a:pt x="45" y="94"/>
                  </a:lnTo>
                  <a:close/>
                  <a:moveTo>
                    <a:pt x="45" y="77"/>
                  </a:moveTo>
                  <a:cubicBezTo>
                    <a:pt x="32" y="77"/>
                    <a:pt x="32" y="77"/>
                    <a:pt x="32" y="77"/>
                  </a:cubicBezTo>
                  <a:cubicBezTo>
                    <a:pt x="32" y="64"/>
                    <a:pt x="32" y="64"/>
                    <a:pt x="32" y="64"/>
                  </a:cubicBezTo>
                  <a:cubicBezTo>
                    <a:pt x="45" y="64"/>
                    <a:pt x="45" y="64"/>
                    <a:pt x="45" y="64"/>
                  </a:cubicBezTo>
                  <a:lnTo>
                    <a:pt x="45" y="77"/>
                  </a:lnTo>
                  <a:close/>
                  <a:moveTo>
                    <a:pt x="32" y="60"/>
                  </a:moveTo>
                  <a:cubicBezTo>
                    <a:pt x="32" y="47"/>
                    <a:pt x="32" y="47"/>
                    <a:pt x="32" y="47"/>
                  </a:cubicBezTo>
                  <a:cubicBezTo>
                    <a:pt x="45" y="47"/>
                    <a:pt x="45" y="47"/>
                    <a:pt x="45" y="47"/>
                  </a:cubicBezTo>
                  <a:cubicBezTo>
                    <a:pt x="45" y="60"/>
                    <a:pt x="45" y="60"/>
                    <a:pt x="45" y="60"/>
                  </a:cubicBezTo>
                  <a:lnTo>
                    <a:pt x="32" y="60"/>
                  </a:lnTo>
                  <a:close/>
                  <a:moveTo>
                    <a:pt x="64" y="94"/>
                  </a:moveTo>
                  <a:cubicBezTo>
                    <a:pt x="51" y="94"/>
                    <a:pt x="51" y="94"/>
                    <a:pt x="51" y="94"/>
                  </a:cubicBezTo>
                  <a:cubicBezTo>
                    <a:pt x="51" y="82"/>
                    <a:pt x="51" y="82"/>
                    <a:pt x="51" y="82"/>
                  </a:cubicBezTo>
                  <a:cubicBezTo>
                    <a:pt x="64" y="82"/>
                    <a:pt x="64" y="82"/>
                    <a:pt x="64" y="82"/>
                  </a:cubicBezTo>
                  <a:lnTo>
                    <a:pt x="64" y="94"/>
                  </a:lnTo>
                  <a:close/>
                  <a:moveTo>
                    <a:pt x="64" y="77"/>
                  </a:moveTo>
                  <a:cubicBezTo>
                    <a:pt x="51" y="77"/>
                    <a:pt x="51" y="77"/>
                    <a:pt x="51" y="77"/>
                  </a:cubicBezTo>
                  <a:cubicBezTo>
                    <a:pt x="51" y="64"/>
                    <a:pt x="51" y="64"/>
                    <a:pt x="51" y="64"/>
                  </a:cubicBezTo>
                  <a:cubicBezTo>
                    <a:pt x="64" y="64"/>
                    <a:pt x="64" y="64"/>
                    <a:pt x="64" y="64"/>
                  </a:cubicBezTo>
                  <a:lnTo>
                    <a:pt x="64" y="77"/>
                  </a:lnTo>
                  <a:close/>
                  <a:moveTo>
                    <a:pt x="51" y="60"/>
                  </a:moveTo>
                  <a:cubicBezTo>
                    <a:pt x="51" y="47"/>
                    <a:pt x="51" y="47"/>
                    <a:pt x="51" y="47"/>
                  </a:cubicBezTo>
                  <a:cubicBezTo>
                    <a:pt x="64" y="47"/>
                    <a:pt x="64" y="47"/>
                    <a:pt x="64" y="47"/>
                  </a:cubicBezTo>
                  <a:cubicBezTo>
                    <a:pt x="64" y="60"/>
                    <a:pt x="64" y="60"/>
                    <a:pt x="64" y="60"/>
                  </a:cubicBezTo>
                  <a:lnTo>
                    <a:pt x="51" y="60"/>
                  </a:lnTo>
                  <a:close/>
                  <a:moveTo>
                    <a:pt x="66" y="38"/>
                  </a:moveTo>
                  <a:cubicBezTo>
                    <a:pt x="13" y="38"/>
                    <a:pt x="13" y="38"/>
                    <a:pt x="13" y="38"/>
                  </a:cubicBezTo>
                  <a:cubicBezTo>
                    <a:pt x="13" y="13"/>
                    <a:pt x="13" y="13"/>
                    <a:pt x="13" y="13"/>
                  </a:cubicBezTo>
                  <a:cubicBezTo>
                    <a:pt x="63" y="13"/>
                    <a:pt x="63" y="13"/>
                    <a:pt x="63" y="13"/>
                  </a:cubicBezTo>
                  <a:cubicBezTo>
                    <a:pt x="65" y="13"/>
                    <a:pt x="66" y="14"/>
                    <a:pt x="66" y="15"/>
                  </a:cubicBezTo>
                  <a:lnTo>
                    <a:pt x="66"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0"/>
            <p:cNvSpPr>
              <a:spLocks/>
            </p:cNvSpPr>
            <p:nvPr/>
          </p:nvSpPr>
          <p:spPr bwMode="auto">
            <a:xfrm>
              <a:off x="3752851" y="1784351"/>
              <a:ext cx="55563" cy="238125"/>
            </a:xfrm>
            <a:custGeom>
              <a:avLst/>
              <a:gdLst/>
              <a:ahLst/>
              <a:cxnLst>
                <a:cxn ang="0">
                  <a:pos x="26" y="0"/>
                </a:cxn>
                <a:cxn ang="0">
                  <a:pos x="7" y="0"/>
                </a:cxn>
                <a:cxn ang="0">
                  <a:pos x="0" y="13"/>
                </a:cxn>
                <a:cxn ang="0">
                  <a:pos x="0" y="100"/>
                </a:cxn>
                <a:cxn ang="0">
                  <a:pos x="7" y="112"/>
                </a:cxn>
                <a:cxn ang="0">
                  <a:pos x="26" y="112"/>
                </a:cxn>
                <a:cxn ang="0">
                  <a:pos x="26" y="0"/>
                </a:cxn>
              </a:cxnLst>
              <a:rect l="0" t="0" r="r" b="b"/>
              <a:pathLst>
                <a:path w="26" h="112">
                  <a:moveTo>
                    <a:pt x="26" y="0"/>
                  </a:moveTo>
                  <a:cubicBezTo>
                    <a:pt x="7" y="0"/>
                    <a:pt x="7" y="0"/>
                    <a:pt x="7" y="0"/>
                  </a:cubicBezTo>
                  <a:cubicBezTo>
                    <a:pt x="3" y="0"/>
                    <a:pt x="0" y="6"/>
                    <a:pt x="0" y="13"/>
                  </a:cubicBezTo>
                  <a:cubicBezTo>
                    <a:pt x="0" y="100"/>
                    <a:pt x="0" y="100"/>
                    <a:pt x="0" y="100"/>
                  </a:cubicBezTo>
                  <a:cubicBezTo>
                    <a:pt x="0" y="106"/>
                    <a:pt x="3" y="112"/>
                    <a:pt x="7" y="112"/>
                  </a:cubicBezTo>
                  <a:cubicBezTo>
                    <a:pt x="26" y="112"/>
                    <a:pt x="26" y="112"/>
                    <a:pt x="26" y="112"/>
                  </a:cubicBezTo>
                  <a:lnTo>
                    <a:pt x="2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1"/>
            <p:cNvSpPr>
              <a:spLocks/>
            </p:cNvSpPr>
            <p:nvPr/>
          </p:nvSpPr>
          <p:spPr bwMode="auto">
            <a:xfrm>
              <a:off x="3797301" y="2022476"/>
              <a:ext cx="31750" cy="33338"/>
            </a:xfrm>
            <a:custGeom>
              <a:avLst/>
              <a:gdLst/>
              <a:ahLst/>
              <a:cxnLst>
                <a:cxn ang="0">
                  <a:pos x="10" y="8"/>
                </a:cxn>
                <a:cxn ang="0">
                  <a:pos x="8" y="10"/>
                </a:cxn>
                <a:cxn ang="0">
                  <a:pos x="5" y="8"/>
                </a:cxn>
                <a:cxn ang="0">
                  <a:pos x="5" y="1"/>
                </a:cxn>
                <a:cxn ang="0">
                  <a:pos x="0" y="1"/>
                </a:cxn>
                <a:cxn ang="0">
                  <a:pos x="0" y="8"/>
                </a:cxn>
                <a:cxn ang="0">
                  <a:pos x="8" y="16"/>
                </a:cxn>
                <a:cxn ang="0">
                  <a:pos x="15" y="8"/>
                </a:cxn>
                <a:cxn ang="0">
                  <a:pos x="15" y="0"/>
                </a:cxn>
                <a:cxn ang="0">
                  <a:pos x="10" y="0"/>
                </a:cxn>
                <a:cxn ang="0">
                  <a:pos x="10" y="8"/>
                </a:cxn>
              </a:cxnLst>
              <a:rect l="0" t="0" r="r" b="b"/>
              <a:pathLst>
                <a:path w="15" h="16">
                  <a:moveTo>
                    <a:pt x="10" y="8"/>
                  </a:moveTo>
                  <a:cubicBezTo>
                    <a:pt x="10" y="9"/>
                    <a:pt x="9" y="10"/>
                    <a:pt x="8" y="10"/>
                  </a:cubicBezTo>
                  <a:cubicBezTo>
                    <a:pt x="6" y="10"/>
                    <a:pt x="5" y="9"/>
                    <a:pt x="5" y="8"/>
                  </a:cubicBezTo>
                  <a:cubicBezTo>
                    <a:pt x="5" y="1"/>
                    <a:pt x="5" y="1"/>
                    <a:pt x="5" y="1"/>
                  </a:cubicBezTo>
                  <a:cubicBezTo>
                    <a:pt x="0" y="1"/>
                    <a:pt x="0" y="1"/>
                    <a:pt x="0" y="1"/>
                  </a:cubicBezTo>
                  <a:cubicBezTo>
                    <a:pt x="0" y="8"/>
                    <a:pt x="0" y="8"/>
                    <a:pt x="0" y="8"/>
                  </a:cubicBezTo>
                  <a:cubicBezTo>
                    <a:pt x="0" y="12"/>
                    <a:pt x="3" y="16"/>
                    <a:pt x="8" y="16"/>
                  </a:cubicBezTo>
                  <a:cubicBezTo>
                    <a:pt x="12" y="16"/>
                    <a:pt x="15" y="12"/>
                    <a:pt x="15" y="8"/>
                  </a:cubicBezTo>
                  <a:cubicBezTo>
                    <a:pt x="15" y="0"/>
                    <a:pt x="15" y="0"/>
                    <a:pt x="15" y="0"/>
                  </a:cubicBezTo>
                  <a:cubicBezTo>
                    <a:pt x="10" y="0"/>
                    <a:pt x="10" y="0"/>
                    <a:pt x="10" y="0"/>
                  </a:cubicBezTo>
                  <a:lnTo>
                    <a:pt x="1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 427"/>
          <p:cNvGrpSpPr/>
          <p:nvPr/>
        </p:nvGrpSpPr>
        <p:grpSpPr>
          <a:xfrm>
            <a:off x="6837999" y="4497387"/>
            <a:ext cx="238125" cy="269876"/>
            <a:chOff x="5795963" y="2460626"/>
            <a:chExt cx="238125" cy="269876"/>
          </a:xfrm>
          <a:solidFill>
            <a:schemeClr val="bg1"/>
          </a:solidFill>
        </p:grpSpPr>
        <p:sp>
          <p:nvSpPr>
            <p:cNvPr id="53" name="Freeform 237"/>
            <p:cNvSpPr>
              <a:spLocks/>
            </p:cNvSpPr>
            <p:nvPr/>
          </p:nvSpPr>
          <p:spPr bwMode="auto">
            <a:xfrm>
              <a:off x="5795963" y="2620964"/>
              <a:ext cx="238125" cy="109538"/>
            </a:xfrm>
            <a:custGeom>
              <a:avLst/>
              <a:gdLst/>
              <a:ahLst/>
              <a:cxnLst>
                <a:cxn ang="0">
                  <a:pos x="0" y="0"/>
                </a:cxn>
                <a:cxn ang="0">
                  <a:pos x="0" y="31"/>
                </a:cxn>
                <a:cxn ang="0">
                  <a:pos x="0" y="32"/>
                </a:cxn>
                <a:cxn ang="0">
                  <a:pos x="0" y="36"/>
                </a:cxn>
                <a:cxn ang="0">
                  <a:pos x="15" y="51"/>
                </a:cxn>
                <a:cxn ang="0">
                  <a:pos x="97" y="51"/>
                </a:cxn>
                <a:cxn ang="0">
                  <a:pos x="112" y="36"/>
                </a:cxn>
                <a:cxn ang="0">
                  <a:pos x="112" y="32"/>
                </a:cxn>
                <a:cxn ang="0">
                  <a:pos x="112" y="31"/>
                </a:cxn>
                <a:cxn ang="0">
                  <a:pos x="112" y="0"/>
                </a:cxn>
                <a:cxn ang="0">
                  <a:pos x="56" y="14"/>
                </a:cxn>
                <a:cxn ang="0">
                  <a:pos x="0" y="0"/>
                </a:cxn>
              </a:cxnLst>
              <a:rect l="0" t="0" r="r" b="b"/>
              <a:pathLst>
                <a:path w="112" h="51">
                  <a:moveTo>
                    <a:pt x="0" y="0"/>
                  </a:moveTo>
                  <a:cubicBezTo>
                    <a:pt x="0" y="31"/>
                    <a:pt x="0" y="31"/>
                    <a:pt x="0" y="31"/>
                  </a:cubicBezTo>
                  <a:cubicBezTo>
                    <a:pt x="0" y="32"/>
                    <a:pt x="0" y="32"/>
                    <a:pt x="0" y="32"/>
                  </a:cubicBezTo>
                  <a:cubicBezTo>
                    <a:pt x="0" y="36"/>
                    <a:pt x="0" y="36"/>
                    <a:pt x="0" y="36"/>
                  </a:cubicBezTo>
                  <a:cubicBezTo>
                    <a:pt x="0" y="44"/>
                    <a:pt x="7" y="51"/>
                    <a:pt x="15" y="51"/>
                  </a:cubicBezTo>
                  <a:cubicBezTo>
                    <a:pt x="97" y="51"/>
                    <a:pt x="97" y="51"/>
                    <a:pt x="97" y="51"/>
                  </a:cubicBezTo>
                  <a:cubicBezTo>
                    <a:pt x="105" y="51"/>
                    <a:pt x="112" y="44"/>
                    <a:pt x="112" y="36"/>
                  </a:cubicBezTo>
                  <a:cubicBezTo>
                    <a:pt x="112" y="32"/>
                    <a:pt x="112" y="32"/>
                    <a:pt x="112" y="32"/>
                  </a:cubicBezTo>
                  <a:cubicBezTo>
                    <a:pt x="112" y="31"/>
                    <a:pt x="112" y="31"/>
                    <a:pt x="112" y="31"/>
                  </a:cubicBezTo>
                  <a:cubicBezTo>
                    <a:pt x="112" y="0"/>
                    <a:pt x="112" y="0"/>
                    <a:pt x="112" y="0"/>
                  </a:cubicBezTo>
                  <a:cubicBezTo>
                    <a:pt x="101" y="9"/>
                    <a:pt x="78" y="14"/>
                    <a:pt x="56" y="14"/>
                  </a:cubicBezTo>
                  <a:cubicBezTo>
                    <a:pt x="35" y="14"/>
                    <a:pt x="12" y="9"/>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38"/>
            <p:cNvSpPr>
              <a:spLocks noEditPoints="1"/>
            </p:cNvSpPr>
            <p:nvPr/>
          </p:nvSpPr>
          <p:spPr bwMode="auto">
            <a:xfrm>
              <a:off x="5795963" y="2524126"/>
              <a:ext cx="238125" cy="109538"/>
            </a:xfrm>
            <a:custGeom>
              <a:avLst/>
              <a:gdLst/>
              <a:ahLst/>
              <a:cxnLst>
                <a:cxn ang="0">
                  <a:pos x="112" y="0"/>
                </a:cxn>
                <a:cxn ang="0">
                  <a:pos x="0" y="0"/>
                </a:cxn>
                <a:cxn ang="0">
                  <a:pos x="0" y="29"/>
                </a:cxn>
                <a:cxn ang="0">
                  <a:pos x="1" y="29"/>
                </a:cxn>
                <a:cxn ang="0">
                  <a:pos x="0" y="32"/>
                </a:cxn>
                <a:cxn ang="0">
                  <a:pos x="56" y="52"/>
                </a:cxn>
                <a:cxn ang="0">
                  <a:pos x="112" y="32"/>
                </a:cxn>
                <a:cxn ang="0">
                  <a:pos x="111" y="29"/>
                </a:cxn>
                <a:cxn ang="0">
                  <a:pos x="112" y="29"/>
                </a:cxn>
                <a:cxn ang="0">
                  <a:pos x="112" y="0"/>
                </a:cxn>
                <a:cxn ang="0">
                  <a:pos x="57" y="44"/>
                </a:cxn>
                <a:cxn ang="0">
                  <a:pos x="48" y="35"/>
                </a:cxn>
                <a:cxn ang="0">
                  <a:pos x="57" y="26"/>
                </a:cxn>
                <a:cxn ang="0">
                  <a:pos x="66" y="35"/>
                </a:cxn>
                <a:cxn ang="0">
                  <a:pos x="57" y="44"/>
                </a:cxn>
              </a:cxnLst>
              <a:rect l="0" t="0" r="r" b="b"/>
              <a:pathLst>
                <a:path w="112" h="52">
                  <a:moveTo>
                    <a:pt x="112" y="0"/>
                  </a:moveTo>
                  <a:cubicBezTo>
                    <a:pt x="0" y="0"/>
                    <a:pt x="0" y="0"/>
                    <a:pt x="0" y="0"/>
                  </a:cubicBezTo>
                  <a:cubicBezTo>
                    <a:pt x="0" y="29"/>
                    <a:pt x="0" y="29"/>
                    <a:pt x="0" y="29"/>
                  </a:cubicBezTo>
                  <a:cubicBezTo>
                    <a:pt x="1" y="29"/>
                    <a:pt x="1" y="29"/>
                    <a:pt x="1" y="29"/>
                  </a:cubicBezTo>
                  <a:cubicBezTo>
                    <a:pt x="1" y="30"/>
                    <a:pt x="0" y="31"/>
                    <a:pt x="0" y="32"/>
                  </a:cubicBezTo>
                  <a:cubicBezTo>
                    <a:pt x="0" y="43"/>
                    <a:pt x="25" y="52"/>
                    <a:pt x="56" y="52"/>
                  </a:cubicBezTo>
                  <a:cubicBezTo>
                    <a:pt x="87" y="52"/>
                    <a:pt x="112" y="43"/>
                    <a:pt x="112" y="32"/>
                  </a:cubicBezTo>
                  <a:cubicBezTo>
                    <a:pt x="112" y="31"/>
                    <a:pt x="112" y="30"/>
                    <a:pt x="111" y="29"/>
                  </a:cubicBezTo>
                  <a:cubicBezTo>
                    <a:pt x="112" y="29"/>
                    <a:pt x="112" y="29"/>
                    <a:pt x="112" y="29"/>
                  </a:cubicBezTo>
                  <a:lnTo>
                    <a:pt x="112" y="0"/>
                  </a:lnTo>
                  <a:close/>
                  <a:moveTo>
                    <a:pt x="57" y="44"/>
                  </a:moveTo>
                  <a:cubicBezTo>
                    <a:pt x="52" y="44"/>
                    <a:pt x="48" y="40"/>
                    <a:pt x="48" y="35"/>
                  </a:cubicBezTo>
                  <a:cubicBezTo>
                    <a:pt x="48" y="30"/>
                    <a:pt x="52" y="26"/>
                    <a:pt x="57" y="26"/>
                  </a:cubicBezTo>
                  <a:cubicBezTo>
                    <a:pt x="62" y="26"/>
                    <a:pt x="66" y="30"/>
                    <a:pt x="66" y="35"/>
                  </a:cubicBezTo>
                  <a:cubicBezTo>
                    <a:pt x="66" y="40"/>
                    <a:pt x="62" y="44"/>
                    <a:pt x="57"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39"/>
            <p:cNvSpPr>
              <a:spLocks/>
            </p:cNvSpPr>
            <p:nvPr/>
          </p:nvSpPr>
          <p:spPr bwMode="auto">
            <a:xfrm>
              <a:off x="5851526" y="2460626"/>
              <a:ext cx="130175" cy="52388"/>
            </a:xfrm>
            <a:custGeom>
              <a:avLst/>
              <a:gdLst/>
              <a:ahLst/>
              <a:cxnLst>
                <a:cxn ang="0">
                  <a:pos x="10" y="13"/>
                </a:cxn>
                <a:cxn ang="0">
                  <a:pos x="12" y="11"/>
                </a:cxn>
                <a:cxn ang="0">
                  <a:pos x="48" y="11"/>
                </a:cxn>
                <a:cxn ang="0">
                  <a:pos x="50" y="13"/>
                </a:cxn>
                <a:cxn ang="0">
                  <a:pos x="50" y="25"/>
                </a:cxn>
                <a:cxn ang="0">
                  <a:pos x="61" y="25"/>
                </a:cxn>
                <a:cxn ang="0">
                  <a:pos x="61" y="13"/>
                </a:cxn>
                <a:cxn ang="0">
                  <a:pos x="48" y="0"/>
                </a:cxn>
                <a:cxn ang="0">
                  <a:pos x="12" y="0"/>
                </a:cxn>
                <a:cxn ang="0">
                  <a:pos x="0" y="13"/>
                </a:cxn>
                <a:cxn ang="0">
                  <a:pos x="0" y="25"/>
                </a:cxn>
                <a:cxn ang="0">
                  <a:pos x="10" y="25"/>
                </a:cxn>
                <a:cxn ang="0">
                  <a:pos x="10" y="13"/>
                </a:cxn>
              </a:cxnLst>
              <a:rect l="0" t="0" r="r" b="b"/>
              <a:pathLst>
                <a:path w="61" h="25">
                  <a:moveTo>
                    <a:pt x="10" y="13"/>
                  </a:moveTo>
                  <a:cubicBezTo>
                    <a:pt x="10" y="12"/>
                    <a:pt x="11" y="11"/>
                    <a:pt x="12" y="11"/>
                  </a:cubicBezTo>
                  <a:cubicBezTo>
                    <a:pt x="48" y="11"/>
                    <a:pt x="48" y="11"/>
                    <a:pt x="48" y="11"/>
                  </a:cubicBezTo>
                  <a:cubicBezTo>
                    <a:pt x="49" y="11"/>
                    <a:pt x="50" y="12"/>
                    <a:pt x="50" y="13"/>
                  </a:cubicBezTo>
                  <a:cubicBezTo>
                    <a:pt x="50" y="25"/>
                    <a:pt x="50" y="25"/>
                    <a:pt x="50" y="25"/>
                  </a:cubicBezTo>
                  <a:cubicBezTo>
                    <a:pt x="61" y="25"/>
                    <a:pt x="61" y="25"/>
                    <a:pt x="61" y="25"/>
                  </a:cubicBezTo>
                  <a:cubicBezTo>
                    <a:pt x="61" y="13"/>
                    <a:pt x="61" y="13"/>
                    <a:pt x="61" y="13"/>
                  </a:cubicBezTo>
                  <a:cubicBezTo>
                    <a:pt x="61" y="6"/>
                    <a:pt x="55" y="0"/>
                    <a:pt x="48" y="0"/>
                  </a:cubicBezTo>
                  <a:cubicBezTo>
                    <a:pt x="12" y="0"/>
                    <a:pt x="12" y="0"/>
                    <a:pt x="12" y="0"/>
                  </a:cubicBezTo>
                  <a:cubicBezTo>
                    <a:pt x="5" y="0"/>
                    <a:pt x="0" y="6"/>
                    <a:pt x="0" y="13"/>
                  </a:cubicBezTo>
                  <a:cubicBezTo>
                    <a:pt x="0" y="25"/>
                    <a:pt x="0" y="25"/>
                    <a:pt x="0" y="25"/>
                  </a:cubicBezTo>
                  <a:cubicBezTo>
                    <a:pt x="10" y="25"/>
                    <a:pt x="10" y="25"/>
                    <a:pt x="10" y="25"/>
                  </a:cubicBezTo>
                  <a:lnTo>
                    <a:pt x="1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452"/>
          <p:cNvGrpSpPr/>
          <p:nvPr/>
        </p:nvGrpSpPr>
        <p:grpSpPr>
          <a:xfrm>
            <a:off x="6229034" y="4490245"/>
            <a:ext cx="307975" cy="284163"/>
            <a:chOff x="5776913" y="4478338"/>
            <a:chExt cx="307975" cy="284163"/>
          </a:xfrm>
          <a:solidFill>
            <a:schemeClr val="bg1"/>
          </a:solidFill>
        </p:grpSpPr>
        <p:sp>
          <p:nvSpPr>
            <p:cNvPr id="57" name="Freeform 377"/>
            <p:cNvSpPr>
              <a:spLocks noEditPoints="1"/>
            </p:cNvSpPr>
            <p:nvPr/>
          </p:nvSpPr>
          <p:spPr bwMode="auto">
            <a:xfrm>
              <a:off x="5900738" y="4559301"/>
              <a:ext cx="184150" cy="203200"/>
            </a:xfrm>
            <a:custGeom>
              <a:avLst/>
              <a:gdLst/>
              <a:ahLst/>
              <a:cxnLst>
                <a:cxn ang="0">
                  <a:pos x="85" y="81"/>
                </a:cxn>
                <a:cxn ang="0">
                  <a:pos x="72" y="64"/>
                </a:cxn>
                <a:cxn ang="0">
                  <a:pos x="65" y="62"/>
                </a:cxn>
                <a:cxn ang="0">
                  <a:pos x="57" y="52"/>
                </a:cxn>
                <a:cxn ang="0">
                  <a:pos x="58" y="14"/>
                </a:cxn>
                <a:cxn ang="0">
                  <a:pos x="16" y="10"/>
                </a:cxn>
                <a:cxn ang="0">
                  <a:pos x="10" y="52"/>
                </a:cxn>
                <a:cxn ang="0">
                  <a:pos x="47" y="59"/>
                </a:cxn>
                <a:cxn ang="0">
                  <a:pos x="56" y="70"/>
                </a:cxn>
                <a:cxn ang="0">
                  <a:pos x="57" y="76"/>
                </a:cxn>
                <a:cxn ang="0">
                  <a:pos x="70" y="93"/>
                </a:cxn>
                <a:cxn ang="0">
                  <a:pos x="78" y="94"/>
                </a:cxn>
                <a:cxn ang="0">
                  <a:pos x="84" y="89"/>
                </a:cxn>
                <a:cxn ang="0">
                  <a:pos x="85" y="81"/>
                </a:cxn>
                <a:cxn ang="0">
                  <a:pos x="47" y="49"/>
                </a:cxn>
                <a:cxn ang="0">
                  <a:pos x="17" y="47"/>
                </a:cxn>
                <a:cxn ang="0">
                  <a:pos x="21" y="17"/>
                </a:cxn>
                <a:cxn ang="0">
                  <a:pos x="51" y="20"/>
                </a:cxn>
                <a:cxn ang="0">
                  <a:pos x="47" y="49"/>
                </a:cxn>
              </a:cxnLst>
              <a:rect l="0" t="0" r="r" b="b"/>
              <a:pathLst>
                <a:path w="87" h="96">
                  <a:moveTo>
                    <a:pt x="85" y="81"/>
                  </a:moveTo>
                  <a:cubicBezTo>
                    <a:pt x="72" y="64"/>
                    <a:pt x="72" y="64"/>
                    <a:pt x="72" y="64"/>
                  </a:cubicBezTo>
                  <a:cubicBezTo>
                    <a:pt x="70" y="62"/>
                    <a:pt x="67" y="61"/>
                    <a:pt x="65" y="62"/>
                  </a:cubicBezTo>
                  <a:cubicBezTo>
                    <a:pt x="57" y="52"/>
                    <a:pt x="57" y="52"/>
                    <a:pt x="57" y="52"/>
                  </a:cubicBezTo>
                  <a:cubicBezTo>
                    <a:pt x="66" y="41"/>
                    <a:pt x="67" y="25"/>
                    <a:pt x="58" y="14"/>
                  </a:cubicBezTo>
                  <a:cubicBezTo>
                    <a:pt x="48" y="2"/>
                    <a:pt x="29" y="0"/>
                    <a:pt x="16" y="10"/>
                  </a:cubicBezTo>
                  <a:cubicBezTo>
                    <a:pt x="3" y="21"/>
                    <a:pt x="0" y="40"/>
                    <a:pt x="10" y="52"/>
                  </a:cubicBezTo>
                  <a:cubicBezTo>
                    <a:pt x="19" y="63"/>
                    <a:pt x="35" y="66"/>
                    <a:pt x="47" y="59"/>
                  </a:cubicBezTo>
                  <a:cubicBezTo>
                    <a:pt x="56" y="70"/>
                    <a:pt x="56" y="70"/>
                    <a:pt x="56" y="70"/>
                  </a:cubicBezTo>
                  <a:cubicBezTo>
                    <a:pt x="55" y="72"/>
                    <a:pt x="55" y="74"/>
                    <a:pt x="57" y="76"/>
                  </a:cubicBezTo>
                  <a:cubicBezTo>
                    <a:pt x="70" y="93"/>
                    <a:pt x="70" y="93"/>
                    <a:pt x="70" y="93"/>
                  </a:cubicBezTo>
                  <a:cubicBezTo>
                    <a:pt x="72" y="95"/>
                    <a:pt x="76" y="96"/>
                    <a:pt x="78" y="94"/>
                  </a:cubicBezTo>
                  <a:cubicBezTo>
                    <a:pt x="84" y="89"/>
                    <a:pt x="84" y="89"/>
                    <a:pt x="84" y="89"/>
                  </a:cubicBezTo>
                  <a:cubicBezTo>
                    <a:pt x="87" y="87"/>
                    <a:pt x="87" y="84"/>
                    <a:pt x="85" y="81"/>
                  </a:cubicBezTo>
                  <a:close/>
                  <a:moveTo>
                    <a:pt x="47" y="49"/>
                  </a:moveTo>
                  <a:cubicBezTo>
                    <a:pt x="37" y="57"/>
                    <a:pt x="24" y="56"/>
                    <a:pt x="17" y="47"/>
                  </a:cubicBezTo>
                  <a:cubicBezTo>
                    <a:pt x="10" y="38"/>
                    <a:pt x="12" y="25"/>
                    <a:pt x="21" y="17"/>
                  </a:cubicBezTo>
                  <a:cubicBezTo>
                    <a:pt x="31" y="10"/>
                    <a:pt x="44" y="11"/>
                    <a:pt x="51" y="20"/>
                  </a:cubicBezTo>
                  <a:cubicBezTo>
                    <a:pt x="58" y="28"/>
                    <a:pt x="56" y="42"/>
                    <a:pt x="47" y="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78"/>
            <p:cNvSpPr>
              <a:spLocks/>
            </p:cNvSpPr>
            <p:nvPr/>
          </p:nvSpPr>
          <p:spPr bwMode="auto">
            <a:xfrm>
              <a:off x="5776913" y="4478338"/>
              <a:ext cx="263525" cy="223838"/>
            </a:xfrm>
            <a:custGeom>
              <a:avLst/>
              <a:gdLst/>
              <a:ahLst/>
              <a:cxnLst>
                <a:cxn ang="0">
                  <a:pos x="63" y="95"/>
                </a:cxn>
                <a:cxn ang="0">
                  <a:pos x="55" y="67"/>
                </a:cxn>
                <a:cxn ang="0">
                  <a:pos x="70" y="43"/>
                </a:cxn>
                <a:cxn ang="0">
                  <a:pos x="93" y="35"/>
                </a:cxn>
                <a:cxn ang="0">
                  <a:pos x="122" y="48"/>
                </a:cxn>
                <a:cxn ang="0">
                  <a:pos x="124" y="52"/>
                </a:cxn>
                <a:cxn ang="0">
                  <a:pos x="124" y="21"/>
                </a:cxn>
                <a:cxn ang="0">
                  <a:pos x="85" y="21"/>
                </a:cxn>
                <a:cxn ang="0">
                  <a:pos x="85" y="14"/>
                </a:cxn>
                <a:cxn ang="0">
                  <a:pos x="71" y="0"/>
                </a:cxn>
                <a:cxn ang="0">
                  <a:pos x="14" y="0"/>
                </a:cxn>
                <a:cxn ang="0">
                  <a:pos x="0" y="14"/>
                </a:cxn>
                <a:cxn ang="0">
                  <a:pos x="0" y="21"/>
                </a:cxn>
                <a:cxn ang="0">
                  <a:pos x="0" y="22"/>
                </a:cxn>
                <a:cxn ang="0">
                  <a:pos x="0" y="105"/>
                </a:cxn>
                <a:cxn ang="0">
                  <a:pos x="76" y="105"/>
                </a:cxn>
                <a:cxn ang="0">
                  <a:pos x="63" y="95"/>
                </a:cxn>
              </a:cxnLst>
              <a:rect l="0" t="0" r="r" b="b"/>
              <a:pathLst>
                <a:path w="124" h="105">
                  <a:moveTo>
                    <a:pt x="63" y="95"/>
                  </a:moveTo>
                  <a:cubicBezTo>
                    <a:pt x="57" y="87"/>
                    <a:pt x="54" y="77"/>
                    <a:pt x="55" y="67"/>
                  </a:cubicBezTo>
                  <a:cubicBezTo>
                    <a:pt x="57" y="58"/>
                    <a:pt x="62" y="49"/>
                    <a:pt x="70" y="43"/>
                  </a:cubicBezTo>
                  <a:cubicBezTo>
                    <a:pt x="76" y="37"/>
                    <a:pt x="85" y="35"/>
                    <a:pt x="93" y="35"/>
                  </a:cubicBezTo>
                  <a:cubicBezTo>
                    <a:pt x="105" y="35"/>
                    <a:pt x="115" y="39"/>
                    <a:pt x="122" y="48"/>
                  </a:cubicBezTo>
                  <a:cubicBezTo>
                    <a:pt x="123" y="49"/>
                    <a:pt x="123" y="50"/>
                    <a:pt x="124" y="52"/>
                  </a:cubicBezTo>
                  <a:cubicBezTo>
                    <a:pt x="124" y="21"/>
                    <a:pt x="124" y="21"/>
                    <a:pt x="124" y="21"/>
                  </a:cubicBezTo>
                  <a:cubicBezTo>
                    <a:pt x="85" y="21"/>
                    <a:pt x="85" y="21"/>
                    <a:pt x="85" y="21"/>
                  </a:cubicBezTo>
                  <a:cubicBezTo>
                    <a:pt x="85" y="14"/>
                    <a:pt x="85" y="14"/>
                    <a:pt x="85" y="14"/>
                  </a:cubicBezTo>
                  <a:cubicBezTo>
                    <a:pt x="85" y="6"/>
                    <a:pt x="79" y="0"/>
                    <a:pt x="71" y="0"/>
                  </a:cubicBezTo>
                  <a:cubicBezTo>
                    <a:pt x="14" y="0"/>
                    <a:pt x="14" y="0"/>
                    <a:pt x="14" y="0"/>
                  </a:cubicBezTo>
                  <a:cubicBezTo>
                    <a:pt x="6" y="0"/>
                    <a:pt x="0" y="6"/>
                    <a:pt x="0" y="14"/>
                  </a:cubicBezTo>
                  <a:cubicBezTo>
                    <a:pt x="0" y="21"/>
                    <a:pt x="0" y="21"/>
                    <a:pt x="0" y="21"/>
                  </a:cubicBezTo>
                  <a:cubicBezTo>
                    <a:pt x="0" y="22"/>
                    <a:pt x="0" y="22"/>
                    <a:pt x="0" y="22"/>
                  </a:cubicBezTo>
                  <a:cubicBezTo>
                    <a:pt x="0" y="105"/>
                    <a:pt x="0" y="105"/>
                    <a:pt x="0" y="105"/>
                  </a:cubicBezTo>
                  <a:cubicBezTo>
                    <a:pt x="76" y="105"/>
                    <a:pt x="76" y="105"/>
                    <a:pt x="76" y="105"/>
                  </a:cubicBezTo>
                  <a:cubicBezTo>
                    <a:pt x="71" y="103"/>
                    <a:pt x="66" y="99"/>
                    <a:pt x="63" y="9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p:cNvGrpSpPr/>
          <p:nvPr/>
        </p:nvGrpSpPr>
        <p:grpSpPr>
          <a:xfrm>
            <a:off x="4517521" y="4460515"/>
            <a:ext cx="286761" cy="343620"/>
            <a:chOff x="3735388" y="3473450"/>
            <a:chExt cx="184150" cy="220663"/>
          </a:xfrm>
          <a:solidFill>
            <a:schemeClr val="bg1"/>
          </a:solidFill>
        </p:grpSpPr>
        <p:sp>
          <p:nvSpPr>
            <p:cNvPr id="60" name="Freeform 96"/>
            <p:cNvSpPr>
              <a:spLocks noEditPoints="1"/>
            </p:cNvSpPr>
            <p:nvPr/>
          </p:nvSpPr>
          <p:spPr bwMode="auto">
            <a:xfrm>
              <a:off x="3773488" y="3473450"/>
              <a:ext cx="104775" cy="104775"/>
            </a:xfrm>
            <a:custGeom>
              <a:avLst/>
              <a:gdLst/>
              <a:ahLst/>
              <a:cxnLst>
                <a:cxn ang="0">
                  <a:pos x="21" y="41"/>
                </a:cxn>
                <a:cxn ang="0">
                  <a:pos x="41" y="21"/>
                </a:cxn>
                <a:cxn ang="0">
                  <a:pos x="21" y="0"/>
                </a:cxn>
                <a:cxn ang="0">
                  <a:pos x="0" y="21"/>
                </a:cxn>
                <a:cxn ang="0">
                  <a:pos x="21" y="41"/>
                </a:cxn>
                <a:cxn ang="0">
                  <a:pos x="21" y="6"/>
                </a:cxn>
                <a:cxn ang="0">
                  <a:pos x="36" y="21"/>
                </a:cxn>
                <a:cxn ang="0">
                  <a:pos x="21" y="36"/>
                </a:cxn>
                <a:cxn ang="0">
                  <a:pos x="6" y="21"/>
                </a:cxn>
                <a:cxn ang="0">
                  <a:pos x="21" y="6"/>
                </a:cxn>
              </a:cxnLst>
              <a:rect l="0" t="0" r="r" b="b"/>
              <a:pathLst>
                <a:path w="41" h="41">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97"/>
            <p:cNvSpPr>
              <a:spLocks noEditPoints="1"/>
            </p:cNvSpPr>
            <p:nvPr/>
          </p:nvSpPr>
          <p:spPr bwMode="auto">
            <a:xfrm>
              <a:off x="3735388" y="3586163"/>
              <a:ext cx="184150" cy="107950"/>
            </a:xfrm>
            <a:custGeom>
              <a:avLst/>
              <a:gdLst/>
              <a:ahLst/>
              <a:cxnLst>
                <a:cxn ang="0">
                  <a:pos x="71" y="19"/>
                </a:cxn>
                <a:cxn ang="0">
                  <a:pos x="48" y="0"/>
                </a:cxn>
                <a:cxn ang="0">
                  <a:pos x="45" y="1"/>
                </a:cxn>
                <a:cxn ang="0">
                  <a:pos x="36" y="12"/>
                </a:cxn>
                <a:cxn ang="0">
                  <a:pos x="27" y="1"/>
                </a:cxn>
                <a:cxn ang="0">
                  <a:pos x="24" y="0"/>
                </a:cxn>
                <a:cxn ang="0">
                  <a:pos x="0" y="19"/>
                </a:cxn>
                <a:cxn ang="0">
                  <a:pos x="0" y="21"/>
                </a:cxn>
                <a:cxn ang="0">
                  <a:pos x="36" y="42"/>
                </a:cxn>
                <a:cxn ang="0">
                  <a:pos x="71" y="21"/>
                </a:cxn>
                <a:cxn ang="0">
                  <a:pos x="71" y="19"/>
                </a:cxn>
                <a:cxn ang="0">
                  <a:pos x="49" y="6"/>
                </a:cxn>
                <a:cxn ang="0">
                  <a:pos x="53" y="8"/>
                </a:cxn>
                <a:cxn ang="0">
                  <a:pos x="44" y="20"/>
                </a:cxn>
                <a:cxn ang="0">
                  <a:pos x="42" y="18"/>
                </a:cxn>
                <a:cxn ang="0">
                  <a:pos x="39" y="16"/>
                </a:cxn>
                <a:cxn ang="0">
                  <a:pos x="49" y="6"/>
                </a:cxn>
                <a:cxn ang="0">
                  <a:pos x="32" y="16"/>
                </a:cxn>
                <a:cxn ang="0">
                  <a:pos x="29" y="18"/>
                </a:cxn>
                <a:cxn ang="0">
                  <a:pos x="28" y="20"/>
                </a:cxn>
                <a:cxn ang="0">
                  <a:pos x="19" y="8"/>
                </a:cxn>
                <a:cxn ang="0">
                  <a:pos x="23" y="6"/>
                </a:cxn>
                <a:cxn ang="0">
                  <a:pos x="32" y="16"/>
                </a:cxn>
                <a:cxn ang="0">
                  <a:pos x="38" y="36"/>
                </a:cxn>
                <a:cxn ang="0">
                  <a:pos x="38" y="24"/>
                </a:cxn>
                <a:cxn ang="0">
                  <a:pos x="36" y="23"/>
                </a:cxn>
                <a:cxn ang="0">
                  <a:pos x="34" y="24"/>
                </a:cxn>
                <a:cxn ang="0">
                  <a:pos x="34" y="36"/>
                </a:cxn>
                <a:cxn ang="0">
                  <a:pos x="6" y="20"/>
                </a:cxn>
                <a:cxn ang="0">
                  <a:pos x="16" y="10"/>
                </a:cxn>
                <a:cxn ang="0">
                  <a:pos x="27" y="23"/>
                </a:cxn>
                <a:cxn ang="0">
                  <a:pos x="29" y="23"/>
                </a:cxn>
                <a:cxn ang="0">
                  <a:pos x="32" y="21"/>
                </a:cxn>
                <a:cxn ang="0">
                  <a:pos x="36" y="18"/>
                </a:cxn>
                <a:cxn ang="0">
                  <a:pos x="40" y="21"/>
                </a:cxn>
                <a:cxn ang="0">
                  <a:pos x="43" y="23"/>
                </a:cxn>
                <a:cxn ang="0">
                  <a:pos x="44" y="24"/>
                </a:cxn>
                <a:cxn ang="0">
                  <a:pos x="45" y="23"/>
                </a:cxn>
                <a:cxn ang="0">
                  <a:pos x="56" y="10"/>
                </a:cxn>
                <a:cxn ang="0">
                  <a:pos x="66" y="20"/>
                </a:cxn>
                <a:cxn ang="0">
                  <a:pos x="38" y="36"/>
                </a:cxn>
              </a:cxnLst>
              <a:rect l="0" t="0" r="r" b="b"/>
              <a:pathLst>
                <a:path w="72" h="42">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147"/>
          <p:cNvSpPr>
            <a:spLocks noEditPoints="1"/>
          </p:cNvSpPr>
          <p:nvPr/>
        </p:nvSpPr>
        <p:spPr bwMode="auto">
          <a:xfrm>
            <a:off x="5064368" y="4488946"/>
            <a:ext cx="341147" cy="286761"/>
          </a:xfrm>
          <a:custGeom>
            <a:avLst/>
            <a:gdLst/>
            <a:ahLst/>
            <a:cxnLst>
              <a:cxn ang="0">
                <a:pos x="60" y="22"/>
              </a:cxn>
              <a:cxn ang="0">
                <a:pos x="42" y="18"/>
              </a:cxn>
              <a:cxn ang="0">
                <a:pos x="6" y="6"/>
              </a:cxn>
              <a:cxn ang="0">
                <a:pos x="0" y="19"/>
              </a:cxn>
              <a:cxn ang="0">
                <a:pos x="26" y="51"/>
              </a:cxn>
              <a:cxn ang="0">
                <a:pos x="44" y="55"/>
              </a:cxn>
              <a:cxn ang="0">
                <a:pos x="68" y="72"/>
              </a:cxn>
              <a:cxn ang="0">
                <a:pos x="80" y="66"/>
              </a:cxn>
              <a:cxn ang="0">
                <a:pos x="80" y="42"/>
              </a:cxn>
              <a:cxn ang="0">
                <a:pos x="9" y="27"/>
              </a:cxn>
              <a:cxn ang="0">
                <a:pos x="9" y="11"/>
              </a:cxn>
              <a:cxn ang="0">
                <a:pos x="26" y="10"/>
              </a:cxn>
              <a:cxn ang="0">
                <a:pos x="36" y="22"/>
              </a:cxn>
              <a:cxn ang="0">
                <a:pos x="31" y="34"/>
              </a:cxn>
              <a:cxn ang="0">
                <a:pos x="14" y="23"/>
              </a:cxn>
              <a:cxn ang="0">
                <a:pos x="15" y="15"/>
              </a:cxn>
              <a:cxn ang="0">
                <a:pos x="29" y="22"/>
              </a:cxn>
              <a:cxn ang="0">
                <a:pos x="32" y="19"/>
              </a:cxn>
              <a:cxn ang="0">
                <a:pos x="12" y="12"/>
              </a:cxn>
              <a:cxn ang="0">
                <a:pos x="12" y="26"/>
              </a:cxn>
              <a:cxn ang="0">
                <a:pos x="37" y="47"/>
              </a:cxn>
              <a:cxn ang="0">
                <a:pos x="43" y="45"/>
              </a:cxn>
              <a:cxn ang="0">
                <a:pos x="44" y="32"/>
              </a:cxn>
              <a:cxn ang="0">
                <a:pos x="45" y="31"/>
              </a:cxn>
              <a:cxn ang="0">
                <a:pos x="47" y="30"/>
              </a:cxn>
              <a:cxn ang="0">
                <a:pos x="46" y="46"/>
              </a:cxn>
              <a:cxn ang="0">
                <a:pos x="37" y="51"/>
              </a:cxn>
              <a:cxn ang="0">
                <a:pos x="77" y="62"/>
              </a:cxn>
              <a:cxn ang="0">
                <a:pos x="60" y="63"/>
              </a:cxn>
              <a:cxn ang="0">
                <a:pos x="49" y="51"/>
              </a:cxn>
              <a:cxn ang="0">
                <a:pos x="55" y="38"/>
              </a:cxn>
              <a:cxn ang="0">
                <a:pos x="72" y="50"/>
              </a:cxn>
              <a:cxn ang="0">
                <a:pos x="71" y="58"/>
              </a:cxn>
              <a:cxn ang="0">
                <a:pos x="64" y="58"/>
              </a:cxn>
              <a:cxn ang="0">
                <a:pos x="54" y="51"/>
              </a:cxn>
              <a:cxn ang="0">
                <a:pos x="61" y="61"/>
              </a:cxn>
              <a:cxn ang="0">
                <a:pos x="74" y="61"/>
              </a:cxn>
              <a:cxn ang="0">
                <a:pos x="74" y="48"/>
              </a:cxn>
              <a:cxn ang="0">
                <a:pos x="42" y="28"/>
              </a:cxn>
              <a:cxn ang="0">
                <a:pos x="39" y="35"/>
              </a:cxn>
              <a:cxn ang="0">
                <a:pos x="41" y="42"/>
              </a:cxn>
              <a:cxn ang="0">
                <a:pos x="39" y="43"/>
              </a:cxn>
              <a:cxn ang="0">
                <a:pos x="36" y="35"/>
              </a:cxn>
              <a:cxn ang="0">
                <a:pos x="40" y="26"/>
              </a:cxn>
              <a:cxn ang="0">
                <a:pos x="56" y="26"/>
              </a:cxn>
              <a:cxn ang="0">
                <a:pos x="77" y="62"/>
              </a:cxn>
            </a:cxnLst>
            <a:rect l="0" t="0" r="r" b="b"/>
            <a:pathLst>
              <a:path w="85" h="72">
                <a:moveTo>
                  <a:pt x="80" y="42"/>
                </a:moveTo>
                <a:cubicBezTo>
                  <a:pt x="60" y="22"/>
                  <a:pt x="60" y="22"/>
                  <a:pt x="60" y="22"/>
                </a:cubicBezTo>
                <a:cubicBezTo>
                  <a:pt x="57" y="19"/>
                  <a:pt x="53" y="17"/>
                  <a:pt x="48" y="17"/>
                </a:cubicBezTo>
                <a:cubicBezTo>
                  <a:pt x="46" y="17"/>
                  <a:pt x="44" y="18"/>
                  <a:pt x="42" y="18"/>
                </a:cubicBezTo>
                <a:cubicBezTo>
                  <a:pt x="30" y="6"/>
                  <a:pt x="30" y="6"/>
                  <a:pt x="30" y="6"/>
                </a:cubicBezTo>
                <a:cubicBezTo>
                  <a:pt x="23" y="0"/>
                  <a:pt x="13" y="0"/>
                  <a:pt x="6" y="6"/>
                </a:cubicBezTo>
                <a:cubicBezTo>
                  <a:pt x="5" y="7"/>
                  <a:pt x="5" y="7"/>
                  <a:pt x="5" y="7"/>
                </a:cubicBezTo>
                <a:cubicBezTo>
                  <a:pt x="2" y="10"/>
                  <a:pt x="0" y="14"/>
                  <a:pt x="0" y="19"/>
                </a:cubicBezTo>
                <a:cubicBezTo>
                  <a:pt x="0" y="23"/>
                  <a:pt x="2" y="28"/>
                  <a:pt x="5" y="31"/>
                </a:cubicBezTo>
                <a:cubicBezTo>
                  <a:pt x="26" y="51"/>
                  <a:pt x="26" y="51"/>
                  <a:pt x="26" y="51"/>
                </a:cubicBezTo>
                <a:cubicBezTo>
                  <a:pt x="29" y="54"/>
                  <a:pt x="33" y="56"/>
                  <a:pt x="37" y="56"/>
                </a:cubicBezTo>
                <a:cubicBezTo>
                  <a:pt x="40" y="56"/>
                  <a:pt x="42" y="55"/>
                  <a:pt x="44" y="55"/>
                </a:cubicBezTo>
                <a:cubicBezTo>
                  <a:pt x="56" y="67"/>
                  <a:pt x="56" y="67"/>
                  <a:pt x="56" y="67"/>
                </a:cubicBezTo>
                <a:cubicBezTo>
                  <a:pt x="59" y="70"/>
                  <a:pt x="63" y="72"/>
                  <a:pt x="68" y="72"/>
                </a:cubicBezTo>
                <a:cubicBezTo>
                  <a:pt x="72" y="72"/>
                  <a:pt x="76" y="70"/>
                  <a:pt x="80" y="67"/>
                </a:cubicBezTo>
                <a:cubicBezTo>
                  <a:pt x="80" y="66"/>
                  <a:pt x="80" y="66"/>
                  <a:pt x="80" y="66"/>
                </a:cubicBezTo>
                <a:cubicBezTo>
                  <a:pt x="83" y="63"/>
                  <a:pt x="85" y="59"/>
                  <a:pt x="85" y="54"/>
                </a:cubicBezTo>
                <a:cubicBezTo>
                  <a:pt x="85" y="50"/>
                  <a:pt x="83" y="45"/>
                  <a:pt x="80" y="42"/>
                </a:cubicBezTo>
                <a:close/>
                <a:moveTo>
                  <a:pt x="29" y="47"/>
                </a:moveTo>
                <a:cubicBezTo>
                  <a:pt x="9" y="27"/>
                  <a:pt x="9" y="27"/>
                  <a:pt x="9" y="27"/>
                </a:cubicBezTo>
                <a:cubicBezTo>
                  <a:pt x="7" y="25"/>
                  <a:pt x="6" y="22"/>
                  <a:pt x="6" y="19"/>
                </a:cubicBezTo>
                <a:cubicBezTo>
                  <a:pt x="6" y="16"/>
                  <a:pt x="7" y="13"/>
                  <a:pt x="9" y="11"/>
                </a:cubicBezTo>
                <a:cubicBezTo>
                  <a:pt x="10" y="10"/>
                  <a:pt x="10" y="10"/>
                  <a:pt x="10" y="10"/>
                </a:cubicBezTo>
                <a:cubicBezTo>
                  <a:pt x="14" y="5"/>
                  <a:pt x="22" y="5"/>
                  <a:pt x="26" y="10"/>
                </a:cubicBezTo>
                <a:cubicBezTo>
                  <a:pt x="37" y="21"/>
                  <a:pt x="37" y="21"/>
                  <a:pt x="37" y="21"/>
                </a:cubicBezTo>
                <a:cubicBezTo>
                  <a:pt x="37" y="21"/>
                  <a:pt x="37" y="22"/>
                  <a:pt x="36" y="22"/>
                </a:cubicBezTo>
                <a:cubicBezTo>
                  <a:pt x="36" y="23"/>
                  <a:pt x="36" y="23"/>
                  <a:pt x="36" y="23"/>
                </a:cubicBezTo>
                <a:cubicBezTo>
                  <a:pt x="33" y="26"/>
                  <a:pt x="31" y="30"/>
                  <a:pt x="31" y="34"/>
                </a:cubicBezTo>
                <a:cubicBezTo>
                  <a:pt x="31" y="37"/>
                  <a:pt x="31" y="39"/>
                  <a:pt x="32" y="41"/>
                </a:cubicBezTo>
                <a:cubicBezTo>
                  <a:pt x="14" y="23"/>
                  <a:pt x="14" y="23"/>
                  <a:pt x="14" y="23"/>
                </a:cubicBezTo>
                <a:cubicBezTo>
                  <a:pt x="12" y="21"/>
                  <a:pt x="12" y="18"/>
                  <a:pt x="14" y="15"/>
                </a:cubicBezTo>
                <a:cubicBezTo>
                  <a:pt x="15" y="15"/>
                  <a:pt x="15" y="15"/>
                  <a:pt x="15" y="15"/>
                </a:cubicBezTo>
                <a:cubicBezTo>
                  <a:pt x="17" y="13"/>
                  <a:pt x="20" y="13"/>
                  <a:pt x="22" y="15"/>
                </a:cubicBezTo>
                <a:cubicBezTo>
                  <a:pt x="29" y="22"/>
                  <a:pt x="29" y="22"/>
                  <a:pt x="29" y="22"/>
                </a:cubicBezTo>
                <a:cubicBezTo>
                  <a:pt x="30" y="23"/>
                  <a:pt x="31" y="23"/>
                  <a:pt x="32" y="22"/>
                </a:cubicBezTo>
                <a:cubicBezTo>
                  <a:pt x="32" y="21"/>
                  <a:pt x="32" y="20"/>
                  <a:pt x="32" y="19"/>
                </a:cubicBezTo>
                <a:cubicBezTo>
                  <a:pt x="25" y="12"/>
                  <a:pt x="25" y="12"/>
                  <a:pt x="25" y="12"/>
                </a:cubicBezTo>
                <a:cubicBezTo>
                  <a:pt x="21" y="9"/>
                  <a:pt x="16" y="9"/>
                  <a:pt x="12" y="12"/>
                </a:cubicBezTo>
                <a:cubicBezTo>
                  <a:pt x="12" y="13"/>
                  <a:pt x="12" y="13"/>
                  <a:pt x="12" y="13"/>
                </a:cubicBezTo>
                <a:cubicBezTo>
                  <a:pt x="8" y="16"/>
                  <a:pt x="8" y="22"/>
                  <a:pt x="12" y="26"/>
                </a:cubicBezTo>
                <a:cubicBezTo>
                  <a:pt x="31" y="45"/>
                  <a:pt x="31" y="45"/>
                  <a:pt x="31" y="45"/>
                </a:cubicBezTo>
                <a:cubicBezTo>
                  <a:pt x="32" y="46"/>
                  <a:pt x="35" y="47"/>
                  <a:pt x="37" y="47"/>
                </a:cubicBezTo>
                <a:cubicBezTo>
                  <a:pt x="37" y="47"/>
                  <a:pt x="38" y="47"/>
                  <a:pt x="38" y="47"/>
                </a:cubicBezTo>
                <a:cubicBezTo>
                  <a:pt x="40" y="47"/>
                  <a:pt x="42" y="46"/>
                  <a:pt x="43" y="45"/>
                </a:cubicBezTo>
                <a:cubicBezTo>
                  <a:pt x="44" y="44"/>
                  <a:pt x="44" y="44"/>
                  <a:pt x="44" y="44"/>
                </a:cubicBezTo>
                <a:cubicBezTo>
                  <a:pt x="47" y="41"/>
                  <a:pt x="47" y="35"/>
                  <a:pt x="44" y="32"/>
                </a:cubicBezTo>
                <a:cubicBezTo>
                  <a:pt x="44" y="32"/>
                  <a:pt x="44" y="31"/>
                  <a:pt x="44" y="31"/>
                </a:cubicBezTo>
                <a:cubicBezTo>
                  <a:pt x="45" y="31"/>
                  <a:pt x="45" y="31"/>
                  <a:pt x="45" y="31"/>
                </a:cubicBezTo>
                <a:cubicBezTo>
                  <a:pt x="45" y="30"/>
                  <a:pt x="46" y="30"/>
                  <a:pt x="46" y="30"/>
                </a:cubicBezTo>
                <a:cubicBezTo>
                  <a:pt x="46" y="30"/>
                  <a:pt x="46" y="30"/>
                  <a:pt x="47" y="30"/>
                </a:cubicBezTo>
                <a:cubicBezTo>
                  <a:pt x="49" y="32"/>
                  <a:pt x="50" y="35"/>
                  <a:pt x="50" y="38"/>
                </a:cubicBezTo>
                <a:cubicBezTo>
                  <a:pt x="50" y="41"/>
                  <a:pt x="49" y="44"/>
                  <a:pt x="46" y="46"/>
                </a:cubicBezTo>
                <a:cubicBezTo>
                  <a:pt x="46" y="47"/>
                  <a:pt x="46" y="47"/>
                  <a:pt x="46" y="47"/>
                </a:cubicBezTo>
                <a:cubicBezTo>
                  <a:pt x="43" y="49"/>
                  <a:pt x="40" y="51"/>
                  <a:pt x="37" y="51"/>
                </a:cubicBezTo>
                <a:cubicBezTo>
                  <a:pt x="34" y="51"/>
                  <a:pt x="31" y="49"/>
                  <a:pt x="29" y="47"/>
                </a:cubicBezTo>
                <a:close/>
                <a:moveTo>
                  <a:pt x="77" y="62"/>
                </a:moveTo>
                <a:cubicBezTo>
                  <a:pt x="76" y="63"/>
                  <a:pt x="76" y="63"/>
                  <a:pt x="76" y="63"/>
                </a:cubicBezTo>
                <a:cubicBezTo>
                  <a:pt x="71" y="68"/>
                  <a:pt x="64" y="68"/>
                  <a:pt x="60" y="63"/>
                </a:cubicBezTo>
                <a:cubicBezTo>
                  <a:pt x="48" y="52"/>
                  <a:pt x="48" y="52"/>
                  <a:pt x="48" y="52"/>
                </a:cubicBezTo>
                <a:cubicBezTo>
                  <a:pt x="49" y="52"/>
                  <a:pt x="49" y="51"/>
                  <a:pt x="49" y="51"/>
                </a:cubicBezTo>
                <a:cubicBezTo>
                  <a:pt x="50" y="50"/>
                  <a:pt x="50" y="50"/>
                  <a:pt x="50" y="50"/>
                </a:cubicBezTo>
                <a:cubicBezTo>
                  <a:pt x="53" y="47"/>
                  <a:pt x="55" y="43"/>
                  <a:pt x="55" y="38"/>
                </a:cubicBezTo>
                <a:cubicBezTo>
                  <a:pt x="55" y="36"/>
                  <a:pt x="55" y="34"/>
                  <a:pt x="54" y="32"/>
                </a:cubicBezTo>
                <a:cubicBezTo>
                  <a:pt x="72" y="50"/>
                  <a:pt x="72" y="50"/>
                  <a:pt x="72" y="50"/>
                </a:cubicBezTo>
                <a:cubicBezTo>
                  <a:pt x="74" y="52"/>
                  <a:pt x="74" y="56"/>
                  <a:pt x="72" y="58"/>
                </a:cubicBezTo>
                <a:cubicBezTo>
                  <a:pt x="71" y="58"/>
                  <a:pt x="71" y="58"/>
                  <a:pt x="71" y="58"/>
                </a:cubicBezTo>
                <a:cubicBezTo>
                  <a:pt x="70" y="59"/>
                  <a:pt x="69" y="60"/>
                  <a:pt x="67" y="60"/>
                </a:cubicBezTo>
                <a:cubicBezTo>
                  <a:pt x="66" y="60"/>
                  <a:pt x="65" y="59"/>
                  <a:pt x="64" y="58"/>
                </a:cubicBezTo>
                <a:cubicBezTo>
                  <a:pt x="56" y="51"/>
                  <a:pt x="56" y="51"/>
                  <a:pt x="56" y="51"/>
                </a:cubicBezTo>
                <a:cubicBezTo>
                  <a:pt x="55" y="50"/>
                  <a:pt x="54" y="50"/>
                  <a:pt x="54" y="51"/>
                </a:cubicBezTo>
                <a:cubicBezTo>
                  <a:pt x="53" y="51"/>
                  <a:pt x="53" y="53"/>
                  <a:pt x="54" y="53"/>
                </a:cubicBezTo>
                <a:cubicBezTo>
                  <a:pt x="61" y="61"/>
                  <a:pt x="61" y="61"/>
                  <a:pt x="61" y="61"/>
                </a:cubicBezTo>
                <a:cubicBezTo>
                  <a:pt x="63" y="62"/>
                  <a:pt x="65" y="63"/>
                  <a:pt x="67" y="63"/>
                </a:cubicBezTo>
                <a:cubicBezTo>
                  <a:pt x="70" y="63"/>
                  <a:pt x="72" y="62"/>
                  <a:pt x="74" y="61"/>
                </a:cubicBezTo>
                <a:cubicBezTo>
                  <a:pt x="74" y="60"/>
                  <a:pt x="74" y="60"/>
                  <a:pt x="74" y="60"/>
                </a:cubicBezTo>
                <a:cubicBezTo>
                  <a:pt x="78" y="57"/>
                  <a:pt x="78" y="51"/>
                  <a:pt x="74" y="48"/>
                </a:cubicBezTo>
                <a:cubicBezTo>
                  <a:pt x="55" y="28"/>
                  <a:pt x="55" y="28"/>
                  <a:pt x="55" y="28"/>
                </a:cubicBezTo>
                <a:cubicBezTo>
                  <a:pt x="51" y="25"/>
                  <a:pt x="46" y="25"/>
                  <a:pt x="42" y="28"/>
                </a:cubicBezTo>
                <a:cubicBezTo>
                  <a:pt x="42" y="29"/>
                  <a:pt x="42" y="29"/>
                  <a:pt x="42" y="29"/>
                </a:cubicBezTo>
                <a:cubicBezTo>
                  <a:pt x="40" y="30"/>
                  <a:pt x="39" y="33"/>
                  <a:pt x="39" y="35"/>
                </a:cubicBezTo>
                <a:cubicBezTo>
                  <a:pt x="39" y="37"/>
                  <a:pt x="40" y="39"/>
                  <a:pt x="42" y="41"/>
                </a:cubicBezTo>
                <a:cubicBezTo>
                  <a:pt x="41" y="41"/>
                  <a:pt x="41" y="41"/>
                  <a:pt x="41" y="42"/>
                </a:cubicBezTo>
                <a:cubicBezTo>
                  <a:pt x="41" y="42"/>
                  <a:pt x="41" y="42"/>
                  <a:pt x="41" y="42"/>
                </a:cubicBezTo>
                <a:cubicBezTo>
                  <a:pt x="40" y="42"/>
                  <a:pt x="40" y="43"/>
                  <a:pt x="39" y="43"/>
                </a:cubicBezTo>
                <a:cubicBezTo>
                  <a:pt x="39" y="43"/>
                  <a:pt x="39" y="43"/>
                  <a:pt x="39" y="42"/>
                </a:cubicBezTo>
                <a:cubicBezTo>
                  <a:pt x="37" y="40"/>
                  <a:pt x="36" y="38"/>
                  <a:pt x="36" y="35"/>
                </a:cubicBezTo>
                <a:cubicBezTo>
                  <a:pt x="36" y="32"/>
                  <a:pt x="37" y="29"/>
                  <a:pt x="39" y="27"/>
                </a:cubicBezTo>
                <a:cubicBezTo>
                  <a:pt x="40" y="26"/>
                  <a:pt x="40" y="26"/>
                  <a:pt x="40" y="26"/>
                </a:cubicBezTo>
                <a:cubicBezTo>
                  <a:pt x="42" y="24"/>
                  <a:pt x="45" y="22"/>
                  <a:pt x="48" y="22"/>
                </a:cubicBezTo>
                <a:cubicBezTo>
                  <a:pt x="51" y="22"/>
                  <a:pt x="54" y="24"/>
                  <a:pt x="56" y="26"/>
                </a:cubicBezTo>
                <a:cubicBezTo>
                  <a:pt x="77" y="46"/>
                  <a:pt x="77" y="46"/>
                  <a:pt x="77" y="46"/>
                </a:cubicBezTo>
                <a:cubicBezTo>
                  <a:pt x="81" y="50"/>
                  <a:pt x="81" y="58"/>
                  <a:pt x="77" y="6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3" name="Group 62"/>
          <p:cNvGrpSpPr/>
          <p:nvPr/>
        </p:nvGrpSpPr>
        <p:grpSpPr>
          <a:xfrm>
            <a:off x="5652394" y="4502151"/>
            <a:ext cx="313172" cy="260350"/>
            <a:chOff x="1219200" y="1962150"/>
            <a:chExt cx="131763" cy="109538"/>
          </a:xfrm>
          <a:solidFill>
            <a:schemeClr val="bg1"/>
          </a:solidFill>
        </p:grpSpPr>
        <p:sp>
          <p:nvSpPr>
            <p:cNvPr id="64" name="Freeform 162"/>
            <p:cNvSpPr>
              <a:spLocks/>
            </p:cNvSpPr>
            <p:nvPr/>
          </p:nvSpPr>
          <p:spPr bwMode="auto">
            <a:xfrm>
              <a:off x="1225550" y="1992313"/>
              <a:ext cx="125413" cy="79375"/>
            </a:xfrm>
            <a:custGeom>
              <a:avLst/>
              <a:gdLst/>
              <a:ahLst/>
              <a:cxnLst>
                <a:cxn ang="0">
                  <a:pos x="0" y="50"/>
                </a:cxn>
                <a:cxn ang="0">
                  <a:pos x="26" y="20"/>
                </a:cxn>
                <a:cxn ang="0">
                  <a:pos x="56" y="24"/>
                </a:cxn>
                <a:cxn ang="0">
                  <a:pos x="79" y="0"/>
                </a:cxn>
                <a:cxn ang="0">
                  <a:pos x="79" y="50"/>
                </a:cxn>
                <a:cxn ang="0">
                  <a:pos x="0" y="50"/>
                </a:cxn>
              </a:cxnLst>
              <a:rect l="0" t="0" r="r" b="b"/>
              <a:pathLst>
                <a:path w="79" h="50">
                  <a:moveTo>
                    <a:pt x="0" y="50"/>
                  </a:moveTo>
                  <a:lnTo>
                    <a:pt x="26" y="20"/>
                  </a:lnTo>
                  <a:lnTo>
                    <a:pt x="56" y="24"/>
                  </a:lnTo>
                  <a:lnTo>
                    <a:pt x="79" y="0"/>
                  </a:lnTo>
                  <a:lnTo>
                    <a:pt x="79" y="50"/>
                  </a:lnTo>
                  <a:lnTo>
                    <a:pt x="0"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163"/>
            <p:cNvSpPr>
              <a:spLocks/>
            </p:cNvSpPr>
            <p:nvPr/>
          </p:nvSpPr>
          <p:spPr bwMode="auto">
            <a:xfrm>
              <a:off x="1219200" y="1962150"/>
              <a:ext cx="131763" cy="109538"/>
            </a:xfrm>
            <a:custGeom>
              <a:avLst/>
              <a:gdLst/>
              <a:ahLst/>
              <a:cxnLst>
                <a:cxn ang="0">
                  <a:pos x="83" y="17"/>
                </a:cxn>
                <a:cxn ang="0">
                  <a:pos x="83" y="0"/>
                </a:cxn>
                <a:cxn ang="0">
                  <a:pos x="67" y="1"/>
                </a:cxn>
                <a:cxn ang="0">
                  <a:pos x="72" y="5"/>
                </a:cxn>
                <a:cxn ang="0">
                  <a:pos x="55" y="28"/>
                </a:cxn>
                <a:cxn ang="0">
                  <a:pos x="25" y="22"/>
                </a:cxn>
                <a:cxn ang="0">
                  <a:pos x="0" y="69"/>
                </a:cxn>
                <a:cxn ang="0">
                  <a:pos x="28" y="33"/>
                </a:cxn>
                <a:cxn ang="0">
                  <a:pos x="58" y="38"/>
                </a:cxn>
                <a:cxn ang="0">
                  <a:pos x="79" y="12"/>
                </a:cxn>
                <a:cxn ang="0">
                  <a:pos x="83" y="17"/>
                </a:cxn>
              </a:cxnLst>
              <a:rect l="0" t="0" r="r" b="b"/>
              <a:pathLst>
                <a:path w="83" h="69">
                  <a:moveTo>
                    <a:pt x="83" y="17"/>
                  </a:moveTo>
                  <a:lnTo>
                    <a:pt x="83" y="0"/>
                  </a:lnTo>
                  <a:lnTo>
                    <a:pt x="67" y="1"/>
                  </a:lnTo>
                  <a:lnTo>
                    <a:pt x="72" y="5"/>
                  </a:lnTo>
                  <a:lnTo>
                    <a:pt x="55" y="28"/>
                  </a:lnTo>
                  <a:lnTo>
                    <a:pt x="25" y="22"/>
                  </a:lnTo>
                  <a:lnTo>
                    <a:pt x="0" y="69"/>
                  </a:lnTo>
                  <a:lnTo>
                    <a:pt x="28" y="33"/>
                  </a:lnTo>
                  <a:lnTo>
                    <a:pt x="58" y="38"/>
                  </a:lnTo>
                  <a:lnTo>
                    <a:pt x="79" y="12"/>
                  </a:lnTo>
                  <a:lnTo>
                    <a:pt x="83"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BCF6E2FA-5233-442C-91A7-C5B2F73EAED4}"/>
              </a:ext>
            </a:extLst>
          </p:cNvPr>
          <p:cNvPicPr>
            <a:picLocks noChangeAspect="1"/>
          </p:cNvPicPr>
          <p:nvPr/>
        </p:nvPicPr>
        <p:blipFill>
          <a:blip r:embed="rId2"/>
          <a:stretch>
            <a:fillRect/>
          </a:stretch>
        </p:blipFill>
        <p:spPr>
          <a:xfrm>
            <a:off x="0" y="0"/>
            <a:ext cx="12192000" cy="5211026"/>
          </a:xfrm>
          <a:prstGeom prst="rect">
            <a:avLst/>
          </a:prstGeom>
        </p:spPr>
      </p:pic>
    </p:spTree>
    <p:extLst>
      <p:ext uri="{BB962C8B-B14F-4D97-AF65-F5344CB8AC3E}">
        <p14:creationId xmlns:p14="http://schemas.microsoft.com/office/powerpoint/2010/main" val="41231343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23" presetClass="entr" presetSubtype="16"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p:cTn id="36" dur="500" fill="hold"/>
                                        <p:tgtEl>
                                          <p:spTgt spid="63"/>
                                        </p:tgtEl>
                                        <p:attrNameLst>
                                          <p:attrName>ppt_w</p:attrName>
                                        </p:attrNameLst>
                                      </p:cBhvr>
                                      <p:tavLst>
                                        <p:tav tm="0">
                                          <p:val>
                                            <p:fltVal val="0"/>
                                          </p:val>
                                        </p:tav>
                                        <p:tav tm="100000">
                                          <p:val>
                                            <p:strVal val="#ppt_w"/>
                                          </p:val>
                                        </p:tav>
                                      </p:tavLst>
                                    </p:anim>
                                    <p:anim calcmode="lin" valueType="num">
                                      <p:cBhvr>
                                        <p:cTn id="37" dur="500" fill="hold"/>
                                        <p:tgtEl>
                                          <p:spTgt spid="63"/>
                                        </p:tgtEl>
                                        <p:attrNameLst>
                                          <p:attrName>ppt_h</p:attrName>
                                        </p:attrNameLst>
                                      </p:cBhvr>
                                      <p:tavLst>
                                        <p:tav tm="0">
                                          <p:val>
                                            <p:fltVal val="0"/>
                                          </p:val>
                                        </p:tav>
                                        <p:tav tm="100000">
                                          <p:val>
                                            <p:strVal val="#ppt_h"/>
                                          </p:val>
                                        </p:tav>
                                      </p:tavLst>
                                    </p:anim>
                                  </p:childTnLst>
                                </p:cTn>
                              </p:par>
                            </p:childTnLst>
                          </p:cTn>
                        </p:par>
                        <p:par>
                          <p:cTn id="38" fill="hold">
                            <p:stCondLst>
                              <p:cond delay="2000"/>
                            </p:stCondLst>
                            <p:childTnLst>
                              <p:par>
                                <p:cTn id="39" presetID="23" presetClass="entr" presetSubtype="16"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3" presetClass="entr" presetSubtype="16"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500" fill="hold"/>
                                        <p:tgtEl>
                                          <p:spTgt spid="46"/>
                                        </p:tgtEl>
                                        <p:attrNameLst>
                                          <p:attrName>ppt_w</p:attrName>
                                        </p:attrNameLst>
                                      </p:cBhvr>
                                      <p:tavLst>
                                        <p:tav tm="0">
                                          <p:val>
                                            <p:fltVal val="0"/>
                                          </p:val>
                                        </p:tav>
                                        <p:tav tm="100000">
                                          <p:val>
                                            <p:strVal val="#ppt_w"/>
                                          </p:val>
                                        </p:tav>
                                      </p:tavLst>
                                    </p:anim>
                                    <p:anim calcmode="lin" valueType="num">
                                      <p:cBhvr>
                                        <p:cTn id="51" dur="500" fill="hold"/>
                                        <p:tgtEl>
                                          <p:spTgt spid="46"/>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500" fill="hold"/>
                                        <p:tgtEl>
                                          <p:spTgt spid="52"/>
                                        </p:tgtEl>
                                        <p:attrNameLst>
                                          <p:attrName>ppt_w</p:attrName>
                                        </p:attrNameLst>
                                      </p:cBhvr>
                                      <p:tavLst>
                                        <p:tav tm="0">
                                          <p:val>
                                            <p:fltVal val="0"/>
                                          </p:val>
                                        </p:tav>
                                        <p:tav tm="100000">
                                          <p:val>
                                            <p:strVal val="#ppt_w"/>
                                          </p:val>
                                        </p:tav>
                                      </p:tavLst>
                                    </p:anim>
                                    <p:anim calcmode="lin" valueType="num">
                                      <p:cBhvr>
                                        <p:cTn id="55" dur="500" fill="hold"/>
                                        <p:tgtEl>
                                          <p:spTgt spid="52"/>
                                        </p:tgtEl>
                                        <p:attrNameLst>
                                          <p:attrName>ppt_h</p:attrName>
                                        </p:attrNameLst>
                                      </p:cBhvr>
                                      <p:tavLst>
                                        <p:tav tm="0">
                                          <p:val>
                                            <p:fltVal val="0"/>
                                          </p:val>
                                        </p:tav>
                                        <p:tav tm="100000">
                                          <p:val>
                                            <p:strVal val="#ppt_h"/>
                                          </p:val>
                                        </p:tav>
                                      </p:tavLst>
                                    </p:anim>
                                  </p:childTnLst>
                                </p:cTn>
                              </p:par>
                            </p:childTnLst>
                          </p:cTn>
                        </p:par>
                        <p:par>
                          <p:cTn id="56" fill="hold">
                            <p:stCondLst>
                              <p:cond delay="3000"/>
                            </p:stCondLst>
                            <p:childTnLst>
                              <p:par>
                                <p:cTn id="57" presetID="23" presetClass="entr" presetSubtype="16"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P spid="42" grpId="0" animBg="1"/>
      <p:bldP spid="43" grpId="0" animBg="1"/>
      <p:bldP spid="44" grpId="0" animBg="1"/>
      <p:bldP spid="45" grpId="0" animBg="1"/>
      <p:bldP spid="46" grpId="0" animBg="1"/>
      <p:bldP spid="47" grpId="0" animBg="1"/>
      <p:bldP spid="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0A92-0185-4AA8-96D0-94880D776A30}"/>
              </a:ext>
            </a:extLst>
          </p:cNvPr>
          <p:cNvSpPr>
            <a:spLocks noGrp="1"/>
          </p:cNvSpPr>
          <p:nvPr>
            <p:ph type="title"/>
          </p:nvPr>
        </p:nvSpPr>
        <p:spPr/>
        <p:txBody>
          <a:bodyPr/>
          <a:lstStyle/>
          <a:p>
            <a:r>
              <a:rPr lang="sr-Latn-RS" sz="3200" dirty="0">
                <a:solidFill>
                  <a:schemeClr val="accent4">
                    <a:lumMod val="75000"/>
                  </a:schemeClr>
                </a:solidFill>
              </a:rPr>
              <a:t>Najčešće greške Ugovornih organa</a:t>
            </a:r>
            <a:endParaRPr lang="en-US" sz="3200" dirty="0">
              <a:solidFill>
                <a:schemeClr val="accent4">
                  <a:lumMod val="75000"/>
                </a:schemeClr>
              </a:solidFill>
            </a:endParaRPr>
          </a:p>
        </p:txBody>
      </p:sp>
      <p:pic>
        <p:nvPicPr>
          <p:cNvPr id="5" name="Picture 4">
            <a:extLst>
              <a:ext uri="{FF2B5EF4-FFF2-40B4-BE49-F238E27FC236}">
                <a16:creationId xmlns:a16="http://schemas.microsoft.com/office/drawing/2014/main" id="{62B22466-38D4-4B65-B7D7-8482B61F1CCC}"/>
              </a:ext>
            </a:extLst>
          </p:cNvPr>
          <p:cNvPicPr>
            <a:picLocks noChangeAspect="1"/>
          </p:cNvPicPr>
          <p:nvPr/>
        </p:nvPicPr>
        <p:blipFill rotWithShape="1">
          <a:blip r:embed="rId2"/>
          <a:srcRect l="16804" t="23966" r="1930" b="12039"/>
          <a:stretch/>
        </p:blipFill>
        <p:spPr>
          <a:xfrm>
            <a:off x="810228" y="1632030"/>
            <a:ext cx="9907930" cy="4388731"/>
          </a:xfrm>
          <a:prstGeom prst="rect">
            <a:avLst/>
          </a:prstGeom>
        </p:spPr>
      </p:pic>
      <p:sp>
        <p:nvSpPr>
          <p:cNvPr id="6" name="Minus Sign 5">
            <a:extLst>
              <a:ext uri="{FF2B5EF4-FFF2-40B4-BE49-F238E27FC236}">
                <a16:creationId xmlns:a16="http://schemas.microsoft.com/office/drawing/2014/main" id="{9DFA2FF1-2D23-4C8F-8E45-3C8DE355EC25}"/>
              </a:ext>
            </a:extLst>
          </p:cNvPr>
          <p:cNvSpPr/>
          <p:nvPr/>
        </p:nvSpPr>
        <p:spPr bwMode="auto">
          <a:xfrm>
            <a:off x="1202159" y="1907230"/>
            <a:ext cx="3622876" cy="496147"/>
          </a:xfrm>
          <a:prstGeom prst="mathMinu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sp>
        <p:nvSpPr>
          <p:cNvPr id="7" name="Flowchart: Process 6">
            <a:extLst>
              <a:ext uri="{FF2B5EF4-FFF2-40B4-BE49-F238E27FC236}">
                <a16:creationId xmlns:a16="http://schemas.microsoft.com/office/drawing/2014/main" id="{A39E015B-52F7-4BE2-8C59-F7057DDCE57E}"/>
              </a:ext>
            </a:extLst>
          </p:cNvPr>
          <p:cNvSpPr/>
          <p:nvPr/>
        </p:nvSpPr>
        <p:spPr bwMode="auto">
          <a:xfrm>
            <a:off x="1346521" y="4051139"/>
            <a:ext cx="1319513" cy="353139"/>
          </a:xfrm>
          <a:prstGeom prst="flowChartProces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pic>
        <p:nvPicPr>
          <p:cNvPr id="8" name="Picture 7">
            <a:extLst>
              <a:ext uri="{FF2B5EF4-FFF2-40B4-BE49-F238E27FC236}">
                <a16:creationId xmlns:a16="http://schemas.microsoft.com/office/drawing/2014/main" id="{3076D790-B737-49DC-9709-BDAD381F1775}"/>
              </a:ext>
            </a:extLst>
          </p:cNvPr>
          <p:cNvPicPr>
            <a:picLocks noChangeAspect="1"/>
          </p:cNvPicPr>
          <p:nvPr/>
        </p:nvPicPr>
        <p:blipFill>
          <a:blip r:embed="rId3"/>
          <a:stretch>
            <a:fillRect/>
          </a:stretch>
        </p:blipFill>
        <p:spPr>
          <a:xfrm>
            <a:off x="1360759" y="4920691"/>
            <a:ext cx="1316850" cy="496147"/>
          </a:xfrm>
          <a:prstGeom prst="rect">
            <a:avLst/>
          </a:prstGeom>
        </p:spPr>
      </p:pic>
      <p:pic>
        <p:nvPicPr>
          <p:cNvPr id="9" name="Picture 8">
            <a:extLst>
              <a:ext uri="{FF2B5EF4-FFF2-40B4-BE49-F238E27FC236}">
                <a16:creationId xmlns:a16="http://schemas.microsoft.com/office/drawing/2014/main" id="{7E44808C-2FBE-4027-8A56-EA30FAD303B6}"/>
              </a:ext>
            </a:extLst>
          </p:cNvPr>
          <p:cNvPicPr>
            <a:picLocks noChangeAspect="1"/>
          </p:cNvPicPr>
          <p:nvPr/>
        </p:nvPicPr>
        <p:blipFill>
          <a:blip r:embed="rId3"/>
          <a:stretch>
            <a:fillRect/>
          </a:stretch>
        </p:blipFill>
        <p:spPr>
          <a:xfrm>
            <a:off x="2921000" y="4174972"/>
            <a:ext cx="1651000" cy="229306"/>
          </a:xfrm>
          <a:prstGeom prst="rect">
            <a:avLst/>
          </a:prstGeom>
        </p:spPr>
      </p:pic>
      <p:pic>
        <p:nvPicPr>
          <p:cNvPr id="10" name="Picture 9">
            <a:extLst>
              <a:ext uri="{FF2B5EF4-FFF2-40B4-BE49-F238E27FC236}">
                <a16:creationId xmlns:a16="http://schemas.microsoft.com/office/drawing/2014/main" id="{DD307E63-C00E-467D-9C34-C5BB356E660B}"/>
              </a:ext>
            </a:extLst>
          </p:cNvPr>
          <p:cNvPicPr>
            <a:picLocks noChangeAspect="1"/>
          </p:cNvPicPr>
          <p:nvPr/>
        </p:nvPicPr>
        <p:blipFill>
          <a:blip r:embed="rId3"/>
          <a:stretch>
            <a:fillRect/>
          </a:stretch>
        </p:blipFill>
        <p:spPr>
          <a:xfrm>
            <a:off x="5105768" y="3295295"/>
            <a:ext cx="2984936" cy="133705"/>
          </a:xfrm>
          <a:prstGeom prst="rect">
            <a:avLst/>
          </a:prstGeom>
        </p:spPr>
      </p:pic>
      <p:pic>
        <p:nvPicPr>
          <p:cNvPr id="11" name="Picture 10">
            <a:extLst>
              <a:ext uri="{FF2B5EF4-FFF2-40B4-BE49-F238E27FC236}">
                <a16:creationId xmlns:a16="http://schemas.microsoft.com/office/drawing/2014/main" id="{02DB5678-600D-4B83-B67A-62336802755D}"/>
              </a:ext>
            </a:extLst>
          </p:cNvPr>
          <p:cNvPicPr>
            <a:picLocks noChangeAspect="1"/>
          </p:cNvPicPr>
          <p:nvPr/>
        </p:nvPicPr>
        <p:blipFill>
          <a:blip r:embed="rId4"/>
          <a:stretch>
            <a:fillRect/>
          </a:stretch>
        </p:blipFill>
        <p:spPr>
          <a:xfrm>
            <a:off x="3088075" y="4569713"/>
            <a:ext cx="1316850" cy="499915"/>
          </a:xfrm>
          <a:prstGeom prst="rect">
            <a:avLst/>
          </a:prstGeom>
        </p:spPr>
      </p:pic>
    </p:spTree>
    <p:extLst>
      <p:ext uri="{BB962C8B-B14F-4D97-AF65-F5344CB8AC3E}">
        <p14:creationId xmlns:p14="http://schemas.microsoft.com/office/powerpoint/2010/main" val="1880503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8A70-D952-4B66-9D9F-4FABE0D417A5}"/>
              </a:ext>
            </a:extLst>
          </p:cNvPr>
          <p:cNvSpPr>
            <a:spLocks noGrp="1"/>
          </p:cNvSpPr>
          <p:nvPr>
            <p:ph type="title"/>
          </p:nvPr>
        </p:nvSpPr>
        <p:spPr/>
        <p:txBody>
          <a:bodyPr/>
          <a:lstStyle/>
          <a:p>
            <a:r>
              <a:rPr kumimoji="0" lang="sr-Latn-RS" sz="3200" b="1" i="0" u="none" strike="noStrike" kern="1200" cap="none" spc="0" normalizeH="0" baseline="0" noProof="0" dirty="0">
                <a:ln>
                  <a:noFill/>
                </a:ln>
                <a:solidFill>
                  <a:srgbClr val="A84B9C">
                    <a:lumMod val="75000"/>
                  </a:srgbClr>
                </a:solidFill>
                <a:effectLst/>
                <a:uLnTx/>
                <a:uFillTx/>
                <a:latin typeface="Roboto Condensed"/>
                <a:ea typeface="+mj-ea"/>
                <a:cs typeface="+mj-cs"/>
              </a:rPr>
              <a:t>Najčešće greške Ugovornih organa</a:t>
            </a:r>
            <a:endParaRPr lang="en-US" dirty="0"/>
          </a:p>
        </p:txBody>
      </p:sp>
      <p:pic>
        <p:nvPicPr>
          <p:cNvPr id="5" name="Picture 4">
            <a:extLst>
              <a:ext uri="{FF2B5EF4-FFF2-40B4-BE49-F238E27FC236}">
                <a16:creationId xmlns:a16="http://schemas.microsoft.com/office/drawing/2014/main" id="{DDCE23A3-D801-4EE4-8A5B-46D27511FE78}"/>
              </a:ext>
            </a:extLst>
          </p:cNvPr>
          <p:cNvPicPr>
            <a:picLocks noChangeAspect="1"/>
          </p:cNvPicPr>
          <p:nvPr/>
        </p:nvPicPr>
        <p:blipFill rotWithShape="1">
          <a:blip r:embed="rId2"/>
          <a:srcRect l="23958" t="16112" r="23959" b="34514"/>
          <a:stretch/>
        </p:blipFill>
        <p:spPr>
          <a:xfrm>
            <a:off x="1277394" y="1533164"/>
            <a:ext cx="8618959" cy="4595978"/>
          </a:xfrm>
          <a:prstGeom prst="rect">
            <a:avLst/>
          </a:prstGeom>
        </p:spPr>
      </p:pic>
      <p:sp>
        <p:nvSpPr>
          <p:cNvPr id="6" name="Flowchart: Process 5">
            <a:extLst>
              <a:ext uri="{FF2B5EF4-FFF2-40B4-BE49-F238E27FC236}">
                <a16:creationId xmlns:a16="http://schemas.microsoft.com/office/drawing/2014/main" id="{9C7C25DB-0444-409F-A78F-8BEA0B8741DA}"/>
              </a:ext>
            </a:extLst>
          </p:cNvPr>
          <p:cNvSpPr/>
          <p:nvPr/>
        </p:nvSpPr>
        <p:spPr bwMode="auto">
          <a:xfrm>
            <a:off x="3515004" y="2483790"/>
            <a:ext cx="2283911" cy="189962"/>
          </a:xfrm>
          <a:prstGeom prst="flowChartProces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pic>
        <p:nvPicPr>
          <p:cNvPr id="7" name="Picture 6">
            <a:extLst>
              <a:ext uri="{FF2B5EF4-FFF2-40B4-BE49-F238E27FC236}">
                <a16:creationId xmlns:a16="http://schemas.microsoft.com/office/drawing/2014/main" id="{AE7CA63E-C054-42F0-8FD3-854E5F1BF7DC}"/>
              </a:ext>
            </a:extLst>
          </p:cNvPr>
          <p:cNvPicPr>
            <a:picLocks noChangeAspect="1"/>
          </p:cNvPicPr>
          <p:nvPr/>
        </p:nvPicPr>
        <p:blipFill>
          <a:blip r:embed="rId3"/>
          <a:stretch>
            <a:fillRect/>
          </a:stretch>
        </p:blipFill>
        <p:spPr>
          <a:xfrm flipH="1">
            <a:off x="2295647" y="1874270"/>
            <a:ext cx="821358" cy="128150"/>
          </a:xfrm>
          <a:prstGeom prst="rect">
            <a:avLst/>
          </a:prstGeom>
        </p:spPr>
      </p:pic>
      <p:pic>
        <p:nvPicPr>
          <p:cNvPr id="8" name="Picture 7">
            <a:extLst>
              <a:ext uri="{FF2B5EF4-FFF2-40B4-BE49-F238E27FC236}">
                <a16:creationId xmlns:a16="http://schemas.microsoft.com/office/drawing/2014/main" id="{1F70C93A-E8D9-4957-8345-194029C5CC7F}"/>
              </a:ext>
            </a:extLst>
          </p:cNvPr>
          <p:cNvPicPr>
            <a:picLocks noChangeAspect="1"/>
          </p:cNvPicPr>
          <p:nvPr/>
        </p:nvPicPr>
        <p:blipFill>
          <a:blip r:embed="rId3"/>
          <a:stretch>
            <a:fillRect/>
          </a:stretch>
        </p:blipFill>
        <p:spPr>
          <a:xfrm>
            <a:off x="4168871" y="3331455"/>
            <a:ext cx="2280102" cy="195089"/>
          </a:xfrm>
          <a:prstGeom prst="rect">
            <a:avLst/>
          </a:prstGeom>
        </p:spPr>
      </p:pic>
      <p:pic>
        <p:nvPicPr>
          <p:cNvPr id="9" name="Picture 8">
            <a:extLst>
              <a:ext uri="{FF2B5EF4-FFF2-40B4-BE49-F238E27FC236}">
                <a16:creationId xmlns:a16="http://schemas.microsoft.com/office/drawing/2014/main" id="{CF59B2D6-3136-44B7-9E35-82079C032757}"/>
              </a:ext>
            </a:extLst>
          </p:cNvPr>
          <p:cNvPicPr>
            <a:picLocks noChangeAspect="1"/>
          </p:cNvPicPr>
          <p:nvPr/>
        </p:nvPicPr>
        <p:blipFill>
          <a:blip r:embed="rId3"/>
          <a:stretch>
            <a:fillRect/>
          </a:stretch>
        </p:blipFill>
        <p:spPr>
          <a:xfrm>
            <a:off x="3222399" y="3682417"/>
            <a:ext cx="3226573" cy="189963"/>
          </a:xfrm>
          <a:prstGeom prst="rect">
            <a:avLst/>
          </a:prstGeom>
        </p:spPr>
      </p:pic>
      <p:pic>
        <p:nvPicPr>
          <p:cNvPr id="10" name="Picture 9">
            <a:extLst>
              <a:ext uri="{FF2B5EF4-FFF2-40B4-BE49-F238E27FC236}">
                <a16:creationId xmlns:a16="http://schemas.microsoft.com/office/drawing/2014/main" id="{2BB79BC1-6149-4AB6-B802-005424DE0186}"/>
              </a:ext>
            </a:extLst>
          </p:cNvPr>
          <p:cNvPicPr>
            <a:picLocks noChangeAspect="1"/>
          </p:cNvPicPr>
          <p:nvPr/>
        </p:nvPicPr>
        <p:blipFill>
          <a:blip r:embed="rId4"/>
          <a:stretch>
            <a:fillRect/>
          </a:stretch>
        </p:blipFill>
        <p:spPr>
          <a:xfrm>
            <a:off x="5502337" y="5048141"/>
            <a:ext cx="593663" cy="93037"/>
          </a:xfrm>
          <a:prstGeom prst="rect">
            <a:avLst/>
          </a:prstGeom>
        </p:spPr>
      </p:pic>
      <p:pic>
        <p:nvPicPr>
          <p:cNvPr id="11" name="Picture 10">
            <a:extLst>
              <a:ext uri="{FF2B5EF4-FFF2-40B4-BE49-F238E27FC236}">
                <a16:creationId xmlns:a16="http://schemas.microsoft.com/office/drawing/2014/main" id="{FA2A61D6-3FB1-4F6B-A38C-9660BA1A9728}"/>
              </a:ext>
            </a:extLst>
          </p:cNvPr>
          <p:cNvPicPr>
            <a:picLocks noChangeAspect="1"/>
          </p:cNvPicPr>
          <p:nvPr/>
        </p:nvPicPr>
        <p:blipFill>
          <a:blip r:embed="rId4"/>
          <a:stretch>
            <a:fillRect/>
          </a:stretch>
        </p:blipFill>
        <p:spPr>
          <a:xfrm>
            <a:off x="7921446" y="4967947"/>
            <a:ext cx="816935" cy="128027"/>
          </a:xfrm>
          <a:prstGeom prst="rect">
            <a:avLst/>
          </a:prstGeom>
        </p:spPr>
      </p:pic>
      <p:pic>
        <p:nvPicPr>
          <p:cNvPr id="12" name="Picture 11">
            <a:extLst>
              <a:ext uri="{FF2B5EF4-FFF2-40B4-BE49-F238E27FC236}">
                <a16:creationId xmlns:a16="http://schemas.microsoft.com/office/drawing/2014/main" id="{A72DE4E2-0F78-4FC1-ACC5-287015213C4A}"/>
              </a:ext>
            </a:extLst>
          </p:cNvPr>
          <p:cNvPicPr>
            <a:picLocks noChangeAspect="1"/>
          </p:cNvPicPr>
          <p:nvPr/>
        </p:nvPicPr>
        <p:blipFill>
          <a:blip r:embed="rId5"/>
          <a:stretch>
            <a:fillRect/>
          </a:stretch>
        </p:blipFill>
        <p:spPr>
          <a:xfrm>
            <a:off x="5549449" y="5313741"/>
            <a:ext cx="2280102" cy="133616"/>
          </a:xfrm>
          <a:prstGeom prst="rect">
            <a:avLst/>
          </a:prstGeom>
        </p:spPr>
      </p:pic>
      <p:pic>
        <p:nvPicPr>
          <p:cNvPr id="13" name="Picture 12">
            <a:extLst>
              <a:ext uri="{FF2B5EF4-FFF2-40B4-BE49-F238E27FC236}">
                <a16:creationId xmlns:a16="http://schemas.microsoft.com/office/drawing/2014/main" id="{6D1209E2-DEE9-4A23-91CB-CCE606636BC7}"/>
              </a:ext>
            </a:extLst>
          </p:cNvPr>
          <p:cNvPicPr>
            <a:picLocks noChangeAspect="1"/>
          </p:cNvPicPr>
          <p:nvPr/>
        </p:nvPicPr>
        <p:blipFill>
          <a:blip r:embed="rId6"/>
          <a:stretch>
            <a:fillRect/>
          </a:stretch>
        </p:blipFill>
        <p:spPr>
          <a:xfrm>
            <a:off x="3515004" y="5465539"/>
            <a:ext cx="5304906" cy="133870"/>
          </a:xfrm>
          <a:prstGeom prst="rect">
            <a:avLst/>
          </a:prstGeom>
        </p:spPr>
      </p:pic>
      <p:pic>
        <p:nvPicPr>
          <p:cNvPr id="14" name="Picture 13">
            <a:extLst>
              <a:ext uri="{FF2B5EF4-FFF2-40B4-BE49-F238E27FC236}">
                <a16:creationId xmlns:a16="http://schemas.microsoft.com/office/drawing/2014/main" id="{DBD23F71-3C44-4C4C-B804-4E15E242B54B}"/>
              </a:ext>
            </a:extLst>
          </p:cNvPr>
          <p:cNvPicPr>
            <a:picLocks noChangeAspect="1"/>
          </p:cNvPicPr>
          <p:nvPr/>
        </p:nvPicPr>
        <p:blipFill>
          <a:blip r:embed="rId6"/>
          <a:stretch>
            <a:fillRect/>
          </a:stretch>
        </p:blipFill>
        <p:spPr>
          <a:xfrm>
            <a:off x="2321866" y="5675796"/>
            <a:ext cx="1935190" cy="113835"/>
          </a:xfrm>
          <a:prstGeom prst="rect">
            <a:avLst/>
          </a:prstGeom>
        </p:spPr>
      </p:pic>
      <p:pic>
        <p:nvPicPr>
          <p:cNvPr id="15" name="Picture 14">
            <a:extLst>
              <a:ext uri="{FF2B5EF4-FFF2-40B4-BE49-F238E27FC236}">
                <a16:creationId xmlns:a16="http://schemas.microsoft.com/office/drawing/2014/main" id="{3C33236C-ABDA-4C7F-B588-876F671CD72D}"/>
              </a:ext>
            </a:extLst>
          </p:cNvPr>
          <p:cNvPicPr>
            <a:picLocks noChangeAspect="1"/>
          </p:cNvPicPr>
          <p:nvPr/>
        </p:nvPicPr>
        <p:blipFill>
          <a:blip r:embed="rId7"/>
          <a:stretch>
            <a:fillRect/>
          </a:stretch>
        </p:blipFill>
        <p:spPr>
          <a:xfrm>
            <a:off x="6189660" y="5641265"/>
            <a:ext cx="591363" cy="91448"/>
          </a:xfrm>
          <a:prstGeom prst="rect">
            <a:avLst/>
          </a:prstGeom>
        </p:spPr>
      </p:pic>
    </p:spTree>
    <p:extLst>
      <p:ext uri="{BB962C8B-B14F-4D97-AF65-F5344CB8AC3E}">
        <p14:creationId xmlns:p14="http://schemas.microsoft.com/office/powerpoint/2010/main" val="3564998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91EC-C4C3-4EAA-AF56-5E12997CA2FF}"/>
              </a:ext>
            </a:extLst>
          </p:cNvPr>
          <p:cNvSpPr>
            <a:spLocks noGrp="1"/>
          </p:cNvSpPr>
          <p:nvPr>
            <p:ph type="title"/>
          </p:nvPr>
        </p:nvSpPr>
        <p:spPr/>
        <p:txBody>
          <a:bodyPr/>
          <a:lstStyle/>
          <a:p>
            <a:r>
              <a:rPr kumimoji="0" lang="sr-Latn-RS" sz="3200" b="1" i="0" u="none" strike="noStrike" kern="1200" cap="none" spc="0" normalizeH="0" baseline="0" noProof="0" dirty="0">
                <a:ln>
                  <a:noFill/>
                </a:ln>
                <a:solidFill>
                  <a:srgbClr val="A84B9C">
                    <a:lumMod val="75000"/>
                  </a:srgbClr>
                </a:solidFill>
                <a:effectLst/>
                <a:uLnTx/>
                <a:uFillTx/>
                <a:latin typeface="Roboto Condensed"/>
                <a:ea typeface="+mj-ea"/>
                <a:cs typeface="+mj-cs"/>
              </a:rPr>
              <a:t>Najčešće greške Ugovornih organa</a:t>
            </a:r>
            <a:endParaRPr lang="en-US" dirty="0"/>
          </a:p>
        </p:txBody>
      </p:sp>
      <p:pic>
        <p:nvPicPr>
          <p:cNvPr id="5" name="Picture 4">
            <a:extLst>
              <a:ext uri="{FF2B5EF4-FFF2-40B4-BE49-F238E27FC236}">
                <a16:creationId xmlns:a16="http://schemas.microsoft.com/office/drawing/2014/main" id="{C9D71F5C-D158-4EEE-82FF-B5259018B17C}"/>
              </a:ext>
            </a:extLst>
          </p:cNvPr>
          <p:cNvPicPr>
            <a:picLocks noChangeAspect="1"/>
          </p:cNvPicPr>
          <p:nvPr/>
        </p:nvPicPr>
        <p:blipFill rotWithShape="1">
          <a:blip r:embed="rId2"/>
          <a:srcRect l="27626" t="42363" r="24715" b="23713"/>
          <a:stretch/>
        </p:blipFill>
        <p:spPr>
          <a:xfrm>
            <a:off x="1539432" y="1759352"/>
            <a:ext cx="9192719" cy="3680749"/>
          </a:xfrm>
          <a:prstGeom prst="rect">
            <a:avLst/>
          </a:prstGeom>
        </p:spPr>
      </p:pic>
      <p:sp>
        <p:nvSpPr>
          <p:cNvPr id="6" name="Flowchart: Process 5">
            <a:extLst>
              <a:ext uri="{FF2B5EF4-FFF2-40B4-BE49-F238E27FC236}">
                <a16:creationId xmlns:a16="http://schemas.microsoft.com/office/drawing/2014/main" id="{CE35464C-6BD6-4F38-B60B-CEBC6820F92C}"/>
              </a:ext>
            </a:extLst>
          </p:cNvPr>
          <p:cNvSpPr/>
          <p:nvPr/>
        </p:nvSpPr>
        <p:spPr bwMode="auto">
          <a:xfrm>
            <a:off x="7014258" y="2754774"/>
            <a:ext cx="2256742" cy="267661"/>
          </a:xfrm>
          <a:prstGeom prst="flowChartProces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pic>
        <p:nvPicPr>
          <p:cNvPr id="7" name="Picture 6">
            <a:extLst>
              <a:ext uri="{FF2B5EF4-FFF2-40B4-BE49-F238E27FC236}">
                <a16:creationId xmlns:a16="http://schemas.microsoft.com/office/drawing/2014/main" id="{B81C8F73-936D-460C-A59B-CE13069AFF30}"/>
              </a:ext>
            </a:extLst>
          </p:cNvPr>
          <p:cNvPicPr>
            <a:picLocks noChangeAspect="1"/>
          </p:cNvPicPr>
          <p:nvPr/>
        </p:nvPicPr>
        <p:blipFill>
          <a:blip r:embed="rId3"/>
          <a:stretch>
            <a:fillRect/>
          </a:stretch>
        </p:blipFill>
        <p:spPr>
          <a:xfrm>
            <a:off x="8729914" y="3022435"/>
            <a:ext cx="1293762" cy="153853"/>
          </a:xfrm>
          <a:prstGeom prst="rect">
            <a:avLst/>
          </a:prstGeom>
        </p:spPr>
      </p:pic>
      <p:pic>
        <p:nvPicPr>
          <p:cNvPr id="8" name="Picture 7">
            <a:extLst>
              <a:ext uri="{FF2B5EF4-FFF2-40B4-BE49-F238E27FC236}">
                <a16:creationId xmlns:a16="http://schemas.microsoft.com/office/drawing/2014/main" id="{658CAFB4-977D-45BA-AD0E-B31EBC63701F}"/>
              </a:ext>
            </a:extLst>
          </p:cNvPr>
          <p:cNvPicPr>
            <a:picLocks noChangeAspect="1"/>
          </p:cNvPicPr>
          <p:nvPr/>
        </p:nvPicPr>
        <p:blipFill>
          <a:blip r:embed="rId4"/>
          <a:stretch>
            <a:fillRect/>
          </a:stretch>
        </p:blipFill>
        <p:spPr>
          <a:xfrm>
            <a:off x="2613970" y="3244757"/>
            <a:ext cx="1292464" cy="152413"/>
          </a:xfrm>
          <a:prstGeom prst="rect">
            <a:avLst/>
          </a:prstGeom>
        </p:spPr>
      </p:pic>
      <p:sp>
        <p:nvSpPr>
          <p:cNvPr id="9" name="Flowchart: Process 8">
            <a:extLst>
              <a:ext uri="{FF2B5EF4-FFF2-40B4-BE49-F238E27FC236}">
                <a16:creationId xmlns:a16="http://schemas.microsoft.com/office/drawing/2014/main" id="{91106438-6580-4617-B8F3-C8E1B858F429}"/>
              </a:ext>
            </a:extLst>
          </p:cNvPr>
          <p:cNvSpPr/>
          <p:nvPr/>
        </p:nvSpPr>
        <p:spPr bwMode="auto">
          <a:xfrm>
            <a:off x="7157197" y="3185208"/>
            <a:ext cx="2993800" cy="267661"/>
          </a:xfrm>
          <a:prstGeom prst="flowChartProces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pic>
        <p:nvPicPr>
          <p:cNvPr id="10" name="Picture 9">
            <a:extLst>
              <a:ext uri="{FF2B5EF4-FFF2-40B4-BE49-F238E27FC236}">
                <a16:creationId xmlns:a16="http://schemas.microsoft.com/office/drawing/2014/main" id="{CFD94059-146F-4358-890E-717BEB99C17D}"/>
              </a:ext>
            </a:extLst>
          </p:cNvPr>
          <p:cNvPicPr>
            <a:picLocks noChangeAspect="1"/>
          </p:cNvPicPr>
          <p:nvPr/>
        </p:nvPicPr>
        <p:blipFill>
          <a:blip r:embed="rId5"/>
          <a:stretch>
            <a:fillRect/>
          </a:stretch>
        </p:blipFill>
        <p:spPr>
          <a:xfrm>
            <a:off x="2613970" y="3418384"/>
            <a:ext cx="2993395" cy="262151"/>
          </a:xfrm>
          <a:prstGeom prst="rect">
            <a:avLst/>
          </a:prstGeom>
        </p:spPr>
      </p:pic>
    </p:spTree>
    <p:extLst>
      <p:ext uri="{BB962C8B-B14F-4D97-AF65-F5344CB8AC3E}">
        <p14:creationId xmlns:p14="http://schemas.microsoft.com/office/powerpoint/2010/main" val="3778654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3A0C-3C33-4395-A3E3-64F747F24218}"/>
              </a:ext>
            </a:extLst>
          </p:cNvPr>
          <p:cNvSpPr>
            <a:spLocks noGrp="1"/>
          </p:cNvSpPr>
          <p:nvPr>
            <p:ph type="title"/>
          </p:nvPr>
        </p:nvSpPr>
        <p:spPr/>
        <p:txBody>
          <a:bodyPr/>
          <a:lstStyle/>
          <a:p>
            <a:r>
              <a:rPr kumimoji="0" lang="sr-Latn-RS" sz="3200" b="1" i="0" u="none" strike="noStrike" kern="1200" cap="none" spc="0" normalizeH="0" baseline="0" noProof="0" dirty="0">
                <a:ln>
                  <a:noFill/>
                </a:ln>
                <a:solidFill>
                  <a:srgbClr val="A84B9C">
                    <a:lumMod val="75000"/>
                  </a:srgbClr>
                </a:solidFill>
                <a:effectLst/>
                <a:uLnTx/>
                <a:uFillTx/>
                <a:latin typeface="Roboto Condensed"/>
                <a:ea typeface="+mj-ea"/>
                <a:cs typeface="+mj-cs"/>
              </a:rPr>
              <a:t>Najčešće greške Ugovornih organa</a:t>
            </a:r>
            <a:endParaRPr lang="en-US" dirty="0"/>
          </a:p>
        </p:txBody>
      </p:sp>
      <p:pic>
        <p:nvPicPr>
          <p:cNvPr id="4" name="Picture 3">
            <a:extLst>
              <a:ext uri="{FF2B5EF4-FFF2-40B4-BE49-F238E27FC236}">
                <a16:creationId xmlns:a16="http://schemas.microsoft.com/office/drawing/2014/main" id="{5976A642-262A-4F6D-89D5-FDC3C66E8749}"/>
              </a:ext>
            </a:extLst>
          </p:cNvPr>
          <p:cNvPicPr>
            <a:picLocks noChangeAspect="1"/>
          </p:cNvPicPr>
          <p:nvPr/>
        </p:nvPicPr>
        <p:blipFill rotWithShape="1">
          <a:blip r:embed="rId2"/>
          <a:srcRect l="7171" t="14852" r="2690" b="49568"/>
          <a:stretch/>
        </p:blipFill>
        <p:spPr>
          <a:xfrm>
            <a:off x="1504708" y="1206661"/>
            <a:ext cx="8675410" cy="4814100"/>
          </a:xfrm>
          <a:prstGeom prst="rect">
            <a:avLst/>
          </a:prstGeom>
        </p:spPr>
      </p:pic>
    </p:spTree>
    <p:extLst>
      <p:ext uri="{BB962C8B-B14F-4D97-AF65-F5344CB8AC3E}">
        <p14:creationId xmlns:p14="http://schemas.microsoft.com/office/powerpoint/2010/main" val="699985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E7C3-A1A8-4C94-B8AC-3DD22346A7AB}"/>
              </a:ext>
            </a:extLst>
          </p:cNvPr>
          <p:cNvSpPr>
            <a:spLocks noGrp="1"/>
          </p:cNvSpPr>
          <p:nvPr>
            <p:ph type="title"/>
          </p:nvPr>
        </p:nvSpPr>
        <p:spPr/>
        <p:txBody>
          <a:bodyPr/>
          <a:lstStyle/>
          <a:p>
            <a:r>
              <a:rPr kumimoji="0" lang="sr-Latn-RS" sz="3200" b="1" i="0" u="none" strike="noStrike" kern="1200" cap="none" spc="0" normalizeH="0" baseline="0" noProof="0" dirty="0">
                <a:ln>
                  <a:noFill/>
                </a:ln>
                <a:solidFill>
                  <a:srgbClr val="A84B9C">
                    <a:lumMod val="75000"/>
                  </a:srgbClr>
                </a:solidFill>
                <a:effectLst/>
                <a:uLnTx/>
                <a:uFillTx/>
                <a:latin typeface="Roboto Condensed"/>
                <a:ea typeface="+mj-ea"/>
                <a:cs typeface="+mj-cs"/>
              </a:rPr>
              <a:t>Najčešće greške Ugovornih organa</a:t>
            </a:r>
            <a:endParaRPr lang="en-US" dirty="0"/>
          </a:p>
        </p:txBody>
      </p:sp>
      <p:pic>
        <p:nvPicPr>
          <p:cNvPr id="5" name="Picture 4">
            <a:extLst>
              <a:ext uri="{FF2B5EF4-FFF2-40B4-BE49-F238E27FC236}">
                <a16:creationId xmlns:a16="http://schemas.microsoft.com/office/drawing/2014/main" id="{96082007-D751-44BD-9D60-A64EDA9423CA}"/>
              </a:ext>
            </a:extLst>
          </p:cNvPr>
          <p:cNvPicPr>
            <a:picLocks noChangeAspect="1"/>
          </p:cNvPicPr>
          <p:nvPr/>
        </p:nvPicPr>
        <p:blipFill rotWithShape="1">
          <a:blip r:embed="rId2"/>
          <a:srcRect l="38449" t="29367" r="23958" b="20001"/>
          <a:stretch/>
        </p:blipFill>
        <p:spPr>
          <a:xfrm>
            <a:off x="1574158" y="972272"/>
            <a:ext cx="6875361" cy="5208973"/>
          </a:xfrm>
          <a:prstGeom prst="rect">
            <a:avLst/>
          </a:prstGeom>
        </p:spPr>
      </p:pic>
      <p:sp>
        <p:nvSpPr>
          <p:cNvPr id="6" name="Flowchart: Process 5">
            <a:extLst>
              <a:ext uri="{FF2B5EF4-FFF2-40B4-BE49-F238E27FC236}">
                <a16:creationId xmlns:a16="http://schemas.microsoft.com/office/drawing/2014/main" id="{986E3FE7-1AA5-408E-A626-1F6CAD6D66E7}"/>
              </a:ext>
            </a:extLst>
          </p:cNvPr>
          <p:cNvSpPr/>
          <p:nvPr/>
        </p:nvSpPr>
        <p:spPr bwMode="auto">
          <a:xfrm>
            <a:off x="3379807" y="2997843"/>
            <a:ext cx="1921397" cy="208344"/>
          </a:xfrm>
          <a:prstGeom prst="flowChartProces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pic>
        <p:nvPicPr>
          <p:cNvPr id="7" name="Picture 6">
            <a:extLst>
              <a:ext uri="{FF2B5EF4-FFF2-40B4-BE49-F238E27FC236}">
                <a16:creationId xmlns:a16="http://schemas.microsoft.com/office/drawing/2014/main" id="{9D7939E1-AC69-4FAF-9940-A61CB3925737}"/>
              </a:ext>
            </a:extLst>
          </p:cNvPr>
          <p:cNvPicPr>
            <a:picLocks noChangeAspect="1"/>
          </p:cNvPicPr>
          <p:nvPr/>
        </p:nvPicPr>
        <p:blipFill>
          <a:blip r:embed="rId3"/>
          <a:stretch>
            <a:fillRect/>
          </a:stretch>
        </p:blipFill>
        <p:spPr>
          <a:xfrm>
            <a:off x="3778510" y="3352916"/>
            <a:ext cx="3339920" cy="177739"/>
          </a:xfrm>
          <a:prstGeom prst="rect">
            <a:avLst/>
          </a:prstGeom>
        </p:spPr>
      </p:pic>
      <p:sp>
        <p:nvSpPr>
          <p:cNvPr id="9" name="Flowchart: Process 8">
            <a:extLst>
              <a:ext uri="{FF2B5EF4-FFF2-40B4-BE49-F238E27FC236}">
                <a16:creationId xmlns:a16="http://schemas.microsoft.com/office/drawing/2014/main" id="{72F85406-0AE8-4577-A49E-AFFE56F1588D}"/>
              </a:ext>
            </a:extLst>
          </p:cNvPr>
          <p:cNvSpPr/>
          <p:nvPr/>
        </p:nvSpPr>
        <p:spPr bwMode="auto">
          <a:xfrm>
            <a:off x="2430684" y="3530655"/>
            <a:ext cx="601883" cy="92221"/>
          </a:xfrm>
          <a:prstGeom prst="flowChartProces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pic>
        <p:nvPicPr>
          <p:cNvPr id="10" name="Picture 9">
            <a:extLst>
              <a:ext uri="{FF2B5EF4-FFF2-40B4-BE49-F238E27FC236}">
                <a16:creationId xmlns:a16="http://schemas.microsoft.com/office/drawing/2014/main" id="{99CEE7A4-849E-4C08-B6CE-C584404204CA}"/>
              </a:ext>
            </a:extLst>
          </p:cNvPr>
          <p:cNvPicPr>
            <a:picLocks noChangeAspect="1"/>
          </p:cNvPicPr>
          <p:nvPr/>
        </p:nvPicPr>
        <p:blipFill>
          <a:blip r:embed="rId4"/>
          <a:stretch>
            <a:fillRect/>
          </a:stretch>
        </p:blipFill>
        <p:spPr>
          <a:xfrm>
            <a:off x="5607310" y="5258331"/>
            <a:ext cx="1926503" cy="783654"/>
          </a:xfrm>
          <a:prstGeom prst="rect">
            <a:avLst/>
          </a:prstGeom>
        </p:spPr>
      </p:pic>
    </p:spTree>
    <p:extLst>
      <p:ext uri="{BB962C8B-B14F-4D97-AF65-F5344CB8AC3E}">
        <p14:creationId xmlns:p14="http://schemas.microsoft.com/office/powerpoint/2010/main" val="31274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a:solidFill>
                  <a:schemeClr val="accent3">
                    <a:lumMod val="75000"/>
                  </a:schemeClr>
                </a:solidFill>
              </a:rPr>
              <a:t>Aktivna legitimacija</a:t>
            </a:r>
            <a:endParaRPr lang="en-US" dirty="0">
              <a:solidFill>
                <a:schemeClr val="accent3">
                  <a:lumMod val="75000"/>
                </a:schemeClr>
              </a:solidFill>
            </a:endParaRPr>
          </a:p>
        </p:txBody>
      </p:sp>
      <p:sp>
        <p:nvSpPr>
          <p:cNvPr id="3" name="Text Placeholder 2"/>
          <p:cNvSpPr>
            <a:spLocks noGrp="1"/>
          </p:cNvSpPr>
          <p:nvPr>
            <p:ph type="body" sz="half" idx="2"/>
          </p:nvPr>
        </p:nvSpPr>
        <p:spPr>
          <a:xfrm>
            <a:off x="3982980" y="837239"/>
            <a:ext cx="4226039" cy="283328"/>
          </a:xfrm>
        </p:spPr>
        <p:txBody>
          <a:bodyPr/>
          <a:lstStyle/>
          <a:p>
            <a:r>
              <a:rPr lang="sr-Latn-BA">
                <a:solidFill>
                  <a:schemeClr val="accent3">
                    <a:lumMod val="75000"/>
                  </a:schemeClr>
                </a:solidFill>
              </a:rPr>
              <a:t>Ko može izjaviti žalbu</a:t>
            </a:r>
            <a:endParaRPr lang="en-US" dirty="0">
              <a:solidFill>
                <a:schemeClr val="accent3">
                  <a:lumMod val="75000"/>
                </a:schemeClr>
              </a:solidFill>
            </a:endParaRPr>
          </a:p>
        </p:txBody>
      </p:sp>
      <p:sp>
        <p:nvSpPr>
          <p:cNvPr id="24" name="Freeform 167"/>
          <p:cNvSpPr>
            <a:spLocks noEditPoints="1"/>
          </p:cNvSpPr>
          <p:nvPr/>
        </p:nvSpPr>
        <p:spPr bwMode="auto">
          <a:xfrm>
            <a:off x="4158256" y="1752725"/>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Condensed"/>
              <a:ea typeface="+mn-ea"/>
              <a:cs typeface="+mn-cs"/>
            </a:endParaRPr>
          </a:p>
        </p:txBody>
      </p:sp>
      <p:sp>
        <p:nvSpPr>
          <p:cNvPr id="25" name="Freeform 167"/>
          <p:cNvSpPr>
            <a:spLocks noEditPoints="1"/>
          </p:cNvSpPr>
          <p:nvPr/>
        </p:nvSpPr>
        <p:spPr bwMode="auto">
          <a:xfrm>
            <a:off x="4158256" y="2848704"/>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Condensed"/>
              <a:ea typeface="+mn-ea"/>
              <a:cs typeface="+mn-cs"/>
            </a:endParaRPr>
          </a:p>
        </p:txBody>
      </p:sp>
      <p:sp>
        <p:nvSpPr>
          <p:cNvPr id="26" name="Freeform 167"/>
          <p:cNvSpPr>
            <a:spLocks noEditPoints="1"/>
          </p:cNvSpPr>
          <p:nvPr/>
        </p:nvSpPr>
        <p:spPr bwMode="auto">
          <a:xfrm>
            <a:off x="4158256" y="3944683"/>
            <a:ext cx="331707" cy="33436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Condensed"/>
              <a:ea typeface="+mn-ea"/>
              <a:cs typeface="+mn-cs"/>
            </a:endParaRPr>
          </a:p>
        </p:txBody>
      </p:sp>
      <p:grpSp>
        <p:nvGrpSpPr>
          <p:cNvPr id="27" name="Group 26"/>
          <p:cNvGrpSpPr/>
          <p:nvPr/>
        </p:nvGrpSpPr>
        <p:grpSpPr>
          <a:xfrm>
            <a:off x="4509312" y="1528870"/>
            <a:ext cx="3759200" cy="546041"/>
            <a:chOff x="914400" y="1623310"/>
            <a:chExt cx="2819400" cy="409531"/>
          </a:xfrm>
        </p:grpSpPr>
        <p:sp>
          <p:nvSpPr>
            <p:cNvPr id="28" name="TextBox 27"/>
            <p:cNvSpPr txBox="1"/>
            <p:nvPr/>
          </p:nvSpPr>
          <p:spPr>
            <a:xfrm flipH="1">
              <a:off x="914400" y="1809750"/>
              <a:ext cx="2819400" cy="22309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r-Latn-BA" sz="1333" b="0" i="0" u="none" strike="noStrike" kern="1200" cap="none" spc="0" normalizeH="0" baseline="0" noProof="0">
                  <a:ln>
                    <a:noFill/>
                  </a:ln>
                  <a:solidFill>
                    <a:srgbClr val="7030A0"/>
                  </a:solidFill>
                  <a:effectLst/>
                  <a:uLnTx/>
                  <a:uFillTx/>
                  <a:latin typeface="Roboto Condensed"/>
                  <a:ea typeface="+mn-ea"/>
                  <a:cs typeface="+mn-cs"/>
                </a:rPr>
                <a:t>Za dodjelu ugovora o javnoj nabavci</a:t>
              </a:r>
              <a:endParaRPr kumimoji="0" lang="en-US" sz="1333" b="0" i="0" u="none" strike="noStrike" kern="1200" cap="none" spc="0" normalizeH="0" baseline="0" noProof="0" dirty="0">
                <a:ln>
                  <a:noFill/>
                </a:ln>
                <a:solidFill>
                  <a:srgbClr val="7030A0"/>
                </a:solidFill>
                <a:effectLst/>
                <a:uLnTx/>
                <a:uFillTx/>
                <a:latin typeface="Roboto Condensed"/>
                <a:ea typeface="+mn-ea"/>
                <a:cs typeface="+mn-cs"/>
              </a:endParaRPr>
            </a:p>
          </p:txBody>
        </p:sp>
        <p:sp>
          <p:nvSpPr>
            <p:cNvPr id="29" name="Rectangle 28"/>
            <p:cNvSpPr/>
            <p:nvPr/>
          </p:nvSpPr>
          <p:spPr>
            <a:xfrm>
              <a:off x="914400" y="1623310"/>
              <a:ext cx="803345" cy="25391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r-Latn-BA" sz="1600" b="1" i="0" u="none" strike="noStrike" kern="1200" cap="none" spc="0" normalizeH="0" baseline="0" noProof="0">
                  <a:ln>
                    <a:noFill/>
                  </a:ln>
                  <a:solidFill>
                    <a:srgbClr val="5F3F85"/>
                  </a:solidFill>
                  <a:effectLst/>
                  <a:uLnTx/>
                  <a:uFillTx/>
                  <a:latin typeface="Roboto Condensed"/>
                  <a:ea typeface="+mn-ea"/>
                  <a:cs typeface="+mn-cs"/>
                </a:rPr>
                <a:t>INTERES</a:t>
              </a:r>
              <a:endParaRPr kumimoji="0" lang="en-US" sz="1600" b="1" i="0" u="none" strike="noStrike" kern="1200" cap="none" spc="0" normalizeH="0" baseline="0" noProof="0" dirty="0">
                <a:ln>
                  <a:noFill/>
                </a:ln>
                <a:solidFill>
                  <a:srgbClr val="5F3F85"/>
                </a:solidFill>
                <a:effectLst/>
                <a:uLnTx/>
                <a:uFillTx/>
                <a:latin typeface="Roboto Condensed"/>
                <a:ea typeface="+mn-ea"/>
                <a:cs typeface="+mn-cs"/>
              </a:endParaRPr>
            </a:p>
          </p:txBody>
        </p:sp>
      </p:grpSp>
      <p:grpSp>
        <p:nvGrpSpPr>
          <p:cNvPr id="30" name="Group 29"/>
          <p:cNvGrpSpPr/>
          <p:nvPr/>
        </p:nvGrpSpPr>
        <p:grpSpPr>
          <a:xfrm>
            <a:off x="4509312" y="3720826"/>
            <a:ext cx="3150945" cy="956281"/>
            <a:chOff x="914400" y="1623310"/>
            <a:chExt cx="2363209" cy="717211"/>
          </a:xfrm>
        </p:grpSpPr>
        <p:sp>
          <p:nvSpPr>
            <p:cNvPr id="31" name="TextBox 30"/>
            <p:cNvSpPr txBox="1"/>
            <p:nvPr/>
          </p:nvSpPr>
          <p:spPr>
            <a:xfrm flipH="1">
              <a:off x="914400" y="1809750"/>
              <a:ext cx="2363209" cy="53077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r-Latn-BA" sz="1333" b="0" i="0" u="none" strike="noStrike" kern="1200" cap="none" spc="0" normalizeH="0" baseline="0" noProof="0">
                  <a:ln>
                    <a:noFill/>
                  </a:ln>
                  <a:solidFill>
                    <a:srgbClr val="7030A0"/>
                  </a:solidFill>
                  <a:effectLst/>
                  <a:uLnTx/>
                  <a:uFillTx/>
                  <a:latin typeface="Roboto Condensed"/>
                  <a:ea typeface="+mn-ea"/>
                  <a:cs typeface="+mn-cs"/>
                </a:rPr>
                <a:t>Povreda zakona i podzakonskih akata </a:t>
              </a:r>
              <a:r>
                <a:rPr kumimoji="0" lang="sr-Latn-BA" sz="1333" b="1" i="0" u="none" strike="noStrike" kern="1200" cap="none" spc="0" normalizeH="0" baseline="0" noProof="0">
                  <a:ln>
                    <a:noFill/>
                  </a:ln>
                  <a:solidFill>
                    <a:srgbClr val="7030A0"/>
                  </a:solidFill>
                  <a:effectLst/>
                  <a:uLnTx/>
                  <a:uFillTx/>
                  <a:latin typeface="Roboto Condensed"/>
                  <a:ea typeface="+mn-ea"/>
                  <a:cs typeface="+mn-cs"/>
                </a:rPr>
                <a:t>nezakonitim</a:t>
              </a:r>
              <a:r>
                <a:rPr kumimoji="0" lang="sr-Latn-BA" sz="1333" b="1" i="0" u="none" strike="noStrike" kern="1200" cap="none" spc="0" normalizeH="0" noProof="0">
                  <a:ln>
                    <a:noFill/>
                  </a:ln>
                  <a:solidFill>
                    <a:srgbClr val="7030A0"/>
                  </a:solidFill>
                  <a:effectLst/>
                  <a:uLnTx/>
                  <a:uFillTx/>
                  <a:latin typeface="Roboto Condensed"/>
                  <a:ea typeface="+mn-ea"/>
                  <a:cs typeface="+mn-cs"/>
                </a:rPr>
                <a:t> </a:t>
              </a:r>
              <a:r>
                <a:rPr kumimoji="0" lang="sr-Latn-BA" sz="1333" i="0" u="none" strike="noStrike" kern="1200" cap="none" spc="0" normalizeH="0" noProof="0">
                  <a:ln>
                    <a:noFill/>
                  </a:ln>
                  <a:solidFill>
                    <a:srgbClr val="7030A0"/>
                  </a:solidFill>
                  <a:effectLst/>
                  <a:uLnTx/>
                  <a:uFillTx/>
                  <a:latin typeface="Roboto Condensed"/>
                  <a:ea typeface="+mn-ea"/>
                  <a:cs typeface="+mn-cs"/>
                </a:rPr>
                <a:t>postupanjem ugovornog organa</a:t>
              </a:r>
              <a:endParaRPr kumimoji="0" lang="en-US" sz="1333" b="0" i="0" u="none" strike="noStrike" kern="1200" cap="none" spc="0" normalizeH="0" baseline="0" noProof="0" dirty="0">
                <a:ln>
                  <a:noFill/>
                </a:ln>
                <a:solidFill>
                  <a:srgbClr val="7030A0"/>
                </a:solidFill>
                <a:effectLst/>
                <a:uLnTx/>
                <a:uFillTx/>
                <a:latin typeface="Roboto Condensed"/>
                <a:ea typeface="+mn-ea"/>
                <a:cs typeface="+mn-cs"/>
              </a:endParaRPr>
            </a:p>
          </p:txBody>
        </p:sp>
        <p:sp>
          <p:nvSpPr>
            <p:cNvPr id="32" name="Rectangle 31"/>
            <p:cNvSpPr/>
            <p:nvPr/>
          </p:nvSpPr>
          <p:spPr>
            <a:xfrm>
              <a:off x="914400" y="1623310"/>
              <a:ext cx="1325123" cy="25391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r-Latn-BA" sz="1600" b="1" i="0" u="none" strike="noStrike" kern="1200" cap="none" spc="0" normalizeH="0" baseline="0" noProof="0">
                  <a:ln>
                    <a:noFill/>
                  </a:ln>
                  <a:solidFill>
                    <a:srgbClr val="664CA3"/>
                  </a:solidFill>
                  <a:effectLst/>
                  <a:uLnTx/>
                  <a:uFillTx/>
                  <a:latin typeface="Roboto Condensed"/>
                  <a:ea typeface="+mn-ea"/>
                  <a:cs typeface="+mn-cs"/>
                </a:rPr>
                <a:t>Povreda Zakona</a:t>
              </a:r>
              <a:endParaRPr kumimoji="0" lang="en-US" sz="1600" b="1" i="0" u="none" strike="noStrike" kern="1200" cap="none" spc="0" normalizeH="0" baseline="0" noProof="0" dirty="0">
                <a:ln>
                  <a:noFill/>
                </a:ln>
                <a:solidFill>
                  <a:srgbClr val="664CA3"/>
                </a:solidFill>
                <a:effectLst/>
                <a:uLnTx/>
                <a:uFillTx/>
                <a:latin typeface="Roboto Condensed"/>
                <a:ea typeface="+mn-ea"/>
                <a:cs typeface="+mn-cs"/>
              </a:endParaRPr>
            </a:p>
          </p:txBody>
        </p:sp>
      </p:grpSp>
      <p:grpSp>
        <p:nvGrpSpPr>
          <p:cNvPr id="33" name="Group 32"/>
          <p:cNvGrpSpPr/>
          <p:nvPr/>
        </p:nvGrpSpPr>
        <p:grpSpPr>
          <a:xfrm>
            <a:off x="4509312" y="2624849"/>
            <a:ext cx="3759200" cy="546041"/>
            <a:chOff x="914400" y="1623310"/>
            <a:chExt cx="2819400" cy="409531"/>
          </a:xfrm>
        </p:grpSpPr>
        <p:sp>
          <p:nvSpPr>
            <p:cNvPr id="34" name="TextBox 33"/>
            <p:cNvSpPr txBox="1"/>
            <p:nvPr/>
          </p:nvSpPr>
          <p:spPr>
            <a:xfrm flipH="1">
              <a:off x="914400" y="1809750"/>
              <a:ext cx="2819400" cy="22309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r-Latn-BA" sz="1333" b="0" i="0" u="none" strike="noStrike" kern="1200" cap="none" spc="0" normalizeH="0" baseline="0" noProof="0">
                  <a:ln>
                    <a:noFill/>
                  </a:ln>
                  <a:solidFill>
                    <a:srgbClr val="7030A0"/>
                  </a:solidFill>
                  <a:effectLst/>
                  <a:uLnTx/>
                  <a:uFillTx/>
                  <a:latin typeface="Roboto Condensed"/>
                  <a:ea typeface="+mn-ea"/>
                  <a:cs typeface="+mn-cs"/>
                </a:rPr>
                <a:t>Učiniti vjerovatnim stvarnu ili moguću štetu</a:t>
              </a:r>
              <a:endParaRPr kumimoji="0" lang="en-US" sz="1333" b="0" i="0" u="none" strike="noStrike" kern="1200" cap="none" spc="0" normalizeH="0" baseline="0" noProof="0" dirty="0">
                <a:ln>
                  <a:noFill/>
                </a:ln>
                <a:solidFill>
                  <a:srgbClr val="7030A0"/>
                </a:solidFill>
                <a:effectLst/>
                <a:uLnTx/>
                <a:uFillTx/>
                <a:latin typeface="Roboto Condensed"/>
                <a:ea typeface="+mn-ea"/>
                <a:cs typeface="+mn-cs"/>
              </a:endParaRPr>
            </a:p>
          </p:txBody>
        </p:sp>
        <p:sp>
          <p:nvSpPr>
            <p:cNvPr id="35" name="Rectangle 34"/>
            <p:cNvSpPr/>
            <p:nvPr/>
          </p:nvSpPr>
          <p:spPr>
            <a:xfrm>
              <a:off x="914400" y="1623310"/>
              <a:ext cx="514805" cy="25391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r-Latn-BA" sz="1600" b="1" i="0" u="none" strike="noStrike" kern="1200" cap="none" spc="0" normalizeH="0" baseline="0" noProof="0">
                  <a:ln>
                    <a:noFill/>
                  </a:ln>
                  <a:solidFill>
                    <a:srgbClr val="7E3875"/>
                  </a:solidFill>
                  <a:effectLst/>
                  <a:uLnTx/>
                  <a:uFillTx/>
                  <a:latin typeface="Roboto Condensed"/>
                  <a:ea typeface="+mn-ea"/>
                  <a:cs typeface="+mn-cs"/>
                </a:rPr>
                <a:t>Šteta</a:t>
              </a:r>
              <a:endParaRPr kumimoji="0" lang="en-US" sz="1600" b="1" i="0" u="none" strike="noStrike" kern="1200" cap="none" spc="0" normalizeH="0" baseline="0" noProof="0" dirty="0">
                <a:ln>
                  <a:noFill/>
                </a:ln>
                <a:solidFill>
                  <a:srgbClr val="7E3875"/>
                </a:solidFill>
                <a:effectLst/>
                <a:uLnTx/>
                <a:uFillTx/>
                <a:latin typeface="Roboto Condensed"/>
                <a:ea typeface="+mn-ea"/>
                <a:cs typeface="+mn-cs"/>
              </a:endParaRPr>
            </a:p>
          </p:txBody>
        </p:sp>
      </p:gr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031" r="29031"/>
          <a:stretch>
            <a:fillRect/>
          </a:stretch>
        </p:blipFill>
        <p:spPr>
          <a:xfrm>
            <a:off x="7875588" y="1244600"/>
            <a:ext cx="4316412" cy="4360863"/>
          </a:xfrm>
        </p:spPr>
      </p:pic>
      <p:sp>
        <p:nvSpPr>
          <p:cNvPr id="4" name="TextBox 3"/>
          <p:cNvSpPr txBox="1"/>
          <p:nvPr/>
        </p:nvSpPr>
        <p:spPr>
          <a:xfrm>
            <a:off x="2473115" y="5252077"/>
            <a:ext cx="7447935" cy="1323439"/>
          </a:xfrm>
          <a:prstGeom prst="rect">
            <a:avLst/>
          </a:prstGeom>
          <a:noFill/>
        </p:spPr>
        <p:txBody>
          <a:bodyPr wrap="square" rtlCol="0">
            <a:spAutoFit/>
          </a:bodyPr>
          <a:lstStyle/>
          <a:p>
            <a:pPr lvl="0" algn="just">
              <a:defRPr/>
            </a:pPr>
            <a:r>
              <a:rPr lang="hr-BA" sz="1600" dirty="0">
                <a:solidFill>
                  <a:srgbClr val="7030A0"/>
                </a:solidFill>
                <a:latin typeface="Times New Roman" panose="02020603050405020304" pitchFamily="18" charset="0"/>
                <a:ea typeface="Calibri" panose="020F0502020204030204" pitchFamily="34" charset="0"/>
              </a:rPr>
              <a:t>Žalbu može podnijeti svaki privredni subjekat koji ima ili je imao interes za dodjelu ugovora o javnoj nabavci i koji učini vjerovatnim da je bila ili </a:t>
            </a:r>
            <a:r>
              <a:rPr lang="hr-BA" sz="1600" b="1" u="sng" dirty="0">
                <a:solidFill>
                  <a:srgbClr val="7030A0"/>
                </a:solidFill>
                <a:latin typeface="Times New Roman" panose="02020603050405020304" pitchFamily="18" charset="0"/>
                <a:ea typeface="Calibri" panose="020F0502020204030204" pitchFamily="34" charset="0"/>
              </a:rPr>
              <a:t>mu je mogla </a:t>
            </a:r>
            <a:r>
              <a:rPr lang="hr-BA" sz="1600" dirty="0">
                <a:solidFill>
                  <a:srgbClr val="7030A0"/>
                </a:solidFill>
                <a:latin typeface="Times New Roman" panose="02020603050405020304" pitchFamily="18" charset="0"/>
                <a:ea typeface="Calibri" panose="020F0502020204030204" pitchFamily="34" charset="0"/>
              </a:rPr>
              <a:t>da bude u konkretnom postupku javne nabavke prouzrokovana šteta zbog </a:t>
            </a:r>
            <a:r>
              <a:rPr lang="hr-BA" sz="1600" b="1" dirty="0">
                <a:solidFill>
                  <a:srgbClr val="7030A0"/>
                </a:solidFill>
                <a:latin typeface="Times New Roman" panose="02020603050405020304" pitchFamily="18" charset="0"/>
                <a:ea typeface="Calibri" panose="020F0502020204030204" pitchFamily="34" charset="0"/>
              </a:rPr>
              <a:t>nezakonitog</a:t>
            </a:r>
            <a:r>
              <a:rPr lang="hr-BA" sz="1600" dirty="0">
                <a:solidFill>
                  <a:srgbClr val="7030A0"/>
                </a:solidFill>
                <a:latin typeface="Times New Roman" panose="02020603050405020304" pitchFamily="18" charset="0"/>
                <a:ea typeface="Calibri" panose="020F0502020204030204" pitchFamily="34" charset="0"/>
              </a:rPr>
              <a:t> postupanja ugovornog organa, a koje se u žalbi navodi kao povreda ovog zakona i podzakonskih akata od strane ugovornog organa u postupku javne nabavke. </a:t>
            </a:r>
            <a:endParaRPr kumimoji="0" lang="sr-Latn-BA" sz="16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endParaRPr>
          </a:p>
        </p:txBody>
      </p:sp>
      <p:sp>
        <p:nvSpPr>
          <p:cNvPr id="5" name="TextBox 4"/>
          <p:cNvSpPr txBox="1"/>
          <p:nvPr/>
        </p:nvSpPr>
        <p:spPr>
          <a:xfrm>
            <a:off x="183023" y="2193962"/>
            <a:ext cx="26174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BA" sz="2400" b="1" i="0" u="none" strike="noStrike" kern="1200" cap="none" spc="0" normalizeH="0" baseline="0" noProof="0">
                <a:ln>
                  <a:noFill/>
                </a:ln>
                <a:solidFill>
                  <a:srgbClr val="5F3F85"/>
                </a:solidFill>
                <a:effectLst/>
                <a:uLnTx/>
                <a:uFillTx/>
                <a:latin typeface="Roboto Condensed"/>
                <a:ea typeface="+mn-ea"/>
                <a:cs typeface="+mn-cs"/>
              </a:rPr>
              <a:t>Član</a:t>
            </a:r>
            <a:r>
              <a:rPr kumimoji="0" lang="sr-Cyrl-BA" sz="2400" b="1" i="0" u="none" strike="noStrike" kern="1200" cap="none" spc="0" normalizeH="0" baseline="0" noProof="0">
                <a:ln>
                  <a:noFill/>
                </a:ln>
                <a:solidFill>
                  <a:srgbClr val="5F3F85"/>
                </a:solidFill>
                <a:effectLst/>
                <a:uLnTx/>
                <a:uFillTx/>
                <a:latin typeface="Roboto Condensed"/>
                <a:ea typeface="+mn-ea"/>
                <a:cs typeface="+mn-cs"/>
              </a:rPr>
              <a:t> </a:t>
            </a:r>
            <a:endParaRPr kumimoji="0" lang="sr-Cyrl-BA" sz="2400" b="1" i="0" u="none" strike="noStrike" kern="1200" cap="none" spc="0" normalizeH="0" baseline="0" noProof="0" dirty="0">
              <a:ln>
                <a:noFill/>
              </a:ln>
              <a:solidFill>
                <a:srgbClr val="5F3F85"/>
              </a:solidFill>
              <a:effectLst/>
              <a:uLnTx/>
              <a:uFillTx/>
              <a:latin typeface="Roboto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BA" sz="2400" b="1" i="0" u="none" strike="noStrike" kern="1200" cap="none" spc="0" normalizeH="0" baseline="0" noProof="0">
                <a:ln>
                  <a:noFill/>
                </a:ln>
                <a:solidFill>
                  <a:srgbClr val="5F3F85"/>
                </a:solidFill>
                <a:effectLst/>
                <a:uLnTx/>
                <a:uFillTx/>
                <a:latin typeface="Roboto Condensed"/>
                <a:ea typeface="+mn-ea"/>
                <a:cs typeface="+mn-cs"/>
              </a:rPr>
              <a:t>9</a:t>
            </a:r>
            <a:r>
              <a:rPr kumimoji="0" lang="sr-Latn-BA" sz="2400" b="1" i="0" u="none" strike="noStrike" kern="1200" cap="none" spc="0" normalizeH="0" baseline="0" noProof="0">
                <a:ln>
                  <a:noFill/>
                </a:ln>
                <a:solidFill>
                  <a:srgbClr val="5F3F85"/>
                </a:solidFill>
                <a:effectLst/>
                <a:uLnTx/>
                <a:uFillTx/>
                <a:latin typeface="Roboto Condensed"/>
                <a:ea typeface="+mn-ea"/>
                <a:cs typeface="+mn-cs"/>
              </a:rPr>
              <a:t>7</a:t>
            </a:r>
            <a:r>
              <a:rPr kumimoji="0" lang="sr-Cyrl-BA" sz="2400" b="1" i="0" u="none" strike="noStrike" kern="1200" cap="none" spc="0" normalizeH="0" baseline="0" noProof="0">
                <a:ln>
                  <a:noFill/>
                </a:ln>
                <a:solidFill>
                  <a:srgbClr val="5F3F85"/>
                </a:solidFill>
                <a:effectLst/>
                <a:uLnTx/>
                <a:uFillTx/>
                <a:latin typeface="Roboto Condensed"/>
                <a:ea typeface="+mn-ea"/>
                <a:cs typeface="+mn-cs"/>
              </a:rPr>
              <a:t>. </a:t>
            </a:r>
            <a:endParaRPr kumimoji="0" lang="sr-Cyrl-BA" sz="2400" b="1" i="0" u="none" strike="noStrike" kern="1200" cap="none" spc="0" normalizeH="0" baseline="0" noProof="0" dirty="0">
              <a:ln>
                <a:noFill/>
              </a:ln>
              <a:solidFill>
                <a:srgbClr val="5F3F85"/>
              </a:solidFill>
              <a:effectLst/>
              <a:uLnTx/>
              <a:uFillTx/>
              <a:latin typeface="Roboto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BA" sz="2400" b="1" i="0" u="none" strike="noStrike" kern="1200" cap="none" spc="0" normalizeH="0" baseline="0" noProof="0">
                <a:ln>
                  <a:noFill/>
                </a:ln>
                <a:solidFill>
                  <a:srgbClr val="5F3F85"/>
                </a:solidFill>
                <a:effectLst/>
                <a:uLnTx/>
                <a:uFillTx/>
                <a:latin typeface="Roboto Condensed"/>
                <a:ea typeface="+mn-ea"/>
                <a:cs typeface="+mn-cs"/>
              </a:rPr>
              <a:t>Zakona o javnim nabavkama</a:t>
            </a:r>
            <a:endParaRPr kumimoji="0" lang="sr-Latn-BA" sz="2400" b="1" i="0" u="none" strike="noStrike" kern="1200" cap="none" spc="0" normalizeH="0" baseline="0" noProof="0" dirty="0">
              <a:ln>
                <a:noFill/>
              </a:ln>
              <a:solidFill>
                <a:srgbClr val="5F3F85"/>
              </a:solidFill>
              <a:effectLst/>
              <a:uLnTx/>
              <a:uFillTx/>
              <a:latin typeface="Roboto Condensed"/>
              <a:ea typeface="+mn-ea"/>
              <a:cs typeface="+mn-cs"/>
            </a:endParaRPr>
          </a:p>
        </p:txBody>
      </p:sp>
    </p:spTree>
    <p:extLst>
      <p:ext uri="{BB962C8B-B14F-4D97-AF65-F5344CB8AC3E}">
        <p14:creationId xmlns:p14="http://schemas.microsoft.com/office/powerpoint/2010/main" val="37223765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172E-2AD2-4C51-9688-7F6242BDA06D}"/>
              </a:ext>
            </a:extLst>
          </p:cNvPr>
          <p:cNvSpPr>
            <a:spLocks noGrp="1"/>
          </p:cNvSpPr>
          <p:nvPr>
            <p:ph type="title"/>
          </p:nvPr>
        </p:nvSpPr>
        <p:spPr/>
        <p:txBody>
          <a:bodyPr/>
          <a:lstStyle/>
          <a:p>
            <a:r>
              <a:rPr kumimoji="0" lang="sr-Latn-RS" sz="3200" b="1" i="0" u="none" strike="noStrike" kern="1200" cap="none" spc="0" normalizeH="0" baseline="0" noProof="0" dirty="0">
                <a:ln>
                  <a:noFill/>
                </a:ln>
                <a:solidFill>
                  <a:srgbClr val="A84B9C">
                    <a:lumMod val="75000"/>
                  </a:srgbClr>
                </a:solidFill>
                <a:effectLst/>
                <a:uLnTx/>
                <a:uFillTx/>
                <a:latin typeface="Roboto Condensed"/>
                <a:ea typeface="+mj-ea"/>
                <a:cs typeface="+mj-cs"/>
              </a:rPr>
              <a:t>Najčešće greške Ugovornih organa</a:t>
            </a:r>
            <a:endParaRPr lang="en-US" dirty="0"/>
          </a:p>
        </p:txBody>
      </p:sp>
      <p:pic>
        <p:nvPicPr>
          <p:cNvPr id="5" name="Picture 4">
            <a:extLst>
              <a:ext uri="{FF2B5EF4-FFF2-40B4-BE49-F238E27FC236}">
                <a16:creationId xmlns:a16="http://schemas.microsoft.com/office/drawing/2014/main" id="{DDB9144C-39D8-4A0F-8A2B-338C1E67AB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904" b="8691"/>
          <a:stretch/>
        </p:blipFill>
        <p:spPr>
          <a:xfrm>
            <a:off x="63399" y="822585"/>
            <a:ext cx="5886493" cy="5977541"/>
          </a:xfrm>
          <a:prstGeom prst="rect">
            <a:avLst/>
          </a:prstGeom>
        </p:spPr>
      </p:pic>
      <p:pic>
        <p:nvPicPr>
          <p:cNvPr id="9" name="Picture 8">
            <a:extLst>
              <a:ext uri="{FF2B5EF4-FFF2-40B4-BE49-F238E27FC236}">
                <a16:creationId xmlns:a16="http://schemas.microsoft.com/office/drawing/2014/main" id="{FACBA65D-DEC9-4527-87B4-99BDB6BF69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92" t="8834" r="53737" b="6740"/>
          <a:stretch/>
        </p:blipFill>
        <p:spPr>
          <a:xfrm rot="5400000">
            <a:off x="7884627" y="-90743"/>
            <a:ext cx="2212784" cy="5790038"/>
          </a:xfrm>
          <a:prstGeom prst="rect">
            <a:avLst/>
          </a:prstGeom>
        </p:spPr>
      </p:pic>
      <p:sp>
        <p:nvSpPr>
          <p:cNvPr id="10" name="Flowchart: Process 9">
            <a:extLst>
              <a:ext uri="{FF2B5EF4-FFF2-40B4-BE49-F238E27FC236}">
                <a16:creationId xmlns:a16="http://schemas.microsoft.com/office/drawing/2014/main" id="{D8A57E75-D521-46E0-A6BA-11E318CDE8EA}"/>
              </a:ext>
            </a:extLst>
          </p:cNvPr>
          <p:cNvSpPr/>
          <p:nvPr/>
        </p:nvSpPr>
        <p:spPr bwMode="auto">
          <a:xfrm>
            <a:off x="854388" y="1745017"/>
            <a:ext cx="4254894" cy="121833"/>
          </a:xfrm>
          <a:prstGeom prst="flowChartProcess">
            <a:avLst/>
          </a:prstGeom>
          <a:solidFill>
            <a:schemeClr val="accent1"/>
          </a:solidFill>
          <a:ln w="19050">
            <a:noFill/>
            <a:round/>
            <a:headEnd/>
            <a:tailEnd/>
          </a:ln>
        </p:spPr>
        <p:txBody>
          <a:bodyPr vert="horz" wrap="none" lIns="91440" tIns="45720" rIns="91440" bIns="45720" numCol="1" rtlCol="0" anchor="ctr" anchorCtr="1" compatLnSpc="1">
            <a:prstTxWarp prst="textNoShape">
              <a:avLst/>
            </a:prstTxWarp>
          </a:bodyPr>
          <a:lstStyle/>
          <a:p>
            <a:pPr algn="ctr"/>
            <a:endParaRPr lang="en-US" sz="1200" b="1" dirty="0">
              <a:solidFill>
                <a:schemeClr val="tx1">
                  <a:lumMod val="75000"/>
                  <a:lumOff val="25000"/>
                </a:schemeClr>
              </a:solidFill>
            </a:endParaRPr>
          </a:p>
        </p:txBody>
      </p:sp>
      <p:pic>
        <p:nvPicPr>
          <p:cNvPr id="11" name="Picture 10">
            <a:extLst>
              <a:ext uri="{FF2B5EF4-FFF2-40B4-BE49-F238E27FC236}">
                <a16:creationId xmlns:a16="http://schemas.microsoft.com/office/drawing/2014/main" id="{B9AF7624-B363-42F3-9332-3874EE1E20AF}"/>
              </a:ext>
            </a:extLst>
          </p:cNvPr>
          <p:cNvPicPr>
            <a:picLocks noChangeAspect="1"/>
          </p:cNvPicPr>
          <p:nvPr/>
        </p:nvPicPr>
        <p:blipFill>
          <a:blip r:embed="rId4"/>
          <a:stretch>
            <a:fillRect/>
          </a:stretch>
        </p:blipFill>
        <p:spPr>
          <a:xfrm>
            <a:off x="1885609" y="1541375"/>
            <a:ext cx="4076417" cy="166385"/>
          </a:xfrm>
          <a:prstGeom prst="rect">
            <a:avLst/>
          </a:prstGeom>
        </p:spPr>
      </p:pic>
      <p:pic>
        <p:nvPicPr>
          <p:cNvPr id="12" name="Picture 11">
            <a:extLst>
              <a:ext uri="{FF2B5EF4-FFF2-40B4-BE49-F238E27FC236}">
                <a16:creationId xmlns:a16="http://schemas.microsoft.com/office/drawing/2014/main" id="{ABDC6369-AA88-45F3-97B6-4D057FD02245}"/>
              </a:ext>
            </a:extLst>
          </p:cNvPr>
          <p:cNvPicPr>
            <a:picLocks noChangeAspect="1"/>
          </p:cNvPicPr>
          <p:nvPr/>
        </p:nvPicPr>
        <p:blipFill>
          <a:blip r:embed="rId4"/>
          <a:stretch>
            <a:fillRect/>
          </a:stretch>
        </p:blipFill>
        <p:spPr>
          <a:xfrm>
            <a:off x="1504719" y="2019747"/>
            <a:ext cx="2620252" cy="106950"/>
          </a:xfrm>
          <a:prstGeom prst="rect">
            <a:avLst/>
          </a:prstGeom>
        </p:spPr>
      </p:pic>
      <p:pic>
        <p:nvPicPr>
          <p:cNvPr id="13" name="Picture 12">
            <a:extLst>
              <a:ext uri="{FF2B5EF4-FFF2-40B4-BE49-F238E27FC236}">
                <a16:creationId xmlns:a16="http://schemas.microsoft.com/office/drawing/2014/main" id="{8914D0BA-3E25-46FF-AF3B-31E77A6C8687}"/>
              </a:ext>
            </a:extLst>
          </p:cNvPr>
          <p:cNvPicPr>
            <a:picLocks noChangeAspect="1"/>
          </p:cNvPicPr>
          <p:nvPr/>
        </p:nvPicPr>
        <p:blipFill>
          <a:blip r:embed="rId4"/>
          <a:stretch>
            <a:fillRect/>
          </a:stretch>
        </p:blipFill>
        <p:spPr>
          <a:xfrm>
            <a:off x="854388" y="2682333"/>
            <a:ext cx="2620253" cy="106949"/>
          </a:xfrm>
          <a:prstGeom prst="rect">
            <a:avLst/>
          </a:prstGeom>
        </p:spPr>
      </p:pic>
      <p:pic>
        <p:nvPicPr>
          <p:cNvPr id="14" name="Picture 13">
            <a:extLst>
              <a:ext uri="{FF2B5EF4-FFF2-40B4-BE49-F238E27FC236}">
                <a16:creationId xmlns:a16="http://schemas.microsoft.com/office/drawing/2014/main" id="{D17E3FE1-07D8-4100-BD29-A723C9E676D4}"/>
              </a:ext>
            </a:extLst>
          </p:cNvPr>
          <p:cNvPicPr>
            <a:picLocks noChangeAspect="1"/>
          </p:cNvPicPr>
          <p:nvPr/>
        </p:nvPicPr>
        <p:blipFill>
          <a:blip r:embed="rId4"/>
          <a:stretch>
            <a:fillRect/>
          </a:stretch>
        </p:blipFill>
        <p:spPr>
          <a:xfrm>
            <a:off x="4283352" y="2976744"/>
            <a:ext cx="1493662" cy="98740"/>
          </a:xfrm>
          <a:prstGeom prst="rect">
            <a:avLst/>
          </a:prstGeom>
        </p:spPr>
      </p:pic>
      <p:pic>
        <p:nvPicPr>
          <p:cNvPr id="15" name="Picture 14">
            <a:extLst>
              <a:ext uri="{FF2B5EF4-FFF2-40B4-BE49-F238E27FC236}">
                <a16:creationId xmlns:a16="http://schemas.microsoft.com/office/drawing/2014/main" id="{D301A3E5-08AF-4E15-975C-987F87254C26}"/>
              </a:ext>
            </a:extLst>
          </p:cNvPr>
          <p:cNvPicPr>
            <a:picLocks noChangeAspect="1"/>
          </p:cNvPicPr>
          <p:nvPr/>
        </p:nvPicPr>
        <p:blipFill>
          <a:blip r:embed="rId4"/>
          <a:stretch>
            <a:fillRect/>
          </a:stretch>
        </p:blipFill>
        <p:spPr>
          <a:xfrm>
            <a:off x="2714256" y="4155203"/>
            <a:ext cx="2419121" cy="98740"/>
          </a:xfrm>
          <a:prstGeom prst="rect">
            <a:avLst/>
          </a:prstGeom>
        </p:spPr>
      </p:pic>
      <p:pic>
        <p:nvPicPr>
          <p:cNvPr id="16" name="Picture 15">
            <a:extLst>
              <a:ext uri="{FF2B5EF4-FFF2-40B4-BE49-F238E27FC236}">
                <a16:creationId xmlns:a16="http://schemas.microsoft.com/office/drawing/2014/main" id="{F9024DB2-934E-4C41-ABE4-E9DEA1C7B9F2}"/>
              </a:ext>
            </a:extLst>
          </p:cNvPr>
          <p:cNvPicPr>
            <a:picLocks noChangeAspect="1"/>
          </p:cNvPicPr>
          <p:nvPr/>
        </p:nvPicPr>
        <p:blipFill>
          <a:blip r:embed="rId4"/>
          <a:stretch>
            <a:fillRect/>
          </a:stretch>
        </p:blipFill>
        <p:spPr>
          <a:xfrm>
            <a:off x="3715466" y="4634670"/>
            <a:ext cx="1493662" cy="166384"/>
          </a:xfrm>
          <a:prstGeom prst="rect">
            <a:avLst/>
          </a:prstGeom>
        </p:spPr>
      </p:pic>
      <p:pic>
        <p:nvPicPr>
          <p:cNvPr id="17" name="Picture 16">
            <a:extLst>
              <a:ext uri="{FF2B5EF4-FFF2-40B4-BE49-F238E27FC236}">
                <a16:creationId xmlns:a16="http://schemas.microsoft.com/office/drawing/2014/main" id="{FE103C41-20BA-499D-8726-C8C6F38ADB24}"/>
              </a:ext>
            </a:extLst>
          </p:cNvPr>
          <p:cNvPicPr>
            <a:picLocks noChangeAspect="1"/>
          </p:cNvPicPr>
          <p:nvPr/>
        </p:nvPicPr>
        <p:blipFill>
          <a:blip r:embed="rId5"/>
          <a:stretch>
            <a:fillRect/>
          </a:stretch>
        </p:blipFill>
        <p:spPr>
          <a:xfrm>
            <a:off x="1192894" y="4801054"/>
            <a:ext cx="970464" cy="106949"/>
          </a:xfrm>
          <a:prstGeom prst="rect">
            <a:avLst/>
          </a:prstGeom>
        </p:spPr>
      </p:pic>
      <p:pic>
        <p:nvPicPr>
          <p:cNvPr id="18" name="Picture 17">
            <a:extLst>
              <a:ext uri="{FF2B5EF4-FFF2-40B4-BE49-F238E27FC236}">
                <a16:creationId xmlns:a16="http://schemas.microsoft.com/office/drawing/2014/main" id="{1518AA9B-D0D8-47B0-AB78-9B6F06709315}"/>
              </a:ext>
            </a:extLst>
          </p:cNvPr>
          <p:cNvPicPr>
            <a:picLocks noChangeAspect="1"/>
          </p:cNvPicPr>
          <p:nvPr/>
        </p:nvPicPr>
        <p:blipFill>
          <a:blip r:embed="rId6"/>
          <a:stretch>
            <a:fillRect/>
          </a:stretch>
        </p:blipFill>
        <p:spPr>
          <a:xfrm>
            <a:off x="819674" y="5783287"/>
            <a:ext cx="2414225" cy="97544"/>
          </a:xfrm>
          <a:prstGeom prst="rect">
            <a:avLst/>
          </a:prstGeom>
        </p:spPr>
      </p:pic>
      <p:pic>
        <p:nvPicPr>
          <p:cNvPr id="19" name="Picture 18">
            <a:extLst>
              <a:ext uri="{FF2B5EF4-FFF2-40B4-BE49-F238E27FC236}">
                <a16:creationId xmlns:a16="http://schemas.microsoft.com/office/drawing/2014/main" id="{115CEE0D-122F-48F5-A3B6-8B016C08C295}"/>
              </a:ext>
            </a:extLst>
          </p:cNvPr>
          <p:cNvPicPr>
            <a:picLocks noChangeAspect="1"/>
          </p:cNvPicPr>
          <p:nvPr/>
        </p:nvPicPr>
        <p:blipFill>
          <a:blip r:embed="rId7"/>
          <a:stretch>
            <a:fillRect/>
          </a:stretch>
        </p:blipFill>
        <p:spPr>
          <a:xfrm>
            <a:off x="8832599" y="2639190"/>
            <a:ext cx="3053439" cy="688508"/>
          </a:xfrm>
          <a:prstGeom prst="rect">
            <a:avLst/>
          </a:prstGeom>
        </p:spPr>
      </p:pic>
    </p:spTree>
    <p:extLst>
      <p:ext uri="{BB962C8B-B14F-4D97-AF65-F5344CB8AC3E}">
        <p14:creationId xmlns:p14="http://schemas.microsoft.com/office/powerpoint/2010/main" val="708359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bwMode="auto">
          <a:xfrm>
            <a:off x="3695700" y="2800350"/>
            <a:ext cx="4800600" cy="777402"/>
          </a:xfrm>
          <a:prstGeom prst="roundRect">
            <a:avLst>
              <a:gd name="adj" fmla="val 42518"/>
            </a:avLst>
          </a:prstGeom>
          <a:solidFill>
            <a:schemeClr val="bg1">
              <a:lumMod val="65000"/>
              <a:alpha val="4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0" name="TextBox 39"/>
          <p:cNvSpPr txBox="1"/>
          <p:nvPr/>
        </p:nvSpPr>
        <p:spPr>
          <a:xfrm>
            <a:off x="3939503" y="2927441"/>
            <a:ext cx="4312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We Provide Advice When Your Business Needs It Not Just When You Ask For It!</a:t>
            </a:r>
          </a:p>
        </p:txBody>
      </p:sp>
      <p:sp>
        <p:nvSpPr>
          <p:cNvPr id="41" name="Footer Text"/>
          <p:cNvSpPr txBox="1"/>
          <p:nvPr/>
        </p:nvSpPr>
        <p:spPr>
          <a:xfrm>
            <a:off x="2333302" y="5437903"/>
            <a:ext cx="8039113"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dirty="0">
                <a:ln>
                  <a:noFill/>
                </a:ln>
                <a:solidFill>
                  <a:schemeClr val="accent4">
                    <a:lumMod val="75000"/>
                  </a:schemeClr>
                </a:solidFill>
                <a:effectLst/>
                <a:uLnTx/>
                <a:uFillTx/>
                <a:latin typeface="Calibri" panose="020F0502020204030204"/>
                <a:ea typeface="+mn-ea"/>
                <a:cs typeface="+mn-cs"/>
              </a:rPr>
              <a:t>Radionica</a:t>
            </a:r>
          </a:p>
          <a:p>
            <a:pPr marL="0" marR="0" lvl="0" indent="0" algn="ctr" defTabSz="914400" rtl="0" eaLnBrk="1" fontAlgn="auto" latinLnBrk="0" hangingPunct="1">
              <a:lnSpc>
                <a:spcPct val="100000"/>
              </a:lnSpc>
              <a:spcBef>
                <a:spcPts val="0"/>
              </a:spcBef>
              <a:spcAft>
                <a:spcPts val="0"/>
              </a:spcAft>
              <a:buClrTx/>
              <a:buSzTx/>
              <a:buFontTx/>
              <a:buNone/>
              <a:tabLst/>
              <a:defRPr/>
            </a:pPr>
            <a:r>
              <a:rPr lang="sr-Latn-RS" sz="3200" b="1" dirty="0">
                <a:solidFill>
                  <a:schemeClr val="accent4">
                    <a:lumMod val="75000"/>
                  </a:schemeClr>
                </a:solidFill>
                <a:latin typeface="Calibri" panose="020F0502020204030204"/>
              </a:rPr>
              <a:t>Izrada žalbe i odgovora na žalbu</a:t>
            </a:r>
            <a:endParaRPr kumimoji="0" lang="en-US" sz="3200" b="1" i="0" u="none" strike="noStrike" kern="1200" cap="none" spc="0" normalizeH="0" baseline="0" noProof="0" dirty="0">
              <a:ln>
                <a:noFill/>
              </a:ln>
              <a:solidFill>
                <a:schemeClr val="accent4">
                  <a:lumMod val="75000"/>
                </a:schemeClr>
              </a:solidFill>
              <a:effectLst/>
              <a:uLnTx/>
              <a:uFillTx/>
              <a:latin typeface="Calibri" panose="020F0502020204030204"/>
              <a:ea typeface="+mn-ea"/>
              <a:cs typeface="+mn-cs"/>
            </a:endParaRPr>
          </a:p>
        </p:txBody>
      </p:sp>
      <p:sp>
        <p:nvSpPr>
          <p:cNvPr id="42" name="Oval 41"/>
          <p:cNvSpPr/>
          <p:nvPr/>
        </p:nvSpPr>
        <p:spPr bwMode="auto">
          <a:xfrm>
            <a:off x="4289425" y="4260850"/>
            <a:ext cx="742950" cy="742950"/>
          </a:xfrm>
          <a:prstGeom prst="ellipse">
            <a:avLst/>
          </a:prstGeom>
          <a:solidFill>
            <a:schemeClr val="accent1">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3" name="Oval 42"/>
          <p:cNvSpPr/>
          <p:nvPr/>
        </p:nvSpPr>
        <p:spPr bwMode="auto">
          <a:xfrm>
            <a:off x="4863465" y="4260850"/>
            <a:ext cx="742950" cy="742950"/>
          </a:xfrm>
          <a:prstGeom prst="ellipse">
            <a:avLst/>
          </a:prstGeom>
          <a:solidFill>
            <a:schemeClr val="accent2">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4" name="Oval 43"/>
          <p:cNvSpPr/>
          <p:nvPr/>
        </p:nvSpPr>
        <p:spPr bwMode="auto">
          <a:xfrm>
            <a:off x="5437505" y="4260850"/>
            <a:ext cx="742950" cy="742950"/>
          </a:xfrm>
          <a:prstGeom prst="ellipse">
            <a:avLst/>
          </a:prstGeom>
          <a:solidFill>
            <a:schemeClr val="accent3">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5" name="Oval 44"/>
          <p:cNvSpPr/>
          <p:nvPr/>
        </p:nvSpPr>
        <p:spPr bwMode="auto">
          <a:xfrm>
            <a:off x="6011545" y="4260850"/>
            <a:ext cx="742950" cy="742950"/>
          </a:xfrm>
          <a:prstGeom prst="ellipse">
            <a:avLst/>
          </a:prstGeom>
          <a:solidFill>
            <a:schemeClr val="accent4">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6" name="Oval 45"/>
          <p:cNvSpPr/>
          <p:nvPr/>
        </p:nvSpPr>
        <p:spPr bwMode="auto">
          <a:xfrm>
            <a:off x="6585585" y="4260850"/>
            <a:ext cx="742950" cy="742950"/>
          </a:xfrm>
          <a:prstGeom prst="ellipse">
            <a:avLst/>
          </a:prstGeom>
          <a:solidFill>
            <a:schemeClr val="accent5">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7" name="Oval 46"/>
          <p:cNvSpPr/>
          <p:nvPr/>
        </p:nvSpPr>
        <p:spPr bwMode="auto">
          <a:xfrm>
            <a:off x="7159625" y="4260850"/>
            <a:ext cx="742950" cy="742950"/>
          </a:xfrm>
          <a:prstGeom prst="ellipse">
            <a:avLst/>
          </a:prstGeom>
          <a:solidFill>
            <a:schemeClr val="accent6">
              <a:alpha val="85000"/>
            </a:schemeClr>
          </a:solidFill>
          <a:ln w="19050">
            <a:no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8" name="Group 421"/>
          <p:cNvGrpSpPr/>
          <p:nvPr/>
        </p:nvGrpSpPr>
        <p:grpSpPr>
          <a:xfrm>
            <a:off x="7414420" y="4496595"/>
            <a:ext cx="233363" cy="271463"/>
            <a:chOff x="3752851" y="1784351"/>
            <a:chExt cx="233363" cy="271463"/>
          </a:xfrm>
          <a:solidFill>
            <a:schemeClr val="bg1"/>
          </a:solidFill>
        </p:grpSpPr>
        <p:sp>
          <p:nvSpPr>
            <p:cNvPr id="49" name="Freeform 199"/>
            <p:cNvSpPr>
              <a:spLocks noEditPoints="1"/>
            </p:cNvSpPr>
            <p:nvPr/>
          </p:nvSpPr>
          <p:spPr bwMode="auto">
            <a:xfrm>
              <a:off x="3819526" y="1795464"/>
              <a:ext cx="166688" cy="219075"/>
            </a:xfrm>
            <a:custGeom>
              <a:avLst/>
              <a:gdLst/>
              <a:ahLst/>
              <a:cxnLst>
                <a:cxn ang="0">
                  <a:pos x="63" y="0"/>
                </a:cxn>
                <a:cxn ang="0">
                  <a:pos x="0" y="0"/>
                </a:cxn>
                <a:cxn ang="0">
                  <a:pos x="0" y="103"/>
                </a:cxn>
                <a:cxn ang="0">
                  <a:pos x="63" y="103"/>
                </a:cxn>
                <a:cxn ang="0">
                  <a:pos x="79" y="88"/>
                </a:cxn>
                <a:cxn ang="0">
                  <a:pos x="79" y="15"/>
                </a:cxn>
                <a:cxn ang="0">
                  <a:pos x="63" y="0"/>
                </a:cxn>
                <a:cxn ang="0">
                  <a:pos x="12" y="47"/>
                </a:cxn>
                <a:cxn ang="0">
                  <a:pos x="26" y="47"/>
                </a:cxn>
                <a:cxn ang="0">
                  <a:pos x="26" y="60"/>
                </a:cxn>
                <a:cxn ang="0">
                  <a:pos x="12" y="60"/>
                </a:cxn>
                <a:cxn ang="0">
                  <a:pos x="12" y="47"/>
                </a:cxn>
                <a:cxn ang="0">
                  <a:pos x="26" y="94"/>
                </a:cxn>
                <a:cxn ang="0">
                  <a:pos x="12" y="94"/>
                </a:cxn>
                <a:cxn ang="0">
                  <a:pos x="12" y="82"/>
                </a:cxn>
                <a:cxn ang="0">
                  <a:pos x="26" y="82"/>
                </a:cxn>
                <a:cxn ang="0">
                  <a:pos x="26" y="94"/>
                </a:cxn>
                <a:cxn ang="0">
                  <a:pos x="26" y="77"/>
                </a:cxn>
                <a:cxn ang="0">
                  <a:pos x="13" y="77"/>
                </a:cxn>
                <a:cxn ang="0">
                  <a:pos x="13" y="64"/>
                </a:cxn>
                <a:cxn ang="0">
                  <a:pos x="26" y="64"/>
                </a:cxn>
                <a:cxn ang="0">
                  <a:pos x="26" y="77"/>
                </a:cxn>
                <a:cxn ang="0">
                  <a:pos x="45" y="94"/>
                </a:cxn>
                <a:cxn ang="0">
                  <a:pos x="32" y="94"/>
                </a:cxn>
                <a:cxn ang="0">
                  <a:pos x="32" y="82"/>
                </a:cxn>
                <a:cxn ang="0">
                  <a:pos x="45" y="82"/>
                </a:cxn>
                <a:cxn ang="0">
                  <a:pos x="45" y="94"/>
                </a:cxn>
                <a:cxn ang="0">
                  <a:pos x="45" y="77"/>
                </a:cxn>
                <a:cxn ang="0">
                  <a:pos x="32" y="77"/>
                </a:cxn>
                <a:cxn ang="0">
                  <a:pos x="32" y="64"/>
                </a:cxn>
                <a:cxn ang="0">
                  <a:pos x="45" y="64"/>
                </a:cxn>
                <a:cxn ang="0">
                  <a:pos x="45" y="77"/>
                </a:cxn>
                <a:cxn ang="0">
                  <a:pos x="32" y="60"/>
                </a:cxn>
                <a:cxn ang="0">
                  <a:pos x="32" y="47"/>
                </a:cxn>
                <a:cxn ang="0">
                  <a:pos x="45" y="47"/>
                </a:cxn>
                <a:cxn ang="0">
                  <a:pos x="45" y="60"/>
                </a:cxn>
                <a:cxn ang="0">
                  <a:pos x="32" y="60"/>
                </a:cxn>
                <a:cxn ang="0">
                  <a:pos x="64" y="94"/>
                </a:cxn>
                <a:cxn ang="0">
                  <a:pos x="51" y="94"/>
                </a:cxn>
                <a:cxn ang="0">
                  <a:pos x="51" y="82"/>
                </a:cxn>
                <a:cxn ang="0">
                  <a:pos x="64" y="82"/>
                </a:cxn>
                <a:cxn ang="0">
                  <a:pos x="64" y="94"/>
                </a:cxn>
                <a:cxn ang="0">
                  <a:pos x="64" y="77"/>
                </a:cxn>
                <a:cxn ang="0">
                  <a:pos x="51" y="77"/>
                </a:cxn>
                <a:cxn ang="0">
                  <a:pos x="51" y="64"/>
                </a:cxn>
                <a:cxn ang="0">
                  <a:pos x="64" y="64"/>
                </a:cxn>
                <a:cxn ang="0">
                  <a:pos x="64" y="77"/>
                </a:cxn>
                <a:cxn ang="0">
                  <a:pos x="51" y="60"/>
                </a:cxn>
                <a:cxn ang="0">
                  <a:pos x="51" y="47"/>
                </a:cxn>
                <a:cxn ang="0">
                  <a:pos x="64" y="47"/>
                </a:cxn>
                <a:cxn ang="0">
                  <a:pos x="64" y="60"/>
                </a:cxn>
                <a:cxn ang="0">
                  <a:pos x="51" y="60"/>
                </a:cxn>
                <a:cxn ang="0">
                  <a:pos x="66" y="38"/>
                </a:cxn>
                <a:cxn ang="0">
                  <a:pos x="13" y="38"/>
                </a:cxn>
                <a:cxn ang="0">
                  <a:pos x="13" y="13"/>
                </a:cxn>
                <a:cxn ang="0">
                  <a:pos x="63" y="13"/>
                </a:cxn>
                <a:cxn ang="0">
                  <a:pos x="66" y="15"/>
                </a:cxn>
                <a:cxn ang="0">
                  <a:pos x="66" y="38"/>
                </a:cxn>
              </a:cxnLst>
              <a:rect l="0" t="0" r="r" b="b"/>
              <a:pathLst>
                <a:path w="79" h="103">
                  <a:moveTo>
                    <a:pt x="63" y="0"/>
                  </a:moveTo>
                  <a:cubicBezTo>
                    <a:pt x="0" y="0"/>
                    <a:pt x="0" y="0"/>
                    <a:pt x="0" y="0"/>
                  </a:cubicBezTo>
                  <a:cubicBezTo>
                    <a:pt x="0" y="103"/>
                    <a:pt x="0" y="103"/>
                    <a:pt x="0" y="103"/>
                  </a:cubicBezTo>
                  <a:cubicBezTo>
                    <a:pt x="63" y="103"/>
                    <a:pt x="63" y="103"/>
                    <a:pt x="63" y="103"/>
                  </a:cubicBezTo>
                  <a:cubicBezTo>
                    <a:pt x="72" y="103"/>
                    <a:pt x="79" y="97"/>
                    <a:pt x="79" y="88"/>
                  </a:cubicBezTo>
                  <a:cubicBezTo>
                    <a:pt x="79" y="15"/>
                    <a:pt x="79" y="15"/>
                    <a:pt x="79" y="15"/>
                  </a:cubicBezTo>
                  <a:cubicBezTo>
                    <a:pt x="79" y="7"/>
                    <a:pt x="72" y="0"/>
                    <a:pt x="63" y="0"/>
                  </a:cubicBezTo>
                  <a:close/>
                  <a:moveTo>
                    <a:pt x="12" y="47"/>
                  </a:moveTo>
                  <a:cubicBezTo>
                    <a:pt x="26" y="47"/>
                    <a:pt x="26" y="47"/>
                    <a:pt x="26" y="47"/>
                  </a:cubicBezTo>
                  <a:cubicBezTo>
                    <a:pt x="26" y="60"/>
                    <a:pt x="26" y="60"/>
                    <a:pt x="26" y="60"/>
                  </a:cubicBezTo>
                  <a:cubicBezTo>
                    <a:pt x="12" y="60"/>
                    <a:pt x="12" y="60"/>
                    <a:pt x="12" y="60"/>
                  </a:cubicBezTo>
                  <a:lnTo>
                    <a:pt x="12" y="47"/>
                  </a:lnTo>
                  <a:close/>
                  <a:moveTo>
                    <a:pt x="26" y="94"/>
                  </a:moveTo>
                  <a:cubicBezTo>
                    <a:pt x="12" y="94"/>
                    <a:pt x="12" y="94"/>
                    <a:pt x="12" y="94"/>
                  </a:cubicBezTo>
                  <a:cubicBezTo>
                    <a:pt x="12" y="82"/>
                    <a:pt x="12" y="82"/>
                    <a:pt x="12" y="82"/>
                  </a:cubicBezTo>
                  <a:cubicBezTo>
                    <a:pt x="26" y="82"/>
                    <a:pt x="26" y="82"/>
                    <a:pt x="26" y="82"/>
                  </a:cubicBezTo>
                  <a:lnTo>
                    <a:pt x="26" y="94"/>
                  </a:lnTo>
                  <a:close/>
                  <a:moveTo>
                    <a:pt x="26" y="77"/>
                  </a:moveTo>
                  <a:cubicBezTo>
                    <a:pt x="13" y="77"/>
                    <a:pt x="13" y="77"/>
                    <a:pt x="13" y="77"/>
                  </a:cubicBezTo>
                  <a:cubicBezTo>
                    <a:pt x="13" y="64"/>
                    <a:pt x="13" y="64"/>
                    <a:pt x="13" y="64"/>
                  </a:cubicBezTo>
                  <a:cubicBezTo>
                    <a:pt x="26" y="64"/>
                    <a:pt x="26" y="64"/>
                    <a:pt x="26" y="64"/>
                  </a:cubicBezTo>
                  <a:lnTo>
                    <a:pt x="26" y="77"/>
                  </a:lnTo>
                  <a:close/>
                  <a:moveTo>
                    <a:pt x="45" y="94"/>
                  </a:moveTo>
                  <a:cubicBezTo>
                    <a:pt x="32" y="94"/>
                    <a:pt x="32" y="94"/>
                    <a:pt x="32" y="94"/>
                  </a:cubicBezTo>
                  <a:cubicBezTo>
                    <a:pt x="32" y="82"/>
                    <a:pt x="32" y="82"/>
                    <a:pt x="32" y="82"/>
                  </a:cubicBezTo>
                  <a:cubicBezTo>
                    <a:pt x="45" y="82"/>
                    <a:pt x="45" y="82"/>
                    <a:pt x="45" y="82"/>
                  </a:cubicBezTo>
                  <a:lnTo>
                    <a:pt x="45" y="94"/>
                  </a:lnTo>
                  <a:close/>
                  <a:moveTo>
                    <a:pt x="45" y="77"/>
                  </a:moveTo>
                  <a:cubicBezTo>
                    <a:pt x="32" y="77"/>
                    <a:pt x="32" y="77"/>
                    <a:pt x="32" y="77"/>
                  </a:cubicBezTo>
                  <a:cubicBezTo>
                    <a:pt x="32" y="64"/>
                    <a:pt x="32" y="64"/>
                    <a:pt x="32" y="64"/>
                  </a:cubicBezTo>
                  <a:cubicBezTo>
                    <a:pt x="45" y="64"/>
                    <a:pt x="45" y="64"/>
                    <a:pt x="45" y="64"/>
                  </a:cubicBezTo>
                  <a:lnTo>
                    <a:pt x="45" y="77"/>
                  </a:lnTo>
                  <a:close/>
                  <a:moveTo>
                    <a:pt x="32" y="60"/>
                  </a:moveTo>
                  <a:cubicBezTo>
                    <a:pt x="32" y="47"/>
                    <a:pt x="32" y="47"/>
                    <a:pt x="32" y="47"/>
                  </a:cubicBezTo>
                  <a:cubicBezTo>
                    <a:pt x="45" y="47"/>
                    <a:pt x="45" y="47"/>
                    <a:pt x="45" y="47"/>
                  </a:cubicBezTo>
                  <a:cubicBezTo>
                    <a:pt x="45" y="60"/>
                    <a:pt x="45" y="60"/>
                    <a:pt x="45" y="60"/>
                  </a:cubicBezTo>
                  <a:lnTo>
                    <a:pt x="32" y="60"/>
                  </a:lnTo>
                  <a:close/>
                  <a:moveTo>
                    <a:pt x="64" y="94"/>
                  </a:moveTo>
                  <a:cubicBezTo>
                    <a:pt x="51" y="94"/>
                    <a:pt x="51" y="94"/>
                    <a:pt x="51" y="94"/>
                  </a:cubicBezTo>
                  <a:cubicBezTo>
                    <a:pt x="51" y="82"/>
                    <a:pt x="51" y="82"/>
                    <a:pt x="51" y="82"/>
                  </a:cubicBezTo>
                  <a:cubicBezTo>
                    <a:pt x="64" y="82"/>
                    <a:pt x="64" y="82"/>
                    <a:pt x="64" y="82"/>
                  </a:cubicBezTo>
                  <a:lnTo>
                    <a:pt x="64" y="94"/>
                  </a:lnTo>
                  <a:close/>
                  <a:moveTo>
                    <a:pt x="64" y="77"/>
                  </a:moveTo>
                  <a:cubicBezTo>
                    <a:pt x="51" y="77"/>
                    <a:pt x="51" y="77"/>
                    <a:pt x="51" y="77"/>
                  </a:cubicBezTo>
                  <a:cubicBezTo>
                    <a:pt x="51" y="64"/>
                    <a:pt x="51" y="64"/>
                    <a:pt x="51" y="64"/>
                  </a:cubicBezTo>
                  <a:cubicBezTo>
                    <a:pt x="64" y="64"/>
                    <a:pt x="64" y="64"/>
                    <a:pt x="64" y="64"/>
                  </a:cubicBezTo>
                  <a:lnTo>
                    <a:pt x="64" y="77"/>
                  </a:lnTo>
                  <a:close/>
                  <a:moveTo>
                    <a:pt x="51" y="60"/>
                  </a:moveTo>
                  <a:cubicBezTo>
                    <a:pt x="51" y="47"/>
                    <a:pt x="51" y="47"/>
                    <a:pt x="51" y="47"/>
                  </a:cubicBezTo>
                  <a:cubicBezTo>
                    <a:pt x="64" y="47"/>
                    <a:pt x="64" y="47"/>
                    <a:pt x="64" y="47"/>
                  </a:cubicBezTo>
                  <a:cubicBezTo>
                    <a:pt x="64" y="60"/>
                    <a:pt x="64" y="60"/>
                    <a:pt x="64" y="60"/>
                  </a:cubicBezTo>
                  <a:lnTo>
                    <a:pt x="51" y="60"/>
                  </a:lnTo>
                  <a:close/>
                  <a:moveTo>
                    <a:pt x="66" y="38"/>
                  </a:moveTo>
                  <a:cubicBezTo>
                    <a:pt x="13" y="38"/>
                    <a:pt x="13" y="38"/>
                    <a:pt x="13" y="38"/>
                  </a:cubicBezTo>
                  <a:cubicBezTo>
                    <a:pt x="13" y="13"/>
                    <a:pt x="13" y="13"/>
                    <a:pt x="13" y="13"/>
                  </a:cubicBezTo>
                  <a:cubicBezTo>
                    <a:pt x="63" y="13"/>
                    <a:pt x="63" y="13"/>
                    <a:pt x="63" y="13"/>
                  </a:cubicBezTo>
                  <a:cubicBezTo>
                    <a:pt x="65" y="13"/>
                    <a:pt x="66" y="14"/>
                    <a:pt x="66" y="15"/>
                  </a:cubicBezTo>
                  <a:lnTo>
                    <a:pt x="66"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0"/>
            <p:cNvSpPr>
              <a:spLocks/>
            </p:cNvSpPr>
            <p:nvPr/>
          </p:nvSpPr>
          <p:spPr bwMode="auto">
            <a:xfrm>
              <a:off x="3752851" y="1784351"/>
              <a:ext cx="55563" cy="238125"/>
            </a:xfrm>
            <a:custGeom>
              <a:avLst/>
              <a:gdLst/>
              <a:ahLst/>
              <a:cxnLst>
                <a:cxn ang="0">
                  <a:pos x="26" y="0"/>
                </a:cxn>
                <a:cxn ang="0">
                  <a:pos x="7" y="0"/>
                </a:cxn>
                <a:cxn ang="0">
                  <a:pos x="0" y="13"/>
                </a:cxn>
                <a:cxn ang="0">
                  <a:pos x="0" y="100"/>
                </a:cxn>
                <a:cxn ang="0">
                  <a:pos x="7" y="112"/>
                </a:cxn>
                <a:cxn ang="0">
                  <a:pos x="26" y="112"/>
                </a:cxn>
                <a:cxn ang="0">
                  <a:pos x="26" y="0"/>
                </a:cxn>
              </a:cxnLst>
              <a:rect l="0" t="0" r="r" b="b"/>
              <a:pathLst>
                <a:path w="26" h="112">
                  <a:moveTo>
                    <a:pt x="26" y="0"/>
                  </a:moveTo>
                  <a:cubicBezTo>
                    <a:pt x="7" y="0"/>
                    <a:pt x="7" y="0"/>
                    <a:pt x="7" y="0"/>
                  </a:cubicBezTo>
                  <a:cubicBezTo>
                    <a:pt x="3" y="0"/>
                    <a:pt x="0" y="6"/>
                    <a:pt x="0" y="13"/>
                  </a:cubicBezTo>
                  <a:cubicBezTo>
                    <a:pt x="0" y="100"/>
                    <a:pt x="0" y="100"/>
                    <a:pt x="0" y="100"/>
                  </a:cubicBezTo>
                  <a:cubicBezTo>
                    <a:pt x="0" y="106"/>
                    <a:pt x="3" y="112"/>
                    <a:pt x="7" y="112"/>
                  </a:cubicBezTo>
                  <a:cubicBezTo>
                    <a:pt x="26" y="112"/>
                    <a:pt x="26" y="112"/>
                    <a:pt x="26" y="112"/>
                  </a:cubicBezTo>
                  <a:lnTo>
                    <a:pt x="2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1"/>
            <p:cNvSpPr>
              <a:spLocks/>
            </p:cNvSpPr>
            <p:nvPr/>
          </p:nvSpPr>
          <p:spPr bwMode="auto">
            <a:xfrm>
              <a:off x="3797301" y="2022476"/>
              <a:ext cx="31750" cy="33338"/>
            </a:xfrm>
            <a:custGeom>
              <a:avLst/>
              <a:gdLst/>
              <a:ahLst/>
              <a:cxnLst>
                <a:cxn ang="0">
                  <a:pos x="10" y="8"/>
                </a:cxn>
                <a:cxn ang="0">
                  <a:pos x="8" y="10"/>
                </a:cxn>
                <a:cxn ang="0">
                  <a:pos x="5" y="8"/>
                </a:cxn>
                <a:cxn ang="0">
                  <a:pos x="5" y="1"/>
                </a:cxn>
                <a:cxn ang="0">
                  <a:pos x="0" y="1"/>
                </a:cxn>
                <a:cxn ang="0">
                  <a:pos x="0" y="8"/>
                </a:cxn>
                <a:cxn ang="0">
                  <a:pos x="8" y="16"/>
                </a:cxn>
                <a:cxn ang="0">
                  <a:pos x="15" y="8"/>
                </a:cxn>
                <a:cxn ang="0">
                  <a:pos x="15" y="0"/>
                </a:cxn>
                <a:cxn ang="0">
                  <a:pos x="10" y="0"/>
                </a:cxn>
                <a:cxn ang="0">
                  <a:pos x="10" y="8"/>
                </a:cxn>
              </a:cxnLst>
              <a:rect l="0" t="0" r="r" b="b"/>
              <a:pathLst>
                <a:path w="15" h="16">
                  <a:moveTo>
                    <a:pt x="10" y="8"/>
                  </a:moveTo>
                  <a:cubicBezTo>
                    <a:pt x="10" y="9"/>
                    <a:pt x="9" y="10"/>
                    <a:pt x="8" y="10"/>
                  </a:cubicBezTo>
                  <a:cubicBezTo>
                    <a:pt x="6" y="10"/>
                    <a:pt x="5" y="9"/>
                    <a:pt x="5" y="8"/>
                  </a:cubicBezTo>
                  <a:cubicBezTo>
                    <a:pt x="5" y="1"/>
                    <a:pt x="5" y="1"/>
                    <a:pt x="5" y="1"/>
                  </a:cubicBezTo>
                  <a:cubicBezTo>
                    <a:pt x="0" y="1"/>
                    <a:pt x="0" y="1"/>
                    <a:pt x="0" y="1"/>
                  </a:cubicBezTo>
                  <a:cubicBezTo>
                    <a:pt x="0" y="8"/>
                    <a:pt x="0" y="8"/>
                    <a:pt x="0" y="8"/>
                  </a:cubicBezTo>
                  <a:cubicBezTo>
                    <a:pt x="0" y="12"/>
                    <a:pt x="3" y="16"/>
                    <a:pt x="8" y="16"/>
                  </a:cubicBezTo>
                  <a:cubicBezTo>
                    <a:pt x="12" y="16"/>
                    <a:pt x="15" y="12"/>
                    <a:pt x="15" y="8"/>
                  </a:cubicBezTo>
                  <a:cubicBezTo>
                    <a:pt x="15" y="0"/>
                    <a:pt x="15" y="0"/>
                    <a:pt x="15" y="0"/>
                  </a:cubicBezTo>
                  <a:cubicBezTo>
                    <a:pt x="10" y="0"/>
                    <a:pt x="10" y="0"/>
                    <a:pt x="10" y="0"/>
                  </a:cubicBezTo>
                  <a:lnTo>
                    <a:pt x="1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 427"/>
          <p:cNvGrpSpPr/>
          <p:nvPr/>
        </p:nvGrpSpPr>
        <p:grpSpPr>
          <a:xfrm>
            <a:off x="6837999" y="4497387"/>
            <a:ext cx="238125" cy="269876"/>
            <a:chOff x="5795963" y="2460626"/>
            <a:chExt cx="238125" cy="269876"/>
          </a:xfrm>
          <a:solidFill>
            <a:schemeClr val="bg1"/>
          </a:solidFill>
        </p:grpSpPr>
        <p:sp>
          <p:nvSpPr>
            <p:cNvPr id="53" name="Freeform 237"/>
            <p:cNvSpPr>
              <a:spLocks/>
            </p:cNvSpPr>
            <p:nvPr/>
          </p:nvSpPr>
          <p:spPr bwMode="auto">
            <a:xfrm>
              <a:off x="5795963" y="2620964"/>
              <a:ext cx="238125" cy="109538"/>
            </a:xfrm>
            <a:custGeom>
              <a:avLst/>
              <a:gdLst/>
              <a:ahLst/>
              <a:cxnLst>
                <a:cxn ang="0">
                  <a:pos x="0" y="0"/>
                </a:cxn>
                <a:cxn ang="0">
                  <a:pos x="0" y="31"/>
                </a:cxn>
                <a:cxn ang="0">
                  <a:pos x="0" y="32"/>
                </a:cxn>
                <a:cxn ang="0">
                  <a:pos x="0" y="36"/>
                </a:cxn>
                <a:cxn ang="0">
                  <a:pos x="15" y="51"/>
                </a:cxn>
                <a:cxn ang="0">
                  <a:pos x="97" y="51"/>
                </a:cxn>
                <a:cxn ang="0">
                  <a:pos x="112" y="36"/>
                </a:cxn>
                <a:cxn ang="0">
                  <a:pos x="112" y="32"/>
                </a:cxn>
                <a:cxn ang="0">
                  <a:pos x="112" y="31"/>
                </a:cxn>
                <a:cxn ang="0">
                  <a:pos x="112" y="0"/>
                </a:cxn>
                <a:cxn ang="0">
                  <a:pos x="56" y="14"/>
                </a:cxn>
                <a:cxn ang="0">
                  <a:pos x="0" y="0"/>
                </a:cxn>
              </a:cxnLst>
              <a:rect l="0" t="0" r="r" b="b"/>
              <a:pathLst>
                <a:path w="112" h="51">
                  <a:moveTo>
                    <a:pt x="0" y="0"/>
                  </a:moveTo>
                  <a:cubicBezTo>
                    <a:pt x="0" y="31"/>
                    <a:pt x="0" y="31"/>
                    <a:pt x="0" y="31"/>
                  </a:cubicBezTo>
                  <a:cubicBezTo>
                    <a:pt x="0" y="32"/>
                    <a:pt x="0" y="32"/>
                    <a:pt x="0" y="32"/>
                  </a:cubicBezTo>
                  <a:cubicBezTo>
                    <a:pt x="0" y="36"/>
                    <a:pt x="0" y="36"/>
                    <a:pt x="0" y="36"/>
                  </a:cubicBezTo>
                  <a:cubicBezTo>
                    <a:pt x="0" y="44"/>
                    <a:pt x="7" y="51"/>
                    <a:pt x="15" y="51"/>
                  </a:cubicBezTo>
                  <a:cubicBezTo>
                    <a:pt x="97" y="51"/>
                    <a:pt x="97" y="51"/>
                    <a:pt x="97" y="51"/>
                  </a:cubicBezTo>
                  <a:cubicBezTo>
                    <a:pt x="105" y="51"/>
                    <a:pt x="112" y="44"/>
                    <a:pt x="112" y="36"/>
                  </a:cubicBezTo>
                  <a:cubicBezTo>
                    <a:pt x="112" y="32"/>
                    <a:pt x="112" y="32"/>
                    <a:pt x="112" y="32"/>
                  </a:cubicBezTo>
                  <a:cubicBezTo>
                    <a:pt x="112" y="31"/>
                    <a:pt x="112" y="31"/>
                    <a:pt x="112" y="31"/>
                  </a:cubicBezTo>
                  <a:cubicBezTo>
                    <a:pt x="112" y="0"/>
                    <a:pt x="112" y="0"/>
                    <a:pt x="112" y="0"/>
                  </a:cubicBezTo>
                  <a:cubicBezTo>
                    <a:pt x="101" y="9"/>
                    <a:pt x="78" y="14"/>
                    <a:pt x="56" y="14"/>
                  </a:cubicBezTo>
                  <a:cubicBezTo>
                    <a:pt x="35" y="14"/>
                    <a:pt x="12" y="9"/>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38"/>
            <p:cNvSpPr>
              <a:spLocks noEditPoints="1"/>
            </p:cNvSpPr>
            <p:nvPr/>
          </p:nvSpPr>
          <p:spPr bwMode="auto">
            <a:xfrm>
              <a:off x="5795963" y="2524126"/>
              <a:ext cx="238125" cy="109538"/>
            </a:xfrm>
            <a:custGeom>
              <a:avLst/>
              <a:gdLst/>
              <a:ahLst/>
              <a:cxnLst>
                <a:cxn ang="0">
                  <a:pos x="112" y="0"/>
                </a:cxn>
                <a:cxn ang="0">
                  <a:pos x="0" y="0"/>
                </a:cxn>
                <a:cxn ang="0">
                  <a:pos x="0" y="29"/>
                </a:cxn>
                <a:cxn ang="0">
                  <a:pos x="1" y="29"/>
                </a:cxn>
                <a:cxn ang="0">
                  <a:pos x="0" y="32"/>
                </a:cxn>
                <a:cxn ang="0">
                  <a:pos x="56" y="52"/>
                </a:cxn>
                <a:cxn ang="0">
                  <a:pos x="112" y="32"/>
                </a:cxn>
                <a:cxn ang="0">
                  <a:pos x="111" y="29"/>
                </a:cxn>
                <a:cxn ang="0">
                  <a:pos x="112" y="29"/>
                </a:cxn>
                <a:cxn ang="0">
                  <a:pos x="112" y="0"/>
                </a:cxn>
                <a:cxn ang="0">
                  <a:pos x="57" y="44"/>
                </a:cxn>
                <a:cxn ang="0">
                  <a:pos x="48" y="35"/>
                </a:cxn>
                <a:cxn ang="0">
                  <a:pos x="57" y="26"/>
                </a:cxn>
                <a:cxn ang="0">
                  <a:pos x="66" y="35"/>
                </a:cxn>
                <a:cxn ang="0">
                  <a:pos x="57" y="44"/>
                </a:cxn>
              </a:cxnLst>
              <a:rect l="0" t="0" r="r" b="b"/>
              <a:pathLst>
                <a:path w="112" h="52">
                  <a:moveTo>
                    <a:pt x="112" y="0"/>
                  </a:moveTo>
                  <a:cubicBezTo>
                    <a:pt x="0" y="0"/>
                    <a:pt x="0" y="0"/>
                    <a:pt x="0" y="0"/>
                  </a:cubicBezTo>
                  <a:cubicBezTo>
                    <a:pt x="0" y="29"/>
                    <a:pt x="0" y="29"/>
                    <a:pt x="0" y="29"/>
                  </a:cubicBezTo>
                  <a:cubicBezTo>
                    <a:pt x="1" y="29"/>
                    <a:pt x="1" y="29"/>
                    <a:pt x="1" y="29"/>
                  </a:cubicBezTo>
                  <a:cubicBezTo>
                    <a:pt x="1" y="30"/>
                    <a:pt x="0" y="31"/>
                    <a:pt x="0" y="32"/>
                  </a:cubicBezTo>
                  <a:cubicBezTo>
                    <a:pt x="0" y="43"/>
                    <a:pt x="25" y="52"/>
                    <a:pt x="56" y="52"/>
                  </a:cubicBezTo>
                  <a:cubicBezTo>
                    <a:pt x="87" y="52"/>
                    <a:pt x="112" y="43"/>
                    <a:pt x="112" y="32"/>
                  </a:cubicBezTo>
                  <a:cubicBezTo>
                    <a:pt x="112" y="31"/>
                    <a:pt x="112" y="30"/>
                    <a:pt x="111" y="29"/>
                  </a:cubicBezTo>
                  <a:cubicBezTo>
                    <a:pt x="112" y="29"/>
                    <a:pt x="112" y="29"/>
                    <a:pt x="112" y="29"/>
                  </a:cubicBezTo>
                  <a:lnTo>
                    <a:pt x="112" y="0"/>
                  </a:lnTo>
                  <a:close/>
                  <a:moveTo>
                    <a:pt x="57" y="44"/>
                  </a:moveTo>
                  <a:cubicBezTo>
                    <a:pt x="52" y="44"/>
                    <a:pt x="48" y="40"/>
                    <a:pt x="48" y="35"/>
                  </a:cubicBezTo>
                  <a:cubicBezTo>
                    <a:pt x="48" y="30"/>
                    <a:pt x="52" y="26"/>
                    <a:pt x="57" y="26"/>
                  </a:cubicBezTo>
                  <a:cubicBezTo>
                    <a:pt x="62" y="26"/>
                    <a:pt x="66" y="30"/>
                    <a:pt x="66" y="35"/>
                  </a:cubicBezTo>
                  <a:cubicBezTo>
                    <a:pt x="66" y="40"/>
                    <a:pt x="62" y="44"/>
                    <a:pt x="57"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39"/>
            <p:cNvSpPr>
              <a:spLocks/>
            </p:cNvSpPr>
            <p:nvPr/>
          </p:nvSpPr>
          <p:spPr bwMode="auto">
            <a:xfrm>
              <a:off x="5851526" y="2460626"/>
              <a:ext cx="130175" cy="52388"/>
            </a:xfrm>
            <a:custGeom>
              <a:avLst/>
              <a:gdLst/>
              <a:ahLst/>
              <a:cxnLst>
                <a:cxn ang="0">
                  <a:pos x="10" y="13"/>
                </a:cxn>
                <a:cxn ang="0">
                  <a:pos x="12" y="11"/>
                </a:cxn>
                <a:cxn ang="0">
                  <a:pos x="48" y="11"/>
                </a:cxn>
                <a:cxn ang="0">
                  <a:pos x="50" y="13"/>
                </a:cxn>
                <a:cxn ang="0">
                  <a:pos x="50" y="25"/>
                </a:cxn>
                <a:cxn ang="0">
                  <a:pos x="61" y="25"/>
                </a:cxn>
                <a:cxn ang="0">
                  <a:pos x="61" y="13"/>
                </a:cxn>
                <a:cxn ang="0">
                  <a:pos x="48" y="0"/>
                </a:cxn>
                <a:cxn ang="0">
                  <a:pos x="12" y="0"/>
                </a:cxn>
                <a:cxn ang="0">
                  <a:pos x="0" y="13"/>
                </a:cxn>
                <a:cxn ang="0">
                  <a:pos x="0" y="25"/>
                </a:cxn>
                <a:cxn ang="0">
                  <a:pos x="10" y="25"/>
                </a:cxn>
                <a:cxn ang="0">
                  <a:pos x="10" y="13"/>
                </a:cxn>
              </a:cxnLst>
              <a:rect l="0" t="0" r="r" b="b"/>
              <a:pathLst>
                <a:path w="61" h="25">
                  <a:moveTo>
                    <a:pt x="10" y="13"/>
                  </a:moveTo>
                  <a:cubicBezTo>
                    <a:pt x="10" y="12"/>
                    <a:pt x="11" y="11"/>
                    <a:pt x="12" y="11"/>
                  </a:cubicBezTo>
                  <a:cubicBezTo>
                    <a:pt x="48" y="11"/>
                    <a:pt x="48" y="11"/>
                    <a:pt x="48" y="11"/>
                  </a:cubicBezTo>
                  <a:cubicBezTo>
                    <a:pt x="49" y="11"/>
                    <a:pt x="50" y="12"/>
                    <a:pt x="50" y="13"/>
                  </a:cubicBezTo>
                  <a:cubicBezTo>
                    <a:pt x="50" y="25"/>
                    <a:pt x="50" y="25"/>
                    <a:pt x="50" y="25"/>
                  </a:cubicBezTo>
                  <a:cubicBezTo>
                    <a:pt x="61" y="25"/>
                    <a:pt x="61" y="25"/>
                    <a:pt x="61" y="25"/>
                  </a:cubicBezTo>
                  <a:cubicBezTo>
                    <a:pt x="61" y="13"/>
                    <a:pt x="61" y="13"/>
                    <a:pt x="61" y="13"/>
                  </a:cubicBezTo>
                  <a:cubicBezTo>
                    <a:pt x="61" y="6"/>
                    <a:pt x="55" y="0"/>
                    <a:pt x="48" y="0"/>
                  </a:cubicBezTo>
                  <a:cubicBezTo>
                    <a:pt x="12" y="0"/>
                    <a:pt x="12" y="0"/>
                    <a:pt x="12" y="0"/>
                  </a:cubicBezTo>
                  <a:cubicBezTo>
                    <a:pt x="5" y="0"/>
                    <a:pt x="0" y="6"/>
                    <a:pt x="0" y="13"/>
                  </a:cubicBezTo>
                  <a:cubicBezTo>
                    <a:pt x="0" y="25"/>
                    <a:pt x="0" y="25"/>
                    <a:pt x="0" y="25"/>
                  </a:cubicBezTo>
                  <a:cubicBezTo>
                    <a:pt x="10" y="25"/>
                    <a:pt x="10" y="25"/>
                    <a:pt x="10" y="25"/>
                  </a:cubicBezTo>
                  <a:lnTo>
                    <a:pt x="1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452"/>
          <p:cNvGrpSpPr/>
          <p:nvPr/>
        </p:nvGrpSpPr>
        <p:grpSpPr>
          <a:xfrm>
            <a:off x="6229034" y="4490245"/>
            <a:ext cx="307975" cy="284163"/>
            <a:chOff x="5776913" y="4478338"/>
            <a:chExt cx="307975" cy="284163"/>
          </a:xfrm>
          <a:solidFill>
            <a:schemeClr val="bg1"/>
          </a:solidFill>
        </p:grpSpPr>
        <p:sp>
          <p:nvSpPr>
            <p:cNvPr id="57" name="Freeform 377"/>
            <p:cNvSpPr>
              <a:spLocks noEditPoints="1"/>
            </p:cNvSpPr>
            <p:nvPr/>
          </p:nvSpPr>
          <p:spPr bwMode="auto">
            <a:xfrm>
              <a:off x="5900738" y="4559301"/>
              <a:ext cx="184150" cy="203200"/>
            </a:xfrm>
            <a:custGeom>
              <a:avLst/>
              <a:gdLst/>
              <a:ahLst/>
              <a:cxnLst>
                <a:cxn ang="0">
                  <a:pos x="85" y="81"/>
                </a:cxn>
                <a:cxn ang="0">
                  <a:pos x="72" y="64"/>
                </a:cxn>
                <a:cxn ang="0">
                  <a:pos x="65" y="62"/>
                </a:cxn>
                <a:cxn ang="0">
                  <a:pos x="57" y="52"/>
                </a:cxn>
                <a:cxn ang="0">
                  <a:pos x="58" y="14"/>
                </a:cxn>
                <a:cxn ang="0">
                  <a:pos x="16" y="10"/>
                </a:cxn>
                <a:cxn ang="0">
                  <a:pos x="10" y="52"/>
                </a:cxn>
                <a:cxn ang="0">
                  <a:pos x="47" y="59"/>
                </a:cxn>
                <a:cxn ang="0">
                  <a:pos x="56" y="70"/>
                </a:cxn>
                <a:cxn ang="0">
                  <a:pos x="57" y="76"/>
                </a:cxn>
                <a:cxn ang="0">
                  <a:pos x="70" y="93"/>
                </a:cxn>
                <a:cxn ang="0">
                  <a:pos x="78" y="94"/>
                </a:cxn>
                <a:cxn ang="0">
                  <a:pos x="84" y="89"/>
                </a:cxn>
                <a:cxn ang="0">
                  <a:pos x="85" y="81"/>
                </a:cxn>
                <a:cxn ang="0">
                  <a:pos x="47" y="49"/>
                </a:cxn>
                <a:cxn ang="0">
                  <a:pos x="17" y="47"/>
                </a:cxn>
                <a:cxn ang="0">
                  <a:pos x="21" y="17"/>
                </a:cxn>
                <a:cxn ang="0">
                  <a:pos x="51" y="20"/>
                </a:cxn>
                <a:cxn ang="0">
                  <a:pos x="47" y="49"/>
                </a:cxn>
              </a:cxnLst>
              <a:rect l="0" t="0" r="r" b="b"/>
              <a:pathLst>
                <a:path w="87" h="96">
                  <a:moveTo>
                    <a:pt x="85" y="81"/>
                  </a:moveTo>
                  <a:cubicBezTo>
                    <a:pt x="72" y="64"/>
                    <a:pt x="72" y="64"/>
                    <a:pt x="72" y="64"/>
                  </a:cubicBezTo>
                  <a:cubicBezTo>
                    <a:pt x="70" y="62"/>
                    <a:pt x="67" y="61"/>
                    <a:pt x="65" y="62"/>
                  </a:cubicBezTo>
                  <a:cubicBezTo>
                    <a:pt x="57" y="52"/>
                    <a:pt x="57" y="52"/>
                    <a:pt x="57" y="52"/>
                  </a:cubicBezTo>
                  <a:cubicBezTo>
                    <a:pt x="66" y="41"/>
                    <a:pt x="67" y="25"/>
                    <a:pt x="58" y="14"/>
                  </a:cubicBezTo>
                  <a:cubicBezTo>
                    <a:pt x="48" y="2"/>
                    <a:pt x="29" y="0"/>
                    <a:pt x="16" y="10"/>
                  </a:cubicBezTo>
                  <a:cubicBezTo>
                    <a:pt x="3" y="21"/>
                    <a:pt x="0" y="40"/>
                    <a:pt x="10" y="52"/>
                  </a:cubicBezTo>
                  <a:cubicBezTo>
                    <a:pt x="19" y="63"/>
                    <a:pt x="35" y="66"/>
                    <a:pt x="47" y="59"/>
                  </a:cubicBezTo>
                  <a:cubicBezTo>
                    <a:pt x="56" y="70"/>
                    <a:pt x="56" y="70"/>
                    <a:pt x="56" y="70"/>
                  </a:cubicBezTo>
                  <a:cubicBezTo>
                    <a:pt x="55" y="72"/>
                    <a:pt x="55" y="74"/>
                    <a:pt x="57" y="76"/>
                  </a:cubicBezTo>
                  <a:cubicBezTo>
                    <a:pt x="70" y="93"/>
                    <a:pt x="70" y="93"/>
                    <a:pt x="70" y="93"/>
                  </a:cubicBezTo>
                  <a:cubicBezTo>
                    <a:pt x="72" y="95"/>
                    <a:pt x="76" y="96"/>
                    <a:pt x="78" y="94"/>
                  </a:cubicBezTo>
                  <a:cubicBezTo>
                    <a:pt x="84" y="89"/>
                    <a:pt x="84" y="89"/>
                    <a:pt x="84" y="89"/>
                  </a:cubicBezTo>
                  <a:cubicBezTo>
                    <a:pt x="87" y="87"/>
                    <a:pt x="87" y="84"/>
                    <a:pt x="85" y="81"/>
                  </a:cubicBezTo>
                  <a:close/>
                  <a:moveTo>
                    <a:pt x="47" y="49"/>
                  </a:moveTo>
                  <a:cubicBezTo>
                    <a:pt x="37" y="57"/>
                    <a:pt x="24" y="56"/>
                    <a:pt x="17" y="47"/>
                  </a:cubicBezTo>
                  <a:cubicBezTo>
                    <a:pt x="10" y="38"/>
                    <a:pt x="12" y="25"/>
                    <a:pt x="21" y="17"/>
                  </a:cubicBezTo>
                  <a:cubicBezTo>
                    <a:pt x="31" y="10"/>
                    <a:pt x="44" y="11"/>
                    <a:pt x="51" y="20"/>
                  </a:cubicBezTo>
                  <a:cubicBezTo>
                    <a:pt x="58" y="28"/>
                    <a:pt x="56" y="42"/>
                    <a:pt x="47" y="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78"/>
            <p:cNvSpPr>
              <a:spLocks/>
            </p:cNvSpPr>
            <p:nvPr/>
          </p:nvSpPr>
          <p:spPr bwMode="auto">
            <a:xfrm>
              <a:off x="5776913" y="4478338"/>
              <a:ext cx="263525" cy="223838"/>
            </a:xfrm>
            <a:custGeom>
              <a:avLst/>
              <a:gdLst/>
              <a:ahLst/>
              <a:cxnLst>
                <a:cxn ang="0">
                  <a:pos x="63" y="95"/>
                </a:cxn>
                <a:cxn ang="0">
                  <a:pos x="55" y="67"/>
                </a:cxn>
                <a:cxn ang="0">
                  <a:pos x="70" y="43"/>
                </a:cxn>
                <a:cxn ang="0">
                  <a:pos x="93" y="35"/>
                </a:cxn>
                <a:cxn ang="0">
                  <a:pos x="122" y="48"/>
                </a:cxn>
                <a:cxn ang="0">
                  <a:pos x="124" y="52"/>
                </a:cxn>
                <a:cxn ang="0">
                  <a:pos x="124" y="21"/>
                </a:cxn>
                <a:cxn ang="0">
                  <a:pos x="85" y="21"/>
                </a:cxn>
                <a:cxn ang="0">
                  <a:pos x="85" y="14"/>
                </a:cxn>
                <a:cxn ang="0">
                  <a:pos x="71" y="0"/>
                </a:cxn>
                <a:cxn ang="0">
                  <a:pos x="14" y="0"/>
                </a:cxn>
                <a:cxn ang="0">
                  <a:pos x="0" y="14"/>
                </a:cxn>
                <a:cxn ang="0">
                  <a:pos x="0" y="21"/>
                </a:cxn>
                <a:cxn ang="0">
                  <a:pos x="0" y="22"/>
                </a:cxn>
                <a:cxn ang="0">
                  <a:pos x="0" y="105"/>
                </a:cxn>
                <a:cxn ang="0">
                  <a:pos x="76" y="105"/>
                </a:cxn>
                <a:cxn ang="0">
                  <a:pos x="63" y="95"/>
                </a:cxn>
              </a:cxnLst>
              <a:rect l="0" t="0" r="r" b="b"/>
              <a:pathLst>
                <a:path w="124" h="105">
                  <a:moveTo>
                    <a:pt x="63" y="95"/>
                  </a:moveTo>
                  <a:cubicBezTo>
                    <a:pt x="57" y="87"/>
                    <a:pt x="54" y="77"/>
                    <a:pt x="55" y="67"/>
                  </a:cubicBezTo>
                  <a:cubicBezTo>
                    <a:pt x="57" y="58"/>
                    <a:pt x="62" y="49"/>
                    <a:pt x="70" y="43"/>
                  </a:cubicBezTo>
                  <a:cubicBezTo>
                    <a:pt x="76" y="37"/>
                    <a:pt x="85" y="35"/>
                    <a:pt x="93" y="35"/>
                  </a:cubicBezTo>
                  <a:cubicBezTo>
                    <a:pt x="105" y="35"/>
                    <a:pt x="115" y="39"/>
                    <a:pt x="122" y="48"/>
                  </a:cubicBezTo>
                  <a:cubicBezTo>
                    <a:pt x="123" y="49"/>
                    <a:pt x="123" y="50"/>
                    <a:pt x="124" y="52"/>
                  </a:cubicBezTo>
                  <a:cubicBezTo>
                    <a:pt x="124" y="21"/>
                    <a:pt x="124" y="21"/>
                    <a:pt x="124" y="21"/>
                  </a:cubicBezTo>
                  <a:cubicBezTo>
                    <a:pt x="85" y="21"/>
                    <a:pt x="85" y="21"/>
                    <a:pt x="85" y="21"/>
                  </a:cubicBezTo>
                  <a:cubicBezTo>
                    <a:pt x="85" y="14"/>
                    <a:pt x="85" y="14"/>
                    <a:pt x="85" y="14"/>
                  </a:cubicBezTo>
                  <a:cubicBezTo>
                    <a:pt x="85" y="6"/>
                    <a:pt x="79" y="0"/>
                    <a:pt x="71" y="0"/>
                  </a:cubicBezTo>
                  <a:cubicBezTo>
                    <a:pt x="14" y="0"/>
                    <a:pt x="14" y="0"/>
                    <a:pt x="14" y="0"/>
                  </a:cubicBezTo>
                  <a:cubicBezTo>
                    <a:pt x="6" y="0"/>
                    <a:pt x="0" y="6"/>
                    <a:pt x="0" y="14"/>
                  </a:cubicBezTo>
                  <a:cubicBezTo>
                    <a:pt x="0" y="21"/>
                    <a:pt x="0" y="21"/>
                    <a:pt x="0" y="21"/>
                  </a:cubicBezTo>
                  <a:cubicBezTo>
                    <a:pt x="0" y="22"/>
                    <a:pt x="0" y="22"/>
                    <a:pt x="0" y="22"/>
                  </a:cubicBezTo>
                  <a:cubicBezTo>
                    <a:pt x="0" y="105"/>
                    <a:pt x="0" y="105"/>
                    <a:pt x="0" y="105"/>
                  </a:cubicBezTo>
                  <a:cubicBezTo>
                    <a:pt x="76" y="105"/>
                    <a:pt x="76" y="105"/>
                    <a:pt x="76" y="105"/>
                  </a:cubicBezTo>
                  <a:cubicBezTo>
                    <a:pt x="71" y="103"/>
                    <a:pt x="66" y="99"/>
                    <a:pt x="63" y="9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p:cNvGrpSpPr/>
          <p:nvPr/>
        </p:nvGrpSpPr>
        <p:grpSpPr>
          <a:xfrm>
            <a:off x="4517521" y="4460515"/>
            <a:ext cx="286761" cy="343620"/>
            <a:chOff x="3735388" y="3473450"/>
            <a:chExt cx="184150" cy="220663"/>
          </a:xfrm>
          <a:solidFill>
            <a:schemeClr val="bg1"/>
          </a:solidFill>
        </p:grpSpPr>
        <p:sp>
          <p:nvSpPr>
            <p:cNvPr id="60" name="Freeform 96"/>
            <p:cNvSpPr>
              <a:spLocks noEditPoints="1"/>
            </p:cNvSpPr>
            <p:nvPr/>
          </p:nvSpPr>
          <p:spPr bwMode="auto">
            <a:xfrm>
              <a:off x="3773488" y="3473450"/>
              <a:ext cx="104775" cy="104775"/>
            </a:xfrm>
            <a:custGeom>
              <a:avLst/>
              <a:gdLst/>
              <a:ahLst/>
              <a:cxnLst>
                <a:cxn ang="0">
                  <a:pos x="21" y="41"/>
                </a:cxn>
                <a:cxn ang="0">
                  <a:pos x="41" y="21"/>
                </a:cxn>
                <a:cxn ang="0">
                  <a:pos x="21" y="0"/>
                </a:cxn>
                <a:cxn ang="0">
                  <a:pos x="0" y="21"/>
                </a:cxn>
                <a:cxn ang="0">
                  <a:pos x="21" y="41"/>
                </a:cxn>
                <a:cxn ang="0">
                  <a:pos x="21" y="6"/>
                </a:cxn>
                <a:cxn ang="0">
                  <a:pos x="36" y="21"/>
                </a:cxn>
                <a:cxn ang="0">
                  <a:pos x="21" y="36"/>
                </a:cxn>
                <a:cxn ang="0">
                  <a:pos x="6" y="21"/>
                </a:cxn>
                <a:cxn ang="0">
                  <a:pos x="21" y="6"/>
                </a:cxn>
              </a:cxnLst>
              <a:rect l="0" t="0" r="r" b="b"/>
              <a:pathLst>
                <a:path w="41" h="41">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97"/>
            <p:cNvSpPr>
              <a:spLocks noEditPoints="1"/>
            </p:cNvSpPr>
            <p:nvPr/>
          </p:nvSpPr>
          <p:spPr bwMode="auto">
            <a:xfrm>
              <a:off x="3735388" y="3586163"/>
              <a:ext cx="184150" cy="107950"/>
            </a:xfrm>
            <a:custGeom>
              <a:avLst/>
              <a:gdLst/>
              <a:ahLst/>
              <a:cxnLst>
                <a:cxn ang="0">
                  <a:pos x="71" y="19"/>
                </a:cxn>
                <a:cxn ang="0">
                  <a:pos x="48" y="0"/>
                </a:cxn>
                <a:cxn ang="0">
                  <a:pos x="45" y="1"/>
                </a:cxn>
                <a:cxn ang="0">
                  <a:pos x="36" y="12"/>
                </a:cxn>
                <a:cxn ang="0">
                  <a:pos x="27" y="1"/>
                </a:cxn>
                <a:cxn ang="0">
                  <a:pos x="24" y="0"/>
                </a:cxn>
                <a:cxn ang="0">
                  <a:pos x="0" y="19"/>
                </a:cxn>
                <a:cxn ang="0">
                  <a:pos x="0" y="21"/>
                </a:cxn>
                <a:cxn ang="0">
                  <a:pos x="36" y="42"/>
                </a:cxn>
                <a:cxn ang="0">
                  <a:pos x="71" y="21"/>
                </a:cxn>
                <a:cxn ang="0">
                  <a:pos x="71" y="19"/>
                </a:cxn>
                <a:cxn ang="0">
                  <a:pos x="49" y="6"/>
                </a:cxn>
                <a:cxn ang="0">
                  <a:pos x="53" y="8"/>
                </a:cxn>
                <a:cxn ang="0">
                  <a:pos x="44" y="20"/>
                </a:cxn>
                <a:cxn ang="0">
                  <a:pos x="42" y="18"/>
                </a:cxn>
                <a:cxn ang="0">
                  <a:pos x="39" y="16"/>
                </a:cxn>
                <a:cxn ang="0">
                  <a:pos x="49" y="6"/>
                </a:cxn>
                <a:cxn ang="0">
                  <a:pos x="32" y="16"/>
                </a:cxn>
                <a:cxn ang="0">
                  <a:pos x="29" y="18"/>
                </a:cxn>
                <a:cxn ang="0">
                  <a:pos x="28" y="20"/>
                </a:cxn>
                <a:cxn ang="0">
                  <a:pos x="19" y="8"/>
                </a:cxn>
                <a:cxn ang="0">
                  <a:pos x="23" y="6"/>
                </a:cxn>
                <a:cxn ang="0">
                  <a:pos x="32" y="16"/>
                </a:cxn>
                <a:cxn ang="0">
                  <a:pos x="38" y="36"/>
                </a:cxn>
                <a:cxn ang="0">
                  <a:pos x="38" y="24"/>
                </a:cxn>
                <a:cxn ang="0">
                  <a:pos x="36" y="23"/>
                </a:cxn>
                <a:cxn ang="0">
                  <a:pos x="34" y="24"/>
                </a:cxn>
                <a:cxn ang="0">
                  <a:pos x="34" y="36"/>
                </a:cxn>
                <a:cxn ang="0">
                  <a:pos x="6" y="20"/>
                </a:cxn>
                <a:cxn ang="0">
                  <a:pos x="16" y="10"/>
                </a:cxn>
                <a:cxn ang="0">
                  <a:pos x="27" y="23"/>
                </a:cxn>
                <a:cxn ang="0">
                  <a:pos x="29" y="23"/>
                </a:cxn>
                <a:cxn ang="0">
                  <a:pos x="32" y="21"/>
                </a:cxn>
                <a:cxn ang="0">
                  <a:pos x="36" y="18"/>
                </a:cxn>
                <a:cxn ang="0">
                  <a:pos x="40" y="21"/>
                </a:cxn>
                <a:cxn ang="0">
                  <a:pos x="43" y="23"/>
                </a:cxn>
                <a:cxn ang="0">
                  <a:pos x="44" y="24"/>
                </a:cxn>
                <a:cxn ang="0">
                  <a:pos x="45" y="23"/>
                </a:cxn>
                <a:cxn ang="0">
                  <a:pos x="56" y="10"/>
                </a:cxn>
                <a:cxn ang="0">
                  <a:pos x="66" y="20"/>
                </a:cxn>
                <a:cxn ang="0">
                  <a:pos x="38" y="36"/>
                </a:cxn>
              </a:cxnLst>
              <a:rect l="0" t="0" r="r" b="b"/>
              <a:pathLst>
                <a:path w="72" h="42">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147"/>
          <p:cNvSpPr>
            <a:spLocks noEditPoints="1"/>
          </p:cNvSpPr>
          <p:nvPr/>
        </p:nvSpPr>
        <p:spPr bwMode="auto">
          <a:xfrm>
            <a:off x="5064368" y="4488946"/>
            <a:ext cx="341147" cy="286761"/>
          </a:xfrm>
          <a:custGeom>
            <a:avLst/>
            <a:gdLst/>
            <a:ahLst/>
            <a:cxnLst>
              <a:cxn ang="0">
                <a:pos x="60" y="22"/>
              </a:cxn>
              <a:cxn ang="0">
                <a:pos x="42" y="18"/>
              </a:cxn>
              <a:cxn ang="0">
                <a:pos x="6" y="6"/>
              </a:cxn>
              <a:cxn ang="0">
                <a:pos x="0" y="19"/>
              </a:cxn>
              <a:cxn ang="0">
                <a:pos x="26" y="51"/>
              </a:cxn>
              <a:cxn ang="0">
                <a:pos x="44" y="55"/>
              </a:cxn>
              <a:cxn ang="0">
                <a:pos x="68" y="72"/>
              </a:cxn>
              <a:cxn ang="0">
                <a:pos x="80" y="66"/>
              </a:cxn>
              <a:cxn ang="0">
                <a:pos x="80" y="42"/>
              </a:cxn>
              <a:cxn ang="0">
                <a:pos x="9" y="27"/>
              </a:cxn>
              <a:cxn ang="0">
                <a:pos x="9" y="11"/>
              </a:cxn>
              <a:cxn ang="0">
                <a:pos x="26" y="10"/>
              </a:cxn>
              <a:cxn ang="0">
                <a:pos x="36" y="22"/>
              </a:cxn>
              <a:cxn ang="0">
                <a:pos x="31" y="34"/>
              </a:cxn>
              <a:cxn ang="0">
                <a:pos x="14" y="23"/>
              </a:cxn>
              <a:cxn ang="0">
                <a:pos x="15" y="15"/>
              </a:cxn>
              <a:cxn ang="0">
                <a:pos x="29" y="22"/>
              </a:cxn>
              <a:cxn ang="0">
                <a:pos x="32" y="19"/>
              </a:cxn>
              <a:cxn ang="0">
                <a:pos x="12" y="12"/>
              </a:cxn>
              <a:cxn ang="0">
                <a:pos x="12" y="26"/>
              </a:cxn>
              <a:cxn ang="0">
                <a:pos x="37" y="47"/>
              </a:cxn>
              <a:cxn ang="0">
                <a:pos x="43" y="45"/>
              </a:cxn>
              <a:cxn ang="0">
                <a:pos x="44" y="32"/>
              </a:cxn>
              <a:cxn ang="0">
                <a:pos x="45" y="31"/>
              </a:cxn>
              <a:cxn ang="0">
                <a:pos x="47" y="30"/>
              </a:cxn>
              <a:cxn ang="0">
                <a:pos x="46" y="46"/>
              </a:cxn>
              <a:cxn ang="0">
                <a:pos x="37" y="51"/>
              </a:cxn>
              <a:cxn ang="0">
                <a:pos x="77" y="62"/>
              </a:cxn>
              <a:cxn ang="0">
                <a:pos x="60" y="63"/>
              </a:cxn>
              <a:cxn ang="0">
                <a:pos x="49" y="51"/>
              </a:cxn>
              <a:cxn ang="0">
                <a:pos x="55" y="38"/>
              </a:cxn>
              <a:cxn ang="0">
                <a:pos x="72" y="50"/>
              </a:cxn>
              <a:cxn ang="0">
                <a:pos x="71" y="58"/>
              </a:cxn>
              <a:cxn ang="0">
                <a:pos x="64" y="58"/>
              </a:cxn>
              <a:cxn ang="0">
                <a:pos x="54" y="51"/>
              </a:cxn>
              <a:cxn ang="0">
                <a:pos x="61" y="61"/>
              </a:cxn>
              <a:cxn ang="0">
                <a:pos x="74" y="61"/>
              </a:cxn>
              <a:cxn ang="0">
                <a:pos x="74" y="48"/>
              </a:cxn>
              <a:cxn ang="0">
                <a:pos x="42" y="28"/>
              </a:cxn>
              <a:cxn ang="0">
                <a:pos x="39" y="35"/>
              </a:cxn>
              <a:cxn ang="0">
                <a:pos x="41" y="42"/>
              </a:cxn>
              <a:cxn ang="0">
                <a:pos x="39" y="43"/>
              </a:cxn>
              <a:cxn ang="0">
                <a:pos x="36" y="35"/>
              </a:cxn>
              <a:cxn ang="0">
                <a:pos x="40" y="26"/>
              </a:cxn>
              <a:cxn ang="0">
                <a:pos x="56" y="26"/>
              </a:cxn>
              <a:cxn ang="0">
                <a:pos x="77" y="62"/>
              </a:cxn>
            </a:cxnLst>
            <a:rect l="0" t="0" r="r" b="b"/>
            <a:pathLst>
              <a:path w="85" h="72">
                <a:moveTo>
                  <a:pt x="80" y="42"/>
                </a:moveTo>
                <a:cubicBezTo>
                  <a:pt x="60" y="22"/>
                  <a:pt x="60" y="22"/>
                  <a:pt x="60" y="22"/>
                </a:cubicBezTo>
                <a:cubicBezTo>
                  <a:pt x="57" y="19"/>
                  <a:pt x="53" y="17"/>
                  <a:pt x="48" y="17"/>
                </a:cubicBezTo>
                <a:cubicBezTo>
                  <a:pt x="46" y="17"/>
                  <a:pt x="44" y="18"/>
                  <a:pt x="42" y="18"/>
                </a:cubicBezTo>
                <a:cubicBezTo>
                  <a:pt x="30" y="6"/>
                  <a:pt x="30" y="6"/>
                  <a:pt x="30" y="6"/>
                </a:cubicBezTo>
                <a:cubicBezTo>
                  <a:pt x="23" y="0"/>
                  <a:pt x="13" y="0"/>
                  <a:pt x="6" y="6"/>
                </a:cubicBezTo>
                <a:cubicBezTo>
                  <a:pt x="5" y="7"/>
                  <a:pt x="5" y="7"/>
                  <a:pt x="5" y="7"/>
                </a:cubicBezTo>
                <a:cubicBezTo>
                  <a:pt x="2" y="10"/>
                  <a:pt x="0" y="14"/>
                  <a:pt x="0" y="19"/>
                </a:cubicBezTo>
                <a:cubicBezTo>
                  <a:pt x="0" y="23"/>
                  <a:pt x="2" y="28"/>
                  <a:pt x="5" y="31"/>
                </a:cubicBezTo>
                <a:cubicBezTo>
                  <a:pt x="26" y="51"/>
                  <a:pt x="26" y="51"/>
                  <a:pt x="26" y="51"/>
                </a:cubicBezTo>
                <a:cubicBezTo>
                  <a:pt x="29" y="54"/>
                  <a:pt x="33" y="56"/>
                  <a:pt x="37" y="56"/>
                </a:cubicBezTo>
                <a:cubicBezTo>
                  <a:pt x="40" y="56"/>
                  <a:pt x="42" y="55"/>
                  <a:pt x="44" y="55"/>
                </a:cubicBezTo>
                <a:cubicBezTo>
                  <a:pt x="56" y="67"/>
                  <a:pt x="56" y="67"/>
                  <a:pt x="56" y="67"/>
                </a:cubicBezTo>
                <a:cubicBezTo>
                  <a:pt x="59" y="70"/>
                  <a:pt x="63" y="72"/>
                  <a:pt x="68" y="72"/>
                </a:cubicBezTo>
                <a:cubicBezTo>
                  <a:pt x="72" y="72"/>
                  <a:pt x="76" y="70"/>
                  <a:pt x="80" y="67"/>
                </a:cubicBezTo>
                <a:cubicBezTo>
                  <a:pt x="80" y="66"/>
                  <a:pt x="80" y="66"/>
                  <a:pt x="80" y="66"/>
                </a:cubicBezTo>
                <a:cubicBezTo>
                  <a:pt x="83" y="63"/>
                  <a:pt x="85" y="59"/>
                  <a:pt x="85" y="54"/>
                </a:cubicBezTo>
                <a:cubicBezTo>
                  <a:pt x="85" y="50"/>
                  <a:pt x="83" y="45"/>
                  <a:pt x="80" y="42"/>
                </a:cubicBezTo>
                <a:close/>
                <a:moveTo>
                  <a:pt x="29" y="47"/>
                </a:moveTo>
                <a:cubicBezTo>
                  <a:pt x="9" y="27"/>
                  <a:pt x="9" y="27"/>
                  <a:pt x="9" y="27"/>
                </a:cubicBezTo>
                <a:cubicBezTo>
                  <a:pt x="7" y="25"/>
                  <a:pt x="6" y="22"/>
                  <a:pt x="6" y="19"/>
                </a:cubicBezTo>
                <a:cubicBezTo>
                  <a:pt x="6" y="16"/>
                  <a:pt x="7" y="13"/>
                  <a:pt x="9" y="11"/>
                </a:cubicBezTo>
                <a:cubicBezTo>
                  <a:pt x="10" y="10"/>
                  <a:pt x="10" y="10"/>
                  <a:pt x="10" y="10"/>
                </a:cubicBezTo>
                <a:cubicBezTo>
                  <a:pt x="14" y="5"/>
                  <a:pt x="22" y="5"/>
                  <a:pt x="26" y="10"/>
                </a:cubicBezTo>
                <a:cubicBezTo>
                  <a:pt x="37" y="21"/>
                  <a:pt x="37" y="21"/>
                  <a:pt x="37" y="21"/>
                </a:cubicBezTo>
                <a:cubicBezTo>
                  <a:pt x="37" y="21"/>
                  <a:pt x="37" y="22"/>
                  <a:pt x="36" y="22"/>
                </a:cubicBezTo>
                <a:cubicBezTo>
                  <a:pt x="36" y="23"/>
                  <a:pt x="36" y="23"/>
                  <a:pt x="36" y="23"/>
                </a:cubicBezTo>
                <a:cubicBezTo>
                  <a:pt x="33" y="26"/>
                  <a:pt x="31" y="30"/>
                  <a:pt x="31" y="34"/>
                </a:cubicBezTo>
                <a:cubicBezTo>
                  <a:pt x="31" y="37"/>
                  <a:pt x="31" y="39"/>
                  <a:pt x="32" y="41"/>
                </a:cubicBezTo>
                <a:cubicBezTo>
                  <a:pt x="14" y="23"/>
                  <a:pt x="14" y="23"/>
                  <a:pt x="14" y="23"/>
                </a:cubicBezTo>
                <a:cubicBezTo>
                  <a:pt x="12" y="21"/>
                  <a:pt x="12" y="18"/>
                  <a:pt x="14" y="15"/>
                </a:cubicBezTo>
                <a:cubicBezTo>
                  <a:pt x="15" y="15"/>
                  <a:pt x="15" y="15"/>
                  <a:pt x="15" y="15"/>
                </a:cubicBezTo>
                <a:cubicBezTo>
                  <a:pt x="17" y="13"/>
                  <a:pt x="20" y="13"/>
                  <a:pt x="22" y="15"/>
                </a:cubicBezTo>
                <a:cubicBezTo>
                  <a:pt x="29" y="22"/>
                  <a:pt x="29" y="22"/>
                  <a:pt x="29" y="22"/>
                </a:cubicBezTo>
                <a:cubicBezTo>
                  <a:pt x="30" y="23"/>
                  <a:pt x="31" y="23"/>
                  <a:pt x="32" y="22"/>
                </a:cubicBezTo>
                <a:cubicBezTo>
                  <a:pt x="32" y="21"/>
                  <a:pt x="32" y="20"/>
                  <a:pt x="32" y="19"/>
                </a:cubicBezTo>
                <a:cubicBezTo>
                  <a:pt x="25" y="12"/>
                  <a:pt x="25" y="12"/>
                  <a:pt x="25" y="12"/>
                </a:cubicBezTo>
                <a:cubicBezTo>
                  <a:pt x="21" y="9"/>
                  <a:pt x="16" y="9"/>
                  <a:pt x="12" y="12"/>
                </a:cubicBezTo>
                <a:cubicBezTo>
                  <a:pt x="12" y="13"/>
                  <a:pt x="12" y="13"/>
                  <a:pt x="12" y="13"/>
                </a:cubicBezTo>
                <a:cubicBezTo>
                  <a:pt x="8" y="16"/>
                  <a:pt x="8" y="22"/>
                  <a:pt x="12" y="26"/>
                </a:cubicBezTo>
                <a:cubicBezTo>
                  <a:pt x="31" y="45"/>
                  <a:pt x="31" y="45"/>
                  <a:pt x="31" y="45"/>
                </a:cubicBezTo>
                <a:cubicBezTo>
                  <a:pt x="32" y="46"/>
                  <a:pt x="35" y="47"/>
                  <a:pt x="37" y="47"/>
                </a:cubicBezTo>
                <a:cubicBezTo>
                  <a:pt x="37" y="47"/>
                  <a:pt x="38" y="47"/>
                  <a:pt x="38" y="47"/>
                </a:cubicBezTo>
                <a:cubicBezTo>
                  <a:pt x="40" y="47"/>
                  <a:pt x="42" y="46"/>
                  <a:pt x="43" y="45"/>
                </a:cubicBezTo>
                <a:cubicBezTo>
                  <a:pt x="44" y="44"/>
                  <a:pt x="44" y="44"/>
                  <a:pt x="44" y="44"/>
                </a:cubicBezTo>
                <a:cubicBezTo>
                  <a:pt x="47" y="41"/>
                  <a:pt x="47" y="35"/>
                  <a:pt x="44" y="32"/>
                </a:cubicBezTo>
                <a:cubicBezTo>
                  <a:pt x="44" y="32"/>
                  <a:pt x="44" y="31"/>
                  <a:pt x="44" y="31"/>
                </a:cubicBezTo>
                <a:cubicBezTo>
                  <a:pt x="45" y="31"/>
                  <a:pt x="45" y="31"/>
                  <a:pt x="45" y="31"/>
                </a:cubicBezTo>
                <a:cubicBezTo>
                  <a:pt x="45" y="30"/>
                  <a:pt x="46" y="30"/>
                  <a:pt x="46" y="30"/>
                </a:cubicBezTo>
                <a:cubicBezTo>
                  <a:pt x="46" y="30"/>
                  <a:pt x="46" y="30"/>
                  <a:pt x="47" y="30"/>
                </a:cubicBezTo>
                <a:cubicBezTo>
                  <a:pt x="49" y="32"/>
                  <a:pt x="50" y="35"/>
                  <a:pt x="50" y="38"/>
                </a:cubicBezTo>
                <a:cubicBezTo>
                  <a:pt x="50" y="41"/>
                  <a:pt x="49" y="44"/>
                  <a:pt x="46" y="46"/>
                </a:cubicBezTo>
                <a:cubicBezTo>
                  <a:pt x="46" y="47"/>
                  <a:pt x="46" y="47"/>
                  <a:pt x="46" y="47"/>
                </a:cubicBezTo>
                <a:cubicBezTo>
                  <a:pt x="43" y="49"/>
                  <a:pt x="40" y="51"/>
                  <a:pt x="37" y="51"/>
                </a:cubicBezTo>
                <a:cubicBezTo>
                  <a:pt x="34" y="51"/>
                  <a:pt x="31" y="49"/>
                  <a:pt x="29" y="47"/>
                </a:cubicBezTo>
                <a:close/>
                <a:moveTo>
                  <a:pt x="77" y="62"/>
                </a:moveTo>
                <a:cubicBezTo>
                  <a:pt x="76" y="63"/>
                  <a:pt x="76" y="63"/>
                  <a:pt x="76" y="63"/>
                </a:cubicBezTo>
                <a:cubicBezTo>
                  <a:pt x="71" y="68"/>
                  <a:pt x="64" y="68"/>
                  <a:pt x="60" y="63"/>
                </a:cubicBezTo>
                <a:cubicBezTo>
                  <a:pt x="48" y="52"/>
                  <a:pt x="48" y="52"/>
                  <a:pt x="48" y="52"/>
                </a:cubicBezTo>
                <a:cubicBezTo>
                  <a:pt x="49" y="52"/>
                  <a:pt x="49" y="51"/>
                  <a:pt x="49" y="51"/>
                </a:cubicBezTo>
                <a:cubicBezTo>
                  <a:pt x="50" y="50"/>
                  <a:pt x="50" y="50"/>
                  <a:pt x="50" y="50"/>
                </a:cubicBezTo>
                <a:cubicBezTo>
                  <a:pt x="53" y="47"/>
                  <a:pt x="55" y="43"/>
                  <a:pt x="55" y="38"/>
                </a:cubicBezTo>
                <a:cubicBezTo>
                  <a:pt x="55" y="36"/>
                  <a:pt x="55" y="34"/>
                  <a:pt x="54" y="32"/>
                </a:cubicBezTo>
                <a:cubicBezTo>
                  <a:pt x="72" y="50"/>
                  <a:pt x="72" y="50"/>
                  <a:pt x="72" y="50"/>
                </a:cubicBezTo>
                <a:cubicBezTo>
                  <a:pt x="74" y="52"/>
                  <a:pt x="74" y="56"/>
                  <a:pt x="72" y="58"/>
                </a:cubicBezTo>
                <a:cubicBezTo>
                  <a:pt x="71" y="58"/>
                  <a:pt x="71" y="58"/>
                  <a:pt x="71" y="58"/>
                </a:cubicBezTo>
                <a:cubicBezTo>
                  <a:pt x="70" y="59"/>
                  <a:pt x="69" y="60"/>
                  <a:pt x="67" y="60"/>
                </a:cubicBezTo>
                <a:cubicBezTo>
                  <a:pt x="66" y="60"/>
                  <a:pt x="65" y="59"/>
                  <a:pt x="64" y="58"/>
                </a:cubicBezTo>
                <a:cubicBezTo>
                  <a:pt x="56" y="51"/>
                  <a:pt x="56" y="51"/>
                  <a:pt x="56" y="51"/>
                </a:cubicBezTo>
                <a:cubicBezTo>
                  <a:pt x="55" y="50"/>
                  <a:pt x="54" y="50"/>
                  <a:pt x="54" y="51"/>
                </a:cubicBezTo>
                <a:cubicBezTo>
                  <a:pt x="53" y="51"/>
                  <a:pt x="53" y="53"/>
                  <a:pt x="54" y="53"/>
                </a:cubicBezTo>
                <a:cubicBezTo>
                  <a:pt x="61" y="61"/>
                  <a:pt x="61" y="61"/>
                  <a:pt x="61" y="61"/>
                </a:cubicBezTo>
                <a:cubicBezTo>
                  <a:pt x="63" y="62"/>
                  <a:pt x="65" y="63"/>
                  <a:pt x="67" y="63"/>
                </a:cubicBezTo>
                <a:cubicBezTo>
                  <a:pt x="70" y="63"/>
                  <a:pt x="72" y="62"/>
                  <a:pt x="74" y="61"/>
                </a:cubicBezTo>
                <a:cubicBezTo>
                  <a:pt x="74" y="60"/>
                  <a:pt x="74" y="60"/>
                  <a:pt x="74" y="60"/>
                </a:cubicBezTo>
                <a:cubicBezTo>
                  <a:pt x="78" y="57"/>
                  <a:pt x="78" y="51"/>
                  <a:pt x="74" y="48"/>
                </a:cubicBezTo>
                <a:cubicBezTo>
                  <a:pt x="55" y="28"/>
                  <a:pt x="55" y="28"/>
                  <a:pt x="55" y="28"/>
                </a:cubicBezTo>
                <a:cubicBezTo>
                  <a:pt x="51" y="25"/>
                  <a:pt x="46" y="25"/>
                  <a:pt x="42" y="28"/>
                </a:cubicBezTo>
                <a:cubicBezTo>
                  <a:pt x="42" y="29"/>
                  <a:pt x="42" y="29"/>
                  <a:pt x="42" y="29"/>
                </a:cubicBezTo>
                <a:cubicBezTo>
                  <a:pt x="40" y="30"/>
                  <a:pt x="39" y="33"/>
                  <a:pt x="39" y="35"/>
                </a:cubicBezTo>
                <a:cubicBezTo>
                  <a:pt x="39" y="37"/>
                  <a:pt x="40" y="39"/>
                  <a:pt x="42" y="41"/>
                </a:cubicBezTo>
                <a:cubicBezTo>
                  <a:pt x="41" y="41"/>
                  <a:pt x="41" y="41"/>
                  <a:pt x="41" y="42"/>
                </a:cubicBezTo>
                <a:cubicBezTo>
                  <a:pt x="41" y="42"/>
                  <a:pt x="41" y="42"/>
                  <a:pt x="41" y="42"/>
                </a:cubicBezTo>
                <a:cubicBezTo>
                  <a:pt x="40" y="42"/>
                  <a:pt x="40" y="43"/>
                  <a:pt x="39" y="43"/>
                </a:cubicBezTo>
                <a:cubicBezTo>
                  <a:pt x="39" y="43"/>
                  <a:pt x="39" y="43"/>
                  <a:pt x="39" y="42"/>
                </a:cubicBezTo>
                <a:cubicBezTo>
                  <a:pt x="37" y="40"/>
                  <a:pt x="36" y="38"/>
                  <a:pt x="36" y="35"/>
                </a:cubicBezTo>
                <a:cubicBezTo>
                  <a:pt x="36" y="32"/>
                  <a:pt x="37" y="29"/>
                  <a:pt x="39" y="27"/>
                </a:cubicBezTo>
                <a:cubicBezTo>
                  <a:pt x="40" y="26"/>
                  <a:pt x="40" y="26"/>
                  <a:pt x="40" y="26"/>
                </a:cubicBezTo>
                <a:cubicBezTo>
                  <a:pt x="42" y="24"/>
                  <a:pt x="45" y="22"/>
                  <a:pt x="48" y="22"/>
                </a:cubicBezTo>
                <a:cubicBezTo>
                  <a:pt x="51" y="22"/>
                  <a:pt x="54" y="24"/>
                  <a:pt x="56" y="26"/>
                </a:cubicBezTo>
                <a:cubicBezTo>
                  <a:pt x="77" y="46"/>
                  <a:pt x="77" y="46"/>
                  <a:pt x="77" y="46"/>
                </a:cubicBezTo>
                <a:cubicBezTo>
                  <a:pt x="81" y="50"/>
                  <a:pt x="81" y="58"/>
                  <a:pt x="77" y="6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3" name="Group 62"/>
          <p:cNvGrpSpPr/>
          <p:nvPr/>
        </p:nvGrpSpPr>
        <p:grpSpPr>
          <a:xfrm>
            <a:off x="5652394" y="4502151"/>
            <a:ext cx="313172" cy="260350"/>
            <a:chOff x="1219200" y="1962150"/>
            <a:chExt cx="131763" cy="109538"/>
          </a:xfrm>
          <a:solidFill>
            <a:schemeClr val="bg1"/>
          </a:solidFill>
        </p:grpSpPr>
        <p:sp>
          <p:nvSpPr>
            <p:cNvPr id="64" name="Freeform 162"/>
            <p:cNvSpPr>
              <a:spLocks/>
            </p:cNvSpPr>
            <p:nvPr/>
          </p:nvSpPr>
          <p:spPr bwMode="auto">
            <a:xfrm>
              <a:off x="1225550" y="1992313"/>
              <a:ext cx="125413" cy="79375"/>
            </a:xfrm>
            <a:custGeom>
              <a:avLst/>
              <a:gdLst/>
              <a:ahLst/>
              <a:cxnLst>
                <a:cxn ang="0">
                  <a:pos x="0" y="50"/>
                </a:cxn>
                <a:cxn ang="0">
                  <a:pos x="26" y="20"/>
                </a:cxn>
                <a:cxn ang="0">
                  <a:pos x="56" y="24"/>
                </a:cxn>
                <a:cxn ang="0">
                  <a:pos x="79" y="0"/>
                </a:cxn>
                <a:cxn ang="0">
                  <a:pos x="79" y="50"/>
                </a:cxn>
                <a:cxn ang="0">
                  <a:pos x="0" y="50"/>
                </a:cxn>
              </a:cxnLst>
              <a:rect l="0" t="0" r="r" b="b"/>
              <a:pathLst>
                <a:path w="79" h="50">
                  <a:moveTo>
                    <a:pt x="0" y="50"/>
                  </a:moveTo>
                  <a:lnTo>
                    <a:pt x="26" y="20"/>
                  </a:lnTo>
                  <a:lnTo>
                    <a:pt x="56" y="24"/>
                  </a:lnTo>
                  <a:lnTo>
                    <a:pt x="79" y="0"/>
                  </a:lnTo>
                  <a:lnTo>
                    <a:pt x="79" y="50"/>
                  </a:lnTo>
                  <a:lnTo>
                    <a:pt x="0"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163"/>
            <p:cNvSpPr>
              <a:spLocks/>
            </p:cNvSpPr>
            <p:nvPr/>
          </p:nvSpPr>
          <p:spPr bwMode="auto">
            <a:xfrm>
              <a:off x="1219200" y="1962150"/>
              <a:ext cx="131763" cy="109538"/>
            </a:xfrm>
            <a:custGeom>
              <a:avLst/>
              <a:gdLst/>
              <a:ahLst/>
              <a:cxnLst>
                <a:cxn ang="0">
                  <a:pos x="83" y="17"/>
                </a:cxn>
                <a:cxn ang="0">
                  <a:pos x="83" y="0"/>
                </a:cxn>
                <a:cxn ang="0">
                  <a:pos x="67" y="1"/>
                </a:cxn>
                <a:cxn ang="0">
                  <a:pos x="72" y="5"/>
                </a:cxn>
                <a:cxn ang="0">
                  <a:pos x="55" y="28"/>
                </a:cxn>
                <a:cxn ang="0">
                  <a:pos x="25" y="22"/>
                </a:cxn>
                <a:cxn ang="0">
                  <a:pos x="0" y="69"/>
                </a:cxn>
                <a:cxn ang="0">
                  <a:pos x="28" y="33"/>
                </a:cxn>
                <a:cxn ang="0">
                  <a:pos x="58" y="38"/>
                </a:cxn>
                <a:cxn ang="0">
                  <a:pos x="79" y="12"/>
                </a:cxn>
                <a:cxn ang="0">
                  <a:pos x="83" y="17"/>
                </a:cxn>
              </a:cxnLst>
              <a:rect l="0" t="0" r="r" b="b"/>
              <a:pathLst>
                <a:path w="83" h="69">
                  <a:moveTo>
                    <a:pt x="83" y="17"/>
                  </a:moveTo>
                  <a:lnTo>
                    <a:pt x="83" y="0"/>
                  </a:lnTo>
                  <a:lnTo>
                    <a:pt x="67" y="1"/>
                  </a:lnTo>
                  <a:lnTo>
                    <a:pt x="72" y="5"/>
                  </a:lnTo>
                  <a:lnTo>
                    <a:pt x="55" y="28"/>
                  </a:lnTo>
                  <a:lnTo>
                    <a:pt x="25" y="22"/>
                  </a:lnTo>
                  <a:lnTo>
                    <a:pt x="0" y="69"/>
                  </a:lnTo>
                  <a:lnTo>
                    <a:pt x="28" y="33"/>
                  </a:lnTo>
                  <a:lnTo>
                    <a:pt x="58" y="38"/>
                  </a:lnTo>
                  <a:lnTo>
                    <a:pt x="79" y="12"/>
                  </a:lnTo>
                  <a:lnTo>
                    <a:pt x="83"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9BDBBD5-8FB2-4FEF-AE03-A1C05A46B36D}"/>
              </a:ext>
            </a:extLst>
          </p:cNvPr>
          <p:cNvPicPr>
            <a:picLocks noChangeAspect="1"/>
          </p:cNvPicPr>
          <p:nvPr/>
        </p:nvPicPr>
        <p:blipFill>
          <a:blip r:embed="rId2"/>
          <a:stretch>
            <a:fillRect/>
          </a:stretch>
        </p:blipFill>
        <p:spPr>
          <a:xfrm>
            <a:off x="3238915" y="0"/>
            <a:ext cx="6507287" cy="5085959"/>
          </a:xfrm>
          <a:prstGeom prst="rect">
            <a:avLst/>
          </a:prstGeom>
        </p:spPr>
      </p:pic>
    </p:spTree>
    <p:extLst>
      <p:ext uri="{BB962C8B-B14F-4D97-AF65-F5344CB8AC3E}">
        <p14:creationId xmlns:p14="http://schemas.microsoft.com/office/powerpoint/2010/main" val="10847303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23" presetClass="entr" presetSubtype="16"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p:cTn id="36" dur="500" fill="hold"/>
                                        <p:tgtEl>
                                          <p:spTgt spid="63"/>
                                        </p:tgtEl>
                                        <p:attrNameLst>
                                          <p:attrName>ppt_w</p:attrName>
                                        </p:attrNameLst>
                                      </p:cBhvr>
                                      <p:tavLst>
                                        <p:tav tm="0">
                                          <p:val>
                                            <p:fltVal val="0"/>
                                          </p:val>
                                        </p:tav>
                                        <p:tav tm="100000">
                                          <p:val>
                                            <p:strVal val="#ppt_w"/>
                                          </p:val>
                                        </p:tav>
                                      </p:tavLst>
                                    </p:anim>
                                    <p:anim calcmode="lin" valueType="num">
                                      <p:cBhvr>
                                        <p:cTn id="37" dur="500" fill="hold"/>
                                        <p:tgtEl>
                                          <p:spTgt spid="63"/>
                                        </p:tgtEl>
                                        <p:attrNameLst>
                                          <p:attrName>ppt_h</p:attrName>
                                        </p:attrNameLst>
                                      </p:cBhvr>
                                      <p:tavLst>
                                        <p:tav tm="0">
                                          <p:val>
                                            <p:fltVal val="0"/>
                                          </p:val>
                                        </p:tav>
                                        <p:tav tm="100000">
                                          <p:val>
                                            <p:strVal val="#ppt_h"/>
                                          </p:val>
                                        </p:tav>
                                      </p:tavLst>
                                    </p:anim>
                                  </p:childTnLst>
                                </p:cTn>
                              </p:par>
                            </p:childTnLst>
                          </p:cTn>
                        </p:par>
                        <p:par>
                          <p:cTn id="38" fill="hold">
                            <p:stCondLst>
                              <p:cond delay="2000"/>
                            </p:stCondLst>
                            <p:childTnLst>
                              <p:par>
                                <p:cTn id="39" presetID="23" presetClass="entr" presetSubtype="16"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3" presetClass="entr" presetSubtype="16"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500" fill="hold"/>
                                        <p:tgtEl>
                                          <p:spTgt spid="46"/>
                                        </p:tgtEl>
                                        <p:attrNameLst>
                                          <p:attrName>ppt_w</p:attrName>
                                        </p:attrNameLst>
                                      </p:cBhvr>
                                      <p:tavLst>
                                        <p:tav tm="0">
                                          <p:val>
                                            <p:fltVal val="0"/>
                                          </p:val>
                                        </p:tav>
                                        <p:tav tm="100000">
                                          <p:val>
                                            <p:strVal val="#ppt_w"/>
                                          </p:val>
                                        </p:tav>
                                      </p:tavLst>
                                    </p:anim>
                                    <p:anim calcmode="lin" valueType="num">
                                      <p:cBhvr>
                                        <p:cTn id="51" dur="500" fill="hold"/>
                                        <p:tgtEl>
                                          <p:spTgt spid="46"/>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500" fill="hold"/>
                                        <p:tgtEl>
                                          <p:spTgt spid="52"/>
                                        </p:tgtEl>
                                        <p:attrNameLst>
                                          <p:attrName>ppt_w</p:attrName>
                                        </p:attrNameLst>
                                      </p:cBhvr>
                                      <p:tavLst>
                                        <p:tav tm="0">
                                          <p:val>
                                            <p:fltVal val="0"/>
                                          </p:val>
                                        </p:tav>
                                        <p:tav tm="100000">
                                          <p:val>
                                            <p:strVal val="#ppt_w"/>
                                          </p:val>
                                        </p:tav>
                                      </p:tavLst>
                                    </p:anim>
                                    <p:anim calcmode="lin" valueType="num">
                                      <p:cBhvr>
                                        <p:cTn id="55" dur="500" fill="hold"/>
                                        <p:tgtEl>
                                          <p:spTgt spid="52"/>
                                        </p:tgtEl>
                                        <p:attrNameLst>
                                          <p:attrName>ppt_h</p:attrName>
                                        </p:attrNameLst>
                                      </p:cBhvr>
                                      <p:tavLst>
                                        <p:tav tm="0">
                                          <p:val>
                                            <p:fltVal val="0"/>
                                          </p:val>
                                        </p:tav>
                                        <p:tav tm="100000">
                                          <p:val>
                                            <p:strVal val="#ppt_h"/>
                                          </p:val>
                                        </p:tav>
                                      </p:tavLst>
                                    </p:anim>
                                  </p:childTnLst>
                                </p:cTn>
                              </p:par>
                            </p:childTnLst>
                          </p:cTn>
                        </p:par>
                        <p:par>
                          <p:cTn id="56" fill="hold">
                            <p:stCondLst>
                              <p:cond delay="3000"/>
                            </p:stCondLst>
                            <p:childTnLst>
                              <p:par>
                                <p:cTn id="57" presetID="23" presetClass="entr" presetSubtype="16"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P spid="42" grpId="0" animBg="1"/>
      <p:bldP spid="43" grpId="0" animBg="1"/>
      <p:bldP spid="44" grpId="0" animBg="1"/>
      <p:bldP spid="45" grpId="0" animBg="1"/>
      <p:bldP spid="46" grpId="0" animBg="1"/>
      <p:bldP spid="47" grpId="0" animBg="1"/>
      <p:bldP spid="6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t="7677" b="7677"/>
          <a:stretch>
            <a:fillRect/>
          </a:stretch>
        </p:blipFill>
        <p:spPr/>
      </p:pic>
      <p:grpSp>
        <p:nvGrpSpPr>
          <p:cNvPr id="15" name="Group 14"/>
          <p:cNvGrpSpPr/>
          <p:nvPr/>
        </p:nvGrpSpPr>
        <p:grpSpPr>
          <a:xfrm>
            <a:off x="1524000" y="5473504"/>
            <a:ext cx="9144000" cy="1468679"/>
            <a:chOff x="2222501" y="2997200"/>
            <a:chExt cx="4711700" cy="1670050"/>
          </a:xfrm>
        </p:grpSpPr>
        <p:sp>
          <p:nvSpPr>
            <p:cNvPr id="17" name="Rounded Rectangle 8"/>
            <p:cNvSpPr/>
            <p:nvPr/>
          </p:nvSpPr>
          <p:spPr>
            <a:xfrm>
              <a:off x="2222501" y="2997200"/>
              <a:ext cx="4711700" cy="1670050"/>
            </a:xfrm>
            <a:prstGeom prst="rect">
              <a:avLst/>
            </a:prstGeom>
            <a:solidFill>
              <a:schemeClr val="accent2">
                <a:lumMod val="75000"/>
                <a:alpha val="4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a:ea typeface="+mn-ea"/>
                <a:cs typeface="+mn-cs"/>
              </a:endParaRPr>
            </a:p>
          </p:txBody>
        </p:sp>
        <p:sp>
          <p:nvSpPr>
            <p:cNvPr id="18" name="Rounded Rectangle 9"/>
            <p:cNvSpPr/>
            <p:nvPr/>
          </p:nvSpPr>
          <p:spPr>
            <a:xfrm>
              <a:off x="2227409" y="3168650"/>
              <a:ext cx="4701884" cy="1327150"/>
            </a:xfrm>
            <a:prstGeom prst="rect">
              <a:avLst/>
            </a:prstGeom>
            <a:solidFill>
              <a:srgbClr val="0070C0">
                <a:alpha val="37000"/>
              </a:srgb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a:ea typeface="+mn-ea"/>
                <a:cs typeface="+mn-cs"/>
              </a:endParaRPr>
            </a:p>
          </p:txBody>
        </p:sp>
      </p:grpSp>
      <p:sp>
        <p:nvSpPr>
          <p:cNvPr id="19" name="TextBox 18"/>
          <p:cNvSpPr txBox="1"/>
          <p:nvPr/>
        </p:nvSpPr>
        <p:spPr>
          <a:xfrm>
            <a:off x="4263266" y="5596637"/>
            <a:ext cx="37753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BA" sz="2800" b="1">
                <a:solidFill>
                  <a:prstClr val="white"/>
                </a:solidFill>
                <a:latin typeface="Roboto Condensed"/>
              </a:rPr>
              <a:t>DRAŽEN VIDAKOVIĆ</a:t>
            </a:r>
            <a:endParaRPr kumimoji="0" lang="en-US" sz="2800" b="1" i="0" u="none" strike="noStrike" kern="1200" cap="none" spc="0" normalizeH="0" baseline="0" noProof="0" dirty="0">
              <a:ln>
                <a:noFill/>
              </a:ln>
              <a:solidFill>
                <a:prstClr val="white"/>
              </a:solidFill>
              <a:effectLst/>
              <a:uLnTx/>
              <a:uFillTx/>
              <a:latin typeface="Roboto Condensed"/>
              <a:ea typeface="+mn-ea"/>
              <a:cs typeface="+mn-cs"/>
            </a:endParaRPr>
          </a:p>
        </p:txBody>
      </p:sp>
      <p:sp>
        <p:nvSpPr>
          <p:cNvPr id="20" name="TextBox 19"/>
          <p:cNvSpPr txBox="1"/>
          <p:nvPr/>
        </p:nvSpPr>
        <p:spPr>
          <a:xfrm>
            <a:off x="4053814" y="5966545"/>
            <a:ext cx="6343799" cy="77523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BA" sz="2400" b="0" i="0" u="none" strike="noStrike" kern="1200" cap="none" spc="0" normalizeH="0" baseline="0" noProof="0">
                <a:ln>
                  <a:noFill/>
                </a:ln>
                <a:solidFill>
                  <a:prstClr val="white"/>
                </a:solidFill>
                <a:effectLst/>
                <a:uLnTx/>
                <a:uFillTx/>
                <a:latin typeface="Roboto Condensed"/>
                <a:ea typeface="+mn-ea"/>
                <a:cs typeface="+mn-cs"/>
              </a:rPr>
              <a:t>Ovlašteni</a:t>
            </a:r>
            <a:r>
              <a:rPr kumimoji="0" lang="sr-Latn-BA" sz="2400" b="0" i="0" u="none" strike="noStrike" kern="1200" cap="none" spc="0" normalizeH="0" noProof="0">
                <a:ln>
                  <a:noFill/>
                </a:ln>
                <a:solidFill>
                  <a:prstClr val="white"/>
                </a:solidFill>
                <a:effectLst/>
                <a:uLnTx/>
                <a:uFillTx/>
                <a:latin typeface="Roboto Condensed"/>
                <a:ea typeface="+mn-ea"/>
                <a:cs typeface="+mn-cs"/>
              </a:rPr>
              <a:t> predavač javnih nabavki</a:t>
            </a:r>
            <a:endParaRPr kumimoji="0" lang="en-US" sz="2400" b="0" i="0" u="none" strike="noStrike" kern="1200" cap="none" spc="0" normalizeH="0" baseline="0" noProof="0" dirty="0">
              <a:ln>
                <a:noFill/>
              </a:ln>
              <a:solidFill>
                <a:prstClr val="white"/>
              </a:solidFill>
              <a:effectLst/>
              <a:uLnTx/>
              <a:uFillTx/>
              <a:latin typeface="Roboto Condensed"/>
              <a:ea typeface="+mn-ea"/>
              <a:cs typeface="+mn-cs"/>
            </a:endParaRPr>
          </a:p>
        </p:txBody>
      </p:sp>
      <p:sp>
        <p:nvSpPr>
          <p:cNvPr id="21" name="Oval 20"/>
          <p:cNvSpPr/>
          <p:nvPr/>
        </p:nvSpPr>
        <p:spPr bwMode="auto">
          <a:xfrm>
            <a:off x="2209800" y="4601028"/>
            <a:ext cx="1219200" cy="1219200"/>
          </a:xfrm>
          <a:prstGeom prst="ellipse">
            <a:avLst/>
          </a:prstGeom>
          <a:solidFill>
            <a:schemeClr val="accent5">
              <a:lumMod val="60000"/>
              <a:lumOff val="40000"/>
            </a:schemeClr>
          </a:solidFill>
          <a:ln w="57150">
            <a:solidFill>
              <a:schemeClr val="tx1">
                <a:lumMod val="75000"/>
                <a:lumOff val="25000"/>
              </a:schemeClr>
            </a:solidFill>
            <a:round/>
            <a:headEnd/>
            <a:tailEnd/>
          </a:ln>
        </p:spPr>
        <p:txBody>
          <a:bodyPr vert="horz" wrap="none" lIns="91440" tIns="45720" rIns="91440" bIns="4572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Roboto Condensed"/>
              <a:ea typeface="+mn-ea"/>
              <a:cs typeface="+mn-cs"/>
            </a:endParaRPr>
          </a:p>
        </p:txBody>
      </p:sp>
      <p:sp>
        <p:nvSpPr>
          <p:cNvPr id="22" name="Freeform 553"/>
          <p:cNvSpPr>
            <a:spLocks noEditPoints="1"/>
          </p:cNvSpPr>
          <p:nvPr/>
        </p:nvSpPr>
        <p:spPr bwMode="auto">
          <a:xfrm>
            <a:off x="2592048" y="4865683"/>
            <a:ext cx="454704" cy="689890"/>
          </a:xfrm>
          <a:custGeom>
            <a:avLst/>
            <a:gdLst/>
            <a:ahLst/>
            <a:cxnLst>
              <a:cxn ang="0">
                <a:pos x="138" y="108"/>
              </a:cxn>
              <a:cxn ang="0">
                <a:pos x="24" y="118"/>
              </a:cxn>
              <a:cxn ang="0">
                <a:pos x="5" y="106"/>
              </a:cxn>
              <a:cxn ang="0">
                <a:pos x="69" y="217"/>
              </a:cxn>
              <a:cxn ang="0">
                <a:pos x="36" y="285"/>
              </a:cxn>
              <a:cxn ang="0">
                <a:pos x="120" y="301"/>
              </a:cxn>
              <a:cxn ang="0">
                <a:pos x="86" y="279"/>
              </a:cxn>
              <a:cxn ang="0">
                <a:pos x="129" y="153"/>
              </a:cxn>
              <a:cxn ang="0">
                <a:pos x="153" y="116"/>
              </a:cxn>
              <a:cxn ang="0">
                <a:pos x="32" y="130"/>
              </a:cxn>
              <a:cxn ang="0">
                <a:pos x="59" y="171"/>
              </a:cxn>
              <a:cxn ang="0">
                <a:pos x="78" y="199"/>
              </a:cxn>
              <a:cxn ang="0">
                <a:pos x="62" y="130"/>
              </a:cxn>
              <a:cxn ang="0">
                <a:pos x="78" y="199"/>
              </a:cxn>
              <a:cxn ang="0">
                <a:pos x="21" y="2"/>
              </a:cxn>
              <a:cxn ang="0">
                <a:pos x="57" y="106"/>
              </a:cxn>
              <a:cxn ang="0">
                <a:pos x="116" y="104"/>
              </a:cxn>
              <a:cxn ang="0">
                <a:pos x="119" y="96"/>
              </a:cxn>
              <a:cxn ang="0">
                <a:pos x="127" y="104"/>
              </a:cxn>
              <a:cxn ang="0">
                <a:pos x="121" y="106"/>
              </a:cxn>
              <a:cxn ang="0">
                <a:pos x="164" y="83"/>
              </a:cxn>
              <a:cxn ang="0">
                <a:pos x="158" y="91"/>
              </a:cxn>
              <a:cxn ang="0">
                <a:pos x="154" y="86"/>
              </a:cxn>
              <a:cxn ang="0">
                <a:pos x="162" y="78"/>
              </a:cxn>
              <a:cxn ang="0">
                <a:pos x="134" y="89"/>
              </a:cxn>
              <a:cxn ang="0">
                <a:pos x="133" y="78"/>
              </a:cxn>
              <a:cxn ang="0">
                <a:pos x="141" y="86"/>
              </a:cxn>
              <a:cxn ang="0">
                <a:pos x="137" y="91"/>
              </a:cxn>
              <a:cxn ang="0">
                <a:pos x="182" y="98"/>
              </a:cxn>
              <a:cxn ang="0">
                <a:pos x="175" y="105"/>
              </a:cxn>
              <a:cxn ang="0">
                <a:pos x="169" y="103"/>
              </a:cxn>
              <a:cxn ang="0">
                <a:pos x="177" y="95"/>
              </a:cxn>
              <a:cxn ang="0">
                <a:pos x="181" y="121"/>
              </a:cxn>
              <a:cxn ang="0">
                <a:pos x="179" y="129"/>
              </a:cxn>
              <a:cxn ang="0">
                <a:pos x="172" y="126"/>
              </a:cxn>
              <a:cxn ang="0">
                <a:pos x="175" y="119"/>
              </a:cxn>
              <a:cxn ang="0">
                <a:pos x="155" y="139"/>
              </a:cxn>
              <a:cxn ang="0">
                <a:pos x="162" y="136"/>
              </a:cxn>
              <a:cxn ang="0">
                <a:pos x="163" y="147"/>
              </a:cxn>
              <a:cxn ang="0">
                <a:pos x="157" y="144"/>
              </a:cxn>
              <a:cxn ang="0">
                <a:pos x="200" y="112"/>
              </a:cxn>
              <a:cxn ang="0">
                <a:pos x="136" y="163"/>
              </a:cxn>
              <a:cxn ang="0">
                <a:pos x="148" y="153"/>
              </a:cxn>
              <a:cxn ang="0">
                <a:pos x="148" y="72"/>
              </a:cxn>
              <a:cxn ang="0">
                <a:pos x="97" y="106"/>
              </a:cxn>
              <a:cxn ang="0">
                <a:pos x="200" y="112"/>
              </a:cxn>
            </a:cxnLst>
            <a:rect l="0" t="0" r="r" b="b"/>
            <a:pathLst>
              <a:path w="200" h="301">
                <a:moveTo>
                  <a:pt x="150" y="106"/>
                </a:moveTo>
                <a:cubicBezTo>
                  <a:pt x="146" y="103"/>
                  <a:pt x="141" y="104"/>
                  <a:pt x="138" y="108"/>
                </a:cubicBezTo>
                <a:cubicBezTo>
                  <a:pt x="131" y="118"/>
                  <a:pt x="131" y="118"/>
                  <a:pt x="131" y="118"/>
                </a:cubicBezTo>
                <a:cubicBezTo>
                  <a:pt x="24" y="118"/>
                  <a:pt x="24" y="118"/>
                  <a:pt x="24" y="118"/>
                </a:cubicBezTo>
                <a:cubicBezTo>
                  <a:pt x="17" y="108"/>
                  <a:pt x="17" y="108"/>
                  <a:pt x="17" y="108"/>
                </a:cubicBezTo>
                <a:cubicBezTo>
                  <a:pt x="15" y="104"/>
                  <a:pt x="9" y="103"/>
                  <a:pt x="5" y="106"/>
                </a:cubicBezTo>
                <a:cubicBezTo>
                  <a:pt x="1" y="108"/>
                  <a:pt x="0" y="114"/>
                  <a:pt x="3" y="118"/>
                </a:cubicBezTo>
                <a:cubicBezTo>
                  <a:pt x="69" y="217"/>
                  <a:pt x="69" y="217"/>
                  <a:pt x="69" y="217"/>
                </a:cubicBezTo>
                <a:cubicBezTo>
                  <a:pt x="69" y="279"/>
                  <a:pt x="69" y="279"/>
                  <a:pt x="69" y="279"/>
                </a:cubicBezTo>
                <a:cubicBezTo>
                  <a:pt x="36" y="285"/>
                  <a:pt x="36" y="285"/>
                  <a:pt x="36" y="285"/>
                </a:cubicBezTo>
                <a:cubicBezTo>
                  <a:pt x="36" y="301"/>
                  <a:pt x="36" y="301"/>
                  <a:pt x="36" y="301"/>
                </a:cubicBezTo>
                <a:cubicBezTo>
                  <a:pt x="120" y="301"/>
                  <a:pt x="120" y="301"/>
                  <a:pt x="120" y="301"/>
                </a:cubicBezTo>
                <a:cubicBezTo>
                  <a:pt x="120" y="285"/>
                  <a:pt x="120" y="285"/>
                  <a:pt x="120" y="285"/>
                </a:cubicBezTo>
                <a:cubicBezTo>
                  <a:pt x="86" y="279"/>
                  <a:pt x="86" y="279"/>
                  <a:pt x="86" y="279"/>
                </a:cubicBezTo>
                <a:cubicBezTo>
                  <a:pt x="86" y="217"/>
                  <a:pt x="86" y="217"/>
                  <a:pt x="86" y="217"/>
                </a:cubicBezTo>
                <a:cubicBezTo>
                  <a:pt x="129" y="153"/>
                  <a:pt x="129" y="153"/>
                  <a:pt x="129" y="153"/>
                </a:cubicBezTo>
                <a:cubicBezTo>
                  <a:pt x="142" y="134"/>
                  <a:pt x="142" y="134"/>
                  <a:pt x="142" y="134"/>
                </a:cubicBezTo>
                <a:cubicBezTo>
                  <a:pt x="153" y="116"/>
                  <a:pt x="153" y="116"/>
                  <a:pt x="153" y="116"/>
                </a:cubicBezTo>
                <a:cubicBezTo>
                  <a:pt x="155" y="112"/>
                  <a:pt x="153" y="108"/>
                  <a:pt x="150" y="106"/>
                </a:cubicBezTo>
                <a:close/>
                <a:moveTo>
                  <a:pt x="32" y="130"/>
                </a:moveTo>
                <a:cubicBezTo>
                  <a:pt x="50" y="130"/>
                  <a:pt x="50" y="130"/>
                  <a:pt x="50" y="130"/>
                </a:cubicBezTo>
                <a:cubicBezTo>
                  <a:pt x="59" y="171"/>
                  <a:pt x="59" y="171"/>
                  <a:pt x="59" y="171"/>
                </a:cubicBezTo>
                <a:lnTo>
                  <a:pt x="32" y="130"/>
                </a:lnTo>
                <a:close/>
                <a:moveTo>
                  <a:pt x="78" y="199"/>
                </a:moveTo>
                <a:cubicBezTo>
                  <a:pt x="77" y="198"/>
                  <a:pt x="77" y="198"/>
                  <a:pt x="77" y="198"/>
                </a:cubicBezTo>
                <a:cubicBezTo>
                  <a:pt x="62" y="130"/>
                  <a:pt x="62" y="130"/>
                  <a:pt x="62" y="130"/>
                </a:cubicBezTo>
                <a:cubicBezTo>
                  <a:pt x="123" y="130"/>
                  <a:pt x="123" y="130"/>
                  <a:pt x="123" y="130"/>
                </a:cubicBezTo>
                <a:lnTo>
                  <a:pt x="78" y="199"/>
                </a:lnTo>
                <a:close/>
                <a:moveTo>
                  <a:pt x="45" y="106"/>
                </a:moveTo>
                <a:cubicBezTo>
                  <a:pt x="21" y="2"/>
                  <a:pt x="21" y="2"/>
                  <a:pt x="21" y="2"/>
                </a:cubicBezTo>
                <a:cubicBezTo>
                  <a:pt x="33" y="0"/>
                  <a:pt x="33" y="0"/>
                  <a:pt x="33" y="0"/>
                </a:cubicBezTo>
                <a:cubicBezTo>
                  <a:pt x="57" y="106"/>
                  <a:pt x="57" y="106"/>
                  <a:pt x="57" y="106"/>
                </a:cubicBezTo>
                <a:lnTo>
                  <a:pt x="45" y="106"/>
                </a:lnTo>
                <a:close/>
                <a:moveTo>
                  <a:pt x="116" y="104"/>
                </a:moveTo>
                <a:cubicBezTo>
                  <a:pt x="114" y="103"/>
                  <a:pt x="113" y="100"/>
                  <a:pt x="113" y="98"/>
                </a:cubicBezTo>
                <a:cubicBezTo>
                  <a:pt x="114" y="96"/>
                  <a:pt x="117" y="95"/>
                  <a:pt x="119" y="96"/>
                </a:cubicBezTo>
                <a:cubicBezTo>
                  <a:pt x="124" y="98"/>
                  <a:pt x="124" y="98"/>
                  <a:pt x="124" y="98"/>
                </a:cubicBezTo>
                <a:cubicBezTo>
                  <a:pt x="127" y="99"/>
                  <a:pt x="128" y="102"/>
                  <a:pt x="127" y="104"/>
                </a:cubicBezTo>
                <a:cubicBezTo>
                  <a:pt x="126" y="105"/>
                  <a:pt x="125" y="106"/>
                  <a:pt x="123" y="106"/>
                </a:cubicBezTo>
                <a:cubicBezTo>
                  <a:pt x="122" y="106"/>
                  <a:pt x="122" y="106"/>
                  <a:pt x="121" y="106"/>
                </a:cubicBezTo>
                <a:lnTo>
                  <a:pt x="116" y="104"/>
                </a:lnTo>
                <a:close/>
                <a:moveTo>
                  <a:pt x="164" y="83"/>
                </a:moveTo>
                <a:cubicBezTo>
                  <a:pt x="162" y="89"/>
                  <a:pt x="162" y="89"/>
                  <a:pt x="162" y="89"/>
                </a:cubicBezTo>
                <a:cubicBezTo>
                  <a:pt x="161" y="90"/>
                  <a:pt x="160" y="91"/>
                  <a:pt x="158" y="91"/>
                </a:cubicBezTo>
                <a:cubicBezTo>
                  <a:pt x="158" y="91"/>
                  <a:pt x="157" y="91"/>
                  <a:pt x="157" y="91"/>
                </a:cubicBezTo>
                <a:cubicBezTo>
                  <a:pt x="155" y="90"/>
                  <a:pt x="154" y="88"/>
                  <a:pt x="154" y="86"/>
                </a:cubicBezTo>
                <a:cubicBezTo>
                  <a:pt x="157" y="80"/>
                  <a:pt x="157" y="80"/>
                  <a:pt x="157" y="80"/>
                </a:cubicBezTo>
                <a:cubicBezTo>
                  <a:pt x="158" y="78"/>
                  <a:pt x="160" y="77"/>
                  <a:pt x="162" y="78"/>
                </a:cubicBezTo>
                <a:cubicBezTo>
                  <a:pt x="164" y="78"/>
                  <a:pt x="165" y="81"/>
                  <a:pt x="164" y="83"/>
                </a:cubicBezTo>
                <a:close/>
                <a:moveTo>
                  <a:pt x="134" y="89"/>
                </a:moveTo>
                <a:cubicBezTo>
                  <a:pt x="131" y="83"/>
                  <a:pt x="131" y="83"/>
                  <a:pt x="131" y="83"/>
                </a:cubicBezTo>
                <a:cubicBezTo>
                  <a:pt x="130" y="81"/>
                  <a:pt x="131" y="79"/>
                  <a:pt x="133" y="78"/>
                </a:cubicBezTo>
                <a:cubicBezTo>
                  <a:pt x="135" y="77"/>
                  <a:pt x="138" y="78"/>
                  <a:pt x="139" y="80"/>
                </a:cubicBezTo>
                <a:cubicBezTo>
                  <a:pt x="141" y="86"/>
                  <a:pt x="141" y="86"/>
                  <a:pt x="141" y="86"/>
                </a:cubicBezTo>
                <a:cubicBezTo>
                  <a:pt x="142" y="88"/>
                  <a:pt x="141" y="90"/>
                  <a:pt x="139" y="91"/>
                </a:cubicBezTo>
                <a:cubicBezTo>
                  <a:pt x="139" y="91"/>
                  <a:pt x="138" y="91"/>
                  <a:pt x="137" y="91"/>
                </a:cubicBezTo>
                <a:cubicBezTo>
                  <a:pt x="136" y="91"/>
                  <a:pt x="134" y="90"/>
                  <a:pt x="134" y="89"/>
                </a:cubicBezTo>
                <a:close/>
                <a:moveTo>
                  <a:pt x="182" y="98"/>
                </a:moveTo>
                <a:cubicBezTo>
                  <a:pt x="183" y="100"/>
                  <a:pt x="182" y="102"/>
                  <a:pt x="180" y="103"/>
                </a:cubicBezTo>
                <a:cubicBezTo>
                  <a:pt x="175" y="105"/>
                  <a:pt x="175" y="105"/>
                  <a:pt x="175" y="105"/>
                </a:cubicBezTo>
                <a:cubicBezTo>
                  <a:pt x="174" y="105"/>
                  <a:pt x="173" y="106"/>
                  <a:pt x="173" y="106"/>
                </a:cubicBezTo>
                <a:cubicBezTo>
                  <a:pt x="171" y="106"/>
                  <a:pt x="170" y="105"/>
                  <a:pt x="169" y="103"/>
                </a:cubicBezTo>
                <a:cubicBezTo>
                  <a:pt x="168" y="101"/>
                  <a:pt x="169" y="99"/>
                  <a:pt x="171" y="98"/>
                </a:cubicBezTo>
                <a:cubicBezTo>
                  <a:pt x="177" y="95"/>
                  <a:pt x="177" y="95"/>
                  <a:pt x="177" y="95"/>
                </a:cubicBezTo>
                <a:cubicBezTo>
                  <a:pt x="179" y="95"/>
                  <a:pt x="182" y="95"/>
                  <a:pt x="182" y="98"/>
                </a:cubicBezTo>
                <a:close/>
                <a:moveTo>
                  <a:pt x="181" y="121"/>
                </a:moveTo>
                <a:cubicBezTo>
                  <a:pt x="183" y="122"/>
                  <a:pt x="184" y="124"/>
                  <a:pt x="183" y="126"/>
                </a:cubicBezTo>
                <a:cubicBezTo>
                  <a:pt x="182" y="128"/>
                  <a:pt x="181" y="129"/>
                  <a:pt x="179" y="129"/>
                </a:cubicBezTo>
                <a:cubicBezTo>
                  <a:pt x="178" y="129"/>
                  <a:pt x="178" y="129"/>
                  <a:pt x="177" y="128"/>
                </a:cubicBezTo>
                <a:cubicBezTo>
                  <a:pt x="172" y="126"/>
                  <a:pt x="172" y="126"/>
                  <a:pt x="172" y="126"/>
                </a:cubicBezTo>
                <a:cubicBezTo>
                  <a:pt x="170" y="125"/>
                  <a:pt x="169" y="123"/>
                  <a:pt x="169" y="121"/>
                </a:cubicBezTo>
                <a:cubicBezTo>
                  <a:pt x="170" y="119"/>
                  <a:pt x="173" y="118"/>
                  <a:pt x="175" y="119"/>
                </a:cubicBezTo>
                <a:lnTo>
                  <a:pt x="181" y="121"/>
                </a:lnTo>
                <a:close/>
                <a:moveTo>
                  <a:pt x="155" y="139"/>
                </a:moveTo>
                <a:cubicBezTo>
                  <a:pt x="154" y="137"/>
                  <a:pt x="155" y="134"/>
                  <a:pt x="157" y="133"/>
                </a:cubicBezTo>
                <a:cubicBezTo>
                  <a:pt x="159" y="133"/>
                  <a:pt x="162" y="133"/>
                  <a:pt x="162" y="136"/>
                </a:cubicBezTo>
                <a:cubicBezTo>
                  <a:pt x="165" y="141"/>
                  <a:pt x="165" y="141"/>
                  <a:pt x="165" y="141"/>
                </a:cubicBezTo>
                <a:cubicBezTo>
                  <a:pt x="166" y="143"/>
                  <a:pt x="165" y="146"/>
                  <a:pt x="163" y="147"/>
                </a:cubicBezTo>
                <a:cubicBezTo>
                  <a:pt x="162" y="147"/>
                  <a:pt x="162" y="147"/>
                  <a:pt x="161" y="147"/>
                </a:cubicBezTo>
                <a:cubicBezTo>
                  <a:pt x="160" y="147"/>
                  <a:pt x="158" y="146"/>
                  <a:pt x="157" y="144"/>
                </a:cubicBezTo>
                <a:lnTo>
                  <a:pt x="155" y="139"/>
                </a:lnTo>
                <a:close/>
                <a:moveTo>
                  <a:pt x="200" y="112"/>
                </a:moveTo>
                <a:cubicBezTo>
                  <a:pt x="200" y="141"/>
                  <a:pt x="177" y="164"/>
                  <a:pt x="148" y="164"/>
                </a:cubicBezTo>
                <a:cubicBezTo>
                  <a:pt x="144" y="164"/>
                  <a:pt x="140" y="164"/>
                  <a:pt x="136" y="163"/>
                </a:cubicBezTo>
                <a:cubicBezTo>
                  <a:pt x="143" y="152"/>
                  <a:pt x="143" y="152"/>
                  <a:pt x="143" y="152"/>
                </a:cubicBezTo>
                <a:cubicBezTo>
                  <a:pt x="145" y="152"/>
                  <a:pt x="146" y="153"/>
                  <a:pt x="148" y="153"/>
                </a:cubicBezTo>
                <a:cubicBezTo>
                  <a:pt x="170" y="153"/>
                  <a:pt x="188" y="134"/>
                  <a:pt x="188" y="112"/>
                </a:cubicBezTo>
                <a:cubicBezTo>
                  <a:pt x="188" y="90"/>
                  <a:pt x="170" y="72"/>
                  <a:pt x="148" y="72"/>
                </a:cubicBezTo>
                <a:cubicBezTo>
                  <a:pt x="128" y="72"/>
                  <a:pt x="111" y="87"/>
                  <a:pt x="108" y="106"/>
                </a:cubicBezTo>
                <a:cubicBezTo>
                  <a:pt x="97" y="106"/>
                  <a:pt x="97" y="106"/>
                  <a:pt x="97" y="106"/>
                </a:cubicBezTo>
                <a:cubicBezTo>
                  <a:pt x="100" y="81"/>
                  <a:pt x="121" y="60"/>
                  <a:pt x="148" y="60"/>
                </a:cubicBezTo>
                <a:cubicBezTo>
                  <a:pt x="177" y="60"/>
                  <a:pt x="200" y="84"/>
                  <a:pt x="200" y="11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Condensed"/>
              <a:ea typeface="+mn-ea"/>
              <a:cs typeface="+mn-cs"/>
            </a:endParaRPr>
          </a:p>
        </p:txBody>
      </p:sp>
    </p:spTree>
    <p:extLst>
      <p:ext uri="{BB962C8B-B14F-4D97-AF65-F5344CB8AC3E}">
        <p14:creationId xmlns:p14="http://schemas.microsoft.com/office/powerpoint/2010/main" val="4875814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r>
              <a:rPr lang="sr-Latn-BA">
                <a:solidFill>
                  <a:schemeClr val="accent1"/>
                </a:solidFill>
              </a:rPr>
              <a:t>STRANKE U POSTUPKU</a:t>
            </a:r>
            <a:endParaRPr lang="en-US" dirty="0">
              <a:solidFill>
                <a:schemeClr val="accent1"/>
              </a:solidFill>
            </a:endParaRPr>
          </a:p>
        </p:txBody>
      </p:sp>
      <p:sp>
        <p:nvSpPr>
          <p:cNvPr id="31" name="Text Placeholder 30"/>
          <p:cNvSpPr>
            <a:spLocks noGrp="1"/>
          </p:cNvSpPr>
          <p:nvPr>
            <p:ph type="body" sz="half" idx="2"/>
          </p:nvPr>
        </p:nvSpPr>
        <p:spPr/>
        <p:txBody>
          <a:bodyPr/>
          <a:lstStyle/>
          <a:p>
            <a:r>
              <a:rPr lang="sr-Latn-BA">
                <a:solidFill>
                  <a:srgbClr val="7030A0"/>
                </a:solidFill>
              </a:rPr>
              <a:t>ČLAN 94. ZAKONA</a:t>
            </a:r>
            <a:endParaRPr lang="en-US" dirty="0">
              <a:solidFill>
                <a:srgbClr val="7030A0"/>
              </a:solidFill>
            </a:endParaRPr>
          </a:p>
        </p:txBody>
      </p:sp>
      <p:sp>
        <p:nvSpPr>
          <p:cNvPr id="5" name="Rectangle 4"/>
          <p:cNvSpPr/>
          <p:nvPr/>
        </p:nvSpPr>
        <p:spPr bwMode="auto">
          <a:xfrm>
            <a:off x="6549957" y="1895003"/>
            <a:ext cx="5642043" cy="4071565"/>
          </a:xfrm>
          <a:prstGeom prst="rect">
            <a:avLst/>
          </a:prstGeom>
          <a:solidFill>
            <a:schemeClr val="bg1">
              <a:lumMod val="8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algn="ctr" defTabSz="1219170"/>
            <a:endParaRPr lang="en-US" sz="1600" b="1" dirty="0">
              <a:solidFill>
                <a:prstClr val="black">
                  <a:lumMod val="75000"/>
                  <a:lumOff val="25000"/>
                </a:prstClr>
              </a:solidFill>
              <a:latin typeface="Roboto Condensed"/>
            </a:endParaRPr>
          </a:p>
        </p:txBody>
      </p:sp>
      <p:grpSp>
        <p:nvGrpSpPr>
          <p:cNvPr id="6" name="Group 5"/>
          <p:cNvGrpSpPr/>
          <p:nvPr/>
        </p:nvGrpSpPr>
        <p:grpSpPr>
          <a:xfrm>
            <a:off x="7107960" y="1969913"/>
            <a:ext cx="810299" cy="810299"/>
            <a:chOff x="1146153" y="2622552"/>
            <a:chExt cx="1168400" cy="1168400"/>
          </a:xfrm>
        </p:grpSpPr>
        <p:sp>
          <p:nvSpPr>
            <p:cNvPr id="10" name="Oval 9"/>
            <p:cNvSpPr/>
            <p:nvPr/>
          </p:nvSpPr>
          <p:spPr>
            <a:xfrm>
              <a:off x="1146153" y="2622552"/>
              <a:ext cx="1168400" cy="11684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Roboto Condensed"/>
              </a:endParaRPr>
            </a:p>
          </p:txBody>
        </p:sp>
        <p:sp>
          <p:nvSpPr>
            <p:cNvPr id="8" name="Freeform 157"/>
            <p:cNvSpPr>
              <a:spLocks noEditPoints="1"/>
            </p:cNvSpPr>
            <p:nvPr/>
          </p:nvSpPr>
          <p:spPr bwMode="auto">
            <a:xfrm>
              <a:off x="1483791" y="2933700"/>
              <a:ext cx="493120" cy="546100"/>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dirty="0">
                <a:solidFill>
                  <a:prstClr val="black"/>
                </a:solidFill>
                <a:latin typeface="Roboto Condensed"/>
              </a:endParaRPr>
            </a:p>
          </p:txBody>
        </p:sp>
      </p:grpSp>
      <p:grpSp>
        <p:nvGrpSpPr>
          <p:cNvPr id="11" name="Group 10"/>
          <p:cNvGrpSpPr/>
          <p:nvPr/>
        </p:nvGrpSpPr>
        <p:grpSpPr>
          <a:xfrm>
            <a:off x="7107960" y="3001519"/>
            <a:ext cx="810299" cy="810299"/>
            <a:chOff x="3040586" y="2622552"/>
            <a:chExt cx="1168400" cy="1168400"/>
          </a:xfrm>
        </p:grpSpPr>
        <p:sp>
          <p:nvSpPr>
            <p:cNvPr id="15" name="Oval 14"/>
            <p:cNvSpPr/>
            <p:nvPr/>
          </p:nvSpPr>
          <p:spPr>
            <a:xfrm>
              <a:off x="3040586" y="2622552"/>
              <a:ext cx="1168400" cy="11684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Roboto Condensed"/>
              </a:endParaRPr>
            </a:p>
          </p:txBody>
        </p:sp>
        <p:sp>
          <p:nvSpPr>
            <p:cNvPr id="13" name="Freeform 91"/>
            <p:cNvSpPr>
              <a:spLocks noEditPoints="1"/>
            </p:cNvSpPr>
            <p:nvPr/>
          </p:nvSpPr>
          <p:spPr bwMode="auto">
            <a:xfrm>
              <a:off x="3312576" y="2894542"/>
              <a:ext cx="624416" cy="624416"/>
            </a:xfrm>
            <a:custGeom>
              <a:avLst/>
              <a:gdLst/>
              <a:ahLst/>
              <a:cxnLst>
                <a:cxn ang="0">
                  <a:pos x="0" y="31"/>
                </a:cxn>
                <a:cxn ang="0">
                  <a:pos x="41" y="22"/>
                </a:cxn>
                <a:cxn ang="0">
                  <a:pos x="45" y="20"/>
                </a:cxn>
                <a:cxn ang="0">
                  <a:pos x="49" y="19"/>
                </a:cxn>
                <a:cxn ang="0">
                  <a:pos x="48" y="17"/>
                </a:cxn>
                <a:cxn ang="0">
                  <a:pos x="45" y="15"/>
                </a:cxn>
                <a:cxn ang="0">
                  <a:pos x="43" y="15"/>
                </a:cxn>
                <a:cxn ang="0">
                  <a:pos x="42" y="14"/>
                </a:cxn>
                <a:cxn ang="0">
                  <a:pos x="38" y="12"/>
                </a:cxn>
                <a:cxn ang="0">
                  <a:pos x="38" y="16"/>
                </a:cxn>
                <a:cxn ang="0">
                  <a:pos x="37" y="19"/>
                </a:cxn>
                <a:cxn ang="0">
                  <a:pos x="33" y="17"/>
                </a:cxn>
                <a:cxn ang="0">
                  <a:pos x="29" y="15"/>
                </a:cxn>
                <a:cxn ang="0">
                  <a:pos x="30" y="11"/>
                </a:cxn>
                <a:cxn ang="0">
                  <a:pos x="35" y="10"/>
                </a:cxn>
                <a:cxn ang="0">
                  <a:pos x="34" y="8"/>
                </a:cxn>
                <a:cxn ang="0">
                  <a:pos x="31" y="9"/>
                </a:cxn>
                <a:cxn ang="0">
                  <a:pos x="27" y="6"/>
                </a:cxn>
                <a:cxn ang="0">
                  <a:pos x="28" y="9"/>
                </a:cxn>
                <a:cxn ang="0">
                  <a:pos x="26" y="9"/>
                </a:cxn>
                <a:cxn ang="0">
                  <a:pos x="23" y="7"/>
                </a:cxn>
                <a:cxn ang="0">
                  <a:pos x="21" y="8"/>
                </a:cxn>
                <a:cxn ang="0">
                  <a:pos x="23" y="9"/>
                </a:cxn>
                <a:cxn ang="0">
                  <a:pos x="22" y="10"/>
                </a:cxn>
                <a:cxn ang="0">
                  <a:pos x="10" y="18"/>
                </a:cxn>
                <a:cxn ang="0">
                  <a:pos x="11" y="19"/>
                </a:cxn>
                <a:cxn ang="0">
                  <a:pos x="13" y="22"/>
                </a:cxn>
                <a:cxn ang="0">
                  <a:pos x="12" y="26"/>
                </a:cxn>
                <a:cxn ang="0">
                  <a:pos x="15" y="30"/>
                </a:cxn>
                <a:cxn ang="0">
                  <a:pos x="18" y="35"/>
                </a:cxn>
                <a:cxn ang="0">
                  <a:pos x="19" y="37"/>
                </a:cxn>
                <a:cxn ang="0">
                  <a:pos x="17" y="32"/>
                </a:cxn>
                <a:cxn ang="0">
                  <a:pos x="21" y="37"/>
                </a:cxn>
                <a:cxn ang="0">
                  <a:pos x="25" y="41"/>
                </a:cxn>
                <a:cxn ang="0">
                  <a:pos x="30" y="44"/>
                </a:cxn>
                <a:cxn ang="0">
                  <a:pos x="35" y="47"/>
                </a:cxn>
                <a:cxn ang="0">
                  <a:pos x="36" y="47"/>
                </a:cxn>
                <a:cxn ang="0">
                  <a:pos x="34" y="43"/>
                </a:cxn>
                <a:cxn ang="0">
                  <a:pos x="32" y="42"/>
                </a:cxn>
                <a:cxn ang="0">
                  <a:pos x="32" y="39"/>
                </a:cxn>
                <a:cxn ang="0">
                  <a:pos x="28" y="41"/>
                </a:cxn>
                <a:cxn ang="0">
                  <a:pos x="27" y="34"/>
                </a:cxn>
                <a:cxn ang="0">
                  <a:pos x="30" y="34"/>
                </a:cxn>
                <a:cxn ang="0">
                  <a:pos x="32" y="33"/>
                </a:cxn>
                <a:cxn ang="0">
                  <a:pos x="35" y="34"/>
                </a:cxn>
                <a:cxn ang="0">
                  <a:pos x="36" y="33"/>
                </a:cxn>
                <a:cxn ang="0">
                  <a:pos x="38" y="29"/>
                </a:cxn>
                <a:cxn ang="0">
                  <a:pos x="38" y="28"/>
                </a:cxn>
                <a:cxn ang="0">
                  <a:pos x="41" y="26"/>
                </a:cxn>
                <a:cxn ang="0">
                  <a:pos x="43" y="23"/>
                </a:cxn>
                <a:cxn ang="0">
                  <a:pos x="44" y="22"/>
                </a:cxn>
                <a:cxn ang="0">
                  <a:pos x="41" y="22"/>
                </a:cxn>
                <a:cxn ang="0">
                  <a:pos x="48" y="48"/>
                </a:cxn>
                <a:cxn ang="0">
                  <a:pos x="44" y="47"/>
                </a:cxn>
                <a:cxn ang="0">
                  <a:pos x="41" y="47"/>
                </a:cxn>
                <a:cxn ang="0">
                  <a:pos x="38" y="46"/>
                </a:cxn>
                <a:cxn ang="0">
                  <a:pos x="37" y="50"/>
                </a:cxn>
                <a:cxn ang="0">
                  <a:pos x="36" y="54"/>
                </a:cxn>
                <a:cxn ang="0">
                  <a:pos x="50" y="49"/>
                </a:cxn>
              </a:cxnLst>
              <a:rect l="0" t="0" r="r" b="b"/>
              <a:pathLst>
                <a:path w="62" h="62">
                  <a:moveTo>
                    <a:pt x="62" y="31"/>
                  </a:moveTo>
                  <a:cubicBezTo>
                    <a:pt x="62" y="48"/>
                    <a:pt x="48" y="62"/>
                    <a:pt x="31" y="62"/>
                  </a:cubicBezTo>
                  <a:cubicBezTo>
                    <a:pt x="14" y="62"/>
                    <a:pt x="0" y="48"/>
                    <a:pt x="0" y="31"/>
                  </a:cubicBezTo>
                  <a:cubicBezTo>
                    <a:pt x="0" y="14"/>
                    <a:pt x="14" y="0"/>
                    <a:pt x="31" y="0"/>
                  </a:cubicBezTo>
                  <a:cubicBezTo>
                    <a:pt x="48" y="0"/>
                    <a:pt x="62" y="14"/>
                    <a:pt x="62" y="31"/>
                  </a:cubicBezTo>
                  <a:close/>
                  <a:moveTo>
                    <a:pt x="41" y="22"/>
                  </a:moveTo>
                  <a:cubicBezTo>
                    <a:pt x="42" y="22"/>
                    <a:pt x="42" y="21"/>
                    <a:pt x="42" y="21"/>
                  </a:cubicBezTo>
                  <a:cubicBezTo>
                    <a:pt x="42" y="21"/>
                    <a:pt x="42" y="21"/>
                    <a:pt x="43" y="21"/>
                  </a:cubicBezTo>
                  <a:cubicBezTo>
                    <a:pt x="43" y="20"/>
                    <a:pt x="44" y="20"/>
                    <a:pt x="45" y="20"/>
                  </a:cubicBezTo>
                  <a:cubicBezTo>
                    <a:pt x="46" y="20"/>
                    <a:pt x="46" y="20"/>
                    <a:pt x="47" y="21"/>
                  </a:cubicBezTo>
                  <a:cubicBezTo>
                    <a:pt x="47" y="20"/>
                    <a:pt x="48" y="20"/>
                    <a:pt x="48" y="20"/>
                  </a:cubicBezTo>
                  <a:cubicBezTo>
                    <a:pt x="48" y="19"/>
                    <a:pt x="49" y="19"/>
                    <a:pt x="49" y="19"/>
                  </a:cubicBezTo>
                  <a:cubicBezTo>
                    <a:pt x="49" y="19"/>
                    <a:pt x="49" y="18"/>
                    <a:pt x="49" y="18"/>
                  </a:cubicBezTo>
                  <a:cubicBezTo>
                    <a:pt x="49" y="18"/>
                    <a:pt x="48" y="18"/>
                    <a:pt x="48" y="17"/>
                  </a:cubicBezTo>
                  <a:cubicBezTo>
                    <a:pt x="48" y="17"/>
                    <a:pt x="48" y="17"/>
                    <a:pt x="48" y="17"/>
                  </a:cubicBezTo>
                  <a:cubicBezTo>
                    <a:pt x="48" y="17"/>
                    <a:pt x="47" y="17"/>
                    <a:pt x="47" y="17"/>
                  </a:cubicBezTo>
                  <a:cubicBezTo>
                    <a:pt x="46" y="17"/>
                    <a:pt x="46" y="16"/>
                    <a:pt x="46" y="16"/>
                  </a:cubicBezTo>
                  <a:cubicBezTo>
                    <a:pt x="46" y="15"/>
                    <a:pt x="45" y="15"/>
                    <a:pt x="45" y="15"/>
                  </a:cubicBezTo>
                  <a:cubicBezTo>
                    <a:pt x="45" y="15"/>
                    <a:pt x="45" y="14"/>
                    <a:pt x="45" y="14"/>
                  </a:cubicBezTo>
                  <a:cubicBezTo>
                    <a:pt x="44" y="14"/>
                    <a:pt x="44" y="15"/>
                    <a:pt x="44" y="15"/>
                  </a:cubicBezTo>
                  <a:cubicBezTo>
                    <a:pt x="43" y="15"/>
                    <a:pt x="43" y="15"/>
                    <a:pt x="43" y="15"/>
                  </a:cubicBezTo>
                  <a:cubicBezTo>
                    <a:pt x="43" y="15"/>
                    <a:pt x="43" y="15"/>
                    <a:pt x="42" y="15"/>
                  </a:cubicBezTo>
                  <a:cubicBezTo>
                    <a:pt x="43" y="15"/>
                    <a:pt x="42" y="15"/>
                    <a:pt x="42" y="15"/>
                  </a:cubicBezTo>
                  <a:cubicBezTo>
                    <a:pt x="42" y="14"/>
                    <a:pt x="42" y="14"/>
                    <a:pt x="42" y="14"/>
                  </a:cubicBezTo>
                  <a:cubicBezTo>
                    <a:pt x="42" y="14"/>
                    <a:pt x="42" y="14"/>
                    <a:pt x="42" y="14"/>
                  </a:cubicBezTo>
                  <a:cubicBezTo>
                    <a:pt x="42" y="13"/>
                    <a:pt x="41" y="13"/>
                    <a:pt x="40" y="13"/>
                  </a:cubicBezTo>
                  <a:cubicBezTo>
                    <a:pt x="40" y="12"/>
                    <a:pt x="38" y="12"/>
                    <a:pt x="38" y="12"/>
                  </a:cubicBezTo>
                  <a:cubicBezTo>
                    <a:pt x="37" y="13"/>
                    <a:pt x="38" y="13"/>
                    <a:pt x="38" y="14"/>
                  </a:cubicBezTo>
                  <a:cubicBezTo>
                    <a:pt x="38" y="14"/>
                    <a:pt x="37" y="14"/>
                    <a:pt x="37" y="15"/>
                  </a:cubicBezTo>
                  <a:cubicBezTo>
                    <a:pt x="37" y="15"/>
                    <a:pt x="38" y="15"/>
                    <a:pt x="38" y="16"/>
                  </a:cubicBezTo>
                  <a:cubicBezTo>
                    <a:pt x="38" y="17"/>
                    <a:pt x="37" y="17"/>
                    <a:pt x="37" y="17"/>
                  </a:cubicBezTo>
                  <a:cubicBezTo>
                    <a:pt x="37" y="18"/>
                    <a:pt x="37" y="18"/>
                    <a:pt x="37" y="19"/>
                  </a:cubicBezTo>
                  <a:cubicBezTo>
                    <a:pt x="38" y="19"/>
                    <a:pt x="37" y="19"/>
                    <a:pt x="37" y="19"/>
                  </a:cubicBezTo>
                  <a:cubicBezTo>
                    <a:pt x="36" y="20"/>
                    <a:pt x="35" y="19"/>
                    <a:pt x="35" y="18"/>
                  </a:cubicBezTo>
                  <a:cubicBezTo>
                    <a:pt x="35" y="18"/>
                    <a:pt x="35" y="17"/>
                    <a:pt x="34" y="17"/>
                  </a:cubicBezTo>
                  <a:cubicBezTo>
                    <a:pt x="34" y="17"/>
                    <a:pt x="33" y="17"/>
                    <a:pt x="33" y="17"/>
                  </a:cubicBezTo>
                  <a:cubicBezTo>
                    <a:pt x="33" y="16"/>
                    <a:pt x="32" y="16"/>
                    <a:pt x="32" y="16"/>
                  </a:cubicBezTo>
                  <a:cubicBezTo>
                    <a:pt x="31" y="16"/>
                    <a:pt x="30" y="16"/>
                    <a:pt x="29" y="16"/>
                  </a:cubicBezTo>
                  <a:cubicBezTo>
                    <a:pt x="30" y="16"/>
                    <a:pt x="29" y="15"/>
                    <a:pt x="29" y="15"/>
                  </a:cubicBezTo>
                  <a:cubicBezTo>
                    <a:pt x="29" y="14"/>
                    <a:pt x="29" y="14"/>
                    <a:pt x="29" y="14"/>
                  </a:cubicBezTo>
                  <a:cubicBezTo>
                    <a:pt x="29" y="13"/>
                    <a:pt x="29" y="13"/>
                    <a:pt x="29" y="13"/>
                  </a:cubicBezTo>
                  <a:cubicBezTo>
                    <a:pt x="29" y="12"/>
                    <a:pt x="30" y="11"/>
                    <a:pt x="30" y="11"/>
                  </a:cubicBezTo>
                  <a:cubicBezTo>
                    <a:pt x="31" y="12"/>
                    <a:pt x="31" y="12"/>
                    <a:pt x="32" y="11"/>
                  </a:cubicBezTo>
                  <a:cubicBezTo>
                    <a:pt x="32" y="11"/>
                    <a:pt x="32" y="10"/>
                    <a:pt x="33" y="10"/>
                  </a:cubicBezTo>
                  <a:cubicBezTo>
                    <a:pt x="33" y="9"/>
                    <a:pt x="34" y="10"/>
                    <a:pt x="35" y="10"/>
                  </a:cubicBezTo>
                  <a:cubicBezTo>
                    <a:pt x="35" y="10"/>
                    <a:pt x="35" y="9"/>
                    <a:pt x="35" y="9"/>
                  </a:cubicBezTo>
                  <a:cubicBezTo>
                    <a:pt x="35" y="9"/>
                    <a:pt x="35" y="8"/>
                    <a:pt x="35" y="8"/>
                  </a:cubicBezTo>
                  <a:cubicBezTo>
                    <a:pt x="34" y="7"/>
                    <a:pt x="33" y="8"/>
                    <a:pt x="34" y="8"/>
                  </a:cubicBezTo>
                  <a:cubicBezTo>
                    <a:pt x="34" y="8"/>
                    <a:pt x="33" y="10"/>
                    <a:pt x="32" y="9"/>
                  </a:cubicBezTo>
                  <a:cubicBezTo>
                    <a:pt x="32" y="9"/>
                    <a:pt x="32" y="8"/>
                    <a:pt x="31" y="8"/>
                  </a:cubicBezTo>
                  <a:cubicBezTo>
                    <a:pt x="31" y="8"/>
                    <a:pt x="31" y="8"/>
                    <a:pt x="31" y="9"/>
                  </a:cubicBezTo>
                  <a:cubicBezTo>
                    <a:pt x="31" y="8"/>
                    <a:pt x="30" y="8"/>
                    <a:pt x="29" y="8"/>
                  </a:cubicBezTo>
                  <a:cubicBezTo>
                    <a:pt x="30" y="7"/>
                    <a:pt x="29" y="7"/>
                    <a:pt x="29" y="7"/>
                  </a:cubicBezTo>
                  <a:cubicBezTo>
                    <a:pt x="29" y="6"/>
                    <a:pt x="28" y="6"/>
                    <a:pt x="27" y="6"/>
                  </a:cubicBezTo>
                  <a:cubicBezTo>
                    <a:pt x="27" y="7"/>
                    <a:pt x="28" y="8"/>
                    <a:pt x="29" y="8"/>
                  </a:cubicBezTo>
                  <a:cubicBezTo>
                    <a:pt x="29" y="8"/>
                    <a:pt x="29" y="8"/>
                    <a:pt x="29" y="8"/>
                  </a:cubicBezTo>
                  <a:cubicBezTo>
                    <a:pt x="29" y="8"/>
                    <a:pt x="28" y="9"/>
                    <a:pt x="28" y="9"/>
                  </a:cubicBezTo>
                  <a:cubicBezTo>
                    <a:pt x="28" y="9"/>
                    <a:pt x="28" y="10"/>
                    <a:pt x="28" y="10"/>
                  </a:cubicBezTo>
                  <a:cubicBezTo>
                    <a:pt x="27" y="10"/>
                    <a:pt x="27" y="9"/>
                    <a:pt x="27" y="9"/>
                  </a:cubicBezTo>
                  <a:cubicBezTo>
                    <a:pt x="28" y="9"/>
                    <a:pt x="26" y="9"/>
                    <a:pt x="26" y="9"/>
                  </a:cubicBezTo>
                  <a:cubicBezTo>
                    <a:pt x="25" y="9"/>
                    <a:pt x="24" y="9"/>
                    <a:pt x="24" y="9"/>
                  </a:cubicBezTo>
                  <a:cubicBezTo>
                    <a:pt x="24" y="8"/>
                    <a:pt x="24" y="7"/>
                    <a:pt x="24" y="8"/>
                  </a:cubicBezTo>
                  <a:cubicBezTo>
                    <a:pt x="24" y="7"/>
                    <a:pt x="23" y="7"/>
                    <a:pt x="23" y="7"/>
                  </a:cubicBezTo>
                  <a:cubicBezTo>
                    <a:pt x="22" y="7"/>
                    <a:pt x="21" y="8"/>
                    <a:pt x="19" y="9"/>
                  </a:cubicBezTo>
                  <a:cubicBezTo>
                    <a:pt x="19" y="9"/>
                    <a:pt x="20" y="9"/>
                    <a:pt x="20" y="9"/>
                  </a:cubicBezTo>
                  <a:cubicBezTo>
                    <a:pt x="20" y="8"/>
                    <a:pt x="20" y="8"/>
                    <a:pt x="21" y="8"/>
                  </a:cubicBezTo>
                  <a:cubicBezTo>
                    <a:pt x="21" y="8"/>
                    <a:pt x="22" y="7"/>
                    <a:pt x="22" y="8"/>
                  </a:cubicBezTo>
                  <a:cubicBezTo>
                    <a:pt x="22" y="8"/>
                    <a:pt x="23" y="8"/>
                    <a:pt x="23" y="8"/>
                  </a:cubicBezTo>
                  <a:cubicBezTo>
                    <a:pt x="23" y="8"/>
                    <a:pt x="23" y="8"/>
                    <a:pt x="23" y="9"/>
                  </a:cubicBezTo>
                  <a:cubicBezTo>
                    <a:pt x="23" y="8"/>
                    <a:pt x="23" y="9"/>
                    <a:pt x="22" y="9"/>
                  </a:cubicBezTo>
                  <a:cubicBezTo>
                    <a:pt x="22" y="9"/>
                    <a:pt x="21" y="9"/>
                    <a:pt x="21" y="9"/>
                  </a:cubicBezTo>
                  <a:cubicBezTo>
                    <a:pt x="21" y="9"/>
                    <a:pt x="22" y="10"/>
                    <a:pt x="22" y="10"/>
                  </a:cubicBezTo>
                  <a:cubicBezTo>
                    <a:pt x="21" y="9"/>
                    <a:pt x="21" y="9"/>
                    <a:pt x="20" y="9"/>
                  </a:cubicBezTo>
                  <a:cubicBezTo>
                    <a:pt x="20" y="9"/>
                    <a:pt x="19" y="9"/>
                    <a:pt x="19" y="9"/>
                  </a:cubicBezTo>
                  <a:cubicBezTo>
                    <a:pt x="15" y="11"/>
                    <a:pt x="12" y="14"/>
                    <a:pt x="10" y="18"/>
                  </a:cubicBezTo>
                  <a:cubicBezTo>
                    <a:pt x="10" y="18"/>
                    <a:pt x="10" y="18"/>
                    <a:pt x="10" y="18"/>
                  </a:cubicBezTo>
                  <a:cubicBezTo>
                    <a:pt x="10" y="18"/>
                    <a:pt x="10" y="19"/>
                    <a:pt x="11" y="19"/>
                  </a:cubicBezTo>
                  <a:cubicBezTo>
                    <a:pt x="11" y="19"/>
                    <a:pt x="11" y="19"/>
                    <a:pt x="11" y="19"/>
                  </a:cubicBezTo>
                  <a:cubicBezTo>
                    <a:pt x="11" y="19"/>
                    <a:pt x="13" y="20"/>
                    <a:pt x="13" y="21"/>
                  </a:cubicBezTo>
                  <a:cubicBezTo>
                    <a:pt x="13" y="21"/>
                    <a:pt x="13" y="21"/>
                    <a:pt x="14" y="21"/>
                  </a:cubicBezTo>
                  <a:cubicBezTo>
                    <a:pt x="14" y="22"/>
                    <a:pt x="13" y="22"/>
                    <a:pt x="13" y="22"/>
                  </a:cubicBezTo>
                  <a:cubicBezTo>
                    <a:pt x="13" y="22"/>
                    <a:pt x="12" y="21"/>
                    <a:pt x="12" y="22"/>
                  </a:cubicBezTo>
                  <a:cubicBezTo>
                    <a:pt x="12" y="22"/>
                    <a:pt x="12" y="23"/>
                    <a:pt x="13" y="23"/>
                  </a:cubicBezTo>
                  <a:cubicBezTo>
                    <a:pt x="12" y="23"/>
                    <a:pt x="12" y="25"/>
                    <a:pt x="12" y="26"/>
                  </a:cubicBezTo>
                  <a:cubicBezTo>
                    <a:pt x="12" y="26"/>
                    <a:pt x="12" y="26"/>
                    <a:pt x="12" y="26"/>
                  </a:cubicBezTo>
                  <a:cubicBezTo>
                    <a:pt x="12" y="26"/>
                    <a:pt x="13" y="28"/>
                    <a:pt x="13" y="28"/>
                  </a:cubicBezTo>
                  <a:cubicBezTo>
                    <a:pt x="13" y="28"/>
                    <a:pt x="14" y="30"/>
                    <a:pt x="15" y="30"/>
                  </a:cubicBezTo>
                  <a:cubicBezTo>
                    <a:pt x="15" y="30"/>
                    <a:pt x="16" y="31"/>
                    <a:pt x="16" y="31"/>
                  </a:cubicBezTo>
                  <a:cubicBezTo>
                    <a:pt x="17" y="32"/>
                    <a:pt x="17" y="33"/>
                    <a:pt x="17" y="33"/>
                  </a:cubicBezTo>
                  <a:cubicBezTo>
                    <a:pt x="17" y="34"/>
                    <a:pt x="18" y="34"/>
                    <a:pt x="18" y="35"/>
                  </a:cubicBezTo>
                  <a:cubicBezTo>
                    <a:pt x="18" y="35"/>
                    <a:pt x="18" y="35"/>
                    <a:pt x="18" y="35"/>
                  </a:cubicBezTo>
                  <a:cubicBezTo>
                    <a:pt x="18" y="35"/>
                    <a:pt x="19" y="35"/>
                    <a:pt x="19" y="36"/>
                  </a:cubicBezTo>
                  <a:cubicBezTo>
                    <a:pt x="19" y="36"/>
                    <a:pt x="19" y="37"/>
                    <a:pt x="19" y="37"/>
                  </a:cubicBezTo>
                  <a:cubicBezTo>
                    <a:pt x="20" y="36"/>
                    <a:pt x="19" y="35"/>
                    <a:pt x="18" y="34"/>
                  </a:cubicBezTo>
                  <a:cubicBezTo>
                    <a:pt x="18" y="34"/>
                    <a:pt x="18" y="34"/>
                    <a:pt x="18" y="33"/>
                  </a:cubicBezTo>
                  <a:cubicBezTo>
                    <a:pt x="18" y="33"/>
                    <a:pt x="18" y="32"/>
                    <a:pt x="17" y="32"/>
                  </a:cubicBezTo>
                  <a:cubicBezTo>
                    <a:pt x="18" y="32"/>
                    <a:pt x="18" y="32"/>
                    <a:pt x="18" y="33"/>
                  </a:cubicBezTo>
                  <a:cubicBezTo>
                    <a:pt x="18" y="33"/>
                    <a:pt x="20" y="35"/>
                    <a:pt x="20" y="35"/>
                  </a:cubicBezTo>
                  <a:cubicBezTo>
                    <a:pt x="20" y="35"/>
                    <a:pt x="21" y="37"/>
                    <a:pt x="21" y="37"/>
                  </a:cubicBezTo>
                  <a:cubicBezTo>
                    <a:pt x="21" y="37"/>
                    <a:pt x="22" y="37"/>
                    <a:pt x="22" y="38"/>
                  </a:cubicBezTo>
                  <a:cubicBezTo>
                    <a:pt x="22" y="38"/>
                    <a:pt x="22" y="39"/>
                    <a:pt x="23" y="40"/>
                  </a:cubicBezTo>
                  <a:cubicBezTo>
                    <a:pt x="23" y="41"/>
                    <a:pt x="24" y="41"/>
                    <a:pt x="25" y="41"/>
                  </a:cubicBezTo>
                  <a:cubicBezTo>
                    <a:pt x="25" y="42"/>
                    <a:pt x="26" y="42"/>
                    <a:pt x="26" y="42"/>
                  </a:cubicBezTo>
                  <a:cubicBezTo>
                    <a:pt x="27" y="43"/>
                    <a:pt x="27" y="42"/>
                    <a:pt x="28" y="42"/>
                  </a:cubicBezTo>
                  <a:cubicBezTo>
                    <a:pt x="29" y="42"/>
                    <a:pt x="29" y="43"/>
                    <a:pt x="30" y="44"/>
                  </a:cubicBezTo>
                  <a:cubicBezTo>
                    <a:pt x="31" y="44"/>
                    <a:pt x="32" y="44"/>
                    <a:pt x="32" y="44"/>
                  </a:cubicBezTo>
                  <a:cubicBezTo>
                    <a:pt x="32" y="44"/>
                    <a:pt x="33" y="46"/>
                    <a:pt x="33" y="46"/>
                  </a:cubicBezTo>
                  <a:cubicBezTo>
                    <a:pt x="34" y="46"/>
                    <a:pt x="34" y="47"/>
                    <a:pt x="35" y="47"/>
                  </a:cubicBezTo>
                  <a:cubicBezTo>
                    <a:pt x="35" y="47"/>
                    <a:pt x="35" y="47"/>
                    <a:pt x="35" y="47"/>
                  </a:cubicBezTo>
                  <a:cubicBezTo>
                    <a:pt x="35" y="47"/>
                    <a:pt x="36" y="48"/>
                    <a:pt x="36" y="48"/>
                  </a:cubicBezTo>
                  <a:cubicBezTo>
                    <a:pt x="36" y="48"/>
                    <a:pt x="36" y="47"/>
                    <a:pt x="36" y="47"/>
                  </a:cubicBezTo>
                  <a:cubicBezTo>
                    <a:pt x="36" y="47"/>
                    <a:pt x="35" y="47"/>
                    <a:pt x="34" y="46"/>
                  </a:cubicBezTo>
                  <a:cubicBezTo>
                    <a:pt x="34" y="46"/>
                    <a:pt x="34" y="45"/>
                    <a:pt x="34" y="45"/>
                  </a:cubicBezTo>
                  <a:cubicBezTo>
                    <a:pt x="35" y="45"/>
                    <a:pt x="35" y="44"/>
                    <a:pt x="34" y="43"/>
                  </a:cubicBezTo>
                  <a:cubicBezTo>
                    <a:pt x="34" y="43"/>
                    <a:pt x="34" y="43"/>
                    <a:pt x="34" y="42"/>
                  </a:cubicBezTo>
                  <a:cubicBezTo>
                    <a:pt x="33" y="43"/>
                    <a:pt x="33" y="42"/>
                    <a:pt x="32" y="42"/>
                  </a:cubicBezTo>
                  <a:cubicBezTo>
                    <a:pt x="32" y="42"/>
                    <a:pt x="32" y="42"/>
                    <a:pt x="32" y="42"/>
                  </a:cubicBezTo>
                  <a:cubicBezTo>
                    <a:pt x="32" y="42"/>
                    <a:pt x="32" y="43"/>
                    <a:pt x="32" y="42"/>
                  </a:cubicBezTo>
                  <a:cubicBezTo>
                    <a:pt x="32" y="42"/>
                    <a:pt x="32" y="41"/>
                    <a:pt x="32" y="41"/>
                  </a:cubicBezTo>
                  <a:cubicBezTo>
                    <a:pt x="32" y="40"/>
                    <a:pt x="33" y="39"/>
                    <a:pt x="32" y="39"/>
                  </a:cubicBezTo>
                  <a:cubicBezTo>
                    <a:pt x="31" y="39"/>
                    <a:pt x="31" y="39"/>
                    <a:pt x="31" y="40"/>
                  </a:cubicBezTo>
                  <a:cubicBezTo>
                    <a:pt x="30" y="40"/>
                    <a:pt x="30" y="40"/>
                    <a:pt x="30" y="41"/>
                  </a:cubicBezTo>
                  <a:cubicBezTo>
                    <a:pt x="30" y="41"/>
                    <a:pt x="28" y="41"/>
                    <a:pt x="28" y="41"/>
                  </a:cubicBezTo>
                  <a:cubicBezTo>
                    <a:pt x="27" y="40"/>
                    <a:pt x="27" y="39"/>
                    <a:pt x="27" y="38"/>
                  </a:cubicBezTo>
                  <a:cubicBezTo>
                    <a:pt x="27" y="37"/>
                    <a:pt x="27" y="36"/>
                    <a:pt x="27" y="35"/>
                  </a:cubicBezTo>
                  <a:cubicBezTo>
                    <a:pt x="27" y="35"/>
                    <a:pt x="27" y="34"/>
                    <a:pt x="27" y="34"/>
                  </a:cubicBezTo>
                  <a:cubicBezTo>
                    <a:pt x="28" y="34"/>
                    <a:pt x="28" y="34"/>
                    <a:pt x="28" y="34"/>
                  </a:cubicBezTo>
                  <a:cubicBezTo>
                    <a:pt x="28" y="34"/>
                    <a:pt x="28" y="34"/>
                    <a:pt x="28" y="34"/>
                  </a:cubicBezTo>
                  <a:cubicBezTo>
                    <a:pt x="28" y="34"/>
                    <a:pt x="29" y="33"/>
                    <a:pt x="30" y="34"/>
                  </a:cubicBezTo>
                  <a:cubicBezTo>
                    <a:pt x="30" y="34"/>
                    <a:pt x="31" y="34"/>
                    <a:pt x="31" y="33"/>
                  </a:cubicBezTo>
                  <a:cubicBezTo>
                    <a:pt x="31" y="33"/>
                    <a:pt x="31" y="33"/>
                    <a:pt x="31" y="33"/>
                  </a:cubicBezTo>
                  <a:cubicBezTo>
                    <a:pt x="31" y="33"/>
                    <a:pt x="31" y="33"/>
                    <a:pt x="32" y="33"/>
                  </a:cubicBezTo>
                  <a:cubicBezTo>
                    <a:pt x="32" y="33"/>
                    <a:pt x="33" y="33"/>
                    <a:pt x="33" y="33"/>
                  </a:cubicBezTo>
                  <a:cubicBezTo>
                    <a:pt x="34" y="34"/>
                    <a:pt x="34" y="34"/>
                    <a:pt x="34" y="33"/>
                  </a:cubicBezTo>
                  <a:cubicBezTo>
                    <a:pt x="35" y="34"/>
                    <a:pt x="35" y="34"/>
                    <a:pt x="35" y="34"/>
                  </a:cubicBezTo>
                  <a:cubicBezTo>
                    <a:pt x="35" y="35"/>
                    <a:pt x="35" y="36"/>
                    <a:pt x="36" y="36"/>
                  </a:cubicBezTo>
                  <a:cubicBezTo>
                    <a:pt x="36" y="37"/>
                    <a:pt x="36" y="35"/>
                    <a:pt x="36" y="35"/>
                  </a:cubicBezTo>
                  <a:cubicBezTo>
                    <a:pt x="36" y="35"/>
                    <a:pt x="36" y="33"/>
                    <a:pt x="36" y="33"/>
                  </a:cubicBezTo>
                  <a:cubicBezTo>
                    <a:pt x="35" y="33"/>
                    <a:pt x="35" y="32"/>
                    <a:pt x="36" y="31"/>
                  </a:cubicBezTo>
                  <a:cubicBezTo>
                    <a:pt x="36" y="31"/>
                    <a:pt x="37" y="31"/>
                    <a:pt x="37" y="31"/>
                  </a:cubicBezTo>
                  <a:cubicBezTo>
                    <a:pt x="38" y="30"/>
                    <a:pt x="38" y="30"/>
                    <a:pt x="38" y="29"/>
                  </a:cubicBezTo>
                  <a:cubicBezTo>
                    <a:pt x="38" y="29"/>
                    <a:pt x="38" y="29"/>
                    <a:pt x="38" y="29"/>
                  </a:cubicBezTo>
                  <a:cubicBezTo>
                    <a:pt x="38" y="29"/>
                    <a:pt x="38" y="28"/>
                    <a:pt x="38" y="29"/>
                  </a:cubicBezTo>
                  <a:cubicBezTo>
                    <a:pt x="38" y="28"/>
                    <a:pt x="38" y="28"/>
                    <a:pt x="38" y="28"/>
                  </a:cubicBezTo>
                  <a:cubicBezTo>
                    <a:pt x="38" y="28"/>
                    <a:pt x="38" y="27"/>
                    <a:pt x="38" y="27"/>
                  </a:cubicBezTo>
                  <a:cubicBezTo>
                    <a:pt x="39" y="28"/>
                    <a:pt x="40" y="27"/>
                    <a:pt x="39" y="26"/>
                  </a:cubicBezTo>
                  <a:cubicBezTo>
                    <a:pt x="40" y="26"/>
                    <a:pt x="41" y="26"/>
                    <a:pt x="41" y="26"/>
                  </a:cubicBezTo>
                  <a:cubicBezTo>
                    <a:pt x="41" y="26"/>
                    <a:pt x="41" y="25"/>
                    <a:pt x="41" y="25"/>
                  </a:cubicBezTo>
                  <a:cubicBezTo>
                    <a:pt x="42" y="24"/>
                    <a:pt x="42" y="24"/>
                    <a:pt x="42" y="24"/>
                  </a:cubicBezTo>
                  <a:cubicBezTo>
                    <a:pt x="42" y="24"/>
                    <a:pt x="43" y="24"/>
                    <a:pt x="43" y="23"/>
                  </a:cubicBezTo>
                  <a:cubicBezTo>
                    <a:pt x="44" y="24"/>
                    <a:pt x="45" y="23"/>
                    <a:pt x="44" y="22"/>
                  </a:cubicBezTo>
                  <a:cubicBezTo>
                    <a:pt x="44" y="22"/>
                    <a:pt x="44" y="22"/>
                    <a:pt x="43" y="22"/>
                  </a:cubicBezTo>
                  <a:cubicBezTo>
                    <a:pt x="44" y="22"/>
                    <a:pt x="44" y="22"/>
                    <a:pt x="44" y="22"/>
                  </a:cubicBezTo>
                  <a:cubicBezTo>
                    <a:pt x="45" y="21"/>
                    <a:pt x="44" y="21"/>
                    <a:pt x="44" y="21"/>
                  </a:cubicBezTo>
                  <a:cubicBezTo>
                    <a:pt x="43" y="21"/>
                    <a:pt x="43" y="21"/>
                    <a:pt x="42" y="21"/>
                  </a:cubicBezTo>
                  <a:cubicBezTo>
                    <a:pt x="42" y="22"/>
                    <a:pt x="42" y="22"/>
                    <a:pt x="41" y="22"/>
                  </a:cubicBezTo>
                  <a:close/>
                  <a:moveTo>
                    <a:pt x="50" y="49"/>
                  </a:moveTo>
                  <a:cubicBezTo>
                    <a:pt x="50" y="49"/>
                    <a:pt x="49" y="49"/>
                    <a:pt x="49" y="49"/>
                  </a:cubicBezTo>
                  <a:cubicBezTo>
                    <a:pt x="49" y="49"/>
                    <a:pt x="48" y="48"/>
                    <a:pt x="48" y="48"/>
                  </a:cubicBezTo>
                  <a:cubicBezTo>
                    <a:pt x="48" y="48"/>
                    <a:pt x="47" y="47"/>
                    <a:pt x="47" y="47"/>
                  </a:cubicBezTo>
                  <a:cubicBezTo>
                    <a:pt x="46" y="46"/>
                    <a:pt x="46" y="46"/>
                    <a:pt x="45" y="46"/>
                  </a:cubicBezTo>
                  <a:cubicBezTo>
                    <a:pt x="45" y="46"/>
                    <a:pt x="44" y="47"/>
                    <a:pt x="44" y="47"/>
                  </a:cubicBezTo>
                  <a:cubicBezTo>
                    <a:pt x="44" y="46"/>
                    <a:pt x="43" y="46"/>
                    <a:pt x="43" y="46"/>
                  </a:cubicBezTo>
                  <a:cubicBezTo>
                    <a:pt x="42" y="46"/>
                    <a:pt x="42" y="45"/>
                    <a:pt x="41" y="46"/>
                  </a:cubicBezTo>
                  <a:cubicBezTo>
                    <a:pt x="41" y="46"/>
                    <a:pt x="41" y="46"/>
                    <a:pt x="41" y="47"/>
                  </a:cubicBezTo>
                  <a:cubicBezTo>
                    <a:pt x="40" y="46"/>
                    <a:pt x="41" y="46"/>
                    <a:pt x="41" y="45"/>
                  </a:cubicBezTo>
                  <a:cubicBezTo>
                    <a:pt x="40" y="45"/>
                    <a:pt x="39" y="46"/>
                    <a:pt x="39" y="46"/>
                  </a:cubicBezTo>
                  <a:cubicBezTo>
                    <a:pt x="39" y="46"/>
                    <a:pt x="39" y="46"/>
                    <a:pt x="38" y="46"/>
                  </a:cubicBezTo>
                  <a:cubicBezTo>
                    <a:pt x="38" y="47"/>
                    <a:pt x="38" y="47"/>
                    <a:pt x="38" y="47"/>
                  </a:cubicBezTo>
                  <a:cubicBezTo>
                    <a:pt x="38" y="47"/>
                    <a:pt x="37" y="47"/>
                    <a:pt x="37" y="47"/>
                  </a:cubicBezTo>
                  <a:cubicBezTo>
                    <a:pt x="37" y="48"/>
                    <a:pt x="37" y="49"/>
                    <a:pt x="37" y="50"/>
                  </a:cubicBezTo>
                  <a:cubicBezTo>
                    <a:pt x="38" y="50"/>
                    <a:pt x="37" y="51"/>
                    <a:pt x="37" y="52"/>
                  </a:cubicBezTo>
                  <a:cubicBezTo>
                    <a:pt x="37" y="52"/>
                    <a:pt x="36" y="53"/>
                    <a:pt x="36" y="53"/>
                  </a:cubicBezTo>
                  <a:cubicBezTo>
                    <a:pt x="36" y="54"/>
                    <a:pt x="36" y="54"/>
                    <a:pt x="36" y="54"/>
                  </a:cubicBezTo>
                  <a:cubicBezTo>
                    <a:pt x="36" y="55"/>
                    <a:pt x="36" y="55"/>
                    <a:pt x="36" y="56"/>
                  </a:cubicBezTo>
                  <a:cubicBezTo>
                    <a:pt x="36" y="56"/>
                    <a:pt x="36" y="56"/>
                    <a:pt x="36" y="57"/>
                  </a:cubicBezTo>
                  <a:cubicBezTo>
                    <a:pt x="41" y="56"/>
                    <a:pt x="46" y="53"/>
                    <a:pt x="50" y="4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grpSp>
      <p:grpSp>
        <p:nvGrpSpPr>
          <p:cNvPr id="16" name="Group 15"/>
          <p:cNvGrpSpPr/>
          <p:nvPr/>
        </p:nvGrpSpPr>
        <p:grpSpPr>
          <a:xfrm>
            <a:off x="7107960" y="4033124"/>
            <a:ext cx="810299" cy="810299"/>
            <a:chOff x="4935021" y="2622552"/>
            <a:chExt cx="1168400" cy="1168400"/>
          </a:xfrm>
        </p:grpSpPr>
        <p:sp>
          <p:nvSpPr>
            <p:cNvPr id="20" name="Oval 19"/>
            <p:cNvSpPr/>
            <p:nvPr/>
          </p:nvSpPr>
          <p:spPr>
            <a:xfrm>
              <a:off x="4935021" y="2622552"/>
              <a:ext cx="1168400" cy="11684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Roboto Condensed"/>
              </a:endParaRPr>
            </a:p>
          </p:txBody>
        </p:sp>
        <p:sp>
          <p:nvSpPr>
            <p:cNvPr id="18" name="Freeform 116"/>
            <p:cNvSpPr>
              <a:spLocks/>
            </p:cNvSpPr>
            <p:nvPr/>
          </p:nvSpPr>
          <p:spPr bwMode="auto">
            <a:xfrm>
              <a:off x="5202401" y="2908300"/>
              <a:ext cx="633632" cy="596900"/>
            </a:xfrm>
            <a:custGeom>
              <a:avLst/>
              <a:gdLst/>
              <a:ahLst/>
              <a:cxnLst>
                <a:cxn ang="0">
                  <a:pos x="63" y="25"/>
                </a:cxn>
                <a:cxn ang="0">
                  <a:pos x="49" y="39"/>
                </a:cxn>
                <a:cxn ang="0">
                  <a:pos x="52" y="57"/>
                </a:cxn>
                <a:cxn ang="0">
                  <a:pos x="52" y="58"/>
                </a:cxn>
                <a:cxn ang="0">
                  <a:pos x="51" y="60"/>
                </a:cxn>
                <a:cxn ang="0">
                  <a:pos x="49" y="60"/>
                </a:cxn>
                <a:cxn ang="0">
                  <a:pos x="32" y="51"/>
                </a:cxn>
                <a:cxn ang="0">
                  <a:pos x="15" y="60"/>
                </a:cxn>
                <a:cxn ang="0">
                  <a:pos x="13" y="60"/>
                </a:cxn>
                <a:cxn ang="0">
                  <a:pos x="12" y="58"/>
                </a:cxn>
                <a:cxn ang="0">
                  <a:pos x="12" y="57"/>
                </a:cxn>
                <a:cxn ang="0">
                  <a:pos x="15" y="39"/>
                </a:cxn>
                <a:cxn ang="0">
                  <a:pos x="1" y="25"/>
                </a:cxn>
                <a:cxn ang="0">
                  <a:pos x="0" y="23"/>
                </a:cxn>
                <a:cxn ang="0">
                  <a:pos x="3" y="22"/>
                </a:cxn>
                <a:cxn ang="0">
                  <a:pos x="22" y="19"/>
                </a:cxn>
                <a:cxn ang="0">
                  <a:pos x="30" y="1"/>
                </a:cxn>
                <a:cxn ang="0">
                  <a:pos x="32" y="0"/>
                </a:cxn>
                <a:cxn ang="0">
                  <a:pos x="34" y="1"/>
                </a:cxn>
                <a:cxn ang="0">
                  <a:pos x="42" y="19"/>
                </a:cxn>
                <a:cxn ang="0">
                  <a:pos x="61" y="22"/>
                </a:cxn>
                <a:cxn ang="0">
                  <a:pos x="64" y="23"/>
                </a:cxn>
                <a:cxn ang="0">
                  <a:pos x="63" y="2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grpSp>
      <p:grpSp>
        <p:nvGrpSpPr>
          <p:cNvPr id="21" name="Group 20"/>
          <p:cNvGrpSpPr/>
          <p:nvPr/>
        </p:nvGrpSpPr>
        <p:grpSpPr>
          <a:xfrm>
            <a:off x="7107960" y="5064729"/>
            <a:ext cx="810299" cy="810299"/>
            <a:chOff x="6829455" y="2622552"/>
            <a:chExt cx="1168400" cy="1168400"/>
          </a:xfrm>
        </p:grpSpPr>
        <p:sp>
          <p:nvSpPr>
            <p:cNvPr id="25" name="Oval 17"/>
            <p:cNvSpPr/>
            <p:nvPr/>
          </p:nvSpPr>
          <p:spPr>
            <a:xfrm>
              <a:off x="6829455" y="2622552"/>
              <a:ext cx="1168400" cy="11684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Roboto Condensed"/>
              </a:endParaRPr>
            </a:p>
          </p:txBody>
        </p:sp>
        <p:sp>
          <p:nvSpPr>
            <p:cNvPr id="23" name="Freeform 171"/>
            <p:cNvSpPr>
              <a:spLocks noEditPoints="1"/>
            </p:cNvSpPr>
            <p:nvPr/>
          </p:nvSpPr>
          <p:spPr bwMode="auto">
            <a:xfrm>
              <a:off x="7107325" y="2902117"/>
              <a:ext cx="612648" cy="609266"/>
            </a:xfrm>
            <a:custGeom>
              <a:avLst/>
              <a:gdLst/>
              <a:ahLst/>
              <a:cxnLst>
                <a:cxn ang="0">
                  <a:pos x="30" y="58"/>
                </a:cxn>
                <a:cxn ang="0">
                  <a:pos x="0" y="29"/>
                </a:cxn>
                <a:cxn ang="0">
                  <a:pos x="30" y="0"/>
                </a:cxn>
                <a:cxn ang="0">
                  <a:pos x="59" y="29"/>
                </a:cxn>
                <a:cxn ang="0">
                  <a:pos x="30" y="58"/>
                </a:cxn>
                <a:cxn ang="0">
                  <a:pos x="30" y="8"/>
                </a:cxn>
                <a:cxn ang="0">
                  <a:pos x="9" y="29"/>
                </a:cxn>
                <a:cxn ang="0">
                  <a:pos x="30" y="49"/>
                </a:cxn>
                <a:cxn ang="0">
                  <a:pos x="50" y="29"/>
                </a:cxn>
                <a:cxn ang="0">
                  <a:pos x="30" y="8"/>
                </a:cxn>
                <a:cxn ang="0">
                  <a:pos x="34" y="32"/>
                </a:cxn>
                <a:cxn ang="0">
                  <a:pos x="33" y="34"/>
                </a:cxn>
                <a:cxn ang="0">
                  <a:pos x="21" y="34"/>
                </a:cxn>
                <a:cxn ang="0">
                  <a:pos x="20" y="32"/>
                </a:cxn>
                <a:cxn ang="0">
                  <a:pos x="20" y="30"/>
                </a:cxn>
                <a:cxn ang="0">
                  <a:pos x="21" y="29"/>
                </a:cxn>
                <a:cxn ang="0">
                  <a:pos x="30" y="29"/>
                </a:cxn>
                <a:cxn ang="0">
                  <a:pos x="30" y="15"/>
                </a:cxn>
                <a:cxn ang="0">
                  <a:pos x="31" y="14"/>
                </a:cxn>
                <a:cxn ang="0">
                  <a:pos x="33" y="14"/>
                </a:cxn>
                <a:cxn ang="0">
                  <a:pos x="34" y="15"/>
                </a:cxn>
                <a:cxn ang="0">
                  <a:pos x="34" y="32"/>
                </a:cxn>
              </a:cxnLst>
              <a:rect l="0" t="0" r="r" b="b"/>
              <a:pathLst>
                <a:path w="59" h="58">
                  <a:moveTo>
                    <a:pt x="30" y="58"/>
                  </a:moveTo>
                  <a:cubicBezTo>
                    <a:pt x="13" y="58"/>
                    <a:pt x="0" y="45"/>
                    <a:pt x="0" y="29"/>
                  </a:cubicBezTo>
                  <a:cubicBezTo>
                    <a:pt x="0" y="13"/>
                    <a:pt x="13" y="0"/>
                    <a:pt x="30" y="0"/>
                  </a:cubicBezTo>
                  <a:cubicBezTo>
                    <a:pt x="46" y="0"/>
                    <a:pt x="59" y="13"/>
                    <a:pt x="59" y="29"/>
                  </a:cubicBezTo>
                  <a:cubicBezTo>
                    <a:pt x="59" y="45"/>
                    <a:pt x="46" y="58"/>
                    <a:pt x="30" y="58"/>
                  </a:cubicBezTo>
                  <a:close/>
                  <a:moveTo>
                    <a:pt x="30" y="8"/>
                  </a:moveTo>
                  <a:cubicBezTo>
                    <a:pt x="18" y="8"/>
                    <a:pt x="9" y="17"/>
                    <a:pt x="9" y="29"/>
                  </a:cubicBezTo>
                  <a:cubicBezTo>
                    <a:pt x="9" y="40"/>
                    <a:pt x="18" y="49"/>
                    <a:pt x="30" y="49"/>
                  </a:cubicBezTo>
                  <a:cubicBezTo>
                    <a:pt x="41" y="49"/>
                    <a:pt x="50" y="40"/>
                    <a:pt x="50" y="29"/>
                  </a:cubicBezTo>
                  <a:cubicBezTo>
                    <a:pt x="50" y="17"/>
                    <a:pt x="41" y="8"/>
                    <a:pt x="30" y="8"/>
                  </a:cubicBezTo>
                  <a:close/>
                  <a:moveTo>
                    <a:pt x="34" y="32"/>
                  </a:moveTo>
                  <a:cubicBezTo>
                    <a:pt x="34" y="33"/>
                    <a:pt x="34" y="34"/>
                    <a:pt x="33" y="34"/>
                  </a:cubicBezTo>
                  <a:cubicBezTo>
                    <a:pt x="21" y="34"/>
                    <a:pt x="21" y="34"/>
                    <a:pt x="21" y="34"/>
                  </a:cubicBezTo>
                  <a:cubicBezTo>
                    <a:pt x="20" y="34"/>
                    <a:pt x="20" y="33"/>
                    <a:pt x="20" y="32"/>
                  </a:cubicBezTo>
                  <a:cubicBezTo>
                    <a:pt x="20" y="30"/>
                    <a:pt x="20" y="30"/>
                    <a:pt x="20" y="30"/>
                  </a:cubicBezTo>
                  <a:cubicBezTo>
                    <a:pt x="20" y="29"/>
                    <a:pt x="20" y="29"/>
                    <a:pt x="21" y="29"/>
                  </a:cubicBezTo>
                  <a:cubicBezTo>
                    <a:pt x="30" y="29"/>
                    <a:pt x="30" y="29"/>
                    <a:pt x="30" y="29"/>
                  </a:cubicBezTo>
                  <a:cubicBezTo>
                    <a:pt x="30" y="15"/>
                    <a:pt x="30" y="15"/>
                    <a:pt x="30" y="15"/>
                  </a:cubicBezTo>
                  <a:cubicBezTo>
                    <a:pt x="30" y="15"/>
                    <a:pt x="30" y="14"/>
                    <a:pt x="31" y="14"/>
                  </a:cubicBezTo>
                  <a:cubicBezTo>
                    <a:pt x="33" y="14"/>
                    <a:pt x="33" y="14"/>
                    <a:pt x="33" y="14"/>
                  </a:cubicBezTo>
                  <a:cubicBezTo>
                    <a:pt x="34" y="14"/>
                    <a:pt x="34" y="15"/>
                    <a:pt x="34" y="15"/>
                  </a:cubicBezTo>
                  <a:lnTo>
                    <a:pt x="34" y="32"/>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Condensed"/>
              </a:endParaRPr>
            </a:p>
          </p:txBody>
        </p:sp>
      </p:grpSp>
      <p:sp>
        <p:nvSpPr>
          <p:cNvPr id="39" name="Rectangle 38"/>
          <p:cNvSpPr/>
          <p:nvPr/>
        </p:nvSpPr>
        <p:spPr>
          <a:xfrm>
            <a:off x="8093419" y="2240937"/>
            <a:ext cx="1059906" cy="338554"/>
          </a:xfrm>
          <a:prstGeom prst="rect">
            <a:avLst/>
          </a:prstGeom>
        </p:spPr>
        <p:txBody>
          <a:bodyPr wrap="none">
            <a:spAutoFit/>
          </a:bodyPr>
          <a:lstStyle/>
          <a:p>
            <a:pPr defTabSz="1219170"/>
            <a:r>
              <a:rPr lang="sr-Latn-BA" sz="1600" b="1">
                <a:solidFill>
                  <a:srgbClr val="5F3F85"/>
                </a:solidFill>
                <a:latin typeface="Roboto Condensed"/>
              </a:rPr>
              <a:t>ŽALILAC</a:t>
            </a:r>
            <a:endParaRPr lang="en-US" sz="1600" b="1" dirty="0">
              <a:solidFill>
                <a:srgbClr val="5F3F85"/>
              </a:solidFill>
              <a:latin typeface="Roboto Condensed"/>
            </a:endParaRPr>
          </a:p>
        </p:txBody>
      </p:sp>
      <p:grpSp>
        <p:nvGrpSpPr>
          <p:cNvPr id="40" name="Group 39"/>
          <p:cNvGrpSpPr/>
          <p:nvPr/>
        </p:nvGrpSpPr>
        <p:grpSpPr>
          <a:xfrm>
            <a:off x="8083176" y="3240217"/>
            <a:ext cx="3759200" cy="546041"/>
            <a:chOff x="914400" y="1623310"/>
            <a:chExt cx="2819400" cy="409531"/>
          </a:xfrm>
        </p:grpSpPr>
        <p:sp>
          <p:nvSpPr>
            <p:cNvPr id="41" name="TextBox 40"/>
            <p:cNvSpPr txBox="1"/>
            <p:nvPr/>
          </p:nvSpPr>
          <p:spPr>
            <a:xfrm flipH="1">
              <a:off x="914400" y="1809750"/>
              <a:ext cx="2819400" cy="223091"/>
            </a:xfrm>
            <a:prstGeom prst="rect">
              <a:avLst/>
            </a:prstGeom>
            <a:noFill/>
          </p:spPr>
          <p:txBody>
            <a:bodyPr wrap="square" rtlCol="0">
              <a:spAutoFit/>
            </a:bodyPr>
            <a:lstStyle/>
            <a:p>
              <a:pPr defTabSz="1219170"/>
              <a:endParaRPr lang="en-US" sz="1333" dirty="0">
                <a:solidFill>
                  <a:prstClr val="black">
                    <a:lumMod val="65000"/>
                    <a:lumOff val="35000"/>
                  </a:prstClr>
                </a:solidFill>
                <a:latin typeface="Roboto Condensed"/>
              </a:endParaRPr>
            </a:p>
          </p:txBody>
        </p:sp>
        <p:sp>
          <p:nvSpPr>
            <p:cNvPr id="42" name="Rectangle 41"/>
            <p:cNvSpPr/>
            <p:nvPr/>
          </p:nvSpPr>
          <p:spPr>
            <a:xfrm>
              <a:off x="914400" y="1623310"/>
              <a:ext cx="1592023" cy="253916"/>
            </a:xfrm>
            <a:prstGeom prst="rect">
              <a:avLst/>
            </a:prstGeom>
          </p:spPr>
          <p:txBody>
            <a:bodyPr wrap="none">
              <a:spAutoFit/>
            </a:bodyPr>
            <a:lstStyle/>
            <a:p>
              <a:pPr defTabSz="1219170"/>
              <a:r>
                <a:rPr lang="sr-Latn-BA" sz="1600" b="1">
                  <a:solidFill>
                    <a:srgbClr val="7E3875"/>
                  </a:solidFill>
                  <a:latin typeface="Roboto Condensed"/>
                </a:rPr>
                <a:t>UGOVORNI ORGAN</a:t>
              </a:r>
              <a:endParaRPr lang="en-US" sz="1600" b="1" dirty="0">
                <a:solidFill>
                  <a:srgbClr val="7E3875"/>
                </a:solidFill>
                <a:latin typeface="Roboto Condensed"/>
              </a:endParaRPr>
            </a:p>
          </p:txBody>
        </p:sp>
      </p:grpSp>
      <p:grpSp>
        <p:nvGrpSpPr>
          <p:cNvPr id="43" name="Group 42"/>
          <p:cNvGrpSpPr/>
          <p:nvPr/>
        </p:nvGrpSpPr>
        <p:grpSpPr>
          <a:xfrm>
            <a:off x="8103690" y="4272790"/>
            <a:ext cx="3759200" cy="546041"/>
            <a:chOff x="914400" y="1623310"/>
            <a:chExt cx="2819400" cy="409531"/>
          </a:xfrm>
        </p:grpSpPr>
        <p:sp>
          <p:nvSpPr>
            <p:cNvPr id="44" name="TextBox 43"/>
            <p:cNvSpPr txBox="1"/>
            <p:nvPr/>
          </p:nvSpPr>
          <p:spPr>
            <a:xfrm flipH="1">
              <a:off x="914400" y="1809750"/>
              <a:ext cx="2819400" cy="223091"/>
            </a:xfrm>
            <a:prstGeom prst="rect">
              <a:avLst/>
            </a:prstGeom>
            <a:noFill/>
          </p:spPr>
          <p:txBody>
            <a:bodyPr wrap="square" rtlCol="0">
              <a:spAutoFit/>
            </a:bodyPr>
            <a:lstStyle/>
            <a:p>
              <a:pPr defTabSz="1219170"/>
              <a:endParaRPr lang="en-US" sz="1333" dirty="0">
                <a:solidFill>
                  <a:prstClr val="black">
                    <a:lumMod val="65000"/>
                    <a:lumOff val="35000"/>
                  </a:prstClr>
                </a:solidFill>
                <a:latin typeface="Roboto Condensed"/>
              </a:endParaRPr>
            </a:p>
          </p:txBody>
        </p:sp>
        <p:sp>
          <p:nvSpPr>
            <p:cNvPr id="45" name="Rectangle 44"/>
            <p:cNvSpPr/>
            <p:nvPr/>
          </p:nvSpPr>
          <p:spPr>
            <a:xfrm>
              <a:off x="914400" y="1623310"/>
              <a:ext cx="1690607" cy="253916"/>
            </a:xfrm>
            <a:prstGeom prst="rect">
              <a:avLst/>
            </a:prstGeom>
          </p:spPr>
          <p:txBody>
            <a:bodyPr wrap="none">
              <a:spAutoFit/>
            </a:bodyPr>
            <a:lstStyle/>
            <a:p>
              <a:pPr defTabSz="1219170"/>
              <a:r>
                <a:rPr lang="sr-Latn-BA" sz="1600" b="1">
                  <a:solidFill>
                    <a:srgbClr val="664CA3"/>
                  </a:solidFill>
                  <a:latin typeface="Roboto Condensed"/>
                </a:rPr>
                <a:t>IZABRANI PONUĐAČ</a:t>
              </a:r>
              <a:endParaRPr lang="en-US" sz="1600" b="1" dirty="0">
                <a:solidFill>
                  <a:srgbClr val="664CA3"/>
                </a:solidFill>
                <a:latin typeface="Roboto Condensed"/>
              </a:endParaRPr>
            </a:p>
          </p:txBody>
        </p:sp>
      </p:grpSp>
      <p:grpSp>
        <p:nvGrpSpPr>
          <p:cNvPr id="46" name="Group 45"/>
          <p:cNvGrpSpPr/>
          <p:nvPr/>
        </p:nvGrpSpPr>
        <p:grpSpPr>
          <a:xfrm>
            <a:off x="8108195" y="5317370"/>
            <a:ext cx="3759200" cy="546041"/>
            <a:chOff x="914400" y="1623310"/>
            <a:chExt cx="2819400" cy="409531"/>
          </a:xfrm>
        </p:grpSpPr>
        <p:sp>
          <p:nvSpPr>
            <p:cNvPr id="47" name="TextBox 46"/>
            <p:cNvSpPr txBox="1"/>
            <p:nvPr/>
          </p:nvSpPr>
          <p:spPr>
            <a:xfrm flipH="1">
              <a:off x="914400" y="1809750"/>
              <a:ext cx="2819400" cy="223091"/>
            </a:xfrm>
            <a:prstGeom prst="rect">
              <a:avLst/>
            </a:prstGeom>
            <a:noFill/>
          </p:spPr>
          <p:txBody>
            <a:bodyPr wrap="square" rtlCol="0">
              <a:spAutoFit/>
            </a:bodyPr>
            <a:lstStyle/>
            <a:p>
              <a:pPr defTabSz="1219170"/>
              <a:endParaRPr lang="en-US" sz="1333" dirty="0">
                <a:solidFill>
                  <a:prstClr val="black">
                    <a:lumMod val="65000"/>
                    <a:lumOff val="35000"/>
                  </a:prstClr>
                </a:solidFill>
                <a:latin typeface="Roboto Condensed"/>
              </a:endParaRPr>
            </a:p>
          </p:txBody>
        </p:sp>
        <p:sp>
          <p:nvSpPr>
            <p:cNvPr id="48" name="Rectangle 47"/>
            <p:cNvSpPr/>
            <p:nvPr/>
          </p:nvSpPr>
          <p:spPr>
            <a:xfrm>
              <a:off x="914400" y="1623310"/>
              <a:ext cx="2314576" cy="253916"/>
            </a:xfrm>
            <a:prstGeom prst="rect">
              <a:avLst/>
            </a:prstGeom>
          </p:spPr>
          <p:txBody>
            <a:bodyPr wrap="none">
              <a:spAutoFit/>
            </a:bodyPr>
            <a:lstStyle/>
            <a:p>
              <a:pPr defTabSz="1219170"/>
              <a:r>
                <a:rPr lang="sr-Latn-BA" sz="1600" b="1">
                  <a:solidFill>
                    <a:srgbClr val="A84B9C"/>
                  </a:solidFill>
                  <a:latin typeface="Roboto Condensed"/>
                </a:rPr>
                <a:t>DRUGI PRIVREDNI SUBJEKTI</a:t>
              </a:r>
              <a:endParaRPr lang="en-US" sz="1600" b="1" dirty="0">
                <a:solidFill>
                  <a:srgbClr val="A84B9C"/>
                </a:solidFill>
                <a:latin typeface="Roboto Condensed"/>
              </a:endParaRPr>
            </a:p>
          </p:txBody>
        </p:sp>
      </p:grpSp>
      <p:sp>
        <p:nvSpPr>
          <p:cNvPr id="2" name="TextBox 1"/>
          <p:cNvSpPr txBox="1"/>
          <p:nvPr/>
        </p:nvSpPr>
        <p:spPr>
          <a:xfrm>
            <a:off x="250723" y="1895003"/>
            <a:ext cx="6150077" cy="3970318"/>
          </a:xfrm>
          <a:prstGeom prst="rect">
            <a:avLst/>
          </a:prstGeom>
          <a:noFill/>
        </p:spPr>
        <p:txBody>
          <a:bodyPr wrap="square" rtlCol="0">
            <a:spAutoFit/>
          </a:bodyPr>
          <a:lstStyle/>
          <a:p>
            <a:pPr marL="354013" lvl="1" indent="-354013" algn="just">
              <a:spcAft>
                <a:spcPts val="0"/>
              </a:spcAft>
              <a:buFont typeface="Times New Roman" panose="02020603050405020304" pitchFamily="18" charset="0"/>
              <a:buChar char="⁎"/>
            </a:pPr>
            <a:r>
              <a:rPr lang="hr-BA">
                <a:solidFill>
                  <a:srgbClr val="7030A0"/>
                </a:solidFill>
                <a:latin typeface="Times New Roman" panose="02020603050405020304" pitchFamily="18" charset="0"/>
                <a:ea typeface="Calibri" panose="020F0502020204030204" pitchFamily="34" charset="0"/>
              </a:rPr>
              <a:t>O vođenju postupka po žalbi, KRŽ obavještava odabranog ponuđača po službenoj dužnosti, dok se ostala lica sa svojstvom stranke mogu prijaviti za učešće u postupku po žalbi. </a:t>
            </a:r>
          </a:p>
          <a:p>
            <a:pPr marL="354013" lvl="1" indent="-354013" algn="just">
              <a:spcAft>
                <a:spcPts val="0"/>
              </a:spcAft>
              <a:buFont typeface="Times New Roman" panose="02020603050405020304" pitchFamily="18" charset="0"/>
              <a:buChar char="⁎"/>
            </a:pPr>
            <a:r>
              <a:rPr lang="hr-BA">
                <a:solidFill>
                  <a:srgbClr val="7030A0"/>
                </a:solidFill>
                <a:latin typeface="Times New Roman" panose="02020603050405020304" pitchFamily="18" charset="0"/>
                <a:ea typeface="Calibri" panose="020F0502020204030204" pitchFamily="34" charset="0"/>
              </a:rPr>
              <a:t>Svaka stranka ima pravo da se izjasni o zahtjevima i navodima druge strane i da predloži dokaze. KRŽ svakoj stranci u postupku dostavlja podneske koje zaprimi u predmetu, o kojima se raspravlja o glavnoj stvari ili predlažu nove činjenice i dokazi. </a:t>
            </a:r>
          </a:p>
          <a:p>
            <a:pPr marL="354013" lvl="1" indent="-354013" algn="just">
              <a:spcAft>
                <a:spcPts val="0"/>
              </a:spcAft>
              <a:buFont typeface="Times New Roman" panose="02020603050405020304" pitchFamily="18" charset="0"/>
              <a:buChar char="⁎"/>
            </a:pPr>
            <a:r>
              <a:rPr lang="hr-BA">
                <a:solidFill>
                  <a:srgbClr val="7030A0"/>
                </a:solidFill>
                <a:latin typeface="Times New Roman" panose="02020603050405020304" pitchFamily="18" charset="0"/>
                <a:ea typeface="Calibri" panose="020F0502020204030204" pitchFamily="34" charset="0"/>
              </a:rPr>
              <a:t>Svaka stranka ovlašćena je da razgleda spis predmeta, osim onog dijela ponude i dokumentacije koji je, u skladu sa zakonom, utvrđen kao tajni ili povjerljivi. </a:t>
            </a:r>
          </a:p>
          <a:p>
            <a:pPr marL="354013" lvl="1" indent="-354013" algn="just">
              <a:spcAft>
                <a:spcPts val="0"/>
              </a:spcAft>
              <a:buFont typeface="Times New Roman" panose="02020603050405020304" pitchFamily="18" charset="0"/>
              <a:buChar char="⁎"/>
            </a:pPr>
            <a:r>
              <a:rPr lang="hr-BA">
                <a:solidFill>
                  <a:srgbClr val="7030A0"/>
                </a:solidFill>
                <a:latin typeface="Times New Roman" panose="02020603050405020304" pitchFamily="18" charset="0"/>
                <a:ea typeface="Calibri" panose="020F0502020204030204" pitchFamily="34" charset="0"/>
              </a:rPr>
              <a:t>Ugovorni organ dužan je da u postupku po žalbi, na zahtjev KRŽ-a, dostavi dokumentaciju u roku koji odredi KRŽ. </a:t>
            </a:r>
            <a:endParaRPr lang="hr-BA" dirty="0">
              <a:solidFill>
                <a:srgbClr val="7030A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92518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971200" y="1121300"/>
            <a:ext cx="1411291" cy="1411291"/>
            <a:chOff x="958033" y="1865707"/>
            <a:chExt cx="1134668" cy="1134668"/>
          </a:xfrm>
        </p:grpSpPr>
        <p:sp>
          <p:nvSpPr>
            <p:cNvPr id="4" name="Sev01"/>
            <p:cNvSpPr/>
            <p:nvPr/>
          </p:nvSpPr>
          <p:spPr>
            <a:xfrm>
              <a:off x="1069535" y="1977209"/>
              <a:ext cx="911664" cy="911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sp>
          <p:nvSpPr>
            <p:cNvPr id="25" name="Sev01"/>
            <p:cNvSpPr/>
            <p:nvPr/>
          </p:nvSpPr>
          <p:spPr>
            <a:xfrm>
              <a:off x="958033" y="1865707"/>
              <a:ext cx="1134668" cy="113466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grpSp>
      <p:sp>
        <p:nvSpPr>
          <p:cNvPr id="2" name="Title 1"/>
          <p:cNvSpPr>
            <a:spLocks noGrp="1"/>
          </p:cNvSpPr>
          <p:nvPr>
            <p:ph type="title"/>
          </p:nvPr>
        </p:nvSpPr>
        <p:spPr/>
        <p:txBody>
          <a:bodyPr/>
          <a:lstStyle/>
          <a:p>
            <a:r>
              <a:rPr lang="sr-Latn-BA" sz="3200">
                <a:solidFill>
                  <a:srgbClr val="7030A0"/>
                </a:solidFill>
              </a:rPr>
              <a:t>ZABRANA ZAKLJUČENJA UGOVORA</a:t>
            </a:r>
            <a:endParaRPr lang="en-US" sz="3200" dirty="0">
              <a:solidFill>
                <a:srgbClr val="7030A0"/>
              </a:solidFill>
            </a:endParaRPr>
          </a:p>
        </p:txBody>
      </p:sp>
      <p:sp>
        <p:nvSpPr>
          <p:cNvPr id="3" name="Text Placeholder 2"/>
          <p:cNvSpPr>
            <a:spLocks noGrp="1"/>
          </p:cNvSpPr>
          <p:nvPr>
            <p:ph type="body" sz="half" idx="2"/>
          </p:nvPr>
        </p:nvSpPr>
        <p:spPr/>
        <p:txBody>
          <a:bodyPr/>
          <a:lstStyle/>
          <a:p>
            <a:r>
              <a:rPr lang="sr-Latn-BA" dirty="0">
                <a:solidFill>
                  <a:srgbClr val="7030A0"/>
                </a:solidFill>
              </a:rPr>
              <a:t>STAND-STILL PERIOD</a:t>
            </a:r>
            <a:endParaRPr lang="en-US" dirty="0">
              <a:solidFill>
                <a:srgbClr val="7030A0"/>
              </a:solidFill>
            </a:endParaRPr>
          </a:p>
        </p:txBody>
      </p:sp>
      <p:grpSp>
        <p:nvGrpSpPr>
          <p:cNvPr id="8" name="Group 15"/>
          <p:cNvGrpSpPr/>
          <p:nvPr/>
        </p:nvGrpSpPr>
        <p:grpSpPr>
          <a:xfrm>
            <a:off x="611013" y="2800527"/>
            <a:ext cx="2150661" cy="1639461"/>
            <a:chOff x="1562104" y="3199423"/>
            <a:chExt cx="1612996" cy="1229596"/>
          </a:xfrm>
        </p:grpSpPr>
        <p:sp>
          <p:nvSpPr>
            <p:cNvPr id="17" name="TextBox 16"/>
            <p:cNvSpPr txBox="1"/>
            <p:nvPr/>
          </p:nvSpPr>
          <p:spPr>
            <a:xfrm>
              <a:off x="1562104" y="3505977"/>
              <a:ext cx="1612996" cy="923042"/>
            </a:xfrm>
            <a:prstGeom prst="rect">
              <a:avLst/>
            </a:prstGeom>
            <a:noFill/>
          </p:spPr>
          <p:txBody>
            <a:bodyPr wrap="square" lIns="0" tIns="0" rIns="0" bIns="0" rtlCol="0" anchor="t">
              <a:spAutoFit/>
            </a:bodyPr>
            <a:lstStyle/>
            <a:p>
              <a:pPr algn="just" defTabSz="1219170">
                <a:spcBef>
                  <a:spcPct val="20000"/>
                </a:spcBef>
                <a:defRPr/>
              </a:pPr>
              <a:r>
                <a:rPr lang="sr-Latn-BA" sz="1333">
                  <a:solidFill>
                    <a:schemeClr val="accent6">
                      <a:lumMod val="50000"/>
                    </a:schemeClr>
                  </a:solidFill>
                </a:rPr>
                <a:t>Ugovorni organ ne može potpisati ugovor o javnoj nabavci u roku 15 dana od dana kada su ponuđači obaviješteni o izboru najpovoljnijeg ponuđača</a:t>
              </a:r>
              <a:endParaRPr lang="sr-Latn-BA" sz="1333" dirty="0">
                <a:solidFill>
                  <a:schemeClr val="accent6">
                    <a:lumMod val="50000"/>
                  </a:schemeClr>
                </a:solidFill>
              </a:endParaRPr>
            </a:p>
          </p:txBody>
        </p:sp>
        <p:sp>
          <p:nvSpPr>
            <p:cNvPr id="18" name="Rectangle 17"/>
            <p:cNvSpPr/>
            <p:nvPr/>
          </p:nvSpPr>
          <p:spPr>
            <a:xfrm>
              <a:off x="2005763" y="3199423"/>
              <a:ext cx="725680" cy="253916"/>
            </a:xfrm>
            <a:prstGeom prst="rect">
              <a:avLst/>
            </a:prstGeom>
          </p:spPr>
          <p:txBody>
            <a:bodyPr wrap="none" lIns="0">
              <a:spAutoFit/>
            </a:bodyPr>
            <a:lstStyle/>
            <a:p>
              <a:pPr lvl="0" algn="ctr">
                <a:spcBef>
                  <a:spcPct val="20000"/>
                </a:spcBef>
                <a:defRPr/>
              </a:pPr>
              <a:r>
                <a:rPr lang="sr-Latn-BA" sz="1600" b="1">
                  <a:solidFill>
                    <a:schemeClr val="accent1"/>
                  </a:solidFill>
                </a:rPr>
                <a:t>15 DANA</a:t>
              </a:r>
              <a:endParaRPr lang="en-US" sz="1600" b="1" dirty="0">
                <a:solidFill>
                  <a:schemeClr val="accent1"/>
                </a:solidFill>
              </a:endParaRPr>
            </a:p>
          </p:txBody>
        </p:sp>
      </p:grpSp>
      <p:grpSp>
        <p:nvGrpSpPr>
          <p:cNvPr id="29" name="Group 28"/>
          <p:cNvGrpSpPr/>
          <p:nvPr/>
        </p:nvGrpSpPr>
        <p:grpSpPr>
          <a:xfrm>
            <a:off x="3167333" y="1104900"/>
            <a:ext cx="1411291" cy="1411291"/>
            <a:chOff x="958033" y="1865707"/>
            <a:chExt cx="1134668" cy="1134668"/>
          </a:xfrm>
        </p:grpSpPr>
        <p:sp>
          <p:nvSpPr>
            <p:cNvPr id="30" name="Sev01"/>
            <p:cNvSpPr/>
            <p:nvPr/>
          </p:nvSpPr>
          <p:spPr>
            <a:xfrm>
              <a:off x="1069535" y="1977209"/>
              <a:ext cx="911664" cy="9116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sp>
          <p:nvSpPr>
            <p:cNvPr id="31" name="Sev01"/>
            <p:cNvSpPr/>
            <p:nvPr/>
          </p:nvSpPr>
          <p:spPr>
            <a:xfrm>
              <a:off x="958033" y="1865707"/>
              <a:ext cx="1134668" cy="11346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grpSp>
      <p:grpSp>
        <p:nvGrpSpPr>
          <p:cNvPr id="33" name="Group 15"/>
          <p:cNvGrpSpPr/>
          <p:nvPr/>
        </p:nvGrpSpPr>
        <p:grpSpPr>
          <a:xfrm>
            <a:off x="2921000" y="2795548"/>
            <a:ext cx="2157987" cy="3934682"/>
            <a:chOff x="1488210" y="3199423"/>
            <a:chExt cx="1740310" cy="2951011"/>
          </a:xfrm>
        </p:grpSpPr>
        <p:sp>
          <p:nvSpPr>
            <p:cNvPr id="34" name="TextBox 33"/>
            <p:cNvSpPr txBox="1"/>
            <p:nvPr/>
          </p:nvSpPr>
          <p:spPr>
            <a:xfrm>
              <a:off x="1488210" y="3509711"/>
              <a:ext cx="1740310" cy="2640723"/>
            </a:xfrm>
            <a:prstGeom prst="rect">
              <a:avLst/>
            </a:prstGeom>
            <a:noFill/>
          </p:spPr>
          <p:txBody>
            <a:bodyPr wrap="square" lIns="0" tIns="0" rIns="0" bIns="0" rtlCol="0" anchor="t">
              <a:spAutoFit/>
            </a:bodyPr>
            <a:lstStyle/>
            <a:p>
              <a:pPr marL="176213" indent="-176213" algn="just" defTabSz="1219170">
                <a:spcBef>
                  <a:spcPct val="20000"/>
                </a:spcBef>
                <a:buFont typeface="Arial" panose="020B0604020202020204" pitchFamily="34" charset="0"/>
                <a:buChar char="•"/>
                <a:defRPr/>
              </a:pPr>
              <a:r>
                <a:rPr lang="sr-Latn-BA" sz="1300">
                  <a:solidFill>
                    <a:schemeClr val="accent6">
                      <a:lumMod val="50000"/>
                    </a:schemeClr>
                  </a:solidFill>
                </a:rPr>
                <a:t>Jedan ponuđač u:</a:t>
              </a:r>
            </a:p>
            <a:p>
              <a:pPr marL="342900" indent="-342900" algn="just" defTabSz="1219170">
                <a:spcBef>
                  <a:spcPct val="20000"/>
                </a:spcBef>
                <a:buFont typeface="Courier New" panose="02070309020205020404" pitchFamily="49" charset="0"/>
                <a:buChar char="o"/>
                <a:defRPr/>
              </a:pPr>
              <a:r>
                <a:rPr lang="sr-Latn-BA" sz="1300">
                  <a:solidFill>
                    <a:schemeClr val="accent6">
                      <a:lumMod val="50000"/>
                    </a:schemeClr>
                  </a:solidFill>
                </a:rPr>
                <a:t>otvorenom, pregovaračkom postupku bez objave obavještenja, postupku dodjele ugovora o nabavci usluga iz Aneksa II Dio B;</a:t>
              </a:r>
            </a:p>
            <a:p>
              <a:pPr marL="342900" indent="-342900" algn="just" defTabSz="1219170">
                <a:spcBef>
                  <a:spcPct val="20000"/>
                </a:spcBef>
                <a:buFont typeface="Courier New" panose="02070309020205020404" pitchFamily="49" charset="0"/>
                <a:buChar char="o"/>
                <a:defRPr/>
              </a:pPr>
              <a:r>
                <a:rPr lang="sr-Latn-BA" sz="1300">
                  <a:solidFill>
                    <a:schemeClr val="accent6">
                      <a:lumMod val="50000"/>
                    </a:schemeClr>
                  </a:solidFill>
                </a:rPr>
                <a:t>drugoj fazi ograničenog postupka, pregovaračkog postupka sa objavom obavještenja i takmičarskog dijaloga </a:t>
              </a:r>
            </a:p>
            <a:p>
              <a:pPr marL="176213" indent="-176213" algn="just" defTabSz="1219170">
                <a:spcBef>
                  <a:spcPct val="20000"/>
                </a:spcBef>
                <a:buFont typeface="Arial" panose="020B0604020202020204" pitchFamily="34" charset="0"/>
                <a:buChar char="•"/>
                <a:defRPr/>
              </a:pPr>
              <a:r>
                <a:rPr lang="sr-Latn-BA" sz="1300">
                  <a:solidFill>
                    <a:schemeClr val="accent6">
                      <a:lumMod val="50000"/>
                    </a:schemeClr>
                  </a:solidFill>
                </a:rPr>
                <a:t>okvirnog sporazuma ili dinamičkog sistema kupovine</a:t>
              </a:r>
              <a:endParaRPr lang="sr-Latn-BA" sz="1300" dirty="0">
                <a:solidFill>
                  <a:schemeClr val="accent6">
                    <a:lumMod val="50000"/>
                  </a:schemeClr>
                </a:solidFill>
              </a:endParaRPr>
            </a:p>
          </p:txBody>
        </p:sp>
        <p:sp>
          <p:nvSpPr>
            <p:cNvPr id="35" name="Rectangle 34"/>
            <p:cNvSpPr/>
            <p:nvPr/>
          </p:nvSpPr>
          <p:spPr>
            <a:xfrm>
              <a:off x="1938713" y="3199423"/>
              <a:ext cx="859778" cy="253915"/>
            </a:xfrm>
            <a:prstGeom prst="rect">
              <a:avLst/>
            </a:prstGeom>
          </p:spPr>
          <p:txBody>
            <a:bodyPr wrap="none" lIns="0">
              <a:spAutoFit/>
            </a:bodyPr>
            <a:lstStyle/>
            <a:p>
              <a:pPr lvl="0" algn="ctr">
                <a:spcBef>
                  <a:spcPct val="20000"/>
                </a:spcBef>
                <a:defRPr/>
              </a:pPr>
              <a:r>
                <a:rPr lang="sr-Latn-BA" sz="1600" b="1">
                  <a:solidFill>
                    <a:schemeClr val="accent2"/>
                  </a:solidFill>
                </a:rPr>
                <a:t>IZUZETA</a:t>
              </a:r>
              <a:r>
                <a:rPr lang="sr-Cyrl-BA" sz="1600" b="1">
                  <a:solidFill>
                    <a:schemeClr val="accent2"/>
                  </a:solidFill>
                </a:rPr>
                <a:t>К</a:t>
              </a:r>
              <a:endParaRPr lang="en-US" sz="1600" b="1" dirty="0">
                <a:solidFill>
                  <a:schemeClr val="accent2"/>
                </a:solidFill>
              </a:endParaRPr>
            </a:p>
          </p:txBody>
        </p:sp>
      </p:grpSp>
      <p:grpSp>
        <p:nvGrpSpPr>
          <p:cNvPr id="36" name="Group 35"/>
          <p:cNvGrpSpPr/>
          <p:nvPr/>
        </p:nvGrpSpPr>
        <p:grpSpPr>
          <a:xfrm>
            <a:off x="5344400" y="1153950"/>
            <a:ext cx="1411291" cy="1411291"/>
            <a:chOff x="958033" y="1865707"/>
            <a:chExt cx="1134668" cy="1134668"/>
          </a:xfrm>
        </p:grpSpPr>
        <p:sp>
          <p:nvSpPr>
            <p:cNvPr id="37" name="Sev01"/>
            <p:cNvSpPr/>
            <p:nvPr/>
          </p:nvSpPr>
          <p:spPr>
            <a:xfrm>
              <a:off x="1069535" y="1977209"/>
              <a:ext cx="911664" cy="91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sp>
          <p:nvSpPr>
            <p:cNvPr id="38" name="Sev01"/>
            <p:cNvSpPr/>
            <p:nvPr/>
          </p:nvSpPr>
          <p:spPr>
            <a:xfrm>
              <a:off x="958033" y="1865707"/>
              <a:ext cx="1134668" cy="1134668"/>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grpSp>
      <p:grpSp>
        <p:nvGrpSpPr>
          <p:cNvPr id="40" name="Group 15"/>
          <p:cNvGrpSpPr/>
          <p:nvPr/>
        </p:nvGrpSpPr>
        <p:grpSpPr>
          <a:xfrm>
            <a:off x="5263704" y="2795545"/>
            <a:ext cx="1926945" cy="2657642"/>
            <a:chOff x="1729887" y="3199423"/>
            <a:chExt cx="1445209" cy="1631097"/>
          </a:xfrm>
        </p:grpSpPr>
        <p:sp>
          <p:nvSpPr>
            <p:cNvPr id="41" name="TextBox 40"/>
            <p:cNvSpPr txBox="1"/>
            <p:nvPr/>
          </p:nvSpPr>
          <p:spPr>
            <a:xfrm>
              <a:off x="1729887" y="3445728"/>
              <a:ext cx="1445209" cy="1384792"/>
            </a:xfrm>
            <a:prstGeom prst="rect">
              <a:avLst/>
            </a:prstGeom>
            <a:noFill/>
          </p:spPr>
          <p:txBody>
            <a:bodyPr wrap="square" lIns="0" tIns="0" rIns="0" bIns="0" rtlCol="0" anchor="t">
              <a:spAutoFit/>
            </a:bodyPr>
            <a:lstStyle/>
            <a:p>
              <a:pPr algn="just" defTabSz="1219170">
                <a:spcBef>
                  <a:spcPct val="20000"/>
                </a:spcBef>
                <a:defRPr/>
              </a:pPr>
              <a:r>
                <a:rPr lang="sr-Latn-BA" sz="1333">
                  <a:solidFill>
                    <a:schemeClr val="accent6">
                      <a:lumMod val="50000"/>
                    </a:schemeClr>
                  </a:solidFill>
                </a:rPr>
                <a:t>Izuzetak se ne primjenjuje se u slučaju kada ugovorni organ objavi dobrovoljno ex ante obavještenje o transparentnosti u pregovaračkom postupku bez objave obavještenja i u postupku dodjele ugovora o nabavci usluga iz Aneksa II Dio B. </a:t>
              </a:r>
              <a:endParaRPr lang="sr-Latn-BA" sz="1333" dirty="0">
                <a:solidFill>
                  <a:schemeClr val="accent6">
                    <a:lumMod val="50000"/>
                  </a:schemeClr>
                </a:solidFill>
              </a:endParaRPr>
            </a:p>
          </p:txBody>
        </p:sp>
        <p:sp>
          <p:nvSpPr>
            <p:cNvPr id="42" name="Rectangle 41"/>
            <p:cNvSpPr/>
            <p:nvPr/>
          </p:nvSpPr>
          <p:spPr>
            <a:xfrm>
              <a:off x="2004417" y="3199423"/>
              <a:ext cx="728373" cy="253916"/>
            </a:xfrm>
            <a:prstGeom prst="rect">
              <a:avLst/>
            </a:prstGeom>
          </p:spPr>
          <p:txBody>
            <a:bodyPr wrap="none" lIns="0">
              <a:spAutoFit/>
            </a:bodyPr>
            <a:lstStyle/>
            <a:p>
              <a:pPr lvl="0" algn="ctr">
                <a:spcBef>
                  <a:spcPct val="20000"/>
                </a:spcBef>
                <a:defRPr/>
              </a:pPr>
              <a:r>
                <a:rPr lang="sr-Latn-BA" sz="1600" b="1" dirty="0">
                  <a:solidFill>
                    <a:schemeClr val="accent3"/>
                  </a:solidFill>
                </a:rPr>
                <a:t>EX ANTE</a:t>
              </a:r>
              <a:endParaRPr lang="en-US" sz="1600" b="1" dirty="0">
                <a:solidFill>
                  <a:schemeClr val="accent3"/>
                </a:solidFill>
              </a:endParaRPr>
            </a:p>
          </p:txBody>
        </p:sp>
      </p:grpSp>
      <p:grpSp>
        <p:nvGrpSpPr>
          <p:cNvPr id="43" name="Group 42"/>
          <p:cNvGrpSpPr/>
          <p:nvPr/>
        </p:nvGrpSpPr>
        <p:grpSpPr>
          <a:xfrm>
            <a:off x="7670163" y="1170164"/>
            <a:ext cx="1411291" cy="1411291"/>
            <a:chOff x="958033" y="1865707"/>
            <a:chExt cx="1134668" cy="1134668"/>
          </a:xfrm>
        </p:grpSpPr>
        <p:sp>
          <p:nvSpPr>
            <p:cNvPr id="44" name="Sev01"/>
            <p:cNvSpPr/>
            <p:nvPr/>
          </p:nvSpPr>
          <p:spPr>
            <a:xfrm>
              <a:off x="1069535" y="1977209"/>
              <a:ext cx="911664" cy="9116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sp>
          <p:nvSpPr>
            <p:cNvPr id="45" name="Sev01"/>
            <p:cNvSpPr/>
            <p:nvPr/>
          </p:nvSpPr>
          <p:spPr>
            <a:xfrm>
              <a:off x="958033" y="1865707"/>
              <a:ext cx="1134668" cy="113466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grpSp>
      <p:grpSp>
        <p:nvGrpSpPr>
          <p:cNvPr id="47" name="Group 15"/>
          <p:cNvGrpSpPr/>
          <p:nvPr/>
        </p:nvGrpSpPr>
        <p:grpSpPr>
          <a:xfrm>
            <a:off x="7300477" y="2795548"/>
            <a:ext cx="2150661" cy="1234200"/>
            <a:chOff x="1562100" y="3199423"/>
            <a:chExt cx="1612996" cy="925650"/>
          </a:xfrm>
        </p:grpSpPr>
        <p:sp>
          <p:nvSpPr>
            <p:cNvPr id="48" name="TextBox 47"/>
            <p:cNvSpPr txBox="1"/>
            <p:nvPr/>
          </p:nvSpPr>
          <p:spPr>
            <a:xfrm>
              <a:off x="1562100" y="3509712"/>
              <a:ext cx="1612996" cy="615361"/>
            </a:xfrm>
            <a:prstGeom prst="rect">
              <a:avLst/>
            </a:prstGeom>
            <a:noFill/>
          </p:spPr>
          <p:txBody>
            <a:bodyPr wrap="square" lIns="0" tIns="0" rIns="0" bIns="0" rtlCol="0" anchor="t">
              <a:spAutoFit/>
            </a:bodyPr>
            <a:lstStyle/>
            <a:p>
              <a:pPr algn="just" defTabSz="1219170">
                <a:spcBef>
                  <a:spcPct val="20000"/>
                </a:spcBef>
                <a:defRPr/>
              </a:pPr>
              <a:r>
                <a:rPr lang="sr-Latn-BA" sz="1333">
                  <a:solidFill>
                    <a:schemeClr val="accent6">
                      <a:lumMod val="50000"/>
                    </a:schemeClr>
                  </a:solidFill>
                </a:rPr>
                <a:t>Izjavljena žalba ne sprečava potpisivanje ugovora o javnoj nabavci za lotove na koje nije izjavljena žalba. </a:t>
              </a:r>
              <a:endParaRPr lang="sr-Latn-BA" sz="1333" dirty="0">
                <a:solidFill>
                  <a:schemeClr val="accent6">
                    <a:lumMod val="50000"/>
                  </a:schemeClr>
                </a:solidFill>
              </a:endParaRPr>
            </a:p>
          </p:txBody>
        </p:sp>
        <p:sp>
          <p:nvSpPr>
            <p:cNvPr id="49" name="Rectangle 48"/>
            <p:cNvSpPr/>
            <p:nvPr/>
          </p:nvSpPr>
          <p:spPr>
            <a:xfrm>
              <a:off x="2048639" y="3199423"/>
              <a:ext cx="639935" cy="253916"/>
            </a:xfrm>
            <a:prstGeom prst="rect">
              <a:avLst/>
            </a:prstGeom>
          </p:spPr>
          <p:txBody>
            <a:bodyPr wrap="none" lIns="0">
              <a:spAutoFit/>
            </a:bodyPr>
            <a:lstStyle/>
            <a:p>
              <a:pPr lvl="0" algn="ctr">
                <a:spcBef>
                  <a:spcPct val="20000"/>
                </a:spcBef>
                <a:defRPr/>
              </a:pPr>
              <a:r>
                <a:rPr lang="sr-Latn-BA" sz="1600" b="1">
                  <a:solidFill>
                    <a:schemeClr val="accent4"/>
                  </a:solidFill>
                </a:rPr>
                <a:t>LOTOVI</a:t>
              </a:r>
              <a:endParaRPr lang="en-US" sz="1600" b="1" dirty="0">
                <a:solidFill>
                  <a:schemeClr val="accent4"/>
                </a:solidFill>
              </a:endParaRPr>
            </a:p>
          </p:txBody>
        </p:sp>
      </p:grpSp>
      <p:grpSp>
        <p:nvGrpSpPr>
          <p:cNvPr id="50" name="Group 49"/>
          <p:cNvGrpSpPr/>
          <p:nvPr/>
        </p:nvGrpSpPr>
        <p:grpSpPr>
          <a:xfrm>
            <a:off x="10004982" y="1148133"/>
            <a:ext cx="1411291" cy="1411291"/>
            <a:chOff x="958033" y="1865707"/>
            <a:chExt cx="1134668" cy="1134668"/>
          </a:xfrm>
        </p:grpSpPr>
        <p:sp>
          <p:nvSpPr>
            <p:cNvPr id="51" name="Sev01"/>
            <p:cNvSpPr/>
            <p:nvPr/>
          </p:nvSpPr>
          <p:spPr>
            <a:xfrm>
              <a:off x="1069535" y="1977209"/>
              <a:ext cx="911664" cy="9116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sp>
          <p:nvSpPr>
            <p:cNvPr id="52" name="Sev01"/>
            <p:cNvSpPr/>
            <p:nvPr/>
          </p:nvSpPr>
          <p:spPr>
            <a:xfrm>
              <a:off x="958033" y="1865707"/>
              <a:ext cx="1134668" cy="1134668"/>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grpSp>
      <p:grpSp>
        <p:nvGrpSpPr>
          <p:cNvPr id="54" name="Group 15"/>
          <p:cNvGrpSpPr/>
          <p:nvPr/>
        </p:nvGrpSpPr>
        <p:grpSpPr>
          <a:xfrm>
            <a:off x="9692680" y="2795549"/>
            <a:ext cx="2002792" cy="2472365"/>
            <a:chOff x="1562104" y="3199423"/>
            <a:chExt cx="1612996" cy="1854273"/>
          </a:xfrm>
        </p:grpSpPr>
        <p:sp>
          <p:nvSpPr>
            <p:cNvPr id="55" name="TextBox 54"/>
            <p:cNvSpPr txBox="1"/>
            <p:nvPr/>
          </p:nvSpPr>
          <p:spPr>
            <a:xfrm>
              <a:off x="1562104" y="3515294"/>
              <a:ext cx="1612996" cy="1538402"/>
            </a:xfrm>
            <a:prstGeom prst="rect">
              <a:avLst/>
            </a:prstGeom>
            <a:noFill/>
          </p:spPr>
          <p:txBody>
            <a:bodyPr wrap="square" lIns="0" tIns="0" rIns="0" bIns="0" rtlCol="0" anchor="t">
              <a:spAutoFit/>
            </a:bodyPr>
            <a:lstStyle/>
            <a:p>
              <a:pPr algn="just" defTabSz="1219170">
                <a:spcBef>
                  <a:spcPct val="20000"/>
                </a:spcBef>
                <a:defRPr/>
              </a:pPr>
              <a:r>
                <a:rPr lang="sr-Latn-BA" sz="1333">
                  <a:solidFill>
                    <a:schemeClr val="accent6">
                      <a:lumMod val="50000"/>
                    </a:schemeClr>
                  </a:solidFill>
                </a:rPr>
                <a:t>U slučaju da na odluku o dodjeli ugovora u postupku nabavke male vrijednosti nema žalbe, ugovorni organ dužan je da zaključi ugovor u roku od deset dana od dana obavještavanja učesnika postupka o izboru najpovoljnijeg ponuđača. </a:t>
              </a:r>
              <a:endParaRPr lang="sr-Latn-BA" sz="1333" dirty="0">
                <a:solidFill>
                  <a:schemeClr val="accent6">
                    <a:lumMod val="50000"/>
                  </a:schemeClr>
                </a:solidFill>
              </a:endParaRPr>
            </a:p>
          </p:txBody>
        </p:sp>
        <p:sp>
          <p:nvSpPr>
            <p:cNvPr id="56" name="Rectangle 55"/>
            <p:cNvSpPr/>
            <p:nvPr/>
          </p:nvSpPr>
          <p:spPr>
            <a:xfrm>
              <a:off x="1667849" y="3199423"/>
              <a:ext cx="1401528" cy="253915"/>
            </a:xfrm>
            <a:prstGeom prst="rect">
              <a:avLst/>
            </a:prstGeom>
          </p:spPr>
          <p:txBody>
            <a:bodyPr wrap="none" lIns="0">
              <a:spAutoFit/>
            </a:bodyPr>
            <a:lstStyle/>
            <a:p>
              <a:pPr lvl="0" algn="ctr">
                <a:spcBef>
                  <a:spcPct val="20000"/>
                </a:spcBef>
                <a:defRPr/>
              </a:pPr>
              <a:r>
                <a:rPr lang="sr-Latn-BA" sz="1600" b="1">
                  <a:solidFill>
                    <a:schemeClr val="accent5"/>
                  </a:solidFill>
                </a:rPr>
                <a:t>KONKURENTSKI</a:t>
              </a:r>
              <a:endParaRPr lang="en-US" sz="1600" b="1" dirty="0">
                <a:solidFill>
                  <a:schemeClr val="accent5"/>
                </a:solidFill>
              </a:endParaRPr>
            </a:p>
          </p:txBody>
        </p:sp>
      </p:grpSp>
    </p:spTree>
    <p:extLst>
      <p:ext uri="{BB962C8B-B14F-4D97-AF65-F5344CB8AC3E}">
        <p14:creationId xmlns:p14="http://schemas.microsoft.com/office/powerpoint/2010/main" val="3707644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500" fill="hold"/>
                                        <p:tgtEl>
                                          <p:spTgt spid="50"/>
                                        </p:tgtEl>
                                        <p:attrNameLst>
                                          <p:attrName>ppt_w</p:attrName>
                                        </p:attrNameLst>
                                      </p:cBhvr>
                                      <p:tavLst>
                                        <p:tav tm="0">
                                          <p:val>
                                            <p:fltVal val="0"/>
                                          </p:val>
                                        </p:tav>
                                        <p:tav tm="100000">
                                          <p:val>
                                            <p:strVal val="#ppt_w"/>
                                          </p:val>
                                        </p:tav>
                                      </p:tavLst>
                                    </p:anim>
                                    <p:anim calcmode="lin" valueType="num">
                                      <p:cBhvr>
                                        <p:cTn id="52" dur="500" fill="hold"/>
                                        <p:tgtEl>
                                          <p:spTgt spid="50"/>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2" presetClass="entr" presetSubtype="4" fill="hold" nodeType="after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additive="base">
                                        <p:cTn id="56" dur="500" fill="hold"/>
                                        <p:tgtEl>
                                          <p:spTgt spid="54"/>
                                        </p:tgtEl>
                                        <p:attrNameLst>
                                          <p:attrName>ppt_x</p:attrName>
                                        </p:attrNameLst>
                                      </p:cBhvr>
                                      <p:tavLst>
                                        <p:tav tm="0">
                                          <p:val>
                                            <p:strVal val="#ppt_x"/>
                                          </p:val>
                                        </p:tav>
                                        <p:tav tm="100000">
                                          <p:val>
                                            <p:strVal val="#ppt_x"/>
                                          </p:val>
                                        </p:tav>
                                      </p:tavLst>
                                    </p:anim>
                                    <p:anim calcmode="lin" valueType="num">
                                      <p:cBhvr additive="base">
                                        <p:cTn id="5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3200">
                <a:solidFill>
                  <a:srgbClr val="7030A0"/>
                </a:solidFill>
              </a:rPr>
              <a:t>IZJAVLJIVANJE ŽALBE</a:t>
            </a:r>
            <a:endParaRPr lang="en-US" sz="3200" dirty="0">
              <a:solidFill>
                <a:srgbClr val="7030A0"/>
              </a:solidFill>
            </a:endParaRPr>
          </a:p>
        </p:txBody>
      </p:sp>
      <p:grpSp>
        <p:nvGrpSpPr>
          <p:cNvPr id="5" name="Group 4"/>
          <p:cNvGrpSpPr/>
          <p:nvPr/>
        </p:nvGrpSpPr>
        <p:grpSpPr>
          <a:xfrm>
            <a:off x="1845733" y="2345267"/>
            <a:ext cx="2362200" cy="1371935"/>
            <a:chOff x="1143000" y="1085850"/>
            <a:chExt cx="1771650" cy="1028951"/>
          </a:xfrm>
        </p:grpSpPr>
        <p:sp>
          <p:nvSpPr>
            <p:cNvPr id="6" name="TextBox 5"/>
            <p:cNvSpPr txBox="1"/>
            <p:nvPr/>
          </p:nvSpPr>
          <p:spPr>
            <a:xfrm>
              <a:off x="1143000" y="1276350"/>
              <a:ext cx="1771650" cy="838451"/>
            </a:xfrm>
            <a:prstGeom prst="rect">
              <a:avLst/>
            </a:prstGeom>
            <a:noFill/>
          </p:spPr>
          <p:txBody>
            <a:bodyPr wrap="square" rtlCol="0">
              <a:spAutoFit/>
            </a:bodyPr>
            <a:lstStyle/>
            <a:p>
              <a:pPr algn="just" defTabSz="1219170">
                <a:spcBef>
                  <a:spcPct val="20000"/>
                </a:spcBef>
                <a:defRPr/>
              </a:pPr>
              <a:r>
                <a:rPr lang="sr-Latn-BA" sz="1333">
                  <a:solidFill>
                    <a:srgbClr val="7030A0"/>
                  </a:solidFill>
                </a:rPr>
                <a:t>Postupak pravne zaštite vodi se na jednom od jezika u službenoj upotrebi u Bosni i Hercegovini i uz upotrebu latiničnog ili ćiriličnog pisma.</a:t>
              </a:r>
              <a:endParaRPr lang="sr-Latn-BA" sz="1333" dirty="0">
                <a:solidFill>
                  <a:srgbClr val="7030A0"/>
                </a:solidFill>
              </a:endParaRPr>
            </a:p>
          </p:txBody>
        </p:sp>
        <p:sp>
          <p:nvSpPr>
            <p:cNvPr id="7" name="Rectangle 6"/>
            <p:cNvSpPr/>
            <p:nvPr/>
          </p:nvSpPr>
          <p:spPr>
            <a:xfrm>
              <a:off x="1143000" y="1085850"/>
              <a:ext cx="573715" cy="253915"/>
            </a:xfrm>
            <a:prstGeom prst="rect">
              <a:avLst/>
            </a:prstGeom>
          </p:spPr>
          <p:txBody>
            <a:bodyPr wrap="none">
              <a:spAutoFit/>
            </a:bodyPr>
            <a:lstStyle/>
            <a:p>
              <a:pPr defTabSz="1219170">
                <a:spcBef>
                  <a:spcPct val="20000"/>
                </a:spcBef>
                <a:defRPr/>
              </a:pPr>
              <a:r>
                <a:rPr lang="sr-Latn-BA" sz="1600" b="1">
                  <a:solidFill>
                    <a:srgbClr val="5F3F85"/>
                  </a:solidFill>
                  <a:latin typeface="Roboto Condensed"/>
                </a:rPr>
                <a:t>JEZIK</a:t>
              </a:r>
              <a:endParaRPr lang="en-US" sz="1200" dirty="0">
                <a:solidFill>
                  <a:srgbClr val="5F3F85"/>
                </a:solidFill>
                <a:latin typeface="Roboto Condensed"/>
              </a:endParaRPr>
            </a:p>
          </p:txBody>
        </p:sp>
      </p:grpSp>
      <p:sp>
        <p:nvSpPr>
          <p:cNvPr id="8" name="Oval 7"/>
          <p:cNvSpPr/>
          <p:nvPr/>
        </p:nvSpPr>
        <p:spPr bwMode="auto">
          <a:xfrm>
            <a:off x="863600" y="2478524"/>
            <a:ext cx="931333" cy="931333"/>
          </a:xfrm>
          <a:prstGeom prst="ellipse">
            <a:avLst/>
          </a:prstGeom>
          <a:noFill/>
          <a:ln w="19050">
            <a:solidFill>
              <a:schemeClr val="accent1"/>
            </a:solidFill>
            <a:round/>
            <a:headEnd/>
            <a:tailEnd/>
          </a:ln>
        </p:spPr>
        <p:txBody>
          <a:bodyPr vert="horz" wrap="none" lIns="121920" tIns="60960" rIns="121920" bIns="60960" numCol="1" rtlCol="0" anchor="ctr" anchorCtr="1" compatLnSpc="1">
            <a:prstTxWarp prst="textNoShape">
              <a:avLst/>
            </a:prstTxWarp>
          </a:bodyPr>
          <a:lstStyle/>
          <a:p>
            <a:pPr algn="ctr" defTabSz="1219170"/>
            <a:r>
              <a:rPr lang="en-US" sz="3733" b="1" dirty="0">
                <a:solidFill>
                  <a:srgbClr val="5F3F85"/>
                </a:solidFill>
                <a:latin typeface="Roboto Condensed"/>
              </a:rPr>
              <a:t>01</a:t>
            </a:r>
          </a:p>
        </p:txBody>
      </p:sp>
      <p:grpSp>
        <p:nvGrpSpPr>
          <p:cNvPr id="17" name="Group 16"/>
          <p:cNvGrpSpPr/>
          <p:nvPr/>
        </p:nvGrpSpPr>
        <p:grpSpPr>
          <a:xfrm>
            <a:off x="5494867" y="2345267"/>
            <a:ext cx="2362200" cy="1166813"/>
            <a:chOff x="1143000" y="1085851"/>
            <a:chExt cx="1771650" cy="875110"/>
          </a:xfrm>
        </p:grpSpPr>
        <p:sp>
          <p:nvSpPr>
            <p:cNvPr id="18" name="TextBox 17"/>
            <p:cNvSpPr txBox="1"/>
            <p:nvPr/>
          </p:nvSpPr>
          <p:spPr>
            <a:xfrm>
              <a:off x="1143000" y="1276350"/>
              <a:ext cx="1771650" cy="684611"/>
            </a:xfrm>
            <a:prstGeom prst="rect">
              <a:avLst/>
            </a:prstGeom>
            <a:noFill/>
          </p:spPr>
          <p:txBody>
            <a:bodyPr wrap="square" rtlCol="0">
              <a:spAutoFit/>
            </a:bodyPr>
            <a:lstStyle/>
            <a:p>
              <a:pPr algn="just" defTabSz="1219170">
                <a:spcBef>
                  <a:spcPct val="20000"/>
                </a:spcBef>
                <a:defRPr/>
              </a:pPr>
              <a:r>
                <a:rPr lang="sr-Latn-BA" sz="1333">
                  <a:solidFill>
                    <a:srgbClr val="7030A0"/>
                  </a:solidFill>
                </a:rPr>
                <a:t>U pisanoj formi direktno, elektronskim putem, ili preporučenom poštanskom pošiljkom. </a:t>
              </a:r>
              <a:endParaRPr lang="sr-Latn-BA" sz="1333" dirty="0">
                <a:solidFill>
                  <a:srgbClr val="7030A0"/>
                </a:solidFill>
              </a:endParaRPr>
            </a:p>
          </p:txBody>
        </p:sp>
        <p:sp>
          <p:nvSpPr>
            <p:cNvPr id="19" name="Rectangle 18"/>
            <p:cNvSpPr/>
            <p:nvPr/>
          </p:nvSpPr>
          <p:spPr>
            <a:xfrm>
              <a:off x="1143000" y="1085851"/>
              <a:ext cx="1312187" cy="253916"/>
            </a:xfrm>
            <a:prstGeom prst="rect">
              <a:avLst/>
            </a:prstGeom>
          </p:spPr>
          <p:txBody>
            <a:bodyPr wrap="none">
              <a:spAutoFit/>
            </a:bodyPr>
            <a:lstStyle/>
            <a:p>
              <a:pPr defTabSz="1219170">
                <a:spcBef>
                  <a:spcPct val="20000"/>
                </a:spcBef>
                <a:defRPr/>
              </a:pPr>
              <a:r>
                <a:rPr lang="sr-Latn-BA" sz="1600" b="1">
                  <a:solidFill>
                    <a:srgbClr val="7E3875"/>
                  </a:solidFill>
                  <a:latin typeface="Roboto Condensed"/>
                </a:rPr>
                <a:t>FORMA I NAČIN</a:t>
              </a:r>
              <a:endParaRPr lang="en-US" sz="1200" dirty="0">
                <a:solidFill>
                  <a:srgbClr val="7E3875"/>
                </a:solidFill>
                <a:latin typeface="Roboto Condensed"/>
              </a:endParaRPr>
            </a:p>
          </p:txBody>
        </p:sp>
      </p:grpSp>
      <p:sp>
        <p:nvSpPr>
          <p:cNvPr id="20" name="Oval 19"/>
          <p:cNvSpPr/>
          <p:nvPr/>
        </p:nvSpPr>
        <p:spPr bwMode="auto">
          <a:xfrm>
            <a:off x="4512734" y="2478524"/>
            <a:ext cx="931333" cy="931333"/>
          </a:xfrm>
          <a:prstGeom prst="ellipse">
            <a:avLst/>
          </a:prstGeom>
          <a:noFill/>
          <a:ln w="19050">
            <a:solidFill>
              <a:schemeClr val="accent2"/>
            </a:solidFill>
            <a:round/>
            <a:headEnd/>
            <a:tailEnd/>
          </a:ln>
        </p:spPr>
        <p:txBody>
          <a:bodyPr vert="horz" wrap="none" lIns="121920" tIns="60960" rIns="121920" bIns="60960" numCol="1" rtlCol="0" anchor="ctr" anchorCtr="1" compatLnSpc="1">
            <a:prstTxWarp prst="textNoShape">
              <a:avLst/>
            </a:prstTxWarp>
          </a:bodyPr>
          <a:lstStyle/>
          <a:p>
            <a:pPr algn="ctr" defTabSz="1219170"/>
            <a:r>
              <a:rPr lang="en-US" sz="3733" b="1" dirty="0">
                <a:solidFill>
                  <a:srgbClr val="7E3875"/>
                </a:solidFill>
                <a:latin typeface="Roboto Condensed"/>
              </a:rPr>
              <a:t>02</a:t>
            </a:r>
          </a:p>
        </p:txBody>
      </p:sp>
      <p:grpSp>
        <p:nvGrpSpPr>
          <p:cNvPr id="21" name="Group 20"/>
          <p:cNvGrpSpPr/>
          <p:nvPr/>
        </p:nvGrpSpPr>
        <p:grpSpPr>
          <a:xfrm>
            <a:off x="9144000" y="2345268"/>
            <a:ext cx="2362200" cy="961694"/>
            <a:chOff x="1143000" y="1085850"/>
            <a:chExt cx="1771650" cy="721270"/>
          </a:xfrm>
        </p:grpSpPr>
        <p:sp>
          <p:nvSpPr>
            <p:cNvPr id="22" name="TextBox 21"/>
            <p:cNvSpPr txBox="1"/>
            <p:nvPr/>
          </p:nvSpPr>
          <p:spPr>
            <a:xfrm>
              <a:off x="1143000" y="1276350"/>
              <a:ext cx="1771650" cy="530770"/>
            </a:xfrm>
            <a:prstGeom prst="rect">
              <a:avLst/>
            </a:prstGeom>
            <a:noFill/>
          </p:spPr>
          <p:txBody>
            <a:bodyPr wrap="square" rtlCol="0">
              <a:spAutoFit/>
            </a:bodyPr>
            <a:lstStyle/>
            <a:p>
              <a:pPr algn="just" defTabSz="1219170">
                <a:spcBef>
                  <a:spcPct val="20000"/>
                </a:spcBef>
                <a:defRPr/>
              </a:pPr>
              <a:r>
                <a:rPr lang="sr-Latn-BA" sz="1333">
                  <a:solidFill>
                    <a:srgbClr val="7030A0"/>
                  </a:solidFill>
                </a:rPr>
                <a:t>U dovoljnom broju primjeraka, a koji ne može biti manji od tri</a:t>
              </a:r>
              <a:endParaRPr lang="sr-Latn-BA" sz="1333" dirty="0">
                <a:solidFill>
                  <a:srgbClr val="7030A0"/>
                </a:solidFill>
              </a:endParaRPr>
            </a:p>
          </p:txBody>
        </p:sp>
        <p:sp>
          <p:nvSpPr>
            <p:cNvPr id="23" name="Rectangle 22"/>
            <p:cNvSpPr/>
            <p:nvPr/>
          </p:nvSpPr>
          <p:spPr>
            <a:xfrm>
              <a:off x="1143000" y="1085850"/>
              <a:ext cx="1623281" cy="253915"/>
            </a:xfrm>
            <a:prstGeom prst="rect">
              <a:avLst/>
            </a:prstGeom>
          </p:spPr>
          <p:txBody>
            <a:bodyPr wrap="none">
              <a:spAutoFit/>
            </a:bodyPr>
            <a:lstStyle/>
            <a:p>
              <a:pPr defTabSz="1219170">
                <a:spcBef>
                  <a:spcPct val="20000"/>
                </a:spcBef>
                <a:defRPr/>
              </a:pPr>
              <a:r>
                <a:rPr lang="sr-Latn-BA" sz="1600" b="1">
                  <a:solidFill>
                    <a:srgbClr val="664CA3"/>
                  </a:solidFill>
                  <a:latin typeface="Roboto Condensed"/>
                </a:rPr>
                <a:t>BROJ PRIMJERAKA</a:t>
              </a:r>
              <a:endParaRPr lang="en-US" sz="1200" dirty="0">
                <a:solidFill>
                  <a:srgbClr val="664CA3"/>
                </a:solidFill>
                <a:latin typeface="Roboto Condensed"/>
              </a:endParaRPr>
            </a:p>
          </p:txBody>
        </p:sp>
      </p:grpSp>
      <p:sp>
        <p:nvSpPr>
          <p:cNvPr id="24" name="Oval 23"/>
          <p:cNvSpPr/>
          <p:nvPr/>
        </p:nvSpPr>
        <p:spPr bwMode="auto">
          <a:xfrm>
            <a:off x="8161867" y="2478524"/>
            <a:ext cx="931333" cy="931333"/>
          </a:xfrm>
          <a:prstGeom prst="ellipse">
            <a:avLst/>
          </a:prstGeom>
          <a:noFill/>
          <a:ln w="19050">
            <a:solidFill>
              <a:schemeClr val="accent3"/>
            </a:solidFill>
            <a:round/>
            <a:headEnd/>
            <a:tailEnd/>
          </a:ln>
        </p:spPr>
        <p:txBody>
          <a:bodyPr vert="horz" wrap="none" lIns="121920" tIns="60960" rIns="121920" bIns="60960" numCol="1" rtlCol="0" anchor="ctr" anchorCtr="1" compatLnSpc="1">
            <a:prstTxWarp prst="textNoShape">
              <a:avLst/>
            </a:prstTxWarp>
          </a:bodyPr>
          <a:lstStyle/>
          <a:p>
            <a:pPr algn="ctr" defTabSz="1219170"/>
            <a:r>
              <a:rPr lang="en-US" sz="3733" b="1" dirty="0">
                <a:solidFill>
                  <a:srgbClr val="664CA3"/>
                </a:solidFill>
                <a:latin typeface="Roboto Condensed"/>
              </a:rPr>
              <a:t>03</a:t>
            </a:r>
          </a:p>
        </p:txBody>
      </p:sp>
      <p:grpSp>
        <p:nvGrpSpPr>
          <p:cNvPr id="25" name="Group 24"/>
          <p:cNvGrpSpPr/>
          <p:nvPr/>
        </p:nvGrpSpPr>
        <p:grpSpPr>
          <a:xfrm>
            <a:off x="1845733" y="4548810"/>
            <a:ext cx="2362200" cy="1987296"/>
            <a:chOff x="1143000" y="1085850"/>
            <a:chExt cx="1771650" cy="1490471"/>
          </a:xfrm>
        </p:grpSpPr>
        <p:sp>
          <p:nvSpPr>
            <p:cNvPr id="26" name="TextBox 25"/>
            <p:cNvSpPr txBox="1"/>
            <p:nvPr/>
          </p:nvSpPr>
          <p:spPr>
            <a:xfrm>
              <a:off x="1143000" y="1276350"/>
              <a:ext cx="1771650" cy="1299971"/>
            </a:xfrm>
            <a:prstGeom prst="rect">
              <a:avLst/>
            </a:prstGeom>
            <a:noFill/>
          </p:spPr>
          <p:txBody>
            <a:bodyPr wrap="square" rtlCol="0">
              <a:spAutoFit/>
            </a:bodyPr>
            <a:lstStyle/>
            <a:p>
              <a:pPr algn="just" defTabSz="1219170">
                <a:spcBef>
                  <a:spcPct val="20000"/>
                </a:spcBef>
                <a:defRPr/>
              </a:pPr>
              <a:r>
                <a:rPr lang="sr-Latn-BA" sz="1333">
                  <a:solidFill>
                    <a:srgbClr val="7030A0"/>
                  </a:solidFill>
                </a:rPr>
                <a:t>Datum zaprimanja žalbe direktno kod ugovornog organa, odnosno datum zaprimanja žalbe elektronskim putem, ili datum predaje na poštu preporučene poštanske pošiljke</a:t>
              </a:r>
              <a:endParaRPr lang="sr-Latn-BA" sz="1333" dirty="0">
                <a:solidFill>
                  <a:srgbClr val="7030A0"/>
                </a:solidFill>
              </a:endParaRPr>
            </a:p>
          </p:txBody>
        </p:sp>
        <p:sp>
          <p:nvSpPr>
            <p:cNvPr id="27" name="Rectangle 26"/>
            <p:cNvSpPr/>
            <p:nvPr/>
          </p:nvSpPr>
          <p:spPr>
            <a:xfrm>
              <a:off x="1143000" y="1085850"/>
              <a:ext cx="1575768" cy="253915"/>
            </a:xfrm>
            <a:prstGeom prst="rect">
              <a:avLst/>
            </a:prstGeom>
          </p:spPr>
          <p:txBody>
            <a:bodyPr wrap="none">
              <a:spAutoFit/>
            </a:bodyPr>
            <a:lstStyle/>
            <a:p>
              <a:pPr defTabSz="1219170">
                <a:spcBef>
                  <a:spcPct val="20000"/>
                </a:spcBef>
                <a:defRPr/>
              </a:pPr>
              <a:r>
                <a:rPr lang="sr-Latn-BA" sz="1600" b="1">
                  <a:solidFill>
                    <a:srgbClr val="A84B9C"/>
                  </a:solidFill>
                  <a:latin typeface="Roboto Condensed"/>
                </a:rPr>
                <a:t>DATUM URUČENJA</a:t>
              </a:r>
              <a:endParaRPr lang="en-US" sz="1200" dirty="0">
                <a:solidFill>
                  <a:srgbClr val="A84B9C"/>
                </a:solidFill>
                <a:latin typeface="Roboto Condensed"/>
              </a:endParaRPr>
            </a:p>
          </p:txBody>
        </p:sp>
      </p:grpSp>
      <p:sp>
        <p:nvSpPr>
          <p:cNvPr id="28" name="Oval 27"/>
          <p:cNvSpPr/>
          <p:nvPr/>
        </p:nvSpPr>
        <p:spPr bwMode="auto">
          <a:xfrm>
            <a:off x="863600" y="4682067"/>
            <a:ext cx="931333" cy="931333"/>
          </a:xfrm>
          <a:prstGeom prst="ellipse">
            <a:avLst/>
          </a:prstGeom>
          <a:noFill/>
          <a:ln w="19050">
            <a:solidFill>
              <a:schemeClr val="accent4"/>
            </a:solidFill>
            <a:round/>
            <a:headEnd/>
            <a:tailEnd/>
          </a:ln>
        </p:spPr>
        <p:txBody>
          <a:bodyPr vert="horz" wrap="none" lIns="121920" tIns="60960" rIns="121920" bIns="60960" numCol="1" rtlCol="0" anchor="ctr" anchorCtr="1" compatLnSpc="1">
            <a:prstTxWarp prst="textNoShape">
              <a:avLst/>
            </a:prstTxWarp>
          </a:bodyPr>
          <a:lstStyle/>
          <a:p>
            <a:pPr algn="ctr" defTabSz="1219170"/>
            <a:r>
              <a:rPr lang="en-US" sz="3733" b="1" dirty="0">
                <a:solidFill>
                  <a:srgbClr val="A84B9C"/>
                </a:solidFill>
                <a:latin typeface="Roboto Condensed"/>
              </a:rPr>
              <a:t>04</a:t>
            </a:r>
          </a:p>
        </p:txBody>
      </p:sp>
      <p:grpSp>
        <p:nvGrpSpPr>
          <p:cNvPr id="29" name="Group 28"/>
          <p:cNvGrpSpPr/>
          <p:nvPr/>
        </p:nvGrpSpPr>
        <p:grpSpPr>
          <a:xfrm>
            <a:off x="5494867" y="4548810"/>
            <a:ext cx="2363532" cy="1371935"/>
            <a:chOff x="1143000" y="1085850"/>
            <a:chExt cx="1772649" cy="1028951"/>
          </a:xfrm>
        </p:grpSpPr>
        <p:sp>
          <p:nvSpPr>
            <p:cNvPr id="30" name="TextBox 29"/>
            <p:cNvSpPr txBox="1"/>
            <p:nvPr/>
          </p:nvSpPr>
          <p:spPr>
            <a:xfrm>
              <a:off x="1143000" y="1276350"/>
              <a:ext cx="1771650" cy="838451"/>
            </a:xfrm>
            <a:prstGeom prst="rect">
              <a:avLst/>
            </a:prstGeom>
            <a:noFill/>
          </p:spPr>
          <p:txBody>
            <a:bodyPr wrap="square" rtlCol="0">
              <a:spAutoFit/>
            </a:bodyPr>
            <a:lstStyle/>
            <a:p>
              <a:pPr algn="just" defTabSz="1219170">
                <a:spcBef>
                  <a:spcPct val="20000"/>
                </a:spcBef>
                <a:defRPr/>
              </a:pPr>
              <a:r>
                <a:rPr lang="sr-Latn-BA" sz="1333">
                  <a:solidFill>
                    <a:srgbClr val="7030A0"/>
                  </a:solidFill>
                </a:rPr>
                <a:t>U slučaju direktne predaje žalbe, ugovorni organ je dužan da izda žaliocu potvrdu o vremenu prijema žalbe. </a:t>
              </a:r>
              <a:endParaRPr lang="sr-Latn-BA" sz="1333" dirty="0">
                <a:solidFill>
                  <a:srgbClr val="7030A0"/>
                </a:solidFill>
              </a:endParaRPr>
            </a:p>
          </p:txBody>
        </p:sp>
        <p:sp>
          <p:nvSpPr>
            <p:cNvPr id="31" name="Rectangle 30"/>
            <p:cNvSpPr/>
            <p:nvPr/>
          </p:nvSpPr>
          <p:spPr>
            <a:xfrm>
              <a:off x="1143000" y="1085850"/>
              <a:ext cx="1772649" cy="253915"/>
            </a:xfrm>
            <a:prstGeom prst="rect">
              <a:avLst/>
            </a:prstGeom>
          </p:spPr>
          <p:txBody>
            <a:bodyPr wrap="none">
              <a:spAutoFit/>
            </a:bodyPr>
            <a:lstStyle/>
            <a:p>
              <a:pPr defTabSz="1219170">
                <a:spcBef>
                  <a:spcPct val="20000"/>
                </a:spcBef>
                <a:defRPr/>
              </a:pPr>
              <a:r>
                <a:rPr lang="sr-Latn-BA" sz="1600" b="1">
                  <a:solidFill>
                    <a:srgbClr val="8B7AC0"/>
                  </a:solidFill>
                  <a:latin typeface="Roboto Condensed"/>
                </a:rPr>
                <a:t>POTVRDA O PRIJEMU</a:t>
              </a:r>
              <a:endParaRPr lang="en-US" sz="1200" dirty="0">
                <a:solidFill>
                  <a:srgbClr val="8B7AC0"/>
                </a:solidFill>
                <a:latin typeface="Roboto Condensed"/>
              </a:endParaRPr>
            </a:p>
          </p:txBody>
        </p:sp>
      </p:grpSp>
      <p:sp>
        <p:nvSpPr>
          <p:cNvPr id="32" name="Oval 31"/>
          <p:cNvSpPr/>
          <p:nvPr/>
        </p:nvSpPr>
        <p:spPr bwMode="auto">
          <a:xfrm>
            <a:off x="4512734" y="4682067"/>
            <a:ext cx="931333" cy="931333"/>
          </a:xfrm>
          <a:prstGeom prst="ellipse">
            <a:avLst/>
          </a:prstGeom>
          <a:noFill/>
          <a:ln w="19050">
            <a:solidFill>
              <a:schemeClr val="accent5"/>
            </a:solidFill>
            <a:round/>
            <a:headEnd/>
            <a:tailEnd/>
          </a:ln>
        </p:spPr>
        <p:txBody>
          <a:bodyPr vert="horz" wrap="none" lIns="121920" tIns="60960" rIns="121920" bIns="60960" numCol="1" rtlCol="0" anchor="ctr" anchorCtr="1" compatLnSpc="1">
            <a:prstTxWarp prst="textNoShape">
              <a:avLst/>
            </a:prstTxWarp>
          </a:bodyPr>
          <a:lstStyle/>
          <a:p>
            <a:pPr algn="ctr" defTabSz="1219170"/>
            <a:r>
              <a:rPr lang="en-US" sz="3733" b="1" dirty="0">
                <a:solidFill>
                  <a:srgbClr val="8B7AC0"/>
                </a:solidFill>
                <a:latin typeface="Roboto Condensed"/>
              </a:rPr>
              <a:t>05</a:t>
            </a:r>
          </a:p>
        </p:txBody>
      </p:sp>
      <p:grpSp>
        <p:nvGrpSpPr>
          <p:cNvPr id="33" name="Group 32"/>
          <p:cNvGrpSpPr/>
          <p:nvPr/>
        </p:nvGrpSpPr>
        <p:grpSpPr>
          <a:xfrm>
            <a:off x="9144000" y="4548810"/>
            <a:ext cx="2362200" cy="1166815"/>
            <a:chOff x="1143000" y="1085850"/>
            <a:chExt cx="1771650" cy="875111"/>
          </a:xfrm>
        </p:grpSpPr>
        <p:sp>
          <p:nvSpPr>
            <p:cNvPr id="34" name="TextBox 33"/>
            <p:cNvSpPr txBox="1"/>
            <p:nvPr/>
          </p:nvSpPr>
          <p:spPr>
            <a:xfrm>
              <a:off x="1143000" y="1276351"/>
              <a:ext cx="1771650" cy="684610"/>
            </a:xfrm>
            <a:prstGeom prst="rect">
              <a:avLst/>
            </a:prstGeom>
            <a:noFill/>
          </p:spPr>
          <p:txBody>
            <a:bodyPr wrap="square" rtlCol="0">
              <a:spAutoFit/>
            </a:bodyPr>
            <a:lstStyle/>
            <a:p>
              <a:pPr algn="just" defTabSz="1219170">
                <a:spcBef>
                  <a:spcPct val="20000"/>
                </a:spcBef>
                <a:defRPr/>
              </a:pPr>
              <a:r>
                <a:rPr lang="sr-Latn-BA" sz="1333">
                  <a:solidFill>
                    <a:srgbClr val="7030A0"/>
                  </a:solidFill>
                </a:rPr>
                <a:t>Žalilac žalbu izjavljuje Kancelariji za razmatranje žalbi putem ugovornog organa</a:t>
              </a:r>
              <a:endParaRPr lang="sr-Latn-BA" sz="1333" dirty="0">
                <a:solidFill>
                  <a:srgbClr val="7030A0"/>
                </a:solidFill>
              </a:endParaRPr>
            </a:p>
          </p:txBody>
        </p:sp>
        <p:sp>
          <p:nvSpPr>
            <p:cNvPr id="35" name="Rectangle 34"/>
            <p:cNvSpPr/>
            <p:nvPr/>
          </p:nvSpPr>
          <p:spPr>
            <a:xfrm>
              <a:off x="1143000" y="1085850"/>
              <a:ext cx="1284198" cy="253915"/>
            </a:xfrm>
            <a:prstGeom prst="rect">
              <a:avLst/>
            </a:prstGeom>
          </p:spPr>
          <p:txBody>
            <a:bodyPr wrap="none">
              <a:spAutoFit/>
            </a:bodyPr>
            <a:lstStyle/>
            <a:p>
              <a:pPr defTabSz="1219170">
                <a:spcBef>
                  <a:spcPct val="20000"/>
                </a:spcBef>
                <a:defRPr/>
              </a:pPr>
              <a:r>
                <a:rPr lang="sr-Latn-BA" sz="1600" b="1">
                  <a:solidFill>
                    <a:srgbClr val="4C387A"/>
                  </a:solidFill>
                  <a:latin typeface="Roboto Condensed"/>
                </a:rPr>
                <a:t>IZJAVLJIVANJE</a:t>
              </a:r>
              <a:endParaRPr lang="en-US" sz="1200" dirty="0">
                <a:solidFill>
                  <a:srgbClr val="4C387A"/>
                </a:solidFill>
                <a:latin typeface="Roboto Condensed"/>
              </a:endParaRPr>
            </a:p>
          </p:txBody>
        </p:sp>
      </p:grpSp>
      <p:sp>
        <p:nvSpPr>
          <p:cNvPr id="36" name="Oval 35"/>
          <p:cNvSpPr/>
          <p:nvPr/>
        </p:nvSpPr>
        <p:spPr bwMode="auto">
          <a:xfrm>
            <a:off x="8161867" y="4682067"/>
            <a:ext cx="931333" cy="931333"/>
          </a:xfrm>
          <a:prstGeom prst="ellipse">
            <a:avLst/>
          </a:prstGeom>
          <a:noFill/>
          <a:ln w="19050">
            <a:solidFill>
              <a:schemeClr val="accent6"/>
            </a:solidFill>
            <a:round/>
            <a:headEnd/>
            <a:tailEnd/>
          </a:ln>
        </p:spPr>
        <p:txBody>
          <a:bodyPr vert="horz" wrap="none" lIns="121920" tIns="60960" rIns="121920" bIns="60960" numCol="1" rtlCol="0" anchor="ctr" anchorCtr="1" compatLnSpc="1">
            <a:prstTxWarp prst="textNoShape">
              <a:avLst/>
            </a:prstTxWarp>
          </a:bodyPr>
          <a:lstStyle/>
          <a:p>
            <a:pPr algn="ctr" defTabSz="1219170"/>
            <a:r>
              <a:rPr lang="en-US" sz="3733" b="1" dirty="0">
                <a:solidFill>
                  <a:srgbClr val="4C387A"/>
                </a:solidFill>
                <a:latin typeface="Roboto Condensed"/>
              </a:rPr>
              <a:t>06</a:t>
            </a:r>
          </a:p>
        </p:txBody>
      </p:sp>
    </p:spTree>
    <p:extLst>
      <p:ext uri="{BB962C8B-B14F-4D97-AF65-F5344CB8AC3E}">
        <p14:creationId xmlns:p14="http://schemas.microsoft.com/office/powerpoint/2010/main" val="59563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child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8" grpId="0" animBg="1"/>
      <p:bldP spid="32"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a:solidFill>
                  <a:schemeClr val="accent6">
                    <a:lumMod val="50000"/>
                  </a:schemeClr>
                </a:solidFill>
              </a:rPr>
              <a:t>Rokovi za izjavljivanje žalbe</a:t>
            </a:r>
            <a:endParaRPr lang="en-US" dirty="0">
              <a:solidFill>
                <a:schemeClr val="accent6">
                  <a:lumMod val="50000"/>
                </a:schemeClr>
              </a:solidFill>
            </a:endParaRPr>
          </a:p>
        </p:txBody>
      </p:sp>
      <p:sp>
        <p:nvSpPr>
          <p:cNvPr id="28" name="Text Placeholder 27"/>
          <p:cNvSpPr>
            <a:spLocks noGrp="1"/>
          </p:cNvSpPr>
          <p:nvPr>
            <p:ph type="body" sz="half" idx="2"/>
          </p:nvPr>
        </p:nvSpPr>
        <p:spPr/>
        <p:txBody>
          <a:bodyPr/>
          <a:lstStyle/>
          <a:p>
            <a:r>
              <a:rPr lang="sr-Latn-BA">
                <a:solidFill>
                  <a:schemeClr val="accent6">
                    <a:lumMod val="50000"/>
                  </a:schemeClr>
                </a:solidFill>
              </a:rPr>
              <a:t>Član 101.</a:t>
            </a:r>
            <a:r>
              <a:rPr lang="sr-Cyrl-BA">
                <a:solidFill>
                  <a:schemeClr val="accent6">
                    <a:lumMod val="50000"/>
                  </a:schemeClr>
                </a:solidFill>
              </a:rPr>
              <a:t> </a:t>
            </a:r>
            <a:r>
              <a:rPr lang="sr-Latn-BA">
                <a:solidFill>
                  <a:schemeClr val="accent6">
                    <a:lumMod val="50000"/>
                  </a:schemeClr>
                </a:solidFill>
              </a:rPr>
              <a:t>ZJN</a:t>
            </a:r>
            <a:endParaRPr lang="en-US" dirty="0">
              <a:solidFill>
                <a:schemeClr val="accent6">
                  <a:lumMod val="50000"/>
                </a:schemeClr>
              </a:solidFill>
            </a:endParaRPr>
          </a:p>
        </p:txBody>
      </p:sp>
      <p:sp>
        <p:nvSpPr>
          <p:cNvPr id="6" name="Folded Corner 5"/>
          <p:cNvSpPr/>
          <p:nvPr/>
        </p:nvSpPr>
        <p:spPr bwMode="auto">
          <a:xfrm>
            <a:off x="662076" y="1157886"/>
            <a:ext cx="3550955" cy="5509906"/>
          </a:xfrm>
          <a:prstGeom prst="foldedCorner">
            <a:avLst>
              <a:gd name="adj" fmla="val 13464"/>
            </a:avLst>
          </a:prstGeom>
          <a:solidFill>
            <a:schemeClr val="bg1">
              <a:lumMod val="85000"/>
              <a:alpha val="74000"/>
            </a:schemeClr>
          </a:solid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sp>
        <p:nvSpPr>
          <p:cNvPr id="5" name="TextBox 4"/>
          <p:cNvSpPr txBox="1"/>
          <p:nvPr/>
        </p:nvSpPr>
        <p:spPr>
          <a:xfrm>
            <a:off x="822797" y="1950026"/>
            <a:ext cx="3286876" cy="4778231"/>
          </a:xfrm>
          <a:prstGeom prst="rect">
            <a:avLst/>
          </a:prstGeom>
          <a:noFill/>
        </p:spPr>
        <p:txBody>
          <a:bodyPr wrap="square" lIns="0" tIns="0" rIns="0" bIns="0" rtlCol="0">
            <a:spAutoFit/>
          </a:bodyPr>
          <a:lstStyle/>
          <a:p>
            <a:pPr marL="228600" lvl="0" indent="-228600" algn="just">
              <a:lnSpc>
                <a:spcPct val="115000"/>
              </a:lnSpc>
              <a:buFont typeface="+mj-lt"/>
              <a:buAutoNum type="alphaLcParenR"/>
              <a:tabLst>
                <a:tab pos="457200" algn="l"/>
              </a:tabLst>
            </a:pPr>
            <a:r>
              <a:rPr lang="hr-BA" sz="1200">
                <a:solidFill>
                  <a:srgbClr val="00000A"/>
                </a:solidFill>
                <a:latin typeface="Times New Roman" panose="02020603050405020304" pitchFamily="18" charset="0"/>
                <a:ea typeface="Times New Roman" panose="02020603050405020304" pitchFamily="18" charset="0"/>
              </a:rPr>
              <a:t>u roku od deset dana od dana objave obavještenja u odnosu na podatke iz obavještenja o nabavci, odnosno u roku od deset dana od dana preuzimanja tenderske dokumentacije na sadržaj tenderske dokumentacije;</a:t>
            </a:r>
          </a:p>
          <a:p>
            <a:pPr marL="228600" lvl="0" indent="-228600" algn="just">
              <a:lnSpc>
                <a:spcPct val="115000"/>
              </a:lnSpc>
              <a:buFont typeface="+mj-lt"/>
              <a:buAutoNum type="alphaLcParenR"/>
              <a:tabLst>
                <a:tab pos="457200" algn="l"/>
              </a:tabLst>
            </a:pPr>
            <a:r>
              <a:rPr lang="hr-BA" sz="1200">
                <a:solidFill>
                  <a:srgbClr val="00000A"/>
                </a:solidFill>
                <a:latin typeface="Times New Roman" panose="02020603050405020304" pitchFamily="18" charset="0"/>
                <a:ea typeface="Times New Roman" panose="02020603050405020304" pitchFamily="18" charset="0"/>
              </a:rPr>
              <a:t>u roku od deset dana od dana objave izmjene i/ili dopune tenderske dokumentacije u odnosu na sadržaj izmjene i/ili dopune tenderske dokumentacije;</a:t>
            </a:r>
          </a:p>
          <a:p>
            <a:pPr marL="228600" lvl="0" indent="-228600" algn="just">
              <a:lnSpc>
                <a:spcPct val="115000"/>
              </a:lnSpc>
              <a:buFont typeface="+mj-lt"/>
              <a:buAutoNum type="alphaLcParenR"/>
              <a:tabLst>
                <a:tab pos="457200" algn="l"/>
              </a:tabLst>
            </a:pPr>
            <a:r>
              <a:rPr lang="hr-BA" sz="1200">
                <a:solidFill>
                  <a:srgbClr val="00000A"/>
                </a:solidFill>
                <a:latin typeface="Times New Roman" panose="02020603050405020304" pitchFamily="18" charset="0"/>
                <a:ea typeface="Times New Roman" panose="02020603050405020304" pitchFamily="18" charset="0"/>
              </a:rPr>
              <a:t>u roku od pet dana po prijemu zapisnika o otvaranju ponuda, u odnosu na radnje, postupanja, nečinjenja ili propuštanja u postupku otvaranja ponuda;</a:t>
            </a:r>
          </a:p>
          <a:p>
            <a:pPr marL="228600" lvl="0" indent="-228600" algn="just">
              <a:lnSpc>
                <a:spcPct val="115000"/>
              </a:lnSpc>
              <a:buFont typeface="+mj-lt"/>
              <a:buAutoNum type="alphaLcParenR"/>
              <a:tabLst>
                <a:tab pos="457200" algn="l"/>
              </a:tabLst>
            </a:pPr>
            <a:r>
              <a:rPr lang="hr-BA" sz="1200">
                <a:solidFill>
                  <a:srgbClr val="00000A"/>
                </a:solidFill>
                <a:latin typeface="Times New Roman" panose="02020603050405020304" pitchFamily="18" charset="0"/>
                <a:ea typeface="Times New Roman" panose="02020603050405020304" pitchFamily="18" charset="0"/>
              </a:rPr>
              <a:t>u roku od deset dana od prijema odluke o kvalifikovanosti kandidata ili odluke o izboru najpovoljnijeg ponuđača ili odluke o poništenju postupka;</a:t>
            </a:r>
          </a:p>
          <a:p>
            <a:pPr marL="228600" lvl="0" indent="-228600" algn="just">
              <a:lnSpc>
                <a:spcPct val="115000"/>
              </a:lnSpc>
              <a:buFont typeface="+mj-lt"/>
              <a:buAutoNum type="alphaLcParenR"/>
              <a:tabLst>
                <a:tab pos="457200" algn="l"/>
              </a:tabLst>
            </a:pPr>
            <a:r>
              <a:rPr lang="hr-BA" sz="1200">
                <a:solidFill>
                  <a:srgbClr val="00000A"/>
                </a:solidFill>
                <a:latin typeface="Times New Roman" panose="02020603050405020304" pitchFamily="18" charset="0"/>
                <a:ea typeface="Times New Roman" panose="02020603050405020304" pitchFamily="18" charset="0"/>
              </a:rPr>
              <a:t>u roku od deset dana od dana kada je ugovorni organ trebao donijeti odluku iz postupka, a propustio je da je donese.</a:t>
            </a:r>
          </a:p>
          <a:p>
            <a:pPr marL="0" marR="0" lvl="0" indent="0" algn="just" defTabSz="914400" rtl="0" eaLnBrk="1" fontAlgn="auto" latinLnBrk="0" hangingPunct="1">
              <a:lnSpc>
                <a:spcPct val="115000"/>
              </a:lnSpc>
              <a:spcBef>
                <a:spcPts val="0"/>
              </a:spcBef>
              <a:spcAft>
                <a:spcPts val="0"/>
              </a:spcAft>
              <a:buClrTx/>
              <a:buSzTx/>
              <a:buFontTx/>
              <a:buNone/>
              <a:tabLst>
                <a:tab pos="457200" algn="l"/>
              </a:tabLst>
              <a:defRPr/>
            </a:pPr>
            <a:r>
              <a:rPr kumimoji="0" lang="hr-BA" sz="1600" b="0"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cs typeface="+mn-cs"/>
              </a:rPr>
              <a:t>. </a:t>
            </a:r>
          </a:p>
          <a:p>
            <a:pPr marL="173038" marR="0" lvl="0" indent="0" algn="just" defTabSz="914400" rtl="0" eaLnBrk="1" fontAlgn="auto" latinLnBrk="0" hangingPunct="1">
              <a:lnSpc>
                <a:spcPct val="115000"/>
              </a:lnSpc>
              <a:spcBef>
                <a:spcPts val="0"/>
              </a:spcBef>
              <a:spcAft>
                <a:spcPts val="0"/>
              </a:spcAft>
              <a:buClrTx/>
              <a:buSzTx/>
              <a:buFontTx/>
              <a:buNone/>
              <a:tabLst>
                <a:tab pos="457200" algn="l"/>
              </a:tabLst>
              <a:defRPr/>
            </a:pPr>
            <a:endParaRPr kumimoji="0" lang="sr-Latn-BA" sz="1400" b="0"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cs typeface="+mn-cs"/>
            </a:endParaRPr>
          </a:p>
        </p:txBody>
      </p:sp>
      <p:grpSp>
        <p:nvGrpSpPr>
          <p:cNvPr id="7" name="Group 6"/>
          <p:cNvGrpSpPr/>
          <p:nvPr/>
        </p:nvGrpSpPr>
        <p:grpSpPr>
          <a:xfrm>
            <a:off x="759170" y="1358912"/>
            <a:ext cx="3405804" cy="508000"/>
            <a:chOff x="800100" y="1162050"/>
            <a:chExt cx="1604021" cy="381000"/>
          </a:xfrm>
        </p:grpSpPr>
        <p:sp>
          <p:nvSpPr>
            <p:cNvPr id="8" name="Rounded Rectangle 7"/>
            <p:cNvSpPr/>
            <p:nvPr/>
          </p:nvSpPr>
          <p:spPr bwMode="auto">
            <a:xfrm>
              <a:off x="800100" y="1162050"/>
              <a:ext cx="1600200" cy="381000"/>
            </a:xfrm>
            <a:prstGeom prst="roundRect">
              <a:avLst>
                <a:gd name="adj" fmla="val 37234"/>
              </a:avLst>
            </a:prstGeom>
            <a:solidFill>
              <a:schemeClr val="bg1">
                <a:lumMod val="7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sp>
          <p:nvSpPr>
            <p:cNvPr id="9" name="Text Placeholder 8"/>
            <p:cNvSpPr txBox="1">
              <a:spLocks/>
            </p:cNvSpPr>
            <p:nvPr/>
          </p:nvSpPr>
          <p:spPr>
            <a:xfrm>
              <a:off x="868751" y="1252178"/>
              <a:ext cx="1535370" cy="200744"/>
            </a:xfrm>
            <a:prstGeom prst="rect">
              <a:avLst/>
            </a:prstGeom>
          </p:spPr>
          <p:txBody>
            <a:bodyPr lIns="0" tIns="0" rIns="0" bIns="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sr-Latn-BA" sz="1867" b="1" i="0" u="none" strike="noStrike" kern="1200" cap="none" spc="0" normalizeH="0" baseline="0" noProof="0">
                  <a:ln>
                    <a:noFill/>
                  </a:ln>
                  <a:solidFill>
                    <a:srgbClr val="262626">
                      <a:lumMod val="75000"/>
                      <a:lumOff val="25000"/>
                    </a:srgbClr>
                  </a:solidFill>
                  <a:effectLst/>
                  <a:uLnTx/>
                  <a:uFillTx/>
                  <a:latin typeface="Roboto Condensed"/>
                  <a:ea typeface="+mn-ea"/>
                  <a:cs typeface="+mn-cs"/>
                </a:rPr>
                <a:t>Redovni</a:t>
              </a:r>
              <a:endParaRPr kumimoji="0" lang="en-US" sz="1867" b="0"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grpSp>
      <p:sp>
        <p:nvSpPr>
          <p:cNvPr id="11" name="Folded Corner 10"/>
          <p:cNvSpPr/>
          <p:nvPr/>
        </p:nvSpPr>
        <p:spPr bwMode="auto">
          <a:xfrm>
            <a:off x="4367989" y="1157886"/>
            <a:ext cx="3550955" cy="5509906"/>
          </a:xfrm>
          <a:prstGeom prst="foldedCorner">
            <a:avLst>
              <a:gd name="adj" fmla="val 13464"/>
            </a:avLst>
          </a:prstGeom>
          <a:solidFill>
            <a:schemeClr val="bg1">
              <a:lumMod val="85000"/>
              <a:alpha val="74000"/>
            </a:schemeClr>
          </a:solid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sp>
        <p:nvSpPr>
          <p:cNvPr id="12" name="TextBox 11"/>
          <p:cNvSpPr txBox="1"/>
          <p:nvPr/>
        </p:nvSpPr>
        <p:spPr>
          <a:xfrm>
            <a:off x="4500028" y="1946464"/>
            <a:ext cx="3286876" cy="1894237"/>
          </a:xfrm>
          <a:prstGeom prst="rect">
            <a:avLst/>
          </a:prstGeom>
          <a:noFill/>
        </p:spPr>
        <p:txBody>
          <a:bodyPr wrap="square" lIns="0" tIns="0" rIns="0" bIns="0" rtlCol="0">
            <a:spAutoFit/>
          </a:bodyPr>
          <a:lstStyle/>
          <a:p>
            <a:pPr lvl="0" algn="just">
              <a:lnSpc>
                <a:spcPct val="115000"/>
              </a:lnSpc>
              <a:tabLst>
                <a:tab pos="457200" algn="l"/>
                <a:tab pos="449580" algn="l"/>
              </a:tabLst>
            </a:pPr>
            <a:r>
              <a:rPr lang="hr-BA" sz="1200">
                <a:solidFill>
                  <a:srgbClr val="000000"/>
                </a:solidFill>
                <a:latin typeface="Times New Roman" panose="02020603050405020304" pitchFamily="18" charset="0"/>
                <a:ea typeface="Times New Roman" panose="02020603050405020304" pitchFamily="18" charset="0"/>
              </a:rPr>
              <a:t>U slučaju dodjele ugovora na osnovu okvirnog sporazuma iz člana 32. stav (5) tačka b) ovog zakona ili u okviru dinamičkog sistema kupovine iz člana 123. ovog zakona, žalba se izjavljuje u roku od deset dana nakon što ugovorni organ obavijesti ponuđače da je ugovor na osnovu okvirnog sporazuma ili dinamičkog sistema kupovine zaključen u odnosu na postupak dodjele ugovora u sklopu okvirnog sporazuma ili dinamičkog sistema kupovine.</a:t>
            </a:r>
            <a:r>
              <a:rPr kumimoji="0" lang="hr-BA" sz="1200" b="1"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rPr>
              <a:t>.</a:t>
            </a:r>
            <a:endParaRPr kumimoji="0" lang="sr-Latn-BA" sz="1200" b="1"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4452563" y="1371060"/>
            <a:ext cx="3284202" cy="508000"/>
            <a:chOff x="800100" y="1162050"/>
            <a:chExt cx="1600200" cy="381000"/>
          </a:xfrm>
        </p:grpSpPr>
        <p:sp>
          <p:nvSpPr>
            <p:cNvPr id="14" name="Rounded Rectangle 13"/>
            <p:cNvSpPr/>
            <p:nvPr/>
          </p:nvSpPr>
          <p:spPr bwMode="auto">
            <a:xfrm>
              <a:off x="800100" y="1162050"/>
              <a:ext cx="1600200" cy="381000"/>
            </a:xfrm>
            <a:prstGeom prst="roundRect">
              <a:avLst>
                <a:gd name="adj" fmla="val 37234"/>
              </a:avLst>
            </a:prstGeom>
            <a:solidFill>
              <a:schemeClr val="bg1">
                <a:lumMod val="7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sp>
          <p:nvSpPr>
            <p:cNvPr id="15" name="Text Placeholder 8"/>
            <p:cNvSpPr txBox="1">
              <a:spLocks/>
            </p:cNvSpPr>
            <p:nvPr/>
          </p:nvSpPr>
          <p:spPr>
            <a:xfrm>
              <a:off x="953630" y="1221131"/>
              <a:ext cx="1355949" cy="222680"/>
            </a:xfrm>
            <a:prstGeom prst="rect">
              <a:avLst/>
            </a:prstGeom>
          </p:spPr>
          <p:txBody>
            <a:bodyPr lIns="0" tIns="0" rIns="0" bIns="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sr-Latn-BA" sz="1867" b="1" i="0" u="none" strike="noStrike" kern="1200" cap="none" spc="0" normalizeH="0" baseline="0" noProof="0">
                  <a:ln>
                    <a:noFill/>
                  </a:ln>
                  <a:solidFill>
                    <a:srgbClr val="262626">
                      <a:lumMod val="75000"/>
                      <a:lumOff val="25000"/>
                    </a:srgbClr>
                  </a:solidFill>
                  <a:effectLst/>
                  <a:uLnTx/>
                  <a:uFillTx/>
                  <a:latin typeface="Roboto Condensed"/>
                  <a:ea typeface="+mn-ea"/>
                  <a:cs typeface="+mn-cs"/>
                </a:rPr>
                <a:t>Okvirni sporazum i DSK</a:t>
              </a:r>
              <a:endParaRPr kumimoji="0" lang="en-US" sz="1867" b="0"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grpSp>
      <p:sp>
        <p:nvSpPr>
          <p:cNvPr id="17" name="Folded Corner 16"/>
          <p:cNvSpPr/>
          <p:nvPr/>
        </p:nvSpPr>
        <p:spPr bwMode="auto">
          <a:xfrm>
            <a:off x="7992532" y="1157885"/>
            <a:ext cx="3550955" cy="5509907"/>
          </a:xfrm>
          <a:prstGeom prst="foldedCorner">
            <a:avLst>
              <a:gd name="adj" fmla="val 13464"/>
            </a:avLst>
          </a:prstGeom>
          <a:solidFill>
            <a:schemeClr val="bg1">
              <a:lumMod val="85000"/>
              <a:alpha val="74000"/>
            </a:schemeClr>
          </a:solid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sp>
        <p:nvSpPr>
          <p:cNvPr id="18" name="TextBox 17"/>
          <p:cNvSpPr txBox="1"/>
          <p:nvPr/>
        </p:nvSpPr>
        <p:spPr>
          <a:xfrm>
            <a:off x="8124574" y="2139619"/>
            <a:ext cx="3286876" cy="2618666"/>
          </a:xfrm>
          <a:prstGeom prst="rect">
            <a:avLst/>
          </a:prstGeom>
          <a:noFill/>
        </p:spPr>
        <p:txBody>
          <a:bodyPr wrap="square" lIns="0" tIns="0" rIns="0" bIns="0" rtlCol="0">
            <a:spAutoFit/>
          </a:bodyPr>
          <a:lstStyle/>
          <a:p>
            <a:pPr lvl="0" algn="just">
              <a:tabLst>
                <a:tab pos="457200" algn="l"/>
                <a:tab pos="449580" algn="l"/>
              </a:tabLst>
            </a:pPr>
            <a:r>
              <a:rPr kumimoji="0" lang="hr-BA" sz="1200" b="1"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rPr>
              <a:t>(</a:t>
            </a:r>
            <a:r>
              <a:rPr lang="hr-BA" sz="1200">
                <a:solidFill>
                  <a:srgbClr val="00000A"/>
                </a:solidFill>
                <a:latin typeface="Times New Roman" panose="02020603050405020304" pitchFamily="18" charset="0"/>
                <a:ea typeface="Times New Roman" panose="02020603050405020304" pitchFamily="18" charset="0"/>
              </a:rPr>
              <a:t>5) U postupku nabavke koji se provodi putem konkurentskog zahtjeva žalba se izjavljuje u roku od pet dana od:</a:t>
            </a:r>
          </a:p>
          <a:p>
            <a:pPr marL="342900" lvl="0" indent="-342900" algn="just">
              <a:buFont typeface="+mj-lt"/>
              <a:buAutoNum type="alphaLcParenR"/>
              <a:tabLst>
                <a:tab pos="457200" algn="l"/>
                <a:tab pos="449580" algn="l"/>
              </a:tabLst>
            </a:pPr>
            <a:r>
              <a:rPr lang="hr-BA" sz="1200">
                <a:solidFill>
                  <a:srgbClr val="00000A"/>
                </a:solidFill>
                <a:latin typeface="Times New Roman" panose="02020603050405020304" pitchFamily="18" charset="0"/>
                <a:ea typeface="Times New Roman" panose="02020603050405020304" pitchFamily="18" charset="0"/>
              </a:rPr>
              <a:t>preuzimanja konkurentskog zahtjeva;</a:t>
            </a:r>
          </a:p>
          <a:p>
            <a:pPr marL="342900" lvl="0" indent="-342900" algn="just">
              <a:buFont typeface="+mj-lt"/>
              <a:buAutoNum type="alphaLcParenR"/>
              <a:tabLst>
                <a:tab pos="457200" algn="l"/>
                <a:tab pos="449580" algn="l"/>
              </a:tabLst>
            </a:pPr>
            <a:r>
              <a:rPr lang="hr-BA" sz="1200">
                <a:solidFill>
                  <a:srgbClr val="00000A"/>
                </a:solidFill>
                <a:latin typeface="Times New Roman" panose="02020603050405020304" pitchFamily="18" charset="0"/>
                <a:ea typeface="Times New Roman" panose="02020603050405020304" pitchFamily="18" charset="0"/>
              </a:rPr>
              <a:t>prijema zapisnika o otvaranju ponuda;</a:t>
            </a:r>
          </a:p>
          <a:p>
            <a:pPr marL="342900" lvl="0" indent="-342900" algn="just">
              <a:buFont typeface="+mj-lt"/>
              <a:buAutoNum type="alphaLcParenR"/>
              <a:tabLst>
                <a:tab pos="457200" algn="l"/>
                <a:tab pos="449580" algn="l"/>
              </a:tabLst>
            </a:pPr>
            <a:r>
              <a:rPr lang="hr-BA" sz="1200">
                <a:solidFill>
                  <a:srgbClr val="00000A"/>
                </a:solidFill>
                <a:latin typeface="Times New Roman" panose="02020603050405020304" pitchFamily="18" charset="0"/>
                <a:ea typeface="Times New Roman" panose="02020603050405020304" pitchFamily="18" charset="0"/>
              </a:rPr>
              <a:t>prijema odluke o izboru najpovoljnijeg ponuđača ili prijema odluke o poništenju postupka nabavke.</a:t>
            </a:r>
          </a:p>
          <a:p>
            <a:pPr lvl="0" algn="just">
              <a:lnSpc>
                <a:spcPct val="115000"/>
              </a:lnSpc>
              <a:spcAft>
                <a:spcPts val="1010"/>
              </a:spcAft>
              <a:tabLst>
                <a:tab pos="457200" algn="l"/>
                <a:tab pos="449580" algn="l"/>
              </a:tabLst>
            </a:pPr>
            <a:endParaRPr lang="hr-BA" sz="1200">
              <a:solidFill>
                <a:srgbClr val="00000A"/>
              </a:solidFill>
              <a:latin typeface="Times New Roman" panose="02020603050405020304" pitchFamily="18" charset="0"/>
              <a:ea typeface="Times New Roman" panose="02020603050405020304" pitchFamily="18" charset="0"/>
            </a:endParaRPr>
          </a:p>
          <a:p>
            <a:pPr lvl="0" algn="just">
              <a:lnSpc>
                <a:spcPct val="115000"/>
              </a:lnSpc>
              <a:spcAft>
                <a:spcPts val="1010"/>
              </a:spcAft>
              <a:tabLst>
                <a:tab pos="457200" algn="l"/>
                <a:tab pos="449580" algn="l"/>
              </a:tabLst>
            </a:pPr>
            <a:r>
              <a:rPr lang="hr-BA" sz="1200">
                <a:solidFill>
                  <a:srgbClr val="00000A"/>
                </a:solidFill>
                <a:latin typeface="Times New Roman" panose="02020603050405020304" pitchFamily="18" charset="0"/>
                <a:ea typeface="Times New Roman" panose="02020603050405020304" pitchFamily="18" charset="0"/>
              </a:rPr>
              <a:t>(6) U postupku direktnog sporazuma žalba nije dopuštena.</a:t>
            </a:r>
          </a:p>
          <a:p>
            <a:pPr marL="0" marR="0" lvl="0" indent="0" algn="just" defTabSz="914400" rtl="0" eaLnBrk="1" fontAlgn="auto" latinLnBrk="0" hangingPunct="1">
              <a:lnSpc>
                <a:spcPct val="115000"/>
              </a:lnSpc>
              <a:spcBef>
                <a:spcPts val="0"/>
              </a:spcBef>
              <a:spcAft>
                <a:spcPts val="1010"/>
              </a:spcAft>
              <a:buClrTx/>
              <a:buSzTx/>
              <a:buFontTx/>
              <a:buNone/>
              <a:tabLst>
                <a:tab pos="457200" algn="l"/>
                <a:tab pos="449580" algn="l"/>
              </a:tabLst>
              <a:defRPr/>
            </a:pPr>
            <a:r>
              <a:rPr kumimoji="0" lang="hr-BA" sz="1400" b="0"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cs typeface="+mn-cs"/>
              </a:rPr>
              <a:t>.</a:t>
            </a:r>
            <a:endParaRPr kumimoji="0" lang="sr-Latn-BA" sz="1400" b="0" i="0" u="none" strike="noStrike" kern="1200" cap="none" spc="0" normalizeH="0" baseline="0" noProof="0">
              <a:ln>
                <a:noFill/>
              </a:ln>
              <a:solidFill>
                <a:srgbClr val="00000A"/>
              </a:solidFill>
              <a:effectLst/>
              <a:uLnTx/>
              <a:uFillTx/>
              <a:latin typeface="Times New Roman" panose="02020603050405020304" pitchFamily="18" charset="0"/>
              <a:ea typeface="Times New Roman" panose="02020603050405020304" pitchFamily="18" charset="0"/>
              <a:cs typeface="+mn-cs"/>
            </a:endParaRPr>
          </a:p>
        </p:txBody>
      </p:sp>
      <p:grpSp>
        <p:nvGrpSpPr>
          <p:cNvPr id="19" name="Group 18"/>
          <p:cNvGrpSpPr/>
          <p:nvPr/>
        </p:nvGrpSpPr>
        <p:grpSpPr>
          <a:xfrm>
            <a:off x="8049275" y="1377905"/>
            <a:ext cx="3437467" cy="508000"/>
            <a:chOff x="800100" y="1162050"/>
            <a:chExt cx="1600200" cy="381000"/>
          </a:xfrm>
        </p:grpSpPr>
        <p:sp>
          <p:nvSpPr>
            <p:cNvPr id="20" name="Rounded Rectangle 19"/>
            <p:cNvSpPr/>
            <p:nvPr/>
          </p:nvSpPr>
          <p:spPr bwMode="auto">
            <a:xfrm>
              <a:off x="800100" y="1162050"/>
              <a:ext cx="1600200" cy="381000"/>
            </a:xfrm>
            <a:prstGeom prst="roundRect">
              <a:avLst>
                <a:gd name="adj" fmla="val 37234"/>
              </a:avLst>
            </a:prstGeom>
            <a:solidFill>
              <a:schemeClr val="bg1">
                <a:lumMod val="75000"/>
              </a:schemeClr>
            </a:solid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sp>
          <p:nvSpPr>
            <p:cNvPr id="21" name="Text Placeholder 8"/>
            <p:cNvSpPr txBox="1">
              <a:spLocks/>
            </p:cNvSpPr>
            <p:nvPr/>
          </p:nvSpPr>
          <p:spPr>
            <a:xfrm>
              <a:off x="896098" y="1252177"/>
              <a:ext cx="1408204" cy="186501"/>
            </a:xfrm>
            <a:prstGeom prst="rect">
              <a:avLst/>
            </a:prstGeom>
          </p:spPr>
          <p:txBody>
            <a:bodyPr lIns="0" tIns="0" rIns="0" bIns="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sr-Latn-BA" sz="1867" b="1" i="0" u="none" strike="noStrike" kern="1200" cap="none" spc="0" normalizeH="0" baseline="0" noProof="0">
                  <a:ln>
                    <a:noFill/>
                  </a:ln>
                  <a:solidFill>
                    <a:srgbClr val="262626">
                      <a:lumMod val="75000"/>
                      <a:lumOff val="25000"/>
                    </a:srgbClr>
                  </a:solidFill>
                  <a:effectLst/>
                  <a:uLnTx/>
                  <a:uFillTx/>
                  <a:latin typeface="Roboto Condensed"/>
                  <a:ea typeface="+mn-ea"/>
                  <a:cs typeface="+mn-cs"/>
                </a:rPr>
                <a:t>Postupci male vrijednosti</a:t>
              </a:r>
              <a:endParaRPr kumimoji="0" lang="en-US" sz="1867" b="0" i="0" u="none" strike="noStrike" kern="1200" cap="none" spc="0" normalizeH="0" baseline="0" noProof="0" dirty="0">
                <a:ln>
                  <a:noFill/>
                </a:ln>
                <a:solidFill>
                  <a:srgbClr val="262626">
                    <a:lumMod val="75000"/>
                    <a:lumOff val="25000"/>
                  </a:srgbClr>
                </a:solidFill>
                <a:effectLst/>
                <a:uLnTx/>
                <a:uFillTx/>
                <a:latin typeface="Roboto Condensed"/>
                <a:ea typeface="+mn-ea"/>
                <a:cs typeface="+mn-cs"/>
              </a:endParaRPr>
            </a:p>
          </p:txBody>
        </p:sp>
      </p:grpSp>
    </p:spTree>
    <p:extLst>
      <p:ext uri="{BB962C8B-B14F-4D97-AF65-F5344CB8AC3E}">
        <p14:creationId xmlns:p14="http://schemas.microsoft.com/office/powerpoint/2010/main" val="22087972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1" grpId="0" animBg="1"/>
      <p:bldP spid="12" grpId="0"/>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r-Latn-BA">
                <a:solidFill>
                  <a:schemeClr val="accent4">
                    <a:lumMod val="75000"/>
                  </a:schemeClr>
                </a:solidFill>
              </a:rPr>
              <a:t>Žalba</a:t>
            </a:r>
            <a:endParaRPr lang="en-US" dirty="0">
              <a:solidFill>
                <a:schemeClr val="accent4">
                  <a:lumMod val="75000"/>
                </a:schemeClr>
              </a:solidFill>
            </a:endParaRPr>
          </a:p>
        </p:txBody>
      </p:sp>
      <p:grpSp>
        <p:nvGrpSpPr>
          <p:cNvPr id="36" name="Group 35"/>
          <p:cNvGrpSpPr/>
          <p:nvPr/>
        </p:nvGrpSpPr>
        <p:grpSpPr>
          <a:xfrm>
            <a:off x="1155941" y="1606592"/>
            <a:ext cx="4869972" cy="4017831"/>
            <a:chOff x="2790186" y="1624044"/>
            <a:chExt cx="1843548" cy="2670810"/>
          </a:xfrm>
        </p:grpSpPr>
        <p:sp>
          <p:nvSpPr>
            <p:cNvPr id="37" name="Rectangle 36"/>
            <p:cNvSpPr/>
            <p:nvPr/>
          </p:nvSpPr>
          <p:spPr>
            <a:xfrm>
              <a:off x="2790186" y="1780254"/>
              <a:ext cx="1843548"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Condensed"/>
                <a:ea typeface="+mn-ea"/>
                <a:cs typeface="+mn-cs"/>
              </a:endParaRPr>
            </a:p>
          </p:txBody>
        </p:sp>
        <p:grpSp>
          <p:nvGrpSpPr>
            <p:cNvPr id="38" name="Group 11"/>
            <p:cNvGrpSpPr/>
            <p:nvPr/>
          </p:nvGrpSpPr>
          <p:grpSpPr>
            <a:xfrm>
              <a:off x="3149985" y="1624044"/>
              <a:ext cx="1123950" cy="746637"/>
              <a:chOff x="2645799" y="1958340"/>
              <a:chExt cx="1123950" cy="746637"/>
            </a:xfrm>
          </p:grpSpPr>
          <p:sp>
            <p:nvSpPr>
              <p:cNvPr id="39" name="Trapezoid 38"/>
              <p:cNvSpPr/>
              <p:nvPr/>
            </p:nvSpPr>
            <p:spPr>
              <a:xfrm>
                <a:off x="2645799" y="1958975"/>
                <a:ext cx="1123950" cy="156210"/>
              </a:xfrm>
              <a:prstGeom prst="trapezoid">
                <a:avLst>
                  <a:gd name="adj" fmla="val 679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0" name="Pentagon 39"/>
              <p:cNvSpPr/>
              <p:nvPr/>
            </p:nvSpPr>
            <p:spPr>
              <a:xfrm rot="5400000">
                <a:off x="2834456" y="1874459"/>
                <a:ext cx="746637" cy="914400"/>
              </a:xfrm>
              <a:prstGeom prst="homePlate">
                <a:avLst>
                  <a:gd name="adj" fmla="val 317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Condensed"/>
                  <a:ea typeface="+mn-ea"/>
                  <a:cs typeface="+mn-cs"/>
                </a:endParaRPr>
              </a:p>
            </p:txBody>
          </p:sp>
        </p:grpSp>
      </p:grpSp>
      <p:sp>
        <p:nvSpPr>
          <p:cNvPr id="41" name="Text Placeholder 3"/>
          <p:cNvSpPr txBox="1">
            <a:spLocks/>
          </p:cNvSpPr>
          <p:nvPr/>
        </p:nvSpPr>
        <p:spPr>
          <a:xfrm>
            <a:off x="1155941" y="2999556"/>
            <a:ext cx="4792231" cy="290130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sr-Latn-BA" sz="1600" b="1" i="0" u="none" strike="noStrike" kern="1200" cap="none" spc="0" normalizeH="0" baseline="0" noProof="0">
                <a:ln>
                  <a:noFill/>
                </a:ln>
                <a:solidFill>
                  <a:prstClr val="black">
                    <a:lumMod val="65000"/>
                    <a:lumOff val="35000"/>
                  </a:prstClr>
                </a:solidFill>
                <a:effectLst/>
                <a:uLnTx/>
                <a:uFillTx/>
                <a:latin typeface="Roboto Condensed"/>
                <a:ea typeface="+mn-ea"/>
                <a:cs typeface="+mn-cs"/>
              </a:rPr>
              <a:t>Izjavljivanje</a:t>
            </a:r>
            <a:endParaRPr kumimoji="0" lang="en-US" sz="1600" b="1" i="0" u="none" strike="noStrike" kern="1200" cap="none" spc="0" normalizeH="0" baseline="0" noProof="0" dirty="0">
              <a:ln>
                <a:noFill/>
              </a:ln>
              <a:solidFill>
                <a:prstClr val="black">
                  <a:lumMod val="65000"/>
                  <a:lumOff val="35000"/>
                </a:prstClr>
              </a:solidFill>
              <a:effectLst/>
              <a:uLnTx/>
              <a:uFillTx/>
              <a:latin typeface="Roboto Condensed"/>
              <a:ea typeface="+mn-ea"/>
              <a:cs typeface="+mn-cs"/>
            </a:endParaRPr>
          </a:p>
          <a:p>
            <a:pPr algn="just">
              <a:lnSpc>
                <a:spcPct val="115000"/>
              </a:lnSpc>
              <a:spcBef>
                <a:spcPts val="140"/>
              </a:spcBef>
              <a:spcAft>
                <a:spcPts val="140"/>
              </a:spcAft>
              <a:tabLst>
                <a:tab pos="457200" algn="l"/>
              </a:tabLst>
            </a:pPr>
            <a:r>
              <a:rPr lang="sr-Latn-BA" sz="1400">
                <a:solidFill>
                  <a:srgbClr val="00000A"/>
                </a:solidFill>
                <a:latin typeface="Times New Roman" panose="02020603050405020304" pitchFamily="18" charset="0"/>
                <a:ea typeface="Times New Roman" panose="02020603050405020304" pitchFamily="18" charset="0"/>
              </a:rPr>
              <a:t>Žalba se izjavljuje </a:t>
            </a:r>
            <a:r>
              <a:rPr lang="sr-Latn-BA" sz="1400" b="1">
                <a:solidFill>
                  <a:srgbClr val="00000A"/>
                </a:solidFill>
                <a:latin typeface="Times New Roman" panose="02020603050405020304" pitchFamily="18" charset="0"/>
                <a:ea typeface="Times New Roman" panose="02020603050405020304" pitchFamily="18" charset="0"/>
              </a:rPr>
              <a:t>URŽ-u putem ugovornog organa</a:t>
            </a:r>
            <a:r>
              <a:rPr lang="sr-Latn-BA" sz="1400">
                <a:solidFill>
                  <a:srgbClr val="00000A"/>
                </a:solidFill>
                <a:latin typeface="Times New Roman" panose="02020603050405020304" pitchFamily="18" charset="0"/>
                <a:ea typeface="Times New Roman" panose="02020603050405020304" pitchFamily="18" charset="0"/>
              </a:rPr>
              <a:t> u pisanoj formi direktno, elektronskim putem, ako je elektronsko sredstvo definirano kao način komunikacije u tenderskoj dokumentaciji, ili preporučenom poštanskom pošiljkom.</a:t>
            </a:r>
          </a:p>
          <a:p>
            <a:pPr algn="just">
              <a:lnSpc>
                <a:spcPct val="115000"/>
              </a:lnSpc>
              <a:spcBef>
                <a:spcPts val="140"/>
              </a:spcBef>
              <a:spcAft>
                <a:spcPts val="140"/>
              </a:spcAft>
              <a:tabLst>
                <a:tab pos="457200" algn="l"/>
              </a:tabLst>
            </a:pPr>
            <a:endParaRPr lang="sr-Latn-BA" sz="1400">
              <a:solidFill>
                <a:srgbClr val="00000A"/>
              </a:solidFill>
              <a:latin typeface="Times New Roman" panose="02020603050405020304" pitchFamily="18" charset="0"/>
              <a:ea typeface="Times New Roman" panose="02020603050405020304" pitchFamily="18" charset="0"/>
            </a:endParaRPr>
          </a:p>
          <a:p>
            <a:pPr algn="just">
              <a:lnSpc>
                <a:spcPct val="115000"/>
              </a:lnSpc>
              <a:spcBef>
                <a:spcPts val="720"/>
              </a:spcBef>
              <a:spcAft>
                <a:spcPts val="0"/>
              </a:spcAft>
              <a:tabLst>
                <a:tab pos="457200" algn="l"/>
                <a:tab pos="449580" algn="l"/>
              </a:tabLst>
            </a:pPr>
            <a:r>
              <a:rPr lang="hr-BA" sz="1400">
                <a:solidFill>
                  <a:srgbClr val="00000A"/>
                </a:solidFill>
                <a:latin typeface="Times New Roman" panose="02020603050405020304" pitchFamily="18" charset="0"/>
                <a:ea typeface="Times New Roman" panose="02020603050405020304" pitchFamily="18" charset="0"/>
              </a:rPr>
              <a:t>(3) Pri razmatranju žalbe u skladu sa članom 100. st. (2) i (3) ovog zakona, ugovorni organ </a:t>
            </a:r>
            <a:r>
              <a:rPr lang="hr-BA" sz="1400" u="sng">
                <a:solidFill>
                  <a:srgbClr val="00000A"/>
                </a:solidFill>
                <a:latin typeface="Times New Roman" panose="02020603050405020304" pitchFamily="18" charset="0"/>
                <a:ea typeface="Times New Roman" panose="02020603050405020304" pitchFamily="18" charset="0"/>
              </a:rPr>
              <a:t>po prijemu žalbe </a:t>
            </a:r>
            <a:r>
              <a:rPr lang="hr-BA" sz="1400" b="1">
                <a:solidFill>
                  <a:srgbClr val="00000A"/>
                </a:solidFill>
                <a:latin typeface="Times New Roman" panose="02020603050405020304" pitchFamily="18" charset="0"/>
                <a:ea typeface="Times New Roman" panose="02020603050405020304" pitchFamily="18" charset="0"/>
              </a:rPr>
              <a:t>putem portala javnih nabavki </a:t>
            </a:r>
            <a:r>
              <a:rPr lang="hr-BA" sz="1400">
                <a:solidFill>
                  <a:srgbClr val="00000A"/>
                </a:solidFill>
                <a:latin typeface="Times New Roman" panose="02020603050405020304" pitchFamily="18" charset="0"/>
                <a:ea typeface="Times New Roman" panose="02020603050405020304" pitchFamily="18" charset="0"/>
              </a:rPr>
              <a:t>obavještava ponuđače o vođenju postupka po žalbi.</a:t>
            </a:r>
            <a:endParaRPr lang="sr-Latn-BA" sz="1400">
              <a:solidFill>
                <a:srgbClr val="00000A"/>
              </a:solidFill>
              <a:latin typeface="Times New Roman" panose="02020603050405020304" pitchFamily="18" charset="0"/>
              <a:ea typeface="Times New Roman" panose="02020603050405020304" pitchFamily="18" charset="0"/>
            </a:endParaRPr>
          </a:p>
          <a:p>
            <a:pPr algn="just">
              <a:lnSpc>
                <a:spcPct val="115000"/>
              </a:lnSpc>
              <a:spcBef>
                <a:spcPts val="140"/>
              </a:spcBef>
              <a:spcAft>
                <a:spcPts val="140"/>
              </a:spcAft>
              <a:tabLst>
                <a:tab pos="457200" algn="l"/>
              </a:tabLst>
            </a:pPr>
            <a:endParaRPr lang="sr-Latn-BA" sz="1400">
              <a:solidFill>
                <a:srgbClr val="00000A"/>
              </a:solidFill>
              <a:latin typeface="Times New Roman" panose="02020603050405020304" pitchFamily="18" charset="0"/>
              <a:ea typeface="Times New Roman" panose="02020603050405020304" pitchFamily="18" charset="0"/>
            </a:endParaRPr>
          </a:p>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Roboto Condensed"/>
                <a:ea typeface="+mn-ea"/>
                <a:cs typeface="+mn-cs"/>
              </a:rPr>
              <a:t>.</a:t>
            </a:r>
            <a:endParaRPr kumimoji="0" lang="en-US" sz="1400" b="0" i="0" u="none" strike="noStrike" kern="1200" cap="none" spc="0" normalizeH="0" baseline="0" noProof="0" dirty="0">
              <a:ln>
                <a:noFill/>
              </a:ln>
              <a:solidFill>
                <a:prstClr val="black">
                  <a:lumMod val="65000"/>
                  <a:lumOff val="35000"/>
                </a:prstClr>
              </a:solidFill>
              <a:effectLst/>
              <a:uLnTx/>
              <a:uFillTx/>
              <a:latin typeface="Roboto Condensed"/>
              <a:ea typeface="+mn-ea"/>
              <a:cs typeface="+mn-cs"/>
            </a:endParaRPr>
          </a:p>
        </p:txBody>
      </p:sp>
      <p:grpSp>
        <p:nvGrpSpPr>
          <p:cNvPr id="43" name="Group 42"/>
          <p:cNvGrpSpPr/>
          <p:nvPr/>
        </p:nvGrpSpPr>
        <p:grpSpPr>
          <a:xfrm>
            <a:off x="6163732" y="1606592"/>
            <a:ext cx="5188630" cy="4017831"/>
            <a:chOff x="6633984" y="1624044"/>
            <a:chExt cx="1843548" cy="2670810"/>
          </a:xfrm>
        </p:grpSpPr>
        <p:sp>
          <p:nvSpPr>
            <p:cNvPr id="44" name="Rectangle 43"/>
            <p:cNvSpPr/>
            <p:nvPr/>
          </p:nvSpPr>
          <p:spPr>
            <a:xfrm>
              <a:off x="6633984" y="1780254"/>
              <a:ext cx="1843548"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Condensed"/>
                <a:ea typeface="+mn-ea"/>
                <a:cs typeface="+mn-cs"/>
              </a:endParaRPr>
            </a:p>
          </p:txBody>
        </p:sp>
        <p:grpSp>
          <p:nvGrpSpPr>
            <p:cNvPr id="45" name="Group 22"/>
            <p:cNvGrpSpPr/>
            <p:nvPr/>
          </p:nvGrpSpPr>
          <p:grpSpPr>
            <a:xfrm>
              <a:off x="6993783" y="1624044"/>
              <a:ext cx="1123950" cy="746637"/>
              <a:chOff x="2645799" y="1958340"/>
              <a:chExt cx="1123950" cy="746637"/>
            </a:xfrm>
          </p:grpSpPr>
          <p:sp>
            <p:nvSpPr>
              <p:cNvPr id="46" name="Trapezoid 45"/>
              <p:cNvSpPr/>
              <p:nvPr/>
            </p:nvSpPr>
            <p:spPr>
              <a:xfrm>
                <a:off x="2645799" y="1958975"/>
                <a:ext cx="1123950" cy="156210"/>
              </a:xfrm>
              <a:prstGeom prst="trapezoid">
                <a:avLst>
                  <a:gd name="adj" fmla="val 6792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7" name="Pentagon 46"/>
              <p:cNvSpPr/>
              <p:nvPr/>
            </p:nvSpPr>
            <p:spPr>
              <a:xfrm rot="5400000">
                <a:off x="2834456" y="1874459"/>
                <a:ext cx="746637" cy="914400"/>
              </a:xfrm>
              <a:prstGeom prst="homePlate">
                <a:avLst>
                  <a:gd name="adj" fmla="val 317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Condensed"/>
                  <a:ea typeface="+mn-ea"/>
                  <a:cs typeface="+mn-cs"/>
                </a:endParaRPr>
              </a:p>
            </p:txBody>
          </p:sp>
        </p:grpSp>
      </p:grpSp>
      <p:sp>
        <p:nvSpPr>
          <p:cNvPr id="48" name="Text Placeholder 3"/>
          <p:cNvSpPr txBox="1">
            <a:spLocks/>
          </p:cNvSpPr>
          <p:nvPr/>
        </p:nvSpPr>
        <p:spPr>
          <a:xfrm>
            <a:off x="6455607" y="2999556"/>
            <a:ext cx="4724227" cy="229037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sr-Latn-BA" sz="1600" b="1" i="0" u="none" strike="noStrike" kern="1200" cap="none" spc="0" normalizeH="0" baseline="0" noProof="0">
                <a:ln>
                  <a:noFill/>
                </a:ln>
                <a:solidFill>
                  <a:prstClr val="black">
                    <a:lumMod val="65000"/>
                    <a:lumOff val="35000"/>
                  </a:prstClr>
                </a:solidFill>
                <a:effectLst/>
                <a:uLnTx/>
                <a:uFillTx/>
                <a:latin typeface="Roboto Condensed"/>
                <a:ea typeface="+mn-ea"/>
                <a:cs typeface="+mn-cs"/>
              </a:rPr>
              <a:t>Suspenzivno dejstvo</a:t>
            </a:r>
            <a:endParaRPr kumimoji="0" lang="en-US" sz="1600" b="1" i="0" u="none" strike="noStrike" kern="1200" cap="none" spc="0" normalizeH="0" baseline="0" noProof="0" dirty="0">
              <a:ln>
                <a:noFill/>
              </a:ln>
              <a:solidFill>
                <a:prstClr val="black">
                  <a:lumMod val="65000"/>
                  <a:lumOff val="35000"/>
                </a:prstClr>
              </a:solidFill>
              <a:effectLst/>
              <a:uLnTx/>
              <a:uFillTx/>
              <a:latin typeface="Roboto Condensed"/>
              <a:ea typeface="+mn-ea"/>
              <a:cs typeface="+mn-cs"/>
            </a:endParaRPr>
          </a:p>
          <a:p>
            <a:pPr algn="just">
              <a:lnSpc>
                <a:spcPct val="115000"/>
              </a:lnSpc>
              <a:spcBef>
                <a:spcPts val="140"/>
              </a:spcBef>
              <a:spcAft>
                <a:spcPts val="140"/>
              </a:spcAft>
              <a:tabLst>
                <a:tab pos="457200" algn="l"/>
              </a:tabLst>
            </a:pPr>
            <a:r>
              <a:rPr lang="sr-Latn-BA" sz="1400">
                <a:solidFill>
                  <a:srgbClr val="00000A"/>
                </a:solidFill>
                <a:latin typeface="Times New Roman" panose="02020603050405020304" pitchFamily="18" charset="0"/>
                <a:ea typeface="Times New Roman" panose="02020603050405020304" pitchFamily="18" charset="0"/>
              </a:rPr>
              <a:t>(1) </a:t>
            </a:r>
            <a:r>
              <a:rPr lang="hr-BA" sz="1400" b="1">
                <a:solidFill>
                  <a:srgbClr val="00000A"/>
                </a:solidFill>
                <a:latin typeface="Times New Roman" panose="02020603050405020304" pitchFamily="18" charset="0"/>
                <a:ea typeface="Times New Roman" panose="02020603050405020304" pitchFamily="18" charset="0"/>
              </a:rPr>
              <a:t>Blagovremena, dopuštena, od ovlaštenog lica i lica koje ima aktivnu legitimaciju izjavljena žalba</a:t>
            </a:r>
            <a:r>
              <a:rPr lang="hr-BA" sz="1400">
                <a:solidFill>
                  <a:srgbClr val="00000A"/>
                </a:solidFill>
                <a:latin typeface="Times New Roman" panose="02020603050405020304" pitchFamily="18" charset="0"/>
                <a:ea typeface="Times New Roman" panose="02020603050405020304" pitchFamily="18" charset="0"/>
              </a:rPr>
              <a:t> </a:t>
            </a:r>
            <a:r>
              <a:rPr lang="sr-Latn-BA" sz="1400">
                <a:solidFill>
                  <a:srgbClr val="00000A"/>
                </a:solidFill>
                <a:latin typeface="Times New Roman" panose="02020603050405020304" pitchFamily="18" charset="0"/>
                <a:ea typeface="Times New Roman" panose="02020603050405020304" pitchFamily="18" charset="0"/>
              </a:rPr>
              <a:t>odgađa nastavak postupka javne nabavke, zaključenje i/ili izvršenje ugovora o javnoj nabavci ili okvirnog sporazuma</a:t>
            </a:r>
            <a:r>
              <a:rPr lang="sr-Latn-BA" sz="1400" b="1">
                <a:solidFill>
                  <a:srgbClr val="00000A"/>
                </a:solidFill>
                <a:latin typeface="Times New Roman" panose="02020603050405020304" pitchFamily="18" charset="0"/>
                <a:ea typeface="Times New Roman" panose="02020603050405020304" pitchFamily="18" charset="0"/>
              </a:rPr>
              <a:t> </a:t>
            </a:r>
            <a:r>
              <a:rPr lang="sr-Latn-BA" sz="1400">
                <a:solidFill>
                  <a:srgbClr val="00000A"/>
                </a:solidFill>
                <a:latin typeface="Times New Roman" panose="02020603050405020304" pitchFamily="18" charset="0"/>
                <a:ea typeface="Times New Roman" panose="02020603050405020304" pitchFamily="18" charset="0"/>
              </a:rPr>
              <a:t>do donošenja odluke URŽ-a .</a:t>
            </a:r>
          </a:p>
          <a:p>
            <a:pPr algn="just">
              <a:lnSpc>
                <a:spcPct val="115000"/>
              </a:lnSpc>
              <a:spcBef>
                <a:spcPts val="140"/>
              </a:spcBef>
              <a:spcAft>
                <a:spcPts val="140"/>
              </a:spcAft>
              <a:tabLst>
                <a:tab pos="457200" algn="l"/>
              </a:tabLst>
            </a:pPr>
            <a:r>
              <a:rPr lang="hr-BA" sz="1400" b="1">
                <a:solidFill>
                  <a:srgbClr val="00000A"/>
                </a:solidFill>
                <a:latin typeface="Times New Roman" panose="02020603050405020304" pitchFamily="18" charset="0"/>
                <a:ea typeface="Times New Roman" panose="02020603050405020304" pitchFamily="18" charset="0"/>
              </a:rPr>
              <a:t>(2) Ugovorni organ sve učesnike u postupku javne nabavke o izjavljenoj žalbi obavještava </a:t>
            </a:r>
            <a:r>
              <a:rPr lang="hr-BA" sz="1400" b="1" u="sng">
                <a:solidFill>
                  <a:srgbClr val="00000A"/>
                </a:solidFill>
                <a:latin typeface="Times New Roman" panose="02020603050405020304" pitchFamily="18" charset="0"/>
                <a:ea typeface="Times New Roman" panose="02020603050405020304" pitchFamily="18" charset="0"/>
              </a:rPr>
              <a:t>putem portala javnih nabavki.</a:t>
            </a:r>
            <a:endParaRPr lang="sr-Latn-BA" sz="1400" u="sng">
              <a:solidFill>
                <a:srgbClr val="00000A"/>
              </a:solidFill>
              <a:latin typeface="Times New Roman" panose="02020603050405020304" pitchFamily="18" charset="0"/>
              <a:ea typeface="Times New Roman" panose="02020603050405020304" pitchFamily="18" charset="0"/>
            </a:endParaRPr>
          </a:p>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Roboto Condensed"/>
                <a:ea typeface="+mn-ea"/>
                <a:cs typeface="+mn-cs"/>
              </a:rPr>
              <a:t>.</a:t>
            </a:r>
            <a:endParaRPr kumimoji="0" lang="en-US" sz="1400" b="0" i="0" u="none" strike="noStrike" kern="1200" cap="none" spc="0" normalizeH="0" baseline="0" noProof="0" dirty="0">
              <a:ln>
                <a:noFill/>
              </a:ln>
              <a:solidFill>
                <a:prstClr val="black">
                  <a:lumMod val="65000"/>
                  <a:lumOff val="35000"/>
                </a:prstClr>
              </a:solidFill>
              <a:effectLst/>
              <a:uLnTx/>
              <a:uFillTx/>
              <a:latin typeface="Roboto Condensed"/>
              <a:ea typeface="+mn-ea"/>
              <a:cs typeface="+mn-cs"/>
            </a:endParaRPr>
          </a:p>
        </p:txBody>
      </p:sp>
      <p:sp>
        <p:nvSpPr>
          <p:cNvPr id="2" name="TextBox 1"/>
          <p:cNvSpPr txBox="1"/>
          <p:nvPr/>
        </p:nvSpPr>
        <p:spPr>
          <a:xfrm>
            <a:off x="1155941" y="5900863"/>
            <a:ext cx="10196421" cy="646331"/>
          </a:xfrm>
          <a:prstGeom prst="rect">
            <a:avLst/>
          </a:prstGeom>
          <a:noFill/>
        </p:spPr>
        <p:txBody>
          <a:bodyPr wrap="square" rtlCol="0">
            <a:spAutoFit/>
          </a:bodyPr>
          <a:lstStyle/>
          <a:p>
            <a:pPr algn="just"/>
            <a:r>
              <a:rPr lang="hr-BA">
                <a:solidFill>
                  <a:schemeClr val="accent6">
                    <a:lumMod val="50000"/>
                  </a:schemeClr>
                </a:solidFill>
                <a:latin typeface="Times New Roman" panose="02020603050405020304" pitchFamily="18" charset="0"/>
                <a:ea typeface="Times New Roman" panose="02020603050405020304" pitchFamily="18" charset="0"/>
              </a:rPr>
              <a:t> Prekršajna odgovornost za UO ako nastavi postupak javne nabavke, zaključi ugovor o javnoj nabavci ili okvirni sporazum u toku suspenzivnog dejstva žalbe suprotno članu 110. ovog zakona.</a:t>
            </a:r>
            <a:endParaRPr lang="sr-Latn-BA">
              <a:solidFill>
                <a:schemeClr val="accent6">
                  <a:lumMod val="50000"/>
                </a:schemeClr>
              </a:solidFill>
            </a:endParaRPr>
          </a:p>
        </p:txBody>
      </p:sp>
    </p:spTree>
    <p:extLst>
      <p:ext uri="{BB962C8B-B14F-4D97-AF65-F5344CB8AC3E}">
        <p14:creationId xmlns:p14="http://schemas.microsoft.com/office/powerpoint/2010/main" val="157973876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10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10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1115" y="223283"/>
            <a:ext cx="6350000" cy="558843"/>
          </a:xfrm>
        </p:spPr>
        <p:txBody>
          <a:bodyPr/>
          <a:lstStyle/>
          <a:p>
            <a:r>
              <a:rPr lang="sr-Latn-BA">
                <a:solidFill>
                  <a:srgbClr val="7030A0"/>
                </a:solidFill>
              </a:rPr>
              <a:t>NAPOMENE</a:t>
            </a:r>
            <a:endParaRPr lang="en-US" dirty="0">
              <a:solidFill>
                <a:srgbClr val="7030A0"/>
              </a:solidFill>
            </a:endParaRPr>
          </a:p>
        </p:txBody>
      </p:sp>
      <p:grpSp>
        <p:nvGrpSpPr>
          <p:cNvPr id="36" name="Group 35"/>
          <p:cNvGrpSpPr/>
          <p:nvPr/>
        </p:nvGrpSpPr>
        <p:grpSpPr>
          <a:xfrm>
            <a:off x="2414954" y="1482573"/>
            <a:ext cx="7924800" cy="2292259"/>
            <a:chOff x="2790186" y="1624045"/>
            <a:chExt cx="1843548" cy="2670809"/>
          </a:xfrm>
        </p:grpSpPr>
        <p:sp>
          <p:nvSpPr>
            <p:cNvPr id="37" name="Rectangle 36"/>
            <p:cNvSpPr/>
            <p:nvPr/>
          </p:nvSpPr>
          <p:spPr>
            <a:xfrm>
              <a:off x="2790186" y="1780254"/>
              <a:ext cx="1843548"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8" name="Group 11"/>
            <p:cNvGrpSpPr/>
            <p:nvPr/>
          </p:nvGrpSpPr>
          <p:grpSpPr>
            <a:xfrm>
              <a:off x="3149985" y="1624045"/>
              <a:ext cx="1123950" cy="1031724"/>
              <a:chOff x="2645799" y="1958341"/>
              <a:chExt cx="1123950" cy="1031724"/>
            </a:xfrm>
          </p:grpSpPr>
          <p:sp>
            <p:nvSpPr>
              <p:cNvPr id="39" name="Trapezoid 38"/>
              <p:cNvSpPr/>
              <p:nvPr/>
            </p:nvSpPr>
            <p:spPr>
              <a:xfrm>
                <a:off x="2645799" y="1958975"/>
                <a:ext cx="1123950" cy="156210"/>
              </a:xfrm>
              <a:prstGeom prst="trapezoid">
                <a:avLst>
                  <a:gd name="adj" fmla="val 679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Pentagon 39"/>
              <p:cNvSpPr/>
              <p:nvPr/>
            </p:nvSpPr>
            <p:spPr>
              <a:xfrm rot="5400000">
                <a:off x="2691913" y="2017003"/>
                <a:ext cx="1031724" cy="914400"/>
              </a:xfrm>
              <a:prstGeom prst="homePlate">
                <a:avLst>
                  <a:gd name="adj" fmla="val 317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41" name="Text Placeholder 3"/>
          <p:cNvSpPr txBox="1">
            <a:spLocks/>
          </p:cNvSpPr>
          <p:nvPr/>
        </p:nvSpPr>
        <p:spPr>
          <a:xfrm>
            <a:off x="3536303" y="1803127"/>
            <a:ext cx="5682100" cy="132959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sr-Latn-BA" b="1">
                <a:solidFill>
                  <a:schemeClr val="bg1"/>
                </a:solidFill>
                <a:cs typeface="+mj-cs"/>
              </a:rPr>
              <a:t>FAZNOST</a:t>
            </a:r>
          </a:p>
          <a:p>
            <a:pPr defTabSz="1219170">
              <a:spcBef>
                <a:spcPct val="20000"/>
              </a:spcBef>
              <a:defRPr/>
            </a:pPr>
            <a:endParaRPr lang="sr-Latn-BA" b="1">
              <a:solidFill>
                <a:srgbClr val="002060"/>
              </a:solidFill>
              <a:cs typeface="+mj-cs"/>
            </a:endParaRPr>
          </a:p>
          <a:p>
            <a:pPr defTabSz="1219170">
              <a:spcBef>
                <a:spcPct val="20000"/>
              </a:spcBef>
              <a:defRPr/>
            </a:pPr>
            <a:r>
              <a:rPr lang="sr-Latn-BA" b="1">
                <a:solidFill>
                  <a:srgbClr val="002060"/>
                </a:solidFill>
                <a:cs typeface="+mj-cs"/>
              </a:rPr>
              <a:t>Žalilac koji je propustio da izjavi žalbu u ranijoj fazi, gubi pravo da traži ispitivanje zakonitosti po istom osnovu, u kasnijoj fazi postupka</a:t>
            </a:r>
            <a:endParaRPr lang="sr-Latn-BA" b="1" dirty="0">
              <a:solidFill>
                <a:srgbClr val="002060"/>
              </a:solidFill>
              <a:cs typeface="+mj-cs"/>
            </a:endParaRPr>
          </a:p>
        </p:txBody>
      </p:sp>
      <p:sp>
        <p:nvSpPr>
          <p:cNvPr id="50" name="Footer Text"/>
          <p:cNvSpPr txBox="1"/>
          <p:nvPr/>
        </p:nvSpPr>
        <p:spPr>
          <a:xfrm>
            <a:off x="592855" y="4216238"/>
            <a:ext cx="10346519" cy="2185214"/>
          </a:xfrm>
          <a:prstGeom prst="rect">
            <a:avLst/>
          </a:prstGeom>
          <a:noFill/>
        </p:spPr>
        <p:txBody>
          <a:bodyPr wrap="square" lIns="0" tIns="0" rIns="0" bIns="0" rtlCol="0">
            <a:spAutoFit/>
          </a:bodyPr>
          <a:lstStyle/>
          <a:p>
            <a:pPr marL="171450" indent="-171450" algn="just">
              <a:buFont typeface="Arial" panose="020B0604020202020204" pitchFamily="34" charset="0"/>
              <a:buChar char="•"/>
            </a:pPr>
            <a:r>
              <a:rPr lang="sr-Latn-BA" sz="1600">
                <a:solidFill>
                  <a:srgbClr val="002060"/>
                </a:solidFill>
              </a:rPr>
              <a:t>Stranke u postupku dužne su da iznesu sve činjenice na kojima zasnivaju svoje zahtjeve ili odluke, postupke, radnje ili nečinjenja, te da predlože dokaze kojima se te činjenice utvrđuju. </a:t>
            </a:r>
          </a:p>
          <a:p>
            <a:pPr marL="171450" indent="-171450" algn="just">
              <a:buFont typeface="Arial" panose="020B0604020202020204" pitchFamily="34" charset="0"/>
              <a:buChar char="•"/>
            </a:pPr>
            <a:r>
              <a:rPr lang="sr-Latn-BA" sz="1600">
                <a:solidFill>
                  <a:srgbClr val="002060"/>
                </a:solidFill>
              </a:rPr>
              <a:t>U postupku pravne </a:t>
            </a:r>
            <a:r>
              <a:rPr lang="sr-Latn-BA" sz="1600" b="1">
                <a:solidFill>
                  <a:srgbClr val="002060"/>
                </a:solidFill>
              </a:rPr>
              <a:t>zaštite ugovorni organ dužan je da dokaže </a:t>
            </a:r>
            <a:r>
              <a:rPr lang="sr-Latn-BA" sz="1600">
                <a:solidFill>
                  <a:srgbClr val="002060"/>
                </a:solidFill>
              </a:rPr>
              <a:t>postojanje činjenica i okolnosti na osnovu kojih je donio odluku o pravima, preduzeo radnje ili propuštanja te sproveo postupke, koji su predmet postupka po žalbi. </a:t>
            </a:r>
          </a:p>
          <a:p>
            <a:pPr marL="171450" indent="-171450" algn="just">
              <a:buFont typeface="Arial" panose="020B0604020202020204" pitchFamily="34" charset="0"/>
              <a:buChar char="•"/>
            </a:pPr>
            <a:r>
              <a:rPr lang="sr-Latn-BA" sz="1600">
                <a:solidFill>
                  <a:srgbClr val="002060"/>
                </a:solidFill>
              </a:rPr>
              <a:t>U postupku pravne zaštite </a:t>
            </a:r>
            <a:r>
              <a:rPr lang="sr-Latn-BA" sz="1600" b="1">
                <a:solidFill>
                  <a:srgbClr val="002060"/>
                </a:solidFill>
              </a:rPr>
              <a:t>žalilac je dužan da dokaže ili barem učini vjerovatnim </a:t>
            </a:r>
            <a:r>
              <a:rPr lang="sr-Latn-BA" sz="1600">
                <a:solidFill>
                  <a:srgbClr val="002060"/>
                </a:solidFill>
              </a:rPr>
              <a:t>postojanje činjenica i razloga koji se tiču pravnog interesa na podnošenje žalbe, povreda postupka ili povreda primjene materijalnog prava, koje su istaknute u žalbi, za koje zna ili bi trebalo da zna. </a:t>
            </a:r>
          </a:p>
          <a:p>
            <a:pPr marL="171450" indent="-171450" algn="just">
              <a:buFont typeface="Arial" panose="020B0604020202020204" pitchFamily="34" charset="0"/>
              <a:buChar char="•"/>
            </a:pPr>
            <a:r>
              <a:rPr lang="sr-Latn-BA" sz="1400">
                <a:solidFill>
                  <a:srgbClr val="002060"/>
                </a:solidFill>
              </a:rPr>
              <a:t>.</a:t>
            </a:r>
            <a:endParaRPr lang="sr-Latn-BA" sz="1400" dirty="0">
              <a:solidFill>
                <a:srgbClr val="002060"/>
              </a:solidFill>
            </a:endParaRPr>
          </a:p>
        </p:txBody>
      </p:sp>
    </p:spTree>
    <p:extLst>
      <p:ext uri="{BB962C8B-B14F-4D97-AF65-F5344CB8AC3E}">
        <p14:creationId xmlns:p14="http://schemas.microsoft.com/office/powerpoint/2010/main" val="31628277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10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40_Theme40">
      <a:dk1>
        <a:sysClr val="windowText" lastClr="000000"/>
      </a:dk1>
      <a:lt1>
        <a:sysClr val="window" lastClr="FFFFFF"/>
      </a:lt1>
      <a:dk2>
        <a:srgbClr val="000000"/>
      </a:dk2>
      <a:lt2>
        <a:srgbClr val="FFFFFF"/>
      </a:lt2>
      <a:accent1>
        <a:srgbClr val="5F3F85"/>
      </a:accent1>
      <a:accent2>
        <a:srgbClr val="7E3875"/>
      </a:accent2>
      <a:accent3>
        <a:srgbClr val="664CA3"/>
      </a:accent3>
      <a:accent4>
        <a:srgbClr val="A84B9C"/>
      </a:accent4>
      <a:accent5>
        <a:srgbClr val="8B7AC0"/>
      </a:accent5>
      <a:accent6>
        <a:srgbClr val="4C387A"/>
      </a:accent6>
      <a:hlink>
        <a:srgbClr val="9B6BAF"/>
      </a:hlink>
      <a:folHlink>
        <a:srgbClr val="25172B"/>
      </a:folHlink>
    </a:clrScheme>
    <a:fontScheme name="Custom 1">
      <a:majorFont>
        <a:latin typeface="Roboto Medium"/>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noFill/>
          <a:round/>
          <a:headEnd/>
          <a:tailEnd/>
        </a:ln>
      </a:spPr>
      <a:bodyPr vert="horz" wrap="none" lIns="91440" tIns="45720" rIns="91440" bIns="45720" numCol="1" rtlCol="0" anchor="ctr" anchorCtr="1" compatLnSpc="1">
        <a:prstTxWarp prst="textNoShape">
          <a:avLst/>
        </a:prstTxWarp>
      </a:bodyPr>
      <a:lstStyle>
        <a:defPPr algn="ctr">
          <a:defRPr sz="1200" b="1" dirty="0" smtClean="0">
            <a:solidFill>
              <a:schemeClr val="tx1">
                <a:lumMod val="75000"/>
                <a:lumOff val="25000"/>
              </a:schemeClr>
            </a:solidFill>
          </a:defRPr>
        </a:defPPr>
      </a:lstStyle>
    </a:spDef>
  </a:objectDefaults>
  <a:extraClrSchemeLst/>
</a:theme>
</file>

<file path=docProps/app.xml><?xml version="1.0" encoding="utf-8"?>
<Properties xmlns="http://schemas.openxmlformats.org/officeDocument/2006/extended-properties" xmlns:vt="http://schemas.openxmlformats.org/officeDocument/2006/docPropsVTypes">
  <TotalTime>725</TotalTime>
  <Words>3265</Words>
  <Application>Microsoft Office PowerPoint</Application>
  <PresentationFormat>Widescreen</PresentationFormat>
  <Paragraphs>287</Paragraphs>
  <Slides>32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Calibri Light</vt:lpstr>
      <vt:lpstr>Courier New</vt:lpstr>
      <vt:lpstr>FontAwesome</vt:lpstr>
      <vt:lpstr>Roboto Condensed</vt:lpstr>
      <vt:lpstr>Times New Roman</vt:lpstr>
      <vt:lpstr>Wingdings</vt:lpstr>
      <vt:lpstr>1_Office Theme</vt:lpstr>
      <vt:lpstr>Office Theme</vt:lpstr>
      <vt:lpstr>PowerPoint Presentation</vt:lpstr>
      <vt:lpstr>KANCELARIJA ZA RAZMATRANJE ŽALBI BIH</vt:lpstr>
      <vt:lpstr>Aktivna legitimacija</vt:lpstr>
      <vt:lpstr>STRANKE U POSTUPKU</vt:lpstr>
      <vt:lpstr>ZABRANA ZAKLJUČENJA UGOVORA</vt:lpstr>
      <vt:lpstr>IZJAVLJIVANJE ŽALBE</vt:lpstr>
      <vt:lpstr>Rokovi za izjavljivanje žalbe</vt:lpstr>
      <vt:lpstr>Žalba</vt:lpstr>
      <vt:lpstr>NAPOMENE</vt:lpstr>
      <vt:lpstr>Zahtjev UO za nastavak postupka javne nabavke</vt:lpstr>
      <vt:lpstr>Naknada za žalbu</vt:lpstr>
      <vt:lpstr>POSTUPANJE UGOVORNOG ORGANA PO ŽALBI</vt:lpstr>
      <vt:lpstr>POSTUPANJE UGOVORNOG ORGANA</vt:lpstr>
      <vt:lpstr>ŽALBA</vt:lpstr>
      <vt:lpstr>OVLAŠTENJA KRŽ-A</vt:lpstr>
      <vt:lpstr>ODLUKE KRŽ-A PO ŽALBI</vt:lpstr>
      <vt:lpstr>POSTUPANJE KRŽ-A</vt:lpstr>
      <vt:lpstr>PONIŠTENJE UGOVORA/ OKVIRNOG SPORAZUMA</vt:lpstr>
      <vt:lpstr>NAKNADA TROŠKOVA I ŠTETE</vt:lpstr>
      <vt:lpstr>Troškovi žalbenog postupka</vt:lpstr>
      <vt:lpstr>Troškovi žalbenog postupka</vt:lpstr>
      <vt:lpstr>PowerPoint Presentation</vt:lpstr>
      <vt:lpstr>PRAVNA ZAŠTITA PROTIV ODLUKA KRŽ-A</vt:lpstr>
      <vt:lpstr>PowerPoint Presentation</vt:lpstr>
      <vt:lpstr>Najčešće greške Ugovornih organa</vt:lpstr>
      <vt:lpstr>Najčešće greške Ugovornih organa</vt:lpstr>
      <vt:lpstr>Najčešće greške Ugovornih organa</vt:lpstr>
      <vt:lpstr>Najčešće greške Ugovornih organa</vt:lpstr>
      <vt:lpstr>Najčešće greške Ugovornih organa</vt:lpstr>
      <vt:lpstr>Najčešće greške Ugovornih organa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Dražen Vidaković</dc:creator>
  <cp:lastModifiedBy>Dražen Vidaković</cp:lastModifiedBy>
  <cp:revision>70</cp:revision>
  <dcterms:created xsi:type="dcterms:W3CDTF">2019-11-30T19:30:44Z</dcterms:created>
  <dcterms:modified xsi:type="dcterms:W3CDTF">2024-04-12T13:36:28Z</dcterms:modified>
</cp:coreProperties>
</file>