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89" r:id="rId6"/>
    <p:sldId id="372" r:id="rId7"/>
    <p:sldId id="376" r:id="rId8"/>
    <p:sldId id="411" r:id="rId9"/>
    <p:sldId id="413" r:id="rId10"/>
    <p:sldId id="417" r:id="rId11"/>
    <p:sldId id="257" r:id="rId12"/>
    <p:sldId id="290" r:id="rId13"/>
    <p:sldId id="291" r:id="rId14"/>
    <p:sldId id="260" r:id="rId15"/>
    <p:sldId id="262" r:id="rId16"/>
    <p:sldId id="418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274" r:id="rId25"/>
    <p:sldId id="373" r:id="rId26"/>
    <p:sldId id="374" r:id="rId27"/>
    <p:sldId id="375" r:id="rId28"/>
    <p:sldId id="419" r:id="rId29"/>
    <p:sldId id="288" r:id="rId30"/>
    <p:sldId id="272" r:id="rId31"/>
    <p:sldId id="276" r:id="rId32"/>
    <p:sldId id="423" r:id="rId33"/>
    <p:sldId id="285" r:id="rId34"/>
    <p:sldId id="280" r:id="rId35"/>
    <p:sldId id="286" r:id="rId36"/>
    <p:sldId id="277" r:id="rId37"/>
    <p:sldId id="279" r:id="rId38"/>
    <p:sldId id="287" r:id="rId39"/>
    <p:sldId id="366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2E370-2182-4481-9061-78647F931F4A}" v="26" dt="2024-04-21T14:51:45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na Malkic" userId="2818c93939e6843a" providerId="LiveId" clId="{4602E370-2182-4481-9061-78647F931F4A}"/>
    <pc:docChg chg="undo custSel addSld delSld modSld sldOrd">
      <pc:chgData name="Amina Malkic" userId="2818c93939e6843a" providerId="LiveId" clId="{4602E370-2182-4481-9061-78647F931F4A}" dt="2024-04-21T17:18:18.885" v="3340" actId="207"/>
      <pc:docMkLst>
        <pc:docMk/>
      </pc:docMkLst>
      <pc:sldChg chg="modSp mod">
        <pc:chgData name="Amina Malkic" userId="2818c93939e6843a" providerId="LiveId" clId="{4602E370-2182-4481-9061-78647F931F4A}" dt="2024-04-21T09:25:38.613" v="1412" actId="27636"/>
        <pc:sldMkLst>
          <pc:docMk/>
          <pc:sldMk cId="2876053629" sldId="256"/>
        </pc:sldMkLst>
        <pc:spChg chg="mod">
          <ac:chgData name="Amina Malkic" userId="2818c93939e6843a" providerId="LiveId" clId="{4602E370-2182-4481-9061-78647F931F4A}" dt="2024-04-21T09:25:15.101" v="1405" actId="2711"/>
          <ac:spMkLst>
            <pc:docMk/>
            <pc:sldMk cId="2876053629" sldId="256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09:25:38.613" v="1412" actId="27636"/>
          <ac:spMkLst>
            <pc:docMk/>
            <pc:sldMk cId="2876053629" sldId="256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0:39:59.674" v="1681" actId="20577"/>
        <pc:sldMkLst>
          <pc:docMk/>
          <pc:sldMk cId="3513305032" sldId="257"/>
        </pc:sldMkLst>
        <pc:spChg chg="mod">
          <ac:chgData name="Amina Malkic" userId="2818c93939e6843a" providerId="LiveId" clId="{4602E370-2182-4481-9061-78647F931F4A}" dt="2024-04-21T10:17:23.653" v="1658" actId="27636"/>
          <ac:spMkLst>
            <pc:docMk/>
            <pc:sldMk cId="3513305032" sldId="257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0:39:59.674" v="1681" actId="20577"/>
          <ac:spMkLst>
            <pc:docMk/>
            <pc:sldMk cId="3513305032" sldId="257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09:29:22.333" v="1491" actId="113"/>
        <pc:sldMkLst>
          <pc:docMk/>
          <pc:sldMk cId="4138052202" sldId="258"/>
        </pc:sldMkLst>
        <pc:spChg chg="mod">
          <ac:chgData name="Amina Malkic" userId="2818c93939e6843a" providerId="LiveId" clId="{4602E370-2182-4481-9061-78647F931F4A}" dt="2024-04-21T09:27:02.717" v="1419" actId="2711"/>
          <ac:spMkLst>
            <pc:docMk/>
            <pc:sldMk cId="4138052202" sldId="258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09:29:22.333" v="1491" actId="113"/>
          <ac:spMkLst>
            <pc:docMk/>
            <pc:sldMk cId="4138052202" sldId="258"/>
            <ac:spMk id="3" creationId="{00000000-0000-0000-0000-000000000000}"/>
          </ac:spMkLst>
        </pc:spChg>
        <pc:picChg chg="mod">
          <ac:chgData name="Amina Malkic" userId="2818c93939e6843a" providerId="LiveId" clId="{4602E370-2182-4481-9061-78647F931F4A}" dt="2024-04-21T09:26:45.806" v="1416" actId="1076"/>
          <ac:picMkLst>
            <pc:docMk/>
            <pc:sldMk cId="4138052202" sldId="258"/>
            <ac:picMk id="4" creationId="{00000000-0000-0000-0000-000000000000}"/>
          </ac:picMkLst>
        </pc:picChg>
      </pc:sldChg>
      <pc:sldChg chg="modSp mod">
        <pc:chgData name="Amina Malkic" userId="2818c93939e6843a" providerId="LiveId" clId="{4602E370-2182-4481-9061-78647F931F4A}" dt="2024-04-21T09:29:46.386" v="1494" actId="2711"/>
        <pc:sldMkLst>
          <pc:docMk/>
          <pc:sldMk cId="2094487610" sldId="259"/>
        </pc:sldMkLst>
        <pc:spChg chg="mod">
          <ac:chgData name="Amina Malkic" userId="2818c93939e6843a" providerId="LiveId" clId="{4602E370-2182-4481-9061-78647F931F4A}" dt="2024-04-21T09:29:33.401" v="1492" actId="2711"/>
          <ac:spMkLst>
            <pc:docMk/>
            <pc:sldMk cId="2094487610" sldId="259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09:29:46.386" v="1494" actId="2711"/>
          <ac:spMkLst>
            <pc:docMk/>
            <pc:sldMk cId="2094487610" sldId="259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1:40:38.038" v="2358" actId="20577"/>
        <pc:sldMkLst>
          <pc:docMk/>
          <pc:sldMk cId="2278761919" sldId="260"/>
        </pc:sldMkLst>
        <pc:spChg chg="mod">
          <ac:chgData name="Amina Malkic" userId="2818c93939e6843a" providerId="LiveId" clId="{4602E370-2182-4481-9061-78647F931F4A}" dt="2024-04-21T10:44:36.570" v="1992" actId="2711"/>
          <ac:spMkLst>
            <pc:docMk/>
            <pc:sldMk cId="2278761919" sldId="260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40:38.038" v="2358" actId="20577"/>
          <ac:spMkLst>
            <pc:docMk/>
            <pc:sldMk cId="2278761919" sldId="260"/>
            <ac:spMk id="3" creationId="{00000000-0000-0000-0000-000000000000}"/>
          </ac:spMkLst>
        </pc:spChg>
      </pc:sldChg>
      <pc:sldChg chg="addSp modSp mod">
        <pc:chgData name="Amina Malkic" userId="2818c93939e6843a" providerId="LiveId" clId="{4602E370-2182-4481-9061-78647F931F4A}" dt="2024-04-21T09:29:17.308" v="1490" actId="113"/>
        <pc:sldMkLst>
          <pc:docMk/>
          <pc:sldMk cId="2080276741" sldId="261"/>
        </pc:sldMkLst>
        <pc:spChg chg="mod">
          <ac:chgData name="Amina Malkic" userId="2818c93939e6843a" providerId="LiveId" clId="{4602E370-2182-4481-9061-78647F931F4A}" dt="2024-04-21T09:27:10.593" v="1420" actId="2711"/>
          <ac:spMkLst>
            <pc:docMk/>
            <pc:sldMk cId="2080276741" sldId="261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09:29:17.308" v="1490" actId="113"/>
          <ac:spMkLst>
            <pc:docMk/>
            <pc:sldMk cId="2080276741" sldId="261"/>
            <ac:spMk id="3" creationId="{00000000-0000-0000-0000-000000000000}"/>
          </ac:spMkLst>
        </pc:spChg>
        <pc:picChg chg="add mod">
          <ac:chgData name="Amina Malkic" userId="2818c93939e6843a" providerId="LiveId" clId="{4602E370-2182-4481-9061-78647F931F4A}" dt="2024-04-21T09:29:05.096" v="1488" actId="14100"/>
          <ac:picMkLst>
            <pc:docMk/>
            <pc:sldMk cId="2080276741" sldId="261"/>
            <ac:picMk id="5" creationId="{F8B92667-2055-933C-A504-F74F0CA40E5E}"/>
          </ac:picMkLst>
        </pc:picChg>
      </pc:sldChg>
      <pc:sldChg chg="modSp mod">
        <pc:chgData name="Amina Malkic" userId="2818c93939e6843a" providerId="LiveId" clId="{4602E370-2182-4481-9061-78647F931F4A}" dt="2024-04-21T11:02:27.528" v="2169" actId="27636"/>
        <pc:sldMkLst>
          <pc:docMk/>
          <pc:sldMk cId="1167401031" sldId="262"/>
        </pc:sldMkLst>
        <pc:spChg chg="mod">
          <ac:chgData name="Amina Malkic" userId="2818c93939e6843a" providerId="LiveId" clId="{4602E370-2182-4481-9061-78647F931F4A}" dt="2024-04-21T11:01:53.757" v="2166" actId="14100"/>
          <ac:spMkLst>
            <pc:docMk/>
            <pc:sldMk cId="1167401031" sldId="262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02:27.528" v="2169" actId="27636"/>
          <ac:spMkLst>
            <pc:docMk/>
            <pc:sldMk cId="1167401031" sldId="262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7:18:18.885" v="3340" actId="207"/>
        <pc:sldMkLst>
          <pc:docMk/>
          <pc:sldMk cId="1737829628" sldId="263"/>
        </pc:sldMkLst>
        <pc:spChg chg="mod">
          <ac:chgData name="Amina Malkic" userId="2818c93939e6843a" providerId="LiveId" clId="{4602E370-2182-4481-9061-78647F931F4A}" dt="2024-04-21T17:15:42.287" v="3099" actId="14100"/>
          <ac:spMkLst>
            <pc:docMk/>
            <pc:sldMk cId="1737829628" sldId="263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7:18:18.885" v="3340" actId="207"/>
          <ac:spMkLst>
            <pc:docMk/>
            <pc:sldMk cId="1737829628" sldId="263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1:33:09.236" v="2198" actId="14100"/>
        <pc:sldMkLst>
          <pc:docMk/>
          <pc:sldMk cId="549321272" sldId="264"/>
        </pc:sldMkLst>
        <pc:spChg chg="mod">
          <ac:chgData name="Amina Malkic" userId="2818c93939e6843a" providerId="LiveId" clId="{4602E370-2182-4481-9061-78647F931F4A}" dt="2024-04-21T11:33:09.236" v="2198" actId="14100"/>
          <ac:spMkLst>
            <pc:docMk/>
            <pc:sldMk cId="549321272" sldId="264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32:44.802" v="2191" actId="14100"/>
          <ac:spMkLst>
            <pc:docMk/>
            <pc:sldMk cId="549321272" sldId="264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1:33:49.848" v="2212" actId="27636"/>
        <pc:sldMkLst>
          <pc:docMk/>
          <pc:sldMk cId="2427714370" sldId="265"/>
        </pc:sldMkLst>
        <pc:spChg chg="mod">
          <ac:chgData name="Amina Malkic" userId="2818c93939e6843a" providerId="LiveId" clId="{4602E370-2182-4481-9061-78647F931F4A}" dt="2024-04-21T11:33:46.182" v="2210" actId="14100"/>
          <ac:spMkLst>
            <pc:docMk/>
            <pc:sldMk cId="2427714370" sldId="265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33:49.848" v="2212" actId="27636"/>
          <ac:spMkLst>
            <pc:docMk/>
            <pc:sldMk cId="2427714370" sldId="265"/>
            <ac:spMk id="3" creationId="{00000000-0000-0000-0000-000000000000}"/>
          </ac:spMkLst>
        </pc:spChg>
      </pc:sldChg>
      <pc:sldChg chg="addSp delSp modSp mod">
        <pc:chgData name="Amina Malkic" userId="2818c93939e6843a" providerId="LiveId" clId="{4602E370-2182-4481-9061-78647F931F4A}" dt="2024-04-21T11:35:39.978" v="2222" actId="27636"/>
        <pc:sldMkLst>
          <pc:docMk/>
          <pc:sldMk cId="1323841785" sldId="266"/>
        </pc:sldMkLst>
        <pc:spChg chg="mod">
          <ac:chgData name="Amina Malkic" userId="2818c93939e6843a" providerId="LiveId" clId="{4602E370-2182-4481-9061-78647F931F4A}" dt="2024-04-21T11:34:32.674" v="2215" actId="27636"/>
          <ac:spMkLst>
            <pc:docMk/>
            <pc:sldMk cId="1323841785" sldId="266"/>
            <ac:spMk id="2" creationId="{00000000-0000-0000-0000-000000000000}"/>
          </ac:spMkLst>
        </pc:spChg>
        <pc:spChg chg="del mod">
          <ac:chgData name="Amina Malkic" userId="2818c93939e6843a" providerId="LiveId" clId="{4602E370-2182-4481-9061-78647F931F4A}" dt="2024-04-21T11:35:21.964" v="2218"/>
          <ac:spMkLst>
            <pc:docMk/>
            <pc:sldMk cId="1323841785" sldId="266"/>
            <ac:spMk id="3" creationId="{00000000-0000-0000-0000-000000000000}"/>
          </ac:spMkLst>
        </pc:spChg>
        <pc:spChg chg="add mod">
          <ac:chgData name="Amina Malkic" userId="2818c93939e6843a" providerId="LiveId" clId="{4602E370-2182-4481-9061-78647F931F4A}" dt="2024-04-21T11:35:39.978" v="2222" actId="27636"/>
          <ac:spMkLst>
            <pc:docMk/>
            <pc:sldMk cId="1323841785" sldId="266"/>
            <ac:spMk id="4" creationId="{31F035ED-8B9E-A5EB-89CE-537B166613B0}"/>
          </ac:spMkLst>
        </pc:spChg>
      </pc:sldChg>
      <pc:sldChg chg="modSp mod">
        <pc:chgData name="Amina Malkic" userId="2818c93939e6843a" providerId="LiveId" clId="{4602E370-2182-4481-9061-78647F931F4A}" dt="2024-04-21T11:37:44.791" v="2249" actId="2711"/>
        <pc:sldMkLst>
          <pc:docMk/>
          <pc:sldMk cId="602938833" sldId="267"/>
        </pc:sldMkLst>
        <pc:spChg chg="mod">
          <ac:chgData name="Amina Malkic" userId="2818c93939e6843a" providerId="LiveId" clId="{4602E370-2182-4481-9061-78647F931F4A}" dt="2024-04-21T11:37:44.791" v="2249" actId="2711"/>
          <ac:spMkLst>
            <pc:docMk/>
            <pc:sldMk cId="602938833" sldId="267"/>
            <ac:spMk id="2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1:51:32.712" v="2379" actId="20577"/>
        <pc:sldMkLst>
          <pc:docMk/>
          <pc:sldMk cId="69935105" sldId="268"/>
        </pc:sldMkLst>
        <pc:spChg chg="mod">
          <ac:chgData name="Amina Malkic" userId="2818c93939e6843a" providerId="LiveId" clId="{4602E370-2182-4481-9061-78647F931F4A}" dt="2024-04-21T11:38:04.812" v="2251" actId="14100"/>
          <ac:spMkLst>
            <pc:docMk/>
            <pc:sldMk cId="69935105" sldId="268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51:32.712" v="2379" actId="20577"/>
          <ac:spMkLst>
            <pc:docMk/>
            <pc:sldMk cId="69935105" sldId="268"/>
            <ac:spMk id="3" creationId="{00000000-0000-0000-0000-000000000000}"/>
          </ac:spMkLst>
        </pc:spChg>
      </pc:sldChg>
      <pc:sldChg chg="del">
        <pc:chgData name="Amina Malkic" userId="2818c93939e6843a" providerId="LiveId" clId="{4602E370-2182-4481-9061-78647F931F4A}" dt="2024-04-21T11:35:26.158" v="2220" actId="2696"/>
        <pc:sldMkLst>
          <pc:docMk/>
          <pc:sldMk cId="2745099754" sldId="269"/>
        </pc:sldMkLst>
      </pc:sldChg>
      <pc:sldChg chg="modSp mod">
        <pc:chgData name="Amina Malkic" userId="2818c93939e6843a" providerId="LiveId" clId="{4602E370-2182-4481-9061-78647F931F4A}" dt="2024-04-21T11:51:15.890" v="2372" actId="20577"/>
        <pc:sldMkLst>
          <pc:docMk/>
          <pc:sldMk cId="1640423137" sldId="270"/>
        </pc:sldMkLst>
        <pc:spChg chg="mod">
          <ac:chgData name="Amina Malkic" userId="2818c93939e6843a" providerId="LiveId" clId="{4602E370-2182-4481-9061-78647F931F4A}" dt="2024-04-21T11:39:36.027" v="2253" actId="14100"/>
          <ac:spMkLst>
            <pc:docMk/>
            <pc:sldMk cId="1640423137" sldId="270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51:15.890" v="2372" actId="20577"/>
          <ac:spMkLst>
            <pc:docMk/>
            <pc:sldMk cId="1640423137" sldId="270"/>
            <ac:spMk id="3" creationId="{00000000-0000-0000-0000-000000000000}"/>
          </ac:spMkLst>
        </pc:spChg>
      </pc:sldChg>
      <pc:sldChg chg="del">
        <pc:chgData name="Amina Malkic" userId="2818c93939e6843a" providerId="LiveId" clId="{4602E370-2182-4481-9061-78647F931F4A}" dt="2024-04-21T11:52:19.617" v="2380" actId="2696"/>
        <pc:sldMkLst>
          <pc:docMk/>
          <pc:sldMk cId="2813520261" sldId="271"/>
        </pc:sldMkLst>
      </pc:sldChg>
      <pc:sldChg chg="modSp mod ord">
        <pc:chgData name="Amina Malkic" userId="2818c93939e6843a" providerId="LiveId" clId="{4602E370-2182-4481-9061-78647F931F4A}" dt="2024-04-21T12:14:31.211" v="2539"/>
        <pc:sldMkLst>
          <pc:docMk/>
          <pc:sldMk cId="3780004993" sldId="272"/>
        </pc:sldMkLst>
        <pc:spChg chg="mod">
          <ac:chgData name="Amina Malkic" userId="2818c93939e6843a" providerId="LiveId" clId="{4602E370-2182-4481-9061-78647F931F4A}" dt="2024-04-21T11:54:57.035" v="2395" actId="27636"/>
          <ac:spMkLst>
            <pc:docMk/>
            <pc:sldMk cId="3780004993" sldId="272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1:56:44.224" v="2476" actId="123"/>
          <ac:spMkLst>
            <pc:docMk/>
            <pc:sldMk cId="3780004993" sldId="272"/>
            <ac:spMk id="3" creationId="{00000000-0000-0000-0000-000000000000}"/>
          </ac:spMkLst>
        </pc:spChg>
      </pc:sldChg>
      <pc:sldChg chg="del">
        <pc:chgData name="Amina Malkic" userId="2818c93939e6843a" providerId="LiveId" clId="{4602E370-2182-4481-9061-78647F931F4A}" dt="2024-04-21T17:05:08.643" v="3055" actId="2696"/>
        <pc:sldMkLst>
          <pc:docMk/>
          <pc:sldMk cId="2275412191" sldId="273"/>
        </pc:sldMkLst>
      </pc:sldChg>
      <pc:sldChg chg="delSp modSp mod">
        <pc:chgData name="Amina Malkic" userId="2818c93939e6843a" providerId="LiveId" clId="{4602E370-2182-4481-9061-78647F931F4A}" dt="2024-04-21T17:07:45.130" v="3091" actId="21"/>
        <pc:sldMkLst>
          <pc:docMk/>
          <pc:sldMk cId="1296948628" sldId="274"/>
        </pc:sldMkLst>
        <pc:spChg chg="mod">
          <ac:chgData name="Amina Malkic" userId="2818c93939e6843a" providerId="LiveId" clId="{4602E370-2182-4481-9061-78647F931F4A}" dt="2024-04-21T12:08:47.917" v="2491" actId="14100"/>
          <ac:spMkLst>
            <pc:docMk/>
            <pc:sldMk cId="1296948628" sldId="274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2:08:22.399" v="2490" actId="14100"/>
          <ac:spMkLst>
            <pc:docMk/>
            <pc:sldMk cId="1296948628" sldId="274"/>
            <ac:spMk id="3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7:45.130" v="3091" actId="21"/>
          <ac:spMkLst>
            <pc:docMk/>
            <pc:sldMk cId="1296948628" sldId="274"/>
            <ac:spMk id="4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7:41.251" v="3090" actId="21"/>
          <ac:spMkLst>
            <pc:docMk/>
            <pc:sldMk cId="1296948628" sldId="274"/>
            <ac:spMk id="5" creationId="{00000000-0000-0000-0000-000000000000}"/>
          </ac:spMkLst>
        </pc:spChg>
      </pc:sldChg>
      <pc:sldChg chg="modSp del mod">
        <pc:chgData name="Amina Malkic" userId="2818c93939e6843a" providerId="LiveId" clId="{4602E370-2182-4481-9061-78647F931F4A}" dt="2024-04-21T12:13:34.723" v="2531" actId="2696"/>
        <pc:sldMkLst>
          <pc:docMk/>
          <pc:sldMk cId="3052427367" sldId="275"/>
        </pc:sldMkLst>
        <pc:spChg chg="mod">
          <ac:chgData name="Amina Malkic" userId="2818c93939e6843a" providerId="LiveId" clId="{4602E370-2182-4481-9061-78647F931F4A}" dt="2024-04-21T12:12:36.311" v="2523" actId="20577"/>
          <ac:spMkLst>
            <pc:docMk/>
            <pc:sldMk cId="3052427367" sldId="275"/>
            <ac:spMk id="3" creationId="{00000000-0000-0000-0000-000000000000}"/>
          </ac:spMkLst>
        </pc:spChg>
      </pc:sldChg>
      <pc:sldChg chg="delSp modSp mod">
        <pc:chgData name="Amina Malkic" userId="2818c93939e6843a" providerId="LiveId" clId="{4602E370-2182-4481-9061-78647F931F4A}" dt="2024-04-21T17:05:04.733" v="3054" actId="21"/>
        <pc:sldMkLst>
          <pc:docMk/>
          <pc:sldMk cId="295444810" sldId="276"/>
        </pc:sldMkLst>
        <pc:spChg chg="mod">
          <ac:chgData name="Amina Malkic" userId="2818c93939e6843a" providerId="LiveId" clId="{4602E370-2182-4481-9061-78647F931F4A}" dt="2024-04-21T17:04:13.116" v="3048" actId="27636"/>
          <ac:spMkLst>
            <pc:docMk/>
            <pc:sldMk cId="295444810" sldId="276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2:16:33.194" v="2705" actId="20577"/>
          <ac:spMkLst>
            <pc:docMk/>
            <pc:sldMk cId="295444810" sldId="276"/>
            <ac:spMk id="3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5:04.733" v="3054" actId="21"/>
          <ac:spMkLst>
            <pc:docMk/>
            <pc:sldMk cId="295444810" sldId="276"/>
            <ac:spMk id="4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5:00.840" v="3053" actId="21"/>
          <ac:spMkLst>
            <pc:docMk/>
            <pc:sldMk cId="295444810" sldId="276"/>
            <ac:spMk id="5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4:48:32.712" v="2910" actId="20577"/>
        <pc:sldMkLst>
          <pc:docMk/>
          <pc:sldMk cId="1148814029" sldId="277"/>
        </pc:sldMkLst>
        <pc:spChg chg="mod">
          <ac:chgData name="Amina Malkic" userId="2818c93939e6843a" providerId="LiveId" clId="{4602E370-2182-4481-9061-78647F931F4A}" dt="2024-04-21T14:48:32.712" v="2910" actId="20577"/>
          <ac:spMkLst>
            <pc:docMk/>
            <pc:sldMk cId="1148814029" sldId="277"/>
            <ac:spMk id="2" creationId="{00000000-0000-0000-0000-000000000000}"/>
          </ac:spMkLst>
        </pc:spChg>
      </pc:sldChg>
      <pc:sldChg chg="addSp delSp modSp mod">
        <pc:chgData name="Amina Malkic" userId="2818c93939e6843a" providerId="LiveId" clId="{4602E370-2182-4481-9061-78647F931F4A}" dt="2024-04-21T16:59:37.399" v="2991" actId="20577"/>
        <pc:sldMkLst>
          <pc:docMk/>
          <pc:sldMk cId="1957579411" sldId="278"/>
        </pc:sldMkLst>
        <pc:spChg chg="mod">
          <ac:chgData name="Amina Malkic" userId="2818c93939e6843a" providerId="LiveId" clId="{4602E370-2182-4481-9061-78647F931F4A}" dt="2024-04-21T16:59:37.399" v="2991" actId="20577"/>
          <ac:spMkLst>
            <pc:docMk/>
            <pc:sldMk cId="1957579411" sldId="278"/>
            <ac:spMk id="2" creationId="{00000000-0000-0000-0000-000000000000}"/>
          </ac:spMkLst>
        </pc:spChg>
        <pc:spChg chg="del">
          <ac:chgData name="Amina Malkic" userId="2818c93939e6843a" providerId="LiveId" clId="{4602E370-2182-4481-9061-78647F931F4A}" dt="2024-04-21T14:51:45.760" v="2935"/>
          <ac:spMkLst>
            <pc:docMk/>
            <pc:sldMk cId="1957579411" sldId="278"/>
            <ac:spMk id="3" creationId="{00000000-0000-0000-0000-000000000000}"/>
          </ac:spMkLst>
        </pc:spChg>
        <pc:spChg chg="add mod">
          <ac:chgData name="Amina Malkic" userId="2818c93939e6843a" providerId="LiveId" clId="{4602E370-2182-4481-9061-78647F931F4A}" dt="2024-04-21T14:51:45.760" v="2935"/>
          <ac:spMkLst>
            <pc:docMk/>
            <pc:sldMk cId="1957579411" sldId="278"/>
            <ac:spMk id="4" creationId="{85D7DBAF-FAC7-9381-1D26-595ACD39C371}"/>
          </ac:spMkLst>
        </pc:spChg>
      </pc:sldChg>
      <pc:sldChg chg="addSp delSp modSp mod ord">
        <pc:chgData name="Amina Malkic" userId="2818c93939e6843a" providerId="LiveId" clId="{4602E370-2182-4481-9061-78647F931F4A}" dt="2024-04-21T17:00:55.683" v="3026" actId="20577"/>
        <pc:sldMkLst>
          <pc:docMk/>
          <pc:sldMk cId="2104851094" sldId="279"/>
        </pc:sldMkLst>
        <pc:spChg chg="mod">
          <ac:chgData name="Amina Malkic" userId="2818c93939e6843a" providerId="LiveId" clId="{4602E370-2182-4481-9061-78647F931F4A}" dt="2024-04-21T14:42:37.698" v="2878" actId="20577"/>
          <ac:spMkLst>
            <pc:docMk/>
            <pc:sldMk cId="2104851094" sldId="279"/>
            <ac:spMk id="2" creationId="{00000000-0000-0000-0000-000000000000}"/>
          </ac:spMkLst>
        </pc:spChg>
        <pc:spChg chg="del">
          <ac:chgData name="Amina Malkic" userId="2818c93939e6843a" providerId="LiveId" clId="{4602E370-2182-4481-9061-78647F931F4A}" dt="2024-04-21T14:40:47.321" v="2732"/>
          <ac:spMkLst>
            <pc:docMk/>
            <pc:sldMk cId="2104851094" sldId="279"/>
            <ac:spMk id="3" creationId="{00000000-0000-0000-0000-000000000000}"/>
          </ac:spMkLst>
        </pc:spChg>
        <pc:spChg chg="add mod">
          <ac:chgData name="Amina Malkic" userId="2818c93939e6843a" providerId="LiveId" clId="{4602E370-2182-4481-9061-78647F931F4A}" dt="2024-04-21T17:00:55.683" v="3026" actId="20577"/>
          <ac:spMkLst>
            <pc:docMk/>
            <pc:sldMk cId="2104851094" sldId="279"/>
            <ac:spMk id="4" creationId="{26C81C58-A88E-2294-C5E1-E7272E628037}"/>
          </ac:spMkLst>
        </pc:spChg>
      </pc:sldChg>
      <pc:sldChg chg="modSp mod ord">
        <pc:chgData name="Amina Malkic" userId="2818c93939e6843a" providerId="LiveId" clId="{4602E370-2182-4481-9061-78647F931F4A}" dt="2024-04-21T14:46:14.841" v="2904" actId="113"/>
        <pc:sldMkLst>
          <pc:docMk/>
          <pc:sldMk cId="507367882" sldId="280"/>
        </pc:sldMkLst>
        <pc:spChg chg="mod">
          <ac:chgData name="Amina Malkic" userId="2818c93939e6843a" providerId="LiveId" clId="{4602E370-2182-4481-9061-78647F931F4A}" dt="2024-04-21T14:44:12.798" v="2896" actId="27636"/>
          <ac:spMkLst>
            <pc:docMk/>
            <pc:sldMk cId="507367882" sldId="280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4:46:14.841" v="2904" actId="113"/>
          <ac:spMkLst>
            <pc:docMk/>
            <pc:sldMk cId="507367882" sldId="280"/>
            <ac:spMk id="3" creationId="{00000000-0000-0000-0000-000000000000}"/>
          </ac:spMkLst>
        </pc:spChg>
      </pc:sldChg>
      <pc:sldChg chg="modSp del mod">
        <pc:chgData name="Amina Malkic" userId="2818c93939e6843a" providerId="LiveId" clId="{4602E370-2182-4481-9061-78647F931F4A}" dt="2024-04-21T12:17:40.731" v="2716" actId="2696"/>
        <pc:sldMkLst>
          <pc:docMk/>
          <pc:sldMk cId="841593122" sldId="281"/>
        </pc:sldMkLst>
        <pc:spChg chg="mod">
          <ac:chgData name="Amina Malkic" userId="2818c93939e6843a" providerId="LiveId" clId="{4602E370-2182-4481-9061-78647F931F4A}" dt="2024-04-21T12:17:28.619" v="2713" actId="1076"/>
          <ac:spMkLst>
            <pc:docMk/>
            <pc:sldMk cId="841593122" sldId="281"/>
            <ac:spMk id="3" creationId="{00000000-0000-0000-0000-000000000000}"/>
          </ac:spMkLst>
        </pc:spChg>
      </pc:sldChg>
      <pc:sldChg chg="del">
        <pc:chgData name="Amina Malkic" userId="2818c93939e6843a" providerId="LiveId" clId="{4602E370-2182-4481-9061-78647F931F4A}" dt="2024-04-21T14:39:08.931" v="2717" actId="2696"/>
        <pc:sldMkLst>
          <pc:docMk/>
          <pc:sldMk cId="252589113" sldId="282"/>
        </pc:sldMkLst>
      </pc:sldChg>
      <pc:sldChg chg="del">
        <pc:chgData name="Amina Malkic" userId="2818c93939e6843a" providerId="LiveId" clId="{4602E370-2182-4481-9061-78647F931F4A}" dt="2024-04-21T14:39:12.304" v="2718" actId="2696"/>
        <pc:sldMkLst>
          <pc:docMk/>
          <pc:sldMk cId="3710307728" sldId="283"/>
        </pc:sldMkLst>
      </pc:sldChg>
      <pc:sldChg chg="del">
        <pc:chgData name="Amina Malkic" userId="2818c93939e6843a" providerId="LiveId" clId="{4602E370-2182-4481-9061-78647F931F4A}" dt="2024-04-21T14:40:49.933" v="2733" actId="2696"/>
        <pc:sldMkLst>
          <pc:docMk/>
          <pc:sldMk cId="1523413227" sldId="284"/>
        </pc:sldMkLst>
      </pc:sldChg>
      <pc:sldChg chg="delSp modSp mod ord">
        <pc:chgData name="Amina Malkic" userId="2818c93939e6843a" providerId="LiveId" clId="{4602E370-2182-4481-9061-78647F931F4A}" dt="2024-04-21T17:04:28.136" v="3050" actId="21"/>
        <pc:sldMkLst>
          <pc:docMk/>
          <pc:sldMk cId="3610259678" sldId="285"/>
        </pc:sldMkLst>
        <pc:spChg chg="mod">
          <ac:chgData name="Amina Malkic" userId="2818c93939e6843a" providerId="LiveId" clId="{4602E370-2182-4481-9061-78647F931F4A}" dt="2024-04-21T14:43:41.066" v="2888" actId="14100"/>
          <ac:spMkLst>
            <pc:docMk/>
            <pc:sldMk cId="3610259678" sldId="285"/>
            <ac:spMk id="2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4:28.136" v="3050" actId="21"/>
          <ac:spMkLst>
            <pc:docMk/>
            <pc:sldMk cId="3610259678" sldId="285"/>
            <ac:spMk id="5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4:23.500" v="3049" actId="21"/>
          <ac:spMkLst>
            <pc:docMk/>
            <pc:sldMk cId="3610259678" sldId="285"/>
            <ac:spMk id="6" creationId="{00000000-0000-0000-0000-000000000000}"/>
          </ac:spMkLst>
        </pc:spChg>
      </pc:sldChg>
      <pc:sldChg chg="delSp modSp mod ord">
        <pc:chgData name="Amina Malkic" userId="2818c93939e6843a" providerId="LiveId" clId="{4602E370-2182-4481-9061-78647F931F4A}" dt="2024-04-21T17:04:41.532" v="3052" actId="21"/>
        <pc:sldMkLst>
          <pc:docMk/>
          <pc:sldMk cId="3314780053" sldId="286"/>
        </pc:sldMkLst>
        <pc:spChg chg="mod">
          <ac:chgData name="Amina Malkic" userId="2818c93939e6843a" providerId="LiveId" clId="{4602E370-2182-4481-9061-78647F931F4A}" dt="2024-04-21T17:03:41.417" v="3046" actId="14100"/>
          <ac:spMkLst>
            <pc:docMk/>
            <pc:sldMk cId="3314780053" sldId="286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4:48:41.459" v="2911" actId="2711"/>
          <ac:spMkLst>
            <pc:docMk/>
            <pc:sldMk cId="3314780053" sldId="286"/>
            <ac:spMk id="3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4:41.532" v="3052" actId="21"/>
          <ac:spMkLst>
            <pc:docMk/>
            <pc:sldMk cId="3314780053" sldId="286"/>
            <ac:spMk id="4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4:37.511" v="3051" actId="21"/>
          <ac:spMkLst>
            <pc:docMk/>
            <pc:sldMk cId="3314780053" sldId="286"/>
            <ac:spMk id="5" creationId="{00000000-0000-0000-0000-000000000000}"/>
          </ac:spMkLst>
        </pc:spChg>
      </pc:sldChg>
      <pc:sldChg chg="delSp modSp mod">
        <pc:chgData name="Amina Malkic" userId="2818c93939e6843a" providerId="LiveId" clId="{4602E370-2182-4481-9061-78647F931F4A}" dt="2024-04-21T17:02:43.300" v="3033" actId="27636"/>
        <pc:sldMkLst>
          <pc:docMk/>
          <pc:sldMk cId="2510362832" sldId="287"/>
        </pc:sldMkLst>
        <pc:spChg chg="mod">
          <ac:chgData name="Amina Malkic" userId="2818c93939e6843a" providerId="LiveId" clId="{4602E370-2182-4481-9061-78647F931F4A}" dt="2024-04-21T17:02:40.330" v="3031" actId="14100"/>
          <ac:spMkLst>
            <pc:docMk/>
            <pc:sldMk cId="2510362832" sldId="287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7:02:43.300" v="3033" actId="27636"/>
          <ac:spMkLst>
            <pc:docMk/>
            <pc:sldMk cId="2510362832" sldId="287"/>
            <ac:spMk id="3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1:27.749" v="3030" actId="21"/>
          <ac:spMkLst>
            <pc:docMk/>
            <pc:sldMk cId="2510362832" sldId="287"/>
            <ac:spMk id="4" creationId="{00000000-0000-0000-0000-000000000000}"/>
          </ac:spMkLst>
        </pc:spChg>
        <pc:spChg chg="del">
          <ac:chgData name="Amina Malkic" userId="2818c93939e6843a" providerId="LiveId" clId="{4602E370-2182-4481-9061-78647F931F4A}" dt="2024-04-21T17:01:12.097" v="3029" actId="21"/>
          <ac:spMkLst>
            <pc:docMk/>
            <pc:sldMk cId="2510362832" sldId="287"/>
            <ac:spMk id="5" creationId="{00000000-0000-0000-0000-000000000000}"/>
          </ac:spMkLst>
        </pc:spChg>
      </pc:sldChg>
      <pc:sldChg chg="modSp mod ord">
        <pc:chgData name="Amina Malkic" userId="2818c93939e6843a" providerId="LiveId" clId="{4602E370-2182-4481-9061-78647F931F4A}" dt="2024-04-21T17:05:26.487" v="3059" actId="14100"/>
        <pc:sldMkLst>
          <pc:docMk/>
          <pc:sldMk cId="1918167512" sldId="288"/>
        </pc:sldMkLst>
        <pc:spChg chg="mod">
          <ac:chgData name="Amina Malkic" userId="2818c93939e6843a" providerId="LiveId" clId="{4602E370-2182-4481-9061-78647F931F4A}" dt="2024-04-21T17:05:26.487" v="3059" actId="14100"/>
          <ac:spMkLst>
            <pc:docMk/>
            <pc:sldMk cId="1918167512" sldId="288"/>
            <ac:spMk id="2" creationId="{00000000-0000-0000-0000-000000000000}"/>
          </ac:spMkLst>
        </pc:spChg>
        <pc:picChg chg="mod">
          <ac:chgData name="Amina Malkic" userId="2818c93939e6843a" providerId="LiveId" clId="{4602E370-2182-4481-9061-78647F931F4A}" dt="2024-04-21T17:05:21.638" v="3056" actId="1076"/>
          <ac:picMkLst>
            <pc:docMk/>
            <pc:sldMk cId="1918167512" sldId="288"/>
            <ac:picMk id="4" creationId="{00000000-0000-0000-0000-000000000000}"/>
          </ac:picMkLst>
        </pc:picChg>
      </pc:sldChg>
      <pc:sldChg chg="modSp mod">
        <pc:chgData name="Amina Malkic" userId="2818c93939e6843a" providerId="LiveId" clId="{4602E370-2182-4481-9061-78647F931F4A}" dt="2024-04-21T09:31:32.729" v="1523" actId="20577"/>
        <pc:sldMkLst>
          <pc:docMk/>
          <pc:sldMk cId="1195681435" sldId="289"/>
        </pc:sldMkLst>
        <pc:spChg chg="mod">
          <ac:chgData name="Amina Malkic" userId="2818c93939e6843a" providerId="LiveId" clId="{4602E370-2182-4481-9061-78647F931F4A}" dt="2024-04-21T09:31:32.729" v="1523" actId="20577"/>
          <ac:spMkLst>
            <pc:docMk/>
            <pc:sldMk cId="1195681435" sldId="289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0:41:35.445" v="1693" actId="27636"/>
        <pc:sldMkLst>
          <pc:docMk/>
          <pc:sldMk cId="875463047" sldId="290"/>
        </pc:sldMkLst>
        <pc:spChg chg="mod">
          <ac:chgData name="Amina Malkic" userId="2818c93939e6843a" providerId="LiveId" clId="{4602E370-2182-4481-9061-78647F931F4A}" dt="2024-04-21T10:40:11.153" v="1683" actId="14100"/>
          <ac:spMkLst>
            <pc:docMk/>
            <pc:sldMk cId="875463047" sldId="290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0:41:35.445" v="1693" actId="27636"/>
          <ac:spMkLst>
            <pc:docMk/>
            <pc:sldMk cId="875463047" sldId="290"/>
            <ac:spMk id="3" creationId="{00000000-0000-0000-0000-000000000000}"/>
          </ac:spMkLst>
        </pc:spChg>
      </pc:sldChg>
      <pc:sldChg chg="modSp mod">
        <pc:chgData name="Amina Malkic" userId="2818c93939e6843a" providerId="LiveId" clId="{4602E370-2182-4481-9061-78647F931F4A}" dt="2024-04-21T10:44:24.966" v="1990" actId="123"/>
        <pc:sldMkLst>
          <pc:docMk/>
          <pc:sldMk cId="2245973646" sldId="291"/>
        </pc:sldMkLst>
        <pc:spChg chg="mod">
          <ac:chgData name="Amina Malkic" userId="2818c93939e6843a" providerId="LiveId" clId="{4602E370-2182-4481-9061-78647F931F4A}" dt="2024-04-21T10:41:51.236" v="1695" actId="14100"/>
          <ac:spMkLst>
            <pc:docMk/>
            <pc:sldMk cId="2245973646" sldId="291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10:44:24.966" v="1990" actId="123"/>
          <ac:spMkLst>
            <pc:docMk/>
            <pc:sldMk cId="2245973646" sldId="291"/>
            <ac:spMk id="3" creationId="{00000000-0000-0000-0000-000000000000}"/>
          </ac:spMkLst>
        </pc:spChg>
      </pc:sldChg>
      <pc:sldChg chg="new del">
        <pc:chgData name="Amina Malkic" userId="2818c93939e6843a" providerId="LiveId" clId="{4602E370-2182-4481-9061-78647F931F4A}" dt="2024-04-20T20:53:08.121" v="1396" actId="2696"/>
        <pc:sldMkLst>
          <pc:docMk/>
          <pc:sldMk cId="9270370" sldId="292"/>
        </pc:sldMkLst>
      </pc:sldChg>
      <pc:sldChg chg="modSp add del mod ord">
        <pc:chgData name="Amina Malkic" userId="2818c93939e6843a" providerId="LiveId" clId="{4602E370-2182-4481-9061-78647F931F4A}" dt="2024-04-21T14:51:52.172" v="2936" actId="2696"/>
        <pc:sldMkLst>
          <pc:docMk/>
          <pc:sldMk cId="0" sldId="365"/>
        </pc:sldMkLst>
        <pc:spChg chg="mod">
          <ac:chgData name="Amina Malkic" userId="2818c93939e6843a" providerId="LiveId" clId="{4602E370-2182-4481-9061-78647F931F4A}" dt="2024-04-21T14:49:23.743" v="2914" actId="14100"/>
          <ac:spMkLst>
            <pc:docMk/>
            <pc:sldMk cId="0" sldId="365"/>
            <ac:spMk id="20482" creationId="{DA3BB0B9-C3C4-BE61-0F00-5758872AE408}"/>
          </ac:spMkLst>
        </pc:spChg>
      </pc:sldChg>
      <pc:sldChg chg="modSp add mod ord">
        <pc:chgData name="Amina Malkic" userId="2818c93939e6843a" providerId="LiveId" clId="{4602E370-2182-4481-9061-78647F931F4A}" dt="2024-04-21T17:00:11.565" v="3022" actId="14100"/>
        <pc:sldMkLst>
          <pc:docMk/>
          <pc:sldMk cId="0" sldId="366"/>
        </pc:sldMkLst>
        <pc:spChg chg="mod">
          <ac:chgData name="Amina Malkic" userId="2818c93939e6843a" providerId="LiveId" clId="{4602E370-2182-4481-9061-78647F931F4A}" dt="2024-04-21T17:00:11.565" v="3022" actId="14100"/>
          <ac:spMkLst>
            <pc:docMk/>
            <pc:sldMk cId="0" sldId="366"/>
            <ac:spMk id="19458" creationId="{89224D4D-8862-51C5-A986-D78E1BA76E6E}"/>
          </ac:spMkLst>
        </pc:spChg>
        <pc:spChg chg="mod">
          <ac:chgData name="Amina Malkic" userId="2818c93939e6843a" providerId="LiveId" clId="{4602E370-2182-4481-9061-78647F931F4A}" dt="2024-04-21T14:50:56.978" v="2929" actId="20577"/>
          <ac:spMkLst>
            <pc:docMk/>
            <pc:sldMk cId="0" sldId="366"/>
            <ac:spMk id="19459" creationId="{08A8E91C-18F3-D05E-C1B6-413B92B91B19}"/>
          </ac:spMkLst>
        </pc:spChg>
      </pc:sldChg>
      <pc:sldChg chg="modSp add del mod ord">
        <pc:chgData name="Amina Malkic" userId="2818c93939e6843a" providerId="LiveId" clId="{4602E370-2182-4481-9061-78647F931F4A}" dt="2024-04-21T10:41:00.773" v="1685" actId="2696"/>
        <pc:sldMkLst>
          <pc:docMk/>
          <pc:sldMk cId="0" sldId="371"/>
        </pc:sldMkLst>
        <pc:spChg chg="mod">
          <ac:chgData name="Amina Malkic" userId="2818c93939e6843a" providerId="LiveId" clId="{4602E370-2182-4481-9061-78647F931F4A}" dt="2024-04-21T10:40:58.210" v="1684" actId="20577"/>
          <ac:spMkLst>
            <pc:docMk/>
            <pc:sldMk cId="0" sldId="371"/>
            <ac:spMk id="8195" creationId="{1B1E9F41-E119-9276-2107-DC9B26EB1609}"/>
          </ac:spMkLst>
        </pc:spChg>
      </pc:sldChg>
      <pc:sldChg chg="modSp new mod ord">
        <pc:chgData name="Amina Malkic" userId="2818c93939e6843a" providerId="LiveId" clId="{4602E370-2182-4481-9061-78647F931F4A}" dt="2024-04-21T09:35:13.559" v="1539" actId="6549"/>
        <pc:sldMkLst>
          <pc:docMk/>
          <pc:sldMk cId="803462769" sldId="372"/>
        </pc:sldMkLst>
        <pc:spChg chg="mod">
          <ac:chgData name="Amina Malkic" userId="2818c93939e6843a" providerId="LiveId" clId="{4602E370-2182-4481-9061-78647F931F4A}" dt="2024-04-21T09:35:02.017" v="1538" actId="113"/>
          <ac:spMkLst>
            <pc:docMk/>
            <pc:sldMk cId="803462769" sldId="372"/>
            <ac:spMk id="2" creationId="{81B017AB-F874-79D5-3BC2-09335E3066D6}"/>
          </ac:spMkLst>
        </pc:spChg>
        <pc:spChg chg="mod">
          <ac:chgData name="Amina Malkic" userId="2818c93939e6843a" providerId="LiveId" clId="{4602E370-2182-4481-9061-78647F931F4A}" dt="2024-04-21T09:35:13.559" v="1539" actId="6549"/>
          <ac:spMkLst>
            <pc:docMk/>
            <pc:sldMk cId="803462769" sldId="372"/>
            <ac:spMk id="3" creationId="{CD48760E-ABC3-BEF6-8CEB-B2F1DBC24023}"/>
          </ac:spMkLst>
        </pc:spChg>
      </pc:sldChg>
      <pc:sldChg chg="modSp new mod">
        <pc:chgData name="Amina Malkic" userId="2818c93939e6843a" providerId="LiveId" clId="{4602E370-2182-4481-9061-78647F931F4A}" dt="2024-04-21T12:10:10.877" v="2503" actId="255"/>
        <pc:sldMkLst>
          <pc:docMk/>
          <pc:sldMk cId="3387886359" sldId="373"/>
        </pc:sldMkLst>
        <pc:spChg chg="mod">
          <ac:chgData name="Amina Malkic" userId="2818c93939e6843a" providerId="LiveId" clId="{4602E370-2182-4481-9061-78647F931F4A}" dt="2024-04-21T12:10:10.877" v="2503" actId="255"/>
          <ac:spMkLst>
            <pc:docMk/>
            <pc:sldMk cId="3387886359" sldId="373"/>
            <ac:spMk id="2" creationId="{A522FB79-01E0-28C9-C8F1-421809FC9FCA}"/>
          </ac:spMkLst>
        </pc:spChg>
        <pc:spChg chg="mod">
          <ac:chgData name="Amina Malkic" userId="2818c93939e6843a" providerId="LiveId" clId="{4602E370-2182-4481-9061-78647F931F4A}" dt="2024-04-21T12:09:32.181" v="2501" actId="5793"/>
          <ac:spMkLst>
            <pc:docMk/>
            <pc:sldMk cId="3387886359" sldId="373"/>
            <ac:spMk id="3" creationId="{8489840D-E2D5-351A-C963-CF40A9EEE2AB}"/>
          </ac:spMkLst>
        </pc:spChg>
      </pc:sldChg>
      <pc:sldChg chg="modSp new mod ord">
        <pc:chgData name="Amina Malkic" userId="2818c93939e6843a" providerId="LiveId" clId="{4602E370-2182-4481-9061-78647F931F4A}" dt="2024-04-21T12:11:44.597" v="2516" actId="207"/>
        <pc:sldMkLst>
          <pc:docMk/>
          <pc:sldMk cId="2207103879" sldId="374"/>
        </pc:sldMkLst>
        <pc:spChg chg="mod">
          <ac:chgData name="Amina Malkic" userId="2818c93939e6843a" providerId="LiveId" clId="{4602E370-2182-4481-9061-78647F931F4A}" dt="2024-04-21T12:11:14.772" v="2510" actId="255"/>
          <ac:spMkLst>
            <pc:docMk/>
            <pc:sldMk cId="2207103879" sldId="374"/>
            <ac:spMk id="2" creationId="{88D8C85E-B5F6-34DD-31C7-CB68FC559839}"/>
          </ac:spMkLst>
        </pc:spChg>
        <pc:spChg chg="mod">
          <ac:chgData name="Amina Malkic" userId="2818c93939e6843a" providerId="LiveId" clId="{4602E370-2182-4481-9061-78647F931F4A}" dt="2024-04-21T12:11:44.597" v="2516" actId="207"/>
          <ac:spMkLst>
            <pc:docMk/>
            <pc:sldMk cId="2207103879" sldId="374"/>
            <ac:spMk id="3" creationId="{D8BB2D3D-B5E6-65A4-EC94-5E4ED9BDFD1F}"/>
          </ac:spMkLst>
        </pc:spChg>
      </pc:sldChg>
      <pc:sldChg chg="addSp delSp modSp new mod">
        <pc:chgData name="Amina Malkic" userId="2818c93939e6843a" providerId="LiveId" clId="{4602E370-2182-4481-9061-78647F931F4A}" dt="2024-04-21T17:07:16.785" v="3089" actId="20577"/>
        <pc:sldMkLst>
          <pc:docMk/>
          <pc:sldMk cId="2952512909" sldId="375"/>
        </pc:sldMkLst>
        <pc:spChg chg="mod">
          <ac:chgData name="Amina Malkic" userId="2818c93939e6843a" providerId="LiveId" clId="{4602E370-2182-4481-9061-78647F931F4A}" dt="2024-04-21T12:12:12.794" v="2522" actId="27636"/>
          <ac:spMkLst>
            <pc:docMk/>
            <pc:sldMk cId="2952512909" sldId="375"/>
            <ac:spMk id="2" creationId="{BA3C308A-A48B-3CD3-986C-BD7592ED4250}"/>
          </ac:spMkLst>
        </pc:spChg>
        <pc:spChg chg="del">
          <ac:chgData name="Amina Malkic" userId="2818c93939e6843a" providerId="LiveId" clId="{4602E370-2182-4481-9061-78647F931F4A}" dt="2024-04-21T12:13:13.928" v="2526"/>
          <ac:spMkLst>
            <pc:docMk/>
            <pc:sldMk cId="2952512909" sldId="375"/>
            <ac:spMk id="3" creationId="{39D576C5-79B7-0DB5-AF55-1EC4DB32AB14}"/>
          </ac:spMkLst>
        </pc:spChg>
        <pc:spChg chg="add mod">
          <ac:chgData name="Amina Malkic" userId="2818c93939e6843a" providerId="LiveId" clId="{4602E370-2182-4481-9061-78647F931F4A}" dt="2024-04-21T17:07:16.785" v="3089" actId="20577"/>
          <ac:spMkLst>
            <pc:docMk/>
            <pc:sldMk cId="2952512909" sldId="375"/>
            <ac:spMk id="4" creationId="{B122D2BD-B61E-408E-00E6-DA68983A8E43}"/>
          </ac:spMkLst>
        </pc:spChg>
      </pc:sldChg>
      <pc:sldChg chg="modSp new mod ord">
        <pc:chgData name="Amina Malkic" userId="2818c93939e6843a" providerId="LiveId" clId="{4602E370-2182-4481-9061-78647F931F4A}" dt="2024-04-21T09:41:47.182" v="1602" actId="14100"/>
        <pc:sldMkLst>
          <pc:docMk/>
          <pc:sldMk cId="2744237069" sldId="376"/>
        </pc:sldMkLst>
        <pc:spChg chg="mod">
          <ac:chgData name="Amina Malkic" userId="2818c93939e6843a" providerId="LiveId" clId="{4602E370-2182-4481-9061-78647F931F4A}" dt="2024-04-21T09:41:47.182" v="1602" actId="14100"/>
          <ac:spMkLst>
            <pc:docMk/>
            <pc:sldMk cId="2744237069" sldId="376"/>
            <ac:spMk id="2" creationId="{A92C786F-4F7B-D760-5B2B-E36B4491C08F}"/>
          </ac:spMkLst>
        </pc:spChg>
        <pc:spChg chg="mod">
          <ac:chgData name="Amina Malkic" userId="2818c93939e6843a" providerId="LiveId" clId="{4602E370-2182-4481-9061-78647F931F4A}" dt="2024-04-21T09:41:37.946" v="1600" actId="14100"/>
          <ac:spMkLst>
            <pc:docMk/>
            <pc:sldMk cId="2744237069" sldId="376"/>
            <ac:spMk id="3" creationId="{CECF6A37-72CE-0279-B1F6-9622FD07C430}"/>
          </ac:spMkLst>
        </pc:spChg>
      </pc:sldChg>
      <pc:sldChg chg="new del">
        <pc:chgData name="Amina Malkic" userId="2818c93939e6843a" providerId="LiveId" clId="{4602E370-2182-4481-9061-78647F931F4A}" dt="2024-04-21T14:51:57.025" v="2937" actId="2696"/>
        <pc:sldMkLst>
          <pc:docMk/>
          <pc:sldMk cId="640750783" sldId="377"/>
        </pc:sldMkLst>
      </pc:sldChg>
      <pc:sldChg chg="new del">
        <pc:chgData name="Amina Malkic" userId="2818c93939e6843a" providerId="LiveId" clId="{4602E370-2182-4481-9061-78647F931F4A}" dt="2024-04-21T14:52:00.763" v="2938" actId="2696"/>
        <pc:sldMkLst>
          <pc:docMk/>
          <pc:sldMk cId="2982502073" sldId="378"/>
        </pc:sldMkLst>
      </pc:sldChg>
      <pc:sldChg chg="new del">
        <pc:chgData name="Amina Malkic" userId="2818c93939e6843a" providerId="LiveId" clId="{4602E370-2182-4481-9061-78647F931F4A}" dt="2024-04-21T10:16:59.691" v="1651" actId="2696"/>
        <pc:sldMkLst>
          <pc:docMk/>
          <pc:sldMk cId="2980379080" sldId="379"/>
        </pc:sldMkLst>
      </pc:sldChg>
      <pc:sldChg chg="modSp add mod">
        <pc:chgData name="Amina Malkic" userId="2818c93939e6843a" providerId="LiveId" clId="{4602E370-2182-4481-9061-78647F931F4A}" dt="2024-04-21T09:42:34.471" v="1611" actId="27636"/>
        <pc:sldMkLst>
          <pc:docMk/>
          <pc:sldMk cId="1428817394" sldId="411"/>
        </pc:sldMkLst>
        <pc:spChg chg="mod">
          <ac:chgData name="Amina Malkic" userId="2818c93939e6843a" providerId="LiveId" clId="{4602E370-2182-4481-9061-78647F931F4A}" dt="2024-04-21T09:42:14.692" v="1609" actId="27636"/>
          <ac:spMkLst>
            <pc:docMk/>
            <pc:sldMk cId="1428817394" sldId="411"/>
            <ac:spMk id="2" creationId="{00000000-0000-0000-0000-000000000000}"/>
          </ac:spMkLst>
        </pc:spChg>
        <pc:spChg chg="mod">
          <ac:chgData name="Amina Malkic" userId="2818c93939e6843a" providerId="LiveId" clId="{4602E370-2182-4481-9061-78647F931F4A}" dt="2024-04-21T09:42:34.471" v="1611" actId="27636"/>
          <ac:spMkLst>
            <pc:docMk/>
            <pc:sldMk cId="1428817394" sldId="411"/>
            <ac:spMk id="3" creationId="{00000000-0000-0000-0000-000000000000}"/>
          </ac:spMkLst>
        </pc:spChg>
      </pc:sldChg>
      <pc:sldChg chg="modSp add mod">
        <pc:chgData name="Amina Malkic" userId="2818c93939e6843a" providerId="LiveId" clId="{4602E370-2182-4481-9061-78647F931F4A}" dt="2024-04-21T09:43:34.717" v="1624" actId="1076"/>
        <pc:sldMkLst>
          <pc:docMk/>
          <pc:sldMk cId="2307437088" sldId="413"/>
        </pc:sldMkLst>
        <pc:spChg chg="mod">
          <ac:chgData name="Amina Malkic" userId="2818c93939e6843a" providerId="LiveId" clId="{4602E370-2182-4481-9061-78647F931F4A}" dt="2024-04-21T09:43:20.219" v="1621" actId="20577"/>
          <ac:spMkLst>
            <pc:docMk/>
            <pc:sldMk cId="2307437088" sldId="413"/>
            <ac:spMk id="2" creationId="{00000000-0000-0000-0000-000000000000}"/>
          </ac:spMkLst>
        </pc:spChg>
        <pc:picChg chg="mod">
          <ac:chgData name="Amina Malkic" userId="2818c93939e6843a" providerId="LiveId" clId="{4602E370-2182-4481-9061-78647F931F4A}" dt="2024-04-21T09:43:34.717" v="1624" actId="1076"/>
          <ac:picMkLst>
            <pc:docMk/>
            <pc:sldMk cId="2307437088" sldId="413"/>
            <ac:picMk id="5" creationId="{00000000-0000-0000-0000-000000000000}"/>
          </ac:picMkLst>
        </pc:picChg>
      </pc:sldChg>
      <pc:sldChg chg="add del">
        <pc:chgData name="Amina Malkic" userId="2818c93939e6843a" providerId="LiveId" clId="{4602E370-2182-4481-9061-78647F931F4A}" dt="2024-04-21T09:42:50.621" v="1612" actId="2696"/>
        <pc:sldMkLst>
          <pc:docMk/>
          <pc:sldMk cId="907535717" sldId="414"/>
        </pc:sldMkLst>
      </pc:sldChg>
      <pc:sldChg chg="new del">
        <pc:chgData name="Amina Malkic" userId="2818c93939e6843a" providerId="LiveId" clId="{4602E370-2182-4481-9061-78647F931F4A}" dt="2024-04-21T10:16:56.614" v="1650" actId="2696"/>
        <pc:sldMkLst>
          <pc:docMk/>
          <pc:sldMk cId="2515350178" sldId="415"/>
        </pc:sldMkLst>
      </pc:sldChg>
      <pc:sldChg chg="modSp add mod">
        <pc:chgData name="Amina Malkic" userId="2818c93939e6843a" providerId="LiveId" clId="{4602E370-2182-4481-9061-78647F931F4A}" dt="2024-04-21T09:44:57.261" v="1649" actId="14100"/>
        <pc:sldMkLst>
          <pc:docMk/>
          <pc:sldMk cId="82127895" sldId="417"/>
        </pc:sldMkLst>
        <pc:spChg chg="mod">
          <ac:chgData name="Amina Malkic" userId="2818c93939e6843a" providerId="LiveId" clId="{4602E370-2182-4481-9061-78647F931F4A}" dt="2024-04-21T09:44:47.156" v="1645" actId="20577"/>
          <ac:spMkLst>
            <pc:docMk/>
            <pc:sldMk cId="82127895" sldId="417"/>
            <ac:spMk id="2" creationId="{00000000-0000-0000-0000-000000000000}"/>
          </ac:spMkLst>
        </pc:spChg>
        <pc:picChg chg="mod">
          <ac:chgData name="Amina Malkic" userId="2818c93939e6843a" providerId="LiveId" clId="{4602E370-2182-4481-9061-78647F931F4A}" dt="2024-04-21T09:44:57.261" v="1649" actId="14100"/>
          <ac:picMkLst>
            <pc:docMk/>
            <pc:sldMk cId="82127895" sldId="417"/>
            <ac:picMk id="4" creationId="{00000000-0000-0000-0000-000000000000}"/>
          </ac:picMkLst>
        </pc:picChg>
      </pc:sldChg>
      <pc:sldChg chg="new del">
        <pc:chgData name="Amina Malkic" userId="2818c93939e6843a" providerId="LiveId" clId="{4602E370-2182-4481-9061-78647F931F4A}" dt="2024-04-21T10:59:13.935" v="2150" actId="2696"/>
        <pc:sldMkLst>
          <pc:docMk/>
          <pc:sldMk cId="1658280589" sldId="418"/>
        </pc:sldMkLst>
      </pc:sldChg>
      <pc:sldChg chg="modSp new mod">
        <pc:chgData name="Amina Malkic" userId="2818c93939e6843a" providerId="LiveId" clId="{4602E370-2182-4481-9061-78647F931F4A}" dt="2024-04-21T11:03:06.412" v="2175" actId="20577"/>
        <pc:sldMkLst>
          <pc:docMk/>
          <pc:sldMk cId="3567676184" sldId="418"/>
        </pc:sldMkLst>
        <pc:spChg chg="mod">
          <ac:chgData name="Amina Malkic" userId="2818c93939e6843a" providerId="LiveId" clId="{4602E370-2182-4481-9061-78647F931F4A}" dt="2024-04-21T11:02:43.738" v="2172" actId="27636"/>
          <ac:spMkLst>
            <pc:docMk/>
            <pc:sldMk cId="3567676184" sldId="418"/>
            <ac:spMk id="2" creationId="{544F9CEF-9373-CB7F-50FA-30C9F2BF7627}"/>
          </ac:spMkLst>
        </pc:spChg>
        <pc:spChg chg="mod">
          <ac:chgData name="Amina Malkic" userId="2818c93939e6843a" providerId="LiveId" clId="{4602E370-2182-4481-9061-78647F931F4A}" dt="2024-04-21T11:03:06.412" v="2175" actId="20577"/>
          <ac:spMkLst>
            <pc:docMk/>
            <pc:sldMk cId="3567676184" sldId="418"/>
            <ac:spMk id="3" creationId="{9A512706-0A76-0324-B154-8A050274F235}"/>
          </ac:spMkLst>
        </pc:spChg>
      </pc:sldChg>
      <pc:sldChg chg="modSp new mod">
        <pc:chgData name="Amina Malkic" userId="2818c93939e6843a" providerId="LiveId" clId="{4602E370-2182-4481-9061-78647F931F4A}" dt="2024-04-21T17:07:05.101" v="3088" actId="113"/>
        <pc:sldMkLst>
          <pc:docMk/>
          <pc:sldMk cId="3420052918" sldId="419"/>
        </pc:sldMkLst>
        <pc:spChg chg="mod">
          <ac:chgData name="Amina Malkic" userId="2818c93939e6843a" providerId="LiveId" clId="{4602E370-2182-4481-9061-78647F931F4A}" dt="2024-04-21T12:14:52.997" v="2556" actId="14100"/>
          <ac:spMkLst>
            <pc:docMk/>
            <pc:sldMk cId="3420052918" sldId="419"/>
            <ac:spMk id="2" creationId="{0C35F401-F78E-FDFF-0A49-38EF45DB9367}"/>
          </ac:spMkLst>
        </pc:spChg>
        <pc:spChg chg="mod">
          <ac:chgData name="Amina Malkic" userId="2818c93939e6843a" providerId="LiveId" clId="{4602E370-2182-4481-9061-78647F931F4A}" dt="2024-04-21T17:07:05.101" v="3088" actId="113"/>
          <ac:spMkLst>
            <pc:docMk/>
            <pc:sldMk cId="3420052918" sldId="419"/>
            <ac:spMk id="3" creationId="{7E1BA5E2-B12C-C14E-4476-D68D6EA4CBA5}"/>
          </ac:spMkLst>
        </pc:spChg>
      </pc:sldChg>
      <pc:sldChg chg="add del">
        <pc:chgData name="Amina Malkic" userId="2818c93939e6843a" providerId="LiveId" clId="{4602E370-2182-4481-9061-78647F931F4A}" dt="2024-04-21T12:12:52.882" v="2525"/>
        <pc:sldMkLst>
          <pc:docMk/>
          <pc:sldMk cId="4183907038" sldId="419"/>
        </pc:sldMkLst>
      </pc:sldChg>
      <pc:sldChg chg="new del">
        <pc:chgData name="Amina Malkic" userId="2818c93939e6843a" providerId="LiveId" clId="{4602E370-2182-4481-9061-78647F931F4A}" dt="2024-04-21T17:05:35.905" v="3062" actId="2696"/>
        <pc:sldMkLst>
          <pc:docMk/>
          <pc:sldMk cId="3932484319" sldId="420"/>
        </pc:sldMkLst>
      </pc:sldChg>
      <pc:sldChg chg="new del">
        <pc:chgData name="Amina Malkic" userId="2818c93939e6843a" providerId="LiveId" clId="{4602E370-2182-4481-9061-78647F931F4A}" dt="2024-04-21T17:05:34.085" v="3061" actId="2696"/>
        <pc:sldMkLst>
          <pc:docMk/>
          <pc:sldMk cId="2005361150" sldId="421"/>
        </pc:sldMkLst>
      </pc:sldChg>
      <pc:sldChg chg="new del">
        <pc:chgData name="Amina Malkic" userId="2818c93939e6843a" providerId="LiveId" clId="{4602E370-2182-4481-9061-78647F931F4A}" dt="2024-04-21T17:05:32.186" v="3060" actId="2696"/>
        <pc:sldMkLst>
          <pc:docMk/>
          <pc:sldMk cId="1754006924" sldId="422"/>
        </pc:sldMkLst>
      </pc:sldChg>
      <pc:sldChg chg="addSp delSp modSp new mod">
        <pc:chgData name="Amina Malkic" userId="2818c93939e6843a" providerId="LiveId" clId="{4602E370-2182-4481-9061-78647F931F4A}" dt="2024-04-21T12:17:34.678" v="2715" actId="27636"/>
        <pc:sldMkLst>
          <pc:docMk/>
          <pc:sldMk cId="1876928783" sldId="423"/>
        </pc:sldMkLst>
        <pc:spChg chg="mod">
          <ac:chgData name="Amina Malkic" userId="2818c93939e6843a" providerId="LiveId" clId="{4602E370-2182-4481-9061-78647F931F4A}" dt="2024-04-21T12:17:23.346" v="2712" actId="27636"/>
          <ac:spMkLst>
            <pc:docMk/>
            <pc:sldMk cId="1876928783" sldId="423"/>
            <ac:spMk id="2" creationId="{60F062BD-BC4F-3118-4AAC-1A51E3795D0C}"/>
          </ac:spMkLst>
        </pc:spChg>
        <pc:spChg chg="del">
          <ac:chgData name="Amina Malkic" userId="2818c93939e6843a" providerId="LiveId" clId="{4602E370-2182-4481-9061-78647F931F4A}" dt="2024-04-21T12:17:34.548" v="2714"/>
          <ac:spMkLst>
            <pc:docMk/>
            <pc:sldMk cId="1876928783" sldId="423"/>
            <ac:spMk id="3" creationId="{636F9B9C-C914-7DFC-9CEB-89A1B1D8C9C3}"/>
          </ac:spMkLst>
        </pc:spChg>
        <pc:spChg chg="add mod">
          <ac:chgData name="Amina Malkic" userId="2818c93939e6843a" providerId="LiveId" clId="{4602E370-2182-4481-9061-78647F931F4A}" dt="2024-04-21T12:17:34.678" v="2715" actId="27636"/>
          <ac:spMkLst>
            <pc:docMk/>
            <pc:sldMk cId="1876928783" sldId="423"/>
            <ac:spMk id="4" creationId="{FFCFCACC-05DD-6AC5-D4C6-BE6899549A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PONUDE U JAVNIM NABAVKAMA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37" y="3902149"/>
            <a:ext cx="8171551" cy="2259755"/>
          </a:xfrm>
        </p:spPr>
        <p:txBody>
          <a:bodyPr>
            <a:normAutofit fontScale="92500" lnSpcReduction="20000"/>
          </a:bodyPr>
          <a:lstStyle/>
          <a:p>
            <a:pPr algn="r"/>
            <a:endParaRPr lang="bs-Latn-BA" sz="1400" dirty="0"/>
          </a:p>
          <a:p>
            <a:pPr algn="l"/>
            <a:r>
              <a:rPr lang="bs-Latn-BA" sz="2600" b="1" dirty="0">
                <a:latin typeface="Arial" panose="020B0604020202020204" pitchFamily="34" charset="0"/>
                <a:cs typeface="Arial" panose="020B0604020202020204" pitchFamily="34" charset="0"/>
              </a:rPr>
              <a:t>Jahorina, April 2024.</a:t>
            </a:r>
          </a:p>
          <a:p>
            <a:pPr algn="r"/>
            <a:endParaRPr lang="bs-Latn-B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bs-Latn-B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bs-Latn-BA" sz="2600" b="1" dirty="0">
                <a:latin typeface="Arial" panose="020B0604020202020204" pitchFamily="34" charset="0"/>
                <a:cs typeface="Arial" panose="020B0604020202020204" pitchFamily="34" charset="0"/>
              </a:rPr>
              <a:t>Amina Malkić</a:t>
            </a:r>
          </a:p>
          <a:p>
            <a:pPr algn="r"/>
            <a:r>
              <a:rPr lang="bs-Latn-BA" sz="2600" b="1" dirty="0">
                <a:latin typeface="Arial" panose="020B0604020202020204" pitchFamily="34" charset="0"/>
                <a:cs typeface="Arial" panose="020B0604020202020204" pitchFamily="34" charset="0"/>
              </a:rPr>
              <a:t> Ovlašteni predavač Agencije za javne nabavke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6" y="893134"/>
            <a:ext cx="7814930" cy="144602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KOMPARATIVNA ANALIZA</a:t>
            </a:r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ŽALBENIH POSTUPAKA PREMA VRSTI POVREDA IZRAŽENA U 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256" y="2498651"/>
            <a:ext cx="7325832" cy="40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52" y="829339"/>
            <a:ext cx="7757949" cy="659219"/>
          </a:xfrm>
        </p:spPr>
        <p:txBody>
          <a:bodyPr>
            <a:normAutofit/>
          </a:bodyPr>
          <a:lstStyle/>
          <a:p>
            <a:pPr algn="ctr"/>
            <a:r>
              <a:rPr lang="bs-Latn-BA" sz="4000" b="1" dirty="0">
                <a:latin typeface="Arial" panose="020B0604020202020204" pitchFamily="34" charset="0"/>
                <a:cs typeface="Arial" panose="020B0604020202020204" pitchFamily="34" charset="0"/>
              </a:rPr>
              <a:t>SADRŽAJ PONUDE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5" y="1562986"/>
            <a:ext cx="8036885" cy="4613977"/>
          </a:xfrm>
        </p:spPr>
        <p:txBody>
          <a:bodyPr>
            <a:normAutofit fontScale="85000" lnSpcReduction="20000"/>
          </a:bodyPr>
          <a:lstStyle/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 postupku javne nabavke kandidat/ponuđač se pridržava zahtjeva i uslova iz tenderske dokumentacije.</a:t>
            </a: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bs-Latn-BA" altLang="sr-Latn-R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Svaka nabavka je specifična po formi i sadržaju.</a:t>
            </a:r>
          </a:p>
          <a:p>
            <a:pPr algn="just">
              <a:defRPr/>
            </a:pPr>
            <a:endParaRPr lang="bs-Latn-BA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bs-Latn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Ne postoji nabavka u kojoj  TD možemo samo kopirati iz predhodnog postupka ili od  nekog drugog UO, bez obzira što je isti predmet nabavke.</a:t>
            </a:r>
          </a:p>
          <a:p>
            <a:pPr algn="just">
              <a:defRPr/>
            </a:pPr>
            <a:endParaRPr lang="bs-Latn-BA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bs-Latn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Stalno se mijenjaju propisi, mijenjaju se sami zahtjevi i potrebe UO, primjenjuju se iskustva iz predhodnih postupaka pozitivna ili negativna na novi postupak, sudska praksa, itd...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0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88" y="861237"/>
            <a:ext cx="7441462" cy="829452"/>
          </a:xfrm>
        </p:spPr>
        <p:txBody>
          <a:bodyPr/>
          <a:lstStyle/>
          <a:p>
            <a:pPr algn="ctr"/>
            <a:r>
              <a:rPr lang="bs-Latn-BA" sz="4400" b="1" dirty="0">
                <a:latin typeface="Arial" panose="020B0604020202020204" pitchFamily="34" charset="0"/>
                <a:cs typeface="Arial" panose="020B0604020202020204" pitchFamily="34" charset="0"/>
              </a:rPr>
              <a:t>SADRŽAJ PONUDE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Ponuda se izrađuje na način da čini cjelinu. Ako zbog obima ili drugih objektivnih okolnosti ponuda ne može biti izrađena na način da čini cjelinu, onda se izrađuje u dva ili više dijelova.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Ponuda se čvrsto uvezuje na način da se onemogući naknadno vađenje ili umetanje listova.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Ako je ponuda izrađena u dva ili više dijelova, svaki dio se čvrsto uvezuje na način da se onemogući naknadno vađenje ili umetanje listova.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Uzorci, katalozi, mediji za pohranjivanje podataka i sl. koji ne mogu biti uvezani, ponuđač obilježava nazivom i navodi u sadržaju ponude kao dio ponude.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7546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16" y="956930"/>
            <a:ext cx="7367034" cy="733759"/>
          </a:xfrm>
        </p:spPr>
        <p:txBody>
          <a:bodyPr/>
          <a:lstStyle/>
          <a:p>
            <a:r>
              <a:rPr lang="bs-Latn-BA" sz="4400" b="1" dirty="0">
                <a:latin typeface="Arial" panose="020B0604020202020204" pitchFamily="34" charset="0"/>
                <a:cs typeface="Arial" panose="020B0604020202020204" pitchFamily="34" charset="0"/>
              </a:rPr>
              <a:t>SADRŽAJ PONUDE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Stranice ponude se označavaju brojem na način da je vidljiv redni broj stranice, ali je bitno da postoji numeracija listova koja dokazuje kontinuitet ponude.</a:t>
            </a: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Jezik ponude (voditi računa o tome da li se katalozi, ovlaštenja i dr. dokumeti u tehničkoj spec. traže prevedeni na jedan od jezika u BiH,  a npr. u dijelu #priprema ponude“ piše da se katalozi i brošure ne trebaju prevoditi</a:t>
            </a:r>
          </a:p>
        </p:txBody>
      </p:sp>
    </p:spTree>
    <p:extLst>
      <p:ext uri="{BB962C8B-B14F-4D97-AF65-F5344CB8AC3E}">
        <p14:creationId xmlns:p14="http://schemas.microsoft.com/office/powerpoint/2010/main" val="224597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8" y="946298"/>
            <a:ext cx="7569052" cy="744391"/>
          </a:xfrm>
        </p:spPr>
        <p:txBody>
          <a:bodyPr/>
          <a:lstStyle/>
          <a:p>
            <a:pPr algn="ctr"/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SADRŽAJ PONUDE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690689"/>
            <a:ext cx="7930559" cy="44862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Ako UO od ponuđača zahtjeva i kopiju ponude, ona se dostavlja zajedno s originalnom ponudom. U tom slučaju se jasno naznačava »original « i »kopija « ponude. U slučaju razlika između originala i kopije ponude, vjerodostojan je original ponude.</a:t>
            </a:r>
          </a:p>
          <a:p>
            <a:pPr marL="0" indent="0" algn="just">
              <a:buNone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Ako UO od ponuđača zahtjeva i dostavu kopije  ponude na </a:t>
            </a:r>
            <a:r>
              <a:rPr lang="bs-Latn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mediju za pohranjivanje podataka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, on se dostavlja zajedno s originalom ponude. U tom slučaju ponuda dostavljena na mediju za pohranjivanje podataka smatra se kopijom ponude.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Ako UO  dijelu „priprema ponude“ zahtjeva od ponuđača da dostave ponudu </a:t>
            </a:r>
            <a:r>
              <a:rPr lang="bs-Latn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orginalnim prilozima TD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 da se ne smiju mijenjati, prekucavati i dr.........(kako možemo znati da su orginalni prilozi)</a:t>
            </a: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Posebno voditi računa ako se navodi da ponudu mora činiti urnek garancije za uredno izv. ugovora</a:t>
            </a:r>
          </a:p>
          <a:p>
            <a:pPr marL="0" indent="0" algn="just">
              <a:buNone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Ponude se pišu neizbrisivom tintom.</a:t>
            </a:r>
          </a:p>
          <a:p>
            <a:pPr marL="0" indent="0" algn="just">
              <a:buNone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787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84" y="914400"/>
            <a:ext cx="7464056" cy="903767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ALTERNATIVNA PONUDA – ČLAN 59. ZAKONA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2" y="2137143"/>
            <a:ext cx="7877397" cy="40398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s-Latn-BA" dirty="0"/>
              <a:t>Alternativna ponuda je ponuda kojom Ponuđač daje alternativni prijedlog za predmet nabavke.</a:t>
            </a:r>
          </a:p>
          <a:p>
            <a:pPr algn="just"/>
            <a:r>
              <a:rPr lang="bs-Latn-BA" dirty="0"/>
              <a:t>Ugovorni organ je obavezan u TD naznačiti da li odobrava alternativnu ponudu.</a:t>
            </a:r>
          </a:p>
          <a:p>
            <a:pPr algn="just"/>
            <a:r>
              <a:rPr lang="bs-Latn-BA" dirty="0"/>
              <a:t>Dopuštena je samo onda kada je kriterij za dodjelu ugovora </a:t>
            </a:r>
            <a:r>
              <a:rPr lang="bs-Latn-BA" b="1" dirty="0"/>
              <a:t>ENP</a:t>
            </a:r>
            <a:r>
              <a:rPr lang="bs-Latn-BA" dirty="0"/>
              <a:t>.</a:t>
            </a:r>
          </a:p>
          <a:p>
            <a:pPr algn="just"/>
            <a:r>
              <a:rPr lang="bs-Latn-BA" dirty="0"/>
              <a:t>Ugovoni organ je dužan u TD navesti minimum zahtjeva koje alternativna ponuda obavezno treba ispunjavati.</a:t>
            </a:r>
          </a:p>
          <a:p>
            <a:pPr algn="just"/>
            <a:r>
              <a:rPr lang="bs-Latn-BA" dirty="0"/>
              <a:t>Ponuđač dostavlja dokaz da alternativna ponuda zadovoljava min postavljenih zahtjeva u TD, kao i detaljno obrazloženje.</a:t>
            </a:r>
          </a:p>
          <a:p>
            <a:pPr algn="just"/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6740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9CEF-9373-CB7F-50FA-30C9F2BF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8" y="1041991"/>
            <a:ext cx="7526522" cy="648698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ALTERNATIVNA PONUDA – ČLAN 59. ZAKONA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2706-0A76-0324-B154-8A050274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2222205"/>
            <a:ext cx="7707276" cy="3954758"/>
          </a:xfrm>
        </p:spPr>
        <p:txBody>
          <a:bodyPr/>
          <a:lstStyle/>
          <a:p>
            <a:r>
              <a:rPr lang="bs-Latn-BA" dirty="0"/>
              <a:t>Ugovorni organ razmatra samo one alternativne ponude koje ispunjavaju minimum postavljenih zahtjeva. </a:t>
            </a:r>
          </a:p>
          <a:p>
            <a:r>
              <a:rPr lang="bs-Latn-BA" dirty="0"/>
              <a:t>Ukoliko je dozvoljena alternativna ponuda, ne može se odbiti ponuda samo na osnovu činjenice da bi ona vodila ka promjeni vrste i karaktera ugovora. </a:t>
            </a:r>
          </a:p>
          <a:p>
            <a:r>
              <a:rPr lang="bs-Latn-BA" dirty="0"/>
              <a:t>Ako TD nije dozvoljena alternativna ponuda, tada će se svaka alternativna ponuda </a:t>
            </a:r>
            <a:r>
              <a:rPr lang="bs-Latn-BA" b="1" dirty="0"/>
              <a:t>odbiti</a:t>
            </a:r>
            <a:r>
              <a:rPr lang="bs-Latn-BA" dirty="0"/>
              <a:t>.</a:t>
            </a:r>
          </a:p>
          <a:p>
            <a:endParaRPr lang="bs-Latn-BA" dirty="0"/>
          </a:p>
          <a:p>
            <a:endParaRPr lang="bs-Latn-B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7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26" y="946298"/>
            <a:ext cx="7494623" cy="988828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ALTERNATIVNA PONUDA – ČLAN 59. ZAKONA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3400" dirty="0">
                <a:latin typeface="Arial" panose="020B0604020202020204" pitchFamily="34" charset="0"/>
                <a:cs typeface="Arial" panose="020B0604020202020204" pitchFamily="34" charset="0"/>
              </a:rPr>
              <a:t>Pogrešno shvatanje alternativne ponude:</a:t>
            </a:r>
          </a:p>
          <a:p>
            <a:pPr marL="0" indent="0">
              <a:buNone/>
            </a:pPr>
            <a:endParaRPr lang="bs-Latn-BA" sz="3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s-Latn-BA" sz="3400" dirty="0">
                <a:latin typeface="Arial" panose="020B0604020202020204" pitchFamily="34" charset="0"/>
                <a:cs typeface="Arial" panose="020B0604020202020204" pitchFamily="34" charset="0"/>
              </a:rPr>
              <a:t>Npr. kada  ponuđač u jednoj ponudi nudi više rješenja  i na način da ponudi proizvod „A“ po jednoj cijeni ili ako ne tako, onda proizvod „B“ po drugoj cijeni. Dakle, nude se „dvije ponude“, što je suprotno i pogrešno javnoj nabavci; </a:t>
            </a:r>
          </a:p>
          <a:p>
            <a:pPr marL="0" indent="0" algn="just">
              <a:buNone/>
            </a:pPr>
            <a:r>
              <a:rPr lang="bs-Latn-BA" sz="3400" dirty="0">
                <a:latin typeface="Arial" panose="020B0604020202020204" pitchFamily="34" charset="0"/>
                <a:cs typeface="Arial" panose="020B0604020202020204" pitchFamily="34" charset="0"/>
              </a:rPr>
              <a:t>    ili</a:t>
            </a:r>
          </a:p>
          <a:p>
            <a:pPr marL="0" indent="0" algn="just">
              <a:buNone/>
            </a:pPr>
            <a:r>
              <a:rPr lang="bs-Latn-BA" sz="3400" dirty="0">
                <a:latin typeface="Arial" panose="020B0604020202020204" pitchFamily="34" charset="0"/>
                <a:cs typeface="Arial" panose="020B0604020202020204" pitchFamily="34" charset="0"/>
              </a:rPr>
              <a:t>Npr.  kada ponuđač nudi više različitih rokova isporuke, više različitih garantnih perioda, više različitih kvaliteta robe u kombinaciji sa cijenom ili čak kombinacije svega navedenog.  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3782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94" y="914400"/>
            <a:ext cx="7537155" cy="836798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PERIOD VAŽENJA PONUDE – ČLAN 60. ZAKONA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2" y="1956391"/>
            <a:ext cx="7877397" cy="42205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s-Latn-BA" dirty="0"/>
              <a:t>Određuje ugovorni organ u TD.</a:t>
            </a:r>
          </a:p>
          <a:p>
            <a:pPr algn="just"/>
            <a:r>
              <a:rPr lang="bs-Latn-BA" dirty="0"/>
              <a:t>Min. 30 dana.</a:t>
            </a:r>
          </a:p>
          <a:p>
            <a:pPr algn="just"/>
            <a:r>
              <a:rPr lang="bs-Latn-BA" dirty="0"/>
              <a:t>Ako ponuđač ne navede rok u ponudi, smatra se da ponuda važi za period naznačen u TD.</a:t>
            </a:r>
          </a:p>
          <a:p>
            <a:pPr algn="just"/>
            <a:r>
              <a:rPr lang="bs-Latn-BA" dirty="0"/>
              <a:t>To je period na koji se ponuđač obavezao svojom ponudom za ono što je sadržaj ponude: cijena i svi ostali uslovi.</a:t>
            </a:r>
          </a:p>
          <a:p>
            <a:pPr algn="just"/>
            <a:r>
              <a:rPr lang="bs-Latn-BA" dirty="0"/>
              <a:t>Ugovorni organ mora voditi računa da taj period bude dovoljno dug da se ponude uporede i ocijene, te da se obave sve radnje do samog zaključenja ugovora.</a:t>
            </a:r>
          </a:p>
          <a:p>
            <a:pPr algn="just"/>
            <a:r>
              <a:rPr lang="bs-Latn-BA" dirty="0"/>
              <a:t>Ugovorni organ vodi računa ni da taj rok ne bude pretjerano dug zbog mogućih promjena cijena na tržištu.</a:t>
            </a:r>
          </a:p>
          <a:p>
            <a:pPr algn="just"/>
            <a:r>
              <a:rPr lang="bs-Latn-BA" dirty="0"/>
              <a:t>Period važenja ponude je usko vezan za garanciju za ponudu.</a:t>
            </a:r>
          </a:p>
          <a:p>
            <a:pPr algn="just"/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4932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54" y="999460"/>
            <a:ext cx="7602279" cy="967563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PERIOD VAŽENJA PONUDE – ČLAN 60. ZAKONA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14" y="1967023"/>
            <a:ext cx="7792335" cy="4209939"/>
          </a:xfrm>
        </p:spPr>
        <p:txBody>
          <a:bodyPr>
            <a:normAutofit fontScale="85000" lnSpcReduction="20000"/>
          </a:bodyPr>
          <a:lstStyle/>
          <a:p>
            <a:r>
              <a:rPr lang="bs-Latn-BA" dirty="0"/>
              <a:t>Ponuđač do isteka roka za prijem ponuda može odustati od svoje ponude bez posljedica, međutim odustajanje ili povlačenje ponude nakon predaje ponude može imati određene posljedice za ponuđača.</a:t>
            </a:r>
          </a:p>
          <a:p>
            <a:endParaRPr lang="bs-Latn-BA" dirty="0"/>
          </a:p>
          <a:p>
            <a:r>
              <a:rPr lang="bs-Latn-BA" dirty="0"/>
              <a:t>U periodu važenja ponude ugovorni organ, pisanim putem, može zatražiti produženje važenja ponude;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Svaki ponuđač može takav zahtjev odbiti i u tom slučaju ne gubi pravo povrata garancije za ozbiljnost ponude;</a:t>
            </a:r>
          </a:p>
          <a:p>
            <a:endParaRPr lang="bs-Latn-BA" dirty="0"/>
          </a:p>
          <a:p>
            <a:r>
              <a:rPr lang="bs-Latn-BA" dirty="0"/>
              <a:t>Šta ukoliko ugovorni organ blagovremeno ne zatraži produženje opcije ponude? 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2771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POJAM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23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BA" dirty="0"/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podnosi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isporuku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pružanje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određuje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organ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tenderskoj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(zakonska definicija)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član 2. stav (1) pod 4) alineja l)</a:t>
            </a:r>
          </a:p>
          <a:p>
            <a:pPr marL="0" indent="0">
              <a:buNone/>
            </a:pPr>
            <a:r>
              <a:rPr lang="hr-BA" dirty="0"/>
              <a:t> </a:t>
            </a:r>
            <a:endParaRPr lang="bs-Latn-BA" dirty="0"/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52" y="4609727"/>
            <a:ext cx="4674096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2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02" y="850605"/>
            <a:ext cx="7632848" cy="840084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PERIOD VAŽENJA PONUDE – ČLAN 60. ZAKONA</a:t>
            </a:r>
            <a:endParaRPr lang="bs-Latn-B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035ED-8B9E-A5EB-89CE-537B1666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odgovori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pismeni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zahtjev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ugovornog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pogledu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perioda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pristane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produžiti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osigura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produženje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garancije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ozbiljnost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smatra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da je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odbio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zahtjev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ugovornog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njegova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razmatra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daljnjem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postupka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pristane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produžiti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period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tome 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pisanoj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obavijesti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organ,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produžava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period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osigurati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produženje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garancije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ozbiljnost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važenja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mijenjati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Produženje perioda važenja ponude odnosi se isključivo na ponudu koja je prvobitno podnesena.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4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52" y="893135"/>
            <a:ext cx="7420197" cy="797554"/>
          </a:xfrm>
        </p:spPr>
        <p:txBody>
          <a:bodyPr/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GARANCIJE ZA PONUDU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Prema članu 61. Zakona, vrste garancija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a) garancija za ozbiljnost ponude i</a:t>
            </a:r>
            <a:b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b) garancija za uredno izvršenje ugovora.</a:t>
            </a:r>
            <a:b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bs-Latn-BA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b="1" u="sng" dirty="0">
                <a:latin typeface="Calibri" panose="020F0502020204030204" pitchFamily="34" charset="0"/>
                <a:cs typeface="Calibri" panose="020F0502020204030204" pitchFamily="34" charset="0"/>
              </a:rPr>
              <a:t>Garancija za ozbiljnost ponude</a:t>
            </a: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 je garancija u slučaju da ponuđač odustane od svoje ponude u roku važenja ponude.</a:t>
            </a:r>
            <a:b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b="1" u="sng" dirty="0">
                <a:latin typeface="Calibri" panose="020F0502020204030204" pitchFamily="34" charset="0"/>
                <a:cs typeface="Calibri" panose="020F0502020204030204" pitchFamily="34" charset="0"/>
              </a:rPr>
              <a:t>Garancija za uredno izvršenje ugovora</a:t>
            </a: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 je garancija u slučaju da ponuđač kojem je dodijeljen ugovor ne izvršava svoje obaveze iz ugovora ili ih neuredno izvršava.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0293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092" y="935665"/>
            <a:ext cx="7505257" cy="755024"/>
          </a:xfrm>
        </p:spPr>
        <p:txBody>
          <a:bodyPr/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GARANCIJE ZA PONUDU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Latn-BA" dirty="0">
                <a:cs typeface="Calibri" panose="020F0502020204030204" pitchFamily="34" charset="0"/>
              </a:rPr>
              <a:t>Zahtijevanje garancija nije obavezeno.</a:t>
            </a:r>
          </a:p>
          <a:p>
            <a:r>
              <a:rPr lang="bs-Latn-BA" dirty="0">
                <a:cs typeface="Calibri" panose="020F0502020204030204" pitchFamily="34" charset="0"/>
              </a:rPr>
              <a:t>Garancija za ozbiljnost ponude se ne može tražiti ako je vrijednost nabavke manja od 100.000 KM.</a:t>
            </a:r>
          </a:p>
          <a:p>
            <a:r>
              <a:rPr lang="bs-Latn-BA" dirty="0">
                <a:cs typeface="Calibri" panose="020F0502020204030204" pitchFamily="34" charset="0"/>
              </a:rPr>
              <a:t>Ukoliko se zahtijeva garancija za ozbiljnost ponude, ista neće preći 1,5 % procijenjene vrijednosti ugovora.</a:t>
            </a:r>
          </a:p>
          <a:p>
            <a:r>
              <a:rPr lang="bs-Latn-BA" dirty="0">
                <a:cs typeface="Calibri" panose="020F0502020204030204" pitchFamily="34" charset="0"/>
              </a:rPr>
              <a:t>Garancija za izvršenje ugovora ne može se zahtijevati u iznosu većem od 10 % vrijednosti ugovora.</a:t>
            </a:r>
          </a:p>
          <a:p>
            <a:r>
              <a:rPr lang="bs-Latn-BA" dirty="0">
                <a:cs typeface="Calibri" panose="020F0502020204030204" pitchFamily="34" charset="0"/>
              </a:rPr>
              <a:t>Grupa ponuđača dostavlja garanciju u traženom iznosu, bez obzira na to da li je dostavlja jedan član, više ili svi članovi grupe ponuđača.</a:t>
            </a:r>
          </a:p>
          <a:p>
            <a:r>
              <a:rPr lang="bs-Latn-BA" dirty="0">
                <a:cs typeface="Calibri" panose="020F0502020204030204" pitchFamily="34" charset="0"/>
              </a:rPr>
              <a:t>Forme garancija za ozbiljnost ponude i uredno izvršenje ugovora, kao i druga vezana pitanja definisana su Pravilnikom o formi garancije za ozbiljnost ponude i izvršenje ugovora („Službeni glasnik BiH“, broj 90/14).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993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6" y="903767"/>
            <a:ext cx="7452094" cy="786922"/>
          </a:xfrm>
        </p:spPr>
        <p:txBody>
          <a:bodyPr/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GARANCIJE ZA PONUDU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Latn-BA" dirty="0">
                <a:cs typeface="Calibri" panose="020F0502020204030204" pitchFamily="34" charset="0"/>
              </a:rPr>
              <a:t>Ugovorni organ dostavlja prijedlog ugovora onom ponuđaču čija je ponuda po rang listi odmah nakon ponude najuspiješnijeg ponuđača, u slučaju da najuspiješnoiji ponuđač: </a:t>
            </a:r>
            <a:br>
              <a:rPr lang="bs-Latn-BA" dirty="0">
                <a:cs typeface="Calibri" panose="020F0502020204030204" pitchFamily="34" charset="0"/>
              </a:rPr>
            </a:br>
            <a:br>
              <a:rPr lang="bs-Latn-BA" dirty="0">
                <a:cs typeface="Calibri" panose="020F0502020204030204" pitchFamily="34" charset="0"/>
              </a:rPr>
            </a:br>
            <a:r>
              <a:rPr lang="bs-Latn-BA" dirty="0">
                <a:cs typeface="Calibri" panose="020F0502020204030204" pitchFamily="34" charset="0"/>
              </a:rPr>
              <a:t>a)  propusti dostaviti originale ili ovjerene kopije dokumentacije iz čl. 45. i     47</a:t>
            </a:r>
            <a:r>
              <a:rPr lang="en-GB" dirty="0">
                <a:cs typeface="Calibri" panose="020F0502020204030204" pitchFamily="34" charset="0"/>
              </a:rPr>
              <a:t>.</a:t>
            </a:r>
            <a:r>
              <a:rPr lang="bs-Latn-BA" dirty="0">
                <a:cs typeface="Calibri" panose="020F0502020204030204" pitchFamily="34" charset="0"/>
              </a:rPr>
              <a:t> Zakona ili </a:t>
            </a:r>
            <a:br>
              <a:rPr lang="bs-Latn-BA" dirty="0">
                <a:cs typeface="Calibri" panose="020F0502020204030204" pitchFamily="34" charset="0"/>
              </a:rPr>
            </a:br>
            <a:r>
              <a:rPr lang="bs-Latn-BA" dirty="0">
                <a:cs typeface="Calibri" panose="020F0502020204030204" pitchFamily="34" charset="0"/>
              </a:rPr>
              <a:t>b) propusti dostaviti dokumentaciju koja je bila uslov za zaključivanje ugovora</a:t>
            </a:r>
            <a:br>
              <a:rPr lang="bs-Latn-BA" dirty="0">
                <a:cs typeface="Calibri" panose="020F0502020204030204" pitchFamily="34" charset="0"/>
              </a:rPr>
            </a:br>
            <a:r>
              <a:rPr lang="bs-Latn-BA" dirty="0">
                <a:cs typeface="Calibri" panose="020F0502020204030204" pitchFamily="34" charset="0"/>
              </a:rPr>
              <a:t>c) u pisanoj formi odbije da zaključi ugovor ili</a:t>
            </a:r>
            <a:br>
              <a:rPr lang="bs-Latn-BA" dirty="0">
                <a:cs typeface="Calibri" panose="020F0502020204030204" pitchFamily="34" charset="0"/>
              </a:rPr>
            </a:br>
            <a:r>
              <a:rPr lang="bs-Latn-BA" dirty="0">
                <a:cs typeface="Calibri" panose="020F0502020204030204" pitchFamily="34" charset="0"/>
              </a:rPr>
              <a:t>d) </a:t>
            </a:r>
            <a:r>
              <a:rPr lang="bs-Latn-BA" b="1" dirty="0">
                <a:cs typeface="Calibri" panose="020F0502020204030204" pitchFamily="34" charset="0"/>
              </a:rPr>
              <a:t>propusti dostaviti garanciju za uredno  izvršenje ugovora u skladu sa uslovima iz TD i u roku koji mu je odredio ugovorni organ</a:t>
            </a:r>
            <a:r>
              <a:rPr lang="bs-Latn-BA" dirty="0">
                <a:cs typeface="Calibri" panose="020F0502020204030204" pitchFamily="34" charset="0"/>
              </a:rPr>
              <a:t> ili </a:t>
            </a:r>
            <a:br>
              <a:rPr lang="bs-Latn-BA" dirty="0">
                <a:cs typeface="Calibri" panose="020F0502020204030204" pitchFamily="34" charset="0"/>
              </a:rPr>
            </a:br>
            <a:r>
              <a:rPr lang="bs-Latn-BA" dirty="0">
                <a:cs typeface="Calibri" panose="020F0502020204030204" pitchFamily="34" charset="0"/>
              </a:rPr>
              <a:t>e) propusti potpisati ugovor o nabavci u roku koji mu je odredio ugovorni organ ili </a:t>
            </a:r>
            <a:br>
              <a:rPr lang="bs-Latn-BA" dirty="0">
                <a:cs typeface="Calibri" panose="020F0502020204030204" pitchFamily="34" charset="0"/>
              </a:rPr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64042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96" y="978195"/>
            <a:ext cx="7537154" cy="850605"/>
          </a:xfrm>
        </p:spPr>
        <p:txBody>
          <a:bodyPr>
            <a:normAutofit fontScale="90000"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GRUPA KANDIDATA/PONUĐAČA – ČLAN 62. ZAKONA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80" y="1998922"/>
            <a:ext cx="7964075" cy="4242390"/>
          </a:xfrm>
        </p:spPr>
        <p:txBody>
          <a:bodyPr>
            <a:noAutofit/>
          </a:bodyPr>
          <a:lstStyle/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organ u 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TD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precizira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dostavlja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ponuđača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zahtijevati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ponuđača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osnuje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novo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pravno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lice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dostavila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zahtjev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ponudu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izbora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ponuđača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zahtijevati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određeni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pravni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oblik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mjeri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kojoj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je to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zadovoljavajuće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izvršenje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ugovora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Latn-BA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D2D1-78AD-4A67-A8C9-90A71750F271}" type="slidenum">
              <a:rPr lang="hr-BA" smtClean="0"/>
              <a:t>24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296948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FB79-01E0-28C9-C8F1-421809FC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6" y="681037"/>
            <a:ext cx="7654113" cy="1009652"/>
          </a:xfrm>
        </p:spPr>
        <p:txBody>
          <a:bodyPr>
            <a:noAutofit/>
          </a:bodyPr>
          <a:lstStyle/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GRUPA KANDIDATA/PONUĐAČA – ČLAN 62. ZAKONA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840D-E2D5-351A-C963-CF40A9EEE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s-Latn-BA" sz="2800" dirty="0"/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ponuđača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dužna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dostaviti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zahtijeva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 TD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s-Latn-B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Latn-B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Svaki član grupe mora </a:t>
            </a:r>
            <a:r>
              <a:rPr lang="bs-Latn-BA" sz="2600" u="sng" dirty="0">
                <a:latin typeface="Arial" panose="020B0604020202020204" pitchFamily="34" charset="0"/>
                <a:cs typeface="Arial" panose="020B0604020202020204" pitchFamily="34" charset="0"/>
              </a:rPr>
              <a:t>samostalno</a:t>
            </a: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 ispunjavati:</a:t>
            </a:r>
          </a:p>
          <a:p>
            <a:pPr marL="457200" indent="-457200">
              <a:buFont typeface="+mj-lt"/>
              <a:buAutoNum type="alphaLcParenR"/>
            </a:pP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Uslove u pogledu lične sposobnosti i </a:t>
            </a:r>
          </a:p>
          <a:p>
            <a:pPr marL="457200" indent="-457200">
              <a:buFont typeface="+mj-lt"/>
              <a:buAutoNum type="alphaLcParenR"/>
            </a:pP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sposobnosti za obavljanje profesionalne djelatnosti </a:t>
            </a:r>
          </a:p>
          <a:p>
            <a:pPr marL="0" indent="0">
              <a:buNone/>
            </a:pP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Članovi grupe moraju </a:t>
            </a:r>
            <a:r>
              <a:rPr lang="bs-Latn-BA" sz="2600" u="sng" dirty="0">
                <a:latin typeface="Arial" panose="020B0604020202020204" pitchFamily="34" charset="0"/>
                <a:cs typeface="Arial" panose="020B0604020202020204" pitchFamily="34" charset="0"/>
              </a:rPr>
              <a:t>zbirno</a:t>
            </a: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 ispunjavati:</a:t>
            </a:r>
          </a:p>
          <a:p>
            <a:pPr marL="457200" indent="-457200">
              <a:buFont typeface="+mj-lt"/>
              <a:buAutoNum type="alphaLcParenR"/>
            </a:pP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Uslove ekonomske i finansijske sposobnosti i </a:t>
            </a:r>
          </a:p>
          <a:p>
            <a:pPr marL="457200" indent="-457200">
              <a:buFont typeface="+mj-lt"/>
              <a:buAutoNum type="alphaLcParenR"/>
            </a:pPr>
            <a:r>
              <a:rPr lang="bs-Latn-BA" sz="2600" dirty="0">
                <a:latin typeface="Arial" panose="020B0604020202020204" pitchFamily="34" charset="0"/>
                <a:cs typeface="Arial" panose="020B0604020202020204" pitchFamily="34" charset="0"/>
              </a:rPr>
              <a:t>Uslove tehničke i profesionalne sposobnosti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6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C85E-B5F6-34DD-31C7-CB68FC55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1052623"/>
            <a:ext cx="7547788" cy="946298"/>
          </a:xfrm>
        </p:spPr>
        <p:txBody>
          <a:bodyPr>
            <a:noAutofit/>
          </a:bodyPr>
          <a:lstStyle/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GRUPA KANDIDATA/PONUĐAČA – ČLAN 62. ZAKONA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2D3D-B5E6-65A4-EC94-5E4ED9BD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2190307"/>
            <a:ext cx="7866764" cy="3986656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sz="2800" dirty="0">
                <a:latin typeface="Arial" panose="020B0604020202020204" pitchFamily="34" charset="0"/>
                <a:cs typeface="Arial" panose="020B0604020202020204" pitchFamily="34" charset="0"/>
              </a:rPr>
              <a:t>Grupa ponuđača treba jasno da definiše u aktu o udruživanju (ugovor o organiziranju grupe ponuđača/Konzorcijalni ugovor/Ugovor o zajedničkom nastupu.......) šta su čija prava i obaveze.</a:t>
            </a: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Ko potpisuje ponudu, ko izjavljuje pravni lijek, ko potpisuje ugovor......</a:t>
            </a:r>
          </a:p>
          <a:p>
            <a:pPr marL="0" indent="0" algn="just">
              <a:buNone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PREPORUKA:</a:t>
            </a:r>
            <a:r>
              <a:rPr lang="bs-Latn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ugovor unijeti klauzulu o nemogućnosti istupanja iz zajedničkog nastupa, odnosno koje su posljedice takve radnje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308A-A48B-3CD3-986C-BD7592ED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58" y="839972"/>
            <a:ext cx="7483992" cy="850717"/>
          </a:xfrm>
        </p:spPr>
        <p:txBody>
          <a:bodyPr>
            <a:normAutofit fontScale="90000"/>
          </a:bodyPr>
          <a:lstStyle/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GRUPA KANDIDATA/PONUĐAČA – ČLAN 62. ZAKONA</a:t>
            </a:r>
            <a:endParaRPr lang="en-GB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22D2BD-B61E-408E-00E6-DA68983A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bs-Latn-BA" sz="2000" dirty="0"/>
          </a:p>
          <a:p>
            <a:pPr algn="just"/>
            <a:r>
              <a:rPr lang="en-GB" sz="2000" dirty="0" err="1"/>
              <a:t>Kandidat</a:t>
            </a:r>
            <a:r>
              <a:rPr lang="en-GB" sz="2000" dirty="0"/>
              <a:t>/</a:t>
            </a:r>
            <a:r>
              <a:rPr lang="en-GB" sz="2000" dirty="0" err="1"/>
              <a:t>ponuđač</a:t>
            </a:r>
            <a:r>
              <a:rPr lang="en-GB" sz="2000" dirty="0"/>
              <a:t> koji je </a:t>
            </a:r>
            <a:r>
              <a:rPr lang="en-GB" sz="2000" dirty="0" err="1"/>
              <a:t>samostalno</a:t>
            </a:r>
            <a:r>
              <a:rPr lang="en-GB" sz="2000" dirty="0"/>
              <a:t> </a:t>
            </a:r>
            <a:r>
              <a:rPr lang="en-GB" sz="2000" dirty="0" err="1"/>
              <a:t>podnio</a:t>
            </a:r>
            <a:r>
              <a:rPr lang="en-GB" sz="2000" dirty="0"/>
              <a:t> </a:t>
            </a:r>
            <a:r>
              <a:rPr lang="en-GB" sz="2000" dirty="0" err="1"/>
              <a:t>zahtjev</a:t>
            </a:r>
            <a:r>
              <a:rPr lang="en-GB" sz="2000" dirty="0"/>
              <a:t> za </a:t>
            </a:r>
            <a:r>
              <a:rPr lang="en-GB" sz="2000" dirty="0" err="1"/>
              <a:t>učešće</a:t>
            </a:r>
            <a:r>
              <a:rPr lang="en-GB" sz="2000" dirty="0"/>
              <a:t>, </a:t>
            </a:r>
            <a:r>
              <a:rPr lang="en-GB" sz="2000" dirty="0" err="1"/>
              <a:t>odnosno</a:t>
            </a:r>
            <a:r>
              <a:rPr lang="en-GB" sz="2000" dirty="0"/>
              <a:t> </a:t>
            </a:r>
            <a:r>
              <a:rPr lang="en-GB" sz="2000" dirty="0" err="1"/>
              <a:t>ponudu</a:t>
            </a:r>
            <a:r>
              <a:rPr lang="en-GB" sz="2000" dirty="0"/>
              <a:t>, ne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član</a:t>
            </a:r>
            <a:r>
              <a:rPr lang="en-GB" sz="2000" dirty="0"/>
              <a:t> </a:t>
            </a:r>
            <a:r>
              <a:rPr lang="en-GB" sz="2000" dirty="0" err="1"/>
              <a:t>grupe</a:t>
            </a:r>
            <a:r>
              <a:rPr lang="en-GB" sz="2000" dirty="0"/>
              <a:t> </a:t>
            </a:r>
            <a:r>
              <a:rPr lang="en-GB" sz="2000" dirty="0" err="1"/>
              <a:t>kandidata</a:t>
            </a:r>
            <a:r>
              <a:rPr lang="en-GB" sz="2000" dirty="0"/>
              <a:t>/</a:t>
            </a:r>
            <a:r>
              <a:rPr lang="en-GB" sz="2000" dirty="0" err="1"/>
              <a:t>ponuđača</a:t>
            </a:r>
            <a:r>
              <a:rPr lang="en-GB" sz="2000" dirty="0"/>
              <a:t> u </a:t>
            </a:r>
            <a:r>
              <a:rPr lang="en-GB" sz="2000" dirty="0" err="1"/>
              <a:t>istom</a:t>
            </a:r>
            <a:r>
              <a:rPr lang="en-GB" sz="2000" dirty="0"/>
              <a:t> </a:t>
            </a:r>
            <a:r>
              <a:rPr lang="en-GB" sz="2000" dirty="0" err="1"/>
              <a:t>postupku</a:t>
            </a:r>
            <a:r>
              <a:rPr lang="en-GB" sz="2000" dirty="0"/>
              <a:t> </a:t>
            </a:r>
            <a:r>
              <a:rPr lang="en-GB" sz="2000" dirty="0" err="1"/>
              <a:t>javne</a:t>
            </a:r>
            <a:r>
              <a:rPr lang="en-GB" sz="2000" dirty="0"/>
              <a:t> </a:t>
            </a:r>
            <a:r>
              <a:rPr lang="en-GB" sz="2000" dirty="0" err="1"/>
              <a:t>nabavke</a:t>
            </a:r>
            <a:r>
              <a:rPr lang="en-GB" sz="2000" dirty="0"/>
              <a:t>. </a:t>
            </a:r>
            <a:r>
              <a:rPr lang="en-GB" sz="2000" dirty="0" err="1"/>
              <a:t>Član</a:t>
            </a:r>
            <a:r>
              <a:rPr lang="en-GB" sz="2000" dirty="0"/>
              <a:t> </a:t>
            </a:r>
            <a:r>
              <a:rPr lang="en-GB" sz="2000" dirty="0" err="1"/>
              <a:t>grupe</a:t>
            </a:r>
            <a:r>
              <a:rPr lang="en-GB" sz="2000" dirty="0"/>
              <a:t> </a:t>
            </a:r>
            <a:r>
              <a:rPr lang="en-GB" sz="2000" dirty="0" err="1"/>
              <a:t>kandidata</a:t>
            </a:r>
            <a:r>
              <a:rPr lang="en-GB" sz="2000" dirty="0"/>
              <a:t>/</a:t>
            </a:r>
            <a:r>
              <a:rPr lang="en-GB" sz="2000" dirty="0" err="1"/>
              <a:t>ponuđača</a:t>
            </a:r>
            <a:r>
              <a:rPr lang="en-GB" sz="2000" dirty="0"/>
              <a:t> ne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član</a:t>
            </a:r>
            <a:r>
              <a:rPr lang="en-GB" sz="2000" dirty="0"/>
              <a:t> </a:t>
            </a:r>
            <a:r>
              <a:rPr lang="en-GB" sz="2000" dirty="0" err="1"/>
              <a:t>druge</a:t>
            </a:r>
            <a:r>
              <a:rPr lang="en-GB" sz="2000" dirty="0"/>
              <a:t> </a:t>
            </a:r>
            <a:r>
              <a:rPr lang="en-GB" sz="2000" dirty="0" err="1"/>
              <a:t>grupe</a:t>
            </a:r>
            <a:r>
              <a:rPr lang="en-GB" sz="2000" dirty="0"/>
              <a:t> </a:t>
            </a:r>
            <a:r>
              <a:rPr lang="en-GB" sz="2000" dirty="0" err="1"/>
              <a:t>kandidata</a:t>
            </a:r>
            <a:r>
              <a:rPr lang="en-GB" sz="2000" dirty="0"/>
              <a:t>/</a:t>
            </a:r>
            <a:r>
              <a:rPr lang="en-GB" sz="2000" dirty="0" err="1"/>
              <a:t>ponuđača</a:t>
            </a:r>
            <a:r>
              <a:rPr lang="en-GB" sz="2000" dirty="0"/>
              <a:t> u </a:t>
            </a:r>
            <a:r>
              <a:rPr lang="en-GB" sz="2000" dirty="0" err="1"/>
              <a:t>istom</a:t>
            </a:r>
            <a:r>
              <a:rPr lang="en-GB" sz="2000" dirty="0"/>
              <a:t> </a:t>
            </a:r>
            <a:r>
              <a:rPr lang="en-GB" sz="2000" dirty="0" err="1"/>
              <a:t>postupku</a:t>
            </a:r>
            <a:r>
              <a:rPr lang="en-GB" sz="2000" dirty="0"/>
              <a:t> </a:t>
            </a:r>
            <a:r>
              <a:rPr lang="en-GB" sz="2000" dirty="0" err="1"/>
              <a:t>javne</a:t>
            </a:r>
            <a:r>
              <a:rPr lang="en-GB" sz="2000" dirty="0"/>
              <a:t> </a:t>
            </a:r>
            <a:r>
              <a:rPr lang="en-GB" sz="2000" dirty="0" err="1"/>
              <a:t>nabavke</a:t>
            </a:r>
            <a:r>
              <a:rPr lang="en-GB" sz="2000" dirty="0"/>
              <a:t>. </a:t>
            </a:r>
            <a:endParaRPr lang="bs-Latn-BA" sz="2000" dirty="0"/>
          </a:p>
          <a:p>
            <a:pPr algn="just"/>
            <a:endParaRPr lang="bs-Latn-BA" sz="2000" dirty="0"/>
          </a:p>
          <a:p>
            <a:pPr marL="0" indent="0" algn="just">
              <a:buNone/>
            </a:pPr>
            <a:r>
              <a:rPr lang="bs-Latn-BA" sz="2000" dirty="0"/>
              <a:t>Jedan privredni subjekt može u postupku javne nabavke učestovati: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bs-Latn-BA" sz="2000" dirty="0"/>
              <a:t>samostalno ili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bs-Latn-BA" sz="2000" dirty="0"/>
              <a:t>kao član grupe ponuđača</a:t>
            </a:r>
          </a:p>
          <a:p>
            <a:pPr marL="0" indent="0" algn="just">
              <a:buNone/>
            </a:pPr>
            <a:endParaRPr lang="bs-Latn-BA" sz="2000" dirty="0"/>
          </a:p>
          <a:p>
            <a:pPr algn="just"/>
            <a:r>
              <a:rPr lang="en-GB" sz="2000" dirty="0" err="1"/>
              <a:t>Grupa</a:t>
            </a:r>
            <a:r>
              <a:rPr lang="en-GB" sz="2000" dirty="0"/>
              <a:t> </a:t>
            </a:r>
            <a:r>
              <a:rPr lang="en-GB" sz="2000" dirty="0" err="1"/>
              <a:t>kandidata</a:t>
            </a:r>
            <a:r>
              <a:rPr lang="en-GB" sz="2000" dirty="0"/>
              <a:t>/</a:t>
            </a:r>
            <a:r>
              <a:rPr lang="en-GB" sz="2000" dirty="0" err="1"/>
              <a:t>ponuđača</a:t>
            </a:r>
            <a:r>
              <a:rPr lang="en-GB" sz="2000" dirty="0"/>
              <a:t> </a:t>
            </a:r>
            <a:r>
              <a:rPr lang="en-GB" sz="2000" b="1" dirty="0" err="1"/>
              <a:t>solidarno</a:t>
            </a:r>
            <a:r>
              <a:rPr lang="en-GB" sz="2000" dirty="0"/>
              <a:t> </a:t>
            </a:r>
            <a:r>
              <a:rPr lang="en-GB" sz="2000" dirty="0" err="1"/>
              <a:t>odgovara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obaveze</a:t>
            </a:r>
            <a:r>
              <a:rPr lang="en-GB" sz="2000" dirty="0"/>
              <a:t>.</a:t>
            </a:r>
            <a:endParaRPr lang="bs-Latn-BA" sz="2000" dirty="0"/>
          </a:p>
          <a:p>
            <a:pPr marL="0" indent="0" algn="just">
              <a:buNone/>
            </a:pPr>
            <a:r>
              <a:rPr lang="bs-Latn-BA" sz="2000" dirty="0"/>
              <a:t>Svaki član grupe odgovara za zahtjev za učešće/ponudu u cjelini, na sve obaveze koje je preuzela grupa ponuđača podnošenjem zahtjeva za učešće/ponude, odnosno zaključenjem ugovora.</a:t>
            </a:r>
          </a:p>
        </p:txBody>
      </p:sp>
    </p:spTree>
    <p:extLst>
      <p:ext uri="{BB962C8B-B14F-4D97-AF65-F5344CB8AC3E}">
        <p14:creationId xmlns:p14="http://schemas.microsoft.com/office/powerpoint/2010/main" val="2952512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F401-F78E-FDFF-0A49-38EF45DB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22" y="797442"/>
            <a:ext cx="7462727" cy="893247"/>
          </a:xfrm>
        </p:spPr>
        <p:txBody>
          <a:bodyPr/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PODUGOVARANJE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A5E2-B12C-C14E-4476-D68D6EA4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140"/>
              </a:spcBef>
              <a:spcAft>
                <a:spcPts val="140"/>
              </a:spcAft>
              <a:buNone/>
              <a:tabLst>
                <a:tab pos="457200" algn="l"/>
              </a:tabLst>
            </a:pPr>
            <a:r>
              <a:rPr lang="sr-Latn-BA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20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ČLAN 73.</a:t>
            </a:r>
          </a:p>
          <a:p>
            <a:pPr marL="0" indent="0" algn="just">
              <a:lnSpc>
                <a:spcPct val="115000"/>
              </a:lnSpc>
              <a:spcBef>
                <a:spcPts val="140"/>
              </a:spcBef>
              <a:spcAft>
                <a:spcPts val="140"/>
              </a:spcAft>
              <a:buNone/>
              <a:tabLst>
                <a:tab pos="457200" algn="l"/>
              </a:tabLst>
            </a:pPr>
            <a:endParaRPr lang="sr-Latn-BA" sz="2000" dirty="0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40"/>
              </a:spcBef>
              <a:spcAft>
                <a:spcPts val="140"/>
              </a:spcAft>
              <a:buNone/>
              <a:tabLst>
                <a:tab pos="457200" algn="l"/>
              </a:tabLst>
            </a:pPr>
            <a:r>
              <a:rPr lang="sr-Latn-BA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(1)Ugovorni organ ne može zabraniti podugovaranje, ali može tražiti od kandidata/ponuđača da se izjasni da li namjerava dio ugovora podugovaranjem prenijeti na treće strane.   </a:t>
            </a:r>
            <a:endParaRPr lang="en-GB" sz="20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40"/>
              </a:spcBef>
              <a:spcAft>
                <a:spcPts val="140"/>
              </a:spcAft>
              <a:buNone/>
              <a:tabLst>
                <a:tab pos="457200" algn="l"/>
              </a:tabLst>
            </a:pPr>
            <a:r>
              <a:rPr lang="sr-Latn-BA" sz="2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Ako se kandidat/ponuđač izjasni da namjerava dio ugovora podugovaranjem prenijeti na treće strane, ugovorni organ dužan je u ugovor o javnoj nabavci unijeti tu odredbu kao osnov za zaključivanje podugovora između izabranog ponuđača i podugovarača.</a:t>
            </a:r>
            <a:endParaRPr lang="en-GB" sz="2000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40"/>
              </a:spcBef>
              <a:spcAft>
                <a:spcPts val="140"/>
              </a:spcAft>
              <a:buNone/>
              <a:tabLst>
                <a:tab pos="457200" algn="l"/>
              </a:tabLst>
            </a:pPr>
            <a:endParaRPr lang="en-GB" sz="1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052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8" y="1860698"/>
            <a:ext cx="7642043" cy="988828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BLAGOVREMENOST PODNOŠENJA PONUDE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08" y="3429000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191816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bs-Latn-BA" b="1" dirty="0"/>
            </a:b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POJAM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9" y="1690689"/>
            <a:ext cx="8026252" cy="4486273"/>
          </a:xfrm>
        </p:spPr>
        <p:txBody>
          <a:bodyPr/>
          <a:lstStyle/>
          <a:p>
            <a:pPr marL="0" indent="0">
              <a:buNone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	Ponuda je </a:t>
            </a:r>
            <a:r>
              <a:rPr lang="bs-Latn-BA" b="1" u="sng" dirty="0">
                <a:latin typeface="Arial" panose="020B0604020202020204" pitchFamily="34" charset="0"/>
                <a:cs typeface="Arial" panose="020B0604020202020204" pitchFamily="34" charset="0"/>
              </a:rPr>
              <a:t>pisana izjava volje ponuđača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da isporuči robu, pruži usluge ili izvede radove u skladu sa uslovima i zahtjevima navedenim u tenderskoj dokumentaciji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(podzakonska definicija)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član 9 stav (1) Uputstva</a:t>
            </a:r>
          </a:p>
        </p:txBody>
      </p:sp>
      <p:pic>
        <p:nvPicPr>
          <p:cNvPr id="5" name="Picture 4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F8B92667-2055-933C-A504-F74F0CA4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7" y="4178596"/>
            <a:ext cx="5103628" cy="23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6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623" y="914401"/>
            <a:ext cx="7600949" cy="1137684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BLAGOVREMENOST PODNOŠENJA PONUDE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42" y="2286001"/>
            <a:ext cx="7717907" cy="3890962"/>
          </a:xfrm>
        </p:spPr>
        <p:txBody>
          <a:bodyPr/>
          <a:lstStyle/>
          <a:p>
            <a:pPr algn="just"/>
            <a:r>
              <a:rPr lang="sr-Latn-BA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Ponude se otvaraju na javnom otvaranju ponuda, neposredno nakon isteka roka za prijem ponuda. Ponude primljene nakon isteka roka određenog za prijem ponuda neotvorene se vraćaju ponuđačima.</a:t>
            </a:r>
          </a:p>
          <a:p>
            <a:endParaRPr lang="sr-Latn-BA" dirty="0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BA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ŠTA RADIMO SA PONUDA KAD JE PRISTIGLA ŽALBA PRIJE OTVARANJA?</a:t>
            </a:r>
            <a:endParaRPr lang="en-GB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80004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050" y="882501"/>
            <a:ext cx="7388299" cy="808187"/>
          </a:xfrm>
        </p:spPr>
        <p:txBody>
          <a:bodyPr>
            <a:normAutofit fontScale="90000"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OTVARANJE PONUDA – ČLAN 63. ZAKONA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/>
              <a:t>Ponude</a:t>
            </a:r>
            <a:r>
              <a:rPr lang="en-GB" sz="2000" dirty="0"/>
              <a:t> se </a:t>
            </a:r>
            <a:r>
              <a:rPr lang="en-GB" sz="2000" dirty="0" err="1"/>
              <a:t>otvaraju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b="1" dirty="0" err="1"/>
              <a:t>javnom</a:t>
            </a:r>
            <a:r>
              <a:rPr lang="en-GB" sz="2000" b="1" dirty="0"/>
              <a:t> </a:t>
            </a:r>
            <a:r>
              <a:rPr lang="en-GB" sz="2000" b="1" dirty="0" err="1"/>
              <a:t>otvaranju</a:t>
            </a:r>
            <a:r>
              <a:rPr lang="en-GB" sz="2000" b="1" dirty="0"/>
              <a:t> </a:t>
            </a:r>
            <a:r>
              <a:rPr lang="en-GB" sz="2000" b="1" dirty="0" err="1"/>
              <a:t>ponuda</a:t>
            </a:r>
            <a:r>
              <a:rPr lang="en-GB" sz="2000" dirty="0"/>
              <a:t>, </a:t>
            </a:r>
            <a:r>
              <a:rPr lang="en-GB" sz="2000" dirty="0" err="1"/>
              <a:t>neposredno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isteka</a:t>
            </a:r>
            <a:r>
              <a:rPr lang="en-GB" sz="2000" dirty="0"/>
              <a:t> </a:t>
            </a:r>
            <a:r>
              <a:rPr lang="en-GB" sz="2000" dirty="0" err="1"/>
              <a:t>roka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prijem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. </a:t>
            </a:r>
            <a:endParaRPr lang="bs-Latn-BA" sz="2000" dirty="0"/>
          </a:p>
          <a:p>
            <a:pPr algn="just"/>
            <a:r>
              <a:rPr lang="en-GB" sz="2000" dirty="0" err="1"/>
              <a:t>Ponude</a:t>
            </a:r>
            <a:r>
              <a:rPr lang="en-GB" sz="2000" dirty="0"/>
              <a:t> </a:t>
            </a:r>
            <a:r>
              <a:rPr lang="en-GB" sz="2000" dirty="0" err="1"/>
              <a:t>primljene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isteka</a:t>
            </a:r>
            <a:r>
              <a:rPr lang="en-GB" sz="2000" dirty="0"/>
              <a:t> </a:t>
            </a:r>
            <a:r>
              <a:rPr lang="en-GB" sz="2000" dirty="0" err="1"/>
              <a:t>roka</a:t>
            </a:r>
            <a:r>
              <a:rPr lang="en-GB" sz="2000" dirty="0"/>
              <a:t> </a:t>
            </a:r>
            <a:r>
              <a:rPr lang="en-GB" sz="2000" dirty="0" err="1"/>
              <a:t>određenog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prijem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 </a:t>
            </a:r>
            <a:r>
              <a:rPr lang="en-GB" sz="2000" dirty="0" err="1"/>
              <a:t>neotvorene</a:t>
            </a:r>
            <a:r>
              <a:rPr lang="en-GB" sz="2000" dirty="0"/>
              <a:t> se </a:t>
            </a:r>
            <a:r>
              <a:rPr lang="en-GB" sz="2000" dirty="0" err="1"/>
              <a:t>vraćaju</a:t>
            </a:r>
            <a:r>
              <a:rPr lang="en-GB" sz="2000" dirty="0"/>
              <a:t> </a:t>
            </a:r>
            <a:r>
              <a:rPr lang="en-GB" sz="2000" dirty="0" err="1"/>
              <a:t>ponuđačima</a:t>
            </a:r>
            <a:r>
              <a:rPr lang="en-GB" sz="2000" dirty="0"/>
              <a:t>.</a:t>
            </a:r>
            <a:endParaRPr lang="bs-Latn-BA" sz="2000" dirty="0"/>
          </a:p>
          <a:p>
            <a:pPr algn="just"/>
            <a:r>
              <a:rPr lang="en-GB" sz="2000" dirty="0"/>
              <a:t> </a:t>
            </a:r>
            <a:r>
              <a:rPr lang="en-GB" sz="2000" dirty="0" err="1"/>
              <a:t>Ponude</a:t>
            </a:r>
            <a:r>
              <a:rPr lang="en-GB" sz="2000" dirty="0"/>
              <a:t> se </a:t>
            </a:r>
            <a:r>
              <a:rPr lang="en-GB" sz="2000" dirty="0" err="1"/>
              <a:t>otvaraju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sjednici</a:t>
            </a:r>
            <a:r>
              <a:rPr lang="en-GB" sz="2000" dirty="0"/>
              <a:t> </a:t>
            </a:r>
            <a:r>
              <a:rPr lang="en-GB" sz="2000" dirty="0" err="1"/>
              <a:t>komisije</a:t>
            </a:r>
            <a:r>
              <a:rPr lang="en-GB" sz="2000" dirty="0"/>
              <a:t> za </a:t>
            </a:r>
            <a:r>
              <a:rPr lang="en-GB" sz="2000" dirty="0" err="1"/>
              <a:t>nabavke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dan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vrijeme</a:t>
            </a:r>
            <a:r>
              <a:rPr lang="en-GB" sz="2000" dirty="0"/>
              <a:t> koji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navedeni</a:t>
            </a:r>
            <a:r>
              <a:rPr lang="en-GB" sz="2000" dirty="0"/>
              <a:t> u </a:t>
            </a:r>
            <a:r>
              <a:rPr lang="bs-Latn-BA" sz="2000" dirty="0"/>
              <a:t>Obavještenju o nabavci na Portalu JN</a:t>
            </a:r>
            <a:r>
              <a:rPr lang="en-GB" sz="2000" dirty="0"/>
              <a:t>. </a:t>
            </a:r>
            <a:endParaRPr lang="bs-Latn-BA" sz="2000" dirty="0"/>
          </a:p>
          <a:p>
            <a:pPr algn="just"/>
            <a:r>
              <a:rPr lang="en-GB" sz="2000" dirty="0"/>
              <a:t>Svi </a:t>
            </a:r>
            <a:r>
              <a:rPr lang="en-GB" sz="2000" dirty="0" err="1"/>
              <a:t>ponuđači</a:t>
            </a:r>
            <a:r>
              <a:rPr lang="en-GB" sz="2000" dirty="0"/>
              <a:t> koji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vrijeme</a:t>
            </a:r>
            <a:r>
              <a:rPr lang="en-GB" sz="2000" dirty="0"/>
              <a:t> </a:t>
            </a:r>
            <a:r>
              <a:rPr lang="en-GB" sz="2000" dirty="0" err="1"/>
              <a:t>dostavili</a:t>
            </a:r>
            <a:r>
              <a:rPr lang="en-GB" sz="2000" dirty="0"/>
              <a:t> </a:t>
            </a:r>
            <a:r>
              <a:rPr lang="en-GB" sz="2000" dirty="0" err="1"/>
              <a:t>ponude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njihovi</a:t>
            </a:r>
            <a:r>
              <a:rPr lang="en-GB" sz="2000" dirty="0"/>
              <a:t> </a:t>
            </a:r>
            <a:r>
              <a:rPr lang="en-GB" sz="2000" dirty="0" err="1"/>
              <a:t>ovlašteni</a:t>
            </a:r>
            <a:r>
              <a:rPr lang="en-GB" sz="2000" dirty="0"/>
              <a:t> </a:t>
            </a:r>
            <a:r>
              <a:rPr lang="en-GB" sz="2000" dirty="0" err="1"/>
              <a:t>predstavnici</a:t>
            </a:r>
            <a:r>
              <a:rPr lang="en-GB" sz="2000" dirty="0"/>
              <a:t>,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sva</a:t>
            </a:r>
            <a:r>
              <a:rPr lang="en-GB" sz="2000" dirty="0"/>
              <a:t> </a:t>
            </a:r>
            <a:r>
              <a:rPr lang="en-GB" sz="2000" dirty="0" err="1"/>
              <a:t>druga</a:t>
            </a:r>
            <a:r>
              <a:rPr lang="en-GB" sz="2000" dirty="0"/>
              <a:t> </a:t>
            </a:r>
            <a:r>
              <a:rPr lang="en-GB" sz="2000" b="1" dirty="0" err="1"/>
              <a:t>zainteresirana</a:t>
            </a:r>
            <a:r>
              <a:rPr lang="en-GB" sz="2000" b="1" dirty="0"/>
              <a:t> </a:t>
            </a:r>
            <a:r>
              <a:rPr lang="en-GB" sz="2000" b="1" dirty="0" err="1"/>
              <a:t>lica</a:t>
            </a:r>
            <a:r>
              <a:rPr lang="en-GB" sz="2000" b="1" dirty="0"/>
              <a:t> </a:t>
            </a:r>
            <a:r>
              <a:rPr lang="en-GB" sz="2000" dirty="0" err="1"/>
              <a:t>imaju</a:t>
            </a:r>
            <a:r>
              <a:rPr lang="en-GB" sz="2000" dirty="0"/>
              <a:t> </a:t>
            </a:r>
            <a:r>
              <a:rPr lang="en-GB" sz="2000" dirty="0" err="1"/>
              <a:t>pravo</a:t>
            </a:r>
            <a:r>
              <a:rPr lang="en-GB" sz="2000" dirty="0"/>
              <a:t> </a:t>
            </a:r>
            <a:r>
              <a:rPr lang="en-GB" sz="2000" dirty="0" err="1"/>
              <a:t>prisustvovati</a:t>
            </a:r>
            <a:r>
              <a:rPr lang="en-GB" sz="2000" dirty="0"/>
              <a:t> </a:t>
            </a:r>
            <a:r>
              <a:rPr lang="en-GB" sz="2000" dirty="0" err="1"/>
              <a:t>postupku</a:t>
            </a:r>
            <a:r>
              <a:rPr lang="en-GB" sz="2000" dirty="0"/>
              <a:t> </a:t>
            </a:r>
            <a:r>
              <a:rPr lang="en-GB" sz="2000" dirty="0" err="1"/>
              <a:t>otvaranja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. </a:t>
            </a:r>
            <a:endParaRPr lang="bs-Latn-BA" sz="2000" dirty="0"/>
          </a:p>
          <a:p>
            <a:pPr algn="just"/>
            <a:r>
              <a:rPr lang="en-GB" sz="2000" dirty="0" err="1"/>
              <a:t>Koverte</a:t>
            </a:r>
            <a:r>
              <a:rPr lang="en-GB" sz="2000" dirty="0"/>
              <a:t> </a:t>
            </a:r>
            <a:r>
              <a:rPr lang="en-GB" sz="2000" dirty="0" err="1"/>
              <a:t>otvara</a:t>
            </a:r>
            <a:r>
              <a:rPr lang="en-GB" sz="2000" dirty="0"/>
              <a:t> </a:t>
            </a:r>
            <a:r>
              <a:rPr lang="en-GB" sz="2000" dirty="0" err="1"/>
              <a:t>predsjedavajući</a:t>
            </a:r>
            <a:r>
              <a:rPr lang="en-GB" sz="2000" dirty="0"/>
              <a:t> </a:t>
            </a:r>
            <a:r>
              <a:rPr lang="en-GB" sz="2000" dirty="0" err="1"/>
              <a:t>komisije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nabavke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otvorenoj</a:t>
            </a:r>
            <a:r>
              <a:rPr lang="en-GB" sz="2000" dirty="0"/>
              <a:t> </a:t>
            </a:r>
            <a:r>
              <a:rPr lang="en-GB" sz="2000" dirty="0" err="1"/>
              <a:t>sjednici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drugi</a:t>
            </a:r>
            <a:r>
              <a:rPr lang="en-GB" sz="2000" dirty="0"/>
              <a:t> </a:t>
            </a:r>
            <a:r>
              <a:rPr lang="en-GB" sz="2000" dirty="0" err="1"/>
              <a:t>član</a:t>
            </a:r>
            <a:r>
              <a:rPr lang="en-GB" sz="2000" dirty="0"/>
              <a:t> </a:t>
            </a:r>
            <a:r>
              <a:rPr lang="en-GB" sz="2000" dirty="0" err="1"/>
              <a:t>komisije</a:t>
            </a:r>
            <a:r>
              <a:rPr lang="en-GB" sz="2000" dirty="0"/>
              <a:t>, </a:t>
            </a:r>
            <a:r>
              <a:rPr lang="en-GB" sz="2000" dirty="0" err="1"/>
              <a:t>bez</a:t>
            </a:r>
            <a:r>
              <a:rPr lang="en-GB" sz="2000" dirty="0"/>
              <a:t> </a:t>
            </a:r>
            <a:r>
              <a:rPr lang="en-GB" sz="2000" dirty="0" err="1"/>
              <a:t>obzira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to da li </a:t>
            </a:r>
            <a:r>
              <a:rPr lang="en-GB" sz="2000" dirty="0" err="1"/>
              <a:t>sastanku</a:t>
            </a:r>
            <a:r>
              <a:rPr lang="en-GB" sz="2000" dirty="0"/>
              <a:t> </a:t>
            </a:r>
            <a:r>
              <a:rPr lang="en-GB" sz="2000" dirty="0" err="1"/>
              <a:t>prisustvuju</a:t>
            </a:r>
            <a:r>
              <a:rPr lang="en-GB" sz="2000" dirty="0"/>
              <a:t> </a:t>
            </a:r>
            <a:r>
              <a:rPr lang="en-GB" sz="2000" dirty="0" err="1"/>
              <a:t>ponuđači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njihovi</a:t>
            </a:r>
            <a:r>
              <a:rPr lang="en-GB" sz="2000" dirty="0"/>
              <a:t> </a:t>
            </a:r>
            <a:r>
              <a:rPr lang="en-GB" sz="2000" dirty="0" err="1"/>
              <a:t>ovlašteni</a:t>
            </a:r>
            <a:r>
              <a:rPr lang="en-GB" sz="2000" dirty="0"/>
              <a:t> </a:t>
            </a:r>
            <a:r>
              <a:rPr lang="en-GB" sz="2000" dirty="0" err="1"/>
              <a:t>predstavnici</a:t>
            </a:r>
            <a:r>
              <a:rPr lang="en-GB" sz="2000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D2D1-78AD-4A67-A8C9-90A71750F271}" type="slidenum">
              <a:rPr lang="hr-BA" smtClean="0"/>
              <a:t>31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544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62BD-BC4F-3118-4AAC-1A51E379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6" y="829340"/>
            <a:ext cx="7409564" cy="861349"/>
          </a:xfrm>
        </p:spPr>
        <p:txBody>
          <a:bodyPr>
            <a:normAutofit fontScale="90000"/>
          </a:bodyPr>
          <a:lstStyle/>
          <a:p>
            <a:r>
              <a:rPr lang="bs-Latn-BA" sz="4400" b="1" dirty="0">
                <a:latin typeface="Arial" panose="020B0604020202020204" pitchFamily="34" charset="0"/>
                <a:cs typeface="Arial" panose="020B0604020202020204" pitchFamily="34" charset="0"/>
              </a:rPr>
              <a:t>OTVARANJE PONUDA – ČLAN 63. ZAKONA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CFCACC-05DD-6AC5-D4C6-BE689954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000" dirty="0" err="1"/>
              <a:t>Prilikom</a:t>
            </a:r>
            <a:r>
              <a:rPr lang="en-GB" sz="2000" dirty="0"/>
              <a:t> </a:t>
            </a:r>
            <a:r>
              <a:rPr lang="en-GB" sz="2000" dirty="0" err="1"/>
              <a:t>otvaranja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 </a:t>
            </a:r>
            <a:r>
              <a:rPr lang="en-GB" sz="2000" dirty="0" err="1"/>
              <a:t>prisutnim</a:t>
            </a:r>
            <a:r>
              <a:rPr lang="en-GB" sz="2000" dirty="0"/>
              <a:t> </a:t>
            </a:r>
            <a:r>
              <a:rPr lang="en-GB" sz="2000" dirty="0" err="1"/>
              <a:t>ponuđačima</a:t>
            </a:r>
            <a:r>
              <a:rPr lang="en-GB" sz="2000" dirty="0"/>
              <a:t> </a:t>
            </a:r>
            <a:r>
              <a:rPr lang="en-GB" sz="2000" dirty="0" err="1"/>
              <a:t>saopćava</a:t>
            </a:r>
            <a:r>
              <a:rPr lang="bs-Latn-BA" sz="2000" dirty="0"/>
              <a:t> </a:t>
            </a:r>
            <a:r>
              <a:rPr lang="en-GB" sz="2000" dirty="0"/>
              <a:t>se: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GB" sz="2000" dirty="0" err="1"/>
              <a:t>naziv</a:t>
            </a:r>
            <a:r>
              <a:rPr lang="en-GB" sz="2000" dirty="0"/>
              <a:t> </a:t>
            </a:r>
            <a:r>
              <a:rPr lang="en-GB" sz="2000" dirty="0" err="1"/>
              <a:t>ponuđača</a:t>
            </a:r>
            <a:r>
              <a:rPr lang="en-GB" sz="2000" dirty="0"/>
              <a:t>;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GB" sz="2000" dirty="0" err="1"/>
              <a:t>ukupna</a:t>
            </a:r>
            <a:r>
              <a:rPr lang="en-GB" sz="2000" dirty="0"/>
              <a:t> </a:t>
            </a:r>
            <a:r>
              <a:rPr lang="en-GB" sz="2000" dirty="0" err="1"/>
              <a:t>cijena</a:t>
            </a:r>
            <a:r>
              <a:rPr lang="en-GB" sz="2000" dirty="0"/>
              <a:t> </a:t>
            </a:r>
            <a:r>
              <a:rPr lang="en-GB" sz="2000" dirty="0" err="1"/>
              <a:t>navedena</a:t>
            </a:r>
            <a:r>
              <a:rPr lang="en-GB" sz="2000" dirty="0"/>
              <a:t> u </a:t>
            </a:r>
            <a:r>
              <a:rPr lang="en-GB" sz="2000" dirty="0" err="1"/>
              <a:t>ponudi</a:t>
            </a:r>
            <a:r>
              <a:rPr lang="en-GB" sz="2000" dirty="0"/>
              <a:t>;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GB" sz="2000" dirty="0" err="1"/>
              <a:t>popust</a:t>
            </a:r>
            <a:r>
              <a:rPr lang="en-GB" sz="2000" dirty="0"/>
              <a:t> </a:t>
            </a:r>
            <a:r>
              <a:rPr lang="en-GB" sz="2000" dirty="0" err="1"/>
              <a:t>naveden</a:t>
            </a:r>
            <a:r>
              <a:rPr lang="en-GB" sz="2000" dirty="0"/>
              <a:t> u </a:t>
            </a:r>
            <a:r>
              <a:rPr lang="en-GB" sz="2000" dirty="0" err="1"/>
              <a:t>ponudi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mora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posebno</a:t>
            </a:r>
            <a:r>
              <a:rPr lang="bs-Latn-BA" sz="2000" dirty="0"/>
              <a:t> </a:t>
            </a:r>
            <a:r>
              <a:rPr lang="en-GB" sz="2000" dirty="0" err="1"/>
              <a:t>iskazan</a:t>
            </a:r>
            <a:r>
              <a:rPr lang="en-GB" sz="2000" dirty="0"/>
              <a:t>; 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popust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posebno</a:t>
            </a:r>
            <a:r>
              <a:rPr lang="en-GB" sz="2000" dirty="0"/>
              <a:t> </a:t>
            </a:r>
            <a:r>
              <a:rPr lang="en-GB" sz="2000" dirty="0" err="1"/>
              <a:t>iskazan</a:t>
            </a:r>
            <a:r>
              <a:rPr lang="en-GB" sz="2000" dirty="0"/>
              <a:t>, </a:t>
            </a:r>
            <a:r>
              <a:rPr lang="en-GB" sz="2000" dirty="0" err="1"/>
              <a:t>smatra</a:t>
            </a:r>
            <a:r>
              <a:rPr lang="en-GB" sz="2000" dirty="0"/>
              <a:t> se</a:t>
            </a:r>
            <a:r>
              <a:rPr lang="bs-Latn-BA" sz="2000" dirty="0"/>
              <a:t> </a:t>
            </a:r>
            <a:r>
              <a:rPr lang="en-GB" sz="2000" dirty="0"/>
              <a:t>da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ni</a:t>
            </a:r>
            <a:r>
              <a:rPr lang="en-GB" sz="2000" dirty="0"/>
              <a:t> </a:t>
            </a:r>
            <a:r>
              <a:rPr lang="en-GB" sz="2000" dirty="0" err="1"/>
              <a:t>ponuđen</a:t>
            </a:r>
            <a:r>
              <a:rPr lang="en-GB" sz="2000" dirty="0"/>
              <a:t>;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GB" sz="2000" dirty="0" err="1"/>
              <a:t>potkriteriji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se </a:t>
            </a:r>
            <a:r>
              <a:rPr lang="en-GB" sz="2000" dirty="0" err="1"/>
              <a:t>vrednuju</a:t>
            </a:r>
            <a:r>
              <a:rPr lang="en-GB" sz="2000" dirty="0"/>
              <a:t> u </a:t>
            </a:r>
            <a:r>
              <a:rPr lang="en-GB" sz="2000" dirty="0" err="1"/>
              <a:t>okviru</a:t>
            </a:r>
            <a:r>
              <a:rPr lang="en-GB" sz="2000" dirty="0"/>
              <a:t> </a:t>
            </a:r>
            <a:r>
              <a:rPr lang="en-GB" sz="2000" dirty="0" err="1"/>
              <a:t>kriterija</a:t>
            </a:r>
            <a:r>
              <a:rPr lang="bs-Latn-BA" sz="2000" dirty="0"/>
              <a:t> </a:t>
            </a:r>
            <a:r>
              <a:rPr lang="en-GB" sz="2000" dirty="0" err="1"/>
              <a:t>ekonomski</a:t>
            </a:r>
            <a:r>
              <a:rPr lang="en-GB" sz="2000" dirty="0"/>
              <a:t> </a:t>
            </a:r>
            <a:r>
              <a:rPr lang="en-GB" sz="2000" dirty="0" err="1"/>
              <a:t>najpovoljnije</a:t>
            </a:r>
            <a:r>
              <a:rPr lang="en-GB" sz="2000" dirty="0"/>
              <a:t> </a:t>
            </a:r>
            <a:r>
              <a:rPr lang="en-GB" sz="2000" dirty="0" err="1"/>
              <a:t>ponude</a:t>
            </a:r>
            <a:r>
              <a:rPr lang="en-GB" sz="2000" dirty="0"/>
              <a:t>. </a:t>
            </a:r>
            <a:endParaRPr lang="bs-Latn-BA" sz="2000" dirty="0"/>
          </a:p>
          <a:p>
            <a:pPr marL="0" indent="0" algn="just">
              <a:buNone/>
            </a:pPr>
            <a:endParaRPr lang="bs-Latn-BA" sz="2000" dirty="0"/>
          </a:p>
          <a:p>
            <a:pPr algn="just"/>
            <a:r>
              <a:rPr lang="en-GB" sz="2000" dirty="0" err="1"/>
              <a:t>Rezultati</a:t>
            </a:r>
            <a:r>
              <a:rPr lang="en-GB" sz="2000" dirty="0"/>
              <a:t> </a:t>
            </a:r>
            <a:r>
              <a:rPr lang="en-GB" sz="2000" dirty="0" err="1"/>
              <a:t>postupka</a:t>
            </a:r>
            <a:r>
              <a:rPr lang="en-GB" sz="2000" dirty="0"/>
              <a:t> </a:t>
            </a:r>
            <a:r>
              <a:rPr lang="en-GB" sz="2000" dirty="0" err="1"/>
              <a:t>javnog</a:t>
            </a:r>
            <a:r>
              <a:rPr lang="en-GB" sz="2000" dirty="0"/>
              <a:t> </a:t>
            </a:r>
            <a:r>
              <a:rPr lang="en-GB" sz="2000" dirty="0" err="1"/>
              <a:t>otvaranja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 </a:t>
            </a:r>
            <a:r>
              <a:rPr lang="en-GB" sz="2000" dirty="0" err="1"/>
              <a:t>unose</a:t>
            </a:r>
            <a:r>
              <a:rPr lang="en-GB" sz="2000" dirty="0"/>
              <a:t> se u </a:t>
            </a:r>
            <a:r>
              <a:rPr lang="en-GB" sz="2000" b="1" dirty="0" err="1"/>
              <a:t>zapisnik</a:t>
            </a:r>
            <a:r>
              <a:rPr lang="bs-Latn-BA" sz="2000" b="1" dirty="0"/>
              <a:t> koji obavezno sadrži sve gore navedene elemente</a:t>
            </a:r>
            <a:r>
              <a:rPr lang="bs-Latn-BA" sz="2000" dirty="0"/>
              <a:t>.</a:t>
            </a:r>
          </a:p>
          <a:p>
            <a:pPr algn="just"/>
            <a:r>
              <a:rPr lang="en-GB" sz="2000" dirty="0" err="1"/>
              <a:t>Kopija</a:t>
            </a:r>
            <a:r>
              <a:rPr lang="en-GB" sz="2000" dirty="0"/>
              <a:t> </a:t>
            </a:r>
            <a:r>
              <a:rPr lang="en-GB" sz="2000" dirty="0" err="1"/>
              <a:t>zapisnika</a:t>
            </a:r>
            <a:r>
              <a:rPr lang="en-GB" sz="2000" dirty="0"/>
              <a:t> o </a:t>
            </a:r>
            <a:r>
              <a:rPr lang="en-GB" sz="2000" dirty="0" err="1"/>
              <a:t>otvaranju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 </a:t>
            </a:r>
            <a:r>
              <a:rPr lang="en-GB" sz="2000" dirty="0" err="1"/>
              <a:t>dostavlja</a:t>
            </a:r>
            <a:r>
              <a:rPr lang="en-GB" sz="2000" dirty="0"/>
              <a:t> se </a:t>
            </a:r>
            <a:r>
              <a:rPr lang="en-GB" sz="2000" dirty="0" err="1"/>
              <a:t>svim</a:t>
            </a:r>
            <a:r>
              <a:rPr lang="en-GB" sz="2000" dirty="0"/>
              <a:t> </a:t>
            </a:r>
            <a:r>
              <a:rPr lang="en-GB" sz="2000" dirty="0" err="1"/>
              <a:t>ponuđačima</a:t>
            </a:r>
            <a:r>
              <a:rPr lang="en-GB" sz="2000" dirty="0"/>
              <a:t> </a:t>
            </a:r>
            <a:r>
              <a:rPr lang="en-GB" sz="2000" dirty="0" err="1"/>
              <a:t>odmah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najkasnije</a:t>
            </a:r>
            <a:r>
              <a:rPr lang="en-GB" sz="2000" dirty="0"/>
              <a:t> u </a:t>
            </a:r>
            <a:r>
              <a:rPr lang="en-GB" sz="2000" dirty="0" err="1"/>
              <a:t>roku</a:t>
            </a:r>
            <a:r>
              <a:rPr lang="en-GB" sz="2000" dirty="0"/>
              <a:t> od </a:t>
            </a:r>
            <a:r>
              <a:rPr lang="en-GB" sz="2000" b="1" dirty="0"/>
              <a:t>tri </a:t>
            </a:r>
            <a:r>
              <a:rPr lang="en-GB" sz="2000" dirty="0" err="1"/>
              <a:t>dana</a:t>
            </a:r>
            <a:r>
              <a:rPr lang="en-GB" sz="2000" dirty="0"/>
              <a:t> od </a:t>
            </a:r>
            <a:r>
              <a:rPr lang="en-GB" sz="2000" dirty="0" err="1"/>
              <a:t>dana</a:t>
            </a:r>
            <a:r>
              <a:rPr lang="en-GB" sz="2000" dirty="0"/>
              <a:t> </a:t>
            </a:r>
            <a:r>
              <a:rPr lang="en-GB" sz="2000" dirty="0" err="1"/>
              <a:t>otvaranja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. </a:t>
            </a:r>
            <a:endParaRPr lang="bs-Latn-BA" sz="2000" dirty="0"/>
          </a:p>
          <a:p>
            <a:pPr algn="just"/>
            <a:r>
              <a:rPr lang="en-GB" sz="2000" dirty="0" err="1"/>
              <a:t>Postupak</a:t>
            </a:r>
            <a:r>
              <a:rPr lang="en-GB" sz="2000" dirty="0"/>
              <a:t> </a:t>
            </a:r>
            <a:r>
              <a:rPr lang="en-GB" sz="2000" dirty="0" err="1"/>
              <a:t>provjere</a:t>
            </a:r>
            <a:r>
              <a:rPr lang="en-GB" sz="2000" dirty="0"/>
              <a:t> </a:t>
            </a:r>
            <a:r>
              <a:rPr lang="en-GB" sz="2000" dirty="0" err="1"/>
              <a:t>kvalifikacije</a:t>
            </a:r>
            <a:r>
              <a:rPr lang="en-GB" sz="2000" dirty="0"/>
              <a:t> </a:t>
            </a:r>
            <a:r>
              <a:rPr lang="en-GB" sz="2000" dirty="0" err="1"/>
              <a:t>kandidata</a:t>
            </a:r>
            <a:r>
              <a:rPr lang="en-GB" sz="2000" dirty="0"/>
              <a:t>, </a:t>
            </a:r>
            <a:r>
              <a:rPr lang="en-GB" sz="2000" dirty="0" err="1"/>
              <a:t>odnosno</a:t>
            </a:r>
            <a:r>
              <a:rPr lang="en-GB" sz="2000" dirty="0"/>
              <a:t> </a:t>
            </a:r>
            <a:r>
              <a:rPr lang="en-GB" sz="2000" dirty="0" err="1"/>
              <a:t>ponuđača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ocjena</a:t>
            </a:r>
            <a:r>
              <a:rPr lang="en-GB" sz="2000" dirty="0"/>
              <a:t> </a:t>
            </a:r>
            <a:r>
              <a:rPr lang="en-GB" sz="2000" dirty="0" err="1"/>
              <a:t>ponuda</a:t>
            </a:r>
            <a:r>
              <a:rPr lang="en-GB" sz="2000" dirty="0"/>
              <a:t> </a:t>
            </a:r>
            <a:r>
              <a:rPr lang="en-GB" sz="2000" dirty="0" err="1"/>
              <a:t>provode</a:t>
            </a:r>
            <a:r>
              <a:rPr lang="en-GB" sz="2000" dirty="0"/>
              <a:t> se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b="1" dirty="0" err="1"/>
              <a:t>zatvorenim</a:t>
            </a:r>
            <a:r>
              <a:rPr lang="en-GB" sz="2000" b="1" dirty="0"/>
              <a:t> </a:t>
            </a:r>
            <a:r>
              <a:rPr lang="en-GB" sz="2000" b="1" dirty="0" err="1"/>
              <a:t>sjednicama</a:t>
            </a:r>
            <a:r>
              <a:rPr lang="en-GB" sz="2000" b="1" dirty="0"/>
              <a:t> </a:t>
            </a:r>
            <a:r>
              <a:rPr lang="en-GB" sz="2000" b="1" dirty="0" err="1"/>
              <a:t>komisije</a:t>
            </a:r>
            <a:r>
              <a:rPr lang="en-GB" sz="2000" b="1" dirty="0"/>
              <a:t> </a:t>
            </a:r>
            <a:r>
              <a:rPr lang="en-GB" sz="2000" b="1" dirty="0" err="1"/>
              <a:t>za</a:t>
            </a:r>
            <a:r>
              <a:rPr lang="en-GB" sz="2000" b="1" dirty="0"/>
              <a:t> </a:t>
            </a:r>
            <a:r>
              <a:rPr lang="en-GB" sz="2000" b="1" dirty="0" err="1"/>
              <a:t>nabavke</a:t>
            </a:r>
            <a:r>
              <a:rPr lang="en-GB" dirty="0"/>
              <a:t>. </a:t>
            </a:r>
            <a:endParaRPr lang="bs-Latn-BA" dirty="0"/>
          </a:p>
          <a:p>
            <a:pPr algn="just"/>
            <a:endParaRPr lang="bs-Latn-BA" dirty="0"/>
          </a:p>
          <a:p>
            <a:endParaRPr lang="bs-Latn-B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2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092" y="681037"/>
            <a:ext cx="7505257" cy="1009652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NEPRIRODNO NISKA PONUĐENA CIJENA – ČLAN 66. ZAKONA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Latn-BA" sz="2000" dirty="0"/>
              <a:t>Ako ugovorni organ ocijeni da je ponuđena cijena neprirodno niska, pisano će od ponuđača zahtijevati da obrazloži ponuđenu cijenu.</a:t>
            </a:r>
          </a:p>
          <a:p>
            <a:endParaRPr lang="bs-Latn-BA" sz="2000" dirty="0"/>
          </a:p>
          <a:p>
            <a:r>
              <a:rPr lang="bs-Latn-BA" sz="2000" dirty="0"/>
              <a:t>Ako ponuđač ugovornom organu ne ponudi osnovano obrazloženje, koje</a:t>
            </a:r>
            <a:r>
              <a:rPr lang="en-GB" sz="2000" dirty="0"/>
              <a:t> </a:t>
            </a:r>
            <a:r>
              <a:rPr lang="en-GB" sz="2000" dirty="0" err="1"/>
              <a:t>može</a:t>
            </a:r>
            <a:r>
              <a:rPr lang="en-GB" sz="2000" dirty="0"/>
              <a:t>, </a:t>
            </a:r>
            <a:r>
              <a:rPr lang="en-GB" sz="2000" dirty="0" err="1"/>
              <a:t>između</a:t>
            </a:r>
            <a:r>
              <a:rPr lang="en-GB" sz="2000" dirty="0"/>
              <a:t> </a:t>
            </a:r>
            <a:r>
              <a:rPr lang="en-GB" sz="2000" dirty="0" err="1"/>
              <a:t>ostalog</a:t>
            </a:r>
            <a:r>
              <a:rPr lang="en-GB" sz="2000" dirty="0"/>
              <a:t>, </a:t>
            </a:r>
            <a:r>
              <a:rPr lang="en-GB" sz="2000" dirty="0" err="1"/>
              <a:t>sadržavati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poređenje</a:t>
            </a:r>
            <a:r>
              <a:rPr lang="en-GB" sz="2000" dirty="0"/>
              <a:t> s </a:t>
            </a:r>
            <a:r>
              <a:rPr lang="en-GB" sz="2000" dirty="0" err="1"/>
              <a:t>cijenama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tržištu</a:t>
            </a:r>
            <a:r>
              <a:rPr lang="en-GB" sz="2000" dirty="0"/>
              <a:t>, </a:t>
            </a:r>
            <a:r>
              <a:rPr lang="en-GB" sz="2000" dirty="0" err="1"/>
              <a:t>ugovorni</a:t>
            </a:r>
            <a:r>
              <a:rPr lang="en-GB" sz="2000" dirty="0"/>
              <a:t> organ </a:t>
            </a:r>
            <a:r>
              <a:rPr lang="en-GB" sz="2000" b="1" dirty="0" err="1"/>
              <a:t>odbacit</a:t>
            </a:r>
            <a:r>
              <a:rPr lang="en-GB" sz="2000" b="1" dirty="0"/>
              <a:t> </a:t>
            </a:r>
            <a:r>
              <a:rPr lang="en-GB" sz="2000" b="1" dirty="0" err="1"/>
              <a:t>će</a:t>
            </a:r>
            <a:r>
              <a:rPr lang="en-GB" sz="2000" b="1" dirty="0"/>
              <a:t> </a:t>
            </a:r>
            <a:r>
              <a:rPr lang="en-GB" sz="2000" dirty="0" err="1"/>
              <a:t>ponudu</a:t>
            </a:r>
            <a:r>
              <a:rPr lang="en-GB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870077"/>
            <a:ext cx="3886200" cy="43068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D2D1-78AD-4A67-A8C9-90A71750F271}" type="slidenum">
              <a:rPr lang="hr-BA" smtClean="0"/>
              <a:t>33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1025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26" y="681037"/>
            <a:ext cx="7494624" cy="1009652"/>
          </a:xfrm>
        </p:spPr>
        <p:txBody>
          <a:bodyPr>
            <a:normAutofit fontScale="90000"/>
          </a:bodyPr>
          <a:lstStyle/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NEPRIRODNO NISKA PONUĐENA CIJENA – ČLAN 66. ZAKONA</a:t>
            </a:r>
            <a:endParaRPr lang="bs-Latn-B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s-Latn-BA" dirty="0"/>
              <a:t>Prema Uputstvu za pripremu modela tenderske dokumentacije i ponuda </a:t>
            </a:r>
            <a:r>
              <a:rPr lang="en-GB" dirty="0" err="1"/>
              <a:t>Ugovorni</a:t>
            </a:r>
            <a:r>
              <a:rPr lang="en-GB" dirty="0"/>
              <a:t> organ </a:t>
            </a:r>
            <a:r>
              <a:rPr lang="en-GB" b="1" dirty="0" err="1">
                <a:solidFill>
                  <a:srgbClr val="FF0000"/>
                </a:solidFill>
              </a:rPr>
              <a:t>obavezno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od </a:t>
            </a:r>
            <a:r>
              <a:rPr lang="en-GB" dirty="0" err="1"/>
              <a:t>ponuđača</a:t>
            </a:r>
            <a:r>
              <a:rPr lang="en-GB" dirty="0"/>
              <a:t> </a:t>
            </a:r>
            <a:r>
              <a:rPr lang="en-GB" dirty="0" err="1"/>
              <a:t>traži</a:t>
            </a:r>
            <a:r>
              <a:rPr lang="en-GB" dirty="0"/>
              <a:t> </a:t>
            </a:r>
            <a:r>
              <a:rPr lang="en-GB" dirty="0" err="1"/>
              <a:t>objašnjenje</a:t>
            </a:r>
            <a:r>
              <a:rPr lang="en-GB" dirty="0"/>
              <a:t> </a:t>
            </a:r>
            <a:r>
              <a:rPr lang="en-GB" dirty="0" err="1"/>
              <a:t>cijene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b="1" dirty="0" err="1"/>
              <a:t>smatra</a:t>
            </a:r>
            <a:r>
              <a:rPr lang="en-GB" b="1" dirty="0"/>
              <a:t> </a:t>
            </a:r>
            <a:r>
              <a:rPr lang="en-GB" dirty="0" err="1"/>
              <a:t>neprirodno</a:t>
            </a:r>
            <a:r>
              <a:rPr lang="en-GB" dirty="0"/>
              <a:t> </a:t>
            </a:r>
            <a:r>
              <a:rPr lang="en-GB" dirty="0" err="1"/>
              <a:t>niskom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ispunjeni</a:t>
            </a:r>
            <a:r>
              <a:rPr lang="en-GB" dirty="0"/>
              <a:t> </a:t>
            </a:r>
            <a:r>
              <a:rPr lang="en-GB" dirty="0" err="1"/>
              <a:t>slijedeći</a:t>
            </a:r>
            <a:r>
              <a:rPr lang="en-GB" dirty="0"/>
              <a:t> </a:t>
            </a:r>
            <a:r>
              <a:rPr lang="en-GB" dirty="0" err="1"/>
              <a:t>uslovi</a:t>
            </a:r>
            <a:r>
              <a:rPr lang="en-GB" dirty="0"/>
              <a:t>: </a:t>
            </a:r>
            <a:endParaRPr lang="bs-Latn-BA" dirty="0"/>
          </a:p>
          <a:p>
            <a:pPr marL="457200" indent="-457200" algn="just">
              <a:buAutoNum type="alphaLcParenR"/>
            </a:pP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 je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50% </a:t>
            </a:r>
            <a:r>
              <a:rPr lang="en-GB" dirty="0" err="1"/>
              <a:t>niža</a:t>
            </a:r>
            <a:r>
              <a:rPr lang="en-GB" dirty="0"/>
              <a:t> od </a:t>
            </a:r>
            <a:r>
              <a:rPr lang="en-GB" dirty="0" err="1"/>
              <a:t>prosječne</a:t>
            </a:r>
            <a:r>
              <a:rPr lang="en-GB" dirty="0"/>
              <a:t> </a:t>
            </a:r>
            <a:r>
              <a:rPr lang="en-GB" dirty="0" err="1"/>
              <a:t>cijene</a:t>
            </a:r>
            <a:r>
              <a:rPr lang="en-GB" dirty="0"/>
              <a:t> </a:t>
            </a:r>
            <a:r>
              <a:rPr lang="en-GB" dirty="0" err="1"/>
              <a:t>preostalih</a:t>
            </a:r>
            <a:r>
              <a:rPr lang="en-GB" dirty="0"/>
              <a:t> </a:t>
            </a:r>
            <a:r>
              <a:rPr lang="en-GB" dirty="0" err="1"/>
              <a:t>prihvatljivih</a:t>
            </a:r>
            <a:r>
              <a:rPr lang="en-GB" dirty="0"/>
              <a:t> </a:t>
            </a:r>
            <a:r>
              <a:rPr lang="en-GB" dirty="0" err="1"/>
              <a:t>ponuda</a:t>
            </a:r>
            <a:r>
              <a:rPr lang="en-GB" dirty="0"/>
              <a:t>, </a:t>
            </a:r>
            <a:r>
              <a:rPr lang="en-GB" dirty="0" err="1"/>
              <a:t>ukoliko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primljene</a:t>
            </a:r>
            <a:r>
              <a:rPr lang="en-GB" dirty="0"/>
              <a:t> </a:t>
            </a:r>
            <a:r>
              <a:rPr lang="en-GB" dirty="0" err="1"/>
              <a:t>najmanje</a:t>
            </a:r>
            <a:r>
              <a:rPr lang="en-GB" dirty="0"/>
              <a:t> tri </a:t>
            </a:r>
            <a:r>
              <a:rPr lang="en-GB" dirty="0" err="1"/>
              <a:t>prihvatljive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, </a:t>
            </a:r>
            <a:r>
              <a:rPr lang="en-GB" dirty="0" err="1"/>
              <a:t>ili</a:t>
            </a:r>
            <a:r>
              <a:rPr lang="en-GB" dirty="0"/>
              <a:t> </a:t>
            </a:r>
            <a:endParaRPr lang="bs-Latn-BA" dirty="0"/>
          </a:p>
          <a:p>
            <a:pPr marL="457200" indent="-457200" algn="just">
              <a:buAutoNum type="alphaLcParenR"/>
            </a:pPr>
            <a:r>
              <a:rPr lang="en-GB" dirty="0" err="1"/>
              <a:t>cijena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 je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20% </a:t>
            </a:r>
            <a:r>
              <a:rPr lang="en-GB" dirty="0" err="1"/>
              <a:t>niža</a:t>
            </a:r>
            <a:r>
              <a:rPr lang="en-GB" dirty="0"/>
              <a:t> od </a:t>
            </a:r>
            <a:r>
              <a:rPr lang="en-GB" dirty="0" err="1"/>
              <a:t>cijene</a:t>
            </a:r>
            <a:r>
              <a:rPr lang="en-GB" dirty="0"/>
              <a:t> </a:t>
            </a:r>
            <a:r>
              <a:rPr lang="en-GB" dirty="0" err="1"/>
              <a:t>drugorangirane</a:t>
            </a:r>
            <a:r>
              <a:rPr lang="en-GB" dirty="0"/>
              <a:t> </a:t>
            </a:r>
            <a:r>
              <a:rPr lang="en-GB" dirty="0" err="1"/>
              <a:t>prihvatljive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.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0736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86" y="808073"/>
            <a:ext cx="7409564" cy="604703"/>
          </a:xfrm>
        </p:spPr>
        <p:txBody>
          <a:bodyPr>
            <a:normAutofit fontScale="90000"/>
          </a:bodyPr>
          <a:lstStyle/>
          <a:p>
            <a:r>
              <a:rPr lang="bs-Latn-BA" sz="2800" b="1" dirty="0">
                <a:latin typeface="+mn-lt"/>
              </a:rPr>
              <a:t>OBJAŠNJENJE NEPRIRODNO NISKE CIJENE PONUDE: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 lnSpcReduction="10000"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pismeno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dostaviti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detaljne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relevantnim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sastavnim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elementima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uključujući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elemente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cijene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razloge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ponuđene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cijene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razmatra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objašnjenja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primjeren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odnositi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ekonomičnost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proizvodnog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pruženih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građevinske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izabrana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tehnička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rješenja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izuzetno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pogodne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uslove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dostavu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robe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originalnost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robe,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ponudio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usklađenost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važećim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odredbama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odnose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zaštitu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uslove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mjestu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isporučuje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roba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izvodi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rad; 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mogućnost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ponuđač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prima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državnu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pomoć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(ponuda može biti odbačena samo ako ponuđač nije u mogućnosti dokazati da je ista dodijeljena u skladu sa važećim zakonima).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D2D1-78AD-4A67-A8C9-90A71750F271}" type="slidenum">
              <a:rPr lang="hr-BA" smtClean="0"/>
              <a:t>35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14780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624" y="1084520"/>
            <a:ext cx="7462726" cy="967563"/>
          </a:xfrm>
        </p:spPr>
        <p:txBody>
          <a:bodyPr>
            <a:normAutofit fontScale="90000"/>
          </a:bodyPr>
          <a:lstStyle/>
          <a:p>
            <a:r>
              <a:rPr lang="bs-Latn-BA" sz="4400" b="1" dirty="0">
                <a:latin typeface="+mn-lt"/>
              </a:rPr>
              <a:t>OBJAŠNJENJE NEPRIRODNO NISKE PONUDE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bs-Latn-BA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dirty="0"/>
              <a:t> </a:t>
            </a:r>
            <a:r>
              <a:rPr lang="en-GB" dirty="0" err="1"/>
              <a:t>Ugovorni</a:t>
            </a:r>
            <a:r>
              <a:rPr lang="en-GB" dirty="0"/>
              <a:t> organ </a:t>
            </a:r>
            <a:r>
              <a:rPr lang="en-GB" dirty="0" err="1"/>
              <a:t>može</a:t>
            </a:r>
            <a:r>
              <a:rPr lang="en-GB" dirty="0"/>
              <a:t> od </a:t>
            </a:r>
            <a:r>
              <a:rPr lang="en-GB" dirty="0" err="1"/>
              <a:t>ponuđača</a:t>
            </a:r>
            <a:r>
              <a:rPr lang="en-GB" dirty="0"/>
              <a:t> </a:t>
            </a:r>
            <a:r>
              <a:rPr lang="en-GB" dirty="0" err="1"/>
              <a:t>zatražiti</a:t>
            </a:r>
            <a:r>
              <a:rPr lang="en-GB" dirty="0"/>
              <a:t> </a:t>
            </a:r>
            <a:r>
              <a:rPr lang="en-GB" dirty="0" err="1"/>
              <a:t>objašnjenje</a:t>
            </a:r>
            <a:r>
              <a:rPr lang="en-GB" dirty="0"/>
              <a:t> </a:t>
            </a:r>
            <a:r>
              <a:rPr lang="en-GB" dirty="0" err="1"/>
              <a:t>cijene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smatra</a:t>
            </a:r>
            <a:r>
              <a:rPr lang="en-GB" dirty="0"/>
              <a:t> da je </a:t>
            </a: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neprirodno</a:t>
            </a:r>
            <a:r>
              <a:rPr lang="en-GB" dirty="0"/>
              <a:t> </a:t>
            </a:r>
            <a:r>
              <a:rPr lang="en-GB" dirty="0" err="1"/>
              <a:t>niska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razloga</a:t>
            </a:r>
            <a:r>
              <a:rPr lang="en-GB" dirty="0"/>
              <a:t> </a:t>
            </a:r>
            <a:r>
              <a:rPr lang="en-GB" dirty="0" err="1"/>
              <a:t>navedenih</a:t>
            </a:r>
            <a:r>
              <a:rPr lang="en-GB" dirty="0"/>
              <a:t> u </a:t>
            </a:r>
            <a:r>
              <a:rPr lang="en-GB" dirty="0" err="1"/>
              <a:t>članu</a:t>
            </a:r>
            <a:r>
              <a:rPr lang="en-GB" dirty="0"/>
              <a:t> 66. </a:t>
            </a:r>
            <a:r>
              <a:rPr lang="en-GB" dirty="0" err="1"/>
              <a:t>Zakona</a:t>
            </a:r>
            <a:r>
              <a:rPr lang="en-GB" dirty="0"/>
              <a:t>.</a:t>
            </a:r>
            <a:endParaRPr lang="bs-Latn-BA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ugovorni</a:t>
            </a:r>
            <a:r>
              <a:rPr lang="en-GB" dirty="0"/>
              <a:t> organ </a:t>
            </a:r>
            <a:r>
              <a:rPr lang="en-GB" dirty="0" err="1"/>
              <a:t>utvrdi</a:t>
            </a:r>
            <a:r>
              <a:rPr lang="en-GB" dirty="0"/>
              <a:t> da je </a:t>
            </a:r>
            <a:r>
              <a:rPr lang="en-GB" dirty="0" err="1"/>
              <a:t>ponuda</a:t>
            </a:r>
            <a:r>
              <a:rPr lang="en-GB" dirty="0"/>
              <a:t> </a:t>
            </a:r>
            <a:r>
              <a:rPr lang="en-GB" dirty="0" err="1"/>
              <a:t>neprirodno</a:t>
            </a:r>
            <a:r>
              <a:rPr lang="en-GB" dirty="0"/>
              <a:t> </a:t>
            </a:r>
            <a:r>
              <a:rPr lang="en-GB" dirty="0" err="1"/>
              <a:t>niska</a:t>
            </a:r>
            <a:r>
              <a:rPr lang="en-GB" dirty="0"/>
              <a:t> </a:t>
            </a:r>
            <a:r>
              <a:rPr lang="en-GB" dirty="0" err="1"/>
              <a:t>zato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ponuđač</a:t>
            </a:r>
            <a:r>
              <a:rPr lang="en-GB" dirty="0"/>
              <a:t> prima </a:t>
            </a:r>
            <a:r>
              <a:rPr lang="en-GB" dirty="0" err="1"/>
              <a:t>državnu</a:t>
            </a:r>
            <a:r>
              <a:rPr lang="en-GB" dirty="0"/>
              <a:t> </a:t>
            </a:r>
            <a:r>
              <a:rPr lang="en-GB" dirty="0" err="1"/>
              <a:t>pomoć</a:t>
            </a:r>
            <a:r>
              <a:rPr lang="en-GB" dirty="0"/>
              <a:t>, </a:t>
            </a:r>
            <a:r>
              <a:rPr lang="en-GB" dirty="0" err="1"/>
              <a:t>ponuda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odbačena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ponuđač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u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dokazati</a:t>
            </a:r>
            <a:r>
              <a:rPr lang="en-GB" dirty="0"/>
              <a:t>, u </a:t>
            </a:r>
            <a:r>
              <a:rPr lang="en-GB" dirty="0" err="1"/>
              <a:t>razumnom</a:t>
            </a:r>
            <a:r>
              <a:rPr lang="en-GB" dirty="0"/>
              <a:t> </a:t>
            </a:r>
            <a:r>
              <a:rPr lang="en-GB" dirty="0" err="1"/>
              <a:t>roku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je </a:t>
            </a:r>
            <a:r>
              <a:rPr lang="en-GB" dirty="0" err="1"/>
              <a:t>odredio</a:t>
            </a:r>
            <a:r>
              <a:rPr lang="en-GB" dirty="0"/>
              <a:t> </a:t>
            </a:r>
            <a:r>
              <a:rPr lang="en-GB" dirty="0" err="1"/>
              <a:t>ugovorni</a:t>
            </a:r>
            <a:r>
              <a:rPr lang="en-GB" dirty="0"/>
              <a:t> organ, da je </a:t>
            </a:r>
            <a:r>
              <a:rPr lang="en-GB" dirty="0" err="1"/>
              <a:t>državna</a:t>
            </a:r>
            <a:r>
              <a:rPr lang="en-GB" dirty="0"/>
              <a:t> </a:t>
            </a:r>
            <a:r>
              <a:rPr lang="en-GB" dirty="0" err="1"/>
              <a:t>pomoć</a:t>
            </a:r>
            <a:r>
              <a:rPr lang="en-GB" dirty="0"/>
              <a:t> </a:t>
            </a:r>
            <a:r>
              <a:rPr lang="en-GB" dirty="0" err="1"/>
              <a:t>dodijeljena</a:t>
            </a:r>
            <a:r>
              <a:rPr lang="en-GB" dirty="0"/>
              <a:t> u </a:t>
            </a:r>
            <a:r>
              <a:rPr lang="en-GB" dirty="0" err="1"/>
              <a:t>skladu</a:t>
            </a:r>
            <a:r>
              <a:rPr lang="en-GB" dirty="0"/>
              <a:t> s </a:t>
            </a:r>
            <a:r>
              <a:rPr lang="en-GB" dirty="0" err="1"/>
              <a:t>važećim</a:t>
            </a:r>
            <a:r>
              <a:rPr lang="en-GB" dirty="0"/>
              <a:t> </a:t>
            </a:r>
            <a:r>
              <a:rPr lang="en-GB" dirty="0" err="1"/>
              <a:t>zakonom</a:t>
            </a:r>
            <a:r>
              <a:rPr lang="en-GB" dirty="0"/>
              <a:t>. 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48814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OCJENA PONUDA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C81C58-A88E-2294-C5E1-E7272E62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7023"/>
            <a:ext cx="7886700" cy="4624610"/>
          </a:xfrm>
        </p:spPr>
        <p:txBody>
          <a:bodyPr>
            <a:noAutofit/>
          </a:bodyPr>
          <a:lstStyle/>
          <a:p>
            <a:pPr algn="just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ocjenjuje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ponude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podnijeli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kvalificirani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ponuđači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primjenjujući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kriterij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dodjelu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ugovora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utvrđen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tenderskoj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dokumentaciji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ocjene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ponuda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ugovorni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sačiniti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zapisnik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ocjeni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ponuda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 prijedlog odluke o izboru/poništenju.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bs-Latn-BA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dvofaznim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postupcima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nabavke</a:t>
            </a:r>
            <a:r>
              <a:rPr lang="hr-BA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</a:t>
            </a:r>
            <a:r>
              <a:rPr lang="hr-BA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kvalifikacija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ponuđača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hr-BA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također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zaključuje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odlukom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BA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ugovornog organa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2104851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62" y="776177"/>
            <a:ext cx="7547787" cy="914512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PRESTANAK POSTUPKA JAVE NABAVKE – ČLAN 69 ZAKONA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46" y="1988288"/>
            <a:ext cx="7781703" cy="4465048"/>
          </a:xfrm>
        </p:spPr>
        <p:txBody>
          <a:bodyPr>
            <a:normAutofit fontScale="775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200"/>
              <a:buNone/>
              <a:tabLst>
                <a:tab pos="292100" algn="l"/>
              </a:tabLst>
            </a:pP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Postupak javne nabavke može se okončati:</a:t>
            </a:r>
            <a:endParaRPr lang="el-GR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  <a:tabLst>
                <a:tab pos="525780" algn="l"/>
              </a:tabLst>
            </a:pPr>
            <a:r>
              <a:rPr lang="hr-BA" sz="23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zaključenjem ugovora o javnoj nabavci ili okvirnog sporazuma</a:t>
            </a: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r>
              <a:rPr lang="hr-BA" sz="23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ili</a:t>
            </a:r>
            <a:endParaRPr lang="el-GR" sz="23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  <a:tabLst>
                <a:tab pos="525780" algn="l"/>
              </a:tabLst>
            </a:pPr>
            <a:r>
              <a:rPr lang="hr-BA" sz="23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poništenjem postupka javne nabavke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hr-BA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525780" algn="l"/>
              </a:tabLst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525780" algn="l"/>
              </a:tabLst>
            </a:pP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Postupak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javne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nabav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smatra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završenim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nakon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što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je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ugovorn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organ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donio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odluku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izboru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najpovoljnijeg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ponuđača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odluku 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poništ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nju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postupka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javne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nabav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e.</a:t>
            </a:r>
            <a:endParaRPr lang="hr-BA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525780" algn="l"/>
              </a:tabLst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525780" algn="l"/>
              </a:tabLst>
            </a:pP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Odluka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donijeti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koji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je u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tenderskoj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dokumentaciji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određen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kao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ažnosti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ponude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najkasnije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od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sedam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od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isteka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ženja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ponude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hr-BA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525780" algn="l"/>
              </a:tabLst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525780" algn="l"/>
              </a:tabLst>
            </a:pP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Ponuđači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moraju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biti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obaviješteni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pismenim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putem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elektron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kim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drugim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sredstvima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gornjoj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odluci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od tri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dana</a:t>
            </a:r>
            <a:r>
              <a:rPr lang="hr-BA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najkasnije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roku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od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sedam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od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donošenja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odluke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hr-BA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tabLst>
                <a:tab pos="525780" algn="l"/>
              </a:tabLst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525780" algn="l"/>
              </a:tabLst>
            </a:pPr>
            <a:endParaRPr lang="bs-Latn-BA" sz="23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D2D1-78AD-4A67-A8C9-90A71750F271}" type="slidenum">
              <a:rPr lang="hr-BA" smtClean="0"/>
              <a:t>38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10362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89224D4D-8862-51C5-A986-D78E1BA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60" y="1063256"/>
            <a:ext cx="7515889" cy="797442"/>
          </a:xfrm>
        </p:spPr>
        <p:txBody>
          <a:bodyPr>
            <a:noAutofit/>
          </a:bodyPr>
          <a:lstStyle/>
          <a:p>
            <a:r>
              <a:rPr lang="bs-Latn-BA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GREŠKE PONUĐAČA PRILIKOM PRIPREME PONUDE</a:t>
            </a:r>
          </a:p>
        </p:txBody>
      </p:sp>
      <p:sp>
        <p:nvSpPr>
          <p:cNvPr id="19459" name="Čuvar mjesta sadržaja 2">
            <a:extLst>
              <a:ext uri="{FF2B5EF4-FFF2-40B4-BE49-F238E27FC236}">
                <a16:creationId xmlns:a16="http://schemas.microsoft.com/office/drawing/2014/main" id="{08A8E91C-18F3-D05E-C1B6-413B92B91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2190307"/>
            <a:ext cx="7866763" cy="3986656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bs-Latn-BA" altLang="sr-Latn-RS" dirty="0"/>
              <a:t>●Ponuđači često kasne sa preuzimanjem TD što im ostavlja manje vremena za preduzimanje radnji neophodnih za pravilnu pripremu Ponude ili zahtjeve za korekcijama.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bs-Latn-BA" altLang="sr-Latn-RS" dirty="0"/>
              <a:t>(danas postoje portali koji generišu podatke i  dostavljaju automatski obavještenje da je TD objavljena na Portalu JN onim ponuačima koji su registrovani za predmetnu djelatnost);</a:t>
            </a:r>
          </a:p>
        </p:txBody>
      </p:sp>
      <p:sp>
        <p:nvSpPr>
          <p:cNvPr id="19460" name="Čuvar mjesta broja slajda 5">
            <a:extLst>
              <a:ext uri="{FF2B5EF4-FFF2-40B4-BE49-F238E27FC236}">
                <a16:creationId xmlns:a16="http://schemas.microsoft.com/office/drawing/2014/main" id="{A6B528FD-E6C8-FBD2-50CD-07DFEE66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3C65E-650D-4634-A431-99D60940E9D8}" type="slidenum">
              <a:rPr lang="en-US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bs-Latn-BA" b="1" dirty="0"/>
            </a:b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VRSTE PONUDE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" y="1690689"/>
            <a:ext cx="8090048" cy="4486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s-Latn-BA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) prihvatljiva 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- koju je podnio ponuđač koji nije bio isključen u skladu s članom 45. ovog zakona i koji ispunjava kriterije za izbor najpovoljnije ponude, te čija je ponuda u skladu s tehničkim specifikacijama bez da je nepravilna ili neprihvatljiva;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neprihvatljiva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- čija cijena prelazi planirana, odnosno osigurana novčana sredstva ugovornog organa za nabavku ili ponuda ponuđača koji ne ispunjava kriterije za kvalifikaciju privrednog subjekta;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hr-BA" b="1" dirty="0">
                <a:latin typeface="Arial" panose="020B0604020202020204" pitchFamily="34" charset="0"/>
                <a:cs typeface="Arial" panose="020B0604020202020204" pitchFamily="34" charset="0"/>
              </a:rPr>
              <a:t>nepravilna -</a:t>
            </a:r>
            <a:r>
              <a:rPr lang="hr-BA" dirty="0">
                <a:latin typeface="Arial" panose="020B0604020202020204" pitchFamily="34" charset="0"/>
                <a:cs typeface="Arial" panose="020B0604020202020204" pitchFamily="34" charset="0"/>
              </a:rPr>
              <a:t> koja nije u skladu s tenderskom dokumentacijom ili je primljena izvan roka za dostavljanje ponuda ili postoje dokazi o tajnom sporazumu ili korupciji ili nije rezultat tržišne konkurencije ili je ugovorni organ utvrdio da je cijena ponude izuzetno niska.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94487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86" y="935666"/>
            <a:ext cx="7506586" cy="889960"/>
          </a:xfrm>
        </p:spPr>
        <p:txBody>
          <a:bodyPr>
            <a:noAutofit/>
          </a:bodyPr>
          <a:lstStyle/>
          <a:p>
            <a:r>
              <a:rPr lang="bs-Latn-BA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GREŠKE PONUĐAČA PRILIKOM PRIPREME PONUDE</a:t>
            </a:r>
            <a:endParaRPr lang="bs-Latn-BA" sz="3600" dirty="0"/>
          </a:p>
        </p:txBody>
      </p:sp>
      <p:sp>
        <p:nvSpPr>
          <p:cNvPr id="4" name="Čuvar mjesta sadržaja 2">
            <a:extLst>
              <a:ext uri="{FF2B5EF4-FFF2-40B4-BE49-F238E27FC236}">
                <a16:creationId xmlns:a16="http://schemas.microsoft.com/office/drawing/2014/main" id="{85D7DBAF-FAC7-9381-1D26-595ACD39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bs-Latn-BA" altLang="sr-Latn-RS" dirty="0"/>
              <a:t>Ponuđači u većini slučajeva ne postavljaju pitanje kada imaju dilemu sa pojedinim odredbama TD već ostavljaju mogućnost slobodnog tumačenja što u konačnici dovodi do neprihvatljive ponude;</a:t>
            </a:r>
          </a:p>
          <a:p>
            <a:r>
              <a:rPr lang="bs-Latn-BA" altLang="sr-Latn-RS" dirty="0"/>
              <a:t>Ponuđači ne koriste pravo žalbe na TD i kada uoče neku odredbu u TD koja nije u skladu sa zakonskim ili podzakonskim propisima, pa se tek‘ nakon donošenja odluke o izboru najpovoljnijeg ponuđača žale ne TD.</a:t>
            </a:r>
          </a:p>
          <a:p>
            <a:r>
              <a:rPr lang="bs-Latn-BA" altLang="sr-Latn-RS" dirty="0">
                <a:solidFill>
                  <a:srgbClr val="00B050"/>
                </a:solidFill>
              </a:rPr>
              <a:t>ROKOVI ZA ŽALBU SU PREKLUZIVNI</a:t>
            </a:r>
          </a:p>
        </p:txBody>
      </p:sp>
    </p:spTree>
    <p:extLst>
      <p:ext uri="{BB962C8B-B14F-4D97-AF65-F5344CB8AC3E}">
        <p14:creationId xmlns:p14="http://schemas.microsoft.com/office/powerpoint/2010/main" val="195757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s-Latn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Kako se završava postupak javne nabavke kad je ponuda nepravilna?</a:t>
            </a:r>
          </a:p>
          <a:p>
            <a:pPr marL="0" indent="0" algn="ctr">
              <a:buNone/>
            </a:pPr>
            <a:endParaRPr lang="bs-Latn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s-Latn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Kakva će ponuda biti ona za koju tenderska dokumentacija nije preuzeta sa Portala JN?</a:t>
            </a:r>
          </a:p>
        </p:txBody>
      </p:sp>
    </p:spTree>
    <p:extLst>
      <p:ext uri="{BB962C8B-B14F-4D97-AF65-F5344CB8AC3E}">
        <p14:creationId xmlns:p14="http://schemas.microsoft.com/office/powerpoint/2010/main" val="119568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17AB-F874-79D5-3BC2-09335E3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6" y="935665"/>
            <a:ext cx="7494624" cy="1275907"/>
          </a:xfrm>
        </p:spPr>
        <p:txBody>
          <a:bodyPr>
            <a:normAutofit fontScale="90000"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KORACI PRILIKOM PRIPREMANJA PONUDE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760E-ABC3-BEF6-8CEB-B2F1DBC24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6753"/>
            <a:ext cx="7886700" cy="3710210"/>
          </a:xfrm>
        </p:spPr>
        <p:txBody>
          <a:bodyPr/>
          <a:lstStyle/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Dobro isčitatiti tendersku dokumentaciju</a:t>
            </a:r>
          </a:p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Uputiti zahtjev za pojašnjenje za sve što je nejasno u TD</a:t>
            </a:r>
          </a:p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Uputiti blagovremne žalbu ukoliko za to ima elemenata (rokovi za žalbu su prekluzivni –ne možemo se žaliti u žalbi po Odluci o izboru najpovoljnijeg ponuđača na nejasne uslove iz TD)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6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786F-4F7B-D760-5B2B-E36B4491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967563"/>
            <a:ext cx="8612372" cy="1509823"/>
          </a:xfrm>
        </p:spPr>
        <p:txBody>
          <a:bodyPr>
            <a:noAutofit/>
          </a:bodyPr>
          <a:lstStyle/>
          <a:p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PRIMJERI RAZLOGA ZA  IZJAVLJIVANJE ŽALBE NA TD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F6A37-72CE-0279-B1F6-9622FD07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6" y="2743200"/>
            <a:ext cx="8036884" cy="3433763"/>
          </a:xfrm>
        </p:spPr>
        <p:txBody>
          <a:bodyPr>
            <a:normAutofit lnSpcReduction="10000"/>
          </a:bodyPr>
          <a:lstStyle/>
          <a:p>
            <a:pPr algn="just"/>
            <a:r>
              <a:rPr lang="bs-Latn-BA" dirty="0"/>
              <a:t> J</a:t>
            </a:r>
            <a:r>
              <a:rPr lang="bs-Latn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edna od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čestih </a:t>
            </a:r>
            <a:r>
              <a:rPr lang="bs-Latn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grešaka UO jeste da zaborave kod zahtjeva potvrde o uspješnoj realizaciji ugovora za OS podijeliti iznos koji zahtjeva u potvrdi sa brojem godina na koji se zaključuje OS.</a:t>
            </a:r>
          </a:p>
          <a:p>
            <a:pPr marL="0" indent="0">
              <a:buNone/>
            </a:pPr>
            <a:endParaRPr lang="bs-Latn-BA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Greška ugovornog organa – propisivanje 2 obrasca za cijenu ponude u TD (jedan za OS jedan za Ugovor)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23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26" y="861237"/>
            <a:ext cx="7494623" cy="1201478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PREGLED KORIŠTENJA PRAV. LIJEKOVA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80" y="2062715"/>
            <a:ext cx="7802969" cy="411424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podacima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2014.godine do 2023.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uočen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značajan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trend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primljenih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žalbi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rezultiralo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obimom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ugovornih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obimom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žalbi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URŽ-a,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slijedi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2014 = 1.132;       2015 = 2.011;          2016 = 2684;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2017 = 2.901;        2018 = 3652;           2019=3230 ;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2020 = 3868 ;       2021 = 3782 ;          2022 = 3721.</a:t>
            </a:r>
          </a:p>
          <a:p>
            <a:pPr marL="0" indent="0" algn="ctr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2023 = 4038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1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828" y="903766"/>
            <a:ext cx="7526522" cy="11164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ŽALBE PREMA TIPU POVREDE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28" y="1998919"/>
            <a:ext cx="7526522" cy="41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2681</TotalTime>
  <Words>3130</Words>
  <Application>Microsoft Office PowerPoint</Application>
  <PresentationFormat>On-screen Show (4:3)</PresentationFormat>
  <Paragraphs>225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</vt:lpstr>
      <vt:lpstr>Office Theme</vt:lpstr>
      <vt:lpstr>PONUDE U JAVNIM NABAVKAMA</vt:lpstr>
      <vt:lpstr>POJAM</vt:lpstr>
      <vt:lpstr> POJAM</vt:lpstr>
      <vt:lpstr> VRSTE PONUDE</vt:lpstr>
      <vt:lpstr>K</vt:lpstr>
      <vt:lpstr>KORACI PRILIKOM PRIPREMANJA PONUDE</vt:lpstr>
      <vt:lpstr>PRIMJERI RAZLOGA ZA  IZJAVLJIVANJE ŽALBE NA TD</vt:lpstr>
      <vt:lpstr>PREGLED KORIŠTENJA PRAV. LIJEKOVA </vt:lpstr>
      <vt:lpstr>ŽALBE PREMA TIPU POVREDE</vt:lpstr>
      <vt:lpstr>KOMPARATIVNA ANALIZA ŽALBENIH POSTUPAKA PREMA VRSTI POVREDA IZRAŽENA U %</vt:lpstr>
      <vt:lpstr>SADRŽAJ PONUDE</vt:lpstr>
      <vt:lpstr>SADRŽAJ PONUDE</vt:lpstr>
      <vt:lpstr>SADRŽAJ PONUDE</vt:lpstr>
      <vt:lpstr>SADRŽAJ PONUDE</vt:lpstr>
      <vt:lpstr>ALTERNATIVNA PONUDA – ČLAN 59. ZAKONA</vt:lpstr>
      <vt:lpstr>ALTERNATIVNA PONUDA – ČLAN 59. ZAKONA</vt:lpstr>
      <vt:lpstr>ALTERNATIVNA PONUDA – ČLAN 59. ZAKONA</vt:lpstr>
      <vt:lpstr>PERIOD VAŽENJA PONUDE – ČLAN 60. ZAKONA</vt:lpstr>
      <vt:lpstr>PERIOD VAŽENJA PONUDE – ČLAN 60. ZAKONA</vt:lpstr>
      <vt:lpstr>PERIOD VAŽENJA PONUDE – ČLAN 60. ZAKONA</vt:lpstr>
      <vt:lpstr>GARANCIJE ZA PONUDU</vt:lpstr>
      <vt:lpstr>GARANCIJE ZA PONUDU</vt:lpstr>
      <vt:lpstr>GARANCIJE ZA PONUDU</vt:lpstr>
      <vt:lpstr>GRUPA KANDIDATA/PONUĐAČA – ČLAN 62. ZAKONA</vt:lpstr>
      <vt:lpstr>GRUPA KANDIDATA/PONUĐAČA – ČLAN 62. ZAKONA</vt:lpstr>
      <vt:lpstr>GRUPA KANDIDATA/PONUĐAČA – ČLAN 62. ZAKONA</vt:lpstr>
      <vt:lpstr>GRUPA KANDIDATA/PONUĐAČA – ČLAN 62. ZAKONA</vt:lpstr>
      <vt:lpstr>PODUGOVARANJE</vt:lpstr>
      <vt:lpstr>BLAGOVREMENOST PODNOŠENJA PONUDE</vt:lpstr>
      <vt:lpstr>BLAGOVREMENOST PODNOŠENJA PONUDE</vt:lpstr>
      <vt:lpstr>OTVARANJE PONUDA – ČLAN 63. ZAKONA</vt:lpstr>
      <vt:lpstr>OTVARANJE PONUDA – ČLAN 63. ZAKONA</vt:lpstr>
      <vt:lpstr>NEPRIRODNO NISKA PONUĐENA CIJENA – ČLAN 66. ZAKONA</vt:lpstr>
      <vt:lpstr>NEPRIRODNO NISKA PONUĐENA CIJENA – ČLAN 66. ZAKONA</vt:lpstr>
      <vt:lpstr>OBJAŠNJENJE NEPRIRODNO NISKE CIJENE PONUDE:</vt:lpstr>
      <vt:lpstr>OBJAŠNJENJE NEPRIRODNO NISKE PONUDE</vt:lpstr>
      <vt:lpstr> OCJENA PONUDA</vt:lpstr>
      <vt:lpstr>PRESTANAK POSTUPKA JAVE NABAVKE – ČLAN 69 ZAKONA</vt:lpstr>
      <vt:lpstr>GREŠKE PONUĐAČA PRILIKOM PRIPREME PONUDE</vt:lpstr>
      <vt:lpstr>GREŠKE PONUĐAČA PRILIKOM PRIPREME PONUDE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Amina Malkic</cp:lastModifiedBy>
  <cp:revision>17</cp:revision>
  <dcterms:created xsi:type="dcterms:W3CDTF">2019-04-24T11:33:41Z</dcterms:created>
  <dcterms:modified xsi:type="dcterms:W3CDTF">2024-04-21T17:18:22Z</dcterms:modified>
</cp:coreProperties>
</file>