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383" r:id="rId5"/>
    <p:sldId id="272" r:id="rId6"/>
    <p:sldId id="286" r:id="rId7"/>
    <p:sldId id="261" r:id="rId8"/>
    <p:sldId id="263" r:id="rId9"/>
    <p:sldId id="265" r:id="rId10"/>
    <p:sldId id="262" r:id="rId11"/>
    <p:sldId id="260" r:id="rId12"/>
    <p:sldId id="270" r:id="rId13"/>
    <p:sldId id="266" r:id="rId14"/>
    <p:sldId id="259" r:id="rId15"/>
    <p:sldId id="267" r:id="rId16"/>
    <p:sldId id="273" r:id="rId17"/>
    <p:sldId id="274" r:id="rId18"/>
    <p:sldId id="275" r:id="rId19"/>
    <p:sldId id="268" r:id="rId20"/>
    <p:sldId id="271" r:id="rId21"/>
    <p:sldId id="269" r:id="rId22"/>
    <p:sldId id="276" r:id="rId23"/>
    <p:sldId id="279" r:id="rId24"/>
    <p:sldId id="278" r:id="rId25"/>
    <p:sldId id="290" r:id="rId26"/>
    <p:sldId id="291" r:id="rId27"/>
    <p:sldId id="292" r:id="rId28"/>
    <p:sldId id="294" r:id="rId29"/>
    <p:sldId id="298" r:id="rId30"/>
    <p:sldId id="297" r:id="rId31"/>
    <p:sldId id="302" r:id="rId32"/>
    <p:sldId id="303" r:id="rId33"/>
    <p:sldId id="304" r:id="rId34"/>
    <p:sldId id="307" r:id="rId35"/>
    <p:sldId id="309" r:id="rId36"/>
    <p:sldId id="310" r:id="rId37"/>
    <p:sldId id="311" r:id="rId38"/>
    <p:sldId id="312" r:id="rId39"/>
    <p:sldId id="313" r:id="rId40"/>
    <p:sldId id="315" r:id="rId41"/>
    <p:sldId id="314" r:id="rId42"/>
    <p:sldId id="316" r:id="rId43"/>
    <p:sldId id="318" r:id="rId44"/>
    <p:sldId id="319" r:id="rId45"/>
    <p:sldId id="320" r:id="rId46"/>
    <p:sldId id="321" r:id="rId47"/>
    <p:sldId id="322" r:id="rId48"/>
    <p:sldId id="323" r:id="rId49"/>
    <p:sldId id="324" r:id="rId50"/>
    <p:sldId id="325" r:id="rId51"/>
    <p:sldId id="326" r:id="rId52"/>
    <p:sldId id="328" r:id="rId53"/>
    <p:sldId id="329" r:id="rId54"/>
    <p:sldId id="330" r:id="rId55"/>
    <p:sldId id="377" r:id="rId56"/>
    <p:sldId id="379" r:id="rId57"/>
    <p:sldId id="381" r:id="rId58"/>
    <p:sldId id="380" r:id="rId59"/>
    <p:sldId id="382" r:id="rId60"/>
    <p:sldId id="385" r:id="rId61"/>
    <p:sldId id="387" r:id="rId62"/>
    <p:sldId id="388" r:id="rId63"/>
    <p:sldId id="389" r:id="rId64"/>
    <p:sldId id="390" r:id="rId65"/>
    <p:sldId id="391" r:id="rId66"/>
    <p:sldId id="392" r:id="rId67"/>
    <p:sldId id="393" r:id="rId68"/>
    <p:sldId id="394" r:id="rId69"/>
    <p:sldId id="395" r:id="rId70"/>
    <p:sldId id="396" r:id="rId71"/>
    <p:sldId id="397" r:id="rId72"/>
    <p:sldId id="398" r:id="rId73"/>
    <p:sldId id="399" r:id="rId74"/>
    <p:sldId id="400" r:id="rId75"/>
    <p:sldId id="401" r:id="rId76"/>
    <p:sldId id="402" r:id="rId77"/>
    <p:sldId id="403" r:id="rId78"/>
    <p:sldId id="404" r:id="rId79"/>
    <p:sldId id="405" r:id="rId80"/>
    <p:sldId id="406" r:id="rId81"/>
    <p:sldId id="407" r:id="rId82"/>
    <p:sldId id="409" r:id="rId83"/>
    <p:sldId id="458" r:id="rId84"/>
    <p:sldId id="411" r:id="rId85"/>
    <p:sldId id="332" r:id="rId86"/>
    <p:sldId id="333" r:id="rId87"/>
    <p:sldId id="334" r:id="rId88"/>
    <p:sldId id="335" r:id="rId89"/>
    <p:sldId id="336" r:id="rId90"/>
    <p:sldId id="337" r:id="rId91"/>
    <p:sldId id="338" r:id="rId92"/>
    <p:sldId id="339" r:id="rId93"/>
    <p:sldId id="341" r:id="rId94"/>
    <p:sldId id="342" r:id="rId95"/>
    <p:sldId id="343" r:id="rId96"/>
    <p:sldId id="344" r:id="rId97"/>
    <p:sldId id="346" r:id="rId98"/>
    <p:sldId id="348" r:id="rId99"/>
    <p:sldId id="351" r:id="rId100"/>
    <p:sldId id="352" r:id="rId101"/>
    <p:sldId id="362" r:id="rId102"/>
    <p:sldId id="363" r:id="rId103"/>
    <p:sldId id="365" r:id="rId104"/>
    <p:sldId id="366" r:id="rId105"/>
    <p:sldId id="367" r:id="rId106"/>
    <p:sldId id="368" r:id="rId107"/>
    <p:sldId id="369" r:id="rId108"/>
    <p:sldId id="435" r:id="rId109"/>
    <p:sldId id="421" r:id="rId110"/>
    <p:sldId id="410" r:id="rId111"/>
    <p:sldId id="449" r:id="rId112"/>
    <p:sldId id="450" r:id="rId113"/>
    <p:sldId id="415" r:id="rId114"/>
    <p:sldId id="459" r:id="rId115"/>
    <p:sldId id="436" r:id="rId116"/>
    <p:sldId id="437" r:id="rId117"/>
    <p:sldId id="438" r:id="rId118"/>
    <p:sldId id="439" r:id="rId119"/>
    <p:sldId id="446" r:id="rId120"/>
    <p:sldId id="447" r:id="rId121"/>
    <p:sldId id="448" r:id="rId122"/>
    <p:sldId id="467" r:id="rId123"/>
    <p:sldId id="462" r:id="rId124"/>
    <p:sldId id="420" r:id="rId125"/>
    <p:sldId id="427" r:id="rId126"/>
    <p:sldId id="428" r:id="rId127"/>
    <p:sldId id="426" r:id="rId128"/>
    <p:sldId id="431" r:id="rId129"/>
    <p:sldId id="432" r:id="rId130"/>
    <p:sldId id="433" r:id="rId131"/>
    <p:sldId id="434" r:id="rId132"/>
    <p:sldId id="417" r:id="rId133"/>
    <p:sldId id="468" r:id="rId134"/>
    <p:sldId id="419" r:id="rId135"/>
    <p:sldId id="461" r:id="rId136"/>
    <p:sldId id="460" r:id="rId137"/>
    <p:sldId id="418" r:id="rId138"/>
    <p:sldId id="423" r:id="rId139"/>
    <p:sldId id="454" r:id="rId140"/>
    <p:sldId id="440" r:id="rId141"/>
    <p:sldId id="455" r:id="rId142"/>
    <p:sldId id="456" r:id="rId143"/>
    <p:sldId id="457" r:id="rId144"/>
    <p:sldId id="441" r:id="rId145"/>
    <p:sldId id="425" r:id="rId146"/>
    <p:sldId id="451" r:id="rId147"/>
    <p:sldId id="452" r:id="rId148"/>
    <p:sldId id="445" r:id="rId149"/>
    <p:sldId id="453" r:id="rId150"/>
    <p:sldId id="442" r:id="rId151"/>
    <p:sldId id="443" r:id="rId152"/>
    <p:sldId id="444" r:id="rId153"/>
    <p:sldId id="429" r:id="rId1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44" autoAdjust="0"/>
    <p:restoredTop sz="94660"/>
  </p:normalViewPr>
  <p:slideViewPr>
    <p:cSldViewPr snapToGrid="0">
      <p:cViewPr varScale="1">
        <p:scale>
          <a:sx n="70" d="100"/>
          <a:sy n="70" d="100"/>
        </p:scale>
        <p:origin x="11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iagrams/_rels/data1.xml.rels><?xml version="1.0" encoding="UTF-8" standalone="yes"?>
<Relationships xmlns="http://schemas.openxmlformats.org/package/2006/relationships"><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E6B300-9257-4907-A4CD-D94B5C219840}"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bs-Latn-BA"/>
        </a:p>
      </dgm:t>
    </dgm:pt>
    <dgm:pt modelId="{9A09654C-D41B-488E-A081-7B6E904B307A}">
      <dgm:prSet phldrT="[Text]"/>
      <dgm:spPr/>
      <dgm:t>
        <a:bodyPr/>
        <a:lstStyle/>
        <a:p>
          <a:r>
            <a:rPr lang="bs-Latn-BA" dirty="0" smtClean="0"/>
            <a:t>Civilni delikt</a:t>
          </a:r>
          <a:endParaRPr lang="bs-Latn-BA" dirty="0"/>
        </a:p>
      </dgm:t>
    </dgm:pt>
    <dgm:pt modelId="{6A2A6E40-8572-4F4A-9E7C-AF2E02872DEA}" type="parTrans" cxnId="{36D65AB8-C1F4-4903-8BD1-6B6802BD0029}">
      <dgm:prSet/>
      <dgm:spPr/>
      <dgm:t>
        <a:bodyPr/>
        <a:lstStyle/>
        <a:p>
          <a:endParaRPr lang="bs-Latn-BA"/>
        </a:p>
      </dgm:t>
    </dgm:pt>
    <dgm:pt modelId="{C35C30F6-E82C-4FEB-A83C-1DCE90A99D7B}" type="sibTrans" cxnId="{36D65AB8-C1F4-4903-8BD1-6B6802BD0029}">
      <dgm:prSet/>
      <dgm:spPr/>
      <dgm:t>
        <a:bodyPr/>
        <a:lstStyle/>
        <a:p>
          <a:endParaRPr lang="bs-Latn-BA"/>
        </a:p>
      </dgm:t>
    </dgm:pt>
    <dgm:pt modelId="{45E4C0A5-CF0C-4303-97E7-F92936EDE91B}">
      <dgm:prSet phldrT="[Text]"/>
      <dgm:spPr/>
      <dgm:t>
        <a:bodyPr/>
        <a:lstStyle/>
        <a:p>
          <a:r>
            <a:rPr lang="bs-Latn-BA" dirty="0" smtClean="0"/>
            <a:t>Umanjenje imovine</a:t>
          </a:r>
          <a:endParaRPr lang="bs-Latn-BA" dirty="0"/>
        </a:p>
      </dgm:t>
    </dgm:pt>
    <dgm:pt modelId="{0B6AAFF4-1811-4098-A38F-78F8122C374B}" type="parTrans" cxnId="{C4F8E376-CB32-49F4-8033-24CDD6A4BE8D}">
      <dgm:prSet/>
      <dgm:spPr/>
      <dgm:t>
        <a:bodyPr/>
        <a:lstStyle/>
        <a:p>
          <a:endParaRPr lang="bs-Latn-BA"/>
        </a:p>
      </dgm:t>
    </dgm:pt>
    <dgm:pt modelId="{43BA7F94-2E8A-4B92-9864-85443E30D032}" type="sibTrans" cxnId="{C4F8E376-CB32-49F4-8033-24CDD6A4BE8D}">
      <dgm:prSet/>
      <dgm:spPr/>
      <dgm:t>
        <a:bodyPr/>
        <a:lstStyle/>
        <a:p>
          <a:endParaRPr lang="bs-Latn-BA"/>
        </a:p>
      </dgm:t>
    </dgm:pt>
    <dgm:pt modelId="{E62C3DD7-D289-4E9F-8190-E08D40E583A9}">
      <dgm:prSet phldrT="[Text]"/>
      <dgm:spPr/>
      <dgm:t>
        <a:bodyPr/>
        <a:lstStyle/>
        <a:p>
          <a:r>
            <a:rPr lang="bs-Latn-BA" dirty="0" smtClean="0"/>
            <a:t>Izmakla dobit</a:t>
          </a:r>
          <a:endParaRPr lang="bs-Latn-BA" dirty="0"/>
        </a:p>
      </dgm:t>
    </dgm:pt>
    <dgm:pt modelId="{618862A6-1767-4486-BB30-091E20281C31}" type="parTrans" cxnId="{FEC144A8-557D-4CB9-94C6-89CA5EFD40C5}">
      <dgm:prSet/>
      <dgm:spPr/>
      <dgm:t>
        <a:bodyPr/>
        <a:lstStyle/>
        <a:p>
          <a:endParaRPr lang="bs-Latn-BA"/>
        </a:p>
      </dgm:t>
    </dgm:pt>
    <dgm:pt modelId="{DB98029E-5BE5-40FB-A6B5-282E14E02AD8}" type="sibTrans" cxnId="{FEC144A8-557D-4CB9-94C6-89CA5EFD40C5}">
      <dgm:prSet/>
      <dgm:spPr/>
      <dgm:t>
        <a:bodyPr/>
        <a:lstStyle/>
        <a:p>
          <a:endParaRPr lang="bs-Latn-BA"/>
        </a:p>
      </dgm:t>
    </dgm:pt>
    <dgm:pt modelId="{1693793A-A11F-472A-A93B-EC6D8D68FB3D}">
      <dgm:prSet phldrT="[Text]"/>
      <dgm:spPr/>
      <dgm:t>
        <a:bodyPr/>
        <a:lstStyle/>
        <a:p>
          <a:r>
            <a:rPr lang="bs-Latn-BA" dirty="0" smtClean="0"/>
            <a:t>Krivično djelo</a:t>
          </a:r>
          <a:endParaRPr lang="bs-Latn-BA" dirty="0"/>
        </a:p>
      </dgm:t>
    </dgm:pt>
    <dgm:pt modelId="{686CF29F-D2EA-4EE1-B7FE-4DA334FB321E}" type="parTrans" cxnId="{34BA93BC-9041-4EEE-ADCB-7D92CCC89DCB}">
      <dgm:prSet/>
      <dgm:spPr/>
      <dgm:t>
        <a:bodyPr/>
        <a:lstStyle/>
        <a:p>
          <a:endParaRPr lang="bs-Latn-BA"/>
        </a:p>
      </dgm:t>
    </dgm:pt>
    <dgm:pt modelId="{FFB64096-5DC3-4046-A938-6141535CD0B3}" type="sibTrans" cxnId="{34BA93BC-9041-4EEE-ADCB-7D92CCC89DCB}">
      <dgm:prSet/>
      <dgm:spPr/>
      <dgm:t>
        <a:bodyPr/>
        <a:lstStyle/>
        <a:p>
          <a:endParaRPr lang="bs-Latn-BA"/>
        </a:p>
      </dgm:t>
    </dgm:pt>
    <dgm:pt modelId="{BAB419F1-C156-443F-A6D6-AF5FB2EF1219}">
      <dgm:prSet phldrT="[Text]"/>
      <dgm:spPr/>
      <dgm:t>
        <a:bodyPr/>
        <a:lstStyle/>
        <a:p>
          <a:r>
            <a:rPr lang="bs-Latn-BA" dirty="0" smtClean="0"/>
            <a:t>Novčana kazna</a:t>
          </a:r>
          <a:endParaRPr lang="bs-Latn-BA" dirty="0"/>
        </a:p>
      </dgm:t>
    </dgm:pt>
    <dgm:pt modelId="{9A23621B-9EBB-421F-B65A-B390EBB12E29}" type="parTrans" cxnId="{46559B46-7781-430A-BC3E-6123D6880C90}">
      <dgm:prSet/>
      <dgm:spPr/>
      <dgm:t>
        <a:bodyPr/>
        <a:lstStyle/>
        <a:p>
          <a:endParaRPr lang="bs-Latn-BA"/>
        </a:p>
      </dgm:t>
    </dgm:pt>
    <dgm:pt modelId="{6FC7D0B1-95E4-4BB4-87C5-974E26CC381D}" type="sibTrans" cxnId="{46559B46-7781-430A-BC3E-6123D6880C90}">
      <dgm:prSet/>
      <dgm:spPr/>
      <dgm:t>
        <a:bodyPr/>
        <a:lstStyle/>
        <a:p>
          <a:endParaRPr lang="bs-Latn-BA"/>
        </a:p>
      </dgm:t>
    </dgm:pt>
    <dgm:pt modelId="{702DC22A-3D04-4522-9614-7CCB07623DF1}">
      <dgm:prSet phldrT="[Text]"/>
      <dgm:spPr/>
      <dgm:t>
        <a:bodyPr/>
        <a:lstStyle/>
        <a:p>
          <a:r>
            <a:rPr lang="bs-Latn-BA" dirty="0" smtClean="0"/>
            <a:t>Kazna zatvora do tri godine po povredi!</a:t>
          </a:r>
          <a:endParaRPr lang="bs-Latn-BA" dirty="0"/>
        </a:p>
      </dgm:t>
    </dgm:pt>
    <dgm:pt modelId="{5F3D3392-1728-47CD-A3D8-88AD18B4C756}" type="parTrans" cxnId="{F44B46AD-880A-4314-AA27-4F6B76615089}">
      <dgm:prSet/>
      <dgm:spPr/>
      <dgm:t>
        <a:bodyPr/>
        <a:lstStyle/>
        <a:p>
          <a:endParaRPr lang="bs-Latn-BA"/>
        </a:p>
      </dgm:t>
    </dgm:pt>
    <dgm:pt modelId="{278F8DF0-BA60-43A4-B340-2D190EBA260D}" type="sibTrans" cxnId="{F44B46AD-880A-4314-AA27-4F6B76615089}">
      <dgm:prSet/>
      <dgm:spPr/>
      <dgm:t>
        <a:bodyPr/>
        <a:lstStyle/>
        <a:p>
          <a:endParaRPr lang="bs-Latn-BA"/>
        </a:p>
      </dgm:t>
    </dgm:pt>
    <dgm:pt modelId="{5816DAD5-3FFB-4FBE-B117-46EF0E3432FE}">
      <dgm:prSet phldrT="[Text]"/>
      <dgm:spPr/>
      <dgm:t>
        <a:bodyPr/>
        <a:lstStyle/>
        <a:p>
          <a:r>
            <a:rPr lang="bs-Latn-BA" dirty="0" smtClean="0"/>
            <a:t>Prekršaj</a:t>
          </a:r>
          <a:endParaRPr lang="bs-Latn-BA" dirty="0"/>
        </a:p>
      </dgm:t>
    </dgm:pt>
    <dgm:pt modelId="{3A9ADDD0-F39E-4E98-9AC2-F8EEA6C0BA0E}" type="parTrans" cxnId="{147E5881-DEE4-4B06-A001-C16DFF72E91A}">
      <dgm:prSet/>
      <dgm:spPr/>
      <dgm:t>
        <a:bodyPr/>
        <a:lstStyle/>
        <a:p>
          <a:endParaRPr lang="bs-Latn-BA"/>
        </a:p>
      </dgm:t>
    </dgm:pt>
    <dgm:pt modelId="{8485D8D6-7262-4774-BF64-BBA82BB84F6F}" type="sibTrans" cxnId="{147E5881-DEE4-4B06-A001-C16DFF72E91A}">
      <dgm:prSet/>
      <dgm:spPr/>
      <dgm:t>
        <a:bodyPr/>
        <a:lstStyle/>
        <a:p>
          <a:endParaRPr lang="bs-Latn-BA"/>
        </a:p>
      </dgm:t>
    </dgm:pt>
    <dgm:pt modelId="{03F49E05-00E3-42B0-881A-93143F9E30B9}">
      <dgm:prSet phldrT="[Text]"/>
      <dgm:spPr/>
      <dgm:t>
        <a:bodyPr/>
        <a:lstStyle/>
        <a:p>
          <a:r>
            <a:rPr lang="bs-Latn-BA" dirty="0" smtClean="0"/>
            <a:t>1,000-200,000KM za pravno lice</a:t>
          </a:r>
          <a:endParaRPr lang="bs-Latn-BA" dirty="0"/>
        </a:p>
      </dgm:t>
    </dgm:pt>
    <dgm:pt modelId="{D8B54305-9CAF-4528-9E3B-18F8F894FDDD}" type="parTrans" cxnId="{95F54CBB-C9F8-495C-BF12-5F26AB1C3999}">
      <dgm:prSet/>
      <dgm:spPr/>
      <dgm:t>
        <a:bodyPr/>
        <a:lstStyle/>
        <a:p>
          <a:endParaRPr lang="bs-Latn-BA"/>
        </a:p>
      </dgm:t>
    </dgm:pt>
    <dgm:pt modelId="{3277A242-452E-45B8-9CFB-35E778A6AEF1}" type="sibTrans" cxnId="{95F54CBB-C9F8-495C-BF12-5F26AB1C3999}">
      <dgm:prSet/>
      <dgm:spPr/>
      <dgm:t>
        <a:bodyPr/>
        <a:lstStyle/>
        <a:p>
          <a:endParaRPr lang="bs-Latn-BA"/>
        </a:p>
      </dgm:t>
    </dgm:pt>
    <dgm:pt modelId="{8A078B67-2C4E-47B5-A500-A76E59462410}">
      <dgm:prSet phldrT="[Text]"/>
      <dgm:spPr/>
      <dgm:t>
        <a:bodyPr/>
        <a:lstStyle/>
        <a:p>
          <a:r>
            <a:rPr lang="bs-Latn-BA" dirty="0" smtClean="0"/>
            <a:t>3,000-10,000KM za fizičko lice (po povredi)</a:t>
          </a:r>
          <a:endParaRPr lang="bs-Latn-BA" dirty="0"/>
        </a:p>
      </dgm:t>
    </dgm:pt>
    <dgm:pt modelId="{ADB72546-8EE7-4882-9604-5702131BFDB0}" type="parTrans" cxnId="{9F33783E-303C-40AA-B1F4-69F5FE0AEE43}">
      <dgm:prSet/>
      <dgm:spPr/>
      <dgm:t>
        <a:bodyPr/>
        <a:lstStyle/>
        <a:p>
          <a:endParaRPr lang="bs-Latn-BA"/>
        </a:p>
      </dgm:t>
    </dgm:pt>
    <dgm:pt modelId="{1EBA026A-C278-4634-8F2A-A84BA9F90F76}" type="sibTrans" cxnId="{9F33783E-303C-40AA-B1F4-69F5FE0AEE43}">
      <dgm:prSet/>
      <dgm:spPr/>
      <dgm:t>
        <a:bodyPr/>
        <a:lstStyle/>
        <a:p>
          <a:endParaRPr lang="bs-Latn-BA"/>
        </a:p>
      </dgm:t>
    </dgm:pt>
    <dgm:pt modelId="{5B7E228A-BA93-4A49-9E37-C313CA6F1473}">
      <dgm:prSet phldrT="[Text]"/>
      <dgm:spPr/>
      <dgm:t>
        <a:bodyPr/>
        <a:lstStyle/>
        <a:p>
          <a:r>
            <a:rPr lang="bs-Latn-BA" dirty="0" smtClean="0"/>
            <a:t>Penal</a:t>
          </a:r>
          <a:endParaRPr lang="bs-Latn-BA" dirty="0"/>
        </a:p>
      </dgm:t>
    </dgm:pt>
    <dgm:pt modelId="{428C49B9-8C52-47FF-B377-24EBC7776EEC}" type="parTrans" cxnId="{1A171964-0C86-49BA-87A9-1791DCFE8FA2}">
      <dgm:prSet/>
      <dgm:spPr/>
      <dgm:t>
        <a:bodyPr/>
        <a:lstStyle/>
        <a:p>
          <a:endParaRPr lang="en-US"/>
        </a:p>
      </dgm:t>
    </dgm:pt>
    <dgm:pt modelId="{51D26518-EC9A-4033-87BB-C2CD27084B2E}" type="sibTrans" cxnId="{1A171964-0C86-49BA-87A9-1791DCFE8FA2}">
      <dgm:prSet/>
      <dgm:spPr/>
      <dgm:t>
        <a:bodyPr/>
        <a:lstStyle/>
        <a:p>
          <a:endParaRPr lang="en-US"/>
        </a:p>
      </dgm:t>
    </dgm:pt>
    <dgm:pt modelId="{D991205F-FE0F-4A7C-871D-62F6FFB2D274}">
      <dgm:prSet phldrT="[Text]"/>
      <dgm:spPr/>
      <dgm:t>
        <a:bodyPr/>
        <a:lstStyle/>
        <a:p>
          <a:r>
            <a:rPr lang="bs-Latn-BA" dirty="0" smtClean="0"/>
            <a:t>Izvinjenje...</a:t>
          </a:r>
          <a:endParaRPr lang="bs-Latn-BA" dirty="0"/>
        </a:p>
      </dgm:t>
    </dgm:pt>
    <dgm:pt modelId="{B53D03C4-6D12-4AD9-9D75-82F7CC044834}" type="parTrans" cxnId="{1EBDA2AD-D20A-435D-AAF2-5DD2488F6697}">
      <dgm:prSet/>
      <dgm:spPr/>
      <dgm:t>
        <a:bodyPr/>
        <a:lstStyle/>
        <a:p>
          <a:endParaRPr lang="en-US"/>
        </a:p>
      </dgm:t>
    </dgm:pt>
    <dgm:pt modelId="{D26441E7-5400-401C-8577-0BCA5C709D87}" type="sibTrans" cxnId="{1EBDA2AD-D20A-435D-AAF2-5DD2488F6697}">
      <dgm:prSet/>
      <dgm:spPr/>
      <dgm:t>
        <a:bodyPr/>
        <a:lstStyle/>
        <a:p>
          <a:endParaRPr lang="en-US"/>
        </a:p>
      </dgm:t>
    </dgm:pt>
    <dgm:pt modelId="{502F3E50-746A-4088-B21E-A9D0502FB595}" type="pres">
      <dgm:prSet presAssocID="{85E6B300-9257-4907-A4CD-D94B5C219840}" presName="composite" presStyleCnt="0">
        <dgm:presLayoutVars>
          <dgm:chMax val="5"/>
          <dgm:dir/>
          <dgm:animLvl val="ctr"/>
          <dgm:resizeHandles val="exact"/>
        </dgm:presLayoutVars>
      </dgm:prSet>
      <dgm:spPr/>
      <dgm:t>
        <a:bodyPr/>
        <a:lstStyle/>
        <a:p>
          <a:endParaRPr lang="en-US"/>
        </a:p>
      </dgm:t>
    </dgm:pt>
    <dgm:pt modelId="{2E040CDE-5293-4374-9119-CAF54E2826C5}" type="pres">
      <dgm:prSet presAssocID="{85E6B300-9257-4907-A4CD-D94B5C219840}" presName="cycle" presStyleCnt="0"/>
      <dgm:spPr/>
    </dgm:pt>
    <dgm:pt modelId="{EE9605FD-DDF8-459B-A93A-D75030FFCBDA}" type="pres">
      <dgm:prSet presAssocID="{85E6B300-9257-4907-A4CD-D94B5C219840}" presName="centerShape" presStyleCnt="0"/>
      <dgm:spPr/>
    </dgm:pt>
    <dgm:pt modelId="{05D3F2F3-FE1F-4267-83A9-95547FA8D7FC}" type="pres">
      <dgm:prSet presAssocID="{85E6B300-9257-4907-A4CD-D94B5C219840}" presName="connSite" presStyleLbl="node1" presStyleIdx="0" presStyleCnt="4"/>
      <dgm:spPr/>
    </dgm:pt>
    <dgm:pt modelId="{6A92575B-BD5C-4FF1-8EE7-45E90B281925}" type="pres">
      <dgm:prSet presAssocID="{85E6B300-9257-4907-A4CD-D94B5C219840}" presName="visible"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CC7FE42A-D1CE-46CC-9900-269967EA682D}" type="pres">
      <dgm:prSet presAssocID="{6A2A6E40-8572-4F4A-9E7C-AF2E02872DEA}" presName="Name25" presStyleLbl="parChTrans1D1" presStyleIdx="0" presStyleCnt="3"/>
      <dgm:spPr/>
      <dgm:t>
        <a:bodyPr/>
        <a:lstStyle/>
        <a:p>
          <a:endParaRPr lang="en-US"/>
        </a:p>
      </dgm:t>
    </dgm:pt>
    <dgm:pt modelId="{8DC007C0-6489-486B-BCB9-FE9E9CB1D2E8}" type="pres">
      <dgm:prSet presAssocID="{9A09654C-D41B-488E-A081-7B6E904B307A}" presName="node" presStyleCnt="0"/>
      <dgm:spPr/>
    </dgm:pt>
    <dgm:pt modelId="{DD70125D-CA59-4731-980D-B3CA05D1EFAC}" type="pres">
      <dgm:prSet presAssocID="{9A09654C-D41B-488E-A081-7B6E904B307A}" presName="parentNode" presStyleLbl="node1" presStyleIdx="1" presStyleCnt="4">
        <dgm:presLayoutVars>
          <dgm:chMax val="1"/>
          <dgm:bulletEnabled val="1"/>
        </dgm:presLayoutVars>
      </dgm:prSet>
      <dgm:spPr/>
      <dgm:t>
        <a:bodyPr/>
        <a:lstStyle/>
        <a:p>
          <a:endParaRPr lang="bs-Latn-BA"/>
        </a:p>
      </dgm:t>
    </dgm:pt>
    <dgm:pt modelId="{FA73AB91-AB3F-45A5-B15D-E8EA2B3DABEF}" type="pres">
      <dgm:prSet presAssocID="{9A09654C-D41B-488E-A081-7B6E904B307A}" presName="childNode" presStyleLbl="revTx" presStyleIdx="0" presStyleCnt="3">
        <dgm:presLayoutVars>
          <dgm:bulletEnabled val="1"/>
        </dgm:presLayoutVars>
      </dgm:prSet>
      <dgm:spPr/>
      <dgm:t>
        <a:bodyPr/>
        <a:lstStyle/>
        <a:p>
          <a:endParaRPr lang="bs-Latn-BA"/>
        </a:p>
      </dgm:t>
    </dgm:pt>
    <dgm:pt modelId="{4AC78686-1C35-4B4C-A267-3DA3F20F5815}" type="pres">
      <dgm:prSet presAssocID="{686CF29F-D2EA-4EE1-B7FE-4DA334FB321E}" presName="Name25" presStyleLbl="parChTrans1D1" presStyleIdx="1" presStyleCnt="3"/>
      <dgm:spPr/>
      <dgm:t>
        <a:bodyPr/>
        <a:lstStyle/>
        <a:p>
          <a:endParaRPr lang="en-US"/>
        </a:p>
      </dgm:t>
    </dgm:pt>
    <dgm:pt modelId="{CC913F29-A0BF-4D98-86DE-21C70C1D3944}" type="pres">
      <dgm:prSet presAssocID="{1693793A-A11F-472A-A93B-EC6D8D68FB3D}" presName="node" presStyleCnt="0"/>
      <dgm:spPr/>
    </dgm:pt>
    <dgm:pt modelId="{9F907677-08DC-4ECC-9986-F346EB2C8C7E}" type="pres">
      <dgm:prSet presAssocID="{1693793A-A11F-472A-A93B-EC6D8D68FB3D}" presName="parentNode" presStyleLbl="node1" presStyleIdx="2" presStyleCnt="4">
        <dgm:presLayoutVars>
          <dgm:chMax val="1"/>
          <dgm:bulletEnabled val="1"/>
        </dgm:presLayoutVars>
      </dgm:prSet>
      <dgm:spPr/>
      <dgm:t>
        <a:bodyPr/>
        <a:lstStyle/>
        <a:p>
          <a:endParaRPr lang="bs-Latn-BA"/>
        </a:p>
      </dgm:t>
    </dgm:pt>
    <dgm:pt modelId="{B63619D0-35B2-46BE-B7C3-AF053731E60D}" type="pres">
      <dgm:prSet presAssocID="{1693793A-A11F-472A-A93B-EC6D8D68FB3D}" presName="childNode" presStyleLbl="revTx" presStyleIdx="1" presStyleCnt="3">
        <dgm:presLayoutVars>
          <dgm:bulletEnabled val="1"/>
        </dgm:presLayoutVars>
      </dgm:prSet>
      <dgm:spPr/>
      <dgm:t>
        <a:bodyPr/>
        <a:lstStyle/>
        <a:p>
          <a:endParaRPr lang="en-US"/>
        </a:p>
      </dgm:t>
    </dgm:pt>
    <dgm:pt modelId="{60BB7053-A0A6-4B43-9416-5484520CC8D8}" type="pres">
      <dgm:prSet presAssocID="{3A9ADDD0-F39E-4E98-9AC2-F8EEA6C0BA0E}" presName="Name25" presStyleLbl="parChTrans1D1" presStyleIdx="2" presStyleCnt="3"/>
      <dgm:spPr/>
      <dgm:t>
        <a:bodyPr/>
        <a:lstStyle/>
        <a:p>
          <a:endParaRPr lang="en-US"/>
        </a:p>
      </dgm:t>
    </dgm:pt>
    <dgm:pt modelId="{91594923-D9AD-474D-919D-8F3B7AB1C6F5}" type="pres">
      <dgm:prSet presAssocID="{5816DAD5-3FFB-4FBE-B117-46EF0E3432FE}" presName="node" presStyleCnt="0"/>
      <dgm:spPr/>
    </dgm:pt>
    <dgm:pt modelId="{70F41735-AE9F-481D-A350-993793FCA71F}" type="pres">
      <dgm:prSet presAssocID="{5816DAD5-3FFB-4FBE-B117-46EF0E3432FE}" presName="parentNode" presStyleLbl="node1" presStyleIdx="3" presStyleCnt="4">
        <dgm:presLayoutVars>
          <dgm:chMax val="1"/>
          <dgm:bulletEnabled val="1"/>
        </dgm:presLayoutVars>
      </dgm:prSet>
      <dgm:spPr/>
      <dgm:t>
        <a:bodyPr/>
        <a:lstStyle/>
        <a:p>
          <a:endParaRPr lang="bs-Latn-BA"/>
        </a:p>
      </dgm:t>
    </dgm:pt>
    <dgm:pt modelId="{0497705B-DD43-4279-B431-4E4D36DF09B3}" type="pres">
      <dgm:prSet presAssocID="{5816DAD5-3FFB-4FBE-B117-46EF0E3432FE}" presName="childNode" presStyleLbl="revTx" presStyleIdx="2" presStyleCnt="3">
        <dgm:presLayoutVars>
          <dgm:bulletEnabled val="1"/>
        </dgm:presLayoutVars>
      </dgm:prSet>
      <dgm:spPr/>
      <dgm:t>
        <a:bodyPr/>
        <a:lstStyle/>
        <a:p>
          <a:endParaRPr lang="bs-Latn-BA"/>
        </a:p>
      </dgm:t>
    </dgm:pt>
  </dgm:ptLst>
  <dgm:cxnLst>
    <dgm:cxn modelId="{2E6C20AC-79E8-4770-A231-4714E186725C}" type="presOf" srcId="{1693793A-A11F-472A-A93B-EC6D8D68FB3D}" destId="{9F907677-08DC-4ECC-9986-F346EB2C8C7E}" srcOrd="0" destOrd="0" presId="urn:microsoft.com/office/officeart/2005/8/layout/radial2"/>
    <dgm:cxn modelId="{9F33783E-303C-40AA-B1F4-69F5FE0AEE43}" srcId="{5816DAD5-3FFB-4FBE-B117-46EF0E3432FE}" destId="{8A078B67-2C4E-47B5-A500-A76E59462410}" srcOrd="1" destOrd="0" parTransId="{ADB72546-8EE7-4882-9604-5702131BFDB0}" sibTransId="{1EBA026A-C278-4634-8F2A-A84BA9F90F76}"/>
    <dgm:cxn modelId="{4BB1AE71-6B6F-4808-9149-7940791C028E}" type="presOf" srcId="{3A9ADDD0-F39E-4E98-9AC2-F8EEA6C0BA0E}" destId="{60BB7053-A0A6-4B43-9416-5484520CC8D8}" srcOrd="0" destOrd="0" presId="urn:microsoft.com/office/officeart/2005/8/layout/radial2"/>
    <dgm:cxn modelId="{C045548E-D484-4F07-AA75-2F1BF24835C6}" type="presOf" srcId="{E62C3DD7-D289-4E9F-8190-E08D40E583A9}" destId="{FA73AB91-AB3F-45A5-B15D-E8EA2B3DABEF}" srcOrd="0" destOrd="1" presId="urn:microsoft.com/office/officeart/2005/8/layout/radial2"/>
    <dgm:cxn modelId="{931A5C63-0D6D-4E1B-A72F-3ECF96C2EFBC}" type="presOf" srcId="{702DC22A-3D04-4522-9614-7CCB07623DF1}" destId="{B63619D0-35B2-46BE-B7C3-AF053731E60D}" srcOrd="0" destOrd="1" presId="urn:microsoft.com/office/officeart/2005/8/layout/radial2"/>
    <dgm:cxn modelId="{34BA93BC-9041-4EEE-ADCB-7D92CCC89DCB}" srcId="{85E6B300-9257-4907-A4CD-D94B5C219840}" destId="{1693793A-A11F-472A-A93B-EC6D8D68FB3D}" srcOrd="1" destOrd="0" parTransId="{686CF29F-D2EA-4EE1-B7FE-4DA334FB321E}" sibTransId="{FFB64096-5DC3-4046-A938-6141535CD0B3}"/>
    <dgm:cxn modelId="{07F56B75-2872-4523-99EA-BBBCD3B65C7D}" type="presOf" srcId="{686CF29F-D2EA-4EE1-B7FE-4DA334FB321E}" destId="{4AC78686-1C35-4B4C-A267-3DA3F20F5815}" srcOrd="0" destOrd="0" presId="urn:microsoft.com/office/officeart/2005/8/layout/radial2"/>
    <dgm:cxn modelId="{46559B46-7781-430A-BC3E-6123D6880C90}" srcId="{1693793A-A11F-472A-A93B-EC6D8D68FB3D}" destId="{BAB419F1-C156-443F-A6D6-AF5FB2EF1219}" srcOrd="0" destOrd="0" parTransId="{9A23621B-9EBB-421F-B65A-B390EBB12E29}" sibTransId="{6FC7D0B1-95E4-4BB4-87C5-974E26CC381D}"/>
    <dgm:cxn modelId="{3F215F3B-E91F-4794-A887-A3955E1EB952}" type="presOf" srcId="{5816DAD5-3FFB-4FBE-B117-46EF0E3432FE}" destId="{70F41735-AE9F-481D-A350-993793FCA71F}" srcOrd="0" destOrd="0" presId="urn:microsoft.com/office/officeart/2005/8/layout/radial2"/>
    <dgm:cxn modelId="{F44B46AD-880A-4314-AA27-4F6B76615089}" srcId="{1693793A-A11F-472A-A93B-EC6D8D68FB3D}" destId="{702DC22A-3D04-4522-9614-7CCB07623DF1}" srcOrd="1" destOrd="0" parTransId="{5F3D3392-1728-47CD-A3D8-88AD18B4C756}" sibTransId="{278F8DF0-BA60-43A4-B340-2D190EBA260D}"/>
    <dgm:cxn modelId="{F85E27C6-DB37-4BFF-92B9-D00AD8FB315B}" type="presOf" srcId="{BAB419F1-C156-443F-A6D6-AF5FB2EF1219}" destId="{B63619D0-35B2-46BE-B7C3-AF053731E60D}" srcOrd="0" destOrd="0" presId="urn:microsoft.com/office/officeart/2005/8/layout/radial2"/>
    <dgm:cxn modelId="{FEC144A8-557D-4CB9-94C6-89CA5EFD40C5}" srcId="{9A09654C-D41B-488E-A081-7B6E904B307A}" destId="{E62C3DD7-D289-4E9F-8190-E08D40E583A9}" srcOrd="1" destOrd="0" parTransId="{618862A6-1767-4486-BB30-091E20281C31}" sibTransId="{DB98029E-5BE5-40FB-A6B5-282E14E02AD8}"/>
    <dgm:cxn modelId="{1A171964-0C86-49BA-87A9-1791DCFE8FA2}" srcId="{9A09654C-D41B-488E-A081-7B6E904B307A}" destId="{5B7E228A-BA93-4A49-9E37-C313CA6F1473}" srcOrd="2" destOrd="0" parTransId="{428C49B9-8C52-47FF-B377-24EBC7776EEC}" sibTransId="{51D26518-EC9A-4033-87BB-C2CD27084B2E}"/>
    <dgm:cxn modelId="{1EBDA2AD-D20A-435D-AAF2-5DD2488F6697}" srcId="{9A09654C-D41B-488E-A081-7B6E904B307A}" destId="{D991205F-FE0F-4A7C-871D-62F6FFB2D274}" srcOrd="3" destOrd="0" parTransId="{B53D03C4-6D12-4AD9-9D75-82F7CC044834}" sibTransId="{D26441E7-5400-401C-8577-0BCA5C709D87}"/>
    <dgm:cxn modelId="{865DDF5E-598A-4167-A1DA-9ADF960B903F}" type="presOf" srcId="{85E6B300-9257-4907-A4CD-D94B5C219840}" destId="{502F3E50-746A-4088-B21E-A9D0502FB595}" srcOrd="0" destOrd="0" presId="urn:microsoft.com/office/officeart/2005/8/layout/radial2"/>
    <dgm:cxn modelId="{9F30A2E2-4B7A-437B-8C6F-B27269CD6617}" type="presOf" srcId="{9A09654C-D41B-488E-A081-7B6E904B307A}" destId="{DD70125D-CA59-4731-980D-B3CA05D1EFAC}" srcOrd="0" destOrd="0" presId="urn:microsoft.com/office/officeart/2005/8/layout/radial2"/>
    <dgm:cxn modelId="{9DD912C6-0B4B-4387-882E-F2AD59AB9651}" type="presOf" srcId="{D991205F-FE0F-4A7C-871D-62F6FFB2D274}" destId="{FA73AB91-AB3F-45A5-B15D-E8EA2B3DABEF}" srcOrd="0" destOrd="3" presId="urn:microsoft.com/office/officeart/2005/8/layout/radial2"/>
    <dgm:cxn modelId="{C4F8E376-CB32-49F4-8033-24CDD6A4BE8D}" srcId="{9A09654C-D41B-488E-A081-7B6E904B307A}" destId="{45E4C0A5-CF0C-4303-97E7-F92936EDE91B}" srcOrd="0" destOrd="0" parTransId="{0B6AAFF4-1811-4098-A38F-78F8122C374B}" sibTransId="{43BA7F94-2E8A-4B92-9864-85443E30D032}"/>
    <dgm:cxn modelId="{6D0042B3-F641-4108-9F05-18CAA7DA345F}" type="presOf" srcId="{03F49E05-00E3-42B0-881A-93143F9E30B9}" destId="{0497705B-DD43-4279-B431-4E4D36DF09B3}" srcOrd="0" destOrd="0" presId="urn:microsoft.com/office/officeart/2005/8/layout/radial2"/>
    <dgm:cxn modelId="{31161276-B914-408C-A596-C64E69BD32E0}" type="presOf" srcId="{45E4C0A5-CF0C-4303-97E7-F92936EDE91B}" destId="{FA73AB91-AB3F-45A5-B15D-E8EA2B3DABEF}" srcOrd="0" destOrd="0" presId="urn:microsoft.com/office/officeart/2005/8/layout/radial2"/>
    <dgm:cxn modelId="{95F54CBB-C9F8-495C-BF12-5F26AB1C3999}" srcId="{5816DAD5-3FFB-4FBE-B117-46EF0E3432FE}" destId="{03F49E05-00E3-42B0-881A-93143F9E30B9}" srcOrd="0" destOrd="0" parTransId="{D8B54305-9CAF-4528-9E3B-18F8F894FDDD}" sibTransId="{3277A242-452E-45B8-9CFB-35E778A6AEF1}"/>
    <dgm:cxn modelId="{E5176B0E-520B-4D1E-84CC-FB090DBD2ABA}" type="presOf" srcId="{8A078B67-2C4E-47B5-A500-A76E59462410}" destId="{0497705B-DD43-4279-B431-4E4D36DF09B3}" srcOrd="0" destOrd="1" presId="urn:microsoft.com/office/officeart/2005/8/layout/radial2"/>
    <dgm:cxn modelId="{147E5881-DEE4-4B06-A001-C16DFF72E91A}" srcId="{85E6B300-9257-4907-A4CD-D94B5C219840}" destId="{5816DAD5-3FFB-4FBE-B117-46EF0E3432FE}" srcOrd="2" destOrd="0" parTransId="{3A9ADDD0-F39E-4E98-9AC2-F8EEA6C0BA0E}" sibTransId="{8485D8D6-7262-4774-BF64-BBA82BB84F6F}"/>
    <dgm:cxn modelId="{36D65AB8-C1F4-4903-8BD1-6B6802BD0029}" srcId="{85E6B300-9257-4907-A4CD-D94B5C219840}" destId="{9A09654C-D41B-488E-A081-7B6E904B307A}" srcOrd="0" destOrd="0" parTransId="{6A2A6E40-8572-4F4A-9E7C-AF2E02872DEA}" sibTransId="{C35C30F6-E82C-4FEB-A83C-1DCE90A99D7B}"/>
    <dgm:cxn modelId="{5EA7A396-A5D9-4D03-810C-11B3638A6976}" type="presOf" srcId="{6A2A6E40-8572-4F4A-9E7C-AF2E02872DEA}" destId="{CC7FE42A-D1CE-46CC-9900-269967EA682D}" srcOrd="0" destOrd="0" presId="urn:microsoft.com/office/officeart/2005/8/layout/radial2"/>
    <dgm:cxn modelId="{0E2A095A-2BCC-4C7C-A83C-01E79C44F3A5}" type="presOf" srcId="{5B7E228A-BA93-4A49-9E37-C313CA6F1473}" destId="{FA73AB91-AB3F-45A5-B15D-E8EA2B3DABEF}" srcOrd="0" destOrd="2" presId="urn:microsoft.com/office/officeart/2005/8/layout/radial2"/>
    <dgm:cxn modelId="{3C5EFD84-A68E-4553-8FF7-81B13CFCAAF8}" type="presParOf" srcId="{502F3E50-746A-4088-B21E-A9D0502FB595}" destId="{2E040CDE-5293-4374-9119-CAF54E2826C5}" srcOrd="0" destOrd="0" presId="urn:microsoft.com/office/officeart/2005/8/layout/radial2"/>
    <dgm:cxn modelId="{7C3DBC1D-B7DE-47C5-AFB8-3366CB409D07}" type="presParOf" srcId="{2E040CDE-5293-4374-9119-CAF54E2826C5}" destId="{EE9605FD-DDF8-459B-A93A-D75030FFCBDA}" srcOrd="0" destOrd="0" presId="urn:microsoft.com/office/officeart/2005/8/layout/radial2"/>
    <dgm:cxn modelId="{83CA8A62-3B3E-437B-92CC-0946B496C016}" type="presParOf" srcId="{EE9605FD-DDF8-459B-A93A-D75030FFCBDA}" destId="{05D3F2F3-FE1F-4267-83A9-95547FA8D7FC}" srcOrd="0" destOrd="0" presId="urn:microsoft.com/office/officeart/2005/8/layout/radial2"/>
    <dgm:cxn modelId="{6137C12B-77EA-4ADA-B068-3E3F16B0FED3}" type="presParOf" srcId="{EE9605FD-DDF8-459B-A93A-D75030FFCBDA}" destId="{6A92575B-BD5C-4FF1-8EE7-45E90B281925}" srcOrd="1" destOrd="0" presId="urn:microsoft.com/office/officeart/2005/8/layout/radial2"/>
    <dgm:cxn modelId="{FEEFF6B3-ABD5-4EB5-84AD-04BC607544CC}" type="presParOf" srcId="{2E040CDE-5293-4374-9119-CAF54E2826C5}" destId="{CC7FE42A-D1CE-46CC-9900-269967EA682D}" srcOrd="1" destOrd="0" presId="urn:microsoft.com/office/officeart/2005/8/layout/radial2"/>
    <dgm:cxn modelId="{24A11AAC-C8D5-4789-9E45-18E75AB7AE09}" type="presParOf" srcId="{2E040CDE-5293-4374-9119-CAF54E2826C5}" destId="{8DC007C0-6489-486B-BCB9-FE9E9CB1D2E8}" srcOrd="2" destOrd="0" presId="urn:microsoft.com/office/officeart/2005/8/layout/radial2"/>
    <dgm:cxn modelId="{3249DA44-F967-4F2C-955C-2F79D8704833}" type="presParOf" srcId="{8DC007C0-6489-486B-BCB9-FE9E9CB1D2E8}" destId="{DD70125D-CA59-4731-980D-B3CA05D1EFAC}" srcOrd="0" destOrd="0" presId="urn:microsoft.com/office/officeart/2005/8/layout/radial2"/>
    <dgm:cxn modelId="{321A068B-35B2-4E7A-AF03-09C3D47B8705}" type="presParOf" srcId="{8DC007C0-6489-486B-BCB9-FE9E9CB1D2E8}" destId="{FA73AB91-AB3F-45A5-B15D-E8EA2B3DABEF}" srcOrd="1" destOrd="0" presId="urn:microsoft.com/office/officeart/2005/8/layout/radial2"/>
    <dgm:cxn modelId="{9FFAC72E-9E9B-46FD-BF95-9D93F044CED6}" type="presParOf" srcId="{2E040CDE-5293-4374-9119-CAF54E2826C5}" destId="{4AC78686-1C35-4B4C-A267-3DA3F20F5815}" srcOrd="3" destOrd="0" presId="urn:microsoft.com/office/officeart/2005/8/layout/radial2"/>
    <dgm:cxn modelId="{95C7D954-A2EE-4726-A597-1A8D7049740B}" type="presParOf" srcId="{2E040CDE-5293-4374-9119-CAF54E2826C5}" destId="{CC913F29-A0BF-4D98-86DE-21C70C1D3944}" srcOrd="4" destOrd="0" presId="urn:microsoft.com/office/officeart/2005/8/layout/radial2"/>
    <dgm:cxn modelId="{F14F7E0D-DCCA-46B3-8968-2761A0ADBFA5}" type="presParOf" srcId="{CC913F29-A0BF-4D98-86DE-21C70C1D3944}" destId="{9F907677-08DC-4ECC-9986-F346EB2C8C7E}" srcOrd="0" destOrd="0" presId="urn:microsoft.com/office/officeart/2005/8/layout/radial2"/>
    <dgm:cxn modelId="{C17721D0-28AE-4C90-A5B2-ED55079280FB}" type="presParOf" srcId="{CC913F29-A0BF-4D98-86DE-21C70C1D3944}" destId="{B63619D0-35B2-46BE-B7C3-AF053731E60D}" srcOrd="1" destOrd="0" presId="urn:microsoft.com/office/officeart/2005/8/layout/radial2"/>
    <dgm:cxn modelId="{99AED812-8678-427F-A279-B0C9FD646886}" type="presParOf" srcId="{2E040CDE-5293-4374-9119-CAF54E2826C5}" destId="{60BB7053-A0A6-4B43-9416-5484520CC8D8}" srcOrd="5" destOrd="0" presId="urn:microsoft.com/office/officeart/2005/8/layout/radial2"/>
    <dgm:cxn modelId="{30C5504D-967B-4FA0-9E5B-5017CB30EBE8}" type="presParOf" srcId="{2E040CDE-5293-4374-9119-CAF54E2826C5}" destId="{91594923-D9AD-474D-919D-8F3B7AB1C6F5}" srcOrd="6" destOrd="0" presId="urn:microsoft.com/office/officeart/2005/8/layout/radial2"/>
    <dgm:cxn modelId="{25B85B49-5198-46B6-B07E-2A033B7B55EC}" type="presParOf" srcId="{91594923-D9AD-474D-919D-8F3B7AB1C6F5}" destId="{70F41735-AE9F-481D-A350-993793FCA71F}" srcOrd="0" destOrd="0" presId="urn:microsoft.com/office/officeart/2005/8/layout/radial2"/>
    <dgm:cxn modelId="{1BB88932-D4F0-4792-9EDD-ED3A1CBA8DF7}" type="presParOf" srcId="{91594923-D9AD-474D-919D-8F3B7AB1C6F5}" destId="{0497705B-DD43-4279-B431-4E4D36DF09B3}"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A70741C-98FA-4E0B-AD62-4284FC700307}" type="doc">
      <dgm:prSet loTypeId="urn:microsoft.com/office/officeart/2005/8/layout/hProcess9" loCatId="process" qsTypeId="urn:microsoft.com/office/officeart/2005/8/quickstyle/simple1" qsCatId="simple" csTypeId="urn:microsoft.com/office/officeart/2005/8/colors/accent1_2" csCatId="accent1" phldr="1"/>
      <dgm:spPr/>
    </dgm:pt>
    <dgm:pt modelId="{4AD36D47-7B55-4454-A8F1-C487212ED50D}">
      <dgm:prSet phldrT="[Text]"/>
      <dgm:spPr/>
      <dgm:t>
        <a:bodyPr/>
        <a:lstStyle/>
        <a:p>
          <a:r>
            <a:rPr lang="bs-Latn-BA" dirty="0" smtClean="0"/>
            <a:t>Utvrditi i dokmentovati povredu</a:t>
          </a:r>
          <a:endParaRPr lang="bs-Latn-BA" dirty="0"/>
        </a:p>
      </dgm:t>
    </dgm:pt>
    <dgm:pt modelId="{4EC3EF9E-AEF5-4769-BEA0-767EA8953834}" type="parTrans" cxnId="{6C5AA2AA-0A3D-4DD6-ADE4-65BFFA0239E1}">
      <dgm:prSet/>
      <dgm:spPr/>
    </dgm:pt>
    <dgm:pt modelId="{07D8DA10-39E5-4FE9-884F-8F0A0EB43F01}" type="sibTrans" cxnId="{6C5AA2AA-0A3D-4DD6-ADE4-65BFFA0239E1}">
      <dgm:prSet/>
      <dgm:spPr/>
    </dgm:pt>
    <dgm:pt modelId="{14DFCD47-5548-4C16-97CE-376A3E8DC79F}">
      <dgm:prSet phldrT="[Text]"/>
      <dgm:spPr/>
      <dgm:t>
        <a:bodyPr/>
        <a:lstStyle/>
        <a:p>
          <a:r>
            <a:rPr lang="bs-Latn-BA" dirty="0" smtClean="0"/>
            <a:t>Kontaktirati odgovornu osobu</a:t>
          </a:r>
          <a:endParaRPr lang="bs-Latn-BA" dirty="0"/>
        </a:p>
      </dgm:t>
    </dgm:pt>
    <dgm:pt modelId="{EA1BE424-7B2B-448F-8755-A7DF1BA74EAB}" type="parTrans" cxnId="{963CA172-E38A-4208-B238-5596C0137CE7}">
      <dgm:prSet/>
      <dgm:spPr/>
    </dgm:pt>
    <dgm:pt modelId="{39ECA22F-AEF4-49C0-92A5-97390A7CC277}" type="sibTrans" cxnId="{963CA172-E38A-4208-B238-5596C0137CE7}">
      <dgm:prSet/>
      <dgm:spPr/>
    </dgm:pt>
    <dgm:pt modelId="{8275D7C2-F89C-4C04-8080-490B39E79A01}">
      <dgm:prSet phldrT="[Text]"/>
      <dgm:spPr/>
      <dgm:t>
        <a:bodyPr/>
        <a:lstStyle/>
        <a:p>
          <a:r>
            <a:rPr lang="bs-Latn-BA" dirty="0" smtClean="0"/>
            <a:t>Kontaktirati ISP</a:t>
          </a:r>
          <a:endParaRPr lang="bs-Latn-BA" dirty="0"/>
        </a:p>
      </dgm:t>
    </dgm:pt>
    <dgm:pt modelId="{CE9B729B-7BB9-443A-9091-F1FBD5234FAC}" type="parTrans" cxnId="{9A4D0AD9-41CC-4F95-92C2-6E7C7A12DA9F}">
      <dgm:prSet/>
      <dgm:spPr/>
    </dgm:pt>
    <dgm:pt modelId="{A995C0E5-27C5-4521-9344-0C9C32850B05}" type="sibTrans" cxnId="{9A4D0AD9-41CC-4F95-92C2-6E7C7A12DA9F}">
      <dgm:prSet/>
      <dgm:spPr/>
    </dgm:pt>
    <dgm:pt modelId="{2ABF2A4D-B5E2-42E1-B865-704A4008B984}">
      <dgm:prSet phldrT="[Text]"/>
      <dgm:spPr/>
      <dgm:t>
        <a:bodyPr/>
        <a:lstStyle/>
        <a:p>
          <a:r>
            <a:rPr lang="bs-Latn-BA" dirty="0" smtClean="0"/>
            <a:t>Podnjeti tužbu</a:t>
          </a:r>
          <a:endParaRPr lang="bs-Latn-BA" dirty="0"/>
        </a:p>
      </dgm:t>
    </dgm:pt>
    <dgm:pt modelId="{084572C5-B91D-45DB-9E7E-8F7A8FBB3B7B}" type="parTrans" cxnId="{ACBBB6EA-3AD7-493E-8DCB-173F0D795FD0}">
      <dgm:prSet/>
      <dgm:spPr/>
    </dgm:pt>
    <dgm:pt modelId="{02F155B7-9DB0-4125-A91F-9C4DCFB3CA98}" type="sibTrans" cxnId="{ACBBB6EA-3AD7-493E-8DCB-173F0D795FD0}">
      <dgm:prSet/>
      <dgm:spPr/>
    </dgm:pt>
    <dgm:pt modelId="{2103E3B1-C00F-4993-8BDB-72AEDFA16358}" type="pres">
      <dgm:prSet presAssocID="{DA70741C-98FA-4E0B-AD62-4284FC700307}" presName="CompostProcess" presStyleCnt="0">
        <dgm:presLayoutVars>
          <dgm:dir/>
          <dgm:resizeHandles val="exact"/>
        </dgm:presLayoutVars>
      </dgm:prSet>
      <dgm:spPr/>
    </dgm:pt>
    <dgm:pt modelId="{566DB169-BBD7-460D-8027-822F179E007F}" type="pres">
      <dgm:prSet presAssocID="{DA70741C-98FA-4E0B-AD62-4284FC700307}" presName="arrow" presStyleLbl="bgShp" presStyleIdx="0" presStyleCnt="1"/>
      <dgm:spPr/>
    </dgm:pt>
    <dgm:pt modelId="{D1DDA7A0-5A80-48E5-90DB-155365CD057B}" type="pres">
      <dgm:prSet presAssocID="{DA70741C-98FA-4E0B-AD62-4284FC700307}" presName="linearProcess" presStyleCnt="0"/>
      <dgm:spPr/>
    </dgm:pt>
    <dgm:pt modelId="{02D996AB-01F9-4C36-9CC3-4B8A5CF6D456}" type="pres">
      <dgm:prSet presAssocID="{4AD36D47-7B55-4454-A8F1-C487212ED50D}" presName="textNode" presStyleLbl="node1" presStyleIdx="0" presStyleCnt="4">
        <dgm:presLayoutVars>
          <dgm:bulletEnabled val="1"/>
        </dgm:presLayoutVars>
      </dgm:prSet>
      <dgm:spPr/>
      <dgm:t>
        <a:bodyPr/>
        <a:lstStyle/>
        <a:p>
          <a:endParaRPr lang="bs-Latn-BA"/>
        </a:p>
      </dgm:t>
    </dgm:pt>
    <dgm:pt modelId="{1C31E757-1997-43D5-95B8-0C71BE8A098E}" type="pres">
      <dgm:prSet presAssocID="{07D8DA10-39E5-4FE9-884F-8F0A0EB43F01}" presName="sibTrans" presStyleCnt="0"/>
      <dgm:spPr/>
    </dgm:pt>
    <dgm:pt modelId="{F7C443B4-C1E5-4528-A2DE-792D6FD76B51}" type="pres">
      <dgm:prSet presAssocID="{14DFCD47-5548-4C16-97CE-376A3E8DC79F}" presName="textNode" presStyleLbl="node1" presStyleIdx="1" presStyleCnt="4">
        <dgm:presLayoutVars>
          <dgm:bulletEnabled val="1"/>
        </dgm:presLayoutVars>
      </dgm:prSet>
      <dgm:spPr/>
      <dgm:t>
        <a:bodyPr/>
        <a:lstStyle/>
        <a:p>
          <a:endParaRPr lang="bs-Latn-BA"/>
        </a:p>
      </dgm:t>
    </dgm:pt>
    <dgm:pt modelId="{12DE09AD-9AE5-440B-A67C-7CE118EAEE5D}" type="pres">
      <dgm:prSet presAssocID="{39ECA22F-AEF4-49C0-92A5-97390A7CC277}" presName="sibTrans" presStyleCnt="0"/>
      <dgm:spPr/>
    </dgm:pt>
    <dgm:pt modelId="{991C8F4F-9C8B-4935-B879-8AFB410BC850}" type="pres">
      <dgm:prSet presAssocID="{8275D7C2-F89C-4C04-8080-490B39E79A01}" presName="textNode" presStyleLbl="node1" presStyleIdx="2" presStyleCnt="4">
        <dgm:presLayoutVars>
          <dgm:bulletEnabled val="1"/>
        </dgm:presLayoutVars>
      </dgm:prSet>
      <dgm:spPr/>
      <dgm:t>
        <a:bodyPr/>
        <a:lstStyle/>
        <a:p>
          <a:endParaRPr lang="bs-Latn-BA"/>
        </a:p>
      </dgm:t>
    </dgm:pt>
    <dgm:pt modelId="{D4E3779C-FA48-4450-BC0C-8CED1D6AA190}" type="pres">
      <dgm:prSet presAssocID="{A995C0E5-27C5-4521-9344-0C9C32850B05}" presName="sibTrans" presStyleCnt="0"/>
      <dgm:spPr/>
    </dgm:pt>
    <dgm:pt modelId="{05C46B0F-233B-4C29-BC41-0A25F3F4D8A7}" type="pres">
      <dgm:prSet presAssocID="{2ABF2A4D-B5E2-42E1-B865-704A4008B984}" presName="textNode" presStyleLbl="node1" presStyleIdx="3" presStyleCnt="4">
        <dgm:presLayoutVars>
          <dgm:bulletEnabled val="1"/>
        </dgm:presLayoutVars>
      </dgm:prSet>
      <dgm:spPr/>
      <dgm:t>
        <a:bodyPr/>
        <a:lstStyle/>
        <a:p>
          <a:endParaRPr lang="bs-Latn-BA"/>
        </a:p>
      </dgm:t>
    </dgm:pt>
  </dgm:ptLst>
  <dgm:cxnLst>
    <dgm:cxn modelId="{6C5AA2AA-0A3D-4DD6-ADE4-65BFFA0239E1}" srcId="{DA70741C-98FA-4E0B-AD62-4284FC700307}" destId="{4AD36D47-7B55-4454-A8F1-C487212ED50D}" srcOrd="0" destOrd="0" parTransId="{4EC3EF9E-AEF5-4769-BEA0-767EA8953834}" sibTransId="{07D8DA10-39E5-4FE9-884F-8F0A0EB43F01}"/>
    <dgm:cxn modelId="{90DD0F6F-CCEC-4E21-BAF9-3DC8C21D19C9}" type="presOf" srcId="{DA70741C-98FA-4E0B-AD62-4284FC700307}" destId="{2103E3B1-C00F-4993-8BDB-72AEDFA16358}" srcOrd="0" destOrd="0" presId="urn:microsoft.com/office/officeart/2005/8/layout/hProcess9"/>
    <dgm:cxn modelId="{44F4BE68-CFE7-4A57-976A-7113445FC975}" type="presOf" srcId="{4AD36D47-7B55-4454-A8F1-C487212ED50D}" destId="{02D996AB-01F9-4C36-9CC3-4B8A5CF6D456}" srcOrd="0" destOrd="0" presId="urn:microsoft.com/office/officeart/2005/8/layout/hProcess9"/>
    <dgm:cxn modelId="{54C547BF-4473-4890-B2AC-5B71F3111C07}" type="presOf" srcId="{14DFCD47-5548-4C16-97CE-376A3E8DC79F}" destId="{F7C443B4-C1E5-4528-A2DE-792D6FD76B51}" srcOrd="0" destOrd="0" presId="urn:microsoft.com/office/officeart/2005/8/layout/hProcess9"/>
    <dgm:cxn modelId="{9A4D0AD9-41CC-4F95-92C2-6E7C7A12DA9F}" srcId="{DA70741C-98FA-4E0B-AD62-4284FC700307}" destId="{8275D7C2-F89C-4C04-8080-490B39E79A01}" srcOrd="2" destOrd="0" parTransId="{CE9B729B-7BB9-443A-9091-F1FBD5234FAC}" sibTransId="{A995C0E5-27C5-4521-9344-0C9C32850B05}"/>
    <dgm:cxn modelId="{963CA172-E38A-4208-B238-5596C0137CE7}" srcId="{DA70741C-98FA-4E0B-AD62-4284FC700307}" destId="{14DFCD47-5548-4C16-97CE-376A3E8DC79F}" srcOrd="1" destOrd="0" parTransId="{EA1BE424-7B2B-448F-8755-A7DF1BA74EAB}" sibTransId="{39ECA22F-AEF4-49C0-92A5-97390A7CC277}"/>
    <dgm:cxn modelId="{ACBBB6EA-3AD7-493E-8DCB-173F0D795FD0}" srcId="{DA70741C-98FA-4E0B-AD62-4284FC700307}" destId="{2ABF2A4D-B5E2-42E1-B865-704A4008B984}" srcOrd="3" destOrd="0" parTransId="{084572C5-B91D-45DB-9E7E-8F7A8FBB3B7B}" sibTransId="{02F155B7-9DB0-4125-A91F-9C4DCFB3CA98}"/>
    <dgm:cxn modelId="{889BBF80-55F9-4E64-9745-DDADB80974FD}" type="presOf" srcId="{8275D7C2-F89C-4C04-8080-490B39E79A01}" destId="{991C8F4F-9C8B-4935-B879-8AFB410BC850}" srcOrd="0" destOrd="0" presId="urn:microsoft.com/office/officeart/2005/8/layout/hProcess9"/>
    <dgm:cxn modelId="{B7EDA693-4D03-4C67-9076-852FF0054C8F}" type="presOf" srcId="{2ABF2A4D-B5E2-42E1-B865-704A4008B984}" destId="{05C46B0F-233B-4C29-BC41-0A25F3F4D8A7}" srcOrd="0" destOrd="0" presId="urn:microsoft.com/office/officeart/2005/8/layout/hProcess9"/>
    <dgm:cxn modelId="{EE66AB1B-3046-4561-8D2C-9F04E9AF9E57}" type="presParOf" srcId="{2103E3B1-C00F-4993-8BDB-72AEDFA16358}" destId="{566DB169-BBD7-460D-8027-822F179E007F}" srcOrd="0" destOrd="0" presId="urn:microsoft.com/office/officeart/2005/8/layout/hProcess9"/>
    <dgm:cxn modelId="{C37CFE86-5E11-44B4-A301-A8D92B8FF3D8}" type="presParOf" srcId="{2103E3B1-C00F-4993-8BDB-72AEDFA16358}" destId="{D1DDA7A0-5A80-48E5-90DB-155365CD057B}" srcOrd="1" destOrd="0" presId="urn:microsoft.com/office/officeart/2005/8/layout/hProcess9"/>
    <dgm:cxn modelId="{E3A0A9AC-5EB1-464D-BD6F-FA420BB1EE58}" type="presParOf" srcId="{D1DDA7A0-5A80-48E5-90DB-155365CD057B}" destId="{02D996AB-01F9-4C36-9CC3-4B8A5CF6D456}" srcOrd="0" destOrd="0" presId="urn:microsoft.com/office/officeart/2005/8/layout/hProcess9"/>
    <dgm:cxn modelId="{8BD9CBE9-399D-4573-A898-EFBF9489EA5F}" type="presParOf" srcId="{D1DDA7A0-5A80-48E5-90DB-155365CD057B}" destId="{1C31E757-1997-43D5-95B8-0C71BE8A098E}" srcOrd="1" destOrd="0" presId="urn:microsoft.com/office/officeart/2005/8/layout/hProcess9"/>
    <dgm:cxn modelId="{E221CCEB-A891-46C4-AFB4-93EF86D7A84F}" type="presParOf" srcId="{D1DDA7A0-5A80-48E5-90DB-155365CD057B}" destId="{F7C443B4-C1E5-4528-A2DE-792D6FD76B51}" srcOrd="2" destOrd="0" presId="urn:microsoft.com/office/officeart/2005/8/layout/hProcess9"/>
    <dgm:cxn modelId="{85C19590-927B-40E7-87A0-0E7FF7F9C397}" type="presParOf" srcId="{D1DDA7A0-5A80-48E5-90DB-155365CD057B}" destId="{12DE09AD-9AE5-440B-A67C-7CE118EAEE5D}" srcOrd="3" destOrd="0" presId="urn:microsoft.com/office/officeart/2005/8/layout/hProcess9"/>
    <dgm:cxn modelId="{E660E867-6D1E-431D-BC6B-973F6DBF495A}" type="presParOf" srcId="{D1DDA7A0-5A80-48E5-90DB-155365CD057B}" destId="{991C8F4F-9C8B-4935-B879-8AFB410BC850}" srcOrd="4" destOrd="0" presId="urn:microsoft.com/office/officeart/2005/8/layout/hProcess9"/>
    <dgm:cxn modelId="{879DF5A9-FB9F-415D-9A1D-1B0FFCF54A5F}" type="presParOf" srcId="{D1DDA7A0-5A80-48E5-90DB-155365CD057B}" destId="{D4E3779C-FA48-4450-BC0C-8CED1D6AA190}" srcOrd="5" destOrd="0" presId="urn:microsoft.com/office/officeart/2005/8/layout/hProcess9"/>
    <dgm:cxn modelId="{2104AE8B-8E03-47A2-BDEC-2834AE0A00E3}" type="presParOf" srcId="{D1DDA7A0-5A80-48E5-90DB-155365CD057B}" destId="{05C46B0F-233B-4C29-BC41-0A25F3F4D8A7}"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48029F-C1F7-47C0-A1E8-6CA97876D87F}"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CA01BB92-E098-4184-B09A-C4B81C625AF8}">
      <dgm:prSet phldrT="[Text]"/>
      <dgm:spPr/>
      <dgm:t>
        <a:bodyPr/>
        <a:lstStyle/>
        <a:p>
          <a:r>
            <a:rPr lang="bs-Latn-BA" dirty="0" smtClean="0"/>
            <a:t>Inputi</a:t>
          </a:r>
          <a:endParaRPr lang="en-US" dirty="0"/>
        </a:p>
      </dgm:t>
    </dgm:pt>
    <dgm:pt modelId="{FF55C4D4-B2C4-4DF3-B74D-4FA1F413DA45}" type="parTrans" cxnId="{604B5C27-6214-48C1-A9AC-924A5E5B83C3}">
      <dgm:prSet/>
      <dgm:spPr/>
      <dgm:t>
        <a:bodyPr/>
        <a:lstStyle/>
        <a:p>
          <a:endParaRPr lang="en-US"/>
        </a:p>
      </dgm:t>
    </dgm:pt>
    <dgm:pt modelId="{D58E061B-5725-4655-84E7-A03189ED6FEF}" type="sibTrans" cxnId="{604B5C27-6214-48C1-A9AC-924A5E5B83C3}">
      <dgm:prSet/>
      <dgm:spPr/>
      <dgm:t>
        <a:bodyPr/>
        <a:lstStyle/>
        <a:p>
          <a:endParaRPr lang="en-US"/>
        </a:p>
      </dgm:t>
    </dgm:pt>
    <dgm:pt modelId="{09EA9E9E-9FDE-48F8-B269-4A7B5142D649}">
      <dgm:prSet phldrT="[Text]"/>
      <dgm:spPr/>
      <dgm:t>
        <a:bodyPr/>
        <a:lstStyle/>
        <a:p>
          <a:r>
            <a:rPr lang="bs-Latn-BA" dirty="0" smtClean="0"/>
            <a:t>Outputi</a:t>
          </a:r>
          <a:endParaRPr lang="en-US" dirty="0"/>
        </a:p>
      </dgm:t>
    </dgm:pt>
    <dgm:pt modelId="{4C3E5454-B05F-436F-AB34-809FFAEB99A2}" type="parTrans" cxnId="{C1253465-F68A-48AF-8E37-A9B1FF62AB27}">
      <dgm:prSet/>
      <dgm:spPr/>
      <dgm:t>
        <a:bodyPr/>
        <a:lstStyle/>
        <a:p>
          <a:endParaRPr lang="en-US"/>
        </a:p>
      </dgm:t>
    </dgm:pt>
    <dgm:pt modelId="{146035D8-7785-4C83-8520-7623C3583D71}" type="sibTrans" cxnId="{C1253465-F68A-48AF-8E37-A9B1FF62AB27}">
      <dgm:prSet/>
      <dgm:spPr/>
      <dgm:t>
        <a:bodyPr/>
        <a:lstStyle/>
        <a:p>
          <a:endParaRPr lang="en-US"/>
        </a:p>
      </dgm:t>
    </dgm:pt>
    <dgm:pt modelId="{C08DDAC0-E56F-4E8F-B5D6-84CD1B11FC28}" type="pres">
      <dgm:prSet presAssocID="{D248029F-C1F7-47C0-A1E8-6CA97876D87F}" presName="cycle" presStyleCnt="0">
        <dgm:presLayoutVars>
          <dgm:dir/>
          <dgm:resizeHandles val="exact"/>
        </dgm:presLayoutVars>
      </dgm:prSet>
      <dgm:spPr/>
      <dgm:t>
        <a:bodyPr/>
        <a:lstStyle/>
        <a:p>
          <a:endParaRPr lang="en-US"/>
        </a:p>
      </dgm:t>
    </dgm:pt>
    <dgm:pt modelId="{B098E8F2-C57A-4FD5-922D-BAC1D1129DC9}" type="pres">
      <dgm:prSet presAssocID="{CA01BB92-E098-4184-B09A-C4B81C625AF8}" presName="arrow" presStyleLbl="node1" presStyleIdx="0" presStyleCnt="2" custFlipVert="1" custFlipHor="1" custScaleX="134044" custScaleY="96009">
        <dgm:presLayoutVars>
          <dgm:bulletEnabled val="1"/>
        </dgm:presLayoutVars>
      </dgm:prSet>
      <dgm:spPr/>
      <dgm:t>
        <a:bodyPr/>
        <a:lstStyle/>
        <a:p>
          <a:endParaRPr lang="en-US"/>
        </a:p>
      </dgm:t>
    </dgm:pt>
    <dgm:pt modelId="{79C15E98-58AE-4288-A47D-F2D9A36CBE13}" type="pres">
      <dgm:prSet presAssocID="{09EA9E9E-9FDE-48F8-B269-4A7B5142D649}" presName="arrow" presStyleLbl="node1" presStyleIdx="1" presStyleCnt="2" custScaleX="128172">
        <dgm:presLayoutVars>
          <dgm:bulletEnabled val="1"/>
        </dgm:presLayoutVars>
      </dgm:prSet>
      <dgm:spPr/>
      <dgm:t>
        <a:bodyPr/>
        <a:lstStyle/>
        <a:p>
          <a:endParaRPr lang="en-US"/>
        </a:p>
      </dgm:t>
    </dgm:pt>
  </dgm:ptLst>
  <dgm:cxnLst>
    <dgm:cxn modelId="{A6EEF2F6-6F52-4118-B563-13EBB5E5DAD6}" type="presOf" srcId="{CA01BB92-E098-4184-B09A-C4B81C625AF8}" destId="{B098E8F2-C57A-4FD5-922D-BAC1D1129DC9}" srcOrd="0" destOrd="0" presId="urn:microsoft.com/office/officeart/2005/8/layout/arrow1"/>
    <dgm:cxn modelId="{604B5C27-6214-48C1-A9AC-924A5E5B83C3}" srcId="{D248029F-C1F7-47C0-A1E8-6CA97876D87F}" destId="{CA01BB92-E098-4184-B09A-C4B81C625AF8}" srcOrd="0" destOrd="0" parTransId="{FF55C4D4-B2C4-4DF3-B74D-4FA1F413DA45}" sibTransId="{D58E061B-5725-4655-84E7-A03189ED6FEF}"/>
    <dgm:cxn modelId="{C1253465-F68A-48AF-8E37-A9B1FF62AB27}" srcId="{D248029F-C1F7-47C0-A1E8-6CA97876D87F}" destId="{09EA9E9E-9FDE-48F8-B269-4A7B5142D649}" srcOrd="1" destOrd="0" parTransId="{4C3E5454-B05F-436F-AB34-809FFAEB99A2}" sibTransId="{146035D8-7785-4C83-8520-7623C3583D71}"/>
    <dgm:cxn modelId="{83324246-E82A-4387-853F-5749E5F4DD13}" type="presOf" srcId="{09EA9E9E-9FDE-48F8-B269-4A7B5142D649}" destId="{79C15E98-58AE-4288-A47D-F2D9A36CBE13}" srcOrd="0" destOrd="0" presId="urn:microsoft.com/office/officeart/2005/8/layout/arrow1"/>
    <dgm:cxn modelId="{703B1164-910E-47FA-A24D-3528D2649F9E}" type="presOf" srcId="{D248029F-C1F7-47C0-A1E8-6CA97876D87F}" destId="{C08DDAC0-E56F-4E8F-B5D6-84CD1B11FC28}" srcOrd="0" destOrd="0" presId="urn:microsoft.com/office/officeart/2005/8/layout/arrow1"/>
    <dgm:cxn modelId="{DD2EE6B8-5494-432B-AC07-35A439E92CFF}" type="presParOf" srcId="{C08DDAC0-E56F-4E8F-B5D6-84CD1B11FC28}" destId="{B098E8F2-C57A-4FD5-922D-BAC1D1129DC9}" srcOrd="0" destOrd="0" presId="urn:microsoft.com/office/officeart/2005/8/layout/arrow1"/>
    <dgm:cxn modelId="{834C485D-ECFB-4080-AE75-6BE1B83E8FDD}" type="presParOf" srcId="{C08DDAC0-E56F-4E8F-B5D6-84CD1B11FC28}" destId="{79C15E98-58AE-4288-A47D-F2D9A36CBE13}"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718EA5-6B56-4003-913B-3149AC699CD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B5372FB-C222-4B5B-B794-B0D2E0301DC7}">
      <dgm:prSet phldrT="[Text]"/>
      <dgm:spPr/>
      <dgm:t>
        <a:bodyPr/>
        <a:lstStyle/>
        <a:p>
          <a:r>
            <a:rPr lang="bs-Latn-BA" dirty="0" smtClean="0"/>
            <a:t>Dozvola od nosioca prava</a:t>
          </a:r>
          <a:endParaRPr lang="en-US" dirty="0"/>
        </a:p>
      </dgm:t>
    </dgm:pt>
    <dgm:pt modelId="{2E04063F-056F-40E7-9A11-FC233A0E0A32}" type="parTrans" cxnId="{C50409D2-B72E-45D1-824C-27E430D88EA3}">
      <dgm:prSet/>
      <dgm:spPr/>
      <dgm:t>
        <a:bodyPr/>
        <a:lstStyle/>
        <a:p>
          <a:endParaRPr lang="en-US"/>
        </a:p>
      </dgm:t>
    </dgm:pt>
    <dgm:pt modelId="{422EA42E-0E75-42EA-B3D3-CC105CE5F5FD}" type="sibTrans" cxnId="{C50409D2-B72E-45D1-824C-27E430D88EA3}">
      <dgm:prSet/>
      <dgm:spPr/>
      <dgm:t>
        <a:bodyPr/>
        <a:lstStyle/>
        <a:p>
          <a:endParaRPr lang="en-US"/>
        </a:p>
      </dgm:t>
    </dgm:pt>
    <dgm:pt modelId="{ABEA4C3F-197C-48B8-B1DD-B3822FE891D4}">
      <dgm:prSet phldrT="[Text]"/>
      <dgm:spPr/>
      <dgm:t>
        <a:bodyPr/>
        <a:lstStyle/>
        <a:p>
          <a:r>
            <a:rPr lang="bs-Latn-BA" dirty="0" smtClean="0"/>
            <a:t>Prenos prava od nosioca prava</a:t>
          </a:r>
          <a:endParaRPr lang="en-US" dirty="0"/>
        </a:p>
      </dgm:t>
    </dgm:pt>
    <dgm:pt modelId="{7473B1CD-8336-457A-B948-68C8883333C0}" type="parTrans" cxnId="{12D4A645-DFB9-4646-B0AE-07FF32481174}">
      <dgm:prSet/>
      <dgm:spPr/>
      <dgm:t>
        <a:bodyPr/>
        <a:lstStyle/>
        <a:p>
          <a:endParaRPr lang="en-US"/>
        </a:p>
      </dgm:t>
    </dgm:pt>
    <dgm:pt modelId="{B3C90191-8AAC-48BE-AB9A-2C02912E5737}" type="sibTrans" cxnId="{12D4A645-DFB9-4646-B0AE-07FF32481174}">
      <dgm:prSet/>
      <dgm:spPr/>
      <dgm:t>
        <a:bodyPr/>
        <a:lstStyle/>
        <a:p>
          <a:endParaRPr lang="en-US"/>
        </a:p>
      </dgm:t>
    </dgm:pt>
    <dgm:pt modelId="{B1F554AF-89F3-461C-8C06-B3779DA7D69F}">
      <dgm:prSet phldrT="[Text]"/>
      <dgm:spPr/>
      <dgm:t>
        <a:bodyPr/>
        <a:lstStyle/>
        <a:p>
          <a:r>
            <a:rPr lang="bs-Latn-BA" dirty="0" smtClean="0"/>
            <a:t>Dozvola proizilazi iz odredbi zakona</a:t>
          </a:r>
          <a:endParaRPr lang="en-US" dirty="0"/>
        </a:p>
      </dgm:t>
    </dgm:pt>
    <dgm:pt modelId="{3035D750-C3BA-43A1-A908-C5B025A34516}" type="parTrans" cxnId="{78B4A508-9285-461E-94E5-4EE556E7A17B}">
      <dgm:prSet/>
      <dgm:spPr/>
      <dgm:t>
        <a:bodyPr/>
        <a:lstStyle/>
        <a:p>
          <a:endParaRPr lang="en-US"/>
        </a:p>
      </dgm:t>
    </dgm:pt>
    <dgm:pt modelId="{6E9DA3C1-1468-434B-AF6D-EA0B6A268CFA}" type="sibTrans" cxnId="{78B4A508-9285-461E-94E5-4EE556E7A17B}">
      <dgm:prSet/>
      <dgm:spPr/>
      <dgm:t>
        <a:bodyPr/>
        <a:lstStyle/>
        <a:p>
          <a:endParaRPr lang="en-US"/>
        </a:p>
      </dgm:t>
    </dgm:pt>
    <dgm:pt modelId="{84950EC5-D04B-4C9D-A189-9955D38D9D23}" type="pres">
      <dgm:prSet presAssocID="{F7718EA5-6B56-4003-913B-3149AC699CDD}" presName="Name0" presStyleCnt="0">
        <dgm:presLayoutVars>
          <dgm:chMax val="7"/>
          <dgm:chPref val="7"/>
          <dgm:dir/>
        </dgm:presLayoutVars>
      </dgm:prSet>
      <dgm:spPr/>
      <dgm:t>
        <a:bodyPr/>
        <a:lstStyle/>
        <a:p>
          <a:endParaRPr lang="bs-Latn-BA"/>
        </a:p>
      </dgm:t>
    </dgm:pt>
    <dgm:pt modelId="{AD4AB622-3309-4798-B4CE-8062C896C227}" type="pres">
      <dgm:prSet presAssocID="{F7718EA5-6B56-4003-913B-3149AC699CDD}" presName="Name1" presStyleCnt="0"/>
      <dgm:spPr/>
    </dgm:pt>
    <dgm:pt modelId="{BE353173-F98A-4D90-8A9F-FDD7F870A303}" type="pres">
      <dgm:prSet presAssocID="{F7718EA5-6B56-4003-913B-3149AC699CDD}" presName="cycle" presStyleCnt="0"/>
      <dgm:spPr/>
    </dgm:pt>
    <dgm:pt modelId="{8D4DED77-8E39-40DA-8C23-1A7F4696EA44}" type="pres">
      <dgm:prSet presAssocID="{F7718EA5-6B56-4003-913B-3149AC699CDD}" presName="srcNode" presStyleLbl="node1" presStyleIdx="0" presStyleCnt="3"/>
      <dgm:spPr/>
    </dgm:pt>
    <dgm:pt modelId="{84596375-7E5C-4A0B-8838-C38C7573138D}" type="pres">
      <dgm:prSet presAssocID="{F7718EA5-6B56-4003-913B-3149AC699CDD}" presName="conn" presStyleLbl="parChTrans1D2" presStyleIdx="0" presStyleCnt="1"/>
      <dgm:spPr/>
      <dgm:t>
        <a:bodyPr/>
        <a:lstStyle/>
        <a:p>
          <a:endParaRPr lang="bs-Latn-BA"/>
        </a:p>
      </dgm:t>
    </dgm:pt>
    <dgm:pt modelId="{62575B37-71B9-4844-BD3B-A952D9A71E6E}" type="pres">
      <dgm:prSet presAssocID="{F7718EA5-6B56-4003-913B-3149AC699CDD}" presName="extraNode" presStyleLbl="node1" presStyleIdx="0" presStyleCnt="3"/>
      <dgm:spPr/>
    </dgm:pt>
    <dgm:pt modelId="{48CBA689-E067-451D-A747-CBC1950CD22D}" type="pres">
      <dgm:prSet presAssocID="{F7718EA5-6B56-4003-913B-3149AC699CDD}" presName="dstNode" presStyleLbl="node1" presStyleIdx="0" presStyleCnt="3"/>
      <dgm:spPr/>
    </dgm:pt>
    <dgm:pt modelId="{4B4E6153-F17F-4DA5-9B7D-BD4B3A997F07}" type="pres">
      <dgm:prSet presAssocID="{3B5372FB-C222-4B5B-B794-B0D2E0301DC7}" presName="text_1" presStyleLbl="node1" presStyleIdx="0" presStyleCnt="3">
        <dgm:presLayoutVars>
          <dgm:bulletEnabled val="1"/>
        </dgm:presLayoutVars>
      </dgm:prSet>
      <dgm:spPr/>
      <dgm:t>
        <a:bodyPr/>
        <a:lstStyle/>
        <a:p>
          <a:endParaRPr lang="en-US"/>
        </a:p>
      </dgm:t>
    </dgm:pt>
    <dgm:pt modelId="{9BBAB8A3-451C-4DE3-A1F8-E7AFB33DC775}" type="pres">
      <dgm:prSet presAssocID="{3B5372FB-C222-4B5B-B794-B0D2E0301DC7}" presName="accent_1" presStyleCnt="0"/>
      <dgm:spPr/>
    </dgm:pt>
    <dgm:pt modelId="{D4E495FD-D8F0-45F5-9D97-6994D274D2B4}" type="pres">
      <dgm:prSet presAssocID="{3B5372FB-C222-4B5B-B794-B0D2E0301DC7}" presName="accentRepeatNode" presStyleLbl="solidFgAcc1" presStyleIdx="0" presStyleCnt="3"/>
      <dgm:spPr/>
    </dgm:pt>
    <dgm:pt modelId="{137484BC-9312-4108-A0F3-1C048E534F30}" type="pres">
      <dgm:prSet presAssocID="{ABEA4C3F-197C-48B8-B1DD-B3822FE891D4}" presName="text_2" presStyleLbl="node1" presStyleIdx="1" presStyleCnt="3">
        <dgm:presLayoutVars>
          <dgm:bulletEnabled val="1"/>
        </dgm:presLayoutVars>
      </dgm:prSet>
      <dgm:spPr/>
      <dgm:t>
        <a:bodyPr/>
        <a:lstStyle/>
        <a:p>
          <a:endParaRPr lang="bs-Latn-BA"/>
        </a:p>
      </dgm:t>
    </dgm:pt>
    <dgm:pt modelId="{F6AE9B04-15A1-44BC-9EDB-F09484E1F188}" type="pres">
      <dgm:prSet presAssocID="{ABEA4C3F-197C-48B8-B1DD-B3822FE891D4}" presName="accent_2" presStyleCnt="0"/>
      <dgm:spPr/>
    </dgm:pt>
    <dgm:pt modelId="{7AF941AD-E9B6-4A18-8DCE-43F0DC5AA8AA}" type="pres">
      <dgm:prSet presAssocID="{ABEA4C3F-197C-48B8-B1DD-B3822FE891D4}" presName="accentRepeatNode" presStyleLbl="solidFgAcc1" presStyleIdx="1" presStyleCnt="3"/>
      <dgm:spPr/>
    </dgm:pt>
    <dgm:pt modelId="{205A2481-1AA3-46C9-9AC7-F35371D95A75}" type="pres">
      <dgm:prSet presAssocID="{B1F554AF-89F3-461C-8C06-B3779DA7D69F}" presName="text_3" presStyleLbl="node1" presStyleIdx="2" presStyleCnt="3">
        <dgm:presLayoutVars>
          <dgm:bulletEnabled val="1"/>
        </dgm:presLayoutVars>
      </dgm:prSet>
      <dgm:spPr/>
      <dgm:t>
        <a:bodyPr/>
        <a:lstStyle/>
        <a:p>
          <a:endParaRPr lang="bs-Latn-BA"/>
        </a:p>
      </dgm:t>
    </dgm:pt>
    <dgm:pt modelId="{2A0F45BA-1A77-470F-9CA5-FE2EC4AAFCE5}" type="pres">
      <dgm:prSet presAssocID="{B1F554AF-89F3-461C-8C06-B3779DA7D69F}" presName="accent_3" presStyleCnt="0"/>
      <dgm:spPr/>
    </dgm:pt>
    <dgm:pt modelId="{BEE2AFF4-EBDD-49E9-88E2-E61E60E99B0F}" type="pres">
      <dgm:prSet presAssocID="{B1F554AF-89F3-461C-8C06-B3779DA7D69F}" presName="accentRepeatNode" presStyleLbl="solidFgAcc1" presStyleIdx="2" presStyleCnt="3"/>
      <dgm:spPr/>
    </dgm:pt>
  </dgm:ptLst>
  <dgm:cxnLst>
    <dgm:cxn modelId="{05AC7517-8D27-4F5B-AD96-BF8C07FAF44F}" type="presOf" srcId="{B1F554AF-89F3-461C-8C06-B3779DA7D69F}" destId="{205A2481-1AA3-46C9-9AC7-F35371D95A75}" srcOrd="0" destOrd="0" presId="urn:microsoft.com/office/officeart/2008/layout/VerticalCurvedList"/>
    <dgm:cxn modelId="{C50409D2-B72E-45D1-824C-27E430D88EA3}" srcId="{F7718EA5-6B56-4003-913B-3149AC699CDD}" destId="{3B5372FB-C222-4B5B-B794-B0D2E0301DC7}" srcOrd="0" destOrd="0" parTransId="{2E04063F-056F-40E7-9A11-FC233A0E0A32}" sibTransId="{422EA42E-0E75-42EA-B3D3-CC105CE5F5FD}"/>
    <dgm:cxn modelId="{12D4A645-DFB9-4646-B0AE-07FF32481174}" srcId="{F7718EA5-6B56-4003-913B-3149AC699CDD}" destId="{ABEA4C3F-197C-48B8-B1DD-B3822FE891D4}" srcOrd="1" destOrd="0" parTransId="{7473B1CD-8336-457A-B948-68C8883333C0}" sibTransId="{B3C90191-8AAC-48BE-AB9A-2C02912E5737}"/>
    <dgm:cxn modelId="{27CDE1AE-CE73-4058-9E0D-7D183EF8FE1C}" type="presOf" srcId="{ABEA4C3F-197C-48B8-B1DD-B3822FE891D4}" destId="{137484BC-9312-4108-A0F3-1C048E534F30}" srcOrd="0" destOrd="0" presId="urn:microsoft.com/office/officeart/2008/layout/VerticalCurvedList"/>
    <dgm:cxn modelId="{9DDDC5E4-1E96-43CA-9C7B-11501ED91859}" type="presOf" srcId="{422EA42E-0E75-42EA-B3D3-CC105CE5F5FD}" destId="{84596375-7E5C-4A0B-8838-C38C7573138D}" srcOrd="0" destOrd="0" presId="urn:microsoft.com/office/officeart/2008/layout/VerticalCurvedList"/>
    <dgm:cxn modelId="{A3788D36-A64C-4C73-AD92-5894F516CC57}" type="presOf" srcId="{F7718EA5-6B56-4003-913B-3149AC699CDD}" destId="{84950EC5-D04B-4C9D-A189-9955D38D9D23}" srcOrd="0" destOrd="0" presId="urn:microsoft.com/office/officeart/2008/layout/VerticalCurvedList"/>
    <dgm:cxn modelId="{41189BA6-9AC7-4E84-9169-5B4A25A2CD1D}" type="presOf" srcId="{3B5372FB-C222-4B5B-B794-B0D2E0301DC7}" destId="{4B4E6153-F17F-4DA5-9B7D-BD4B3A997F07}" srcOrd="0" destOrd="0" presId="urn:microsoft.com/office/officeart/2008/layout/VerticalCurvedList"/>
    <dgm:cxn modelId="{78B4A508-9285-461E-94E5-4EE556E7A17B}" srcId="{F7718EA5-6B56-4003-913B-3149AC699CDD}" destId="{B1F554AF-89F3-461C-8C06-B3779DA7D69F}" srcOrd="2" destOrd="0" parTransId="{3035D750-C3BA-43A1-A908-C5B025A34516}" sibTransId="{6E9DA3C1-1468-434B-AF6D-EA0B6A268CFA}"/>
    <dgm:cxn modelId="{9784938D-D3D8-4095-886C-877C33214CD1}" type="presParOf" srcId="{84950EC5-D04B-4C9D-A189-9955D38D9D23}" destId="{AD4AB622-3309-4798-B4CE-8062C896C227}" srcOrd="0" destOrd="0" presId="urn:microsoft.com/office/officeart/2008/layout/VerticalCurvedList"/>
    <dgm:cxn modelId="{B25BFBE6-218A-4D14-8E06-118955FB1D5B}" type="presParOf" srcId="{AD4AB622-3309-4798-B4CE-8062C896C227}" destId="{BE353173-F98A-4D90-8A9F-FDD7F870A303}" srcOrd="0" destOrd="0" presId="urn:microsoft.com/office/officeart/2008/layout/VerticalCurvedList"/>
    <dgm:cxn modelId="{7022742E-4BE1-48ED-97CF-1AB312139484}" type="presParOf" srcId="{BE353173-F98A-4D90-8A9F-FDD7F870A303}" destId="{8D4DED77-8E39-40DA-8C23-1A7F4696EA44}" srcOrd="0" destOrd="0" presId="urn:microsoft.com/office/officeart/2008/layout/VerticalCurvedList"/>
    <dgm:cxn modelId="{43C36CB7-55A2-4E3D-8BAE-1F2177942850}" type="presParOf" srcId="{BE353173-F98A-4D90-8A9F-FDD7F870A303}" destId="{84596375-7E5C-4A0B-8838-C38C7573138D}" srcOrd="1" destOrd="0" presId="urn:microsoft.com/office/officeart/2008/layout/VerticalCurvedList"/>
    <dgm:cxn modelId="{721C1A55-FDBB-4407-88FE-1B4ADE9EC02B}" type="presParOf" srcId="{BE353173-F98A-4D90-8A9F-FDD7F870A303}" destId="{62575B37-71B9-4844-BD3B-A952D9A71E6E}" srcOrd="2" destOrd="0" presId="urn:microsoft.com/office/officeart/2008/layout/VerticalCurvedList"/>
    <dgm:cxn modelId="{4959593C-8F25-4048-A546-C1FB016E895B}" type="presParOf" srcId="{BE353173-F98A-4D90-8A9F-FDD7F870A303}" destId="{48CBA689-E067-451D-A747-CBC1950CD22D}" srcOrd="3" destOrd="0" presId="urn:microsoft.com/office/officeart/2008/layout/VerticalCurvedList"/>
    <dgm:cxn modelId="{8BE39647-2483-4E4B-9108-4B4105146898}" type="presParOf" srcId="{AD4AB622-3309-4798-B4CE-8062C896C227}" destId="{4B4E6153-F17F-4DA5-9B7D-BD4B3A997F07}" srcOrd="1" destOrd="0" presId="urn:microsoft.com/office/officeart/2008/layout/VerticalCurvedList"/>
    <dgm:cxn modelId="{B328F1F6-57A3-4F0D-ABA9-A7861D2900A1}" type="presParOf" srcId="{AD4AB622-3309-4798-B4CE-8062C896C227}" destId="{9BBAB8A3-451C-4DE3-A1F8-E7AFB33DC775}" srcOrd="2" destOrd="0" presId="urn:microsoft.com/office/officeart/2008/layout/VerticalCurvedList"/>
    <dgm:cxn modelId="{C9185943-4888-403B-A54E-907DABA4D9A8}" type="presParOf" srcId="{9BBAB8A3-451C-4DE3-A1F8-E7AFB33DC775}" destId="{D4E495FD-D8F0-45F5-9D97-6994D274D2B4}" srcOrd="0" destOrd="0" presId="urn:microsoft.com/office/officeart/2008/layout/VerticalCurvedList"/>
    <dgm:cxn modelId="{0649268F-07ED-4764-8973-320A57B5FB8B}" type="presParOf" srcId="{AD4AB622-3309-4798-B4CE-8062C896C227}" destId="{137484BC-9312-4108-A0F3-1C048E534F30}" srcOrd="3" destOrd="0" presId="urn:microsoft.com/office/officeart/2008/layout/VerticalCurvedList"/>
    <dgm:cxn modelId="{80F27469-9D4C-433E-8028-269C304376A8}" type="presParOf" srcId="{AD4AB622-3309-4798-B4CE-8062C896C227}" destId="{F6AE9B04-15A1-44BC-9EDB-F09484E1F188}" srcOrd="4" destOrd="0" presId="urn:microsoft.com/office/officeart/2008/layout/VerticalCurvedList"/>
    <dgm:cxn modelId="{EDF33AAF-A1D3-4399-8033-5C29E2EB3A58}" type="presParOf" srcId="{F6AE9B04-15A1-44BC-9EDB-F09484E1F188}" destId="{7AF941AD-E9B6-4A18-8DCE-43F0DC5AA8AA}" srcOrd="0" destOrd="0" presId="urn:microsoft.com/office/officeart/2008/layout/VerticalCurvedList"/>
    <dgm:cxn modelId="{26BB41CD-6268-487D-B0DB-955D35193407}" type="presParOf" srcId="{AD4AB622-3309-4798-B4CE-8062C896C227}" destId="{205A2481-1AA3-46C9-9AC7-F35371D95A75}" srcOrd="5" destOrd="0" presId="urn:microsoft.com/office/officeart/2008/layout/VerticalCurvedList"/>
    <dgm:cxn modelId="{6B2D3021-092E-4B7A-A4DB-007091B30D73}" type="presParOf" srcId="{AD4AB622-3309-4798-B4CE-8062C896C227}" destId="{2A0F45BA-1A77-470F-9CA5-FE2EC4AAFCE5}" srcOrd="6" destOrd="0" presId="urn:microsoft.com/office/officeart/2008/layout/VerticalCurvedList"/>
    <dgm:cxn modelId="{D2E48CDE-8058-4162-A829-48061CE36B40}" type="presParOf" srcId="{2A0F45BA-1A77-470F-9CA5-FE2EC4AAFCE5}" destId="{BEE2AFF4-EBDD-49E9-88E2-E61E60E99B0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8367B1-26C5-4D5C-9B4E-CCBCB7ACAB9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1574781-D492-4580-9D95-10D6EDA2227D}">
      <dgm:prSet phldrT="[Text]"/>
      <dgm:spPr/>
      <dgm:t>
        <a:bodyPr/>
        <a:lstStyle/>
        <a:p>
          <a:r>
            <a:rPr lang="bs-Latn-BA" dirty="0" smtClean="0"/>
            <a:t>Jednostrana izjava volje</a:t>
          </a:r>
          <a:endParaRPr lang="en-US" dirty="0"/>
        </a:p>
      </dgm:t>
    </dgm:pt>
    <dgm:pt modelId="{2EAB73EC-D058-4438-9F17-42FD33375730}" type="parTrans" cxnId="{05AC7B49-FC4E-45CF-BFFA-657680B7CD89}">
      <dgm:prSet/>
      <dgm:spPr/>
      <dgm:t>
        <a:bodyPr/>
        <a:lstStyle/>
        <a:p>
          <a:endParaRPr lang="en-US"/>
        </a:p>
      </dgm:t>
    </dgm:pt>
    <dgm:pt modelId="{1B6E314D-A6DE-4843-A810-BE6EA9734982}" type="sibTrans" cxnId="{05AC7B49-FC4E-45CF-BFFA-657680B7CD89}">
      <dgm:prSet/>
      <dgm:spPr/>
      <dgm:t>
        <a:bodyPr/>
        <a:lstStyle/>
        <a:p>
          <a:endParaRPr lang="en-US"/>
        </a:p>
      </dgm:t>
    </dgm:pt>
    <dgm:pt modelId="{5598E3FC-2387-48AE-AAE6-D15A8796DDB6}">
      <dgm:prSet phldrT="[Text]"/>
      <dgm:spPr/>
      <dgm:t>
        <a:bodyPr/>
        <a:lstStyle/>
        <a:p>
          <a:r>
            <a:rPr lang="bs-Latn-BA" dirty="0" smtClean="0"/>
            <a:t>Kao odredba u ugovoru</a:t>
          </a:r>
          <a:endParaRPr lang="en-US" dirty="0"/>
        </a:p>
      </dgm:t>
    </dgm:pt>
    <dgm:pt modelId="{8AD10442-D191-4B35-B80C-DCD7C808508D}" type="parTrans" cxnId="{CD344F0B-23B5-4013-8A11-F71E7CEEF670}">
      <dgm:prSet/>
      <dgm:spPr/>
      <dgm:t>
        <a:bodyPr/>
        <a:lstStyle/>
        <a:p>
          <a:endParaRPr lang="en-US"/>
        </a:p>
      </dgm:t>
    </dgm:pt>
    <dgm:pt modelId="{F4A16EBF-8725-4BA7-A45B-1F6E047A82EE}" type="sibTrans" cxnId="{CD344F0B-23B5-4013-8A11-F71E7CEEF670}">
      <dgm:prSet/>
      <dgm:spPr/>
      <dgm:t>
        <a:bodyPr/>
        <a:lstStyle/>
        <a:p>
          <a:endParaRPr lang="en-US"/>
        </a:p>
      </dgm:t>
    </dgm:pt>
    <dgm:pt modelId="{E89F2903-23A0-4A1F-B09C-9916E1D0E095}">
      <dgm:prSet phldrT="[Text]"/>
      <dgm:spPr/>
      <dgm:t>
        <a:bodyPr/>
        <a:lstStyle/>
        <a:p>
          <a:r>
            <a:rPr lang="bs-Latn-BA" dirty="0" smtClean="0"/>
            <a:t>Data na druge načine</a:t>
          </a:r>
          <a:endParaRPr lang="en-US" dirty="0"/>
        </a:p>
      </dgm:t>
    </dgm:pt>
    <dgm:pt modelId="{1352540F-2FC2-4FDE-B890-B37CF281C702}" type="parTrans" cxnId="{371404FE-C6BE-4B00-AF19-99B0E7B7C1F3}">
      <dgm:prSet/>
      <dgm:spPr/>
      <dgm:t>
        <a:bodyPr/>
        <a:lstStyle/>
        <a:p>
          <a:endParaRPr lang="en-US"/>
        </a:p>
      </dgm:t>
    </dgm:pt>
    <dgm:pt modelId="{BE406FD8-BC8B-493D-897F-0BBD56862BA5}" type="sibTrans" cxnId="{371404FE-C6BE-4B00-AF19-99B0E7B7C1F3}">
      <dgm:prSet/>
      <dgm:spPr/>
      <dgm:t>
        <a:bodyPr/>
        <a:lstStyle/>
        <a:p>
          <a:endParaRPr lang="en-US"/>
        </a:p>
      </dgm:t>
    </dgm:pt>
    <dgm:pt modelId="{020D6D97-4A5F-40BD-894E-5BA3FB43476A}" type="pres">
      <dgm:prSet presAssocID="{E78367B1-26C5-4D5C-9B4E-CCBCB7ACAB96}" presName="Name0" presStyleCnt="0">
        <dgm:presLayoutVars>
          <dgm:chMax val="7"/>
          <dgm:chPref val="7"/>
          <dgm:dir/>
        </dgm:presLayoutVars>
      </dgm:prSet>
      <dgm:spPr/>
      <dgm:t>
        <a:bodyPr/>
        <a:lstStyle/>
        <a:p>
          <a:endParaRPr lang="bs-Latn-BA"/>
        </a:p>
      </dgm:t>
    </dgm:pt>
    <dgm:pt modelId="{44FA9094-6286-476C-AD4B-F279992EC45C}" type="pres">
      <dgm:prSet presAssocID="{E78367B1-26C5-4D5C-9B4E-CCBCB7ACAB96}" presName="Name1" presStyleCnt="0"/>
      <dgm:spPr/>
    </dgm:pt>
    <dgm:pt modelId="{5203E17C-9823-4DB0-A65E-2946819EDDAF}" type="pres">
      <dgm:prSet presAssocID="{E78367B1-26C5-4D5C-9B4E-CCBCB7ACAB96}" presName="cycle" presStyleCnt="0"/>
      <dgm:spPr/>
    </dgm:pt>
    <dgm:pt modelId="{AAD564BF-C510-40DB-9049-DA099BC00CAC}" type="pres">
      <dgm:prSet presAssocID="{E78367B1-26C5-4D5C-9B4E-CCBCB7ACAB96}" presName="srcNode" presStyleLbl="node1" presStyleIdx="0" presStyleCnt="3"/>
      <dgm:spPr/>
    </dgm:pt>
    <dgm:pt modelId="{A01167B7-A63D-4E34-8E27-A5929BCCEA00}" type="pres">
      <dgm:prSet presAssocID="{E78367B1-26C5-4D5C-9B4E-CCBCB7ACAB96}" presName="conn" presStyleLbl="parChTrans1D2" presStyleIdx="0" presStyleCnt="1"/>
      <dgm:spPr/>
      <dgm:t>
        <a:bodyPr/>
        <a:lstStyle/>
        <a:p>
          <a:endParaRPr lang="bs-Latn-BA"/>
        </a:p>
      </dgm:t>
    </dgm:pt>
    <dgm:pt modelId="{D724CCFA-D8D5-4184-8249-E71F51EDC501}" type="pres">
      <dgm:prSet presAssocID="{E78367B1-26C5-4D5C-9B4E-CCBCB7ACAB96}" presName="extraNode" presStyleLbl="node1" presStyleIdx="0" presStyleCnt="3"/>
      <dgm:spPr/>
    </dgm:pt>
    <dgm:pt modelId="{29F94133-12D8-4D59-971B-B5F5BCB367F7}" type="pres">
      <dgm:prSet presAssocID="{E78367B1-26C5-4D5C-9B4E-CCBCB7ACAB96}" presName="dstNode" presStyleLbl="node1" presStyleIdx="0" presStyleCnt="3"/>
      <dgm:spPr/>
    </dgm:pt>
    <dgm:pt modelId="{D9D9FDD0-ED43-43F5-AA6E-CC17B47B9780}" type="pres">
      <dgm:prSet presAssocID="{C1574781-D492-4580-9D95-10D6EDA2227D}" presName="text_1" presStyleLbl="node1" presStyleIdx="0" presStyleCnt="3">
        <dgm:presLayoutVars>
          <dgm:bulletEnabled val="1"/>
        </dgm:presLayoutVars>
      </dgm:prSet>
      <dgm:spPr/>
      <dgm:t>
        <a:bodyPr/>
        <a:lstStyle/>
        <a:p>
          <a:endParaRPr lang="bs-Latn-BA"/>
        </a:p>
      </dgm:t>
    </dgm:pt>
    <dgm:pt modelId="{ED8535A9-7CF1-4EB2-B1A6-F3E89D0DF3E7}" type="pres">
      <dgm:prSet presAssocID="{C1574781-D492-4580-9D95-10D6EDA2227D}" presName="accent_1" presStyleCnt="0"/>
      <dgm:spPr/>
    </dgm:pt>
    <dgm:pt modelId="{E23C51EE-2F26-4CA9-B256-E706900E8058}" type="pres">
      <dgm:prSet presAssocID="{C1574781-D492-4580-9D95-10D6EDA2227D}" presName="accentRepeatNode" presStyleLbl="solidFgAcc1" presStyleIdx="0" presStyleCnt="3"/>
      <dgm:spPr/>
    </dgm:pt>
    <dgm:pt modelId="{DE8F1F5F-BF82-46AF-AE0D-B9548E5744ED}" type="pres">
      <dgm:prSet presAssocID="{5598E3FC-2387-48AE-AAE6-D15A8796DDB6}" presName="text_2" presStyleLbl="node1" presStyleIdx="1" presStyleCnt="3">
        <dgm:presLayoutVars>
          <dgm:bulletEnabled val="1"/>
        </dgm:presLayoutVars>
      </dgm:prSet>
      <dgm:spPr/>
      <dgm:t>
        <a:bodyPr/>
        <a:lstStyle/>
        <a:p>
          <a:endParaRPr lang="bs-Latn-BA"/>
        </a:p>
      </dgm:t>
    </dgm:pt>
    <dgm:pt modelId="{2B2C8DEE-30FE-4DB3-A942-0F5FA7B6BBC8}" type="pres">
      <dgm:prSet presAssocID="{5598E3FC-2387-48AE-AAE6-D15A8796DDB6}" presName="accent_2" presStyleCnt="0"/>
      <dgm:spPr/>
    </dgm:pt>
    <dgm:pt modelId="{2C6CE29C-B8A2-4833-9DE8-A2A7B1FCA00A}" type="pres">
      <dgm:prSet presAssocID="{5598E3FC-2387-48AE-AAE6-D15A8796DDB6}" presName="accentRepeatNode" presStyleLbl="solidFgAcc1" presStyleIdx="1" presStyleCnt="3"/>
      <dgm:spPr/>
    </dgm:pt>
    <dgm:pt modelId="{F255C50A-3E38-4AE8-BADC-8EFDC1F1F8E2}" type="pres">
      <dgm:prSet presAssocID="{E89F2903-23A0-4A1F-B09C-9916E1D0E095}" presName="text_3" presStyleLbl="node1" presStyleIdx="2" presStyleCnt="3" custLinFactNeighborX="-877" custLinFactNeighborY="2116">
        <dgm:presLayoutVars>
          <dgm:bulletEnabled val="1"/>
        </dgm:presLayoutVars>
      </dgm:prSet>
      <dgm:spPr/>
      <dgm:t>
        <a:bodyPr/>
        <a:lstStyle/>
        <a:p>
          <a:endParaRPr lang="bs-Latn-BA"/>
        </a:p>
      </dgm:t>
    </dgm:pt>
    <dgm:pt modelId="{719E7F20-DFC0-4C66-A030-958FAD44CDE0}" type="pres">
      <dgm:prSet presAssocID="{E89F2903-23A0-4A1F-B09C-9916E1D0E095}" presName="accent_3" presStyleCnt="0"/>
      <dgm:spPr/>
    </dgm:pt>
    <dgm:pt modelId="{E19A995E-5183-425D-BADB-7906FBE25DB2}" type="pres">
      <dgm:prSet presAssocID="{E89F2903-23A0-4A1F-B09C-9916E1D0E095}" presName="accentRepeatNode" presStyleLbl="solidFgAcc1" presStyleIdx="2" presStyleCnt="3"/>
      <dgm:spPr/>
    </dgm:pt>
  </dgm:ptLst>
  <dgm:cxnLst>
    <dgm:cxn modelId="{05AC7B49-FC4E-45CF-BFFA-657680B7CD89}" srcId="{E78367B1-26C5-4D5C-9B4E-CCBCB7ACAB96}" destId="{C1574781-D492-4580-9D95-10D6EDA2227D}" srcOrd="0" destOrd="0" parTransId="{2EAB73EC-D058-4438-9F17-42FD33375730}" sibTransId="{1B6E314D-A6DE-4843-A810-BE6EA9734982}"/>
    <dgm:cxn modelId="{A3E9EEFB-AB40-4CC8-9502-82790962ADB1}" type="presOf" srcId="{5598E3FC-2387-48AE-AAE6-D15A8796DDB6}" destId="{DE8F1F5F-BF82-46AF-AE0D-B9548E5744ED}" srcOrd="0" destOrd="0" presId="urn:microsoft.com/office/officeart/2008/layout/VerticalCurvedList"/>
    <dgm:cxn modelId="{CD344F0B-23B5-4013-8A11-F71E7CEEF670}" srcId="{E78367B1-26C5-4D5C-9B4E-CCBCB7ACAB96}" destId="{5598E3FC-2387-48AE-AAE6-D15A8796DDB6}" srcOrd="1" destOrd="0" parTransId="{8AD10442-D191-4B35-B80C-DCD7C808508D}" sibTransId="{F4A16EBF-8725-4BA7-A45B-1F6E047A82EE}"/>
    <dgm:cxn modelId="{371404FE-C6BE-4B00-AF19-99B0E7B7C1F3}" srcId="{E78367B1-26C5-4D5C-9B4E-CCBCB7ACAB96}" destId="{E89F2903-23A0-4A1F-B09C-9916E1D0E095}" srcOrd="2" destOrd="0" parTransId="{1352540F-2FC2-4FDE-B890-B37CF281C702}" sibTransId="{BE406FD8-BC8B-493D-897F-0BBD56862BA5}"/>
    <dgm:cxn modelId="{F4E911A8-7CA9-4A1B-BAEF-A08E00B0C21E}" type="presOf" srcId="{1B6E314D-A6DE-4843-A810-BE6EA9734982}" destId="{A01167B7-A63D-4E34-8E27-A5929BCCEA00}" srcOrd="0" destOrd="0" presId="urn:microsoft.com/office/officeart/2008/layout/VerticalCurvedList"/>
    <dgm:cxn modelId="{3C3F3F9C-D1C7-4A60-A5EF-CA9561C75A44}" type="presOf" srcId="{E78367B1-26C5-4D5C-9B4E-CCBCB7ACAB96}" destId="{020D6D97-4A5F-40BD-894E-5BA3FB43476A}" srcOrd="0" destOrd="0" presId="urn:microsoft.com/office/officeart/2008/layout/VerticalCurvedList"/>
    <dgm:cxn modelId="{2EF5A2D4-6100-470C-B2C6-23BEBBC5E996}" type="presOf" srcId="{C1574781-D492-4580-9D95-10D6EDA2227D}" destId="{D9D9FDD0-ED43-43F5-AA6E-CC17B47B9780}" srcOrd="0" destOrd="0" presId="urn:microsoft.com/office/officeart/2008/layout/VerticalCurvedList"/>
    <dgm:cxn modelId="{CE2E768F-264C-4BAF-ACBA-E8571FA74B64}" type="presOf" srcId="{E89F2903-23A0-4A1F-B09C-9916E1D0E095}" destId="{F255C50A-3E38-4AE8-BADC-8EFDC1F1F8E2}" srcOrd="0" destOrd="0" presId="urn:microsoft.com/office/officeart/2008/layout/VerticalCurvedList"/>
    <dgm:cxn modelId="{FBDC73C9-F983-48F9-A35B-DCEB28023CDB}" type="presParOf" srcId="{020D6D97-4A5F-40BD-894E-5BA3FB43476A}" destId="{44FA9094-6286-476C-AD4B-F279992EC45C}" srcOrd="0" destOrd="0" presId="urn:microsoft.com/office/officeart/2008/layout/VerticalCurvedList"/>
    <dgm:cxn modelId="{B6FB0CEE-890D-422C-87BA-00A05D9CB4DC}" type="presParOf" srcId="{44FA9094-6286-476C-AD4B-F279992EC45C}" destId="{5203E17C-9823-4DB0-A65E-2946819EDDAF}" srcOrd="0" destOrd="0" presId="urn:microsoft.com/office/officeart/2008/layout/VerticalCurvedList"/>
    <dgm:cxn modelId="{4CE78B54-35C4-440C-B230-922CA2615A15}" type="presParOf" srcId="{5203E17C-9823-4DB0-A65E-2946819EDDAF}" destId="{AAD564BF-C510-40DB-9049-DA099BC00CAC}" srcOrd="0" destOrd="0" presId="urn:microsoft.com/office/officeart/2008/layout/VerticalCurvedList"/>
    <dgm:cxn modelId="{A3C677F7-8594-4A3C-96F4-4665D315715B}" type="presParOf" srcId="{5203E17C-9823-4DB0-A65E-2946819EDDAF}" destId="{A01167B7-A63D-4E34-8E27-A5929BCCEA00}" srcOrd="1" destOrd="0" presId="urn:microsoft.com/office/officeart/2008/layout/VerticalCurvedList"/>
    <dgm:cxn modelId="{6AA97298-936A-4392-8F46-0F4A048DD049}" type="presParOf" srcId="{5203E17C-9823-4DB0-A65E-2946819EDDAF}" destId="{D724CCFA-D8D5-4184-8249-E71F51EDC501}" srcOrd="2" destOrd="0" presId="urn:microsoft.com/office/officeart/2008/layout/VerticalCurvedList"/>
    <dgm:cxn modelId="{8E473DFA-56D0-4901-9310-24984CD12603}" type="presParOf" srcId="{5203E17C-9823-4DB0-A65E-2946819EDDAF}" destId="{29F94133-12D8-4D59-971B-B5F5BCB367F7}" srcOrd="3" destOrd="0" presId="urn:microsoft.com/office/officeart/2008/layout/VerticalCurvedList"/>
    <dgm:cxn modelId="{3C774B5B-2BD8-4DC3-B3FC-1B8762748134}" type="presParOf" srcId="{44FA9094-6286-476C-AD4B-F279992EC45C}" destId="{D9D9FDD0-ED43-43F5-AA6E-CC17B47B9780}" srcOrd="1" destOrd="0" presId="urn:microsoft.com/office/officeart/2008/layout/VerticalCurvedList"/>
    <dgm:cxn modelId="{620608D2-B9E0-4A4C-86E5-96A3DDE74B0E}" type="presParOf" srcId="{44FA9094-6286-476C-AD4B-F279992EC45C}" destId="{ED8535A9-7CF1-4EB2-B1A6-F3E89D0DF3E7}" srcOrd="2" destOrd="0" presId="urn:microsoft.com/office/officeart/2008/layout/VerticalCurvedList"/>
    <dgm:cxn modelId="{A48F887E-A70A-41FF-BD0C-34EA3AB65A50}" type="presParOf" srcId="{ED8535A9-7CF1-4EB2-B1A6-F3E89D0DF3E7}" destId="{E23C51EE-2F26-4CA9-B256-E706900E8058}" srcOrd="0" destOrd="0" presId="urn:microsoft.com/office/officeart/2008/layout/VerticalCurvedList"/>
    <dgm:cxn modelId="{CAA7627A-5492-4E59-B87E-84F7B71E2A0C}" type="presParOf" srcId="{44FA9094-6286-476C-AD4B-F279992EC45C}" destId="{DE8F1F5F-BF82-46AF-AE0D-B9548E5744ED}" srcOrd="3" destOrd="0" presId="urn:microsoft.com/office/officeart/2008/layout/VerticalCurvedList"/>
    <dgm:cxn modelId="{0033D2F8-81AD-4819-B066-3DD133DB7866}" type="presParOf" srcId="{44FA9094-6286-476C-AD4B-F279992EC45C}" destId="{2B2C8DEE-30FE-4DB3-A942-0F5FA7B6BBC8}" srcOrd="4" destOrd="0" presId="urn:microsoft.com/office/officeart/2008/layout/VerticalCurvedList"/>
    <dgm:cxn modelId="{734BB5D9-1853-4EF3-9A3F-899FC2E156A8}" type="presParOf" srcId="{2B2C8DEE-30FE-4DB3-A942-0F5FA7B6BBC8}" destId="{2C6CE29C-B8A2-4833-9DE8-A2A7B1FCA00A}" srcOrd="0" destOrd="0" presId="urn:microsoft.com/office/officeart/2008/layout/VerticalCurvedList"/>
    <dgm:cxn modelId="{E1E3E9EF-3F0C-4CB7-8A04-447F0799498A}" type="presParOf" srcId="{44FA9094-6286-476C-AD4B-F279992EC45C}" destId="{F255C50A-3E38-4AE8-BADC-8EFDC1F1F8E2}" srcOrd="5" destOrd="0" presId="urn:microsoft.com/office/officeart/2008/layout/VerticalCurvedList"/>
    <dgm:cxn modelId="{C3E40525-D6C9-4380-BF41-EB00848A96B5}" type="presParOf" srcId="{44FA9094-6286-476C-AD4B-F279992EC45C}" destId="{719E7F20-DFC0-4C66-A030-958FAD44CDE0}" srcOrd="6" destOrd="0" presId="urn:microsoft.com/office/officeart/2008/layout/VerticalCurvedList"/>
    <dgm:cxn modelId="{7EA1DEEB-0D32-4A82-A604-9D80B2889F19}" type="presParOf" srcId="{719E7F20-DFC0-4C66-A030-958FAD44CDE0}" destId="{E19A995E-5183-425D-BADB-7906FBE25DB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5E852B-8BCE-4C66-AF56-A8EE25FC4590}"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440E2644-F21A-4401-AC54-676765F13B13}">
      <dgm:prSet phldrT="[Text]"/>
      <dgm:spPr/>
      <dgm:t>
        <a:bodyPr/>
        <a:lstStyle/>
        <a:p>
          <a:r>
            <a:rPr lang="bs-Latn-BA" dirty="0" smtClean="0"/>
            <a:t>Što uži obim dozvole uz što veća ograničenja predmeta, sadržaja (vrsta korištenja), prostora i vremena uz što veću naknadu</a:t>
          </a:r>
          <a:endParaRPr lang="en-US" dirty="0"/>
        </a:p>
      </dgm:t>
    </dgm:pt>
    <dgm:pt modelId="{8E796D2E-CBA0-4525-BFDB-092AC11E2FFA}" type="parTrans" cxnId="{FE9F4D6F-522A-49DE-9CB3-17749F43D15E}">
      <dgm:prSet/>
      <dgm:spPr/>
      <dgm:t>
        <a:bodyPr/>
        <a:lstStyle/>
        <a:p>
          <a:endParaRPr lang="en-US"/>
        </a:p>
      </dgm:t>
    </dgm:pt>
    <dgm:pt modelId="{1253455A-C5A0-4560-87C8-85091487A2C7}" type="sibTrans" cxnId="{FE9F4D6F-522A-49DE-9CB3-17749F43D15E}">
      <dgm:prSet/>
      <dgm:spPr/>
      <dgm:t>
        <a:bodyPr/>
        <a:lstStyle/>
        <a:p>
          <a:endParaRPr lang="en-US"/>
        </a:p>
      </dgm:t>
    </dgm:pt>
    <dgm:pt modelId="{75845F67-C3D0-408D-B8F8-9D97DB0D23E7}">
      <dgm:prSet phldrT="[Text]"/>
      <dgm:spPr/>
      <dgm:t>
        <a:bodyPr/>
        <a:lstStyle/>
        <a:p>
          <a:r>
            <a:rPr lang="bs-Latn-BA" dirty="0" smtClean="0"/>
            <a:t>Što veći obim i vrste korištenja uz što manje ograničenja za što manju naknadu</a:t>
          </a:r>
          <a:endParaRPr lang="en-US" dirty="0"/>
        </a:p>
      </dgm:t>
    </dgm:pt>
    <dgm:pt modelId="{79829CAE-7A3C-4F9A-9E57-749EA58A3924}" type="parTrans" cxnId="{5251F12F-433E-4ADD-A311-C26F69400367}">
      <dgm:prSet/>
      <dgm:spPr/>
      <dgm:t>
        <a:bodyPr/>
        <a:lstStyle/>
        <a:p>
          <a:endParaRPr lang="en-US"/>
        </a:p>
      </dgm:t>
    </dgm:pt>
    <dgm:pt modelId="{DA2D24A7-591E-4013-9288-E5A7B9F13AA6}" type="sibTrans" cxnId="{5251F12F-433E-4ADD-A311-C26F69400367}">
      <dgm:prSet/>
      <dgm:spPr/>
      <dgm:t>
        <a:bodyPr/>
        <a:lstStyle/>
        <a:p>
          <a:endParaRPr lang="en-US"/>
        </a:p>
      </dgm:t>
    </dgm:pt>
    <dgm:pt modelId="{31A454DE-1C37-4C29-91E9-94D21465D5D9}" type="pres">
      <dgm:prSet presAssocID="{895E852B-8BCE-4C66-AF56-A8EE25FC4590}" presName="compositeShape" presStyleCnt="0">
        <dgm:presLayoutVars>
          <dgm:chMax val="2"/>
          <dgm:dir/>
          <dgm:resizeHandles val="exact"/>
        </dgm:presLayoutVars>
      </dgm:prSet>
      <dgm:spPr/>
      <dgm:t>
        <a:bodyPr/>
        <a:lstStyle/>
        <a:p>
          <a:endParaRPr lang="en-US"/>
        </a:p>
      </dgm:t>
    </dgm:pt>
    <dgm:pt modelId="{99815916-9D46-49BD-BC4E-FEB9B986D328}" type="pres">
      <dgm:prSet presAssocID="{895E852B-8BCE-4C66-AF56-A8EE25FC4590}" presName="divider" presStyleLbl="fgShp" presStyleIdx="0" presStyleCnt="1"/>
      <dgm:spPr/>
    </dgm:pt>
    <dgm:pt modelId="{2747F35B-C7F9-4612-9899-1FF2441520CB}" type="pres">
      <dgm:prSet presAssocID="{440E2644-F21A-4401-AC54-676765F13B13}" presName="downArrow" presStyleLbl="node1" presStyleIdx="0" presStyleCnt="2"/>
      <dgm:spPr/>
    </dgm:pt>
    <dgm:pt modelId="{C8A8B2F3-BC96-4AFC-9661-5A458A38CA32}" type="pres">
      <dgm:prSet presAssocID="{440E2644-F21A-4401-AC54-676765F13B13}" presName="downArrowText" presStyleLbl="revTx" presStyleIdx="0" presStyleCnt="2" custScaleX="163633">
        <dgm:presLayoutVars>
          <dgm:bulletEnabled val="1"/>
        </dgm:presLayoutVars>
      </dgm:prSet>
      <dgm:spPr/>
      <dgm:t>
        <a:bodyPr/>
        <a:lstStyle/>
        <a:p>
          <a:endParaRPr lang="en-US"/>
        </a:p>
      </dgm:t>
    </dgm:pt>
    <dgm:pt modelId="{2371EEFA-3ED4-4E44-98A5-4E555F09B46E}" type="pres">
      <dgm:prSet presAssocID="{75845F67-C3D0-408D-B8F8-9D97DB0D23E7}" presName="upArrow" presStyleLbl="node1" presStyleIdx="1" presStyleCnt="2"/>
      <dgm:spPr/>
    </dgm:pt>
    <dgm:pt modelId="{D6D163D5-0660-4A73-84A5-2035C46D1D33}" type="pres">
      <dgm:prSet presAssocID="{75845F67-C3D0-408D-B8F8-9D97DB0D23E7}" presName="upArrowText" presStyleLbl="revTx" presStyleIdx="1" presStyleCnt="2">
        <dgm:presLayoutVars>
          <dgm:bulletEnabled val="1"/>
        </dgm:presLayoutVars>
      </dgm:prSet>
      <dgm:spPr/>
      <dgm:t>
        <a:bodyPr/>
        <a:lstStyle/>
        <a:p>
          <a:endParaRPr lang="en-US"/>
        </a:p>
      </dgm:t>
    </dgm:pt>
  </dgm:ptLst>
  <dgm:cxnLst>
    <dgm:cxn modelId="{5251F12F-433E-4ADD-A311-C26F69400367}" srcId="{895E852B-8BCE-4C66-AF56-A8EE25FC4590}" destId="{75845F67-C3D0-408D-B8F8-9D97DB0D23E7}" srcOrd="1" destOrd="0" parTransId="{79829CAE-7A3C-4F9A-9E57-749EA58A3924}" sibTransId="{DA2D24A7-591E-4013-9288-E5A7B9F13AA6}"/>
    <dgm:cxn modelId="{FE9F4D6F-522A-49DE-9CB3-17749F43D15E}" srcId="{895E852B-8BCE-4C66-AF56-A8EE25FC4590}" destId="{440E2644-F21A-4401-AC54-676765F13B13}" srcOrd="0" destOrd="0" parTransId="{8E796D2E-CBA0-4525-BFDB-092AC11E2FFA}" sibTransId="{1253455A-C5A0-4560-87C8-85091487A2C7}"/>
    <dgm:cxn modelId="{9C5E349F-3218-4D4E-9571-A75CD34B157D}" type="presOf" srcId="{895E852B-8BCE-4C66-AF56-A8EE25FC4590}" destId="{31A454DE-1C37-4C29-91E9-94D21465D5D9}" srcOrd="0" destOrd="0" presId="urn:microsoft.com/office/officeart/2005/8/layout/arrow3"/>
    <dgm:cxn modelId="{86146AEF-0DF1-4DA6-A0EE-55C7AF9A8230}" type="presOf" srcId="{75845F67-C3D0-408D-B8F8-9D97DB0D23E7}" destId="{D6D163D5-0660-4A73-84A5-2035C46D1D33}" srcOrd="0" destOrd="0" presId="urn:microsoft.com/office/officeart/2005/8/layout/arrow3"/>
    <dgm:cxn modelId="{1122ABC3-9473-4F66-8691-E662F6F1E439}" type="presOf" srcId="{440E2644-F21A-4401-AC54-676765F13B13}" destId="{C8A8B2F3-BC96-4AFC-9661-5A458A38CA32}" srcOrd="0" destOrd="0" presId="urn:microsoft.com/office/officeart/2005/8/layout/arrow3"/>
    <dgm:cxn modelId="{59F36EC8-889B-4C78-89BA-7D5F8BB5711D}" type="presParOf" srcId="{31A454DE-1C37-4C29-91E9-94D21465D5D9}" destId="{99815916-9D46-49BD-BC4E-FEB9B986D328}" srcOrd="0" destOrd="0" presId="urn:microsoft.com/office/officeart/2005/8/layout/arrow3"/>
    <dgm:cxn modelId="{E8EC7599-6D71-435A-965B-F9B05CB8CF68}" type="presParOf" srcId="{31A454DE-1C37-4C29-91E9-94D21465D5D9}" destId="{2747F35B-C7F9-4612-9899-1FF2441520CB}" srcOrd="1" destOrd="0" presId="urn:microsoft.com/office/officeart/2005/8/layout/arrow3"/>
    <dgm:cxn modelId="{2D62FA6C-81A1-406A-A782-2B839DC3CD4D}" type="presParOf" srcId="{31A454DE-1C37-4C29-91E9-94D21465D5D9}" destId="{C8A8B2F3-BC96-4AFC-9661-5A458A38CA32}" srcOrd="2" destOrd="0" presId="urn:microsoft.com/office/officeart/2005/8/layout/arrow3"/>
    <dgm:cxn modelId="{4D621A3F-D7A0-433F-BF85-61ED87AEB680}" type="presParOf" srcId="{31A454DE-1C37-4C29-91E9-94D21465D5D9}" destId="{2371EEFA-3ED4-4E44-98A5-4E555F09B46E}" srcOrd="3" destOrd="0" presId="urn:microsoft.com/office/officeart/2005/8/layout/arrow3"/>
    <dgm:cxn modelId="{8348C6A8-A685-43FC-9BC4-75494675D238}" type="presParOf" srcId="{31A454DE-1C37-4C29-91E9-94D21465D5D9}" destId="{D6D163D5-0660-4A73-84A5-2035C46D1D33}"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B10687-58AE-413B-86F8-E93D5CA0F68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bs-Latn-BA"/>
        </a:p>
      </dgm:t>
    </dgm:pt>
    <dgm:pt modelId="{7933A674-6A74-4625-80DA-F541574402C4}">
      <dgm:prSet phldrT="[Text]"/>
      <dgm:spPr/>
      <dgm:t>
        <a:bodyPr/>
        <a:lstStyle/>
        <a:p>
          <a:r>
            <a:rPr lang="bs-Latn-BA" dirty="0" smtClean="0"/>
            <a:t>Izdavački ugovor</a:t>
          </a:r>
          <a:endParaRPr lang="bs-Latn-BA" dirty="0"/>
        </a:p>
      </dgm:t>
    </dgm:pt>
    <dgm:pt modelId="{BB3CB826-4565-4019-B99E-EB49CBAAF36A}" type="parTrans" cxnId="{6CFB2EB8-8E26-4756-8940-1694CEB0A4F2}">
      <dgm:prSet/>
      <dgm:spPr/>
      <dgm:t>
        <a:bodyPr/>
        <a:lstStyle/>
        <a:p>
          <a:endParaRPr lang="bs-Latn-BA"/>
        </a:p>
      </dgm:t>
    </dgm:pt>
    <dgm:pt modelId="{75401944-514C-4442-9D46-FAEA1F24D67B}" type="sibTrans" cxnId="{6CFB2EB8-8E26-4756-8940-1694CEB0A4F2}">
      <dgm:prSet/>
      <dgm:spPr/>
      <dgm:t>
        <a:bodyPr/>
        <a:lstStyle/>
        <a:p>
          <a:endParaRPr lang="bs-Latn-BA"/>
        </a:p>
      </dgm:t>
    </dgm:pt>
    <dgm:pt modelId="{5D1ACABD-9988-459D-8DEE-660272EE4D4B}">
      <dgm:prSet phldrT="[Text]"/>
      <dgm:spPr/>
      <dgm:t>
        <a:bodyPr/>
        <a:lstStyle/>
        <a:p>
          <a:r>
            <a:rPr lang="bs-Latn-BA" dirty="0" smtClean="0"/>
            <a:t>Ugovor o izvođenju</a:t>
          </a:r>
          <a:endParaRPr lang="bs-Latn-BA" dirty="0"/>
        </a:p>
      </dgm:t>
    </dgm:pt>
    <dgm:pt modelId="{E7466717-D6DF-42C8-8E5D-CCC57D9887AC}" type="parTrans" cxnId="{5D415115-9D10-48AB-BF42-2151A0121D08}">
      <dgm:prSet/>
      <dgm:spPr/>
      <dgm:t>
        <a:bodyPr/>
        <a:lstStyle/>
        <a:p>
          <a:endParaRPr lang="bs-Latn-BA"/>
        </a:p>
      </dgm:t>
    </dgm:pt>
    <dgm:pt modelId="{48359441-FEAD-4832-B646-2D7AD2D7FA17}" type="sibTrans" cxnId="{5D415115-9D10-48AB-BF42-2151A0121D08}">
      <dgm:prSet/>
      <dgm:spPr/>
      <dgm:t>
        <a:bodyPr/>
        <a:lstStyle/>
        <a:p>
          <a:endParaRPr lang="bs-Latn-BA"/>
        </a:p>
      </dgm:t>
    </dgm:pt>
    <dgm:pt modelId="{71610ED9-AC6C-466D-96F8-55A3DA99820A}">
      <dgm:prSet phldrT="[Text]"/>
      <dgm:spPr/>
      <dgm:t>
        <a:bodyPr/>
        <a:lstStyle/>
        <a:p>
          <a:r>
            <a:rPr lang="pl-PL" dirty="0" smtClean="0"/>
            <a:t>Ugovor o stvaranju djela po narudžbi </a:t>
          </a:r>
          <a:endParaRPr lang="bs-Latn-BA" dirty="0"/>
        </a:p>
      </dgm:t>
    </dgm:pt>
    <dgm:pt modelId="{EC8C258D-B947-4B8A-BD4E-B197F9D87BB3}" type="parTrans" cxnId="{235E0BF6-929B-4D42-BA9A-D2F71D847AD0}">
      <dgm:prSet/>
      <dgm:spPr/>
      <dgm:t>
        <a:bodyPr/>
        <a:lstStyle/>
        <a:p>
          <a:endParaRPr lang="bs-Latn-BA"/>
        </a:p>
      </dgm:t>
    </dgm:pt>
    <dgm:pt modelId="{7ABB9D51-AA1A-46FE-8592-36692861A5E8}" type="sibTrans" cxnId="{235E0BF6-929B-4D42-BA9A-D2F71D847AD0}">
      <dgm:prSet/>
      <dgm:spPr/>
      <dgm:t>
        <a:bodyPr/>
        <a:lstStyle/>
        <a:p>
          <a:endParaRPr lang="bs-Latn-BA"/>
        </a:p>
      </dgm:t>
    </dgm:pt>
    <dgm:pt modelId="{90F89409-55E9-4B8E-97FE-CA8F20351AE8}">
      <dgm:prSet phldrT="[Text]"/>
      <dgm:spPr/>
      <dgm:t>
        <a:bodyPr/>
        <a:lstStyle/>
        <a:p>
          <a:r>
            <a:rPr lang="bs-Latn-BA" dirty="0" smtClean="0"/>
            <a:t>Ugovor o filmskoj produkciji</a:t>
          </a:r>
          <a:endParaRPr lang="bs-Latn-BA" dirty="0"/>
        </a:p>
      </dgm:t>
    </dgm:pt>
    <dgm:pt modelId="{DB1A7618-D3EE-4E73-8390-0141BAD79C02}" type="parTrans" cxnId="{09915B27-196D-467C-B7C6-31E59E367B7B}">
      <dgm:prSet/>
      <dgm:spPr/>
    </dgm:pt>
    <dgm:pt modelId="{41BDA6BA-A0AD-4A44-A7B4-91FC39F7EBC4}" type="sibTrans" cxnId="{09915B27-196D-467C-B7C6-31E59E367B7B}">
      <dgm:prSet/>
      <dgm:spPr/>
    </dgm:pt>
    <dgm:pt modelId="{8C838F5C-581D-4B13-9241-97676C9F3026}">
      <dgm:prSet phldrT="[Text]"/>
      <dgm:spPr/>
      <dgm:t>
        <a:bodyPr/>
        <a:lstStyle/>
        <a:p>
          <a:r>
            <a:rPr lang="bs-Latn-BA" dirty="0" smtClean="0"/>
            <a:t>Ugovor o audiovizuelnom prilagođavanju</a:t>
          </a:r>
          <a:endParaRPr lang="bs-Latn-BA" dirty="0"/>
        </a:p>
      </dgm:t>
    </dgm:pt>
    <dgm:pt modelId="{D2EFD1B3-38F3-46DA-858B-7F1A0785968E}" type="parTrans" cxnId="{EA24FAB0-AE26-4859-88C1-439CE8959883}">
      <dgm:prSet/>
      <dgm:spPr/>
    </dgm:pt>
    <dgm:pt modelId="{4C8DF18E-E300-4129-A358-7334F8B98CC0}" type="sibTrans" cxnId="{EA24FAB0-AE26-4859-88C1-439CE8959883}">
      <dgm:prSet/>
      <dgm:spPr/>
    </dgm:pt>
    <dgm:pt modelId="{9F928BBF-4ED7-44CA-B6F4-04902EC4D4FC}" type="pres">
      <dgm:prSet presAssocID="{EDB10687-58AE-413B-86F8-E93D5CA0F68B}" presName="Name0" presStyleCnt="0">
        <dgm:presLayoutVars>
          <dgm:chMax val="7"/>
          <dgm:chPref val="7"/>
          <dgm:dir/>
        </dgm:presLayoutVars>
      </dgm:prSet>
      <dgm:spPr/>
      <dgm:t>
        <a:bodyPr/>
        <a:lstStyle/>
        <a:p>
          <a:endParaRPr lang="bs-Latn-BA"/>
        </a:p>
      </dgm:t>
    </dgm:pt>
    <dgm:pt modelId="{B0A958BF-18FC-48F6-83D0-A7FEEEDF02CA}" type="pres">
      <dgm:prSet presAssocID="{EDB10687-58AE-413B-86F8-E93D5CA0F68B}" presName="Name1" presStyleCnt="0"/>
      <dgm:spPr/>
    </dgm:pt>
    <dgm:pt modelId="{96186F56-93D4-435D-92A9-50E063FDCE19}" type="pres">
      <dgm:prSet presAssocID="{EDB10687-58AE-413B-86F8-E93D5CA0F68B}" presName="cycle" presStyleCnt="0"/>
      <dgm:spPr/>
    </dgm:pt>
    <dgm:pt modelId="{FD1F40C9-F2B8-4ECC-B414-FB8E614D33DB}" type="pres">
      <dgm:prSet presAssocID="{EDB10687-58AE-413B-86F8-E93D5CA0F68B}" presName="srcNode" presStyleLbl="node1" presStyleIdx="0" presStyleCnt="5"/>
      <dgm:spPr/>
    </dgm:pt>
    <dgm:pt modelId="{DC4CCB6B-07F0-45C6-9DFB-7E1B785ADB9C}" type="pres">
      <dgm:prSet presAssocID="{EDB10687-58AE-413B-86F8-E93D5CA0F68B}" presName="conn" presStyleLbl="parChTrans1D2" presStyleIdx="0" presStyleCnt="1"/>
      <dgm:spPr/>
      <dgm:t>
        <a:bodyPr/>
        <a:lstStyle/>
        <a:p>
          <a:endParaRPr lang="bs-Latn-BA"/>
        </a:p>
      </dgm:t>
    </dgm:pt>
    <dgm:pt modelId="{2EE6831B-46DA-4CFD-93BE-F14FD5D2DAFF}" type="pres">
      <dgm:prSet presAssocID="{EDB10687-58AE-413B-86F8-E93D5CA0F68B}" presName="extraNode" presStyleLbl="node1" presStyleIdx="0" presStyleCnt="5"/>
      <dgm:spPr/>
    </dgm:pt>
    <dgm:pt modelId="{0408951B-D44F-4794-9004-DCD7D3F0D973}" type="pres">
      <dgm:prSet presAssocID="{EDB10687-58AE-413B-86F8-E93D5CA0F68B}" presName="dstNode" presStyleLbl="node1" presStyleIdx="0" presStyleCnt="5"/>
      <dgm:spPr/>
    </dgm:pt>
    <dgm:pt modelId="{E77A12ED-8452-4C99-93AF-CA8800E711BE}" type="pres">
      <dgm:prSet presAssocID="{7933A674-6A74-4625-80DA-F541574402C4}" presName="text_1" presStyleLbl="node1" presStyleIdx="0" presStyleCnt="5">
        <dgm:presLayoutVars>
          <dgm:bulletEnabled val="1"/>
        </dgm:presLayoutVars>
      </dgm:prSet>
      <dgm:spPr/>
      <dgm:t>
        <a:bodyPr/>
        <a:lstStyle/>
        <a:p>
          <a:endParaRPr lang="bs-Latn-BA"/>
        </a:p>
      </dgm:t>
    </dgm:pt>
    <dgm:pt modelId="{D604C966-80BF-4763-92E2-CB6B6452E9F8}" type="pres">
      <dgm:prSet presAssocID="{7933A674-6A74-4625-80DA-F541574402C4}" presName="accent_1" presStyleCnt="0"/>
      <dgm:spPr/>
    </dgm:pt>
    <dgm:pt modelId="{2FB99E0E-DB01-46A0-A8EE-DD86FDABB377}" type="pres">
      <dgm:prSet presAssocID="{7933A674-6A74-4625-80DA-F541574402C4}" presName="accentRepeatNode" presStyleLbl="solidFgAcc1" presStyleIdx="0" presStyleCnt="5"/>
      <dgm:spPr/>
    </dgm:pt>
    <dgm:pt modelId="{462164F5-5CB5-4BFE-85AF-A7707DE8C891}" type="pres">
      <dgm:prSet presAssocID="{5D1ACABD-9988-459D-8DEE-660272EE4D4B}" presName="text_2" presStyleLbl="node1" presStyleIdx="1" presStyleCnt="5">
        <dgm:presLayoutVars>
          <dgm:bulletEnabled val="1"/>
        </dgm:presLayoutVars>
      </dgm:prSet>
      <dgm:spPr/>
      <dgm:t>
        <a:bodyPr/>
        <a:lstStyle/>
        <a:p>
          <a:endParaRPr lang="bs-Latn-BA"/>
        </a:p>
      </dgm:t>
    </dgm:pt>
    <dgm:pt modelId="{42B6DF7A-66BA-479C-8620-7C66B739A8A5}" type="pres">
      <dgm:prSet presAssocID="{5D1ACABD-9988-459D-8DEE-660272EE4D4B}" presName="accent_2" presStyleCnt="0"/>
      <dgm:spPr/>
    </dgm:pt>
    <dgm:pt modelId="{F320872B-81B8-42AD-ADB7-84EB024D8CFA}" type="pres">
      <dgm:prSet presAssocID="{5D1ACABD-9988-459D-8DEE-660272EE4D4B}" presName="accentRepeatNode" presStyleLbl="solidFgAcc1" presStyleIdx="1" presStyleCnt="5"/>
      <dgm:spPr/>
    </dgm:pt>
    <dgm:pt modelId="{9D4F26DF-831F-49EC-BB06-810252657C0D}" type="pres">
      <dgm:prSet presAssocID="{71610ED9-AC6C-466D-96F8-55A3DA99820A}" presName="text_3" presStyleLbl="node1" presStyleIdx="2" presStyleCnt="5">
        <dgm:presLayoutVars>
          <dgm:bulletEnabled val="1"/>
        </dgm:presLayoutVars>
      </dgm:prSet>
      <dgm:spPr/>
      <dgm:t>
        <a:bodyPr/>
        <a:lstStyle/>
        <a:p>
          <a:endParaRPr lang="bs-Latn-BA"/>
        </a:p>
      </dgm:t>
    </dgm:pt>
    <dgm:pt modelId="{B93565B3-6A8A-4B93-830B-AF3928696643}" type="pres">
      <dgm:prSet presAssocID="{71610ED9-AC6C-466D-96F8-55A3DA99820A}" presName="accent_3" presStyleCnt="0"/>
      <dgm:spPr/>
    </dgm:pt>
    <dgm:pt modelId="{77D99BE7-D1E0-4A2E-BF4E-6171EBB7B098}" type="pres">
      <dgm:prSet presAssocID="{71610ED9-AC6C-466D-96F8-55A3DA99820A}" presName="accentRepeatNode" presStyleLbl="solidFgAcc1" presStyleIdx="2" presStyleCnt="5"/>
      <dgm:spPr/>
    </dgm:pt>
    <dgm:pt modelId="{976A7828-887F-4FBE-85DF-0F674045510A}" type="pres">
      <dgm:prSet presAssocID="{90F89409-55E9-4B8E-97FE-CA8F20351AE8}" presName="text_4" presStyleLbl="node1" presStyleIdx="3" presStyleCnt="5">
        <dgm:presLayoutVars>
          <dgm:bulletEnabled val="1"/>
        </dgm:presLayoutVars>
      </dgm:prSet>
      <dgm:spPr/>
      <dgm:t>
        <a:bodyPr/>
        <a:lstStyle/>
        <a:p>
          <a:endParaRPr lang="bs-Latn-BA"/>
        </a:p>
      </dgm:t>
    </dgm:pt>
    <dgm:pt modelId="{71F80B76-E45C-4987-957D-A066BACCEDB7}" type="pres">
      <dgm:prSet presAssocID="{90F89409-55E9-4B8E-97FE-CA8F20351AE8}" presName="accent_4" presStyleCnt="0"/>
      <dgm:spPr/>
    </dgm:pt>
    <dgm:pt modelId="{8F416C5C-AC86-451C-91D1-AC824E31050E}" type="pres">
      <dgm:prSet presAssocID="{90F89409-55E9-4B8E-97FE-CA8F20351AE8}" presName="accentRepeatNode" presStyleLbl="solidFgAcc1" presStyleIdx="3" presStyleCnt="5"/>
      <dgm:spPr/>
    </dgm:pt>
    <dgm:pt modelId="{7C48D033-F518-4772-A5C0-0F4974DB2F72}" type="pres">
      <dgm:prSet presAssocID="{8C838F5C-581D-4B13-9241-97676C9F3026}" presName="text_5" presStyleLbl="node1" presStyleIdx="4" presStyleCnt="5">
        <dgm:presLayoutVars>
          <dgm:bulletEnabled val="1"/>
        </dgm:presLayoutVars>
      </dgm:prSet>
      <dgm:spPr/>
      <dgm:t>
        <a:bodyPr/>
        <a:lstStyle/>
        <a:p>
          <a:endParaRPr lang="en-US"/>
        </a:p>
      </dgm:t>
    </dgm:pt>
    <dgm:pt modelId="{7DB9221E-DA1F-49AC-8727-F3D75D8C19B5}" type="pres">
      <dgm:prSet presAssocID="{8C838F5C-581D-4B13-9241-97676C9F3026}" presName="accent_5" presStyleCnt="0"/>
      <dgm:spPr/>
    </dgm:pt>
    <dgm:pt modelId="{02BD32D3-CFD1-4E7E-A67D-449D69326593}" type="pres">
      <dgm:prSet presAssocID="{8C838F5C-581D-4B13-9241-97676C9F3026}" presName="accentRepeatNode" presStyleLbl="solidFgAcc1" presStyleIdx="4" presStyleCnt="5"/>
      <dgm:spPr/>
    </dgm:pt>
  </dgm:ptLst>
  <dgm:cxnLst>
    <dgm:cxn modelId="{4CAA95E3-5DE1-4DA7-A991-F5A650D3411E}" type="presOf" srcId="{71610ED9-AC6C-466D-96F8-55A3DA99820A}" destId="{9D4F26DF-831F-49EC-BB06-810252657C0D}" srcOrd="0" destOrd="0" presId="urn:microsoft.com/office/officeart/2008/layout/VerticalCurvedList"/>
    <dgm:cxn modelId="{7DC36F63-8FA1-4086-850F-7A957F28A240}" type="presOf" srcId="{7933A674-6A74-4625-80DA-F541574402C4}" destId="{E77A12ED-8452-4C99-93AF-CA8800E711BE}" srcOrd="0" destOrd="0" presId="urn:microsoft.com/office/officeart/2008/layout/VerticalCurvedList"/>
    <dgm:cxn modelId="{B5F0ED17-444E-4E78-8CD9-73E22DE7B02A}" type="presOf" srcId="{8C838F5C-581D-4B13-9241-97676C9F3026}" destId="{7C48D033-F518-4772-A5C0-0F4974DB2F72}" srcOrd="0" destOrd="0" presId="urn:microsoft.com/office/officeart/2008/layout/VerticalCurvedList"/>
    <dgm:cxn modelId="{EA24FAB0-AE26-4859-88C1-439CE8959883}" srcId="{EDB10687-58AE-413B-86F8-E93D5CA0F68B}" destId="{8C838F5C-581D-4B13-9241-97676C9F3026}" srcOrd="4" destOrd="0" parTransId="{D2EFD1B3-38F3-46DA-858B-7F1A0785968E}" sibTransId="{4C8DF18E-E300-4129-A358-7334F8B98CC0}"/>
    <dgm:cxn modelId="{FD05D6FE-CCAB-4F99-B421-8C2DB056966A}" type="presOf" srcId="{EDB10687-58AE-413B-86F8-E93D5CA0F68B}" destId="{9F928BBF-4ED7-44CA-B6F4-04902EC4D4FC}" srcOrd="0" destOrd="0" presId="urn:microsoft.com/office/officeart/2008/layout/VerticalCurvedList"/>
    <dgm:cxn modelId="{6CFB2EB8-8E26-4756-8940-1694CEB0A4F2}" srcId="{EDB10687-58AE-413B-86F8-E93D5CA0F68B}" destId="{7933A674-6A74-4625-80DA-F541574402C4}" srcOrd="0" destOrd="0" parTransId="{BB3CB826-4565-4019-B99E-EB49CBAAF36A}" sibTransId="{75401944-514C-4442-9D46-FAEA1F24D67B}"/>
    <dgm:cxn modelId="{235E0BF6-929B-4D42-BA9A-D2F71D847AD0}" srcId="{EDB10687-58AE-413B-86F8-E93D5CA0F68B}" destId="{71610ED9-AC6C-466D-96F8-55A3DA99820A}" srcOrd="2" destOrd="0" parTransId="{EC8C258D-B947-4B8A-BD4E-B197F9D87BB3}" sibTransId="{7ABB9D51-AA1A-46FE-8592-36692861A5E8}"/>
    <dgm:cxn modelId="{D3AEEC6C-6D23-4C71-BDA1-00C94D957553}" type="presOf" srcId="{90F89409-55E9-4B8E-97FE-CA8F20351AE8}" destId="{976A7828-887F-4FBE-85DF-0F674045510A}" srcOrd="0" destOrd="0" presId="urn:microsoft.com/office/officeart/2008/layout/VerticalCurvedList"/>
    <dgm:cxn modelId="{5D415115-9D10-48AB-BF42-2151A0121D08}" srcId="{EDB10687-58AE-413B-86F8-E93D5CA0F68B}" destId="{5D1ACABD-9988-459D-8DEE-660272EE4D4B}" srcOrd="1" destOrd="0" parTransId="{E7466717-D6DF-42C8-8E5D-CCC57D9887AC}" sibTransId="{48359441-FEAD-4832-B646-2D7AD2D7FA17}"/>
    <dgm:cxn modelId="{09915B27-196D-467C-B7C6-31E59E367B7B}" srcId="{EDB10687-58AE-413B-86F8-E93D5CA0F68B}" destId="{90F89409-55E9-4B8E-97FE-CA8F20351AE8}" srcOrd="3" destOrd="0" parTransId="{DB1A7618-D3EE-4E73-8390-0141BAD79C02}" sibTransId="{41BDA6BA-A0AD-4A44-A7B4-91FC39F7EBC4}"/>
    <dgm:cxn modelId="{A64870B3-C5DC-4D65-8CFC-D40724BDE8DB}" type="presOf" srcId="{5D1ACABD-9988-459D-8DEE-660272EE4D4B}" destId="{462164F5-5CB5-4BFE-85AF-A7707DE8C891}" srcOrd="0" destOrd="0" presId="urn:microsoft.com/office/officeart/2008/layout/VerticalCurvedList"/>
    <dgm:cxn modelId="{46AD6C21-93CE-4CD8-A3CB-90BCE9EC678A}" type="presOf" srcId="{75401944-514C-4442-9D46-FAEA1F24D67B}" destId="{DC4CCB6B-07F0-45C6-9DFB-7E1B785ADB9C}" srcOrd="0" destOrd="0" presId="urn:microsoft.com/office/officeart/2008/layout/VerticalCurvedList"/>
    <dgm:cxn modelId="{9500CB3C-E957-47CB-81B1-550F1D350327}" type="presParOf" srcId="{9F928BBF-4ED7-44CA-B6F4-04902EC4D4FC}" destId="{B0A958BF-18FC-48F6-83D0-A7FEEEDF02CA}" srcOrd="0" destOrd="0" presId="urn:microsoft.com/office/officeart/2008/layout/VerticalCurvedList"/>
    <dgm:cxn modelId="{3AB33166-A8E4-46E0-A920-C647627FB941}" type="presParOf" srcId="{B0A958BF-18FC-48F6-83D0-A7FEEEDF02CA}" destId="{96186F56-93D4-435D-92A9-50E063FDCE19}" srcOrd="0" destOrd="0" presId="urn:microsoft.com/office/officeart/2008/layout/VerticalCurvedList"/>
    <dgm:cxn modelId="{93A3EEA5-21A7-49FE-8D4B-04FC24E34FAD}" type="presParOf" srcId="{96186F56-93D4-435D-92A9-50E063FDCE19}" destId="{FD1F40C9-F2B8-4ECC-B414-FB8E614D33DB}" srcOrd="0" destOrd="0" presId="urn:microsoft.com/office/officeart/2008/layout/VerticalCurvedList"/>
    <dgm:cxn modelId="{B12CAE4D-760E-48CC-8B0A-C36039D17F32}" type="presParOf" srcId="{96186F56-93D4-435D-92A9-50E063FDCE19}" destId="{DC4CCB6B-07F0-45C6-9DFB-7E1B785ADB9C}" srcOrd="1" destOrd="0" presId="urn:microsoft.com/office/officeart/2008/layout/VerticalCurvedList"/>
    <dgm:cxn modelId="{60060636-6055-4F0F-84F7-4FDEA925360B}" type="presParOf" srcId="{96186F56-93D4-435D-92A9-50E063FDCE19}" destId="{2EE6831B-46DA-4CFD-93BE-F14FD5D2DAFF}" srcOrd="2" destOrd="0" presId="urn:microsoft.com/office/officeart/2008/layout/VerticalCurvedList"/>
    <dgm:cxn modelId="{30BB23C1-DD72-4A14-9977-770E85152CBC}" type="presParOf" srcId="{96186F56-93D4-435D-92A9-50E063FDCE19}" destId="{0408951B-D44F-4794-9004-DCD7D3F0D973}" srcOrd="3" destOrd="0" presId="urn:microsoft.com/office/officeart/2008/layout/VerticalCurvedList"/>
    <dgm:cxn modelId="{91CC8BAF-4671-495C-9133-7E65EEADC626}" type="presParOf" srcId="{B0A958BF-18FC-48F6-83D0-A7FEEEDF02CA}" destId="{E77A12ED-8452-4C99-93AF-CA8800E711BE}" srcOrd="1" destOrd="0" presId="urn:microsoft.com/office/officeart/2008/layout/VerticalCurvedList"/>
    <dgm:cxn modelId="{1F80028F-B968-4CE3-930B-FD6FEB2C3670}" type="presParOf" srcId="{B0A958BF-18FC-48F6-83D0-A7FEEEDF02CA}" destId="{D604C966-80BF-4763-92E2-CB6B6452E9F8}" srcOrd="2" destOrd="0" presId="urn:microsoft.com/office/officeart/2008/layout/VerticalCurvedList"/>
    <dgm:cxn modelId="{4B553A01-3E8D-4A40-AD0C-A4C9ADC5D431}" type="presParOf" srcId="{D604C966-80BF-4763-92E2-CB6B6452E9F8}" destId="{2FB99E0E-DB01-46A0-A8EE-DD86FDABB377}" srcOrd="0" destOrd="0" presId="urn:microsoft.com/office/officeart/2008/layout/VerticalCurvedList"/>
    <dgm:cxn modelId="{5D4AE587-8199-4BF5-B871-E5D9AEB4D3D9}" type="presParOf" srcId="{B0A958BF-18FC-48F6-83D0-A7FEEEDF02CA}" destId="{462164F5-5CB5-4BFE-85AF-A7707DE8C891}" srcOrd="3" destOrd="0" presId="urn:microsoft.com/office/officeart/2008/layout/VerticalCurvedList"/>
    <dgm:cxn modelId="{AFB059D8-80DD-4FD3-88CC-E5D6C0E63D80}" type="presParOf" srcId="{B0A958BF-18FC-48F6-83D0-A7FEEEDF02CA}" destId="{42B6DF7A-66BA-479C-8620-7C66B739A8A5}" srcOrd="4" destOrd="0" presId="urn:microsoft.com/office/officeart/2008/layout/VerticalCurvedList"/>
    <dgm:cxn modelId="{4A9ED71F-FC62-4577-974F-162C4D50CC8E}" type="presParOf" srcId="{42B6DF7A-66BA-479C-8620-7C66B739A8A5}" destId="{F320872B-81B8-42AD-ADB7-84EB024D8CFA}" srcOrd="0" destOrd="0" presId="urn:microsoft.com/office/officeart/2008/layout/VerticalCurvedList"/>
    <dgm:cxn modelId="{04A0DDBE-15BE-4920-95C1-028E57C5A1C3}" type="presParOf" srcId="{B0A958BF-18FC-48F6-83D0-A7FEEEDF02CA}" destId="{9D4F26DF-831F-49EC-BB06-810252657C0D}" srcOrd="5" destOrd="0" presId="urn:microsoft.com/office/officeart/2008/layout/VerticalCurvedList"/>
    <dgm:cxn modelId="{81511171-BE37-4AB8-8F5B-BCF0B50A02D6}" type="presParOf" srcId="{B0A958BF-18FC-48F6-83D0-A7FEEEDF02CA}" destId="{B93565B3-6A8A-4B93-830B-AF3928696643}" srcOrd="6" destOrd="0" presId="urn:microsoft.com/office/officeart/2008/layout/VerticalCurvedList"/>
    <dgm:cxn modelId="{BEA244F3-D94C-4004-BA21-64297382223D}" type="presParOf" srcId="{B93565B3-6A8A-4B93-830B-AF3928696643}" destId="{77D99BE7-D1E0-4A2E-BF4E-6171EBB7B098}" srcOrd="0" destOrd="0" presId="urn:microsoft.com/office/officeart/2008/layout/VerticalCurvedList"/>
    <dgm:cxn modelId="{4D38EE4E-6EAB-4223-AF6A-EE12A9653600}" type="presParOf" srcId="{B0A958BF-18FC-48F6-83D0-A7FEEEDF02CA}" destId="{976A7828-887F-4FBE-85DF-0F674045510A}" srcOrd="7" destOrd="0" presId="urn:microsoft.com/office/officeart/2008/layout/VerticalCurvedList"/>
    <dgm:cxn modelId="{31854144-26A0-4336-95BD-E1A08B4B2CD7}" type="presParOf" srcId="{B0A958BF-18FC-48F6-83D0-A7FEEEDF02CA}" destId="{71F80B76-E45C-4987-957D-A066BACCEDB7}" srcOrd="8" destOrd="0" presId="urn:microsoft.com/office/officeart/2008/layout/VerticalCurvedList"/>
    <dgm:cxn modelId="{714B24BD-3C8E-4849-941B-57F2806B809B}" type="presParOf" srcId="{71F80B76-E45C-4987-957D-A066BACCEDB7}" destId="{8F416C5C-AC86-451C-91D1-AC824E31050E}" srcOrd="0" destOrd="0" presId="urn:microsoft.com/office/officeart/2008/layout/VerticalCurvedList"/>
    <dgm:cxn modelId="{E8C40800-C7D3-4BE1-BD34-C2529FBB0B5A}" type="presParOf" srcId="{B0A958BF-18FC-48F6-83D0-A7FEEEDF02CA}" destId="{7C48D033-F518-4772-A5C0-0F4974DB2F72}" srcOrd="9" destOrd="0" presId="urn:microsoft.com/office/officeart/2008/layout/VerticalCurvedList"/>
    <dgm:cxn modelId="{476B61CF-1121-4304-9E42-82F80F113ED3}" type="presParOf" srcId="{B0A958BF-18FC-48F6-83D0-A7FEEEDF02CA}" destId="{7DB9221E-DA1F-49AC-8727-F3D75D8C19B5}" srcOrd="10" destOrd="0" presId="urn:microsoft.com/office/officeart/2008/layout/VerticalCurvedList"/>
    <dgm:cxn modelId="{56E71122-1774-4005-A4CE-3C884D43EA47}" type="presParOf" srcId="{7DB9221E-DA1F-49AC-8727-F3D75D8C19B5}" destId="{02BD32D3-CFD1-4E7E-A67D-449D6932659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6191F14-77B0-44A1-B551-6B90865AE7E7}"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1A0922EE-BEE1-4A11-8E93-1BA4190E09FB}">
      <dgm:prSet phldrT="[Text]"/>
      <dgm:spPr/>
      <dgm:t>
        <a:bodyPr/>
        <a:lstStyle/>
        <a:p>
          <a:r>
            <a:rPr lang="bs-Latn-BA" dirty="0" smtClean="0"/>
            <a:t>Vrste softverski licenci</a:t>
          </a:r>
          <a:endParaRPr lang="en-US" dirty="0"/>
        </a:p>
      </dgm:t>
    </dgm:pt>
    <dgm:pt modelId="{F33FAA47-4A49-48B7-96AA-5BF32A770988}" type="parTrans" cxnId="{4457A260-5494-4790-B128-EC21B2F54AE5}">
      <dgm:prSet/>
      <dgm:spPr/>
      <dgm:t>
        <a:bodyPr/>
        <a:lstStyle/>
        <a:p>
          <a:endParaRPr lang="en-US"/>
        </a:p>
      </dgm:t>
    </dgm:pt>
    <dgm:pt modelId="{B0D32625-A89C-49A5-A025-D50B0814723B}" type="sibTrans" cxnId="{4457A260-5494-4790-B128-EC21B2F54AE5}">
      <dgm:prSet/>
      <dgm:spPr/>
      <dgm:t>
        <a:bodyPr/>
        <a:lstStyle/>
        <a:p>
          <a:endParaRPr lang="en-US"/>
        </a:p>
      </dgm:t>
    </dgm:pt>
    <dgm:pt modelId="{A54B12C8-C29C-4466-827B-9DFF7705B6A3}">
      <dgm:prSet phldrT="[Text]"/>
      <dgm:spPr/>
      <dgm:t>
        <a:bodyPr/>
        <a:lstStyle/>
        <a:p>
          <a:r>
            <a:rPr lang="bs-Latn-BA" dirty="0" smtClean="0"/>
            <a:t>„Public domain license“*</a:t>
          </a:r>
          <a:endParaRPr lang="en-US" dirty="0"/>
        </a:p>
      </dgm:t>
    </dgm:pt>
    <dgm:pt modelId="{C0941112-5B0B-4A86-A750-8F2856E3897B}" type="parTrans" cxnId="{CA40E2D8-35B3-4D2F-8E5E-266172A7992D}">
      <dgm:prSet/>
      <dgm:spPr/>
      <dgm:t>
        <a:bodyPr/>
        <a:lstStyle/>
        <a:p>
          <a:endParaRPr lang="en-US"/>
        </a:p>
      </dgm:t>
    </dgm:pt>
    <dgm:pt modelId="{CBDD4767-3AAC-4832-9F4A-6F238A201C22}" type="sibTrans" cxnId="{CA40E2D8-35B3-4D2F-8E5E-266172A7992D}">
      <dgm:prSet/>
      <dgm:spPr/>
      <dgm:t>
        <a:bodyPr/>
        <a:lstStyle/>
        <a:p>
          <a:endParaRPr lang="en-US"/>
        </a:p>
      </dgm:t>
    </dgm:pt>
    <dgm:pt modelId="{408E16F5-40B6-4C5A-A01C-9A91F76B95C8}">
      <dgm:prSet phldrT="[Text]"/>
      <dgm:spPr/>
      <dgm:t>
        <a:bodyPr/>
        <a:lstStyle/>
        <a:p>
          <a:r>
            <a:rPr lang="bs-Latn-BA" dirty="0" smtClean="0"/>
            <a:t>„LGPL“*</a:t>
          </a:r>
          <a:endParaRPr lang="en-US" dirty="0"/>
        </a:p>
      </dgm:t>
    </dgm:pt>
    <dgm:pt modelId="{DA8330F7-3F0B-4F22-8186-018A9854BD63}" type="parTrans" cxnId="{AC35F590-4D93-4231-ADA6-D9937BA4EB3C}">
      <dgm:prSet/>
      <dgm:spPr/>
      <dgm:t>
        <a:bodyPr/>
        <a:lstStyle/>
        <a:p>
          <a:endParaRPr lang="en-US"/>
        </a:p>
      </dgm:t>
    </dgm:pt>
    <dgm:pt modelId="{B56C2F27-C560-4E60-B131-68030C4EE644}" type="sibTrans" cxnId="{AC35F590-4D93-4231-ADA6-D9937BA4EB3C}">
      <dgm:prSet/>
      <dgm:spPr/>
      <dgm:t>
        <a:bodyPr/>
        <a:lstStyle/>
        <a:p>
          <a:endParaRPr lang="en-US"/>
        </a:p>
      </dgm:t>
    </dgm:pt>
    <dgm:pt modelId="{21B27A33-BCD6-42D0-B90E-8DC2EB24D561}">
      <dgm:prSet phldrT="[Text]"/>
      <dgm:spPr/>
      <dgm:t>
        <a:bodyPr/>
        <a:lstStyle/>
        <a:p>
          <a:r>
            <a:rPr lang="bs-Latn-BA" dirty="0" smtClean="0"/>
            <a:t>„Permissive“*</a:t>
          </a:r>
          <a:endParaRPr lang="en-US" dirty="0"/>
        </a:p>
      </dgm:t>
    </dgm:pt>
    <dgm:pt modelId="{098B43BF-2C17-4751-BAFB-AFC7D788D8F5}" type="parTrans" cxnId="{888AD2FE-23F7-457C-9BAD-4CDEE793EDE9}">
      <dgm:prSet/>
      <dgm:spPr/>
      <dgm:t>
        <a:bodyPr/>
        <a:lstStyle/>
        <a:p>
          <a:endParaRPr lang="en-US"/>
        </a:p>
      </dgm:t>
    </dgm:pt>
    <dgm:pt modelId="{D6BF5178-7848-45A0-BDF0-E2ED2BE0737F}" type="sibTrans" cxnId="{888AD2FE-23F7-457C-9BAD-4CDEE793EDE9}">
      <dgm:prSet/>
      <dgm:spPr/>
      <dgm:t>
        <a:bodyPr/>
        <a:lstStyle/>
        <a:p>
          <a:endParaRPr lang="en-US"/>
        </a:p>
      </dgm:t>
    </dgm:pt>
    <dgm:pt modelId="{903E1BB1-D655-42F3-824B-7F396BB39F1C}">
      <dgm:prSet phldrT="[Text]"/>
      <dgm:spPr/>
      <dgm:t>
        <a:bodyPr/>
        <a:lstStyle/>
        <a:p>
          <a:r>
            <a:rPr lang="bs-Latn-BA" dirty="0" smtClean="0"/>
            <a:t>„Copyleft“*</a:t>
          </a:r>
          <a:endParaRPr lang="en-US" dirty="0"/>
        </a:p>
      </dgm:t>
    </dgm:pt>
    <dgm:pt modelId="{DE2C8BF6-628E-4E33-AAB6-12EABFA7EE95}" type="parTrans" cxnId="{15767289-F44D-402D-AACE-8709815B3BF2}">
      <dgm:prSet/>
      <dgm:spPr/>
      <dgm:t>
        <a:bodyPr/>
        <a:lstStyle/>
        <a:p>
          <a:endParaRPr lang="en-US"/>
        </a:p>
      </dgm:t>
    </dgm:pt>
    <dgm:pt modelId="{344B57A7-6782-42B2-A6BE-CC0353BEDC42}" type="sibTrans" cxnId="{15767289-F44D-402D-AACE-8709815B3BF2}">
      <dgm:prSet/>
      <dgm:spPr/>
      <dgm:t>
        <a:bodyPr/>
        <a:lstStyle/>
        <a:p>
          <a:endParaRPr lang="en-US"/>
        </a:p>
      </dgm:t>
    </dgm:pt>
    <dgm:pt modelId="{7A6CDBB8-D5E7-4586-B43F-2FFC52266A32}">
      <dgm:prSet phldrT="[Text]"/>
      <dgm:spPr/>
      <dgm:t>
        <a:bodyPr/>
        <a:lstStyle/>
        <a:p>
          <a:r>
            <a:rPr lang="bs-Latn-BA" dirty="0" smtClean="0"/>
            <a:t>„Proprietary“*</a:t>
          </a:r>
          <a:endParaRPr lang="en-US" dirty="0"/>
        </a:p>
      </dgm:t>
    </dgm:pt>
    <dgm:pt modelId="{E3849D3D-AF46-4D59-A1BB-CEE529FE410B}" type="parTrans" cxnId="{1ABFBFB4-ED18-410C-A207-F6B8F3B6FF4A}">
      <dgm:prSet/>
      <dgm:spPr/>
      <dgm:t>
        <a:bodyPr/>
        <a:lstStyle/>
        <a:p>
          <a:endParaRPr lang="en-US"/>
        </a:p>
      </dgm:t>
    </dgm:pt>
    <dgm:pt modelId="{D68A6B3E-4A6D-41B8-B9E4-4E218BDF631B}" type="sibTrans" cxnId="{1ABFBFB4-ED18-410C-A207-F6B8F3B6FF4A}">
      <dgm:prSet/>
      <dgm:spPr/>
      <dgm:t>
        <a:bodyPr/>
        <a:lstStyle/>
        <a:p>
          <a:endParaRPr lang="en-US"/>
        </a:p>
      </dgm:t>
    </dgm:pt>
    <dgm:pt modelId="{9F036526-251F-4110-892D-A13B3A333462}">
      <dgm:prSet phldrT="[Text]"/>
      <dgm:spPr/>
      <dgm:t>
        <a:bodyPr/>
        <a:lstStyle/>
        <a:p>
          <a:r>
            <a:rPr lang="bs-Latn-BA" dirty="0" smtClean="0"/>
            <a:t>Najveći obim slobode, efektivno ne postoje ograničenja</a:t>
          </a:r>
          <a:endParaRPr lang="en-US" dirty="0"/>
        </a:p>
      </dgm:t>
    </dgm:pt>
    <dgm:pt modelId="{C5496014-840A-43C8-8462-5329DE43FCEC}" type="parTrans" cxnId="{B75419C1-E604-406E-AEB9-5D0185313F51}">
      <dgm:prSet/>
      <dgm:spPr/>
      <dgm:t>
        <a:bodyPr/>
        <a:lstStyle/>
        <a:p>
          <a:endParaRPr lang="en-US"/>
        </a:p>
      </dgm:t>
    </dgm:pt>
    <dgm:pt modelId="{A12DD68E-B131-40E8-B020-A6E766CE90BD}" type="sibTrans" cxnId="{B75419C1-E604-406E-AEB9-5D0185313F51}">
      <dgm:prSet/>
      <dgm:spPr/>
      <dgm:t>
        <a:bodyPr/>
        <a:lstStyle/>
        <a:p>
          <a:endParaRPr lang="en-US"/>
        </a:p>
      </dgm:t>
    </dgm:pt>
    <dgm:pt modelId="{4D597006-FC7D-4A43-AD83-9BEBEFD81400}">
      <dgm:prSet phldrT="[Text]"/>
      <dgm:spPr/>
      <dgm:t>
        <a:bodyPr/>
        <a:lstStyle/>
        <a:p>
          <a:r>
            <a:rPr lang="bs-Latn-BA" dirty="0" smtClean="0"/>
            <a:t>„Možete linkovati na open source biblioteke unutar vlastitog software-a“  Eventualne izmjene nisu ograničene na ovu vrstu licence</a:t>
          </a:r>
          <a:endParaRPr lang="en-US" dirty="0"/>
        </a:p>
      </dgm:t>
    </dgm:pt>
    <dgm:pt modelId="{2D86B838-6B56-4AE8-929D-6B6C72E296EC}" type="parTrans" cxnId="{B9813BBD-38B1-421B-93D0-2FF15045B921}">
      <dgm:prSet/>
      <dgm:spPr/>
      <dgm:t>
        <a:bodyPr/>
        <a:lstStyle/>
        <a:p>
          <a:endParaRPr lang="en-US"/>
        </a:p>
      </dgm:t>
    </dgm:pt>
    <dgm:pt modelId="{61F44F01-85C4-48DE-8E5A-7BE1A386EE1E}" type="sibTrans" cxnId="{B9813BBD-38B1-421B-93D0-2FF15045B921}">
      <dgm:prSet/>
      <dgm:spPr/>
      <dgm:t>
        <a:bodyPr/>
        <a:lstStyle/>
        <a:p>
          <a:endParaRPr lang="en-US"/>
        </a:p>
      </dgm:t>
    </dgm:pt>
    <dgm:pt modelId="{91F2186B-A489-4B56-8023-424F0CE9AEE7}">
      <dgm:prSet phldrT="[Text]"/>
      <dgm:spPr/>
      <dgm:t>
        <a:bodyPr/>
        <a:lstStyle/>
        <a:p>
          <a:r>
            <a:rPr lang="bs-Latn-BA" dirty="0" smtClean="0"/>
            <a:t>Postoje izvjesna ograničenja posebno u kontekstu distribucije i prerade software-a</a:t>
          </a:r>
          <a:endParaRPr lang="en-US" dirty="0"/>
        </a:p>
      </dgm:t>
    </dgm:pt>
    <dgm:pt modelId="{9F898093-D8EB-423D-ADF0-C76E383A611B}" type="parTrans" cxnId="{79143CA0-1D3F-4226-9B71-BC1E41E79EAC}">
      <dgm:prSet/>
      <dgm:spPr/>
      <dgm:t>
        <a:bodyPr/>
        <a:lstStyle/>
        <a:p>
          <a:endParaRPr lang="en-US"/>
        </a:p>
      </dgm:t>
    </dgm:pt>
    <dgm:pt modelId="{0139350E-51D6-440E-9458-FA75890B690E}" type="sibTrans" cxnId="{79143CA0-1D3F-4226-9B71-BC1E41E79EAC}">
      <dgm:prSet/>
      <dgm:spPr/>
      <dgm:t>
        <a:bodyPr/>
        <a:lstStyle/>
        <a:p>
          <a:endParaRPr lang="en-US"/>
        </a:p>
      </dgm:t>
    </dgm:pt>
    <dgm:pt modelId="{CD20A5FA-29A5-4BFC-A8A3-F3C8A26CB9D0}">
      <dgm:prSet phldrT="[Text]"/>
      <dgm:spPr/>
      <dgm:t>
        <a:bodyPr/>
        <a:lstStyle/>
        <a:p>
          <a:r>
            <a:rPr lang="bs-Latn-BA" dirty="0" smtClean="0"/>
            <a:t>Po pravilu zahtjevaju reciprocitet</a:t>
          </a:r>
          <a:endParaRPr lang="en-US" dirty="0"/>
        </a:p>
      </dgm:t>
    </dgm:pt>
    <dgm:pt modelId="{03BBD053-C296-4F00-84EB-D27A1B00BBBE}" type="parTrans" cxnId="{A621D3CF-9D35-4496-8089-47ABE3767C23}">
      <dgm:prSet/>
      <dgm:spPr/>
      <dgm:t>
        <a:bodyPr/>
        <a:lstStyle/>
        <a:p>
          <a:endParaRPr lang="en-US"/>
        </a:p>
      </dgm:t>
    </dgm:pt>
    <dgm:pt modelId="{3FC6B4FF-E966-48D7-AFA1-739B7EFB6918}" type="sibTrans" cxnId="{A621D3CF-9D35-4496-8089-47ABE3767C23}">
      <dgm:prSet/>
      <dgm:spPr/>
      <dgm:t>
        <a:bodyPr/>
        <a:lstStyle/>
        <a:p>
          <a:endParaRPr lang="en-US"/>
        </a:p>
      </dgm:t>
    </dgm:pt>
    <dgm:pt modelId="{7EB2C83B-81F1-4FA7-A548-77E28654A0AB}">
      <dgm:prSet phldrT="[Text]"/>
      <dgm:spPr/>
      <dgm:t>
        <a:bodyPr/>
        <a:lstStyle/>
        <a:p>
          <a:r>
            <a:rPr lang="bs-Latn-BA" dirty="0" smtClean="0"/>
            <a:t>Najrestriktivnije</a:t>
          </a:r>
          <a:endParaRPr lang="en-US" dirty="0"/>
        </a:p>
      </dgm:t>
    </dgm:pt>
    <dgm:pt modelId="{50E5BA76-8852-40C3-AA69-61B0B7697D8F}" type="parTrans" cxnId="{F87951DE-C598-4090-AB89-916E74381987}">
      <dgm:prSet/>
      <dgm:spPr/>
      <dgm:t>
        <a:bodyPr/>
        <a:lstStyle/>
        <a:p>
          <a:endParaRPr lang="en-US"/>
        </a:p>
      </dgm:t>
    </dgm:pt>
    <dgm:pt modelId="{9ACD7BBB-0C4D-4254-9A7D-8B44FC9BA298}" type="sibTrans" cxnId="{F87951DE-C598-4090-AB89-916E74381987}">
      <dgm:prSet/>
      <dgm:spPr/>
      <dgm:t>
        <a:bodyPr/>
        <a:lstStyle/>
        <a:p>
          <a:endParaRPr lang="en-US"/>
        </a:p>
      </dgm:t>
    </dgm:pt>
    <dgm:pt modelId="{9856A23E-8808-41C5-B62A-B115881CF79D}" type="pres">
      <dgm:prSet presAssocID="{56191F14-77B0-44A1-B551-6B90865AE7E7}" presName="Name0" presStyleCnt="0">
        <dgm:presLayoutVars>
          <dgm:chPref val="1"/>
          <dgm:dir/>
          <dgm:animOne val="branch"/>
          <dgm:animLvl val="lvl"/>
          <dgm:resizeHandles/>
        </dgm:presLayoutVars>
      </dgm:prSet>
      <dgm:spPr/>
      <dgm:t>
        <a:bodyPr/>
        <a:lstStyle/>
        <a:p>
          <a:endParaRPr lang="en-US"/>
        </a:p>
      </dgm:t>
    </dgm:pt>
    <dgm:pt modelId="{980CC86F-1D86-4BDD-93AB-BD2CA6DB3432}" type="pres">
      <dgm:prSet presAssocID="{1A0922EE-BEE1-4A11-8E93-1BA4190E09FB}" presName="vertOne" presStyleCnt="0"/>
      <dgm:spPr/>
    </dgm:pt>
    <dgm:pt modelId="{0CFD8A57-9599-4223-BD07-C86D824EB65F}" type="pres">
      <dgm:prSet presAssocID="{1A0922EE-BEE1-4A11-8E93-1BA4190E09FB}" presName="txOne" presStyleLbl="node0" presStyleIdx="0" presStyleCnt="1">
        <dgm:presLayoutVars>
          <dgm:chPref val="3"/>
        </dgm:presLayoutVars>
      </dgm:prSet>
      <dgm:spPr/>
      <dgm:t>
        <a:bodyPr/>
        <a:lstStyle/>
        <a:p>
          <a:endParaRPr lang="en-US"/>
        </a:p>
      </dgm:t>
    </dgm:pt>
    <dgm:pt modelId="{65161609-9A43-4F96-922E-DC136CA816E2}" type="pres">
      <dgm:prSet presAssocID="{1A0922EE-BEE1-4A11-8E93-1BA4190E09FB}" presName="parTransOne" presStyleCnt="0"/>
      <dgm:spPr/>
    </dgm:pt>
    <dgm:pt modelId="{C9E83EA3-C3B4-4C4D-B2AE-300201051869}" type="pres">
      <dgm:prSet presAssocID="{1A0922EE-BEE1-4A11-8E93-1BA4190E09FB}" presName="horzOne" presStyleCnt="0"/>
      <dgm:spPr/>
    </dgm:pt>
    <dgm:pt modelId="{7A1221EE-4647-4EE9-BF8A-609B5D4582E0}" type="pres">
      <dgm:prSet presAssocID="{A54B12C8-C29C-4466-827B-9DFF7705B6A3}" presName="vertTwo" presStyleCnt="0"/>
      <dgm:spPr/>
    </dgm:pt>
    <dgm:pt modelId="{5DB38670-0BC8-48FB-81D3-5BEBCE598589}" type="pres">
      <dgm:prSet presAssocID="{A54B12C8-C29C-4466-827B-9DFF7705B6A3}" presName="txTwo" presStyleLbl="node2" presStyleIdx="0" presStyleCnt="5">
        <dgm:presLayoutVars>
          <dgm:chPref val="3"/>
        </dgm:presLayoutVars>
      </dgm:prSet>
      <dgm:spPr/>
      <dgm:t>
        <a:bodyPr/>
        <a:lstStyle/>
        <a:p>
          <a:endParaRPr lang="en-US"/>
        </a:p>
      </dgm:t>
    </dgm:pt>
    <dgm:pt modelId="{086E40B4-7F32-48F7-890A-910808F32369}" type="pres">
      <dgm:prSet presAssocID="{A54B12C8-C29C-4466-827B-9DFF7705B6A3}" presName="parTransTwo" presStyleCnt="0"/>
      <dgm:spPr/>
    </dgm:pt>
    <dgm:pt modelId="{1FA24D54-25A9-4BC8-8434-26720A9747EC}" type="pres">
      <dgm:prSet presAssocID="{A54B12C8-C29C-4466-827B-9DFF7705B6A3}" presName="horzTwo" presStyleCnt="0"/>
      <dgm:spPr/>
    </dgm:pt>
    <dgm:pt modelId="{71E5645F-40CB-436F-A85F-D265DFC860FD}" type="pres">
      <dgm:prSet presAssocID="{9F036526-251F-4110-892D-A13B3A333462}" presName="vertThree" presStyleCnt="0"/>
      <dgm:spPr/>
    </dgm:pt>
    <dgm:pt modelId="{BAFAE0DB-F7DE-4E77-98D1-04F8546A962D}" type="pres">
      <dgm:prSet presAssocID="{9F036526-251F-4110-892D-A13B3A333462}" presName="txThree" presStyleLbl="node3" presStyleIdx="0" presStyleCnt="5">
        <dgm:presLayoutVars>
          <dgm:chPref val="3"/>
        </dgm:presLayoutVars>
      </dgm:prSet>
      <dgm:spPr/>
      <dgm:t>
        <a:bodyPr/>
        <a:lstStyle/>
        <a:p>
          <a:endParaRPr lang="en-US"/>
        </a:p>
      </dgm:t>
    </dgm:pt>
    <dgm:pt modelId="{880D532B-8A32-476C-BE88-13CE1D948EC8}" type="pres">
      <dgm:prSet presAssocID="{9F036526-251F-4110-892D-A13B3A333462}" presName="horzThree" presStyleCnt="0"/>
      <dgm:spPr/>
    </dgm:pt>
    <dgm:pt modelId="{A60E5F6C-D686-4B76-B7D7-3566323D69C0}" type="pres">
      <dgm:prSet presAssocID="{CBDD4767-3AAC-4832-9F4A-6F238A201C22}" presName="sibSpaceTwo" presStyleCnt="0"/>
      <dgm:spPr/>
    </dgm:pt>
    <dgm:pt modelId="{18319440-9487-4BFC-953C-035514F2A03B}" type="pres">
      <dgm:prSet presAssocID="{408E16F5-40B6-4C5A-A01C-9A91F76B95C8}" presName="vertTwo" presStyleCnt="0"/>
      <dgm:spPr/>
    </dgm:pt>
    <dgm:pt modelId="{AFE61CC9-9CBC-4D77-8B08-9A3B0E5CABF6}" type="pres">
      <dgm:prSet presAssocID="{408E16F5-40B6-4C5A-A01C-9A91F76B95C8}" presName="txTwo" presStyleLbl="node2" presStyleIdx="1" presStyleCnt="5">
        <dgm:presLayoutVars>
          <dgm:chPref val="3"/>
        </dgm:presLayoutVars>
      </dgm:prSet>
      <dgm:spPr/>
      <dgm:t>
        <a:bodyPr/>
        <a:lstStyle/>
        <a:p>
          <a:endParaRPr lang="en-US"/>
        </a:p>
      </dgm:t>
    </dgm:pt>
    <dgm:pt modelId="{8AA4AA48-FA5F-4968-A5EB-EA964F8EDC8A}" type="pres">
      <dgm:prSet presAssocID="{408E16F5-40B6-4C5A-A01C-9A91F76B95C8}" presName="parTransTwo" presStyleCnt="0"/>
      <dgm:spPr/>
    </dgm:pt>
    <dgm:pt modelId="{93348A1B-75F0-4842-B7E6-8248CE0A0DDC}" type="pres">
      <dgm:prSet presAssocID="{408E16F5-40B6-4C5A-A01C-9A91F76B95C8}" presName="horzTwo" presStyleCnt="0"/>
      <dgm:spPr/>
    </dgm:pt>
    <dgm:pt modelId="{31448DE7-B183-42FB-B3C3-146A66104D30}" type="pres">
      <dgm:prSet presAssocID="{4D597006-FC7D-4A43-AD83-9BEBEFD81400}" presName="vertThree" presStyleCnt="0"/>
      <dgm:spPr/>
    </dgm:pt>
    <dgm:pt modelId="{79FBEB2C-0A87-4561-9E00-799BE7FCD40C}" type="pres">
      <dgm:prSet presAssocID="{4D597006-FC7D-4A43-AD83-9BEBEFD81400}" presName="txThree" presStyleLbl="node3" presStyleIdx="1" presStyleCnt="5">
        <dgm:presLayoutVars>
          <dgm:chPref val="3"/>
        </dgm:presLayoutVars>
      </dgm:prSet>
      <dgm:spPr/>
      <dgm:t>
        <a:bodyPr/>
        <a:lstStyle/>
        <a:p>
          <a:endParaRPr lang="en-US"/>
        </a:p>
      </dgm:t>
    </dgm:pt>
    <dgm:pt modelId="{1929211C-DE31-498C-BFDA-00D728E50F38}" type="pres">
      <dgm:prSet presAssocID="{4D597006-FC7D-4A43-AD83-9BEBEFD81400}" presName="horzThree" presStyleCnt="0"/>
      <dgm:spPr/>
    </dgm:pt>
    <dgm:pt modelId="{EB020C7E-03DB-4DF3-941A-885CD1F947DF}" type="pres">
      <dgm:prSet presAssocID="{B56C2F27-C560-4E60-B131-68030C4EE644}" presName="sibSpaceTwo" presStyleCnt="0"/>
      <dgm:spPr/>
    </dgm:pt>
    <dgm:pt modelId="{515A81E2-4AEA-4833-A7AB-D6A7F9453908}" type="pres">
      <dgm:prSet presAssocID="{21B27A33-BCD6-42D0-B90E-8DC2EB24D561}" presName="vertTwo" presStyleCnt="0"/>
      <dgm:spPr/>
    </dgm:pt>
    <dgm:pt modelId="{F94CC015-464D-4C52-B3FC-55E52BAB12C1}" type="pres">
      <dgm:prSet presAssocID="{21B27A33-BCD6-42D0-B90E-8DC2EB24D561}" presName="txTwo" presStyleLbl="node2" presStyleIdx="2" presStyleCnt="5">
        <dgm:presLayoutVars>
          <dgm:chPref val="3"/>
        </dgm:presLayoutVars>
      </dgm:prSet>
      <dgm:spPr/>
      <dgm:t>
        <a:bodyPr/>
        <a:lstStyle/>
        <a:p>
          <a:endParaRPr lang="en-US"/>
        </a:p>
      </dgm:t>
    </dgm:pt>
    <dgm:pt modelId="{88DE7C5F-0271-4048-A7DA-180F52A824AF}" type="pres">
      <dgm:prSet presAssocID="{21B27A33-BCD6-42D0-B90E-8DC2EB24D561}" presName="parTransTwo" presStyleCnt="0"/>
      <dgm:spPr/>
    </dgm:pt>
    <dgm:pt modelId="{18DDC87D-8545-485C-8923-0A88CB5A4ED9}" type="pres">
      <dgm:prSet presAssocID="{21B27A33-BCD6-42D0-B90E-8DC2EB24D561}" presName="horzTwo" presStyleCnt="0"/>
      <dgm:spPr/>
    </dgm:pt>
    <dgm:pt modelId="{2D1F4650-961F-4E1B-90D7-DAFCC09150BD}" type="pres">
      <dgm:prSet presAssocID="{91F2186B-A489-4B56-8023-424F0CE9AEE7}" presName="vertThree" presStyleCnt="0"/>
      <dgm:spPr/>
    </dgm:pt>
    <dgm:pt modelId="{ABFEBB38-5B77-4F45-AE28-73F83329E217}" type="pres">
      <dgm:prSet presAssocID="{91F2186B-A489-4B56-8023-424F0CE9AEE7}" presName="txThree" presStyleLbl="node3" presStyleIdx="2" presStyleCnt="5">
        <dgm:presLayoutVars>
          <dgm:chPref val="3"/>
        </dgm:presLayoutVars>
      </dgm:prSet>
      <dgm:spPr/>
      <dgm:t>
        <a:bodyPr/>
        <a:lstStyle/>
        <a:p>
          <a:endParaRPr lang="en-US"/>
        </a:p>
      </dgm:t>
    </dgm:pt>
    <dgm:pt modelId="{E9F95740-6B11-43E5-BDC1-901FBC6D46FD}" type="pres">
      <dgm:prSet presAssocID="{91F2186B-A489-4B56-8023-424F0CE9AEE7}" presName="horzThree" presStyleCnt="0"/>
      <dgm:spPr/>
    </dgm:pt>
    <dgm:pt modelId="{42507F38-B99B-49A6-B733-7C9E3D146121}" type="pres">
      <dgm:prSet presAssocID="{D6BF5178-7848-45A0-BDF0-E2ED2BE0737F}" presName="sibSpaceTwo" presStyleCnt="0"/>
      <dgm:spPr/>
    </dgm:pt>
    <dgm:pt modelId="{61FD5C17-5D63-4E59-8A02-BBE2766DDFD7}" type="pres">
      <dgm:prSet presAssocID="{903E1BB1-D655-42F3-824B-7F396BB39F1C}" presName="vertTwo" presStyleCnt="0"/>
      <dgm:spPr/>
    </dgm:pt>
    <dgm:pt modelId="{02CF5EF3-24F3-4587-ACEF-2217987C19A0}" type="pres">
      <dgm:prSet presAssocID="{903E1BB1-D655-42F3-824B-7F396BB39F1C}" presName="txTwo" presStyleLbl="node2" presStyleIdx="3" presStyleCnt="5">
        <dgm:presLayoutVars>
          <dgm:chPref val="3"/>
        </dgm:presLayoutVars>
      </dgm:prSet>
      <dgm:spPr/>
      <dgm:t>
        <a:bodyPr/>
        <a:lstStyle/>
        <a:p>
          <a:endParaRPr lang="en-US"/>
        </a:p>
      </dgm:t>
    </dgm:pt>
    <dgm:pt modelId="{AE2F5549-F853-4489-BF3A-D8A433C30D0E}" type="pres">
      <dgm:prSet presAssocID="{903E1BB1-D655-42F3-824B-7F396BB39F1C}" presName="parTransTwo" presStyleCnt="0"/>
      <dgm:spPr/>
    </dgm:pt>
    <dgm:pt modelId="{2AABB7AF-EDA4-45BF-AA50-C8CD6524E632}" type="pres">
      <dgm:prSet presAssocID="{903E1BB1-D655-42F3-824B-7F396BB39F1C}" presName="horzTwo" presStyleCnt="0"/>
      <dgm:spPr/>
    </dgm:pt>
    <dgm:pt modelId="{6F075D54-7724-4F26-824F-4B8D4887D50D}" type="pres">
      <dgm:prSet presAssocID="{CD20A5FA-29A5-4BFC-A8A3-F3C8A26CB9D0}" presName="vertThree" presStyleCnt="0"/>
      <dgm:spPr/>
    </dgm:pt>
    <dgm:pt modelId="{9C0EDF4F-2936-43A4-8FF9-B79366185D86}" type="pres">
      <dgm:prSet presAssocID="{CD20A5FA-29A5-4BFC-A8A3-F3C8A26CB9D0}" presName="txThree" presStyleLbl="node3" presStyleIdx="3" presStyleCnt="5">
        <dgm:presLayoutVars>
          <dgm:chPref val="3"/>
        </dgm:presLayoutVars>
      </dgm:prSet>
      <dgm:spPr/>
      <dgm:t>
        <a:bodyPr/>
        <a:lstStyle/>
        <a:p>
          <a:endParaRPr lang="en-US"/>
        </a:p>
      </dgm:t>
    </dgm:pt>
    <dgm:pt modelId="{A2E8A695-AAC0-4E5E-B3D9-A2D6979E30E6}" type="pres">
      <dgm:prSet presAssocID="{CD20A5FA-29A5-4BFC-A8A3-F3C8A26CB9D0}" presName="horzThree" presStyleCnt="0"/>
      <dgm:spPr/>
    </dgm:pt>
    <dgm:pt modelId="{A0F3EE00-754E-4B58-9C73-6A904588FE90}" type="pres">
      <dgm:prSet presAssocID="{344B57A7-6782-42B2-A6BE-CC0353BEDC42}" presName="sibSpaceTwo" presStyleCnt="0"/>
      <dgm:spPr/>
    </dgm:pt>
    <dgm:pt modelId="{EB44DB65-A21B-42B8-8725-B9FA495CE24E}" type="pres">
      <dgm:prSet presAssocID="{7A6CDBB8-D5E7-4586-B43F-2FFC52266A32}" presName="vertTwo" presStyleCnt="0"/>
      <dgm:spPr/>
    </dgm:pt>
    <dgm:pt modelId="{93F323D8-A35C-4761-AAD6-19B48691ADAD}" type="pres">
      <dgm:prSet presAssocID="{7A6CDBB8-D5E7-4586-B43F-2FFC52266A32}" presName="txTwo" presStyleLbl="node2" presStyleIdx="4" presStyleCnt="5">
        <dgm:presLayoutVars>
          <dgm:chPref val="3"/>
        </dgm:presLayoutVars>
      </dgm:prSet>
      <dgm:spPr/>
      <dgm:t>
        <a:bodyPr/>
        <a:lstStyle/>
        <a:p>
          <a:endParaRPr lang="en-US"/>
        </a:p>
      </dgm:t>
    </dgm:pt>
    <dgm:pt modelId="{A1E3F39B-77FA-48D5-936C-741406AA2557}" type="pres">
      <dgm:prSet presAssocID="{7A6CDBB8-D5E7-4586-B43F-2FFC52266A32}" presName="parTransTwo" presStyleCnt="0"/>
      <dgm:spPr/>
    </dgm:pt>
    <dgm:pt modelId="{3A815E70-C2F9-41A7-86D8-A72A460B1B0A}" type="pres">
      <dgm:prSet presAssocID="{7A6CDBB8-D5E7-4586-B43F-2FFC52266A32}" presName="horzTwo" presStyleCnt="0"/>
      <dgm:spPr/>
    </dgm:pt>
    <dgm:pt modelId="{D66CD5B2-0C17-4994-99C8-ADAFB1A31013}" type="pres">
      <dgm:prSet presAssocID="{7EB2C83B-81F1-4FA7-A548-77E28654A0AB}" presName="vertThree" presStyleCnt="0"/>
      <dgm:spPr/>
    </dgm:pt>
    <dgm:pt modelId="{4F6A5944-D538-4001-9B41-566306AAAC63}" type="pres">
      <dgm:prSet presAssocID="{7EB2C83B-81F1-4FA7-A548-77E28654A0AB}" presName="txThree" presStyleLbl="node3" presStyleIdx="4" presStyleCnt="5">
        <dgm:presLayoutVars>
          <dgm:chPref val="3"/>
        </dgm:presLayoutVars>
      </dgm:prSet>
      <dgm:spPr/>
      <dgm:t>
        <a:bodyPr/>
        <a:lstStyle/>
        <a:p>
          <a:endParaRPr lang="en-US"/>
        </a:p>
      </dgm:t>
    </dgm:pt>
    <dgm:pt modelId="{3A6179CD-71CC-47E0-A0A6-7763B70006AA}" type="pres">
      <dgm:prSet presAssocID="{7EB2C83B-81F1-4FA7-A548-77E28654A0AB}" presName="horzThree" presStyleCnt="0"/>
      <dgm:spPr/>
    </dgm:pt>
  </dgm:ptLst>
  <dgm:cxnLst>
    <dgm:cxn modelId="{AC35F590-4D93-4231-ADA6-D9937BA4EB3C}" srcId="{1A0922EE-BEE1-4A11-8E93-1BA4190E09FB}" destId="{408E16F5-40B6-4C5A-A01C-9A91F76B95C8}" srcOrd="1" destOrd="0" parTransId="{DA8330F7-3F0B-4F22-8186-018A9854BD63}" sibTransId="{B56C2F27-C560-4E60-B131-68030C4EE644}"/>
    <dgm:cxn modelId="{15767289-F44D-402D-AACE-8709815B3BF2}" srcId="{1A0922EE-BEE1-4A11-8E93-1BA4190E09FB}" destId="{903E1BB1-D655-42F3-824B-7F396BB39F1C}" srcOrd="3" destOrd="0" parTransId="{DE2C8BF6-628E-4E33-AAB6-12EABFA7EE95}" sibTransId="{344B57A7-6782-42B2-A6BE-CC0353BEDC42}"/>
    <dgm:cxn modelId="{A621D3CF-9D35-4496-8089-47ABE3767C23}" srcId="{903E1BB1-D655-42F3-824B-7F396BB39F1C}" destId="{CD20A5FA-29A5-4BFC-A8A3-F3C8A26CB9D0}" srcOrd="0" destOrd="0" parTransId="{03BBD053-C296-4F00-84EB-D27A1B00BBBE}" sibTransId="{3FC6B4FF-E966-48D7-AFA1-739B7EFB6918}"/>
    <dgm:cxn modelId="{109EE2D6-72B1-4B3B-A32E-2CC8FDEF2102}" type="presOf" srcId="{A54B12C8-C29C-4466-827B-9DFF7705B6A3}" destId="{5DB38670-0BC8-48FB-81D3-5BEBCE598589}" srcOrd="0" destOrd="0" presId="urn:microsoft.com/office/officeart/2005/8/layout/hierarchy4"/>
    <dgm:cxn modelId="{1ABFBFB4-ED18-410C-A207-F6B8F3B6FF4A}" srcId="{1A0922EE-BEE1-4A11-8E93-1BA4190E09FB}" destId="{7A6CDBB8-D5E7-4586-B43F-2FFC52266A32}" srcOrd="4" destOrd="0" parTransId="{E3849D3D-AF46-4D59-A1BB-CEE529FE410B}" sibTransId="{D68A6B3E-4A6D-41B8-B9E4-4E218BDF631B}"/>
    <dgm:cxn modelId="{5F47C234-661E-495E-93B6-67200A1A4936}" type="presOf" srcId="{56191F14-77B0-44A1-B551-6B90865AE7E7}" destId="{9856A23E-8808-41C5-B62A-B115881CF79D}" srcOrd="0" destOrd="0" presId="urn:microsoft.com/office/officeart/2005/8/layout/hierarchy4"/>
    <dgm:cxn modelId="{DF933679-3607-4EC2-8D31-6683654FB8BF}" type="presOf" srcId="{903E1BB1-D655-42F3-824B-7F396BB39F1C}" destId="{02CF5EF3-24F3-4587-ACEF-2217987C19A0}" srcOrd="0" destOrd="0" presId="urn:microsoft.com/office/officeart/2005/8/layout/hierarchy4"/>
    <dgm:cxn modelId="{A83AA45A-5673-46A0-80FD-7A66CAB5DB0E}" type="presOf" srcId="{91F2186B-A489-4B56-8023-424F0CE9AEE7}" destId="{ABFEBB38-5B77-4F45-AE28-73F83329E217}" srcOrd="0" destOrd="0" presId="urn:microsoft.com/office/officeart/2005/8/layout/hierarchy4"/>
    <dgm:cxn modelId="{79143CA0-1D3F-4226-9B71-BC1E41E79EAC}" srcId="{21B27A33-BCD6-42D0-B90E-8DC2EB24D561}" destId="{91F2186B-A489-4B56-8023-424F0CE9AEE7}" srcOrd="0" destOrd="0" parTransId="{9F898093-D8EB-423D-ADF0-C76E383A611B}" sibTransId="{0139350E-51D6-440E-9458-FA75890B690E}"/>
    <dgm:cxn modelId="{DBB062A5-59AF-4D2F-9231-D77C1B92BBF9}" type="presOf" srcId="{408E16F5-40B6-4C5A-A01C-9A91F76B95C8}" destId="{AFE61CC9-9CBC-4D77-8B08-9A3B0E5CABF6}" srcOrd="0" destOrd="0" presId="urn:microsoft.com/office/officeart/2005/8/layout/hierarchy4"/>
    <dgm:cxn modelId="{34574635-B86D-4082-B98C-52DBC3E53F9C}" type="presOf" srcId="{21B27A33-BCD6-42D0-B90E-8DC2EB24D561}" destId="{F94CC015-464D-4C52-B3FC-55E52BAB12C1}" srcOrd="0" destOrd="0" presId="urn:microsoft.com/office/officeart/2005/8/layout/hierarchy4"/>
    <dgm:cxn modelId="{F87951DE-C598-4090-AB89-916E74381987}" srcId="{7A6CDBB8-D5E7-4586-B43F-2FFC52266A32}" destId="{7EB2C83B-81F1-4FA7-A548-77E28654A0AB}" srcOrd="0" destOrd="0" parTransId="{50E5BA76-8852-40C3-AA69-61B0B7697D8F}" sibTransId="{9ACD7BBB-0C4D-4254-9A7D-8B44FC9BA298}"/>
    <dgm:cxn modelId="{B75419C1-E604-406E-AEB9-5D0185313F51}" srcId="{A54B12C8-C29C-4466-827B-9DFF7705B6A3}" destId="{9F036526-251F-4110-892D-A13B3A333462}" srcOrd="0" destOrd="0" parTransId="{C5496014-840A-43C8-8462-5329DE43FCEC}" sibTransId="{A12DD68E-B131-40E8-B020-A6E766CE90BD}"/>
    <dgm:cxn modelId="{B9813BBD-38B1-421B-93D0-2FF15045B921}" srcId="{408E16F5-40B6-4C5A-A01C-9A91F76B95C8}" destId="{4D597006-FC7D-4A43-AD83-9BEBEFD81400}" srcOrd="0" destOrd="0" parTransId="{2D86B838-6B56-4AE8-929D-6B6C72E296EC}" sibTransId="{61F44F01-85C4-48DE-8E5A-7BE1A386EE1E}"/>
    <dgm:cxn modelId="{4457A260-5494-4790-B128-EC21B2F54AE5}" srcId="{56191F14-77B0-44A1-B551-6B90865AE7E7}" destId="{1A0922EE-BEE1-4A11-8E93-1BA4190E09FB}" srcOrd="0" destOrd="0" parTransId="{F33FAA47-4A49-48B7-96AA-5BF32A770988}" sibTransId="{B0D32625-A89C-49A5-A025-D50B0814723B}"/>
    <dgm:cxn modelId="{C512D094-558C-470D-A585-22289939D3B1}" type="presOf" srcId="{7A6CDBB8-D5E7-4586-B43F-2FFC52266A32}" destId="{93F323D8-A35C-4761-AAD6-19B48691ADAD}" srcOrd="0" destOrd="0" presId="urn:microsoft.com/office/officeart/2005/8/layout/hierarchy4"/>
    <dgm:cxn modelId="{888AD2FE-23F7-457C-9BAD-4CDEE793EDE9}" srcId="{1A0922EE-BEE1-4A11-8E93-1BA4190E09FB}" destId="{21B27A33-BCD6-42D0-B90E-8DC2EB24D561}" srcOrd="2" destOrd="0" parTransId="{098B43BF-2C17-4751-BAFB-AFC7D788D8F5}" sibTransId="{D6BF5178-7848-45A0-BDF0-E2ED2BE0737F}"/>
    <dgm:cxn modelId="{DBF5F8FD-8A7B-476F-B0D0-EA7FDCE48D0D}" type="presOf" srcId="{1A0922EE-BEE1-4A11-8E93-1BA4190E09FB}" destId="{0CFD8A57-9599-4223-BD07-C86D824EB65F}" srcOrd="0" destOrd="0" presId="urn:microsoft.com/office/officeart/2005/8/layout/hierarchy4"/>
    <dgm:cxn modelId="{665DE699-D723-40ED-8B3C-F038336A0BDA}" type="presOf" srcId="{CD20A5FA-29A5-4BFC-A8A3-F3C8A26CB9D0}" destId="{9C0EDF4F-2936-43A4-8FF9-B79366185D86}" srcOrd="0" destOrd="0" presId="urn:microsoft.com/office/officeart/2005/8/layout/hierarchy4"/>
    <dgm:cxn modelId="{CA40E2D8-35B3-4D2F-8E5E-266172A7992D}" srcId="{1A0922EE-BEE1-4A11-8E93-1BA4190E09FB}" destId="{A54B12C8-C29C-4466-827B-9DFF7705B6A3}" srcOrd="0" destOrd="0" parTransId="{C0941112-5B0B-4A86-A750-8F2856E3897B}" sibTransId="{CBDD4767-3AAC-4832-9F4A-6F238A201C22}"/>
    <dgm:cxn modelId="{24AF9392-1BD4-4C5D-8B8C-C23156B5173B}" type="presOf" srcId="{9F036526-251F-4110-892D-A13B3A333462}" destId="{BAFAE0DB-F7DE-4E77-98D1-04F8546A962D}" srcOrd="0" destOrd="0" presId="urn:microsoft.com/office/officeart/2005/8/layout/hierarchy4"/>
    <dgm:cxn modelId="{F4C45A01-C371-4B1F-A38F-5460EE927FF1}" type="presOf" srcId="{4D597006-FC7D-4A43-AD83-9BEBEFD81400}" destId="{79FBEB2C-0A87-4561-9E00-799BE7FCD40C}" srcOrd="0" destOrd="0" presId="urn:microsoft.com/office/officeart/2005/8/layout/hierarchy4"/>
    <dgm:cxn modelId="{6ED987F0-9FB2-403A-8E19-3490864DF124}" type="presOf" srcId="{7EB2C83B-81F1-4FA7-A548-77E28654A0AB}" destId="{4F6A5944-D538-4001-9B41-566306AAAC63}" srcOrd="0" destOrd="0" presId="urn:microsoft.com/office/officeart/2005/8/layout/hierarchy4"/>
    <dgm:cxn modelId="{C14620A5-E536-4CA6-9D76-632F230AC484}" type="presParOf" srcId="{9856A23E-8808-41C5-B62A-B115881CF79D}" destId="{980CC86F-1D86-4BDD-93AB-BD2CA6DB3432}" srcOrd="0" destOrd="0" presId="urn:microsoft.com/office/officeart/2005/8/layout/hierarchy4"/>
    <dgm:cxn modelId="{DE2F060E-EF15-4CB3-B847-6B1671D1799C}" type="presParOf" srcId="{980CC86F-1D86-4BDD-93AB-BD2CA6DB3432}" destId="{0CFD8A57-9599-4223-BD07-C86D824EB65F}" srcOrd="0" destOrd="0" presId="urn:microsoft.com/office/officeart/2005/8/layout/hierarchy4"/>
    <dgm:cxn modelId="{F2B39BAF-0F6F-4DC0-A40A-60640644E89F}" type="presParOf" srcId="{980CC86F-1D86-4BDD-93AB-BD2CA6DB3432}" destId="{65161609-9A43-4F96-922E-DC136CA816E2}" srcOrd="1" destOrd="0" presId="urn:microsoft.com/office/officeart/2005/8/layout/hierarchy4"/>
    <dgm:cxn modelId="{E9F92134-96AC-4628-976F-A63C4B2FFAF2}" type="presParOf" srcId="{980CC86F-1D86-4BDD-93AB-BD2CA6DB3432}" destId="{C9E83EA3-C3B4-4C4D-B2AE-300201051869}" srcOrd="2" destOrd="0" presId="urn:microsoft.com/office/officeart/2005/8/layout/hierarchy4"/>
    <dgm:cxn modelId="{10F74D60-792D-47CB-8CE4-4023FE1101CA}" type="presParOf" srcId="{C9E83EA3-C3B4-4C4D-B2AE-300201051869}" destId="{7A1221EE-4647-4EE9-BF8A-609B5D4582E0}" srcOrd="0" destOrd="0" presId="urn:microsoft.com/office/officeart/2005/8/layout/hierarchy4"/>
    <dgm:cxn modelId="{B9FB3DE3-06EC-4460-8F77-E2D4C78913EB}" type="presParOf" srcId="{7A1221EE-4647-4EE9-BF8A-609B5D4582E0}" destId="{5DB38670-0BC8-48FB-81D3-5BEBCE598589}" srcOrd="0" destOrd="0" presId="urn:microsoft.com/office/officeart/2005/8/layout/hierarchy4"/>
    <dgm:cxn modelId="{DB0E9942-7F7A-4A5C-A706-8CC44A27B2B6}" type="presParOf" srcId="{7A1221EE-4647-4EE9-BF8A-609B5D4582E0}" destId="{086E40B4-7F32-48F7-890A-910808F32369}" srcOrd="1" destOrd="0" presId="urn:microsoft.com/office/officeart/2005/8/layout/hierarchy4"/>
    <dgm:cxn modelId="{ECB71F32-99F6-4F6F-952F-CA20D29F38F6}" type="presParOf" srcId="{7A1221EE-4647-4EE9-BF8A-609B5D4582E0}" destId="{1FA24D54-25A9-4BC8-8434-26720A9747EC}" srcOrd="2" destOrd="0" presId="urn:microsoft.com/office/officeart/2005/8/layout/hierarchy4"/>
    <dgm:cxn modelId="{E67B2B15-8BD7-49D5-8FCC-E58EBE56FA60}" type="presParOf" srcId="{1FA24D54-25A9-4BC8-8434-26720A9747EC}" destId="{71E5645F-40CB-436F-A85F-D265DFC860FD}" srcOrd="0" destOrd="0" presId="urn:microsoft.com/office/officeart/2005/8/layout/hierarchy4"/>
    <dgm:cxn modelId="{DBF74746-AACD-43A7-B836-4A4105BAA357}" type="presParOf" srcId="{71E5645F-40CB-436F-A85F-D265DFC860FD}" destId="{BAFAE0DB-F7DE-4E77-98D1-04F8546A962D}" srcOrd="0" destOrd="0" presId="urn:microsoft.com/office/officeart/2005/8/layout/hierarchy4"/>
    <dgm:cxn modelId="{7CB6B200-036B-4536-93DC-F98CFF6DB4B8}" type="presParOf" srcId="{71E5645F-40CB-436F-A85F-D265DFC860FD}" destId="{880D532B-8A32-476C-BE88-13CE1D948EC8}" srcOrd="1" destOrd="0" presId="urn:microsoft.com/office/officeart/2005/8/layout/hierarchy4"/>
    <dgm:cxn modelId="{6F5F4585-C027-4D95-90D4-942E8C48FA82}" type="presParOf" srcId="{C9E83EA3-C3B4-4C4D-B2AE-300201051869}" destId="{A60E5F6C-D686-4B76-B7D7-3566323D69C0}" srcOrd="1" destOrd="0" presId="urn:microsoft.com/office/officeart/2005/8/layout/hierarchy4"/>
    <dgm:cxn modelId="{54534FDF-087B-42A6-9EB4-7F1407F80371}" type="presParOf" srcId="{C9E83EA3-C3B4-4C4D-B2AE-300201051869}" destId="{18319440-9487-4BFC-953C-035514F2A03B}" srcOrd="2" destOrd="0" presId="urn:microsoft.com/office/officeart/2005/8/layout/hierarchy4"/>
    <dgm:cxn modelId="{ED1524DB-1EF5-47D8-B81C-8363F61FE89F}" type="presParOf" srcId="{18319440-9487-4BFC-953C-035514F2A03B}" destId="{AFE61CC9-9CBC-4D77-8B08-9A3B0E5CABF6}" srcOrd="0" destOrd="0" presId="urn:microsoft.com/office/officeart/2005/8/layout/hierarchy4"/>
    <dgm:cxn modelId="{9D31B2BF-1808-4B66-A0FD-0884487A2C84}" type="presParOf" srcId="{18319440-9487-4BFC-953C-035514F2A03B}" destId="{8AA4AA48-FA5F-4968-A5EB-EA964F8EDC8A}" srcOrd="1" destOrd="0" presId="urn:microsoft.com/office/officeart/2005/8/layout/hierarchy4"/>
    <dgm:cxn modelId="{0CA8819F-0536-4D78-9AB3-1C90CC4E36B5}" type="presParOf" srcId="{18319440-9487-4BFC-953C-035514F2A03B}" destId="{93348A1B-75F0-4842-B7E6-8248CE0A0DDC}" srcOrd="2" destOrd="0" presId="urn:microsoft.com/office/officeart/2005/8/layout/hierarchy4"/>
    <dgm:cxn modelId="{B9286B2F-9A89-4337-A8B9-F57C6025F031}" type="presParOf" srcId="{93348A1B-75F0-4842-B7E6-8248CE0A0DDC}" destId="{31448DE7-B183-42FB-B3C3-146A66104D30}" srcOrd="0" destOrd="0" presId="urn:microsoft.com/office/officeart/2005/8/layout/hierarchy4"/>
    <dgm:cxn modelId="{3641E06D-4E85-4CFA-B671-B6C0639959CF}" type="presParOf" srcId="{31448DE7-B183-42FB-B3C3-146A66104D30}" destId="{79FBEB2C-0A87-4561-9E00-799BE7FCD40C}" srcOrd="0" destOrd="0" presId="urn:microsoft.com/office/officeart/2005/8/layout/hierarchy4"/>
    <dgm:cxn modelId="{20ADE622-04AE-49AD-B675-D82AE51830C5}" type="presParOf" srcId="{31448DE7-B183-42FB-B3C3-146A66104D30}" destId="{1929211C-DE31-498C-BFDA-00D728E50F38}" srcOrd="1" destOrd="0" presId="urn:microsoft.com/office/officeart/2005/8/layout/hierarchy4"/>
    <dgm:cxn modelId="{8CB2DAA3-78C0-47AC-AF57-B770C89ECC6F}" type="presParOf" srcId="{C9E83EA3-C3B4-4C4D-B2AE-300201051869}" destId="{EB020C7E-03DB-4DF3-941A-885CD1F947DF}" srcOrd="3" destOrd="0" presId="urn:microsoft.com/office/officeart/2005/8/layout/hierarchy4"/>
    <dgm:cxn modelId="{1D699069-9738-4F91-8F1D-3A7971D6967D}" type="presParOf" srcId="{C9E83EA3-C3B4-4C4D-B2AE-300201051869}" destId="{515A81E2-4AEA-4833-A7AB-D6A7F9453908}" srcOrd="4" destOrd="0" presId="urn:microsoft.com/office/officeart/2005/8/layout/hierarchy4"/>
    <dgm:cxn modelId="{0CE66B7B-96B8-48FD-9BD1-2C7CA4050F0E}" type="presParOf" srcId="{515A81E2-4AEA-4833-A7AB-D6A7F9453908}" destId="{F94CC015-464D-4C52-B3FC-55E52BAB12C1}" srcOrd="0" destOrd="0" presId="urn:microsoft.com/office/officeart/2005/8/layout/hierarchy4"/>
    <dgm:cxn modelId="{7448C844-7F18-4CEA-9C08-2F57233C7A3C}" type="presParOf" srcId="{515A81E2-4AEA-4833-A7AB-D6A7F9453908}" destId="{88DE7C5F-0271-4048-A7DA-180F52A824AF}" srcOrd="1" destOrd="0" presId="urn:microsoft.com/office/officeart/2005/8/layout/hierarchy4"/>
    <dgm:cxn modelId="{5D60AC99-239D-44F0-9E2F-EE40CE71BB89}" type="presParOf" srcId="{515A81E2-4AEA-4833-A7AB-D6A7F9453908}" destId="{18DDC87D-8545-485C-8923-0A88CB5A4ED9}" srcOrd="2" destOrd="0" presId="urn:microsoft.com/office/officeart/2005/8/layout/hierarchy4"/>
    <dgm:cxn modelId="{CFF86684-1934-41AF-87FC-4ACF86670881}" type="presParOf" srcId="{18DDC87D-8545-485C-8923-0A88CB5A4ED9}" destId="{2D1F4650-961F-4E1B-90D7-DAFCC09150BD}" srcOrd="0" destOrd="0" presId="urn:microsoft.com/office/officeart/2005/8/layout/hierarchy4"/>
    <dgm:cxn modelId="{3B90C7FC-7570-484E-86B4-9302DBCCFC62}" type="presParOf" srcId="{2D1F4650-961F-4E1B-90D7-DAFCC09150BD}" destId="{ABFEBB38-5B77-4F45-AE28-73F83329E217}" srcOrd="0" destOrd="0" presId="urn:microsoft.com/office/officeart/2005/8/layout/hierarchy4"/>
    <dgm:cxn modelId="{A41EFFDB-B54E-41A7-AA62-2180FEE3BD4D}" type="presParOf" srcId="{2D1F4650-961F-4E1B-90D7-DAFCC09150BD}" destId="{E9F95740-6B11-43E5-BDC1-901FBC6D46FD}" srcOrd="1" destOrd="0" presId="urn:microsoft.com/office/officeart/2005/8/layout/hierarchy4"/>
    <dgm:cxn modelId="{5B5CA121-1989-4A15-843D-810FF3D28B28}" type="presParOf" srcId="{C9E83EA3-C3B4-4C4D-B2AE-300201051869}" destId="{42507F38-B99B-49A6-B733-7C9E3D146121}" srcOrd="5" destOrd="0" presId="urn:microsoft.com/office/officeart/2005/8/layout/hierarchy4"/>
    <dgm:cxn modelId="{521F6917-E144-41CF-A57C-D8BEBEFA200A}" type="presParOf" srcId="{C9E83EA3-C3B4-4C4D-B2AE-300201051869}" destId="{61FD5C17-5D63-4E59-8A02-BBE2766DDFD7}" srcOrd="6" destOrd="0" presId="urn:microsoft.com/office/officeart/2005/8/layout/hierarchy4"/>
    <dgm:cxn modelId="{740573E9-30C4-474D-BBCA-2015E7B56D6B}" type="presParOf" srcId="{61FD5C17-5D63-4E59-8A02-BBE2766DDFD7}" destId="{02CF5EF3-24F3-4587-ACEF-2217987C19A0}" srcOrd="0" destOrd="0" presId="urn:microsoft.com/office/officeart/2005/8/layout/hierarchy4"/>
    <dgm:cxn modelId="{11542015-26E2-4CBF-855F-C0082E083091}" type="presParOf" srcId="{61FD5C17-5D63-4E59-8A02-BBE2766DDFD7}" destId="{AE2F5549-F853-4489-BF3A-D8A433C30D0E}" srcOrd="1" destOrd="0" presId="urn:microsoft.com/office/officeart/2005/8/layout/hierarchy4"/>
    <dgm:cxn modelId="{609A61E8-23EB-439C-A9F7-66DF251C790C}" type="presParOf" srcId="{61FD5C17-5D63-4E59-8A02-BBE2766DDFD7}" destId="{2AABB7AF-EDA4-45BF-AA50-C8CD6524E632}" srcOrd="2" destOrd="0" presId="urn:microsoft.com/office/officeart/2005/8/layout/hierarchy4"/>
    <dgm:cxn modelId="{51016BED-9F1C-49F1-A07D-3AF1EB0A6FD6}" type="presParOf" srcId="{2AABB7AF-EDA4-45BF-AA50-C8CD6524E632}" destId="{6F075D54-7724-4F26-824F-4B8D4887D50D}" srcOrd="0" destOrd="0" presId="urn:microsoft.com/office/officeart/2005/8/layout/hierarchy4"/>
    <dgm:cxn modelId="{CBCB0FBE-BE68-4526-AE32-73F8E07FAB9A}" type="presParOf" srcId="{6F075D54-7724-4F26-824F-4B8D4887D50D}" destId="{9C0EDF4F-2936-43A4-8FF9-B79366185D86}" srcOrd="0" destOrd="0" presId="urn:microsoft.com/office/officeart/2005/8/layout/hierarchy4"/>
    <dgm:cxn modelId="{192CEA87-5BB5-4CE2-84DC-30D6E9E7304A}" type="presParOf" srcId="{6F075D54-7724-4F26-824F-4B8D4887D50D}" destId="{A2E8A695-AAC0-4E5E-B3D9-A2D6979E30E6}" srcOrd="1" destOrd="0" presId="urn:microsoft.com/office/officeart/2005/8/layout/hierarchy4"/>
    <dgm:cxn modelId="{9FBC246D-6D23-4BBA-A75A-325A02043337}" type="presParOf" srcId="{C9E83EA3-C3B4-4C4D-B2AE-300201051869}" destId="{A0F3EE00-754E-4B58-9C73-6A904588FE90}" srcOrd="7" destOrd="0" presId="urn:microsoft.com/office/officeart/2005/8/layout/hierarchy4"/>
    <dgm:cxn modelId="{AD0F0F61-52F6-45A8-94E6-153ED2191183}" type="presParOf" srcId="{C9E83EA3-C3B4-4C4D-B2AE-300201051869}" destId="{EB44DB65-A21B-42B8-8725-B9FA495CE24E}" srcOrd="8" destOrd="0" presId="urn:microsoft.com/office/officeart/2005/8/layout/hierarchy4"/>
    <dgm:cxn modelId="{10927610-6C47-4BB7-A9BD-DFA03FCD09ED}" type="presParOf" srcId="{EB44DB65-A21B-42B8-8725-B9FA495CE24E}" destId="{93F323D8-A35C-4761-AAD6-19B48691ADAD}" srcOrd="0" destOrd="0" presId="urn:microsoft.com/office/officeart/2005/8/layout/hierarchy4"/>
    <dgm:cxn modelId="{1DCDC0F3-101F-48D3-9562-D42980E6D67C}" type="presParOf" srcId="{EB44DB65-A21B-42B8-8725-B9FA495CE24E}" destId="{A1E3F39B-77FA-48D5-936C-741406AA2557}" srcOrd="1" destOrd="0" presId="urn:microsoft.com/office/officeart/2005/8/layout/hierarchy4"/>
    <dgm:cxn modelId="{6BA52150-1FBC-4BD8-AAF2-4EDC02675AC8}" type="presParOf" srcId="{EB44DB65-A21B-42B8-8725-B9FA495CE24E}" destId="{3A815E70-C2F9-41A7-86D8-A72A460B1B0A}" srcOrd="2" destOrd="0" presId="urn:microsoft.com/office/officeart/2005/8/layout/hierarchy4"/>
    <dgm:cxn modelId="{54651563-1AF1-4173-A4F1-B96E10D34A56}" type="presParOf" srcId="{3A815E70-C2F9-41A7-86D8-A72A460B1B0A}" destId="{D66CD5B2-0C17-4994-99C8-ADAFB1A31013}" srcOrd="0" destOrd="0" presId="urn:microsoft.com/office/officeart/2005/8/layout/hierarchy4"/>
    <dgm:cxn modelId="{3A215271-9FD1-43B9-974E-EB3500F9430D}" type="presParOf" srcId="{D66CD5B2-0C17-4994-99C8-ADAFB1A31013}" destId="{4F6A5944-D538-4001-9B41-566306AAAC63}" srcOrd="0" destOrd="0" presId="urn:microsoft.com/office/officeart/2005/8/layout/hierarchy4"/>
    <dgm:cxn modelId="{62EEF8A3-FB28-49A5-95C7-362701FE051D}" type="presParOf" srcId="{D66CD5B2-0C17-4994-99C8-ADAFB1A31013}" destId="{3A6179CD-71CC-47E0-A0A6-7763B70006AA}"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9DAF71C-41EA-41C2-BFDC-98EDEBB25F5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CA387C82-E187-4FDC-8C82-DAB320120545}">
      <dgm:prSet phldrT="[Text]"/>
      <dgm:spPr/>
      <dgm:t>
        <a:bodyPr/>
        <a:lstStyle/>
        <a:p>
          <a:r>
            <a:rPr lang="bs-Latn-BA" dirty="0" smtClean="0"/>
            <a:t>Šteta</a:t>
          </a:r>
          <a:endParaRPr lang="en-US" dirty="0"/>
        </a:p>
      </dgm:t>
    </dgm:pt>
    <dgm:pt modelId="{D95AA383-A31E-484A-AAA5-90941B87B95C}" type="parTrans" cxnId="{CDA95F42-262F-4E4B-82D4-4DF57335E9D4}">
      <dgm:prSet/>
      <dgm:spPr/>
      <dgm:t>
        <a:bodyPr/>
        <a:lstStyle/>
        <a:p>
          <a:endParaRPr lang="en-US"/>
        </a:p>
      </dgm:t>
    </dgm:pt>
    <dgm:pt modelId="{467B335D-8821-42B7-B63E-F7459E573D10}" type="sibTrans" cxnId="{CDA95F42-262F-4E4B-82D4-4DF57335E9D4}">
      <dgm:prSet/>
      <dgm:spPr/>
      <dgm:t>
        <a:bodyPr/>
        <a:lstStyle/>
        <a:p>
          <a:endParaRPr lang="en-US"/>
        </a:p>
      </dgm:t>
    </dgm:pt>
    <dgm:pt modelId="{F99E743E-8A45-4EAE-9A15-F57FF8E1604D}">
      <dgm:prSet phldrT="[Text]"/>
      <dgm:spPr/>
      <dgm:t>
        <a:bodyPr/>
        <a:lstStyle/>
        <a:p>
          <a:r>
            <a:rPr lang="bs-Latn-BA" dirty="0" smtClean="0"/>
            <a:t>Imovinska</a:t>
          </a:r>
          <a:endParaRPr lang="en-US" dirty="0"/>
        </a:p>
      </dgm:t>
    </dgm:pt>
    <dgm:pt modelId="{BB81EE58-BD67-40A9-8881-F9081AC43031}" type="parTrans" cxnId="{F204ADCD-577E-49F1-9103-73F2C9175C8D}">
      <dgm:prSet/>
      <dgm:spPr/>
      <dgm:t>
        <a:bodyPr/>
        <a:lstStyle/>
        <a:p>
          <a:endParaRPr lang="en-US"/>
        </a:p>
      </dgm:t>
    </dgm:pt>
    <dgm:pt modelId="{F67007CD-C981-4F49-800F-7654B2681FD5}" type="sibTrans" cxnId="{F204ADCD-577E-49F1-9103-73F2C9175C8D}">
      <dgm:prSet/>
      <dgm:spPr/>
      <dgm:t>
        <a:bodyPr/>
        <a:lstStyle/>
        <a:p>
          <a:endParaRPr lang="en-US"/>
        </a:p>
      </dgm:t>
    </dgm:pt>
    <dgm:pt modelId="{93D48B8F-42BC-4FB5-B363-AEBDADA5E190}">
      <dgm:prSet phldrT="[Text]"/>
      <dgm:spPr/>
      <dgm:t>
        <a:bodyPr/>
        <a:lstStyle/>
        <a:p>
          <a:r>
            <a:rPr lang="bs-Latn-BA" dirty="0" smtClean="0"/>
            <a:t>Umanjenje imovine</a:t>
          </a:r>
          <a:endParaRPr lang="en-US" dirty="0"/>
        </a:p>
      </dgm:t>
    </dgm:pt>
    <dgm:pt modelId="{15BD4994-E7AA-4968-8F7C-388B338A53C2}" type="parTrans" cxnId="{4FECF013-BF24-4922-8A5F-B959AC4A3DE0}">
      <dgm:prSet/>
      <dgm:spPr/>
      <dgm:t>
        <a:bodyPr/>
        <a:lstStyle/>
        <a:p>
          <a:endParaRPr lang="en-US"/>
        </a:p>
      </dgm:t>
    </dgm:pt>
    <dgm:pt modelId="{2DF3CF4A-A602-4524-AB8A-C7A70C9FFE41}" type="sibTrans" cxnId="{4FECF013-BF24-4922-8A5F-B959AC4A3DE0}">
      <dgm:prSet/>
      <dgm:spPr/>
      <dgm:t>
        <a:bodyPr/>
        <a:lstStyle/>
        <a:p>
          <a:endParaRPr lang="en-US"/>
        </a:p>
      </dgm:t>
    </dgm:pt>
    <dgm:pt modelId="{624AE67D-CA05-4434-9949-1E1E609AF765}">
      <dgm:prSet phldrT="[Text]"/>
      <dgm:spPr/>
      <dgm:t>
        <a:bodyPr/>
        <a:lstStyle/>
        <a:p>
          <a:r>
            <a:rPr lang="bs-Latn-BA" dirty="0" smtClean="0"/>
            <a:t>Izmakla dobit</a:t>
          </a:r>
          <a:endParaRPr lang="en-US" dirty="0"/>
        </a:p>
      </dgm:t>
    </dgm:pt>
    <dgm:pt modelId="{74C74BA0-96AC-4201-91A7-A96F09D99893}" type="parTrans" cxnId="{F652B3EB-A99F-4C34-BCE4-5A9BF44E0AAD}">
      <dgm:prSet/>
      <dgm:spPr/>
      <dgm:t>
        <a:bodyPr/>
        <a:lstStyle/>
        <a:p>
          <a:endParaRPr lang="en-US"/>
        </a:p>
      </dgm:t>
    </dgm:pt>
    <dgm:pt modelId="{B3E91B72-23B4-48A9-B9A5-655F86053545}" type="sibTrans" cxnId="{F652B3EB-A99F-4C34-BCE4-5A9BF44E0AAD}">
      <dgm:prSet/>
      <dgm:spPr/>
      <dgm:t>
        <a:bodyPr/>
        <a:lstStyle/>
        <a:p>
          <a:endParaRPr lang="en-US"/>
        </a:p>
      </dgm:t>
    </dgm:pt>
    <dgm:pt modelId="{39883DC3-EE2F-4D82-BA02-34253E6D587C}">
      <dgm:prSet phldrT="[Text]"/>
      <dgm:spPr/>
      <dgm:t>
        <a:bodyPr/>
        <a:lstStyle/>
        <a:p>
          <a:r>
            <a:rPr lang="bs-Latn-BA" dirty="0" smtClean="0"/>
            <a:t>Neimovinska</a:t>
          </a:r>
          <a:endParaRPr lang="en-US" dirty="0"/>
        </a:p>
      </dgm:t>
    </dgm:pt>
    <dgm:pt modelId="{2A119B9D-7B16-4232-B8A1-E680602BC9F0}" type="parTrans" cxnId="{6D241557-44F8-4555-84B3-C1D1711A27BA}">
      <dgm:prSet/>
      <dgm:spPr/>
      <dgm:t>
        <a:bodyPr/>
        <a:lstStyle/>
        <a:p>
          <a:endParaRPr lang="en-US"/>
        </a:p>
      </dgm:t>
    </dgm:pt>
    <dgm:pt modelId="{808D290E-6DFF-44BF-A9D8-AB65EA8E16E8}" type="sibTrans" cxnId="{6D241557-44F8-4555-84B3-C1D1711A27BA}">
      <dgm:prSet/>
      <dgm:spPr/>
      <dgm:t>
        <a:bodyPr/>
        <a:lstStyle/>
        <a:p>
          <a:endParaRPr lang="en-US"/>
        </a:p>
      </dgm:t>
    </dgm:pt>
    <dgm:pt modelId="{10FD1FC9-BB82-40B4-8DB4-50A8F20A74FA}" type="pres">
      <dgm:prSet presAssocID="{19DAF71C-41EA-41C2-BFDC-98EDEBB25F53}" presName="diagram" presStyleCnt="0">
        <dgm:presLayoutVars>
          <dgm:chPref val="1"/>
          <dgm:dir/>
          <dgm:animOne val="branch"/>
          <dgm:animLvl val="lvl"/>
          <dgm:resizeHandles val="exact"/>
        </dgm:presLayoutVars>
      </dgm:prSet>
      <dgm:spPr/>
      <dgm:t>
        <a:bodyPr/>
        <a:lstStyle/>
        <a:p>
          <a:endParaRPr lang="en-US"/>
        </a:p>
      </dgm:t>
    </dgm:pt>
    <dgm:pt modelId="{20EE5B15-F140-4363-9E26-359636DC373B}" type="pres">
      <dgm:prSet presAssocID="{CA387C82-E187-4FDC-8C82-DAB320120545}" presName="root1" presStyleCnt="0"/>
      <dgm:spPr/>
    </dgm:pt>
    <dgm:pt modelId="{636C2CB4-5AA2-478B-B66B-3226FFBDEC95}" type="pres">
      <dgm:prSet presAssocID="{CA387C82-E187-4FDC-8C82-DAB320120545}" presName="LevelOneTextNode" presStyleLbl="node0" presStyleIdx="0" presStyleCnt="1">
        <dgm:presLayoutVars>
          <dgm:chPref val="3"/>
        </dgm:presLayoutVars>
      </dgm:prSet>
      <dgm:spPr/>
      <dgm:t>
        <a:bodyPr/>
        <a:lstStyle/>
        <a:p>
          <a:endParaRPr lang="en-US"/>
        </a:p>
      </dgm:t>
    </dgm:pt>
    <dgm:pt modelId="{59326B85-0436-4F0F-8546-2C8146FB613F}" type="pres">
      <dgm:prSet presAssocID="{CA387C82-E187-4FDC-8C82-DAB320120545}" presName="level2hierChild" presStyleCnt="0"/>
      <dgm:spPr/>
    </dgm:pt>
    <dgm:pt modelId="{CC781ED5-9CC9-4CFC-973E-0CA7883A38B5}" type="pres">
      <dgm:prSet presAssocID="{BB81EE58-BD67-40A9-8881-F9081AC43031}" presName="conn2-1" presStyleLbl="parChTrans1D2" presStyleIdx="0" presStyleCnt="2"/>
      <dgm:spPr/>
      <dgm:t>
        <a:bodyPr/>
        <a:lstStyle/>
        <a:p>
          <a:endParaRPr lang="en-US"/>
        </a:p>
      </dgm:t>
    </dgm:pt>
    <dgm:pt modelId="{71CCEFAD-30EA-4B97-A9E7-5E9AA53C8E9C}" type="pres">
      <dgm:prSet presAssocID="{BB81EE58-BD67-40A9-8881-F9081AC43031}" presName="connTx" presStyleLbl="parChTrans1D2" presStyleIdx="0" presStyleCnt="2"/>
      <dgm:spPr/>
      <dgm:t>
        <a:bodyPr/>
        <a:lstStyle/>
        <a:p>
          <a:endParaRPr lang="en-US"/>
        </a:p>
      </dgm:t>
    </dgm:pt>
    <dgm:pt modelId="{97E62AA0-BBC7-4AA8-A8F7-BC3A0D37A850}" type="pres">
      <dgm:prSet presAssocID="{F99E743E-8A45-4EAE-9A15-F57FF8E1604D}" presName="root2" presStyleCnt="0"/>
      <dgm:spPr/>
    </dgm:pt>
    <dgm:pt modelId="{8F392657-0445-48B4-A1AF-A146A905FD59}" type="pres">
      <dgm:prSet presAssocID="{F99E743E-8A45-4EAE-9A15-F57FF8E1604D}" presName="LevelTwoTextNode" presStyleLbl="node2" presStyleIdx="0" presStyleCnt="2">
        <dgm:presLayoutVars>
          <dgm:chPref val="3"/>
        </dgm:presLayoutVars>
      </dgm:prSet>
      <dgm:spPr/>
      <dgm:t>
        <a:bodyPr/>
        <a:lstStyle/>
        <a:p>
          <a:endParaRPr lang="en-US"/>
        </a:p>
      </dgm:t>
    </dgm:pt>
    <dgm:pt modelId="{89E3C4CE-08D8-4067-B951-1317092DA9E2}" type="pres">
      <dgm:prSet presAssocID="{F99E743E-8A45-4EAE-9A15-F57FF8E1604D}" presName="level3hierChild" presStyleCnt="0"/>
      <dgm:spPr/>
    </dgm:pt>
    <dgm:pt modelId="{4AE793D4-8066-4744-8C65-DFC922DD4F3B}" type="pres">
      <dgm:prSet presAssocID="{15BD4994-E7AA-4968-8F7C-388B338A53C2}" presName="conn2-1" presStyleLbl="parChTrans1D3" presStyleIdx="0" presStyleCnt="2"/>
      <dgm:spPr/>
      <dgm:t>
        <a:bodyPr/>
        <a:lstStyle/>
        <a:p>
          <a:endParaRPr lang="en-US"/>
        </a:p>
      </dgm:t>
    </dgm:pt>
    <dgm:pt modelId="{05AB1643-D4BA-4E46-B099-28549E5550BB}" type="pres">
      <dgm:prSet presAssocID="{15BD4994-E7AA-4968-8F7C-388B338A53C2}" presName="connTx" presStyleLbl="parChTrans1D3" presStyleIdx="0" presStyleCnt="2"/>
      <dgm:spPr/>
      <dgm:t>
        <a:bodyPr/>
        <a:lstStyle/>
        <a:p>
          <a:endParaRPr lang="en-US"/>
        </a:p>
      </dgm:t>
    </dgm:pt>
    <dgm:pt modelId="{DCC6E93D-4C1C-43EC-844C-D39769137771}" type="pres">
      <dgm:prSet presAssocID="{93D48B8F-42BC-4FB5-B363-AEBDADA5E190}" presName="root2" presStyleCnt="0"/>
      <dgm:spPr/>
    </dgm:pt>
    <dgm:pt modelId="{9961DE6C-ABC2-4A1B-9DC3-BBAB09EB656E}" type="pres">
      <dgm:prSet presAssocID="{93D48B8F-42BC-4FB5-B363-AEBDADA5E190}" presName="LevelTwoTextNode" presStyleLbl="node3" presStyleIdx="0" presStyleCnt="2">
        <dgm:presLayoutVars>
          <dgm:chPref val="3"/>
        </dgm:presLayoutVars>
      </dgm:prSet>
      <dgm:spPr/>
      <dgm:t>
        <a:bodyPr/>
        <a:lstStyle/>
        <a:p>
          <a:endParaRPr lang="en-US"/>
        </a:p>
      </dgm:t>
    </dgm:pt>
    <dgm:pt modelId="{4D1BD5ED-EAA1-4A26-B4CE-43682EAEB3C4}" type="pres">
      <dgm:prSet presAssocID="{93D48B8F-42BC-4FB5-B363-AEBDADA5E190}" presName="level3hierChild" presStyleCnt="0"/>
      <dgm:spPr/>
    </dgm:pt>
    <dgm:pt modelId="{28D817C0-24AE-4020-8D20-B689C05968E3}" type="pres">
      <dgm:prSet presAssocID="{74C74BA0-96AC-4201-91A7-A96F09D99893}" presName="conn2-1" presStyleLbl="parChTrans1D3" presStyleIdx="1" presStyleCnt="2"/>
      <dgm:spPr/>
      <dgm:t>
        <a:bodyPr/>
        <a:lstStyle/>
        <a:p>
          <a:endParaRPr lang="en-US"/>
        </a:p>
      </dgm:t>
    </dgm:pt>
    <dgm:pt modelId="{3B691549-45DA-4D56-A6A2-D468861DF22F}" type="pres">
      <dgm:prSet presAssocID="{74C74BA0-96AC-4201-91A7-A96F09D99893}" presName="connTx" presStyleLbl="parChTrans1D3" presStyleIdx="1" presStyleCnt="2"/>
      <dgm:spPr/>
      <dgm:t>
        <a:bodyPr/>
        <a:lstStyle/>
        <a:p>
          <a:endParaRPr lang="en-US"/>
        </a:p>
      </dgm:t>
    </dgm:pt>
    <dgm:pt modelId="{391E0859-7E87-42F1-A5FC-00ACCDE9E009}" type="pres">
      <dgm:prSet presAssocID="{624AE67D-CA05-4434-9949-1E1E609AF765}" presName="root2" presStyleCnt="0"/>
      <dgm:spPr/>
    </dgm:pt>
    <dgm:pt modelId="{E6839367-9062-4C51-AD65-D6F311BE642C}" type="pres">
      <dgm:prSet presAssocID="{624AE67D-CA05-4434-9949-1E1E609AF765}" presName="LevelTwoTextNode" presStyleLbl="node3" presStyleIdx="1" presStyleCnt="2">
        <dgm:presLayoutVars>
          <dgm:chPref val="3"/>
        </dgm:presLayoutVars>
      </dgm:prSet>
      <dgm:spPr/>
      <dgm:t>
        <a:bodyPr/>
        <a:lstStyle/>
        <a:p>
          <a:endParaRPr lang="en-US"/>
        </a:p>
      </dgm:t>
    </dgm:pt>
    <dgm:pt modelId="{4EF23787-4859-4520-A6D1-5D475C85130E}" type="pres">
      <dgm:prSet presAssocID="{624AE67D-CA05-4434-9949-1E1E609AF765}" presName="level3hierChild" presStyleCnt="0"/>
      <dgm:spPr/>
    </dgm:pt>
    <dgm:pt modelId="{282F3734-3A7C-4774-B390-03B8B239BA59}" type="pres">
      <dgm:prSet presAssocID="{2A119B9D-7B16-4232-B8A1-E680602BC9F0}" presName="conn2-1" presStyleLbl="parChTrans1D2" presStyleIdx="1" presStyleCnt="2"/>
      <dgm:spPr/>
      <dgm:t>
        <a:bodyPr/>
        <a:lstStyle/>
        <a:p>
          <a:endParaRPr lang="en-US"/>
        </a:p>
      </dgm:t>
    </dgm:pt>
    <dgm:pt modelId="{EA1EECFC-5C87-49F0-A396-BEC9E5B05A4A}" type="pres">
      <dgm:prSet presAssocID="{2A119B9D-7B16-4232-B8A1-E680602BC9F0}" presName="connTx" presStyleLbl="parChTrans1D2" presStyleIdx="1" presStyleCnt="2"/>
      <dgm:spPr/>
      <dgm:t>
        <a:bodyPr/>
        <a:lstStyle/>
        <a:p>
          <a:endParaRPr lang="en-US"/>
        </a:p>
      </dgm:t>
    </dgm:pt>
    <dgm:pt modelId="{8A092453-7A65-4646-88D2-EDE50380D267}" type="pres">
      <dgm:prSet presAssocID="{39883DC3-EE2F-4D82-BA02-34253E6D587C}" presName="root2" presStyleCnt="0"/>
      <dgm:spPr/>
    </dgm:pt>
    <dgm:pt modelId="{365A6EDD-4876-4FD0-8ACE-CE99CEDFA1F6}" type="pres">
      <dgm:prSet presAssocID="{39883DC3-EE2F-4D82-BA02-34253E6D587C}" presName="LevelTwoTextNode" presStyleLbl="node2" presStyleIdx="1" presStyleCnt="2">
        <dgm:presLayoutVars>
          <dgm:chPref val="3"/>
        </dgm:presLayoutVars>
      </dgm:prSet>
      <dgm:spPr/>
      <dgm:t>
        <a:bodyPr/>
        <a:lstStyle/>
        <a:p>
          <a:endParaRPr lang="en-US"/>
        </a:p>
      </dgm:t>
    </dgm:pt>
    <dgm:pt modelId="{0380FA47-7934-4D63-8F00-C74AAD3A7FAD}" type="pres">
      <dgm:prSet presAssocID="{39883DC3-EE2F-4D82-BA02-34253E6D587C}" presName="level3hierChild" presStyleCnt="0"/>
      <dgm:spPr/>
    </dgm:pt>
  </dgm:ptLst>
  <dgm:cxnLst>
    <dgm:cxn modelId="{6F2B0F34-CB11-44F9-9E10-29062C179285}" type="presOf" srcId="{2A119B9D-7B16-4232-B8A1-E680602BC9F0}" destId="{282F3734-3A7C-4774-B390-03B8B239BA59}" srcOrd="0" destOrd="0" presId="urn:microsoft.com/office/officeart/2005/8/layout/hierarchy2"/>
    <dgm:cxn modelId="{F652B3EB-A99F-4C34-BCE4-5A9BF44E0AAD}" srcId="{F99E743E-8A45-4EAE-9A15-F57FF8E1604D}" destId="{624AE67D-CA05-4434-9949-1E1E609AF765}" srcOrd="1" destOrd="0" parTransId="{74C74BA0-96AC-4201-91A7-A96F09D99893}" sibTransId="{B3E91B72-23B4-48A9-B9A5-655F86053545}"/>
    <dgm:cxn modelId="{418FC1DE-EF78-4A48-B66B-A87A882B5855}" type="presOf" srcId="{74C74BA0-96AC-4201-91A7-A96F09D99893}" destId="{28D817C0-24AE-4020-8D20-B689C05968E3}" srcOrd="0" destOrd="0" presId="urn:microsoft.com/office/officeart/2005/8/layout/hierarchy2"/>
    <dgm:cxn modelId="{B8E808D7-5D03-4EF6-A6FF-C123AE9F5830}" type="presOf" srcId="{BB81EE58-BD67-40A9-8881-F9081AC43031}" destId="{CC781ED5-9CC9-4CFC-973E-0CA7883A38B5}" srcOrd="0" destOrd="0" presId="urn:microsoft.com/office/officeart/2005/8/layout/hierarchy2"/>
    <dgm:cxn modelId="{3A5FA187-A177-4A23-A55D-AA49345ADB4B}" type="presOf" srcId="{15BD4994-E7AA-4968-8F7C-388B338A53C2}" destId="{4AE793D4-8066-4744-8C65-DFC922DD4F3B}" srcOrd="0" destOrd="0" presId="urn:microsoft.com/office/officeart/2005/8/layout/hierarchy2"/>
    <dgm:cxn modelId="{0C1303E6-DCEE-4614-ACEE-121B3E74A2C7}" type="presOf" srcId="{F99E743E-8A45-4EAE-9A15-F57FF8E1604D}" destId="{8F392657-0445-48B4-A1AF-A146A905FD59}" srcOrd="0" destOrd="0" presId="urn:microsoft.com/office/officeart/2005/8/layout/hierarchy2"/>
    <dgm:cxn modelId="{6D241557-44F8-4555-84B3-C1D1711A27BA}" srcId="{CA387C82-E187-4FDC-8C82-DAB320120545}" destId="{39883DC3-EE2F-4D82-BA02-34253E6D587C}" srcOrd="1" destOrd="0" parTransId="{2A119B9D-7B16-4232-B8A1-E680602BC9F0}" sibTransId="{808D290E-6DFF-44BF-A9D8-AB65EA8E16E8}"/>
    <dgm:cxn modelId="{4FECF013-BF24-4922-8A5F-B959AC4A3DE0}" srcId="{F99E743E-8A45-4EAE-9A15-F57FF8E1604D}" destId="{93D48B8F-42BC-4FB5-B363-AEBDADA5E190}" srcOrd="0" destOrd="0" parTransId="{15BD4994-E7AA-4968-8F7C-388B338A53C2}" sibTransId="{2DF3CF4A-A602-4524-AB8A-C7A70C9FFE41}"/>
    <dgm:cxn modelId="{E21F9C69-FB25-4D75-8667-D492A38D7A8A}" type="presOf" srcId="{624AE67D-CA05-4434-9949-1E1E609AF765}" destId="{E6839367-9062-4C51-AD65-D6F311BE642C}" srcOrd="0" destOrd="0" presId="urn:microsoft.com/office/officeart/2005/8/layout/hierarchy2"/>
    <dgm:cxn modelId="{5ECD8D76-6A07-4359-AE23-9B488FEB8B7D}" type="presOf" srcId="{74C74BA0-96AC-4201-91A7-A96F09D99893}" destId="{3B691549-45DA-4D56-A6A2-D468861DF22F}" srcOrd="1" destOrd="0" presId="urn:microsoft.com/office/officeart/2005/8/layout/hierarchy2"/>
    <dgm:cxn modelId="{E061F9A8-AC30-468C-B772-D66F8D15A9CB}" type="presOf" srcId="{BB81EE58-BD67-40A9-8881-F9081AC43031}" destId="{71CCEFAD-30EA-4B97-A9E7-5E9AA53C8E9C}" srcOrd="1" destOrd="0" presId="urn:microsoft.com/office/officeart/2005/8/layout/hierarchy2"/>
    <dgm:cxn modelId="{F204ADCD-577E-49F1-9103-73F2C9175C8D}" srcId="{CA387C82-E187-4FDC-8C82-DAB320120545}" destId="{F99E743E-8A45-4EAE-9A15-F57FF8E1604D}" srcOrd="0" destOrd="0" parTransId="{BB81EE58-BD67-40A9-8881-F9081AC43031}" sibTransId="{F67007CD-C981-4F49-800F-7654B2681FD5}"/>
    <dgm:cxn modelId="{CDA95F42-262F-4E4B-82D4-4DF57335E9D4}" srcId="{19DAF71C-41EA-41C2-BFDC-98EDEBB25F53}" destId="{CA387C82-E187-4FDC-8C82-DAB320120545}" srcOrd="0" destOrd="0" parTransId="{D95AA383-A31E-484A-AAA5-90941B87B95C}" sibTransId="{467B335D-8821-42B7-B63E-F7459E573D10}"/>
    <dgm:cxn modelId="{B4D079F0-44A7-46DC-A741-E78DCC6EADFC}" type="presOf" srcId="{19DAF71C-41EA-41C2-BFDC-98EDEBB25F53}" destId="{10FD1FC9-BB82-40B4-8DB4-50A8F20A74FA}" srcOrd="0" destOrd="0" presId="urn:microsoft.com/office/officeart/2005/8/layout/hierarchy2"/>
    <dgm:cxn modelId="{DD9C0406-2BEA-42D6-8B81-0AD4AB6F1E13}" type="presOf" srcId="{39883DC3-EE2F-4D82-BA02-34253E6D587C}" destId="{365A6EDD-4876-4FD0-8ACE-CE99CEDFA1F6}" srcOrd="0" destOrd="0" presId="urn:microsoft.com/office/officeart/2005/8/layout/hierarchy2"/>
    <dgm:cxn modelId="{A9654D81-7165-414E-A2CD-3697EABCA603}" type="presOf" srcId="{2A119B9D-7B16-4232-B8A1-E680602BC9F0}" destId="{EA1EECFC-5C87-49F0-A396-BEC9E5B05A4A}" srcOrd="1" destOrd="0" presId="urn:microsoft.com/office/officeart/2005/8/layout/hierarchy2"/>
    <dgm:cxn modelId="{E4973923-D213-493F-862E-EB4EF9C7FC73}" type="presOf" srcId="{15BD4994-E7AA-4968-8F7C-388B338A53C2}" destId="{05AB1643-D4BA-4E46-B099-28549E5550BB}" srcOrd="1" destOrd="0" presId="urn:microsoft.com/office/officeart/2005/8/layout/hierarchy2"/>
    <dgm:cxn modelId="{D1E1870F-C341-46B7-AEDD-501007354C66}" type="presOf" srcId="{93D48B8F-42BC-4FB5-B363-AEBDADA5E190}" destId="{9961DE6C-ABC2-4A1B-9DC3-BBAB09EB656E}" srcOrd="0" destOrd="0" presId="urn:microsoft.com/office/officeart/2005/8/layout/hierarchy2"/>
    <dgm:cxn modelId="{1A17E1B0-1ADD-4786-98EE-6665B9C137D8}" type="presOf" srcId="{CA387C82-E187-4FDC-8C82-DAB320120545}" destId="{636C2CB4-5AA2-478B-B66B-3226FFBDEC95}" srcOrd="0" destOrd="0" presId="urn:microsoft.com/office/officeart/2005/8/layout/hierarchy2"/>
    <dgm:cxn modelId="{0BCA1FCD-5447-454C-B25F-ED5903D1C9A7}" type="presParOf" srcId="{10FD1FC9-BB82-40B4-8DB4-50A8F20A74FA}" destId="{20EE5B15-F140-4363-9E26-359636DC373B}" srcOrd="0" destOrd="0" presId="urn:microsoft.com/office/officeart/2005/8/layout/hierarchy2"/>
    <dgm:cxn modelId="{82455D8B-3054-4625-AAC8-020FE28C748B}" type="presParOf" srcId="{20EE5B15-F140-4363-9E26-359636DC373B}" destId="{636C2CB4-5AA2-478B-B66B-3226FFBDEC95}" srcOrd="0" destOrd="0" presId="urn:microsoft.com/office/officeart/2005/8/layout/hierarchy2"/>
    <dgm:cxn modelId="{A02FCFCE-CD5C-4070-9270-117C32BDCF9F}" type="presParOf" srcId="{20EE5B15-F140-4363-9E26-359636DC373B}" destId="{59326B85-0436-4F0F-8546-2C8146FB613F}" srcOrd="1" destOrd="0" presId="urn:microsoft.com/office/officeart/2005/8/layout/hierarchy2"/>
    <dgm:cxn modelId="{02792BC5-B2E6-47B0-A3AE-AA94A9500ADE}" type="presParOf" srcId="{59326B85-0436-4F0F-8546-2C8146FB613F}" destId="{CC781ED5-9CC9-4CFC-973E-0CA7883A38B5}" srcOrd="0" destOrd="0" presId="urn:microsoft.com/office/officeart/2005/8/layout/hierarchy2"/>
    <dgm:cxn modelId="{D1EC2B73-BA46-4499-B2B0-3CB27D10A4F5}" type="presParOf" srcId="{CC781ED5-9CC9-4CFC-973E-0CA7883A38B5}" destId="{71CCEFAD-30EA-4B97-A9E7-5E9AA53C8E9C}" srcOrd="0" destOrd="0" presId="urn:microsoft.com/office/officeart/2005/8/layout/hierarchy2"/>
    <dgm:cxn modelId="{408F4E95-F174-4B30-B826-3AC0FBB129DA}" type="presParOf" srcId="{59326B85-0436-4F0F-8546-2C8146FB613F}" destId="{97E62AA0-BBC7-4AA8-A8F7-BC3A0D37A850}" srcOrd="1" destOrd="0" presId="urn:microsoft.com/office/officeart/2005/8/layout/hierarchy2"/>
    <dgm:cxn modelId="{40554BC4-F86D-4027-B6B0-FC485BFF950A}" type="presParOf" srcId="{97E62AA0-BBC7-4AA8-A8F7-BC3A0D37A850}" destId="{8F392657-0445-48B4-A1AF-A146A905FD59}" srcOrd="0" destOrd="0" presId="urn:microsoft.com/office/officeart/2005/8/layout/hierarchy2"/>
    <dgm:cxn modelId="{8B852149-35B2-45C1-BFD1-00E67685E13F}" type="presParOf" srcId="{97E62AA0-BBC7-4AA8-A8F7-BC3A0D37A850}" destId="{89E3C4CE-08D8-4067-B951-1317092DA9E2}" srcOrd="1" destOrd="0" presId="urn:microsoft.com/office/officeart/2005/8/layout/hierarchy2"/>
    <dgm:cxn modelId="{D3AD3FAF-E7D4-4FDB-A37A-493880757B42}" type="presParOf" srcId="{89E3C4CE-08D8-4067-B951-1317092DA9E2}" destId="{4AE793D4-8066-4744-8C65-DFC922DD4F3B}" srcOrd="0" destOrd="0" presId="urn:microsoft.com/office/officeart/2005/8/layout/hierarchy2"/>
    <dgm:cxn modelId="{81FF54AE-B837-47DE-BFAB-342E5F3EB7B1}" type="presParOf" srcId="{4AE793D4-8066-4744-8C65-DFC922DD4F3B}" destId="{05AB1643-D4BA-4E46-B099-28549E5550BB}" srcOrd="0" destOrd="0" presId="urn:microsoft.com/office/officeart/2005/8/layout/hierarchy2"/>
    <dgm:cxn modelId="{AA51511F-8F69-4216-91AF-D8BEA59EC985}" type="presParOf" srcId="{89E3C4CE-08D8-4067-B951-1317092DA9E2}" destId="{DCC6E93D-4C1C-43EC-844C-D39769137771}" srcOrd="1" destOrd="0" presId="urn:microsoft.com/office/officeart/2005/8/layout/hierarchy2"/>
    <dgm:cxn modelId="{6536BDA0-5E56-45CD-BDAA-9DFE086C1745}" type="presParOf" srcId="{DCC6E93D-4C1C-43EC-844C-D39769137771}" destId="{9961DE6C-ABC2-4A1B-9DC3-BBAB09EB656E}" srcOrd="0" destOrd="0" presId="urn:microsoft.com/office/officeart/2005/8/layout/hierarchy2"/>
    <dgm:cxn modelId="{CCA871FE-22C6-4E8E-9F3F-64A0FA06BE30}" type="presParOf" srcId="{DCC6E93D-4C1C-43EC-844C-D39769137771}" destId="{4D1BD5ED-EAA1-4A26-B4CE-43682EAEB3C4}" srcOrd="1" destOrd="0" presId="urn:microsoft.com/office/officeart/2005/8/layout/hierarchy2"/>
    <dgm:cxn modelId="{D195FC2C-B0F0-4ECB-9563-209223E741E5}" type="presParOf" srcId="{89E3C4CE-08D8-4067-B951-1317092DA9E2}" destId="{28D817C0-24AE-4020-8D20-B689C05968E3}" srcOrd="2" destOrd="0" presId="urn:microsoft.com/office/officeart/2005/8/layout/hierarchy2"/>
    <dgm:cxn modelId="{EF0F66AB-58FA-450F-A6B0-41515AF475C6}" type="presParOf" srcId="{28D817C0-24AE-4020-8D20-B689C05968E3}" destId="{3B691549-45DA-4D56-A6A2-D468861DF22F}" srcOrd="0" destOrd="0" presId="urn:microsoft.com/office/officeart/2005/8/layout/hierarchy2"/>
    <dgm:cxn modelId="{5DB2E9C0-A378-4471-8D89-5D2530E138AC}" type="presParOf" srcId="{89E3C4CE-08D8-4067-B951-1317092DA9E2}" destId="{391E0859-7E87-42F1-A5FC-00ACCDE9E009}" srcOrd="3" destOrd="0" presId="urn:microsoft.com/office/officeart/2005/8/layout/hierarchy2"/>
    <dgm:cxn modelId="{F7E32429-7F35-447C-A01E-CDB70CEC8467}" type="presParOf" srcId="{391E0859-7E87-42F1-A5FC-00ACCDE9E009}" destId="{E6839367-9062-4C51-AD65-D6F311BE642C}" srcOrd="0" destOrd="0" presId="urn:microsoft.com/office/officeart/2005/8/layout/hierarchy2"/>
    <dgm:cxn modelId="{53FCAB25-5842-4085-A246-E37BFF378C55}" type="presParOf" srcId="{391E0859-7E87-42F1-A5FC-00ACCDE9E009}" destId="{4EF23787-4859-4520-A6D1-5D475C85130E}" srcOrd="1" destOrd="0" presId="urn:microsoft.com/office/officeart/2005/8/layout/hierarchy2"/>
    <dgm:cxn modelId="{709A3AE2-C688-4BD6-8C90-E19F35E1B42A}" type="presParOf" srcId="{59326B85-0436-4F0F-8546-2C8146FB613F}" destId="{282F3734-3A7C-4774-B390-03B8B239BA59}" srcOrd="2" destOrd="0" presId="urn:microsoft.com/office/officeart/2005/8/layout/hierarchy2"/>
    <dgm:cxn modelId="{23280461-EA99-4965-967E-02F83820DE8F}" type="presParOf" srcId="{282F3734-3A7C-4774-B390-03B8B239BA59}" destId="{EA1EECFC-5C87-49F0-A396-BEC9E5B05A4A}" srcOrd="0" destOrd="0" presId="urn:microsoft.com/office/officeart/2005/8/layout/hierarchy2"/>
    <dgm:cxn modelId="{3CE0882F-7444-4D69-90A0-16E8DB902B0A}" type="presParOf" srcId="{59326B85-0436-4F0F-8546-2C8146FB613F}" destId="{8A092453-7A65-4646-88D2-EDE50380D267}" srcOrd="3" destOrd="0" presId="urn:microsoft.com/office/officeart/2005/8/layout/hierarchy2"/>
    <dgm:cxn modelId="{C0AB00D4-8C8A-4904-93EB-22A63D9CD432}" type="presParOf" srcId="{8A092453-7A65-4646-88D2-EDE50380D267}" destId="{365A6EDD-4876-4FD0-8ACE-CE99CEDFA1F6}" srcOrd="0" destOrd="0" presId="urn:microsoft.com/office/officeart/2005/8/layout/hierarchy2"/>
    <dgm:cxn modelId="{1C1E6366-DD6F-4222-8312-C6F5E974A194}" type="presParOf" srcId="{8A092453-7A65-4646-88D2-EDE50380D267}" destId="{0380FA47-7934-4D63-8F00-C74AAD3A7FA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5DD83DB-1136-4F79-900D-8267C7B8F577}"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87E530FB-2E67-4410-924B-3B542F369EBF}">
      <dgm:prSet phldrT="[Text]"/>
      <dgm:spPr/>
      <dgm:t>
        <a:bodyPr/>
        <a:lstStyle/>
        <a:p>
          <a:r>
            <a:rPr lang="bs-Latn-BA" dirty="0" smtClean="0"/>
            <a:t>FBiH</a:t>
          </a:r>
          <a:endParaRPr lang="en-US" dirty="0"/>
        </a:p>
      </dgm:t>
    </dgm:pt>
    <dgm:pt modelId="{965A9643-F6A2-48B1-B0A9-BC7F261458C2}" type="parTrans" cxnId="{D8C953B7-83CA-4937-B350-94613512BD77}">
      <dgm:prSet/>
      <dgm:spPr/>
      <dgm:t>
        <a:bodyPr/>
        <a:lstStyle/>
        <a:p>
          <a:endParaRPr lang="en-US"/>
        </a:p>
      </dgm:t>
    </dgm:pt>
    <dgm:pt modelId="{D5FE8190-206C-4048-B95B-E2DC36559B61}" type="sibTrans" cxnId="{D8C953B7-83CA-4937-B350-94613512BD77}">
      <dgm:prSet/>
      <dgm:spPr/>
      <dgm:t>
        <a:bodyPr/>
        <a:lstStyle/>
        <a:p>
          <a:endParaRPr lang="en-US"/>
        </a:p>
      </dgm:t>
    </dgm:pt>
    <dgm:pt modelId="{BD731916-5DDF-459D-8BC4-56DB61E8F1F2}">
      <dgm:prSet phldrT="[Text]"/>
      <dgm:spPr/>
      <dgm:t>
        <a:bodyPr/>
        <a:lstStyle/>
        <a:p>
          <a:r>
            <a:rPr lang="bs-Latn-BA" dirty="0" smtClean="0"/>
            <a:t>Povreda pronalazačkog prava</a:t>
          </a:r>
          <a:endParaRPr lang="en-US" dirty="0"/>
        </a:p>
      </dgm:t>
    </dgm:pt>
    <dgm:pt modelId="{E823B302-04B1-4115-925C-B5FD19142D36}" type="parTrans" cxnId="{A41BCD9B-7669-477E-B981-4E3FA18B2E37}">
      <dgm:prSet/>
      <dgm:spPr/>
      <dgm:t>
        <a:bodyPr/>
        <a:lstStyle/>
        <a:p>
          <a:endParaRPr lang="en-US"/>
        </a:p>
      </dgm:t>
    </dgm:pt>
    <dgm:pt modelId="{AB689ED6-17A2-414D-BA12-F68953A97565}" type="sibTrans" cxnId="{A41BCD9B-7669-477E-B981-4E3FA18B2E37}">
      <dgm:prSet/>
      <dgm:spPr/>
      <dgm:t>
        <a:bodyPr/>
        <a:lstStyle/>
        <a:p>
          <a:endParaRPr lang="en-US"/>
        </a:p>
      </dgm:t>
    </dgm:pt>
    <dgm:pt modelId="{637C56C5-D9E4-469C-8AFE-16A37636BFE4}">
      <dgm:prSet phldrT="[Text]"/>
      <dgm:spPr/>
      <dgm:t>
        <a:bodyPr/>
        <a:lstStyle/>
        <a:p>
          <a:r>
            <a:rPr lang="bs-Latn-BA" dirty="0" smtClean="0"/>
            <a:t>Neovlaštena upotreba tuđe tvrtke</a:t>
          </a:r>
          <a:endParaRPr lang="en-US" dirty="0"/>
        </a:p>
      </dgm:t>
    </dgm:pt>
    <dgm:pt modelId="{BB3AF175-1F85-4326-9BD5-C67D4E878B99}" type="parTrans" cxnId="{A945BB2C-A19F-4005-9678-CEB0139DEDED}">
      <dgm:prSet/>
      <dgm:spPr/>
      <dgm:t>
        <a:bodyPr/>
        <a:lstStyle/>
        <a:p>
          <a:endParaRPr lang="en-US"/>
        </a:p>
      </dgm:t>
    </dgm:pt>
    <dgm:pt modelId="{111DDDF7-6CD1-42B3-A81E-CD5250B7E800}" type="sibTrans" cxnId="{A945BB2C-A19F-4005-9678-CEB0139DEDED}">
      <dgm:prSet/>
      <dgm:spPr/>
      <dgm:t>
        <a:bodyPr/>
        <a:lstStyle/>
        <a:p>
          <a:endParaRPr lang="en-US"/>
        </a:p>
      </dgm:t>
    </dgm:pt>
    <dgm:pt modelId="{0EBB9979-0BA9-4985-89F7-FBADAFBF4962}">
      <dgm:prSet phldrT="[Text]"/>
      <dgm:spPr/>
      <dgm:t>
        <a:bodyPr/>
        <a:lstStyle/>
        <a:p>
          <a:r>
            <a:rPr lang="bs-Latn-BA" dirty="0" smtClean="0"/>
            <a:t>RS</a:t>
          </a:r>
          <a:endParaRPr lang="en-US" dirty="0"/>
        </a:p>
      </dgm:t>
    </dgm:pt>
    <dgm:pt modelId="{1EBE6CFB-9563-43BE-A199-6D5FD351CAE9}" type="parTrans" cxnId="{E98913B3-55DA-4466-AE8E-B880C6AAEEFE}">
      <dgm:prSet/>
      <dgm:spPr/>
      <dgm:t>
        <a:bodyPr/>
        <a:lstStyle/>
        <a:p>
          <a:endParaRPr lang="en-US"/>
        </a:p>
      </dgm:t>
    </dgm:pt>
    <dgm:pt modelId="{111DBBC3-134C-4D96-9CC9-202CF2F7377C}" type="sibTrans" cxnId="{E98913B3-55DA-4466-AE8E-B880C6AAEEFE}">
      <dgm:prSet/>
      <dgm:spPr/>
      <dgm:t>
        <a:bodyPr/>
        <a:lstStyle/>
        <a:p>
          <a:endParaRPr lang="en-US"/>
        </a:p>
      </dgm:t>
    </dgm:pt>
    <dgm:pt modelId="{315523BC-3CCC-4544-A22A-E2924CA1B58D}">
      <dgm:prSet phldrT="[Text]"/>
      <dgm:spPr/>
      <dgm:t>
        <a:bodyPr/>
        <a:lstStyle/>
        <a:p>
          <a:r>
            <a:rPr lang="bs-Latn-BA" dirty="0" smtClean="0"/>
            <a:t>Neovlaštena upotreba tuđeg pronalaska</a:t>
          </a:r>
          <a:endParaRPr lang="en-US" dirty="0"/>
        </a:p>
      </dgm:t>
    </dgm:pt>
    <dgm:pt modelId="{D16BC93C-F3A1-4E1D-817B-5E8D9FEE632D}" type="parTrans" cxnId="{728F1B68-861C-4083-875B-E24F4E5EC6AC}">
      <dgm:prSet/>
      <dgm:spPr/>
      <dgm:t>
        <a:bodyPr/>
        <a:lstStyle/>
        <a:p>
          <a:endParaRPr lang="en-US"/>
        </a:p>
      </dgm:t>
    </dgm:pt>
    <dgm:pt modelId="{1233A020-2B3B-43EF-A955-26864A16190D}" type="sibTrans" cxnId="{728F1B68-861C-4083-875B-E24F4E5EC6AC}">
      <dgm:prSet/>
      <dgm:spPr/>
      <dgm:t>
        <a:bodyPr/>
        <a:lstStyle/>
        <a:p>
          <a:endParaRPr lang="en-US"/>
        </a:p>
      </dgm:t>
    </dgm:pt>
    <dgm:pt modelId="{4C13107B-063E-4DCF-98EA-6AC01F0D41E2}">
      <dgm:prSet phldrT="[Text]"/>
      <dgm:spPr/>
      <dgm:t>
        <a:bodyPr/>
        <a:lstStyle/>
        <a:p>
          <a:r>
            <a:rPr lang="bs-Latn-BA" dirty="0" smtClean="0"/>
            <a:t>Neovlaštena upotreba tuđeg poslovnog imena i druge posebne oznake robe ili usluga</a:t>
          </a:r>
          <a:endParaRPr lang="en-US" dirty="0"/>
        </a:p>
      </dgm:t>
    </dgm:pt>
    <dgm:pt modelId="{25A141EC-0BE5-4547-9E87-4105F4DE5C80}" type="parTrans" cxnId="{90F76C21-DCEF-4419-90F7-A7684DD0E16B}">
      <dgm:prSet/>
      <dgm:spPr/>
      <dgm:t>
        <a:bodyPr/>
        <a:lstStyle/>
        <a:p>
          <a:endParaRPr lang="en-US"/>
        </a:p>
      </dgm:t>
    </dgm:pt>
    <dgm:pt modelId="{9D8A0A14-EA09-4DCB-A11F-326514686018}" type="sibTrans" cxnId="{90F76C21-DCEF-4419-90F7-A7684DD0E16B}">
      <dgm:prSet/>
      <dgm:spPr/>
      <dgm:t>
        <a:bodyPr/>
        <a:lstStyle/>
        <a:p>
          <a:endParaRPr lang="en-US"/>
        </a:p>
      </dgm:t>
    </dgm:pt>
    <dgm:pt modelId="{D3A5D3CE-E552-4BAE-A023-63CA047EFA23}">
      <dgm:prSet phldrT="[Text]"/>
      <dgm:spPr/>
      <dgm:t>
        <a:bodyPr/>
        <a:lstStyle/>
        <a:p>
          <a:r>
            <a:rPr lang="bs-Latn-BA" dirty="0" smtClean="0"/>
            <a:t>BD</a:t>
          </a:r>
          <a:endParaRPr lang="en-US" dirty="0"/>
        </a:p>
      </dgm:t>
    </dgm:pt>
    <dgm:pt modelId="{802A414E-B470-439D-B879-CDDAF15A4C65}" type="parTrans" cxnId="{C94626B9-BB68-420A-99DD-A16A71A90A21}">
      <dgm:prSet/>
      <dgm:spPr/>
      <dgm:t>
        <a:bodyPr/>
        <a:lstStyle/>
        <a:p>
          <a:endParaRPr lang="en-US"/>
        </a:p>
      </dgm:t>
    </dgm:pt>
    <dgm:pt modelId="{1D4835BF-34AF-431E-8D57-B0D1AF455B79}" type="sibTrans" cxnId="{C94626B9-BB68-420A-99DD-A16A71A90A21}">
      <dgm:prSet/>
      <dgm:spPr/>
      <dgm:t>
        <a:bodyPr/>
        <a:lstStyle/>
        <a:p>
          <a:endParaRPr lang="en-US"/>
        </a:p>
      </dgm:t>
    </dgm:pt>
    <dgm:pt modelId="{073E7977-6BC3-4EAE-9436-D166B9371DD7}">
      <dgm:prSet phldrT="[Text]"/>
      <dgm:spPr/>
      <dgm:t>
        <a:bodyPr/>
        <a:lstStyle/>
        <a:p>
          <a:r>
            <a:rPr lang="bs-Latn-BA" dirty="0" smtClean="0"/>
            <a:t>Neovlašteno korištenje tuđeg modela i uzorka</a:t>
          </a:r>
          <a:endParaRPr lang="en-US" dirty="0"/>
        </a:p>
      </dgm:t>
    </dgm:pt>
    <dgm:pt modelId="{58EE68C4-6BC7-4CC3-9B2B-97766E107B7D}" type="parTrans" cxnId="{57B295B5-A894-4BAB-8547-89DF1F134DDD}">
      <dgm:prSet/>
      <dgm:spPr/>
      <dgm:t>
        <a:bodyPr/>
        <a:lstStyle/>
        <a:p>
          <a:endParaRPr lang="en-US"/>
        </a:p>
      </dgm:t>
    </dgm:pt>
    <dgm:pt modelId="{2BBE21F0-AD41-4518-A910-B63BAA977127}" type="sibTrans" cxnId="{57B295B5-A894-4BAB-8547-89DF1F134DDD}">
      <dgm:prSet/>
      <dgm:spPr/>
      <dgm:t>
        <a:bodyPr/>
        <a:lstStyle/>
        <a:p>
          <a:endParaRPr lang="en-US"/>
        </a:p>
      </dgm:t>
    </dgm:pt>
    <dgm:pt modelId="{DBC9FEAA-8DCC-4462-92B8-8378490D3587}">
      <dgm:prSet phldrT="[Text]"/>
      <dgm:spPr/>
      <dgm:t>
        <a:bodyPr/>
        <a:lstStyle/>
        <a:p>
          <a:r>
            <a:rPr lang="bs-Latn-BA" dirty="0" smtClean="0"/>
            <a:t>Odavanje i neovlašćeno pribavljanje poslovne tajne</a:t>
          </a:r>
          <a:endParaRPr lang="en-US" dirty="0"/>
        </a:p>
      </dgm:t>
    </dgm:pt>
    <dgm:pt modelId="{1008FC53-53DA-4430-BF52-00C6CAD6CCEE}" type="parTrans" cxnId="{BA3E21C6-7FE2-4314-95B0-FAF5F47FD245}">
      <dgm:prSet/>
      <dgm:spPr/>
      <dgm:t>
        <a:bodyPr/>
        <a:lstStyle/>
        <a:p>
          <a:endParaRPr lang="en-US"/>
        </a:p>
      </dgm:t>
    </dgm:pt>
    <dgm:pt modelId="{C3CBBFD9-D731-4008-8C7F-507C3D9A362C}" type="sibTrans" cxnId="{BA3E21C6-7FE2-4314-95B0-FAF5F47FD245}">
      <dgm:prSet/>
      <dgm:spPr/>
      <dgm:t>
        <a:bodyPr/>
        <a:lstStyle/>
        <a:p>
          <a:endParaRPr lang="en-US"/>
        </a:p>
      </dgm:t>
    </dgm:pt>
    <dgm:pt modelId="{06994873-06EE-4B91-87CF-DE63B4ABC31E}">
      <dgm:prSet phldrT="[Text]"/>
      <dgm:spPr/>
      <dgm:t>
        <a:bodyPr/>
        <a:lstStyle/>
        <a:p>
          <a:r>
            <a:rPr lang="bs-Latn-BA" dirty="0" smtClean="0"/>
            <a:t>Odavanje i neovlašteno pribavljanje poslovne tajne</a:t>
          </a:r>
          <a:endParaRPr lang="en-US" dirty="0"/>
        </a:p>
      </dgm:t>
    </dgm:pt>
    <dgm:pt modelId="{A2DBD853-4404-46CC-B3D5-146AF950B818}" type="parTrans" cxnId="{0713B5C5-8655-4016-9468-AEE822DAD9B4}">
      <dgm:prSet/>
      <dgm:spPr/>
      <dgm:t>
        <a:bodyPr/>
        <a:lstStyle/>
        <a:p>
          <a:endParaRPr lang="en-US"/>
        </a:p>
      </dgm:t>
    </dgm:pt>
    <dgm:pt modelId="{86BC7789-EE9C-4603-854C-EF035666D404}" type="sibTrans" cxnId="{0713B5C5-8655-4016-9468-AEE822DAD9B4}">
      <dgm:prSet/>
      <dgm:spPr/>
      <dgm:t>
        <a:bodyPr/>
        <a:lstStyle/>
        <a:p>
          <a:endParaRPr lang="en-US"/>
        </a:p>
      </dgm:t>
    </dgm:pt>
    <dgm:pt modelId="{820E6B72-1691-4101-95A6-56EEDF7D322D}">
      <dgm:prSet phldrT="[Text]"/>
      <dgm:spPr/>
      <dgm:t>
        <a:bodyPr/>
        <a:lstStyle/>
        <a:p>
          <a:r>
            <a:rPr lang="bs-Latn-BA" dirty="0" smtClean="0"/>
            <a:t>Povreda pronalazačkog prava</a:t>
          </a:r>
          <a:endParaRPr lang="en-US" dirty="0"/>
        </a:p>
      </dgm:t>
    </dgm:pt>
    <dgm:pt modelId="{E442441E-5F34-4220-9E81-DD1E87D63A20}" type="parTrans" cxnId="{609DFCF4-E1D5-4F2A-9036-48022A5B57F1}">
      <dgm:prSet/>
      <dgm:spPr/>
      <dgm:t>
        <a:bodyPr/>
        <a:lstStyle/>
        <a:p>
          <a:endParaRPr lang="en-US"/>
        </a:p>
      </dgm:t>
    </dgm:pt>
    <dgm:pt modelId="{53219309-3D11-4BAE-BE27-582FA2F3F87A}" type="sibTrans" cxnId="{609DFCF4-E1D5-4F2A-9036-48022A5B57F1}">
      <dgm:prSet/>
      <dgm:spPr/>
      <dgm:t>
        <a:bodyPr/>
        <a:lstStyle/>
        <a:p>
          <a:endParaRPr lang="en-US"/>
        </a:p>
      </dgm:t>
    </dgm:pt>
    <dgm:pt modelId="{BB4AF235-EC9C-4A0C-AC6C-3E05A35D2158}">
      <dgm:prSet phldrT="[Text]"/>
      <dgm:spPr/>
      <dgm:t>
        <a:bodyPr/>
        <a:lstStyle/>
        <a:p>
          <a:r>
            <a:rPr lang="bs-Latn-BA" dirty="0" smtClean="0"/>
            <a:t>Neovlaštena upotreba tuđe firme</a:t>
          </a:r>
          <a:endParaRPr lang="en-US" dirty="0"/>
        </a:p>
      </dgm:t>
    </dgm:pt>
    <dgm:pt modelId="{3F479AEC-72E3-40F2-99CC-C75EFD6A549A}" type="parTrans" cxnId="{21FA1055-05F1-4C2E-86C6-BC4BB0B098D3}">
      <dgm:prSet/>
      <dgm:spPr/>
      <dgm:t>
        <a:bodyPr/>
        <a:lstStyle/>
        <a:p>
          <a:endParaRPr lang="en-US"/>
        </a:p>
      </dgm:t>
    </dgm:pt>
    <dgm:pt modelId="{E2A07051-2033-431D-8C7F-F6F557F452E5}" type="sibTrans" cxnId="{21FA1055-05F1-4C2E-86C6-BC4BB0B098D3}">
      <dgm:prSet/>
      <dgm:spPr/>
      <dgm:t>
        <a:bodyPr/>
        <a:lstStyle/>
        <a:p>
          <a:endParaRPr lang="en-US"/>
        </a:p>
      </dgm:t>
    </dgm:pt>
    <dgm:pt modelId="{BF1422FA-A96F-42FE-92A6-84AE689C2705}">
      <dgm:prSet phldrT="[Text]"/>
      <dgm:spPr/>
      <dgm:t>
        <a:bodyPr/>
        <a:lstStyle/>
        <a:p>
          <a:r>
            <a:rPr lang="bs-Latn-BA" dirty="0" smtClean="0"/>
            <a:t>Neovlašteno korištenje tušeg modela ili uzorka</a:t>
          </a:r>
          <a:endParaRPr lang="en-US" dirty="0"/>
        </a:p>
      </dgm:t>
    </dgm:pt>
    <dgm:pt modelId="{3607DA9B-2675-4942-9637-AF38A3B78DBD}" type="parTrans" cxnId="{71C4CE3B-5BE9-4135-B6B4-4B3B27964F88}">
      <dgm:prSet/>
      <dgm:spPr/>
      <dgm:t>
        <a:bodyPr/>
        <a:lstStyle/>
        <a:p>
          <a:endParaRPr lang="en-US"/>
        </a:p>
      </dgm:t>
    </dgm:pt>
    <dgm:pt modelId="{15A56BDF-C360-45E6-9570-28214C7E5230}" type="sibTrans" cxnId="{71C4CE3B-5BE9-4135-B6B4-4B3B27964F88}">
      <dgm:prSet/>
      <dgm:spPr/>
      <dgm:t>
        <a:bodyPr/>
        <a:lstStyle/>
        <a:p>
          <a:endParaRPr lang="en-US"/>
        </a:p>
      </dgm:t>
    </dgm:pt>
    <dgm:pt modelId="{B8FE45F2-BA86-4847-AC24-0C8E260F3F28}">
      <dgm:prSet phldrT="[Text]"/>
      <dgm:spPr/>
      <dgm:t>
        <a:bodyPr/>
        <a:lstStyle/>
        <a:p>
          <a:r>
            <a:rPr lang="bs-Latn-BA" dirty="0" smtClean="0"/>
            <a:t>Odavanje i neovlašteno pribavljanje poslovne tajne</a:t>
          </a:r>
          <a:endParaRPr lang="en-US" dirty="0"/>
        </a:p>
      </dgm:t>
    </dgm:pt>
    <dgm:pt modelId="{74A2077F-6729-411C-8CDF-208AF3754789}" type="parTrans" cxnId="{898EA44C-020D-48A8-8BBA-072C3E5408D9}">
      <dgm:prSet/>
      <dgm:spPr/>
      <dgm:t>
        <a:bodyPr/>
        <a:lstStyle/>
        <a:p>
          <a:endParaRPr lang="en-US"/>
        </a:p>
      </dgm:t>
    </dgm:pt>
    <dgm:pt modelId="{D5B8AAC0-81F0-4E04-9C95-4C0B3061881C}" type="sibTrans" cxnId="{898EA44C-020D-48A8-8BBA-072C3E5408D9}">
      <dgm:prSet/>
      <dgm:spPr/>
      <dgm:t>
        <a:bodyPr/>
        <a:lstStyle/>
        <a:p>
          <a:endParaRPr lang="en-US"/>
        </a:p>
      </dgm:t>
    </dgm:pt>
    <dgm:pt modelId="{582FD7D5-4C2B-489A-9F28-4EB0A73779FB}" type="pres">
      <dgm:prSet presAssocID="{C5DD83DB-1136-4F79-900D-8267C7B8F577}" presName="list" presStyleCnt="0">
        <dgm:presLayoutVars>
          <dgm:dir/>
          <dgm:animLvl val="lvl"/>
        </dgm:presLayoutVars>
      </dgm:prSet>
      <dgm:spPr/>
      <dgm:t>
        <a:bodyPr/>
        <a:lstStyle/>
        <a:p>
          <a:endParaRPr lang="en-US"/>
        </a:p>
      </dgm:t>
    </dgm:pt>
    <dgm:pt modelId="{0B810869-1910-44A6-9A63-1E3A6084E59C}" type="pres">
      <dgm:prSet presAssocID="{87E530FB-2E67-4410-924B-3B542F369EBF}" presName="posSpace" presStyleCnt="0"/>
      <dgm:spPr/>
    </dgm:pt>
    <dgm:pt modelId="{5237D65C-D912-4E33-8D83-693AE4C7276B}" type="pres">
      <dgm:prSet presAssocID="{87E530FB-2E67-4410-924B-3B542F369EBF}" presName="vertFlow" presStyleCnt="0"/>
      <dgm:spPr/>
    </dgm:pt>
    <dgm:pt modelId="{F19DE2BB-0247-4276-BC70-6E365CA9DD00}" type="pres">
      <dgm:prSet presAssocID="{87E530FB-2E67-4410-924B-3B542F369EBF}" presName="topSpace" presStyleCnt="0"/>
      <dgm:spPr/>
    </dgm:pt>
    <dgm:pt modelId="{3CDB302E-99BC-48D5-B0FE-2266444AFF3C}" type="pres">
      <dgm:prSet presAssocID="{87E530FB-2E67-4410-924B-3B542F369EBF}" presName="firstComp" presStyleCnt="0"/>
      <dgm:spPr/>
    </dgm:pt>
    <dgm:pt modelId="{16CD4F0E-1C8D-4911-9D63-2C9F9CA89786}" type="pres">
      <dgm:prSet presAssocID="{87E530FB-2E67-4410-924B-3B542F369EBF}" presName="firstChild" presStyleLbl="bgAccFollowNode1" presStyleIdx="0" presStyleCnt="11"/>
      <dgm:spPr/>
      <dgm:t>
        <a:bodyPr/>
        <a:lstStyle/>
        <a:p>
          <a:endParaRPr lang="en-US"/>
        </a:p>
      </dgm:t>
    </dgm:pt>
    <dgm:pt modelId="{8A075058-2F70-4B11-ABD2-DDD3B2E6DBFC}" type="pres">
      <dgm:prSet presAssocID="{87E530FB-2E67-4410-924B-3B542F369EBF}" presName="firstChildTx" presStyleLbl="bgAccFollowNode1" presStyleIdx="0" presStyleCnt="11">
        <dgm:presLayoutVars>
          <dgm:bulletEnabled val="1"/>
        </dgm:presLayoutVars>
      </dgm:prSet>
      <dgm:spPr/>
      <dgm:t>
        <a:bodyPr/>
        <a:lstStyle/>
        <a:p>
          <a:endParaRPr lang="en-US"/>
        </a:p>
      </dgm:t>
    </dgm:pt>
    <dgm:pt modelId="{65361DA6-A83C-4113-9DB2-FFEF9899467A}" type="pres">
      <dgm:prSet presAssocID="{637C56C5-D9E4-469C-8AFE-16A37636BFE4}" presName="comp" presStyleCnt="0"/>
      <dgm:spPr/>
    </dgm:pt>
    <dgm:pt modelId="{EEF49A2C-7149-48DE-8DB3-C5C60C839F10}" type="pres">
      <dgm:prSet presAssocID="{637C56C5-D9E4-469C-8AFE-16A37636BFE4}" presName="child" presStyleLbl="bgAccFollowNode1" presStyleIdx="1" presStyleCnt="11"/>
      <dgm:spPr/>
      <dgm:t>
        <a:bodyPr/>
        <a:lstStyle/>
        <a:p>
          <a:endParaRPr lang="en-US"/>
        </a:p>
      </dgm:t>
    </dgm:pt>
    <dgm:pt modelId="{ABB2A954-10B5-4D5D-BAE3-C011F2CE36F6}" type="pres">
      <dgm:prSet presAssocID="{637C56C5-D9E4-469C-8AFE-16A37636BFE4}" presName="childTx" presStyleLbl="bgAccFollowNode1" presStyleIdx="1" presStyleCnt="11">
        <dgm:presLayoutVars>
          <dgm:bulletEnabled val="1"/>
        </dgm:presLayoutVars>
      </dgm:prSet>
      <dgm:spPr/>
      <dgm:t>
        <a:bodyPr/>
        <a:lstStyle/>
        <a:p>
          <a:endParaRPr lang="en-US"/>
        </a:p>
      </dgm:t>
    </dgm:pt>
    <dgm:pt modelId="{930ABB7F-8229-44C9-BA2E-FBDC1557249F}" type="pres">
      <dgm:prSet presAssocID="{073E7977-6BC3-4EAE-9436-D166B9371DD7}" presName="comp" presStyleCnt="0"/>
      <dgm:spPr/>
    </dgm:pt>
    <dgm:pt modelId="{FAE0E19C-09F0-48E7-BA00-66E5CE512445}" type="pres">
      <dgm:prSet presAssocID="{073E7977-6BC3-4EAE-9436-D166B9371DD7}" presName="child" presStyleLbl="bgAccFollowNode1" presStyleIdx="2" presStyleCnt="11"/>
      <dgm:spPr/>
      <dgm:t>
        <a:bodyPr/>
        <a:lstStyle/>
        <a:p>
          <a:endParaRPr lang="en-US"/>
        </a:p>
      </dgm:t>
    </dgm:pt>
    <dgm:pt modelId="{F2C14FA1-8BD1-4DBA-B6D1-9DCFFCF15698}" type="pres">
      <dgm:prSet presAssocID="{073E7977-6BC3-4EAE-9436-D166B9371DD7}" presName="childTx" presStyleLbl="bgAccFollowNode1" presStyleIdx="2" presStyleCnt="11">
        <dgm:presLayoutVars>
          <dgm:bulletEnabled val="1"/>
        </dgm:presLayoutVars>
      </dgm:prSet>
      <dgm:spPr/>
      <dgm:t>
        <a:bodyPr/>
        <a:lstStyle/>
        <a:p>
          <a:endParaRPr lang="en-US"/>
        </a:p>
      </dgm:t>
    </dgm:pt>
    <dgm:pt modelId="{0DFA0B09-6D9A-49D5-BF0D-A04459E8F958}" type="pres">
      <dgm:prSet presAssocID="{DBC9FEAA-8DCC-4462-92B8-8378490D3587}" presName="comp" presStyleCnt="0"/>
      <dgm:spPr/>
    </dgm:pt>
    <dgm:pt modelId="{A1C17788-B05F-4B73-9DB9-EE98BE00FD19}" type="pres">
      <dgm:prSet presAssocID="{DBC9FEAA-8DCC-4462-92B8-8378490D3587}" presName="child" presStyleLbl="bgAccFollowNode1" presStyleIdx="3" presStyleCnt="11"/>
      <dgm:spPr/>
      <dgm:t>
        <a:bodyPr/>
        <a:lstStyle/>
        <a:p>
          <a:endParaRPr lang="en-US"/>
        </a:p>
      </dgm:t>
    </dgm:pt>
    <dgm:pt modelId="{CF2F929A-56E2-4660-991E-7C99F277DBFA}" type="pres">
      <dgm:prSet presAssocID="{DBC9FEAA-8DCC-4462-92B8-8378490D3587}" presName="childTx" presStyleLbl="bgAccFollowNode1" presStyleIdx="3" presStyleCnt="11">
        <dgm:presLayoutVars>
          <dgm:bulletEnabled val="1"/>
        </dgm:presLayoutVars>
      </dgm:prSet>
      <dgm:spPr/>
      <dgm:t>
        <a:bodyPr/>
        <a:lstStyle/>
        <a:p>
          <a:endParaRPr lang="en-US"/>
        </a:p>
      </dgm:t>
    </dgm:pt>
    <dgm:pt modelId="{0861FA1C-0ACF-4ECB-8834-B9CF3C914E1A}" type="pres">
      <dgm:prSet presAssocID="{87E530FB-2E67-4410-924B-3B542F369EBF}" presName="negSpace" presStyleCnt="0"/>
      <dgm:spPr/>
    </dgm:pt>
    <dgm:pt modelId="{03EEEA23-39AC-4E76-9B4F-7A9E7E4469F4}" type="pres">
      <dgm:prSet presAssocID="{87E530FB-2E67-4410-924B-3B542F369EBF}" presName="circle" presStyleLbl="node1" presStyleIdx="0" presStyleCnt="3"/>
      <dgm:spPr/>
      <dgm:t>
        <a:bodyPr/>
        <a:lstStyle/>
        <a:p>
          <a:endParaRPr lang="en-US"/>
        </a:p>
      </dgm:t>
    </dgm:pt>
    <dgm:pt modelId="{12AB748C-4AC5-4003-B353-0907F1932EAC}" type="pres">
      <dgm:prSet presAssocID="{D5FE8190-206C-4048-B95B-E2DC36559B61}" presName="transSpace" presStyleCnt="0"/>
      <dgm:spPr/>
    </dgm:pt>
    <dgm:pt modelId="{AA2E6073-DCE9-4091-870C-A950A24E3383}" type="pres">
      <dgm:prSet presAssocID="{0EBB9979-0BA9-4985-89F7-FBADAFBF4962}" presName="posSpace" presStyleCnt="0"/>
      <dgm:spPr/>
    </dgm:pt>
    <dgm:pt modelId="{62820E91-AAAA-409E-8080-8CE6F7BD51E4}" type="pres">
      <dgm:prSet presAssocID="{0EBB9979-0BA9-4985-89F7-FBADAFBF4962}" presName="vertFlow" presStyleCnt="0"/>
      <dgm:spPr/>
    </dgm:pt>
    <dgm:pt modelId="{298E09D8-BA8F-4477-AA7C-FBA5D7427CB4}" type="pres">
      <dgm:prSet presAssocID="{0EBB9979-0BA9-4985-89F7-FBADAFBF4962}" presName="topSpace" presStyleCnt="0"/>
      <dgm:spPr/>
    </dgm:pt>
    <dgm:pt modelId="{FD1F4260-BB12-44A1-B3A2-899A55FE62B8}" type="pres">
      <dgm:prSet presAssocID="{0EBB9979-0BA9-4985-89F7-FBADAFBF4962}" presName="firstComp" presStyleCnt="0"/>
      <dgm:spPr/>
    </dgm:pt>
    <dgm:pt modelId="{90FE04EE-3019-4C11-AB39-4AE46A67417E}" type="pres">
      <dgm:prSet presAssocID="{0EBB9979-0BA9-4985-89F7-FBADAFBF4962}" presName="firstChild" presStyleLbl="bgAccFollowNode1" presStyleIdx="4" presStyleCnt="11"/>
      <dgm:spPr/>
      <dgm:t>
        <a:bodyPr/>
        <a:lstStyle/>
        <a:p>
          <a:endParaRPr lang="en-US"/>
        </a:p>
      </dgm:t>
    </dgm:pt>
    <dgm:pt modelId="{1E75045D-7247-4B8F-B1E9-0CEA5CED1A2A}" type="pres">
      <dgm:prSet presAssocID="{0EBB9979-0BA9-4985-89F7-FBADAFBF4962}" presName="firstChildTx" presStyleLbl="bgAccFollowNode1" presStyleIdx="4" presStyleCnt="11">
        <dgm:presLayoutVars>
          <dgm:bulletEnabled val="1"/>
        </dgm:presLayoutVars>
      </dgm:prSet>
      <dgm:spPr/>
      <dgm:t>
        <a:bodyPr/>
        <a:lstStyle/>
        <a:p>
          <a:endParaRPr lang="en-US"/>
        </a:p>
      </dgm:t>
    </dgm:pt>
    <dgm:pt modelId="{575F4230-1F8C-41FD-9409-679126E0A684}" type="pres">
      <dgm:prSet presAssocID="{4C13107B-063E-4DCF-98EA-6AC01F0D41E2}" presName="comp" presStyleCnt="0"/>
      <dgm:spPr/>
    </dgm:pt>
    <dgm:pt modelId="{FBB89DE3-3565-46D2-9303-4282315784D3}" type="pres">
      <dgm:prSet presAssocID="{4C13107B-063E-4DCF-98EA-6AC01F0D41E2}" presName="child" presStyleLbl="bgAccFollowNode1" presStyleIdx="5" presStyleCnt="11"/>
      <dgm:spPr/>
      <dgm:t>
        <a:bodyPr/>
        <a:lstStyle/>
        <a:p>
          <a:endParaRPr lang="en-US"/>
        </a:p>
      </dgm:t>
    </dgm:pt>
    <dgm:pt modelId="{6DB668B6-2835-4CE0-8737-EEBE3B828530}" type="pres">
      <dgm:prSet presAssocID="{4C13107B-063E-4DCF-98EA-6AC01F0D41E2}" presName="childTx" presStyleLbl="bgAccFollowNode1" presStyleIdx="5" presStyleCnt="11">
        <dgm:presLayoutVars>
          <dgm:bulletEnabled val="1"/>
        </dgm:presLayoutVars>
      </dgm:prSet>
      <dgm:spPr/>
      <dgm:t>
        <a:bodyPr/>
        <a:lstStyle/>
        <a:p>
          <a:endParaRPr lang="en-US"/>
        </a:p>
      </dgm:t>
    </dgm:pt>
    <dgm:pt modelId="{4B8ACBE4-5128-495D-8AF3-564ECF66567E}" type="pres">
      <dgm:prSet presAssocID="{06994873-06EE-4B91-87CF-DE63B4ABC31E}" presName="comp" presStyleCnt="0"/>
      <dgm:spPr/>
    </dgm:pt>
    <dgm:pt modelId="{2EBD5860-994C-45FB-87F1-C790C8A1E64D}" type="pres">
      <dgm:prSet presAssocID="{06994873-06EE-4B91-87CF-DE63B4ABC31E}" presName="child" presStyleLbl="bgAccFollowNode1" presStyleIdx="6" presStyleCnt="11"/>
      <dgm:spPr/>
      <dgm:t>
        <a:bodyPr/>
        <a:lstStyle/>
        <a:p>
          <a:endParaRPr lang="en-US"/>
        </a:p>
      </dgm:t>
    </dgm:pt>
    <dgm:pt modelId="{99F46C90-92A2-4DB0-A31A-1E18732FF2CD}" type="pres">
      <dgm:prSet presAssocID="{06994873-06EE-4B91-87CF-DE63B4ABC31E}" presName="childTx" presStyleLbl="bgAccFollowNode1" presStyleIdx="6" presStyleCnt="11">
        <dgm:presLayoutVars>
          <dgm:bulletEnabled val="1"/>
        </dgm:presLayoutVars>
      </dgm:prSet>
      <dgm:spPr/>
      <dgm:t>
        <a:bodyPr/>
        <a:lstStyle/>
        <a:p>
          <a:endParaRPr lang="en-US"/>
        </a:p>
      </dgm:t>
    </dgm:pt>
    <dgm:pt modelId="{FF48B236-B598-4E66-8BA5-228FAA8D719A}" type="pres">
      <dgm:prSet presAssocID="{0EBB9979-0BA9-4985-89F7-FBADAFBF4962}" presName="negSpace" presStyleCnt="0"/>
      <dgm:spPr/>
    </dgm:pt>
    <dgm:pt modelId="{E7C5031A-3C45-44BC-B52F-6513C5B9B05C}" type="pres">
      <dgm:prSet presAssocID="{0EBB9979-0BA9-4985-89F7-FBADAFBF4962}" presName="circle" presStyleLbl="node1" presStyleIdx="1" presStyleCnt="3"/>
      <dgm:spPr/>
      <dgm:t>
        <a:bodyPr/>
        <a:lstStyle/>
        <a:p>
          <a:endParaRPr lang="en-US"/>
        </a:p>
      </dgm:t>
    </dgm:pt>
    <dgm:pt modelId="{B24D9C83-8698-4FC0-A4FC-F6F68233932D}" type="pres">
      <dgm:prSet presAssocID="{111DBBC3-134C-4D96-9CC9-202CF2F7377C}" presName="transSpace" presStyleCnt="0"/>
      <dgm:spPr/>
    </dgm:pt>
    <dgm:pt modelId="{ED7612D2-4756-4B68-B083-A4A65B07D067}" type="pres">
      <dgm:prSet presAssocID="{D3A5D3CE-E552-4BAE-A023-63CA047EFA23}" presName="posSpace" presStyleCnt="0"/>
      <dgm:spPr/>
    </dgm:pt>
    <dgm:pt modelId="{E52B44E6-FD9D-4600-BAA3-3CB59A87217A}" type="pres">
      <dgm:prSet presAssocID="{D3A5D3CE-E552-4BAE-A023-63CA047EFA23}" presName="vertFlow" presStyleCnt="0"/>
      <dgm:spPr/>
    </dgm:pt>
    <dgm:pt modelId="{963BB576-636C-4D28-BD0E-13C29B8E6678}" type="pres">
      <dgm:prSet presAssocID="{D3A5D3CE-E552-4BAE-A023-63CA047EFA23}" presName="topSpace" presStyleCnt="0"/>
      <dgm:spPr/>
    </dgm:pt>
    <dgm:pt modelId="{4CE7B762-ED02-40D3-949F-55AA628B7360}" type="pres">
      <dgm:prSet presAssocID="{D3A5D3CE-E552-4BAE-A023-63CA047EFA23}" presName="firstComp" presStyleCnt="0"/>
      <dgm:spPr/>
    </dgm:pt>
    <dgm:pt modelId="{1CD2A0B7-0F93-430B-B7BF-F1ADE51910CA}" type="pres">
      <dgm:prSet presAssocID="{D3A5D3CE-E552-4BAE-A023-63CA047EFA23}" presName="firstChild" presStyleLbl="bgAccFollowNode1" presStyleIdx="7" presStyleCnt="11"/>
      <dgm:spPr/>
      <dgm:t>
        <a:bodyPr/>
        <a:lstStyle/>
        <a:p>
          <a:endParaRPr lang="en-US"/>
        </a:p>
      </dgm:t>
    </dgm:pt>
    <dgm:pt modelId="{CB886DDB-728A-4C45-9A22-BF7C084DC133}" type="pres">
      <dgm:prSet presAssocID="{D3A5D3CE-E552-4BAE-A023-63CA047EFA23}" presName="firstChildTx" presStyleLbl="bgAccFollowNode1" presStyleIdx="7" presStyleCnt="11">
        <dgm:presLayoutVars>
          <dgm:bulletEnabled val="1"/>
        </dgm:presLayoutVars>
      </dgm:prSet>
      <dgm:spPr/>
      <dgm:t>
        <a:bodyPr/>
        <a:lstStyle/>
        <a:p>
          <a:endParaRPr lang="en-US"/>
        </a:p>
      </dgm:t>
    </dgm:pt>
    <dgm:pt modelId="{F1C579B3-23EC-40BF-81C9-EA95D6020138}" type="pres">
      <dgm:prSet presAssocID="{BB4AF235-EC9C-4A0C-AC6C-3E05A35D2158}" presName="comp" presStyleCnt="0"/>
      <dgm:spPr/>
    </dgm:pt>
    <dgm:pt modelId="{D2FED4D2-8E2A-46B1-98C1-460BBCAC5FEA}" type="pres">
      <dgm:prSet presAssocID="{BB4AF235-EC9C-4A0C-AC6C-3E05A35D2158}" presName="child" presStyleLbl="bgAccFollowNode1" presStyleIdx="8" presStyleCnt="11"/>
      <dgm:spPr/>
      <dgm:t>
        <a:bodyPr/>
        <a:lstStyle/>
        <a:p>
          <a:endParaRPr lang="en-US"/>
        </a:p>
      </dgm:t>
    </dgm:pt>
    <dgm:pt modelId="{E4661CE2-1B9D-4821-B2F2-8F774B3EBF57}" type="pres">
      <dgm:prSet presAssocID="{BB4AF235-EC9C-4A0C-AC6C-3E05A35D2158}" presName="childTx" presStyleLbl="bgAccFollowNode1" presStyleIdx="8" presStyleCnt="11">
        <dgm:presLayoutVars>
          <dgm:bulletEnabled val="1"/>
        </dgm:presLayoutVars>
      </dgm:prSet>
      <dgm:spPr/>
      <dgm:t>
        <a:bodyPr/>
        <a:lstStyle/>
        <a:p>
          <a:endParaRPr lang="en-US"/>
        </a:p>
      </dgm:t>
    </dgm:pt>
    <dgm:pt modelId="{6B84C1C6-443B-49B9-ADB3-3FB15B3B135E}" type="pres">
      <dgm:prSet presAssocID="{BF1422FA-A96F-42FE-92A6-84AE689C2705}" presName="comp" presStyleCnt="0"/>
      <dgm:spPr/>
    </dgm:pt>
    <dgm:pt modelId="{70F18EDD-71EF-4EFE-B234-B60B96D204BA}" type="pres">
      <dgm:prSet presAssocID="{BF1422FA-A96F-42FE-92A6-84AE689C2705}" presName="child" presStyleLbl="bgAccFollowNode1" presStyleIdx="9" presStyleCnt="11"/>
      <dgm:spPr/>
      <dgm:t>
        <a:bodyPr/>
        <a:lstStyle/>
        <a:p>
          <a:endParaRPr lang="en-US"/>
        </a:p>
      </dgm:t>
    </dgm:pt>
    <dgm:pt modelId="{BFF815EB-55E9-4916-A895-BC1BD071D6FE}" type="pres">
      <dgm:prSet presAssocID="{BF1422FA-A96F-42FE-92A6-84AE689C2705}" presName="childTx" presStyleLbl="bgAccFollowNode1" presStyleIdx="9" presStyleCnt="11">
        <dgm:presLayoutVars>
          <dgm:bulletEnabled val="1"/>
        </dgm:presLayoutVars>
      </dgm:prSet>
      <dgm:spPr/>
      <dgm:t>
        <a:bodyPr/>
        <a:lstStyle/>
        <a:p>
          <a:endParaRPr lang="en-US"/>
        </a:p>
      </dgm:t>
    </dgm:pt>
    <dgm:pt modelId="{2FF5E2E5-4C7C-4654-BB73-85CB803FE4D1}" type="pres">
      <dgm:prSet presAssocID="{B8FE45F2-BA86-4847-AC24-0C8E260F3F28}" presName="comp" presStyleCnt="0"/>
      <dgm:spPr/>
    </dgm:pt>
    <dgm:pt modelId="{EFEFF9BB-0CE4-4D74-8354-E6830EC61CAE}" type="pres">
      <dgm:prSet presAssocID="{B8FE45F2-BA86-4847-AC24-0C8E260F3F28}" presName="child" presStyleLbl="bgAccFollowNode1" presStyleIdx="10" presStyleCnt="11"/>
      <dgm:spPr/>
      <dgm:t>
        <a:bodyPr/>
        <a:lstStyle/>
        <a:p>
          <a:endParaRPr lang="en-US"/>
        </a:p>
      </dgm:t>
    </dgm:pt>
    <dgm:pt modelId="{3B1283B2-B7DA-4C82-AADF-2CA1452A5F73}" type="pres">
      <dgm:prSet presAssocID="{B8FE45F2-BA86-4847-AC24-0C8E260F3F28}" presName="childTx" presStyleLbl="bgAccFollowNode1" presStyleIdx="10" presStyleCnt="11">
        <dgm:presLayoutVars>
          <dgm:bulletEnabled val="1"/>
        </dgm:presLayoutVars>
      </dgm:prSet>
      <dgm:spPr/>
      <dgm:t>
        <a:bodyPr/>
        <a:lstStyle/>
        <a:p>
          <a:endParaRPr lang="en-US"/>
        </a:p>
      </dgm:t>
    </dgm:pt>
    <dgm:pt modelId="{C1E0D1B4-16E8-467C-9BDD-BC752C4F02D8}" type="pres">
      <dgm:prSet presAssocID="{D3A5D3CE-E552-4BAE-A023-63CA047EFA23}" presName="negSpace" presStyleCnt="0"/>
      <dgm:spPr/>
    </dgm:pt>
    <dgm:pt modelId="{0AE9F742-FA2B-440E-AD80-D06BAF48DA71}" type="pres">
      <dgm:prSet presAssocID="{D3A5D3CE-E552-4BAE-A023-63CA047EFA23}" presName="circle" presStyleLbl="node1" presStyleIdx="2" presStyleCnt="3"/>
      <dgm:spPr/>
      <dgm:t>
        <a:bodyPr/>
        <a:lstStyle/>
        <a:p>
          <a:endParaRPr lang="en-US"/>
        </a:p>
      </dgm:t>
    </dgm:pt>
  </dgm:ptLst>
  <dgm:cxnLst>
    <dgm:cxn modelId="{A41BCD9B-7669-477E-B981-4E3FA18B2E37}" srcId="{87E530FB-2E67-4410-924B-3B542F369EBF}" destId="{BD731916-5DDF-459D-8BC4-56DB61E8F1F2}" srcOrd="0" destOrd="0" parTransId="{E823B302-04B1-4115-925C-B5FD19142D36}" sibTransId="{AB689ED6-17A2-414D-BA12-F68953A97565}"/>
    <dgm:cxn modelId="{1811FE7B-8811-4969-A8C6-B0977056C13F}" type="presOf" srcId="{BD731916-5DDF-459D-8BC4-56DB61E8F1F2}" destId="{16CD4F0E-1C8D-4911-9D63-2C9F9CA89786}" srcOrd="0" destOrd="0" presId="urn:microsoft.com/office/officeart/2005/8/layout/hList9"/>
    <dgm:cxn modelId="{C0CF50F9-7CC6-4C21-AA4C-A80D763F60E4}" type="presOf" srcId="{315523BC-3CCC-4544-A22A-E2924CA1B58D}" destId="{90FE04EE-3019-4C11-AB39-4AE46A67417E}" srcOrd="0" destOrd="0" presId="urn:microsoft.com/office/officeart/2005/8/layout/hList9"/>
    <dgm:cxn modelId="{C94626B9-BB68-420A-99DD-A16A71A90A21}" srcId="{C5DD83DB-1136-4F79-900D-8267C7B8F577}" destId="{D3A5D3CE-E552-4BAE-A023-63CA047EFA23}" srcOrd="2" destOrd="0" parTransId="{802A414E-B470-439D-B879-CDDAF15A4C65}" sibTransId="{1D4835BF-34AF-431E-8D57-B0D1AF455B79}"/>
    <dgm:cxn modelId="{FB706536-7BA8-427F-A245-C74AEB773A5A}" type="presOf" srcId="{BD731916-5DDF-459D-8BC4-56DB61E8F1F2}" destId="{8A075058-2F70-4B11-ABD2-DDD3B2E6DBFC}" srcOrd="1" destOrd="0" presId="urn:microsoft.com/office/officeart/2005/8/layout/hList9"/>
    <dgm:cxn modelId="{0713B5C5-8655-4016-9468-AEE822DAD9B4}" srcId="{0EBB9979-0BA9-4985-89F7-FBADAFBF4962}" destId="{06994873-06EE-4B91-87CF-DE63B4ABC31E}" srcOrd="2" destOrd="0" parTransId="{A2DBD853-4404-46CC-B3D5-146AF950B818}" sibTransId="{86BC7789-EE9C-4603-854C-EF035666D404}"/>
    <dgm:cxn modelId="{57B295B5-A894-4BAB-8547-89DF1F134DDD}" srcId="{87E530FB-2E67-4410-924B-3B542F369EBF}" destId="{073E7977-6BC3-4EAE-9436-D166B9371DD7}" srcOrd="2" destOrd="0" parTransId="{58EE68C4-6BC7-4CC3-9B2B-97766E107B7D}" sibTransId="{2BBE21F0-AD41-4518-A910-B63BAA977127}"/>
    <dgm:cxn modelId="{E98913B3-55DA-4466-AE8E-B880C6AAEEFE}" srcId="{C5DD83DB-1136-4F79-900D-8267C7B8F577}" destId="{0EBB9979-0BA9-4985-89F7-FBADAFBF4962}" srcOrd="1" destOrd="0" parTransId="{1EBE6CFB-9563-43BE-A199-6D5FD351CAE9}" sibTransId="{111DBBC3-134C-4D96-9CC9-202CF2F7377C}"/>
    <dgm:cxn modelId="{A945BB2C-A19F-4005-9678-CEB0139DEDED}" srcId="{87E530FB-2E67-4410-924B-3B542F369EBF}" destId="{637C56C5-D9E4-469C-8AFE-16A37636BFE4}" srcOrd="1" destOrd="0" parTransId="{BB3AF175-1F85-4326-9BD5-C67D4E878B99}" sibTransId="{111DDDF7-6CD1-42B3-A81E-CD5250B7E800}"/>
    <dgm:cxn modelId="{5D0A4877-18CC-4AF2-8F45-9F4CAE7C6B03}" type="presOf" srcId="{073E7977-6BC3-4EAE-9436-D166B9371DD7}" destId="{F2C14FA1-8BD1-4DBA-B6D1-9DCFFCF15698}" srcOrd="1" destOrd="0" presId="urn:microsoft.com/office/officeart/2005/8/layout/hList9"/>
    <dgm:cxn modelId="{EFD63234-7605-4BD1-B35E-05655C12D630}" type="presOf" srcId="{637C56C5-D9E4-469C-8AFE-16A37636BFE4}" destId="{ABB2A954-10B5-4D5D-BAE3-C011F2CE36F6}" srcOrd="1" destOrd="0" presId="urn:microsoft.com/office/officeart/2005/8/layout/hList9"/>
    <dgm:cxn modelId="{14DAA74D-0CF0-4890-B8D0-845EE87C4DAA}" type="presOf" srcId="{0EBB9979-0BA9-4985-89F7-FBADAFBF4962}" destId="{E7C5031A-3C45-44BC-B52F-6513C5B9B05C}" srcOrd="0" destOrd="0" presId="urn:microsoft.com/office/officeart/2005/8/layout/hList9"/>
    <dgm:cxn modelId="{398A7037-D652-43A7-A7AE-8BFBA08BBC8A}" type="presOf" srcId="{637C56C5-D9E4-469C-8AFE-16A37636BFE4}" destId="{EEF49A2C-7149-48DE-8DB3-C5C60C839F10}" srcOrd="0" destOrd="0" presId="urn:microsoft.com/office/officeart/2005/8/layout/hList9"/>
    <dgm:cxn modelId="{660591F5-E696-453D-AD16-DA07BCD17449}" type="presOf" srcId="{BF1422FA-A96F-42FE-92A6-84AE689C2705}" destId="{70F18EDD-71EF-4EFE-B234-B60B96D204BA}" srcOrd="0" destOrd="0" presId="urn:microsoft.com/office/officeart/2005/8/layout/hList9"/>
    <dgm:cxn modelId="{71C4CE3B-5BE9-4135-B6B4-4B3B27964F88}" srcId="{D3A5D3CE-E552-4BAE-A023-63CA047EFA23}" destId="{BF1422FA-A96F-42FE-92A6-84AE689C2705}" srcOrd="2" destOrd="0" parTransId="{3607DA9B-2675-4942-9637-AF38A3B78DBD}" sibTransId="{15A56BDF-C360-45E6-9570-28214C7E5230}"/>
    <dgm:cxn modelId="{609DFCF4-E1D5-4F2A-9036-48022A5B57F1}" srcId="{D3A5D3CE-E552-4BAE-A023-63CA047EFA23}" destId="{820E6B72-1691-4101-95A6-56EEDF7D322D}" srcOrd="0" destOrd="0" parTransId="{E442441E-5F34-4220-9E81-DD1E87D63A20}" sibTransId="{53219309-3D11-4BAE-BE27-582FA2F3F87A}"/>
    <dgm:cxn modelId="{1E996A96-2DB3-4E5C-A023-5953EA19FAB5}" type="presOf" srcId="{B8FE45F2-BA86-4847-AC24-0C8E260F3F28}" destId="{EFEFF9BB-0CE4-4D74-8354-E6830EC61CAE}" srcOrd="0" destOrd="0" presId="urn:microsoft.com/office/officeart/2005/8/layout/hList9"/>
    <dgm:cxn modelId="{775FBAD2-C7A3-4AA2-98CE-3CCC8402FE20}" type="presOf" srcId="{C5DD83DB-1136-4F79-900D-8267C7B8F577}" destId="{582FD7D5-4C2B-489A-9F28-4EB0A73779FB}" srcOrd="0" destOrd="0" presId="urn:microsoft.com/office/officeart/2005/8/layout/hList9"/>
    <dgm:cxn modelId="{9C6D3233-CFB8-4BCF-8079-0580CC72AB65}" type="presOf" srcId="{820E6B72-1691-4101-95A6-56EEDF7D322D}" destId="{1CD2A0B7-0F93-430B-B7BF-F1ADE51910CA}" srcOrd="0" destOrd="0" presId="urn:microsoft.com/office/officeart/2005/8/layout/hList9"/>
    <dgm:cxn modelId="{498A00B8-8DE1-4048-A685-D6EE2D2D96E1}" type="presOf" srcId="{DBC9FEAA-8DCC-4462-92B8-8378490D3587}" destId="{A1C17788-B05F-4B73-9DB9-EE98BE00FD19}" srcOrd="0" destOrd="0" presId="urn:microsoft.com/office/officeart/2005/8/layout/hList9"/>
    <dgm:cxn modelId="{E01F90E7-D3CC-4C2B-96BE-5290FB453192}" type="presOf" srcId="{B8FE45F2-BA86-4847-AC24-0C8E260F3F28}" destId="{3B1283B2-B7DA-4C82-AADF-2CA1452A5F73}" srcOrd="1" destOrd="0" presId="urn:microsoft.com/office/officeart/2005/8/layout/hList9"/>
    <dgm:cxn modelId="{1043AC85-6CA5-4623-86CA-87AA1E6F38FB}" type="presOf" srcId="{87E530FB-2E67-4410-924B-3B542F369EBF}" destId="{03EEEA23-39AC-4E76-9B4F-7A9E7E4469F4}" srcOrd="0" destOrd="0" presId="urn:microsoft.com/office/officeart/2005/8/layout/hList9"/>
    <dgm:cxn modelId="{4E07AFD5-A29A-4F51-9761-3DF6BC73E1FB}" type="presOf" srcId="{315523BC-3CCC-4544-A22A-E2924CA1B58D}" destId="{1E75045D-7247-4B8F-B1E9-0CEA5CED1A2A}" srcOrd="1" destOrd="0" presId="urn:microsoft.com/office/officeart/2005/8/layout/hList9"/>
    <dgm:cxn modelId="{85E61215-8599-47F8-9AE2-BFCC5335E3F4}" type="presOf" srcId="{BF1422FA-A96F-42FE-92A6-84AE689C2705}" destId="{BFF815EB-55E9-4916-A895-BC1BD071D6FE}" srcOrd="1" destOrd="0" presId="urn:microsoft.com/office/officeart/2005/8/layout/hList9"/>
    <dgm:cxn modelId="{4FE058FA-B812-48BB-8CD5-67541DFBD0CD}" type="presOf" srcId="{4C13107B-063E-4DCF-98EA-6AC01F0D41E2}" destId="{6DB668B6-2835-4CE0-8737-EEBE3B828530}" srcOrd="1" destOrd="0" presId="urn:microsoft.com/office/officeart/2005/8/layout/hList9"/>
    <dgm:cxn modelId="{4F9FB036-56D9-455A-8813-22EB7EBE9273}" type="presOf" srcId="{06994873-06EE-4B91-87CF-DE63B4ABC31E}" destId="{2EBD5860-994C-45FB-87F1-C790C8A1E64D}" srcOrd="0" destOrd="0" presId="urn:microsoft.com/office/officeart/2005/8/layout/hList9"/>
    <dgm:cxn modelId="{2A318B00-E276-4DAF-BF84-4F55BAA9B36E}" type="presOf" srcId="{06994873-06EE-4B91-87CF-DE63B4ABC31E}" destId="{99F46C90-92A2-4DB0-A31A-1E18732FF2CD}" srcOrd="1" destOrd="0" presId="urn:microsoft.com/office/officeart/2005/8/layout/hList9"/>
    <dgm:cxn modelId="{702D4796-4663-41C0-9982-C187F2E83D1E}" type="presOf" srcId="{073E7977-6BC3-4EAE-9436-D166B9371DD7}" destId="{FAE0E19C-09F0-48E7-BA00-66E5CE512445}" srcOrd="0" destOrd="0" presId="urn:microsoft.com/office/officeart/2005/8/layout/hList9"/>
    <dgm:cxn modelId="{BA3E21C6-7FE2-4314-95B0-FAF5F47FD245}" srcId="{87E530FB-2E67-4410-924B-3B542F369EBF}" destId="{DBC9FEAA-8DCC-4462-92B8-8378490D3587}" srcOrd="3" destOrd="0" parTransId="{1008FC53-53DA-4430-BF52-00C6CAD6CCEE}" sibTransId="{C3CBBFD9-D731-4008-8C7F-507C3D9A362C}"/>
    <dgm:cxn modelId="{C4A94335-DE02-4562-BB2F-788809702789}" type="presOf" srcId="{4C13107B-063E-4DCF-98EA-6AC01F0D41E2}" destId="{FBB89DE3-3565-46D2-9303-4282315784D3}" srcOrd="0" destOrd="0" presId="urn:microsoft.com/office/officeart/2005/8/layout/hList9"/>
    <dgm:cxn modelId="{4FD440F7-B346-4287-96C7-0F5B02BC41F5}" type="presOf" srcId="{BB4AF235-EC9C-4A0C-AC6C-3E05A35D2158}" destId="{E4661CE2-1B9D-4821-B2F2-8F774B3EBF57}" srcOrd="1" destOrd="0" presId="urn:microsoft.com/office/officeart/2005/8/layout/hList9"/>
    <dgm:cxn modelId="{C1B060CC-245B-4EE7-9861-5143A7329311}" type="presOf" srcId="{DBC9FEAA-8DCC-4462-92B8-8378490D3587}" destId="{CF2F929A-56E2-4660-991E-7C99F277DBFA}" srcOrd="1" destOrd="0" presId="urn:microsoft.com/office/officeart/2005/8/layout/hList9"/>
    <dgm:cxn modelId="{90F76C21-DCEF-4419-90F7-A7684DD0E16B}" srcId="{0EBB9979-0BA9-4985-89F7-FBADAFBF4962}" destId="{4C13107B-063E-4DCF-98EA-6AC01F0D41E2}" srcOrd="1" destOrd="0" parTransId="{25A141EC-0BE5-4547-9E87-4105F4DE5C80}" sibTransId="{9D8A0A14-EA09-4DCB-A11F-326514686018}"/>
    <dgm:cxn modelId="{2D13529C-D1EF-4C76-9332-D15105699C3D}" type="presOf" srcId="{D3A5D3CE-E552-4BAE-A023-63CA047EFA23}" destId="{0AE9F742-FA2B-440E-AD80-D06BAF48DA71}" srcOrd="0" destOrd="0" presId="urn:microsoft.com/office/officeart/2005/8/layout/hList9"/>
    <dgm:cxn modelId="{21FA1055-05F1-4C2E-86C6-BC4BB0B098D3}" srcId="{D3A5D3CE-E552-4BAE-A023-63CA047EFA23}" destId="{BB4AF235-EC9C-4A0C-AC6C-3E05A35D2158}" srcOrd="1" destOrd="0" parTransId="{3F479AEC-72E3-40F2-99CC-C75EFD6A549A}" sibTransId="{E2A07051-2033-431D-8C7F-F6F557F452E5}"/>
    <dgm:cxn modelId="{53C5DE4A-2136-4808-9954-792FAA2B1F33}" type="presOf" srcId="{BB4AF235-EC9C-4A0C-AC6C-3E05A35D2158}" destId="{D2FED4D2-8E2A-46B1-98C1-460BBCAC5FEA}" srcOrd="0" destOrd="0" presId="urn:microsoft.com/office/officeart/2005/8/layout/hList9"/>
    <dgm:cxn modelId="{728F1B68-861C-4083-875B-E24F4E5EC6AC}" srcId="{0EBB9979-0BA9-4985-89F7-FBADAFBF4962}" destId="{315523BC-3CCC-4544-A22A-E2924CA1B58D}" srcOrd="0" destOrd="0" parTransId="{D16BC93C-F3A1-4E1D-817B-5E8D9FEE632D}" sibTransId="{1233A020-2B3B-43EF-A955-26864A16190D}"/>
    <dgm:cxn modelId="{AAD76121-7360-475A-AA62-B22AB2EED2F8}" type="presOf" srcId="{820E6B72-1691-4101-95A6-56EEDF7D322D}" destId="{CB886DDB-728A-4C45-9A22-BF7C084DC133}" srcOrd="1" destOrd="0" presId="urn:microsoft.com/office/officeart/2005/8/layout/hList9"/>
    <dgm:cxn modelId="{898EA44C-020D-48A8-8BBA-072C3E5408D9}" srcId="{D3A5D3CE-E552-4BAE-A023-63CA047EFA23}" destId="{B8FE45F2-BA86-4847-AC24-0C8E260F3F28}" srcOrd="3" destOrd="0" parTransId="{74A2077F-6729-411C-8CDF-208AF3754789}" sibTransId="{D5B8AAC0-81F0-4E04-9C95-4C0B3061881C}"/>
    <dgm:cxn modelId="{D8C953B7-83CA-4937-B350-94613512BD77}" srcId="{C5DD83DB-1136-4F79-900D-8267C7B8F577}" destId="{87E530FB-2E67-4410-924B-3B542F369EBF}" srcOrd="0" destOrd="0" parTransId="{965A9643-F6A2-48B1-B0A9-BC7F261458C2}" sibTransId="{D5FE8190-206C-4048-B95B-E2DC36559B61}"/>
    <dgm:cxn modelId="{CA369C3E-2971-4C2D-8DEE-5BA7EBECD680}" type="presParOf" srcId="{582FD7D5-4C2B-489A-9F28-4EB0A73779FB}" destId="{0B810869-1910-44A6-9A63-1E3A6084E59C}" srcOrd="0" destOrd="0" presId="urn:microsoft.com/office/officeart/2005/8/layout/hList9"/>
    <dgm:cxn modelId="{AD5995D6-87DE-4655-9871-14C21C40F611}" type="presParOf" srcId="{582FD7D5-4C2B-489A-9F28-4EB0A73779FB}" destId="{5237D65C-D912-4E33-8D83-693AE4C7276B}" srcOrd="1" destOrd="0" presId="urn:microsoft.com/office/officeart/2005/8/layout/hList9"/>
    <dgm:cxn modelId="{C57E273F-59E6-4347-84A1-69C1AFDCBF5A}" type="presParOf" srcId="{5237D65C-D912-4E33-8D83-693AE4C7276B}" destId="{F19DE2BB-0247-4276-BC70-6E365CA9DD00}" srcOrd="0" destOrd="0" presId="urn:microsoft.com/office/officeart/2005/8/layout/hList9"/>
    <dgm:cxn modelId="{BA71A28D-2587-4627-BCFC-7A9F79948AA4}" type="presParOf" srcId="{5237D65C-D912-4E33-8D83-693AE4C7276B}" destId="{3CDB302E-99BC-48D5-B0FE-2266444AFF3C}" srcOrd="1" destOrd="0" presId="urn:microsoft.com/office/officeart/2005/8/layout/hList9"/>
    <dgm:cxn modelId="{74F2DF65-15F3-499D-8AB3-38AA8F820707}" type="presParOf" srcId="{3CDB302E-99BC-48D5-B0FE-2266444AFF3C}" destId="{16CD4F0E-1C8D-4911-9D63-2C9F9CA89786}" srcOrd="0" destOrd="0" presId="urn:microsoft.com/office/officeart/2005/8/layout/hList9"/>
    <dgm:cxn modelId="{E8220D1E-15B6-438B-9C44-F6E0DB00E065}" type="presParOf" srcId="{3CDB302E-99BC-48D5-B0FE-2266444AFF3C}" destId="{8A075058-2F70-4B11-ABD2-DDD3B2E6DBFC}" srcOrd="1" destOrd="0" presId="urn:microsoft.com/office/officeart/2005/8/layout/hList9"/>
    <dgm:cxn modelId="{605BFEBE-EB57-4AAC-A9EC-AFB68926A116}" type="presParOf" srcId="{5237D65C-D912-4E33-8D83-693AE4C7276B}" destId="{65361DA6-A83C-4113-9DB2-FFEF9899467A}" srcOrd="2" destOrd="0" presId="urn:microsoft.com/office/officeart/2005/8/layout/hList9"/>
    <dgm:cxn modelId="{DAC4239B-9DBD-4572-903B-DE155348A19A}" type="presParOf" srcId="{65361DA6-A83C-4113-9DB2-FFEF9899467A}" destId="{EEF49A2C-7149-48DE-8DB3-C5C60C839F10}" srcOrd="0" destOrd="0" presId="urn:microsoft.com/office/officeart/2005/8/layout/hList9"/>
    <dgm:cxn modelId="{AE202ED8-FAA1-436F-A166-D5C54D8E860E}" type="presParOf" srcId="{65361DA6-A83C-4113-9DB2-FFEF9899467A}" destId="{ABB2A954-10B5-4D5D-BAE3-C011F2CE36F6}" srcOrd="1" destOrd="0" presId="urn:microsoft.com/office/officeart/2005/8/layout/hList9"/>
    <dgm:cxn modelId="{596AE193-408C-4FA1-9F2E-B4C4145BF1AA}" type="presParOf" srcId="{5237D65C-D912-4E33-8D83-693AE4C7276B}" destId="{930ABB7F-8229-44C9-BA2E-FBDC1557249F}" srcOrd="3" destOrd="0" presId="urn:microsoft.com/office/officeart/2005/8/layout/hList9"/>
    <dgm:cxn modelId="{CAF3B0DA-E4AA-4885-9AB4-281B348CFD6A}" type="presParOf" srcId="{930ABB7F-8229-44C9-BA2E-FBDC1557249F}" destId="{FAE0E19C-09F0-48E7-BA00-66E5CE512445}" srcOrd="0" destOrd="0" presId="urn:microsoft.com/office/officeart/2005/8/layout/hList9"/>
    <dgm:cxn modelId="{EA8E99EE-3538-4C40-9E2C-D7319EBBBE42}" type="presParOf" srcId="{930ABB7F-8229-44C9-BA2E-FBDC1557249F}" destId="{F2C14FA1-8BD1-4DBA-B6D1-9DCFFCF15698}" srcOrd="1" destOrd="0" presId="urn:microsoft.com/office/officeart/2005/8/layout/hList9"/>
    <dgm:cxn modelId="{FA79F08B-AE3C-4FB2-BF55-8611761C7EA6}" type="presParOf" srcId="{5237D65C-D912-4E33-8D83-693AE4C7276B}" destId="{0DFA0B09-6D9A-49D5-BF0D-A04459E8F958}" srcOrd="4" destOrd="0" presId="urn:microsoft.com/office/officeart/2005/8/layout/hList9"/>
    <dgm:cxn modelId="{84311CFB-BDCD-4492-8724-766AF5E0AAB0}" type="presParOf" srcId="{0DFA0B09-6D9A-49D5-BF0D-A04459E8F958}" destId="{A1C17788-B05F-4B73-9DB9-EE98BE00FD19}" srcOrd="0" destOrd="0" presId="urn:microsoft.com/office/officeart/2005/8/layout/hList9"/>
    <dgm:cxn modelId="{515A7883-6616-4FE6-AEEE-DEEFF02834E5}" type="presParOf" srcId="{0DFA0B09-6D9A-49D5-BF0D-A04459E8F958}" destId="{CF2F929A-56E2-4660-991E-7C99F277DBFA}" srcOrd="1" destOrd="0" presId="urn:microsoft.com/office/officeart/2005/8/layout/hList9"/>
    <dgm:cxn modelId="{0815954B-A6C2-49E1-9298-092042520A2C}" type="presParOf" srcId="{582FD7D5-4C2B-489A-9F28-4EB0A73779FB}" destId="{0861FA1C-0ACF-4ECB-8834-B9CF3C914E1A}" srcOrd="2" destOrd="0" presId="urn:microsoft.com/office/officeart/2005/8/layout/hList9"/>
    <dgm:cxn modelId="{DE5BD39C-D3D1-468F-9BD9-57FB0371B660}" type="presParOf" srcId="{582FD7D5-4C2B-489A-9F28-4EB0A73779FB}" destId="{03EEEA23-39AC-4E76-9B4F-7A9E7E4469F4}" srcOrd="3" destOrd="0" presId="urn:microsoft.com/office/officeart/2005/8/layout/hList9"/>
    <dgm:cxn modelId="{7E623284-8C9C-47BF-8702-689F9266CB64}" type="presParOf" srcId="{582FD7D5-4C2B-489A-9F28-4EB0A73779FB}" destId="{12AB748C-4AC5-4003-B353-0907F1932EAC}" srcOrd="4" destOrd="0" presId="urn:microsoft.com/office/officeart/2005/8/layout/hList9"/>
    <dgm:cxn modelId="{C290BE63-107E-4972-A7EE-77A9DFC1A93D}" type="presParOf" srcId="{582FD7D5-4C2B-489A-9F28-4EB0A73779FB}" destId="{AA2E6073-DCE9-4091-870C-A950A24E3383}" srcOrd="5" destOrd="0" presId="urn:microsoft.com/office/officeart/2005/8/layout/hList9"/>
    <dgm:cxn modelId="{27E348C8-5833-47C0-B661-5C0389A85C12}" type="presParOf" srcId="{582FD7D5-4C2B-489A-9F28-4EB0A73779FB}" destId="{62820E91-AAAA-409E-8080-8CE6F7BD51E4}" srcOrd="6" destOrd="0" presId="urn:microsoft.com/office/officeart/2005/8/layout/hList9"/>
    <dgm:cxn modelId="{92A95316-3CF4-47F6-B293-FF23FA7A6D90}" type="presParOf" srcId="{62820E91-AAAA-409E-8080-8CE6F7BD51E4}" destId="{298E09D8-BA8F-4477-AA7C-FBA5D7427CB4}" srcOrd="0" destOrd="0" presId="urn:microsoft.com/office/officeart/2005/8/layout/hList9"/>
    <dgm:cxn modelId="{BDADD2CD-8EA8-42D5-BC19-5BE972C3BC8A}" type="presParOf" srcId="{62820E91-AAAA-409E-8080-8CE6F7BD51E4}" destId="{FD1F4260-BB12-44A1-B3A2-899A55FE62B8}" srcOrd="1" destOrd="0" presId="urn:microsoft.com/office/officeart/2005/8/layout/hList9"/>
    <dgm:cxn modelId="{C96C0EE0-2B01-4869-A22C-B2D5F88E7AB5}" type="presParOf" srcId="{FD1F4260-BB12-44A1-B3A2-899A55FE62B8}" destId="{90FE04EE-3019-4C11-AB39-4AE46A67417E}" srcOrd="0" destOrd="0" presId="urn:microsoft.com/office/officeart/2005/8/layout/hList9"/>
    <dgm:cxn modelId="{1E1BDECC-903E-4E8C-85A2-BC599457130E}" type="presParOf" srcId="{FD1F4260-BB12-44A1-B3A2-899A55FE62B8}" destId="{1E75045D-7247-4B8F-B1E9-0CEA5CED1A2A}" srcOrd="1" destOrd="0" presId="urn:microsoft.com/office/officeart/2005/8/layout/hList9"/>
    <dgm:cxn modelId="{4B1B895A-52A0-4AFB-9EE5-69E5777CD1EA}" type="presParOf" srcId="{62820E91-AAAA-409E-8080-8CE6F7BD51E4}" destId="{575F4230-1F8C-41FD-9409-679126E0A684}" srcOrd="2" destOrd="0" presId="urn:microsoft.com/office/officeart/2005/8/layout/hList9"/>
    <dgm:cxn modelId="{46D191C8-8140-4A3B-980D-10CA5E8E2A53}" type="presParOf" srcId="{575F4230-1F8C-41FD-9409-679126E0A684}" destId="{FBB89DE3-3565-46D2-9303-4282315784D3}" srcOrd="0" destOrd="0" presId="urn:microsoft.com/office/officeart/2005/8/layout/hList9"/>
    <dgm:cxn modelId="{CBBFC75D-FEBD-4F41-9C90-EF0AE2F5ACC5}" type="presParOf" srcId="{575F4230-1F8C-41FD-9409-679126E0A684}" destId="{6DB668B6-2835-4CE0-8737-EEBE3B828530}" srcOrd="1" destOrd="0" presId="urn:microsoft.com/office/officeart/2005/8/layout/hList9"/>
    <dgm:cxn modelId="{0126FF8C-ED61-454C-9BC5-1576ECDC73C6}" type="presParOf" srcId="{62820E91-AAAA-409E-8080-8CE6F7BD51E4}" destId="{4B8ACBE4-5128-495D-8AF3-564ECF66567E}" srcOrd="3" destOrd="0" presId="urn:microsoft.com/office/officeart/2005/8/layout/hList9"/>
    <dgm:cxn modelId="{7763EE97-1846-462A-86C7-B55E7A17DCFF}" type="presParOf" srcId="{4B8ACBE4-5128-495D-8AF3-564ECF66567E}" destId="{2EBD5860-994C-45FB-87F1-C790C8A1E64D}" srcOrd="0" destOrd="0" presId="urn:microsoft.com/office/officeart/2005/8/layout/hList9"/>
    <dgm:cxn modelId="{8761F7F1-082C-4333-914E-554A97FA7315}" type="presParOf" srcId="{4B8ACBE4-5128-495D-8AF3-564ECF66567E}" destId="{99F46C90-92A2-4DB0-A31A-1E18732FF2CD}" srcOrd="1" destOrd="0" presId="urn:microsoft.com/office/officeart/2005/8/layout/hList9"/>
    <dgm:cxn modelId="{A124618F-E9B9-4A26-909D-9E6B6C0C9A0F}" type="presParOf" srcId="{582FD7D5-4C2B-489A-9F28-4EB0A73779FB}" destId="{FF48B236-B598-4E66-8BA5-228FAA8D719A}" srcOrd="7" destOrd="0" presId="urn:microsoft.com/office/officeart/2005/8/layout/hList9"/>
    <dgm:cxn modelId="{FDC0F16B-2F2B-4E63-8624-11F44A25E877}" type="presParOf" srcId="{582FD7D5-4C2B-489A-9F28-4EB0A73779FB}" destId="{E7C5031A-3C45-44BC-B52F-6513C5B9B05C}" srcOrd="8" destOrd="0" presId="urn:microsoft.com/office/officeart/2005/8/layout/hList9"/>
    <dgm:cxn modelId="{F72A2699-3DFB-41C6-8119-9DB83C7DFD99}" type="presParOf" srcId="{582FD7D5-4C2B-489A-9F28-4EB0A73779FB}" destId="{B24D9C83-8698-4FC0-A4FC-F6F68233932D}" srcOrd="9" destOrd="0" presId="urn:microsoft.com/office/officeart/2005/8/layout/hList9"/>
    <dgm:cxn modelId="{8BC42047-B939-4833-ADD6-463FED9B9549}" type="presParOf" srcId="{582FD7D5-4C2B-489A-9F28-4EB0A73779FB}" destId="{ED7612D2-4756-4B68-B083-A4A65B07D067}" srcOrd="10" destOrd="0" presId="urn:microsoft.com/office/officeart/2005/8/layout/hList9"/>
    <dgm:cxn modelId="{4D83FD9D-954D-4940-BCEF-54C4475408F1}" type="presParOf" srcId="{582FD7D5-4C2B-489A-9F28-4EB0A73779FB}" destId="{E52B44E6-FD9D-4600-BAA3-3CB59A87217A}" srcOrd="11" destOrd="0" presId="urn:microsoft.com/office/officeart/2005/8/layout/hList9"/>
    <dgm:cxn modelId="{EA58DC46-FC0D-4B30-BC8D-940E99EE1C7C}" type="presParOf" srcId="{E52B44E6-FD9D-4600-BAA3-3CB59A87217A}" destId="{963BB576-636C-4D28-BD0E-13C29B8E6678}" srcOrd="0" destOrd="0" presId="urn:microsoft.com/office/officeart/2005/8/layout/hList9"/>
    <dgm:cxn modelId="{738CF7D5-879F-49BD-AD00-4FDBC6B40D2C}" type="presParOf" srcId="{E52B44E6-FD9D-4600-BAA3-3CB59A87217A}" destId="{4CE7B762-ED02-40D3-949F-55AA628B7360}" srcOrd="1" destOrd="0" presId="urn:microsoft.com/office/officeart/2005/8/layout/hList9"/>
    <dgm:cxn modelId="{266C5DDD-0FAB-4879-9B76-3100A2DA3358}" type="presParOf" srcId="{4CE7B762-ED02-40D3-949F-55AA628B7360}" destId="{1CD2A0B7-0F93-430B-B7BF-F1ADE51910CA}" srcOrd="0" destOrd="0" presId="urn:microsoft.com/office/officeart/2005/8/layout/hList9"/>
    <dgm:cxn modelId="{B0392723-7966-4F28-A3B6-CC1EFB227026}" type="presParOf" srcId="{4CE7B762-ED02-40D3-949F-55AA628B7360}" destId="{CB886DDB-728A-4C45-9A22-BF7C084DC133}" srcOrd="1" destOrd="0" presId="urn:microsoft.com/office/officeart/2005/8/layout/hList9"/>
    <dgm:cxn modelId="{9C4C19D1-235A-4E87-8A4D-B5B3EE43DB83}" type="presParOf" srcId="{E52B44E6-FD9D-4600-BAA3-3CB59A87217A}" destId="{F1C579B3-23EC-40BF-81C9-EA95D6020138}" srcOrd="2" destOrd="0" presId="urn:microsoft.com/office/officeart/2005/8/layout/hList9"/>
    <dgm:cxn modelId="{4F62816F-EC68-4E45-8542-CC0356107B6F}" type="presParOf" srcId="{F1C579B3-23EC-40BF-81C9-EA95D6020138}" destId="{D2FED4D2-8E2A-46B1-98C1-460BBCAC5FEA}" srcOrd="0" destOrd="0" presId="urn:microsoft.com/office/officeart/2005/8/layout/hList9"/>
    <dgm:cxn modelId="{03782BB4-884A-435D-B8F3-562D33897A65}" type="presParOf" srcId="{F1C579B3-23EC-40BF-81C9-EA95D6020138}" destId="{E4661CE2-1B9D-4821-B2F2-8F774B3EBF57}" srcOrd="1" destOrd="0" presId="urn:microsoft.com/office/officeart/2005/8/layout/hList9"/>
    <dgm:cxn modelId="{5C282CEF-C22B-4ACD-9346-B6E0DC760192}" type="presParOf" srcId="{E52B44E6-FD9D-4600-BAA3-3CB59A87217A}" destId="{6B84C1C6-443B-49B9-ADB3-3FB15B3B135E}" srcOrd="3" destOrd="0" presId="urn:microsoft.com/office/officeart/2005/8/layout/hList9"/>
    <dgm:cxn modelId="{7AC794A4-9500-461C-B83F-B9B522DD6B00}" type="presParOf" srcId="{6B84C1C6-443B-49B9-ADB3-3FB15B3B135E}" destId="{70F18EDD-71EF-4EFE-B234-B60B96D204BA}" srcOrd="0" destOrd="0" presId="urn:microsoft.com/office/officeart/2005/8/layout/hList9"/>
    <dgm:cxn modelId="{C76DEC42-0B72-4E26-9A97-E14F37E903BE}" type="presParOf" srcId="{6B84C1C6-443B-49B9-ADB3-3FB15B3B135E}" destId="{BFF815EB-55E9-4916-A895-BC1BD071D6FE}" srcOrd="1" destOrd="0" presId="urn:microsoft.com/office/officeart/2005/8/layout/hList9"/>
    <dgm:cxn modelId="{AEF799EF-8E23-4DDC-988E-389EAB1B0CB4}" type="presParOf" srcId="{E52B44E6-FD9D-4600-BAA3-3CB59A87217A}" destId="{2FF5E2E5-4C7C-4654-BB73-85CB803FE4D1}" srcOrd="4" destOrd="0" presId="urn:microsoft.com/office/officeart/2005/8/layout/hList9"/>
    <dgm:cxn modelId="{587137FD-1041-4197-B98D-30750458F92B}" type="presParOf" srcId="{2FF5E2E5-4C7C-4654-BB73-85CB803FE4D1}" destId="{EFEFF9BB-0CE4-4D74-8354-E6830EC61CAE}" srcOrd="0" destOrd="0" presId="urn:microsoft.com/office/officeart/2005/8/layout/hList9"/>
    <dgm:cxn modelId="{6F0F28FC-6E35-438C-A576-716F4661B606}" type="presParOf" srcId="{2FF5E2E5-4C7C-4654-BB73-85CB803FE4D1}" destId="{3B1283B2-B7DA-4C82-AADF-2CA1452A5F73}" srcOrd="1" destOrd="0" presId="urn:microsoft.com/office/officeart/2005/8/layout/hList9"/>
    <dgm:cxn modelId="{2D5CFD88-1399-455C-B758-D5D767FD85D0}" type="presParOf" srcId="{582FD7D5-4C2B-489A-9F28-4EB0A73779FB}" destId="{C1E0D1B4-16E8-467C-9BDD-BC752C4F02D8}" srcOrd="12" destOrd="0" presId="urn:microsoft.com/office/officeart/2005/8/layout/hList9"/>
    <dgm:cxn modelId="{FDD85910-3433-4D02-937F-BB80132091B7}" type="presParOf" srcId="{582FD7D5-4C2B-489A-9F28-4EB0A73779FB}" destId="{0AE9F742-FA2B-440E-AD80-D06BAF48DA71}" srcOrd="1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B7053-A0A6-4B43-9416-5484520CC8D8}">
      <dsp:nvSpPr>
        <dsp:cNvPr id="0" name=""/>
        <dsp:cNvSpPr/>
      </dsp:nvSpPr>
      <dsp:spPr>
        <a:xfrm rot="2563708">
          <a:off x="2886464" y="2928236"/>
          <a:ext cx="628224" cy="44824"/>
        </a:xfrm>
        <a:custGeom>
          <a:avLst/>
          <a:gdLst/>
          <a:ahLst/>
          <a:cxnLst/>
          <a:rect l="0" t="0" r="0" b="0"/>
          <a:pathLst>
            <a:path>
              <a:moveTo>
                <a:pt x="0" y="22412"/>
              </a:moveTo>
              <a:lnTo>
                <a:pt x="628224" y="224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C78686-1C35-4B4C-A267-3DA3F20F5815}">
      <dsp:nvSpPr>
        <dsp:cNvPr id="0" name=""/>
        <dsp:cNvSpPr/>
      </dsp:nvSpPr>
      <dsp:spPr>
        <a:xfrm>
          <a:off x="2969836" y="2065819"/>
          <a:ext cx="699295" cy="44824"/>
        </a:xfrm>
        <a:custGeom>
          <a:avLst/>
          <a:gdLst/>
          <a:ahLst/>
          <a:cxnLst/>
          <a:rect l="0" t="0" r="0" b="0"/>
          <a:pathLst>
            <a:path>
              <a:moveTo>
                <a:pt x="0" y="22412"/>
              </a:moveTo>
              <a:lnTo>
                <a:pt x="699295" y="224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7FE42A-D1CE-46CC-9900-269967EA682D}">
      <dsp:nvSpPr>
        <dsp:cNvPr id="0" name=""/>
        <dsp:cNvSpPr/>
      </dsp:nvSpPr>
      <dsp:spPr>
        <a:xfrm rot="19036292">
          <a:off x="2886464" y="1203401"/>
          <a:ext cx="628224" cy="44824"/>
        </a:xfrm>
        <a:custGeom>
          <a:avLst/>
          <a:gdLst/>
          <a:ahLst/>
          <a:cxnLst/>
          <a:rect l="0" t="0" r="0" b="0"/>
          <a:pathLst>
            <a:path>
              <a:moveTo>
                <a:pt x="0" y="22412"/>
              </a:moveTo>
              <a:lnTo>
                <a:pt x="628224" y="224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92575B-BD5C-4FF1-8EE7-45E90B281925}">
      <dsp:nvSpPr>
        <dsp:cNvPr id="0" name=""/>
        <dsp:cNvSpPr/>
      </dsp:nvSpPr>
      <dsp:spPr>
        <a:xfrm>
          <a:off x="1262740" y="1084057"/>
          <a:ext cx="2008348" cy="200834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70125D-CA59-4731-980D-B3CA05D1EFAC}">
      <dsp:nvSpPr>
        <dsp:cNvPr id="0" name=""/>
        <dsp:cNvSpPr/>
      </dsp:nvSpPr>
      <dsp:spPr>
        <a:xfrm>
          <a:off x="3271397" y="1362"/>
          <a:ext cx="1205008" cy="12050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bs-Latn-BA" sz="2000" kern="1200" dirty="0" smtClean="0"/>
            <a:t>Civilni delikt</a:t>
          </a:r>
          <a:endParaRPr lang="bs-Latn-BA" sz="2000" kern="1200" dirty="0"/>
        </a:p>
      </dsp:txBody>
      <dsp:txXfrm>
        <a:off x="3447866" y="177831"/>
        <a:ext cx="852070" cy="852070"/>
      </dsp:txXfrm>
    </dsp:sp>
    <dsp:sp modelId="{FA73AB91-AB3F-45A5-B15D-E8EA2B3DABEF}">
      <dsp:nvSpPr>
        <dsp:cNvPr id="0" name=""/>
        <dsp:cNvSpPr/>
      </dsp:nvSpPr>
      <dsp:spPr>
        <a:xfrm>
          <a:off x="4596907" y="1362"/>
          <a:ext cx="1807513" cy="1205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bs-Latn-BA" sz="1600" kern="1200" dirty="0" smtClean="0"/>
            <a:t>Umanjenje imovine</a:t>
          </a:r>
          <a:endParaRPr lang="bs-Latn-BA" sz="1600" kern="1200" dirty="0"/>
        </a:p>
        <a:p>
          <a:pPr marL="171450" lvl="1" indent="-171450" algn="l" defTabSz="711200">
            <a:lnSpc>
              <a:spcPct val="90000"/>
            </a:lnSpc>
            <a:spcBef>
              <a:spcPct val="0"/>
            </a:spcBef>
            <a:spcAft>
              <a:spcPct val="15000"/>
            </a:spcAft>
            <a:buChar char="••"/>
          </a:pPr>
          <a:r>
            <a:rPr lang="bs-Latn-BA" sz="1600" kern="1200" dirty="0" smtClean="0"/>
            <a:t>Izmakla dobit</a:t>
          </a:r>
          <a:endParaRPr lang="bs-Latn-BA" sz="1600" kern="1200" dirty="0"/>
        </a:p>
        <a:p>
          <a:pPr marL="171450" lvl="1" indent="-171450" algn="l" defTabSz="711200">
            <a:lnSpc>
              <a:spcPct val="90000"/>
            </a:lnSpc>
            <a:spcBef>
              <a:spcPct val="0"/>
            </a:spcBef>
            <a:spcAft>
              <a:spcPct val="15000"/>
            </a:spcAft>
            <a:buChar char="••"/>
          </a:pPr>
          <a:r>
            <a:rPr lang="bs-Latn-BA" sz="1600" kern="1200" dirty="0" smtClean="0"/>
            <a:t>Penal</a:t>
          </a:r>
          <a:endParaRPr lang="bs-Latn-BA" sz="1600" kern="1200" dirty="0"/>
        </a:p>
        <a:p>
          <a:pPr marL="171450" lvl="1" indent="-171450" algn="l" defTabSz="711200">
            <a:lnSpc>
              <a:spcPct val="90000"/>
            </a:lnSpc>
            <a:spcBef>
              <a:spcPct val="0"/>
            </a:spcBef>
            <a:spcAft>
              <a:spcPct val="15000"/>
            </a:spcAft>
            <a:buChar char="••"/>
          </a:pPr>
          <a:r>
            <a:rPr lang="bs-Latn-BA" sz="1600" kern="1200" dirty="0" smtClean="0"/>
            <a:t>Izvinjenje...</a:t>
          </a:r>
          <a:endParaRPr lang="bs-Latn-BA" sz="1600" kern="1200" dirty="0"/>
        </a:p>
      </dsp:txBody>
      <dsp:txXfrm>
        <a:off x="4596907" y="1362"/>
        <a:ext cx="1807513" cy="1205008"/>
      </dsp:txXfrm>
    </dsp:sp>
    <dsp:sp modelId="{9F907677-08DC-4ECC-9986-F346EB2C8C7E}">
      <dsp:nvSpPr>
        <dsp:cNvPr id="0" name=""/>
        <dsp:cNvSpPr/>
      </dsp:nvSpPr>
      <dsp:spPr>
        <a:xfrm>
          <a:off x="3669132" y="1485727"/>
          <a:ext cx="1205008" cy="12050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bs-Latn-BA" sz="2000" kern="1200" dirty="0" smtClean="0"/>
            <a:t>Krivično djelo</a:t>
          </a:r>
          <a:endParaRPr lang="bs-Latn-BA" sz="2000" kern="1200" dirty="0"/>
        </a:p>
      </dsp:txBody>
      <dsp:txXfrm>
        <a:off x="3845601" y="1662196"/>
        <a:ext cx="852070" cy="852070"/>
      </dsp:txXfrm>
    </dsp:sp>
    <dsp:sp modelId="{B63619D0-35B2-46BE-B7C3-AF053731E60D}">
      <dsp:nvSpPr>
        <dsp:cNvPr id="0" name=""/>
        <dsp:cNvSpPr/>
      </dsp:nvSpPr>
      <dsp:spPr>
        <a:xfrm>
          <a:off x="4994642" y="1485727"/>
          <a:ext cx="1807513" cy="1205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bs-Latn-BA" sz="1600" kern="1200" dirty="0" smtClean="0"/>
            <a:t>Novčana kazna</a:t>
          </a:r>
          <a:endParaRPr lang="bs-Latn-BA" sz="1600" kern="1200" dirty="0"/>
        </a:p>
        <a:p>
          <a:pPr marL="171450" lvl="1" indent="-171450" algn="l" defTabSz="711200">
            <a:lnSpc>
              <a:spcPct val="90000"/>
            </a:lnSpc>
            <a:spcBef>
              <a:spcPct val="0"/>
            </a:spcBef>
            <a:spcAft>
              <a:spcPct val="15000"/>
            </a:spcAft>
            <a:buChar char="••"/>
          </a:pPr>
          <a:r>
            <a:rPr lang="bs-Latn-BA" sz="1600" kern="1200" dirty="0" smtClean="0"/>
            <a:t>Kazna zatvora do tri godine po povredi!</a:t>
          </a:r>
          <a:endParaRPr lang="bs-Latn-BA" sz="1600" kern="1200" dirty="0"/>
        </a:p>
      </dsp:txBody>
      <dsp:txXfrm>
        <a:off x="4994642" y="1485727"/>
        <a:ext cx="1807513" cy="1205008"/>
      </dsp:txXfrm>
    </dsp:sp>
    <dsp:sp modelId="{70F41735-AE9F-481D-A350-993793FCA71F}">
      <dsp:nvSpPr>
        <dsp:cNvPr id="0" name=""/>
        <dsp:cNvSpPr/>
      </dsp:nvSpPr>
      <dsp:spPr>
        <a:xfrm>
          <a:off x="3271397" y="2970091"/>
          <a:ext cx="1205008" cy="12050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bs-Latn-BA" sz="2000" kern="1200" dirty="0" smtClean="0"/>
            <a:t>Prekršaj</a:t>
          </a:r>
          <a:endParaRPr lang="bs-Latn-BA" sz="2000" kern="1200" dirty="0"/>
        </a:p>
      </dsp:txBody>
      <dsp:txXfrm>
        <a:off x="3447866" y="3146560"/>
        <a:ext cx="852070" cy="852070"/>
      </dsp:txXfrm>
    </dsp:sp>
    <dsp:sp modelId="{0497705B-DD43-4279-B431-4E4D36DF09B3}">
      <dsp:nvSpPr>
        <dsp:cNvPr id="0" name=""/>
        <dsp:cNvSpPr/>
      </dsp:nvSpPr>
      <dsp:spPr>
        <a:xfrm>
          <a:off x="4596907" y="2970091"/>
          <a:ext cx="1807513" cy="1205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bs-Latn-BA" sz="1600" kern="1200" dirty="0" smtClean="0"/>
            <a:t>1,000-200,000KM za pravno lice</a:t>
          </a:r>
          <a:endParaRPr lang="bs-Latn-BA" sz="1600" kern="1200" dirty="0"/>
        </a:p>
        <a:p>
          <a:pPr marL="171450" lvl="1" indent="-171450" algn="l" defTabSz="711200">
            <a:lnSpc>
              <a:spcPct val="90000"/>
            </a:lnSpc>
            <a:spcBef>
              <a:spcPct val="0"/>
            </a:spcBef>
            <a:spcAft>
              <a:spcPct val="15000"/>
            </a:spcAft>
            <a:buChar char="••"/>
          </a:pPr>
          <a:r>
            <a:rPr lang="bs-Latn-BA" sz="1600" kern="1200" dirty="0" smtClean="0"/>
            <a:t>3,000-10,000KM za fizičko lice (po povredi)</a:t>
          </a:r>
          <a:endParaRPr lang="bs-Latn-BA" sz="1600" kern="1200" dirty="0"/>
        </a:p>
      </dsp:txBody>
      <dsp:txXfrm>
        <a:off x="4596907" y="2970091"/>
        <a:ext cx="1807513" cy="12050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8E8F2-C57A-4FD5-922D-BAC1D1129DC9}">
      <dsp:nvSpPr>
        <dsp:cNvPr id="0" name=""/>
        <dsp:cNvSpPr/>
      </dsp:nvSpPr>
      <dsp:spPr>
        <a:xfrm rot="16200000" flipH="1" flipV="1">
          <a:off x="-287606" y="1287528"/>
          <a:ext cx="2479974" cy="1776281"/>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bs-Latn-BA" sz="2800" kern="1200" dirty="0" smtClean="0"/>
            <a:t>Inputi</a:t>
          </a:r>
          <a:endParaRPr lang="en-US" sz="2800" kern="1200" dirty="0"/>
        </a:p>
      </dsp:txBody>
      <dsp:txXfrm rot="5400000">
        <a:off x="64241" y="1555675"/>
        <a:ext cx="1465432" cy="1239987"/>
      </dsp:txXfrm>
    </dsp:sp>
    <dsp:sp modelId="{79C15E98-58AE-4288-A47D-F2D9A36CBE13}">
      <dsp:nvSpPr>
        <dsp:cNvPr id="0" name=""/>
        <dsp:cNvSpPr/>
      </dsp:nvSpPr>
      <dsp:spPr>
        <a:xfrm rot="5400000">
          <a:off x="1802470" y="1250609"/>
          <a:ext cx="2371335" cy="1850119"/>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bs-Latn-BA" sz="2800" kern="1200" dirty="0" smtClean="0"/>
            <a:t>Outputi</a:t>
          </a:r>
          <a:endParaRPr lang="en-US" sz="2800" kern="1200" dirty="0"/>
        </a:p>
      </dsp:txBody>
      <dsp:txXfrm rot="-5400000">
        <a:off x="2063079" y="1582835"/>
        <a:ext cx="1526348" cy="11856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11FBF5-2EA4-428B-B3E2-E425E4BEFE6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3467368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11FBF5-2EA4-428B-B3E2-E425E4BEFE6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990013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11FBF5-2EA4-428B-B3E2-E425E4BEFE6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741224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11FBF5-2EA4-428B-B3E2-E425E4BEFE6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1286419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11FBF5-2EA4-428B-B3E2-E425E4BEFE6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365994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11FBF5-2EA4-428B-B3E2-E425E4BEFE66}"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1745542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11FBF5-2EA4-428B-B3E2-E425E4BEFE66}"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1646088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11FBF5-2EA4-428B-B3E2-E425E4BEFE66}"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2854305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11FBF5-2EA4-428B-B3E2-E425E4BEFE66}"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779593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11FBF5-2EA4-428B-B3E2-E425E4BEFE66}"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2165631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11FBF5-2EA4-428B-B3E2-E425E4BEFE66}"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C962F-56FA-4D9B-A21D-E92FBA76F31F}" type="slidenum">
              <a:rPr lang="en-US" smtClean="0"/>
              <a:t>‹#›</a:t>
            </a:fld>
            <a:endParaRPr lang="en-US"/>
          </a:p>
        </p:txBody>
      </p:sp>
    </p:spTree>
    <p:extLst>
      <p:ext uri="{BB962C8B-B14F-4D97-AF65-F5344CB8AC3E}">
        <p14:creationId xmlns:p14="http://schemas.microsoft.com/office/powerpoint/2010/main" val="3961281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1FBF5-2EA4-428B-B3E2-E425E4BEFE66}" type="datetimeFigureOut">
              <a:rPr lang="en-US" smtClean="0"/>
              <a:t>11/15/2023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C962F-56FA-4D9B-A21D-E92FBA76F31F}" type="slidenum">
              <a:rPr lang="en-US" smtClean="0"/>
              <a:t>‹#›</a:t>
            </a:fld>
            <a:endParaRPr lang="en-US"/>
          </a:p>
        </p:txBody>
      </p:sp>
    </p:spTree>
    <p:extLst>
      <p:ext uri="{BB962C8B-B14F-4D97-AF65-F5344CB8AC3E}">
        <p14:creationId xmlns:p14="http://schemas.microsoft.com/office/powerpoint/2010/main" val="4107325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10.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 Id="rId5" Type="http://schemas.openxmlformats.org/officeDocument/2006/relationships/image" Target="../media/image100.jpg"/><Relationship Id="rId4" Type="http://schemas.openxmlformats.org/officeDocument/2006/relationships/image" Target="../media/image99.PNG"/></Relationships>
</file>

<file path=ppt/slides/_rels/slide14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png"/><Relationship Id="rId1" Type="http://schemas.openxmlformats.org/officeDocument/2006/relationships/slideLayout" Target="../slideLayouts/slideLayout4.xml"/><Relationship Id="rId4" Type="http://schemas.openxmlformats.org/officeDocument/2006/relationships/image" Target="../media/image104.jfif"/></Relationships>
</file>

<file path=ppt/slides/_rels/slide14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g"/><Relationship Id="rId1" Type="http://schemas.openxmlformats.org/officeDocument/2006/relationships/slideLayout" Target="../slideLayouts/slideLayout4.xml"/><Relationship Id="rId5" Type="http://schemas.openxmlformats.org/officeDocument/2006/relationships/image" Target="../media/image109.png"/><Relationship Id="rId4" Type="http://schemas.openxmlformats.org/officeDocument/2006/relationships/image" Target="../media/image108.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1.jf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7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2"/>
            <a:ext cx="7772400" cy="4020006"/>
          </a:xfrm>
        </p:spPr>
        <p:txBody>
          <a:bodyPr>
            <a:normAutofit fontScale="90000"/>
          </a:bodyPr>
          <a:lstStyle/>
          <a:p>
            <a:r>
              <a:rPr lang="bs-Latn-BA" sz="3100" dirty="0" smtClean="0"/>
              <a:t>Seminar/webinar:</a:t>
            </a:r>
            <a:br>
              <a:rPr lang="bs-Latn-BA" sz="3100" dirty="0" smtClean="0"/>
            </a:br>
            <a:r>
              <a:rPr lang="bs-Latn-BA" sz="3100" dirty="0" smtClean="0"/>
              <a:t>Pravni </a:t>
            </a:r>
            <a:r>
              <a:rPr lang="bs-Latn-BA" sz="3100" dirty="0"/>
              <a:t>aspekti korištenja i zaštite informacionih tehnologija na internetu i u privredi sa posebnim osvrtom na pravo intelektualne </a:t>
            </a:r>
            <a:r>
              <a:rPr lang="bs-Latn-BA" sz="3100" dirty="0" smtClean="0"/>
              <a:t>svojine</a:t>
            </a:r>
            <a:br>
              <a:rPr lang="bs-Latn-BA" sz="3100" dirty="0" smtClean="0"/>
            </a:br>
            <a:r>
              <a:rPr lang="bs-Latn-BA" dirty="0"/>
              <a:t/>
            </a:r>
            <a:br>
              <a:rPr lang="bs-Latn-BA" dirty="0"/>
            </a:br>
            <a:r>
              <a:rPr lang="bs-Latn-BA" dirty="0"/>
              <a:t>Pravne </a:t>
            </a:r>
            <a:r>
              <a:rPr lang="bs-Latn-BA" dirty="0" smtClean="0"/>
              <a:t>implikacije poslovanja na internetu</a:t>
            </a:r>
            <a:endParaRPr lang="en-US" dirty="0"/>
          </a:p>
        </p:txBody>
      </p:sp>
      <p:sp>
        <p:nvSpPr>
          <p:cNvPr id="3" name="Subtitle 2"/>
          <p:cNvSpPr>
            <a:spLocks noGrp="1"/>
          </p:cNvSpPr>
          <p:nvPr>
            <p:ph type="subTitle" idx="1"/>
          </p:nvPr>
        </p:nvSpPr>
        <p:spPr>
          <a:xfrm>
            <a:off x="1143000" y="5386812"/>
            <a:ext cx="6858000" cy="869132"/>
          </a:xfrm>
        </p:spPr>
        <p:txBody>
          <a:bodyPr>
            <a:normAutofit/>
          </a:bodyPr>
          <a:lstStyle/>
          <a:p>
            <a:r>
              <a:rPr lang="bs-Latn-BA" sz="4400" dirty="0" smtClean="0"/>
              <a:t>Prof. dr. Haris Hasić</a:t>
            </a:r>
            <a:endParaRPr lang="en-US" sz="4400" dirty="0"/>
          </a:p>
        </p:txBody>
      </p:sp>
    </p:spTree>
    <p:extLst>
      <p:ext uri="{BB962C8B-B14F-4D97-AF65-F5344CB8AC3E}">
        <p14:creationId xmlns:p14="http://schemas.microsoft.com/office/powerpoint/2010/main" val="28760536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9841" y="365126"/>
            <a:ext cx="7886700" cy="187135"/>
          </a:xfrm>
        </p:spPr>
        <p:txBody>
          <a:bodyPr>
            <a:normAutofit fontScale="90000"/>
          </a:bodyPr>
          <a:lstStyle/>
          <a:p>
            <a:endParaRPr lang="en-US" dirty="0"/>
          </a:p>
        </p:txBody>
      </p:sp>
      <p:sp>
        <p:nvSpPr>
          <p:cNvPr id="6" name="Text Placeholder 5"/>
          <p:cNvSpPr>
            <a:spLocks noGrp="1"/>
          </p:cNvSpPr>
          <p:nvPr>
            <p:ph type="body" idx="1"/>
          </p:nvPr>
        </p:nvSpPr>
        <p:spPr>
          <a:xfrm>
            <a:off x="616887" y="1116712"/>
            <a:ext cx="3868340" cy="823912"/>
          </a:xfrm>
        </p:spPr>
        <p:txBody>
          <a:bodyPr/>
          <a:lstStyle/>
          <a:p>
            <a:pPr algn="ctr"/>
            <a:r>
              <a:rPr lang="bs-Latn-BA" dirty="0" smtClean="0"/>
              <a:t>„Download“</a:t>
            </a:r>
            <a:endParaRPr lang="en-US" dirty="0"/>
          </a:p>
        </p:txBody>
      </p:sp>
      <p:sp>
        <p:nvSpPr>
          <p:cNvPr id="7" name="Content Placeholder 6"/>
          <p:cNvSpPr>
            <a:spLocks noGrp="1"/>
          </p:cNvSpPr>
          <p:nvPr>
            <p:ph sz="half" idx="2"/>
          </p:nvPr>
        </p:nvSpPr>
        <p:spPr>
          <a:xfrm>
            <a:off x="629842" y="2037030"/>
            <a:ext cx="3868340" cy="4152633"/>
          </a:xfrm>
        </p:spPr>
        <p:txBody>
          <a:bodyPr>
            <a:normAutofit fontScale="62500" lnSpcReduction="20000"/>
          </a:bodyPr>
          <a:lstStyle/>
          <a:p>
            <a:r>
              <a:rPr lang="en-US" dirty="0" err="1"/>
              <a:t>Član</a:t>
            </a:r>
            <a:r>
              <a:rPr lang="en-US" dirty="0"/>
              <a:t> 21</a:t>
            </a:r>
            <a:r>
              <a:rPr lang="en-US" dirty="0" smtClean="0"/>
              <a:t>.</a:t>
            </a:r>
            <a:r>
              <a:rPr lang="bs-Latn-BA" dirty="0" smtClean="0"/>
              <a:t> ZAISP-a </a:t>
            </a:r>
            <a:r>
              <a:rPr lang="en-US" dirty="0" smtClean="0"/>
              <a:t>(</a:t>
            </a:r>
            <a:r>
              <a:rPr lang="en-US" dirty="0" err="1"/>
              <a:t>Pravo</a:t>
            </a:r>
            <a:r>
              <a:rPr lang="en-US" dirty="0"/>
              <a:t> </a:t>
            </a:r>
            <a:r>
              <a:rPr lang="en-US" dirty="0" err="1"/>
              <a:t>reproduciranja</a:t>
            </a:r>
            <a:r>
              <a:rPr lang="en-US" dirty="0"/>
              <a:t>)</a:t>
            </a:r>
          </a:p>
          <a:p>
            <a:r>
              <a:rPr lang="en-US" dirty="0"/>
              <a:t>(1) </a:t>
            </a:r>
            <a:r>
              <a:rPr lang="en-US" dirty="0" err="1"/>
              <a:t>Pravo</a:t>
            </a:r>
            <a:r>
              <a:rPr lang="en-US" dirty="0"/>
              <a:t> </a:t>
            </a:r>
            <a:r>
              <a:rPr lang="en-US" dirty="0" err="1"/>
              <a:t>reproduciranja</a:t>
            </a:r>
            <a:r>
              <a:rPr lang="en-US" dirty="0"/>
              <a:t> je </a:t>
            </a:r>
            <a:r>
              <a:rPr lang="en-US" dirty="0" err="1"/>
              <a:t>isključivo</a:t>
            </a:r>
            <a:r>
              <a:rPr lang="en-US" dirty="0"/>
              <a:t> </a:t>
            </a:r>
            <a:r>
              <a:rPr lang="en-US" dirty="0" err="1"/>
              <a:t>pravo</a:t>
            </a:r>
            <a:r>
              <a:rPr lang="en-US" dirty="0"/>
              <a:t> </a:t>
            </a:r>
            <a:r>
              <a:rPr lang="en-US" dirty="0" err="1"/>
              <a:t>fiksiranja</a:t>
            </a:r>
            <a:r>
              <a:rPr lang="en-US" dirty="0"/>
              <a:t> </a:t>
            </a:r>
            <a:r>
              <a:rPr lang="en-US" dirty="0" err="1"/>
              <a:t>djela</a:t>
            </a:r>
            <a:r>
              <a:rPr lang="en-US" dirty="0"/>
              <a:t> </a:t>
            </a:r>
            <a:r>
              <a:rPr lang="en-US" dirty="0" err="1"/>
              <a:t>na</a:t>
            </a:r>
            <a:r>
              <a:rPr lang="en-US" dirty="0"/>
              <a:t> </a:t>
            </a:r>
            <a:r>
              <a:rPr lang="en-US" dirty="0" err="1"/>
              <a:t>materijalnom</a:t>
            </a:r>
            <a:r>
              <a:rPr lang="en-US" dirty="0"/>
              <a:t> </a:t>
            </a:r>
            <a:r>
              <a:rPr lang="en-US" dirty="0" err="1"/>
              <a:t>nosaču</a:t>
            </a:r>
            <a:r>
              <a:rPr lang="en-US" dirty="0"/>
              <a:t> (</a:t>
            </a:r>
            <a:r>
              <a:rPr lang="en-US" dirty="0" err="1"/>
              <a:t>primjerku</a:t>
            </a:r>
            <a:r>
              <a:rPr lang="en-US" dirty="0"/>
              <a:t> </a:t>
            </a:r>
            <a:r>
              <a:rPr lang="en-US" dirty="0" err="1"/>
              <a:t>djela</a:t>
            </a:r>
            <a:r>
              <a:rPr lang="en-US" dirty="0"/>
              <a:t>) </a:t>
            </a:r>
            <a:r>
              <a:rPr lang="en-US" dirty="0" err="1"/>
              <a:t>neposredno</a:t>
            </a:r>
            <a:r>
              <a:rPr lang="en-US" dirty="0"/>
              <a:t> </a:t>
            </a:r>
            <a:r>
              <a:rPr lang="en-US" dirty="0" err="1"/>
              <a:t>ili</a:t>
            </a:r>
            <a:r>
              <a:rPr lang="en-US" dirty="0"/>
              <a:t> </a:t>
            </a:r>
            <a:r>
              <a:rPr lang="en-US" dirty="0" err="1"/>
              <a:t>posredno</a:t>
            </a:r>
            <a:r>
              <a:rPr lang="en-US" dirty="0"/>
              <a:t>, </a:t>
            </a:r>
            <a:r>
              <a:rPr lang="en-US" dirty="0" err="1"/>
              <a:t>privremeno</a:t>
            </a:r>
            <a:r>
              <a:rPr lang="en-US" dirty="0"/>
              <a:t> </a:t>
            </a:r>
            <a:r>
              <a:rPr lang="en-US" dirty="0" err="1"/>
              <a:t>ili</a:t>
            </a:r>
            <a:r>
              <a:rPr lang="en-US" dirty="0"/>
              <a:t> </a:t>
            </a:r>
            <a:r>
              <a:rPr lang="en-US" dirty="0" err="1"/>
              <a:t>trajno</a:t>
            </a:r>
            <a:r>
              <a:rPr lang="en-US" dirty="0"/>
              <a:t>, </a:t>
            </a:r>
            <a:r>
              <a:rPr lang="en-US" dirty="0" err="1"/>
              <a:t>djelimično</a:t>
            </a:r>
            <a:r>
              <a:rPr lang="en-US" dirty="0"/>
              <a:t> </a:t>
            </a:r>
            <a:r>
              <a:rPr lang="en-US" dirty="0" err="1"/>
              <a:t>ili</a:t>
            </a:r>
            <a:r>
              <a:rPr lang="en-US" dirty="0"/>
              <a:t> u </a:t>
            </a:r>
            <a:r>
              <a:rPr lang="en-US" dirty="0" err="1"/>
              <a:t>cjelini</a:t>
            </a:r>
            <a:r>
              <a:rPr lang="en-US" dirty="0"/>
              <a:t>, </a:t>
            </a:r>
            <a:r>
              <a:rPr lang="en-US" dirty="0" err="1"/>
              <a:t>bilo</a:t>
            </a:r>
            <a:r>
              <a:rPr lang="en-US" dirty="0"/>
              <a:t> </a:t>
            </a:r>
            <a:r>
              <a:rPr lang="en-US" dirty="0" err="1"/>
              <a:t>kakvim</a:t>
            </a:r>
            <a:r>
              <a:rPr lang="en-US" dirty="0"/>
              <a:t> </a:t>
            </a:r>
            <a:r>
              <a:rPr lang="en-US" dirty="0" err="1"/>
              <a:t>sredstvima</a:t>
            </a:r>
            <a:r>
              <a:rPr lang="en-US" dirty="0"/>
              <a:t> </a:t>
            </a:r>
            <a:r>
              <a:rPr lang="en-US" dirty="0" err="1"/>
              <a:t>i</a:t>
            </a:r>
            <a:r>
              <a:rPr lang="en-US" dirty="0"/>
              <a:t> </a:t>
            </a:r>
            <a:r>
              <a:rPr lang="en-US" dirty="0" err="1"/>
              <a:t>na</a:t>
            </a:r>
            <a:r>
              <a:rPr lang="en-US" dirty="0"/>
              <a:t> </a:t>
            </a:r>
            <a:r>
              <a:rPr lang="en-US" dirty="0" err="1"/>
              <a:t>bilo</a:t>
            </a:r>
            <a:r>
              <a:rPr lang="en-US" dirty="0"/>
              <a:t> </a:t>
            </a:r>
            <a:r>
              <a:rPr lang="en-US" dirty="0" err="1"/>
              <a:t>kakav</a:t>
            </a:r>
            <a:r>
              <a:rPr lang="en-US" dirty="0"/>
              <a:t> </a:t>
            </a:r>
            <a:r>
              <a:rPr lang="en-US" dirty="0" err="1"/>
              <a:t>način</a:t>
            </a:r>
            <a:r>
              <a:rPr lang="en-US" dirty="0"/>
              <a:t>. </a:t>
            </a:r>
          </a:p>
          <a:p>
            <a:r>
              <a:rPr lang="en-US" dirty="0"/>
              <a:t>(2) </a:t>
            </a:r>
            <a:r>
              <a:rPr lang="en-US" dirty="0" err="1"/>
              <a:t>Djelo</a:t>
            </a:r>
            <a:r>
              <a:rPr lang="en-US" dirty="0"/>
              <a:t> se </a:t>
            </a:r>
            <a:r>
              <a:rPr lang="en-US" dirty="0" err="1"/>
              <a:t>reproducira</a:t>
            </a:r>
            <a:r>
              <a:rPr lang="en-US" dirty="0"/>
              <a:t> </a:t>
            </a:r>
            <a:r>
              <a:rPr lang="en-US" dirty="0" err="1"/>
              <a:t>naročito</a:t>
            </a:r>
            <a:r>
              <a:rPr lang="en-US" dirty="0"/>
              <a:t> u </a:t>
            </a:r>
            <a:r>
              <a:rPr lang="en-US" dirty="0" err="1"/>
              <a:t>obliku</a:t>
            </a:r>
            <a:r>
              <a:rPr lang="en-US" dirty="0"/>
              <a:t> </a:t>
            </a:r>
            <a:r>
              <a:rPr lang="en-US" dirty="0" err="1"/>
              <a:t>grafičkog</a:t>
            </a:r>
            <a:r>
              <a:rPr lang="en-US" dirty="0"/>
              <a:t> </a:t>
            </a:r>
            <a:r>
              <a:rPr lang="en-US" dirty="0" err="1"/>
              <a:t>umnožavanja</a:t>
            </a:r>
            <a:r>
              <a:rPr lang="en-US" dirty="0"/>
              <a:t>, </a:t>
            </a:r>
            <a:r>
              <a:rPr lang="en-US" dirty="0" err="1"/>
              <a:t>trodimenzionalnog</a:t>
            </a:r>
            <a:r>
              <a:rPr lang="en-US" dirty="0"/>
              <a:t> </a:t>
            </a:r>
            <a:r>
              <a:rPr lang="en-US" dirty="0" err="1"/>
              <a:t>umnožavanja</a:t>
            </a:r>
            <a:r>
              <a:rPr lang="en-US" dirty="0"/>
              <a:t>, </a:t>
            </a:r>
            <a:r>
              <a:rPr lang="en-US" dirty="0" err="1"/>
              <a:t>fotografiranja</a:t>
            </a:r>
            <a:r>
              <a:rPr lang="en-US" dirty="0"/>
              <a:t>, </a:t>
            </a:r>
            <a:r>
              <a:rPr lang="en-US" dirty="0" err="1"/>
              <a:t>fotokopiranja</a:t>
            </a:r>
            <a:r>
              <a:rPr lang="en-US" dirty="0"/>
              <a:t> </a:t>
            </a:r>
            <a:r>
              <a:rPr lang="en-US" dirty="0" err="1"/>
              <a:t>i</a:t>
            </a:r>
            <a:r>
              <a:rPr lang="en-US" dirty="0"/>
              <a:t> </a:t>
            </a:r>
            <a:r>
              <a:rPr lang="en-US" dirty="0" err="1"/>
              <a:t>umnožavanja</a:t>
            </a:r>
            <a:r>
              <a:rPr lang="en-US" dirty="0"/>
              <a:t> </a:t>
            </a:r>
            <a:r>
              <a:rPr lang="en-US" dirty="0" err="1"/>
              <a:t>drugim</a:t>
            </a:r>
            <a:r>
              <a:rPr lang="en-US" dirty="0"/>
              <a:t> </a:t>
            </a:r>
            <a:r>
              <a:rPr lang="en-US" dirty="0" err="1"/>
              <a:t>postupcima</a:t>
            </a:r>
            <a:r>
              <a:rPr lang="en-US" dirty="0"/>
              <a:t> </a:t>
            </a:r>
            <a:r>
              <a:rPr lang="en-US" dirty="0" err="1"/>
              <a:t>kojima</a:t>
            </a:r>
            <a:r>
              <a:rPr lang="en-US" dirty="0"/>
              <a:t> se </a:t>
            </a:r>
            <a:r>
              <a:rPr lang="en-US" dirty="0" err="1"/>
              <a:t>postiže</a:t>
            </a:r>
            <a:r>
              <a:rPr lang="en-US" dirty="0"/>
              <a:t> </a:t>
            </a:r>
            <a:r>
              <a:rPr lang="en-US" dirty="0" err="1"/>
              <a:t>isti</a:t>
            </a:r>
            <a:r>
              <a:rPr lang="en-US" dirty="0"/>
              <a:t> </a:t>
            </a:r>
            <a:r>
              <a:rPr lang="en-US" dirty="0" err="1"/>
              <a:t>učinak</a:t>
            </a:r>
            <a:r>
              <a:rPr lang="en-US" dirty="0"/>
              <a:t>, </a:t>
            </a:r>
            <a:r>
              <a:rPr lang="en-US" dirty="0" err="1"/>
              <a:t>zvučnog</a:t>
            </a:r>
            <a:r>
              <a:rPr lang="en-US" dirty="0"/>
              <a:t> </a:t>
            </a:r>
            <a:r>
              <a:rPr lang="en-US" dirty="0" err="1"/>
              <a:t>ili</a:t>
            </a:r>
            <a:r>
              <a:rPr lang="en-US" dirty="0"/>
              <a:t> </a:t>
            </a:r>
            <a:r>
              <a:rPr lang="en-US" dirty="0" err="1"/>
              <a:t>vizuelnog</a:t>
            </a:r>
            <a:r>
              <a:rPr lang="en-US" dirty="0"/>
              <a:t> </a:t>
            </a:r>
            <a:r>
              <a:rPr lang="en-US" dirty="0" err="1"/>
              <a:t>snimanja</a:t>
            </a:r>
            <a:r>
              <a:rPr lang="en-US" dirty="0"/>
              <a:t>, </a:t>
            </a:r>
            <a:r>
              <a:rPr lang="en-US" dirty="0" err="1"/>
              <a:t>izgradnjom</a:t>
            </a:r>
            <a:r>
              <a:rPr lang="en-US" dirty="0"/>
              <a:t>, </a:t>
            </a:r>
            <a:r>
              <a:rPr lang="en-US" dirty="0" err="1"/>
              <a:t>odnosno</a:t>
            </a:r>
            <a:r>
              <a:rPr lang="en-US" dirty="0"/>
              <a:t> </a:t>
            </a:r>
            <a:r>
              <a:rPr lang="en-US" dirty="0" err="1"/>
              <a:t>izvođenjem</a:t>
            </a:r>
            <a:r>
              <a:rPr lang="en-US" dirty="0"/>
              <a:t> </a:t>
            </a:r>
            <a:r>
              <a:rPr lang="en-US" dirty="0" err="1"/>
              <a:t>arhitektonskog</a:t>
            </a:r>
            <a:r>
              <a:rPr lang="en-US" dirty="0"/>
              <a:t> </a:t>
            </a:r>
            <a:r>
              <a:rPr lang="en-US" dirty="0" err="1"/>
              <a:t>objekta</a:t>
            </a:r>
            <a:r>
              <a:rPr lang="en-US" dirty="0"/>
              <a:t> </a:t>
            </a:r>
            <a:r>
              <a:rPr lang="en-US" dirty="0" err="1"/>
              <a:t>i</a:t>
            </a:r>
            <a:r>
              <a:rPr lang="en-US" dirty="0"/>
              <a:t> </a:t>
            </a:r>
            <a:r>
              <a:rPr lang="en-US" u="sng" dirty="0" err="1"/>
              <a:t>pohranjivanjem</a:t>
            </a:r>
            <a:r>
              <a:rPr lang="en-US" u="sng" dirty="0"/>
              <a:t> </a:t>
            </a:r>
            <a:r>
              <a:rPr lang="en-US" u="sng" dirty="0" err="1"/>
              <a:t>djela</a:t>
            </a:r>
            <a:r>
              <a:rPr lang="en-US" u="sng" dirty="0"/>
              <a:t> u </a:t>
            </a:r>
            <a:r>
              <a:rPr lang="en-US" u="sng" dirty="0" err="1"/>
              <a:t>elektronskoj</a:t>
            </a:r>
            <a:r>
              <a:rPr lang="en-US" u="sng" dirty="0"/>
              <a:t> </a:t>
            </a:r>
            <a:r>
              <a:rPr lang="en-US" u="sng" dirty="0" err="1"/>
              <a:t>formi</a:t>
            </a:r>
            <a:r>
              <a:rPr lang="en-US" dirty="0"/>
              <a:t>. </a:t>
            </a:r>
          </a:p>
          <a:p>
            <a:endParaRPr lang="en-US" dirty="0"/>
          </a:p>
        </p:txBody>
      </p:sp>
      <p:sp>
        <p:nvSpPr>
          <p:cNvPr id="8" name="Text Placeholder 7"/>
          <p:cNvSpPr>
            <a:spLocks noGrp="1"/>
          </p:cNvSpPr>
          <p:nvPr>
            <p:ph type="body" sz="quarter" idx="3"/>
          </p:nvPr>
        </p:nvSpPr>
        <p:spPr>
          <a:xfrm>
            <a:off x="4629150" y="1116712"/>
            <a:ext cx="3887391" cy="823912"/>
          </a:xfrm>
        </p:spPr>
        <p:txBody>
          <a:bodyPr/>
          <a:lstStyle/>
          <a:p>
            <a:pPr algn="ctr"/>
            <a:r>
              <a:rPr lang="bs-Latn-BA" dirty="0" smtClean="0"/>
              <a:t>„Upload“</a:t>
            </a:r>
            <a:endParaRPr lang="en-US" dirty="0"/>
          </a:p>
        </p:txBody>
      </p:sp>
      <p:sp>
        <p:nvSpPr>
          <p:cNvPr id="9" name="Content Placeholder 8"/>
          <p:cNvSpPr>
            <a:spLocks noGrp="1"/>
          </p:cNvSpPr>
          <p:nvPr>
            <p:ph sz="quarter" idx="4"/>
          </p:nvPr>
        </p:nvSpPr>
        <p:spPr>
          <a:xfrm>
            <a:off x="4629150" y="1940624"/>
            <a:ext cx="3887391" cy="4249039"/>
          </a:xfrm>
        </p:spPr>
        <p:txBody>
          <a:bodyPr>
            <a:normAutofit fontScale="92500" lnSpcReduction="20000"/>
          </a:bodyPr>
          <a:lstStyle/>
          <a:p>
            <a:r>
              <a:rPr lang="en-US" dirty="0" err="1"/>
              <a:t>Član</a:t>
            </a:r>
            <a:r>
              <a:rPr lang="en-US" dirty="0"/>
              <a:t> 32</a:t>
            </a:r>
            <a:r>
              <a:rPr lang="en-US" dirty="0" smtClean="0"/>
              <a:t>.</a:t>
            </a:r>
            <a:r>
              <a:rPr lang="bs-Latn-BA" dirty="0" smtClean="0"/>
              <a:t> ZAISP-a </a:t>
            </a:r>
            <a:r>
              <a:rPr lang="en-US" dirty="0" smtClean="0"/>
              <a:t>(</a:t>
            </a:r>
            <a:r>
              <a:rPr lang="en-US" dirty="0" err="1"/>
              <a:t>Pravo</a:t>
            </a:r>
            <a:r>
              <a:rPr lang="en-US" dirty="0"/>
              <a:t> </a:t>
            </a:r>
            <a:r>
              <a:rPr lang="en-US" dirty="0" err="1"/>
              <a:t>činjenja</a:t>
            </a:r>
            <a:r>
              <a:rPr lang="en-US" dirty="0"/>
              <a:t> </a:t>
            </a:r>
            <a:r>
              <a:rPr lang="en-US" dirty="0" err="1"/>
              <a:t>dostupnim</a:t>
            </a:r>
            <a:r>
              <a:rPr lang="en-US" dirty="0"/>
              <a:t> </a:t>
            </a:r>
            <a:r>
              <a:rPr lang="en-US" dirty="0" err="1"/>
              <a:t>javnosti</a:t>
            </a:r>
            <a:r>
              <a:rPr lang="en-US" dirty="0"/>
              <a:t>)</a:t>
            </a:r>
          </a:p>
          <a:p>
            <a:r>
              <a:rPr lang="en-US" dirty="0" err="1"/>
              <a:t>Pravo</a:t>
            </a:r>
            <a:r>
              <a:rPr lang="en-US" dirty="0"/>
              <a:t> </a:t>
            </a:r>
            <a:r>
              <a:rPr lang="en-US" dirty="0" err="1"/>
              <a:t>činjenja</a:t>
            </a:r>
            <a:r>
              <a:rPr lang="en-US" dirty="0"/>
              <a:t> </a:t>
            </a:r>
            <a:r>
              <a:rPr lang="en-US" dirty="0" err="1"/>
              <a:t>dostupnim</a:t>
            </a:r>
            <a:r>
              <a:rPr lang="en-US" dirty="0"/>
              <a:t> </a:t>
            </a:r>
            <a:r>
              <a:rPr lang="en-US" dirty="0" err="1"/>
              <a:t>javnosti</a:t>
            </a:r>
            <a:r>
              <a:rPr lang="en-US" dirty="0"/>
              <a:t> je </a:t>
            </a:r>
            <a:r>
              <a:rPr lang="en-US" dirty="0" err="1"/>
              <a:t>isključivo</a:t>
            </a:r>
            <a:r>
              <a:rPr lang="en-US" dirty="0"/>
              <a:t> </a:t>
            </a:r>
            <a:r>
              <a:rPr lang="en-US" dirty="0" err="1"/>
              <a:t>pravo</a:t>
            </a:r>
            <a:r>
              <a:rPr lang="en-US" dirty="0"/>
              <a:t> da se </a:t>
            </a:r>
            <a:r>
              <a:rPr lang="en-US" dirty="0" err="1"/>
              <a:t>djelo</a:t>
            </a:r>
            <a:r>
              <a:rPr lang="en-US" dirty="0"/>
              <a:t> </a:t>
            </a:r>
            <a:r>
              <a:rPr lang="en-US" dirty="0" err="1"/>
              <a:t>saopći</a:t>
            </a:r>
            <a:r>
              <a:rPr lang="en-US" dirty="0"/>
              <a:t> </a:t>
            </a:r>
            <a:r>
              <a:rPr lang="en-US" dirty="0" err="1"/>
              <a:t>javnosti</a:t>
            </a:r>
            <a:r>
              <a:rPr lang="en-US" dirty="0"/>
              <a:t> </a:t>
            </a:r>
            <a:r>
              <a:rPr lang="en-US" dirty="0" err="1"/>
              <a:t>žičanim</a:t>
            </a:r>
            <a:r>
              <a:rPr lang="en-US" dirty="0"/>
              <a:t> </a:t>
            </a:r>
            <a:r>
              <a:rPr lang="en-US" dirty="0" err="1"/>
              <a:t>ili</a:t>
            </a:r>
            <a:r>
              <a:rPr lang="en-US" dirty="0"/>
              <a:t> </a:t>
            </a:r>
            <a:r>
              <a:rPr lang="en-US" dirty="0" err="1"/>
              <a:t>bežičnim</a:t>
            </a:r>
            <a:r>
              <a:rPr lang="en-US" dirty="0"/>
              <a:t> </a:t>
            </a:r>
            <a:r>
              <a:rPr lang="en-US" dirty="0" err="1"/>
              <a:t>prijenosom</a:t>
            </a:r>
            <a:r>
              <a:rPr lang="en-US" dirty="0"/>
              <a:t> </a:t>
            </a:r>
            <a:r>
              <a:rPr lang="en-US" dirty="0" err="1"/>
              <a:t>na</a:t>
            </a:r>
            <a:r>
              <a:rPr lang="en-US" dirty="0"/>
              <a:t> </a:t>
            </a:r>
            <a:r>
              <a:rPr lang="en-US" dirty="0" err="1"/>
              <a:t>način</a:t>
            </a:r>
            <a:r>
              <a:rPr lang="en-US" dirty="0"/>
              <a:t> </a:t>
            </a:r>
            <a:r>
              <a:rPr lang="en-US" dirty="0" err="1"/>
              <a:t>koji</a:t>
            </a:r>
            <a:r>
              <a:rPr lang="en-US" dirty="0"/>
              <a:t> </a:t>
            </a:r>
            <a:r>
              <a:rPr lang="en-US" dirty="0" err="1"/>
              <a:t>pojedincu</a:t>
            </a:r>
            <a:r>
              <a:rPr lang="en-US" dirty="0"/>
              <a:t> </a:t>
            </a:r>
            <a:r>
              <a:rPr lang="en-US" dirty="0" err="1"/>
              <a:t>omogućava</a:t>
            </a:r>
            <a:r>
              <a:rPr lang="en-US" dirty="0"/>
              <a:t> </a:t>
            </a:r>
            <a:r>
              <a:rPr lang="en-US" dirty="0" err="1"/>
              <a:t>pristup</a:t>
            </a:r>
            <a:r>
              <a:rPr lang="en-US" dirty="0"/>
              <a:t> </a:t>
            </a:r>
            <a:r>
              <a:rPr lang="en-US" dirty="0" err="1"/>
              <a:t>djelu</a:t>
            </a:r>
            <a:r>
              <a:rPr lang="en-US" dirty="0"/>
              <a:t> s </a:t>
            </a:r>
            <a:r>
              <a:rPr lang="en-US" dirty="0" err="1"/>
              <a:t>mjesta</a:t>
            </a:r>
            <a:r>
              <a:rPr lang="en-US" dirty="0"/>
              <a:t> </a:t>
            </a:r>
            <a:r>
              <a:rPr lang="en-US" dirty="0" err="1"/>
              <a:t>i</a:t>
            </a:r>
            <a:r>
              <a:rPr lang="en-US" dirty="0"/>
              <a:t> u </a:t>
            </a:r>
            <a:r>
              <a:rPr lang="en-US" dirty="0" err="1"/>
              <a:t>vrijeme</a:t>
            </a:r>
            <a:r>
              <a:rPr lang="en-US" dirty="0"/>
              <a:t> </a:t>
            </a:r>
            <a:r>
              <a:rPr lang="en-US" dirty="0" err="1"/>
              <a:t>koje</a:t>
            </a:r>
            <a:r>
              <a:rPr lang="en-US" dirty="0"/>
              <a:t> </a:t>
            </a:r>
            <a:r>
              <a:rPr lang="en-US" dirty="0" err="1"/>
              <a:t>sam</a:t>
            </a:r>
            <a:r>
              <a:rPr lang="en-US" dirty="0"/>
              <a:t> </a:t>
            </a:r>
            <a:r>
              <a:rPr lang="en-US" dirty="0" err="1"/>
              <a:t>odabere</a:t>
            </a:r>
            <a:r>
              <a:rPr lang="en-US" dirty="0"/>
              <a:t> (internet, video-on-demand, music-on-demand </a:t>
            </a:r>
            <a:r>
              <a:rPr lang="en-US" dirty="0" err="1"/>
              <a:t>i</a:t>
            </a:r>
            <a:r>
              <a:rPr lang="en-US" dirty="0"/>
              <a:t> </a:t>
            </a:r>
            <a:r>
              <a:rPr lang="en-US" dirty="0" err="1"/>
              <a:t>slično</a:t>
            </a:r>
            <a:r>
              <a:rPr lang="en-US" dirty="0"/>
              <a:t>). </a:t>
            </a:r>
          </a:p>
          <a:p>
            <a:endParaRPr lang="en-US" dirty="0"/>
          </a:p>
        </p:txBody>
      </p:sp>
    </p:spTree>
    <p:extLst>
      <p:ext uri="{BB962C8B-B14F-4D97-AF65-F5344CB8AC3E}">
        <p14:creationId xmlns:p14="http://schemas.microsoft.com/office/powerpoint/2010/main" val="136503145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Čl. 243 st. 1 KZBiH</a:t>
            </a:r>
            <a:endParaRPr lang="bs-Latn-BA" dirty="0"/>
          </a:p>
        </p:txBody>
      </p:sp>
      <p:sp>
        <p:nvSpPr>
          <p:cNvPr id="3" name="Content Placeholder 2"/>
          <p:cNvSpPr>
            <a:spLocks noGrp="1"/>
          </p:cNvSpPr>
          <p:nvPr>
            <p:ph sz="half" idx="1"/>
          </p:nvPr>
        </p:nvSpPr>
        <p:spPr>
          <a:xfrm>
            <a:off x="484710" y="1738265"/>
            <a:ext cx="4684819" cy="4780229"/>
          </a:xfrm>
        </p:spPr>
        <p:txBody>
          <a:bodyPr>
            <a:normAutofit fontScale="47500" lnSpcReduction="20000"/>
          </a:bodyPr>
          <a:lstStyle/>
          <a:p>
            <a:r>
              <a:rPr lang="bs-Latn-BA" sz="5000" dirty="0"/>
              <a:t>(1) Ko bez odobrenja </a:t>
            </a:r>
            <a:r>
              <a:rPr lang="bs-Latn-BA" sz="5000" dirty="0">
                <a:solidFill>
                  <a:srgbClr val="92D050"/>
                </a:solidFill>
              </a:rPr>
              <a:t>autora ili drugog nosioca autorskog </a:t>
            </a:r>
            <a:r>
              <a:rPr lang="bs-Latn-BA" sz="5000" dirty="0"/>
              <a:t>prava, odnosno lica koje je ovlašteno dati odobrenje </a:t>
            </a:r>
            <a:r>
              <a:rPr lang="bs-Latn-BA" sz="5000" dirty="0">
                <a:solidFill>
                  <a:srgbClr val="FFFF00"/>
                </a:solidFill>
              </a:rPr>
              <a:t>kada je odobrenje prema zakonu Bosne i Hercegovine potrebno</a:t>
            </a:r>
            <a:r>
              <a:rPr lang="bs-Latn-BA" sz="5000" dirty="0"/>
              <a:t>, ili protivno njihovoj zabrani, fiksira na materijalnu podlogu, reproducira, umnoži, stavi u promet, iznajmi, uveze, prenese preko državne granice, prikaže, izvede, odašilje, prenese, učini dostupnim javnosti, prevede, prilagodi, obradi, preradi ili na drugi način </a:t>
            </a:r>
            <a:r>
              <a:rPr lang="bs-Latn-BA" sz="5000" dirty="0">
                <a:solidFill>
                  <a:srgbClr val="00B0F0"/>
                </a:solidFill>
              </a:rPr>
              <a:t>upotrijebi</a:t>
            </a:r>
            <a:r>
              <a:rPr lang="bs-Latn-BA" sz="5000" dirty="0"/>
              <a:t> </a:t>
            </a:r>
            <a:r>
              <a:rPr lang="bs-Latn-BA" sz="5000" dirty="0">
                <a:solidFill>
                  <a:srgbClr val="FF0000"/>
                </a:solidFill>
              </a:rPr>
              <a:t>autorsko djelo</a:t>
            </a:r>
            <a:r>
              <a:rPr lang="bs-Latn-BA" sz="5000" dirty="0"/>
              <a:t>, kazniće se novčanom kaznom ili kaznom zatvora do tri godine.</a:t>
            </a:r>
          </a:p>
          <a:p>
            <a:endParaRPr lang="bs-Latn-BA" dirty="0"/>
          </a:p>
        </p:txBody>
      </p:sp>
      <p:sp>
        <p:nvSpPr>
          <p:cNvPr id="4" name="Content Placeholder 3"/>
          <p:cNvSpPr>
            <a:spLocks noGrp="1"/>
          </p:cNvSpPr>
          <p:nvPr>
            <p:ph sz="half" idx="2"/>
          </p:nvPr>
        </p:nvSpPr>
        <p:spPr>
          <a:xfrm>
            <a:off x="5658416" y="2056093"/>
            <a:ext cx="2779414" cy="4200245"/>
          </a:xfrm>
        </p:spPr>
        <p:txBody>
          <a:bodyPr>
            <a:normAutofit fontScale="47500" lnSpcReduction="20000"/>
          </a:bodyPr>
          <a:lstStyle/>
          <a:p>
            <a:r>
              <a:rPr lang="bs-Latn-BA" sz="4500" dirty="0" smtClean="0">
                <a:solidFill>
                  <a:srgbClr val="FF0000"/>
                </a:solidFill>
              </a:rPr>
              <a:t>Šta je autorsko djelo?</a:t>
            </a:r>
          </a:p>
          <a:p>
            <a:r>
              <a:rPr lang="bs-Latn-BA" sz="4500" dirty="0" smtClean="0">
                <a:solidFill>
                  <a:srgbClr val="92D050"/>
                </a:solidFill>
              </a:rPr>
              <a:t>Ko će biti autorom, ko nosiocem prava?</a:t>
            </a:r>
          </a:p>
          <a:p>
            <a:r>
              <a:rPr lang="bs-Latn-BA" sz="4500" dirty="0" smtClean="0">
                <a:solidFill>
                  <a:srgbClr val="00B0F0"/>
                </a:solidFill>
              </a:rPr>
              <a:t>Šta predstavlja upotrebu autorskog djela?</a:t>
            </a:r>
          </a:p>
          <a:p>
            <a:r>
              <a:rPr lang="bs-Latn-BA" sz="4500" dirty="0" smtClean="0">
                <a:solidFill>
                  <a:srgbClr val="FFFF00"/>
                </a:solidFill>
              </a:rPr>
              <a:t>Kada je odobrenje za upotrebu autorskog djela  prema zakonima BiH potrebno?</a:t>
            </a:r>
          </a:p>
          <a:p>
            <a:endParaRPr lang="bs-Latn-BA" dirty="0"/>
          </a:p>
        </p:txBody>
      </p:sp>
    </p:spTree>
    <p:extLst>
      <p:ext uri="{BB962C8B-B14F-4D97-AF65-F5344CB8AC3E}">
        <p14:creationId xmlns:p14="http://schemas.microsoft.com/office/powerpoint/2010/main" val="321138964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9872" y="1027664"/>
            <a:ext cx="4648362" cy="1143000"/>
          </a:xfrm>
        </p:spPr>
        <p:txBody>
          <a:bodyPr>
            <a:normAutofit/>
          </a:bodyPr>
          <a:lstStyle/>
          <a:p>
            <a:r>
              <a:rPr lang="bs-Latn-BA" dirty="0" smtClean="0"/>
              <a:t>Koliko se čini bitno?</a:t>
            </a:r>
            <a:endParaRPr lang="bs-Latn-BA" dirty="0"/>
          </a:p>
        </p:txBody>
      </p:sp>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39552" y="1340768"/>
            <a:ext cx="2808312" cy="3955557"/>
          </a:xfrm>
          <a:prstGeom prst="rect">
            <a:avLst/>
          </a:prstGeom>
        </p:spPr>
      </p:pic>
      <p:pic>
        <p:nvPicPr>
          <p:cNvPr id="8" name="Content Placeholder 7"/>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467544" y="5517232"/>
            <a:ext cx="8208912" cy="93610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880" y="2636912"/>
            <a:ext cx="5292080" cy="1849740"/>
          </a:xfrm>
          <a:prstGeom prst="rect">
            <a:avLst/>
          </a:prstGeom>
        </p:spPr>
      </p:pic>
    </p:spTree>
    <p:extLst>
      <p:ext uri="{BB962C8B-B14F-4D97-AF65-F5344CB8AC3E}">
        <p14:creationId xmlns:p14="http://schemas.microsoft.com/office/powerpoint/2010/main" val="74237097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dirty="0" smtClean="0"/>
              <a:t>Informacije o radu za 2016. godinu Tužilaštva BiH</a:t>
            </a:r>
            <a:endParaRPr lang="bs-Latn-BA" dirty="0"/>
          </a:p>
        </p:txBody>
      </p:sp>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32794" y="1854565"/>
            <a:ext cx="3428070" cy="4724400"/>
          </a:xfrm>
          <a:prstGeom prst="rect">
            <a:avLst/>
          </a:prstGeom>
        </p:spPr>
      </p:pic>
      <p:pic>
        <p:nvPicPr>
          <p:cNvPr id="6" name="Content Placeholder 5"/>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3851920" y="1988840"/>
            <a:ext cx="4839807" cy="3579935"/>
          </a:xfrm>
          <a:prstGeom prst="rect">
            <a:avLst/>
          </a:prstGeom>
        </p:spPr>
      </p:pic>
      <p:cxnSp>
        <p:nvCxnSpPr>
          <p:cNvPr id="8" name="Straight Arrow Connector 7"/>
          <p:cNvCxnSpPr/>
          <p:nvPr/>
        </p:nvCxnSpPr>
        <p:spPr>
          <a:xfrm flipV="1">
            <a:off x="4499992" y="4653136"/>
            <a:ext cx="576064" cy="151216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607271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dirty="0"/>
              <a:t>Informacije o radu za </a:t>
            </a:r>
            <a:r>
              <a:rPr lang="pl-PL" dirty="0" smtClean="0"/>
              <a:t>2018. </a:t>
            </a:r>
            <a:r>
              <a:rPr lang="pl-PL" dirty="0"/>
              <a:t>godinu Tužilaštva BiH</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25031" y="1988840"/>
            <a:ext cx="3187369" cy="4525963"/>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181514"/>
            <a:ext cx="4038600" cy="3363335"/>
          </a:xfrm>
        </p:spPr>
      </p:pic>
    </p:spTree>
    <p:extLst>
      <p:ext uri="{BB962C8B-B14F-4D97-AF65-F5344CB8AC3E}">
        <p14:creationId xmlns:p14="http://schemas.microsoft.com/office/powerpoint/2010/main" val="39837240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43490" y="1027664"/>
            <a:ext cx="7024744" cy="529128"/>
          </a:xfrm>
        </p:spPr>
        <p:txBody>
          <a:bodyPr>
            <a:normAutofit fontScale="90000"/>
          </a:bodyPr>
          <a:lstStyle/>
          <a:p>
            <a:pPr algn="ctr"/>
            <a:r>
              <a:rPr lang="bs-Latn-BA" dirty="0" smtClean="0"/>
              <a:t>Ko bude optužen?</a:t>
            </a:r>
            <a:endParaRPr lang="bs-Latn-BA"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1321" y="1881038"/>
            <a:ext cx="2993305" cy="4058719"/>
          </a:xfr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954" y="1881038"/>
            <a:ext cx="2800049" cy="4000069"/>
          </a:xfrm>
          <a:prstGeom prst="rect">
            <a:avLst/>
          </a:prstGeom>
        </p:spPr>
      </p:pic>
    </p:spTree>
    <p:extLst>
      <p:ext uri="{BB962C8B-B14F-4D97-AF65-F5344CB8AC3E}">
        <p14:creationId xmlns:p14="http://schemas.microsoft.com/office/powerpoint/2010/main" val="321278056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339913"/>
            <a:ext cx="7886700" cy="350776"/>
          </a:xfrm>
        </p:spPr>
        <p:txBody>
          <a:bodyPr>
            <a:normAutofit fontScale="90000"/>
          </a:bodyPr>
          <a:lstStyle/>
          <a:p>
            <a:r>
              <a:rPr lang="bs-Latn-BA" dirty="0" smtClean="0"/>
              <a:t>Čl. 170 st. 1 tačke a-d ZAISP-a</a:t>
            </a:r>
            <a:endParaRPr lang="en-US" dirty="0"/>
          </a:p>
        </p:txBody>
      </p:sp>
      <p:sp>
        <p:nvSpPr>
          <p:cNvPr id="5" name="Content Placeholder 4"/>
          <p:cNvSpPr>
            <a:spLocks noGrp="1"/>
          </p:cNvSpPr>
          <p:nvPr>
            <p:ph idx="1"/>
          </p:nvPr>
        </p:nvSpPr>
        <p:spPr>
          <a:xfrm>
            <a:off x="827700" y="2052925"/>
            <a:ext cx="6711654" cy="4510837"/>
          </a:xfrm>
        </p:spPr>
        <p:txBody>
          <a:bodyPr>
            <a:normAutofit fontScale="62500" lnSpcReduction="20000"/>
          </a:bodyPr>
          <a:lstStyle/>
          <a:p>
            <a:r>
              <a:rPr lang="en-US" sz="3200" dirty="0"/>
              <a:t>(1) </a:t>
            </a:r>
            <a:r>
              <a:rPr lang="en-US" sz="3200" dirty="0" err="1"/>
              <a:t>Novčanom</a:t>
            </a:r>
            <a:r>
              <a:rPr lang="en-US" sz="3200" dirty="0"/>
              <a:t> </a:t>
            </a:r>
            <a:r>
              <a:rPr lang="en-US" sz="3200" dirty="0" err="1"/>
              <a:t>kaznom</a:t>
            </a:r>
            <a:r>
              <a:rPr lang="en-US" sz="3200" dirty="0"/>
              <a:t> u </a:t>
            </a:r>
            <a:r>
              <a:rPr lang="en-US" sz="3200" dirty="0" err="1"/>
              <a:t>iznosu</a:t>
            </a:r>
            <a:r>
              <a:rPr lang="en-US" sz="3200" dirty="0"/>
              <a:t> od 1.000 KM do 200.000 KM </a:t>
            </a:r>
            <a:r>
              <a:rPr lang="en-US" sz="3200" dirty="0" err="1"/>
              <a:t>kaznit</a:t>
            </a:r>
            <a:r>
              <a:rPr lang="en-US" sz="3200" dirty="0"/>
              <a:t> </a:t>
            </a:r>
            <a:r>
              <a:rPr lang="en-US" sz="3200" dirty="0" err="1"/>
              <a:t>će</a:t>
            </a:r>
            <a:r>
              <a:rPr lang="en-US" sz="3200" dirty="0"/>
              <a:t> se </a:t>
            </a:r>
            <a:r>
              <a:rPr lang="en-US" sz="3200" dirty="0" err="1"/>
              <a:t>za</a:t>
            </a:r>
            <a:r>
              <a:rPr lang="en-US" sz="3200" dirty="0"/>
              <a:t> </a:t>
            </a:r>
            <a:r>
              <a:rPr lang="en-US" sz="3200" dirty="0" err="1"/>
              <a:t>prekršaj</a:t>
            </a:r>
            <a:r>
              <a:rPr lang="en-US" sz="3200" dirty="0"/>
              <a:t> </a:t>
            </a:r>
            <a:r>
              <a:rPr lang="en-US" sz="3200" dirty="0" err="1"/>
              <a:t>pravno</a:t>
            </a:r>
            <a:r>
              <a:rPr lang="en-US" sz="3200" dirty="0"/>
              <a:t> lice, a </a:t>
            </a:r>
            <a:r>
              <a:rPr lang="en-US" sz="3200" dirty="0" err="1"/>
              <a:t>novčanom</a:t>
            </a:r>
            <a:r>
              <a:rPr lang="en-US" sz="3200" dirty="0"/>
              <a:t> </a:t>
            </a:r>
            <a:r>
              <a:rPr lang="en-US" sz="3200" dirty="0" err="1"/>
              <a:t>kaznom</a:t>
            </a:r>
            <a:r>
              <a:rPr lang="en-US" sz="3200" dirty="0"/>
              <a:t> u </a:t>
            </a:r>
            <a:r>
              <a:rPr lang="en-US" sz="3200" dirty="0" err="1"/>
              <a:t>iznosu</a:t>
            </a:r>
            <a:r>
              <a:rPr lang="en-US" sz="3200" dirty="0"/>
              <a:t> od 1.000 KM do 20.000 KM </a:t>
            </a:r>
            <a:r>
              <a:rPr lang="en-US" sz="3200" dirty="0" err="1"/>
              <a:t>kaznit</a:t>
            </a:r>
            <a:r>
              <a:rPr lang="en-US" sz="3200" dirty="0"/>
              <a:t> </a:t>
            </a:r>
            <a:r>
              <a:rPr lang="en-US" sz="3200" dirty="0" err="1"/>
              <a:t>će</a:t>
            </a:r>
            <a:r>
              <a:rPr lang="en-US" sz="3200" dirty="0"/>
              <a:t> se </a:t>
            </a:r>
            <a:r>
              <a:rPr lang="en-US" sz="3200" dirty="0" err="1"/>
              <a:t>za</a:t>
            </a:r>
            <a:r>
              <a:rPr lang="en-US" sz="3200" dirty="0"/>
              <a:t> </a:t>
            </a:r>
            <a:r>
              <a:rPr lang="en-US" sz="3200" dirty="0" err="1"/>
              <a:t>prekršaj</a:t>
            </a:r>
            <a:r>
              <a:rPr lang="en-US" sz="3200" dirty="0"/>
              <a:t> </a:t>
            </a:r>
            <a:r>
              <a:rPr lang="en-US" sz="3200" dirty="0" err="1"/>
              <a:t>preduzetnik</a:t>
            </a:r>
            <a:r>
              <a:rPr lang="en-US" sz="3200" dirty="0"/>
              <a:t> </a:t>
            </a:r>
            <a:r>
              <a:rPr lang="en-US" sz="3200" dirty="0" err="1"/>
              <a:t>ako</a:t>
            </a:r>
            <a:r>
              <a:rPr lang="en-US" sz="3200" dirty="0"/>
              <a:t>: </a:t>
            </a:r>
          </a:p>
          <a:p>
            <a:pPr lvl="1"/>
            <a:r>
              <a:rPr lang="en-US" dirty="0"/>
              <a:t>a) bez </a:t>
            </a:r>
            <a:r>
              <a:rPr lang="en-US" dirty="0" err="1"/>
              <a:t>prijenosa</a:t>
            </a:r>
            <a:r>
              <a:rPr lang="en-US" dirty="0"/>
              <a:t> </a:t>
            </a:r>
            <a:r>
              <a:rPr lang="en-US" dirty="0" err="1"/>
              <a:t>odgovarajućeg</a:t>
            </a:r>
            <a:r>
              <a:rPr lang="en-US" dirty="0"/>
              <a:t> </a:t>
            </a:r>
            <a:r>
              <a:rPr lang="en-US" dirty="0" err="1"/>
              <a:t>autorskog</a:t>
            </a:r>
            <a:r>
              <a:rPr lang="en-US" dirty="0"/>
              <a:t> </a:t>
            </a:r>
            <a:r>
              <a:rPr lang="en-US" dirty="0" err="1"/>
              <a:t>imovinskog</a:t>
            </a:r>
            <a:r>
              <a:rPr lang="en-US" dirty="0"/>
              <a:t> </a:t>
            </a:r>
            <a:r>
              <a:rPr lang="en-US" dirty="0" err="1"/>
              <a:t>prava</a:t>
            </a:r>
            <a:r>
              <a:rPr lang="en-US" dirty="0"/>
              <a:t>, </a:t>
            </a:r>
            <a:r>
              <a:rPr lang="en-US" dirty="0" err="1"/>
              <a:t>kada</a:t>
            </a:r>
            <a:r>
              <a:rPr lang="en-US" dirty="0"/>
              <a:t> je </a:t>
            </a:r>
            <a:r>
              <a:rPr lang="en-US" dirty="0" err="1"/>
              <a:t>takav</a:t>
            </a:r>
            <a:r>
              <a:rPr lang="en-US" dirty="0"/>
              <a:t> </a:t>
            </a:r>
            <a:r>
              <a:rPr lang="en-US" dirty="0" err="1"/>
              <a:t>prijenos</a:t>
            </a:r>
            <a:r>
              <a:rPr lang="en-US" dirty="0"/>
              <a:t> </a:t>
            </a:r>
            <a:r>
              <a:rPr lang="en-US" dirty="0" err="1"/>
              <a:t>potreban</a:t>
            </a:r>
            <a:r>
              <a:rPr lang="en-US" dirty="0"/>
              <a:t> </a:t>
            </a:r>
            <a:r>
              <a:rPr lang="en-US" dirty="0" err="1"/>
              <a:t>prema</a:t>
            </a:r>
            <a:r>
              <a:rPr lang="en-US" dirty="0"/>
              <a:t> </a:t>
            </a:r>
            <a:r>
              <a:rPr lang="en-US" dirty="0" err="1"/>
              <a:t>odredbama</a:t>
            </a:r>
            <a:r>
              <a:rPr lang="en-US" dirty="0"/>
              <a:t> </a:t>
            </a:r>
            <a:r>
              <a:rPr lang="en-US" dirty="0" err="1"/>
              <a:t>ovog</a:t>
            </a:r>
            <a:r>
              <a:rPr lang="en-US" dirty="0"/>
              <a:t> </a:t>
            </a:r>
            <a:r>
              <a:rPr lang="en-US" dirty="0" err="1"/>
              <a:t>Zakona</a:t>
            </a:r>
            <a:r>
              <a:rPr lang="en-US" dirty="0"/>
              <a:t>, </a:t>
            </a:r>
            <a:r>
              <a:rPr lang="en-US" dirty="0" err="1"/>
              <a:t>reproducira</a:t>
            </a:r>
            <a:r>
              <a:rPr lang="en-US" dirty="0"/>
              <a:t>, </a:t>
            </a:r>
            <a:r>
              <a:rPr lang="en-US" dirty="0" err="1"/>
              <a:t>distribuira</a:t>
            </a:r>
            <a:r>
              <a:rPr lang="en-US" dirty="0"/>
              <a:t>, da u </a:t>
            </a:r>
            <a:r>
              <a:rPr lang="en-US" dirty="0" err="1"/>
              <a:t>zakup</a:t>
            </a:r>
            <a:r>
              <a:rPr lang="en-US" dirty="0"/>
              <a:t>, </a:t>
            </a:r>
            <a:r>
              <a:rPr lang="en-US" dirty="0" err="1"/>
              <a:t>javno</a:t>
            </a:r>
            <a:r>
              <a:rPr lang="en-US" dirty="0"/>
              <a:t> </a:t>
            </a:r>
            <a:r>
              <a:rPr lang="en-US" dirty="0" err="1"/>
              <a:t>izvede</a:t>
            </a:r>
            <a:r>
              <a:rPr lang="en-US" dirty="0"/>
              <a:t>, </a:t>
            </a:r>
            <a:r>
              <a:rPr lang="en-US" dirty="0" err="1"/>
              <a:t>javno</a:t>
            </a:r>
            <a:r>
              <a:rPr lang="en-US" dirty="0"/>
              <a:t> </a:t>
            </a:r>
            <a:r>
              <a:rPr lang="en-US" dirty="0" err="1"/>
              <a:t>prenese</a:t>
            </a:r>
            <a:r>
              <a:rPr lang="en-US" dirty="0"/>
              <a:t>, </a:t>
            </a:r>
            <a:r>
              <a:rPr lang="en-US" dirty="0" err="1"/>
              <a:t>javno</a:t>
            </a:r>
            <a:r>
              <a:rPr lang="en-US" dirty="0"/>
              <a:t> </a:t>
            </a:r>
            <a:r>
              <a:rPr lang="en-US" dirty="0" err="1"/>
              <a:t>prikaže</a:t>
            </a:r>
            <a:r>
              <a:rPr lang="en-US" dirty="0"/>
              <a:t>, </a:t>
            </a:r>
            <a:r>
              <a:rPr lang="en-US" dirty="0" err="1"/>
              <a:t>javno</a:t>
            </a:r>
            <a:r>
              <a:rPr lang="en-US" dirty="0"/>
              <a:t> </a:t>
            </a:r>
            <a:r>
              <a:rPr lang="en-US" dirty="0" err="1"/>
              <a:t>saopći</a:t>
            </a:r>
            <a:r>
              <a:rPr lang="en-US" dirty="0"/>
              <a:t> s </a:t>
            </a:r>
            <a:r>
              <a:rPr lang="en-US" dirty="0" err="1"/>
              <a:t>fonograma</a:t>
            </a:r>
            <a:r>
              <a:rPr lang="en-US" dirty="0"/>
              <a:t> </a:t>
            </a:r>
            <a:r>
              <a:rPr lang="en-US" dirty="0" err="1"/>
              <a:t>ili</a:t>
            </a:r>
            <a:r>
              <a:rPr lang="en-US" dirty="0"/>
              <a:t> </a:t>
            </a:r>
            <a:r>
              <a:rPr lang="en-US" dirty="0" err="1"/>
              <a:t>videograma</a:t>
            </a:r>
            <a:r>
              <a:rPr lang="en-US" dirty="0"/>
              <a:t>, </a:t>
            </a:r>
            <a:r>
              <a:rPr lang="en-US" dirty="0" err="1"/>
              <a:t>radiodifuziono</a:t>
            </a:r>
            <a:r>
              <a:rPr lang="en-US" dirty="0"/>
              <a:t> </a:t>
            </a:r>
            <a:r>
              <a:rPr lang="en-US" dirty="0" err="1"/>
              <a:t>emitira</a:t>
            </a:r>
            <a:r>
              <a:rPr lang="en-US" dirty="0"/>
              <a:t>, </a:t>
            </a:r>
            <a:r>
              <a:rPr lang="en-US" dirty="0" err="1"/>
              <a:t>radiodifuziono</a:t>
            </a:r>
            <a:r>
              <a:rPr lang="en-US" dirty="0"/>
              <a:t> </a:t>
            </a:r>
            <a:r>
              <a:rPr lang="en-US" dirty="0" err="1"/>
              <a:t>reemitira</a:t>
            </a:r>
            <a:r>
              <a:rPr lang="en-US" dirty="0"/>
              <a:t>, </a:t>
            </a:r>
            <a:r>
              <a:rPr lang="en-US" dirty="0" err="1"/>
              <a:t>sekundarno</a:t>
            </a:r>
            <a:r>
              <a:rPr lang="en-US" dirty="0"/>
              <a:t> </a:t>
            </a:r>
            <a:r>
              <a:rPr lang="en-US" dirty="0" err="1"/>
              <a:t>koristi</a:t>
            </a:r>
            <a:r>
              <a:rPr lang="en-US" dirty="0"/>
              <a:t>, </a:t>
            </a:r>
            <a:r>
              <a:rPr lang="en-US" dirty="0" err="1"/>
              <a:t>emitira</a:t>
            </a:r>
            <a:r>
              <a:rPr lang="en-US" dirty="0"/>
              <a:t>, </a:t>
            </a:r>
            <a:r>
              <a:rPr lang="en-US" dirty="0" err="1"/>
              <a:t>učini</a:t>
            </a:r>
            <a:r>
              <a:rPr lang="en-US" dirty="0"/>
              <a:t> </a:t>
            </a:r>
            <a:r>
              <a:rPr lang="en-US" dirty="0" err="1"/>
              <a:t>dostupnim</a:t>
            </a:r>
            <a:r>
              <a:rPr lang="en-US" dirty="0"/>
              <a:t> </a:t>
            </a:r>
            <a:r>
              <a:rPr lang="en-US" dirty="0" err="1"/>
              <a:t>javnosti</a:t>
            </a:r>
            <a:r>
              <a:rPr lang="en-US" dirty="0"/>
              <a:t>, </a:t>
            </a:r>
            <a:r>
              <a:rPr lang="en-US" dirty="0" err="1"/>
              <a:t>preradi</a:t>
            </a:r>
            <a:r>
              <a:rPr lang="en-US" dirty="0"/>
              <a:t>, </a:t>
            </a:r>
            <a:r>
              <a:rPr lang="en-US" dirty="0" err="1"/>
              <a:t>audiovizuelno</a:t>
            </a:r>
            <a:r>
              <a:rPr lang="en-US" dirty="0"/>
              <a:t> </a:t>
            </a:r>
            <a:r>
              <a:rPr lang="en-US" dirty="0" err="1"/>
              <a:t>prilagodi</a:t>
            </a:r>
            <a:r>
              <a:rPr lang="en-US" dirty="0"/>
              <a:t> </a:t>
            </a:r>
            <a:r>
              <a:rPr lang="en-US" dirty="0" err="1"/>
              <a:t>ili</a:t>
            </a:r>
            <a:r>
              <a:rPr lang="en-US" dirty="0"/>
              <a:t> </a:t>
            </a:r>
            <a:r>
              <a:rPr lang="en-US" dirty="0" err="1"/>
              <a:t>na</a:t>
            </a:r>
            <a:r>
              <a:rPr lang="en-US" dirty="0"/>
              <a:t> </a:t>
            </a:r>
            <a:r>
              <a:rPr lang="en-US" dirty="0" err="1"/>
              <a:t>drugi</a:t>
            </a:r>
            <a:r>
              <a:rPr lang="en-US" dirty="0"/>
              <a:t> </a:t>
            </a:r>
            <a:r>
              <a:rPr lang="en-US" dirty="0" err="1"/>
              <a:t>način</a:t>
            </a:r>
            <a:r>
              <a:rPr lang="en-US" dirty="0"/>
              <a:t> </a:t>
            </a:r>
            <a:r>
              <a:rPr lang="en-US" dirty="0" err="1"/>
              <a:t>iskoristi</a:t>
            </a:r>
            <a:r>
              <a:rPr lang="en-US" dirty="0"/>
              <a:t> </a:t>
            </a:r>
            <a:r>
              <a:rPr lang="en-US" dirty="0" err="1"/>
              <a:t>autorsko</a:t>
            </a:r>
            <a:r>
              <a:rPr lang="en-US" dirty="0"/>
              <a:t> </a:t>
            </a:r>
            <a:r>
              <a:rPr lang="en-US" dirty="0" err="1"/>
              <a:t>djelo</a:t>
            </a:r>
            <a:r>
              <a:rPr lang="en-US" dirty="0"/>
              <a:t>, </a:t>
            </a:r>
            <a:r>
              <a:rPr lang="en-US" dirty="0" err="1"/>
              <a:t>odnosno</a:t>
            </a:r>
            <a:r>
              <a:rPr lang="en-US" dirty="0"/>
              <a:t> </a:t>
            </a:r>
            <a:r>
              <a:rPr lang="en-US" dirty="0" err="1"/>
              <a:t>njegov</a:t>
            </a:r>
            <a:r>
              <a:rPr lang="en-US" dirty="0"/>
              <a:t> </a:t>
            </a:r>
            <a:r>
              <a:rPr lang="en-US" dirty="0" err="1"/>
              <a:t>primjerak</a:t>
            </a:r>
            <a:r>
              <a:rPr lang="en-US" dirty="0"/>
              <a:t> (</a:t>
            </a:r>
            <a:r>
              <a:rPr lang="en-US" dirty="0" err="1"/>
              <a:t>čl</a:t>
            </a:r>
            <a:r>
              <a:rPr lang="en-US" dirty="0"/>
              <a:t>. 21. do 33. </a:t>
            </a:r>
            <a:r>
              <a:rPr lang="en-US" dirty="0" err="1"/>
              <a:t>i</a:t>
            </a:r>
            <a:r>
              <a:rPr lang="en-US" dirty="0"/>
              <a:t> </a:t>
            </a:r>
            <a:r>
              <a:rPr lang="en-US" dirty="0" err="1"/>
              <a:t>član</a:t>
            </a:r>
            <a:r>
              <a:rPr lang="en-US" dirty="0"/>
              <a:t> 110. </a:t>
            </a:r>
            <a:r>
              <a:rPr lang="en-US" dirty="0" err="1"/>
              <a:t>ovog</a:t>
            </a:r>
            <a:r>
              <a:rPr lang="en-US" dirty="0"/>
              <a:t> </a:t>
            </a:r>
            <a:r>
              <a:rPr lang="en-US" dirty="0" err="1"/>
              <a:t>Zakona</a:t>
            </a:r>
            <a:r>
              <a:rPr lang="en-US" dirty="0"/>
              <a:t>), </a:t>
            </a:r>
          </a:p>
          <a:p>
            <a:pPr lvl="1"/>
            <a:r>
              <a:rPr lang="en-US" dirty="0"/>
              <a:t>b) </a:t>
            </a:r>
            <a:r>
              <a:rPr lang="en-US" dirty="0" err="1"/>
              <a:t>posjeduje</a:t>
            </a:r>
            <a:r>
              <a:rPr lang="en-US" dirty="0"/>
              <a:t> </a:t>
            </a:r>
            <a:r>
              <a:rPr lang="en-US" dirty="0" err="1"/>
              <a:t>primjerak</a:t>
            </a:r>
            <a:r>
              <a:rPr lang="en-US" dirty="0"/>
              <a:t> </a:t>
            </a:r>
            <a:r>
              <a:rPr lang="en-US" dirty="0" err="1"/>
              <a:t>kompjuterskog</a:t>
            </a:r>
            <a:r>
              <a:rPr lang="en-US" dirty="0"/>
              <a:t> </a:t>
            </a:r>
            <a:r>
              <a:rPr lang="en-US" dirty="0" err="1"/>
              <a:t>programa</a:t>
            </a:r>
            <a:r>
              <a:rPr lang="en-US" dirty="0"/>
              <a:t> u </a:t>
            </a:r>
            <a:r>
              <a:rPr lang="en-US" dirty="0" err="1"/>
              <a:t>komercijalne</a:t>
            </a:r>
            <a:r>
              <a:rPr lang="en-US" dirty="0"/>
              <a:t> </a:t>
            </a:r>
            <a:r>
              <a:rPr lang="en-US" dirty="0" err="1"/>
              <a:t>svrhe</a:t>
            </a:r>
            <a:r>
              <a:rPr lang="en-US" dirty="0"/>
              <a:t>, a </a:t>
            </a:r>
            <a:r>
              <a:rPr lang="en-US" dirty="0" err="1"/>
              <a:t>pri</a:t>
            </a:r>
            <a:r>
              <a:rPr lang="en-US" dirty="0"/>
              <a:t> tome </a:t>
            </a:r>
            <a:r>
              <a:rPr lang="en-US" dirty="0" err="1"/>
              <a:t>zna</a:t>
            </a:r>
            <a:r>
              <a:rPr lang="en-US" dirty="0"/>
              <a:t> </a:t>
            </a:r>
            <a:r>
              <a:rPr lang="en-US" dirty="0" err="1"/>
              <a:t>ili</a:t>
            </a:r>
            <a:r>
              <a:rPr lang="en-US" dirty="0"/>
              <a:t> bi </a:t>
            </a:r>
            <a:r>
              <a:rPr lang="en-US" dirty="0" err="1"/>
              <a:t>trebalo</a:t>
            </a:r>
            <a:r>
              <a:rPr lang="en-US" dirty="0"/>
              <a:t> da </a:t>
            </a:r>
            <a:r>
              <a:rPr lang="en-US" dirty="0" err="1"/>
              <a:t>zna</a:t>
            </a:r>
            <a:r>
              <a:rPr lang="en-US" dirty="0"/>
              <a:t> da se </a:t>
            </a:r>
            <a:r>
              <a:rPr lang="en-US" dirty="0" err="1"/>
              <a:t>radi</a:t>
            </a:r>
            <a:r>
              <a:rPr lang="en-US" dirty="0"/>
              <a:t> o </a:t>
            </a:r>
            <a:r>
              <a:rPr lang="en-US" dirty="0" err="1"/>
              <a:t>primjerku</a:t>
            </a:r>
            <a:r>
              <a:rPr lang="en-US" dirty="0"/>
              <a:t> </a:t>
            </a:r>
            <a:r>
              <a:rPr lang="en-US" dirty="0" err="1"/>
              <a:t>kojim</a:t>
            </a:r>
            <a:r>
              <a:rPr lang="en-US" dirty="0"/>
              <a:t> se </a:t>
            </a:r>
            <a:r>
              <a:rPr lang="en-US" dirty="0" err="1"/>
              <a:t>povređuje</a:t>
            </a:r>
            <a:r>
              <a:rPr lang="en-US" dirty="0"/>
              <a:t> </a:t>
            </a:r>
            <a:r>
              <a:rPr lang="en-US" dirty="0" err="1"/>
              <a:t>autorsko</a:t>
            </a:r>
            <a:r>
              <a:rPr lang="en-US" dirty="0"/>
              <a:t> </a:t>
            </a:r>
            <a:r>
              <a:rPr lang="en-US" dirty="0" err="1"/>
              <a:t>pravo</a:t>
            </a:r>
            <a:r>
              <a:rPr lang="en-US" dirty="0"/>
              <a:t> (</a:t>
            </a:r>
            <a:r>
              <a:rPr lang="en-US" dirty="0" err="1"/>
              <a:t>član</a:t>
            </a:r>
            <a:r>
              <a:rPr lang="en-US" dirty="0"/>
              <a:t> 107. </a:t>
            </a:r>
            <a:r>
              <a:rPr lang="en-US" dirty="0" err="1"/>
              <a:t>tačka</a:t>
            </a:r>
            <a:r>
              <a:rPr lang="en-US" dirty="0"/>
              <a:t> b) </a:t>
            </a:r>
            <a:r>
              <a:rPr lang="en-US" dirty="0" err="1"/>
              <a:t>ovog</a:t>
            </a:r>
            <a:r>
              <a:rPr lang="en-US" dirty="0"/>
              <a:t> </a:t>
            </a:r>
            <a:r>
              <a:rPr lang="en-US" dirty="0" err="1"/>
              <a:t>Zakona</a:t>
            </a:r>
            <a:r>
              <a:rPr lang="en-US" dirty="0"/>
              <a:t>), </a:t>
            </a:r>
          </a:p>
          <a:p>
            <a:pPr lvl="1"/>
            <a:r>
              <a:rPr lang="en-US" dirty="0"/>
              <a:t>c) bez </a:t>
            </a:r>
            <a:r>
              <a:rPr lang="en-US" dirty="0" err="1"/>
              <a:t>prijenosa</a:t>
            </a:r>
            <a:r>
              <a:rPr lang="en-US" dirty="0"/>
              <a:t> </a:t>
            </a:r>
            <a:r>
              <a:rPr lang="en-US" dirty="0" err="1"/>
              <a:t>odgovarajućeg</a:t>
            </a:r>
            <a:r>
              <a:rPr lang="en-US" dirty="0"/>
              <a:t> </a:t>
            </a:r>
            <a:r>
              <a:rPr lang="en-US" dirty="0" err="1"/>
              <a:t>isključivog</a:t>
            </a:r>
            <a:r>
              <a:rPr lang="en-US" dirty="0"/>
              <a:t> </a:t>
            </a:r>
            <a:r>
              <a:rPr lang="en-US" dirty="0" err="1"/>
              <a:t>prava</a:t>
            </a:r>
            <a:r>
              <a:rPr lang="en-US" dirty="0"/>
              <a:t>, </a:t>
            </a:r>
            <a:r>
              <a:rPr lang="en-US" dirty="0" err="1"/>
              <a:t>kada</a:t>
            </a:r>
            <a:r>
              <a:rPr lang="en-US" dirty="0"/>
              <a:t> je </a:t>
            </a:r>
            <a:r>
              <a:rPr lang="en-US" dirty="0" err="1"/>
              <a:t>takav</a:t>
            </a:r>
            <a:r>
              <a:rPr lang="en-US" dirty="0"/>
              <a:t> </a:t>
            </a:r>
            <a:r>
              <a:rPr lang="en-US" dirty="0" err="1"/>
              <a:t>prijenos</a:t>
            </a:r>
            <a:r>
              <a:rPr lang="en-US" dirty="0"/>
              <a:t> </a:t>
            </a:r>
            <a:r>
              <a:rPr lang="en-US" dirty="0" err="1"/>
              <a:t>potreban</a:t>
            </a:r>
            <a:r>
              <a:rPr lang="en-US" dirty="0"/>
              <a:t> </a:t>
            </a:r>
            <a:r>
              <a:rPr lang="en-US" dirty="0" err="1"/>
              <a:t>prema</a:t>
            </a:r>
            <a:r>
              <a:rPr lang="en-US" dirty="0"/>
              <a:t> </a:t>
            </a:r>
            <a:r>
              <a:rPr lang="en-US" dirty="0" err="1"/>
              <a:t>odredbama</a:t>
            </a:r>
            <a:r>
              <a:rPr lang="en-US" dirty="0"/>
              <a:t> </a:t>
            </a:r>
            <a:r>
              <a:rPr lang="en-US" dirty="0" err="1"/>
              <a:t>ovog</a:t>
            </a:r>
            <a:r>
              <a:rPr lang="en-US" dirty="0"/>
              <a:t> </a:t>
            </a:r>
            <a:r>
              <a:rPr lang="en-US" dirty="0" err="1"/>
              <a:t>Zakona</a:t>
            </a:r>
            <a:r>
              <a:rPr lang="en-US" dirty="0"/>
              <a:t>, </a:t>
            </a:r>
            <a:r>
              <a:rPr lang="en-US" dirty="0" err="1"/>
              <a:t>reproducira</a:t>
            </a:r>
            <a:r>
              <a:rPr lang="en-US" dirty="0"/>
              <a:t>, </a:t>
            </a:r>
            <a:r>
              <a:rPr lang="en-US" dirty="0" err="1"/>
              <a:t>snimi</a:t>
            </a:r>
            <a:r>
              <a:rPr lang="en-US" dirty="0"/>
              <a:t>, </a:t>
            </a:r>
            <a:r>
              <a:rPr lang="en-US" dirty="0" err="1"/>
              <a:t>javno</a:t>
            </a:r>
            <a:r>
              <a:rPr lang="en-US" dirty="0"/>
              <a:t> </a:t>
            </a:r>
            <a:r>
              <a:rPr lang="en-US" dirty="0" err="1"/>
              <a:t>prenese</a:t>
            </a:r>
            <a:r>
              <a:rPr lang="en-US" dirty="0"/>
              <a:t> </a:t>
            </a:r>
            <a:r>
              <a:rPr lang="en-US" dirty="0" err="1"/>
              <a:t>ili</a:t>
            </a:r>
            <a:r>
              <a:rPr lang="en-US" dirty="0"/>
              <a:t> </a:t>
            </a:r>
            <a:r>
              <a:rPr lang="en-US" dirty="0" err="1"/>
              <a:t>radiodifuziono</a:t>
            </a:r>
            <a:r>
              <a:rPr lang="en-US" dirty="0"/>
              <a:t> </a:t>
            </a:r>
            <a:r>
              <a:rPr lang="en-US" dirty="0" err="1"/>
              <a:t>emitira</a:t>
            </a:r>
            <a:r>
              <a:rPr lang="en-US" dirty="0"/>
              <a:t> </a:t>
            </a:r>
            <a:r>
              <a:rPr lang="en-US" dirty="0" err="1"/>
              <a:t>živo</a:t>
            </a:r>
            <a:r>
              <a:rPr lang="en-US" dirty="0"/>
              <a:t> </a:t>
            </a:r>
            <a:r>
              <a:rPr lang="en-US" dirty="0" err="1"/>
              <a:t>izvođenje</a:t>
            </a:r>
            <a:r>
              <a:rPr lang="en-US" dirty="0"/>
              <a:t> </a:t>
            </a:r>
            <a:r>
              <a:rPr lang="en-US" dirty="0" err="1"/>
              <a:t>ili</a:t>
            </a:r>
            <a:r>
              <a:rPr lang="en-US" dirty="0"/>
              <a:t> </a:t>
            </a:r>
            <a:r>
              <a:rPr lang="en-US" dirty="0" err="1"/>
              <a:t>reproducira</a:t>
            </a:r>
            <a:r>
              <a:rPr lang="en-US" dirty="0"/>
              <a:t>, </a:t>
            </a:r>
            <a:r>
              <a:rPr lang="en-US" dirty="0" err="1"/>
              <a:t>učini</a:t>
            </a:r>
            <a:r>
              <a:rPr lang="en-US" dirty="0"/>
              <a:t> </a:t>
            </a:r>
            <a:r>
              <a:rPr lang="en-US" dirty="0" err="1"/>
              <a:t>dostupnim</a:t>
            </a:r>
            <a:r>
              <a:rPr lang="en-US" dirty="0"/>
              <a:t> </a:t>
            </a:r>
            <a:r>
              <a:rPr lang="en-US" dirty="0" err="1"/>
              <a:t>javnosti</a:t>
            </a:r>
            <a:r>
              <a:rPr lang="en-US" dirty="0"/>
              <a:t>, </a:t>
            </a:r>
            <a:r>
              <a:rPr lang="en-US" dirty="0" err="1"/>
              <a:t>distribuira</a:t>
            </a:r>
            <a:r>
              <a:rPr lang="en-US" dirty="0"/>
              <a:t> </a:t>
            </a:r>
            <a:r>
              <a:rPr lang="en-US" dirty="0" err="1"/>
              <a:t>ili</a:t>
            </a:r>
            <a:r>
              <a:rPr lang="en-US" dirty="0"/>
              <a:t> da u </a:t>
            </a:r>
            <a:r>
              <a:rPr lang="en-US" dirty="0" err="1"/>
              <a:t>zakup</a:t>
            </a:r>
            <a:r>
              <a:rPr lang="en-US" dirty="0"/>
              <a:t> </a:t>
            </a:r>
            <a:r>
              <a:rPr lang="en-US" dirty="0" err="1"/>
              <a:t>fonogram</a:t>
            </a:r>
            <a:r>
              <a:rPr lang="en-US" dirty="0"/>
              <a:t> </a:t>
            </a:r>
            <a:r>
              <a:rPr lang="en-US" dirty="0" err="1"/>
              <a:t>ili</a:t>
            </a:r>
            <a:r>
              <a:rPr lang="en-US" dirty="0"/>
              <a:t> </a:t>
            </a:r>
            <a:r>
              <a:rPr lang="en-US" dirty="0" err="1"/>
              <a:t>videogram</a:t>
            </a:r>
            <a:r>
              <a:rPr lang="en-US" dirty="0"/>
              <a:t> </a:t>
            </a:r>
            <a:r>
              <a:rPr lang="en-US" dirty="0" err="1"/>
              <a:t>sa</a:t>
            </a:r>
            <a:r>
              <a:rPr lang="en-US" dirty="0"/>
              <a:t> </a:t>
            </a:r>
            <a:r>
              <a:rPr lang="en-US" dirty="0" err="1"/>
              <a:t>snimljenim</a:t>
            </a:r>
            <a:r>
              <a:rPr lang="en-US" dirty="0"/>
              <a:t> </a:t>
            </a:r>
            <a:r>
              <a:rPr lang="en-US" dirty="0" err="1"/>
              <a:t>izvođenjem</a:t>
            </a:r>
            <a:r>
              <a:rPr lang="en-US" dirty="0"/>
              <a:t> </a:t>
            </a:r>
            <a:r>
              <a:rPr lang="en-US" dirty="0" err="1"/>
              <a:t>ili</a:t>
            </a:r>
            <a:r>
              <a:rPr lang="en-US" dirty="0"/>
              <a:t> </a:t>
            </a:r>
            <a:r>
              <a:rPr lang="en-US" dirty="0" err="1"/>
              <a:t>na</a:t>
            </a:r>
            <a:r>
              <a:rPr lang="en-US" dirty="0"/>
              <a:t> </a:t>
            </a:r>
            <a:r>
              <a:rPr lang="en-US" dirty="0" err="1"/>
              <a:t>drugi</a:t>
            </a:r>
            <a:r>
              <a:rPr lang="en-US" dirty="0"/>
              <a:t> </a:t>
            </a:r>
            <a:r>
              <a:rPr lang="en-US" dirty="0" err="1"/>
              <a:t>način</a:t>
            </a:r>
            <a:r>
              <a:rPr lang="en-US" dirty="0"/>
              <a:t> </a:t>
            </a:r>
            <a:r>
              <a:rPr lang="en-US" dirty="0" err="1"/>
              <a:t>iskoristi</a:t>
            </a:r>
            <a:r>
              <a:rPr lang="en-US" dirty="0"/>
              <a:t> </a:t>
            </a:r>
            <a:r>
              <a:rPr lang="en-US" dirty="0" err="1"/>
              <a:t>izvođenje</a:t>
            </a:r>
            <a:r>
              <a:rPr lang="en-US" dirty="0"/>
              <a:t> (</a:t>
            </a:r>
            <a:r>
              <a:rPr lang="en-US" dirty="0" err="1"/>
              <a:t>član</a:t>
            </a:r>
            <a:r>
              <a:rPr lang="en-US" dirty="0"/>
              <a:t> 119. </a:t>
            </a:r>
            <a:r>
              <a:rPr lang="en-US" dirty="0" err="1"/>
              <a:t>ovog</a:t>
            </a:r>
            <a:r>
              <a:rPr lang="en-US" dirty="0"/>
              <a:t> </a:t>
            </a:r>
            <a:r>
              <a:rPr lang="en-US" dirty="0" err="1"/>
              <a:t>Zakona</a:t>
            </a:r>
            <a:r>
              <a:rPr lang="en-US" dirty="0"/>
              <a:t>), </a:t>
            </a:r>
          </a:p>
          <a:p>
            <a:pPr lvl="1"/>
            <a:r>
              <a:rPr lang="en-US" dirty="0"/>
              <a:t>d) bez </a:t>
            </a:r>
            <a:r>
              <a:rPr lang="en-US" dirty="0" err="1"/>
              <a:t>prijenosa</a:t>
            </a:r>
            <a:r>
              <a:rPr lang="en-US" dirty="0"/>
              <a:t> </a:t>
            </a:r>
            <a:r>
              <a:rPr lang="en-US" dirty="0" err="1"/>
              <a:t>odgovarajućeg</a:t>
            </a:r>
            <a:r>
              <a:rPr lang="en-US" dirty="0"/>
              <a:t> </a:t>
            </a:r>
            <a:r>
              <a:rPr lang="en-US" dirty="0" err="1"/>
              <a:t>isključivog</a:t>
            </a:r>
            <a:r>
              <a:rPr lang="en-US" dirty="0"/>
              <a:t> </a:t>
            </a:r>
            <a:r>
              <a:rPr lang="en-US" dirty="0" err="1"/>
              <a:t>prava</a:t>
            </a:r>
            <a:r>
              <a:rPr lang="en-US" dirty="0"/>
              <a:t>, </a:t>
            </a:r>
            <a:r>
              <a:rPr lang="en-US" dirty="0" err="1"/>
              <a:t>kada</a:t>
            </a:r>
            <a:r>
              <a:rPr lang="en-US" dirty="0"/>
              <a:t> je </a:t>
            </a:r>
            <a:r>
              <a:rPr lang="en-US" dirty="0" err="1"/>
              <a:t>takav</a:t>
            </a:r>
            <a:r>
              <a:rPr lang="en-US" dirty="0"/>
              <a:t> </a:t>
            </a:r>
            <a:r>
              <a:rPr lang="en-US" dirty="0" err="1"/>
              <a:t>prijenos</a:t>
            </a:r>
            <a:r>
              <a:rPr lang="en-US" dirty="0"/>
              <a:t> </a:t>
            </a:r>
            <a:r>
              <a:rPr lang="en-US" dirty="0" err="1"/>
              <a:t>potreban</a:t>
            </a:r>
            <a:r>
              <a:rPr lang="en-US" dirty="0"/>
              <a:t> </a:t>
            </a:r>
            <a:r>
              <a:rPr lang="en-US" dirty="0" err="1"/>
              <a:t>prema</a:t>
            </a:r>
            <a:r>
              <a:rPr lang="en-US" dirty="0"/>
              <a:t> </a:t>
            </a:r>
            <a:r>
              <a:rPr lang="en-US" dirty="0" err="1"/>
              <a:t>odredbama</a:t>
            </a:r>
            <a:r>
              <a:rPr lang="en-US" dirty="0"/>
              <a:t> </a:t>
            </a:r>
            <a:r>
              <a:rPr lang="en-US" dirty="0" err="1"/>
              <a:t>ovog</a:t>
            </a:r>
            <a:r>
              <a:rPr lang="en-US" dirty="0"/>
              <a:t> </a:t>
            </a:r>
            <a:r>
              <a:rPr lang="en-US" dirty="0" err="1"/>
              <a:t>Zakona</a:t>
            </a:r>
            <a:r>
              <a:rPr lang="en-US" dirty="0"/>
              <a:t>, </a:t>
            </a:r>
            <a:r>
              <a:rPr lang="en-US" dirty="0" err="1"/>
              <a:t>reproducira</a:t>
            </a:r>
            <a:r>
              <a:rPr lang="en-US" dirty="0"/>
              <a:t>, </a:t>
            </a:r>
            <a:r>
              <a:rPr lang="en-US" dirty="0" err="1"/>
              <a:t>distribuira</a:t>
            </a:r>
            <a:r>
              <a:rPr lang="en-US" dirty="0"/>
              <a:t>, da u </a:t>
            </a:r>
            <a:r>
              <a:rPr lang="en-US" dirty="0" err="1"/>
              <a:t>zakup</a:t>
            </a:r>
            <a:r>
              <a:rPr lang="en-US" dirty="0"/>
              <a:t>, </a:t>
            </a:r>
            <a:r>
              <a:rPr lang="en-US" dirty="0" err="1"/>
              <a:t>učini</a:t>
            </a:r>
            <a:r>
              <a:rPr lang="en-US" dirty="0"/>
              <a:t> </a:t>
            </a:r>
            <a:r>
              <a:rPr lang="en-US" dirty="0" err="1"/>
              <a:t>dostupnim</a:t>
            </a:r>
            <a:r>
              <a:rPr lang="en-US" dirty="0"/>
              <a:t> </a:t>
            </a:r>
            <a:r>
              <a:rPr lang="en-US" dirty="0" err="1"/>
              <a:t>javnosti</a:t>
            </a:r>
            <a:r>
              <a:rPr lang="en-US" dirty="0"/>
              <a:t> </a:t>
            </a:r>
            <a:r>
              <a:rPr lang="en-US" dirty="0" err="1"/>
              <a:t>ili</a:t>
            </a:r>
            <a:r>
              <a:rPr lang="en-US" dirty="0"/>
              <a:t> </a:t>
            </a:r>
            <a:r>
              <a:rPr lang="en-US" dirty="0" err="1"/>
              <a:t>na</a:t>
            </a:r>
            <a:r>
              <a:rPr lang="en-US" dirty="0"/>
              <a:t> </a:t>
            </a:r>
            <a:r>
              <a:rPr lang="en-US" dirty="0" err="1"/>
              <a:t>drugi</a:t>
            </a:r>
            <a:r>
              <a:rPr lang="en-US" dirty="0"/>
              <a:t> </a:t>
            </a:r>
            <a:r>
              <a:rPr lang="en-US" dirty="0" err="1"/>
              <a:t>način</a:t>
            </a:r>
            <a:r>
              <a:rPr lang="en-US" dirty="0"/>
              <a:t> </a:t>
            </a:r>
            <a:r>
              <a:rPr lang="en-US" dirty="0" err="1"/>
              <a:t>iskoristi</a:t>
            </a:r>
            <a:r>
              <a:rPr lang="en-US" dirty="0"/>
              <a:t> </a:t>
            </a:r>
            <a:r>
              <a:rPr lang="en-US" dirty="0" err="1"/>
              <a:t>fonogram</a:t>
            </a:r>
            <a:r>
              <a:rPr lang="en-US" dirty="0"/>
              <a:t> </a:t>
            </a:r>
            <a:r>
              <a:rPr lang="en-US" dirty="0" err="1"/>
              <a:t>ili</a:t>
            </a:r>
            <a:r>
              <a:rPr lang="en-US" dirty="0"/>
              <a:t> </a:t>
            </a:r>
            <a:r>
              <a:rPr lang="en-US" dirty="0" err="1"/>
              <a:t>videogram</a:t>
            </a:r>
            <a:r>
              <a:rPr lang="en-US" dirty="0"/>
              <a:t> (</a:t>
            </a:r>
            <a:r>
              <a:rPr lang="en-US" dirty="0" err="1"/>
              <a:t>čl</a:t>
            </a:r>
            <a:r>
              <a:rPr lang="en-US" dirty="0"/>
              <a:t>. 127. </a:t>
            </a:r>
            <a:r>
              <a:rPr lang="en-US" dirty="0" err="1"/>
              <a:t>i</a:t>
            </a:r>
            <a:r>
              <a:rPr lang="en-US" dirty="0"/>
              <a:t> 132. </a:t>
            </a:r>
            <a:r>
              <a:rPr lang="en-US" dirty="0" err="1"/>
              <a:t>ovog</a:t>
            </a:r>
            <a:r>
              <a:rPr lang="en-US" dirty="0"/>
              <a:t> </a:t>
            </a:r>
            <a:r>
              <a:rPr lang="en-US" dirty="0" err="1"/>
              <a:t>Zakona</a:t>
            </a:r>
            <a:r>
              <a:rPr lang="en-US" dirty="0"/>
              <a:t>), </a:t>
            </a:r>
          </a:p>
          <a:p>
            <a:endParaRPr lang="en-US" dirty="0"/>
          </a:p>
        </p:txBody>
      </p:sp>
    </p:spTree>
    <p:extLst>
      <p:ext uri="{BB962C8B-B14F-4D97-AF65-F5344CB8AC3E}">
        <p14:creationId xmlns:p14="http://schemas.microsoft.com/office/powerpoint/2010/main" val="11660736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Čl. 170 st. 2-5 ZAISP-a</a:t>
            </a:r>
            <a:endParaRPr lang="en-US" dirty="0"/>
          </a:p>
        </p:txBody>
      </p:sp>
      <p:sp>
        <p:nvSpPr>
          <p:cNvPr id="3" name="Content Placeholder 2"/>
          <p:cNvSpPr>
            <a:spLocks noGrp="1"/>
          </p:cNvSpPr>
          <p:nvPr>
            <p:ph idx="1"/>
          </p:nvPr>
        </p:nvSpPr>
        <p:spPr/>
        <p:txBody>
          <a:bodyPr>
            <a:normAutofit fontScale="92500" lnSpcReduction="10000"/>
          </a:bodyPr>
          <a:lstStyle/>
          <a:p>
            <a:r>
              <a:rPr lang="en-US" dirty="0"/>
              <a:t>(2) </a:t>
            </a:r>
            <a:r>
              <a:rPr lang="en-US" dirty="0" err="1"/>
              <a:t>Novčanom</a:t>
            </a:r>
            <a:r>
              <a:rPr lang="en-US" dirty="0"/>
              <a:t> </a:t>
            </a:r>
            <a:r>
              <a:rPr lang="en-US" dirty="0" err="1"/>
              <a:t>kaznom</a:t>
            </a:r>
            <a:r>
              <a:rPr lang="en-US" dirty="0"/>
              <a:t> u </a:t>
            </a:r>
            <a:r>
              <a:rPr lang="en-US" dirty="0" err="1"/>
              <a:t>iznosu</a:t>
            </a:r>
            <a:r>
              <a:rPr lang="en-US" dirty="0"/>
              <a:t> od 3.000 KM do 20.000 KM </a:t>
            </a:r>
            <a:r>
              <a:rPr lang="en-US" dirty="0" err="1"/>
              <a:t>kaznit</a:t>
            </a:r>
            <a:r>
              <a:rPr lang="en-US" dirty="0"/>
              <a:t> </a:t>
            </a:r>
            <a:r>
              <a:rPr lang="en-US" dirty="0" err="1"/>
              <a:t>će</a:t>
            </a:r>
            <a:r>
              <a:rPr lang="en-US" dirty="0"/>
              <a:t> se </a:t>
            </a:r>
            <a:r>
              <a:rPr lang="en-US" dirty="0" err="1"/>
              <a:t>za</a:t>
            </a:r>
            <a:r>
              <a:rPr lang="en-US" dirty="0"/>
              <a:t> </a:t>
            </a:r>
            <a:r>
              <a:rPr lang="en-US" dirty="0" err="1"/>
              <a:t>prekršaj</a:t>
            </a:r>
            <a:r>
              <a:rPr lang="en-US" dirty="0"/>
              <a:t> </a:t>
            </a:r>
            <a:r>
              <a:rPr lang="en-US" dirty="0" err="1"/>
              <a:t>iz</a:t>
            </a:r>
            <a:r>
              <a:rPr lang="en-US" dirty="0"/>
              <a:t> </a:t>
            </a:r>
            <a:r>
              <a:rPr lang="en-US" dirty="0" err="1"/>
              <a:t>stava</a:t>
            </a:r>
            <a:r>
              <a:rPr lang="en-US" dirty="0"/>
              <a:t> (1) </a:t>
            </a:r>
            <a:r>
              <a:rPr lang="en-US" dirty="0" err="1"/>
              <a:t>ovog</a:t>
            </a:r>
            <a:r>
              <a:rPr lang="en-US" dirty="0"/>
              <a:t> </a:t>
            </a:r>
            <a:r>
              <a:rPr lang="en-US" dirty="0" err="1"/>
              <a:t>člana</a:t>
            </a:r>
            <a:r>
              <a:rPr lang="en-US" dirty="0"/>
              <a:t> </a:t>
            </a:r>
            <a:r>
              <a:rPr lang="en-US" dirty="0" err="1"/>
              <a:t>i</a:t>
            </a:r>
            <a:r>
              <a:rPr lang="en-US" dirty="0"/>
              <a:t> </a:t>
            </a:r>
            <a:r>
              <a:rPr lang="en-US" dirty="0" err="1"/>
              <a:t>odgovorno</a:t>
            </a:r>
            <a:r>
              <a:rPr lang="en-US" dirty="0"/>
              <a:t> lice u </a:t>
            </a:r>
            <a:r>
              <a:rPr lang="en-US" dirty="0" err="1"/>
              <a:t>pravnom</a:t>
            </a:r>
            <a:r>
              <a:rPr lang="en-US" dirty="0"/>
              <a:t> </a:t>
            </a:r>
            <a:r>
              <a:rPr lang="en-US" dirty="0" err="1"/>
              <a:t>licu</a:t>
            </a:r>
            <a:r>
              <a:rPr lang="en-US" dirty="0"/>
              <a:t> </a:t>
            </a:r>
            <a:r>
              <a:rPr lang="en-US" dirty="0" err="1"/>
              <a:t>i</a:t>
            </a:r>
            <a:r>
              <a:rPr lang="en-US" dirty="0"/>
              <a:t> </a:t>
            </a:r>
            <a:r>
              <a:rPr lang="en-US" dirty="0" err="1"/>
              <a:t>kod</a:t>
            </a:r>
            <a:r>
              <a:rPr lang="en-US" dirty="0"/>
              <a:t> </a:t>
            </a:r>
            <a:r>
              <a:rPr lang="en-US" dirty="0" err="1"/>
              <a:t>preduzetnika</a:t>
            </a:r>
            <a:r>
              <a:rPr lang="en-US" dirty="0"/>
              <a:t>. </a:t>
            </a:r>
          </a:p>
          <a:p>
            <a:r>
              <a:rPr lang="en-US" dirty="0"/>
              <a:t>(3) </a:t>
            </a:r>
            <a:r>
              <a:rPr lang="en-US" dirty="0" err="1"/>
              <a:t>Novčanom</a:t>
            </a:r>
            <a:r>
              <a:rPr lang="en-US" dirty="0"/>
              <a:t> </a:t>
            </a:r>
            <a:r>
              <a:rPr lang="en-US" dirty="0" err="1"/>
              <a:t>kaznom</a:t>
            </a:r>
            <a:r>
              <a:rPr lang="en-US" dirty="0"/>
              <a:t> u </a:t>
            </a:r>
            <a:r>
              <a:rPr lang="en-US" dirty="0" err="1"/>
              <a:t>iznosu</a:t>
            </a:r>
            <a:r>
              <a:rPr lang="en-US" dirty="0"/>
              <a:t> od 3.000 KM do 10.000 KM </a:t>
            </a:r>
            <a:r>
              <a:rPr lang="en-US" dirty="0" err="1"/>
              <a:t>kaznit</a:t>
            </a:r>
            <a:r>
              <a:rPr lang="en-US" dirty="0"/>
              <a:t> </a:t>
            </a:r>
            <a:r>
              <a:rPr lang="en-US" dirty="0" err="1"/>
              <a:t>će</a:t>
            </a:r>
            <a:r>
              <a:rPr lang="en-US" dirty="0"/>
              <a:t> se </a:t>
            </a:r>
            <a:r>
              <a:rPr lang="en-US" dirty="0" err="1"/>
              <a:t>za</a:t>
            </a:r>
            <a:r>
              <a:rPr lang="en-US" dirty="0"/>
              <a:t> </a:t>
            </a:r>
            <a:r>
              <a:rPr lang="en-US" dirty="0" err="1"/>
              <a:t>prekršaj</a:t>
            </a:r>
            <a:r>
              <a:rPr lang="en-US" dirty="0"/>
              <a:t> </a:t>
            </a:r>
            <a:r>
              <a:rPr lang="en-US" dirty="0" err="1"/>
              <a:t>iz</a:t>
            </a:r>
            <a:r>
              <a:rPr lang="en-US" dirty="0"/>
              <a:t> </a:t>
            </a:r>
            <a:r>
              <a:rPr lang="en-US" dirty="0" err="1"/>
              <a:t>stava</a:t>
            </a:r>
            <a:r>
              <a:rPr lang="en-US" dirty="0"/>
              <a:t> (1) </a:t>
            </a:r>
            <a:r>
              <a:rPr lang="en-US" dirty="0" err="1"/>
              <a:t>ovog</a:t>
            </a:r>
            <a:r>
              <a:rPr lang="en-US" dirty="0"/>
              <a:t> </a:t>
            </a:r>
            <a:r>
              <a:rPr lang="en-US" dirty="0" err="1"/>
              <a:t>člana</a:t>
            </a:r>
            <a:r>
              <a:rPr lang="en-US" dirty="0"/>
              <a:t> </a:t>
            </a:r>
            <a:r>
              <a:rPr lang="en-US" dirty="0" err="1"/>
              <a:t>fizičko</a:t>
            </a:r>
            <a:r>
              <a:rPr lang="en-US" dirty="0"/>
              <a:t> lice. </a:t>
            </a:r>
          </a:p>
          <a:p>
            <a:r>
              <a:rPr lang="en-US" dirty="0"/>
              <a:t>(4) </a:t>
            </a:r>
            <a:r>
              <a:rPr lang="en-US" dirty="0" err="1"/>
              <a:t>Predmeti</a:t>
            </a:r>
            <a:r>
              <a:rPr lang="en-US" dirty="0"/>
              <a:t> </a:t>
            </a:r>
            <a:r>
              <a:rPr lang="en-US" dirty="0" err="1"/>
              <a:t>koji</a:t>
            </a:r>
            <a:r>
              <a:rPr lang="en-US" dirty="0"/>
              <a:t> </a:t>
            </a:r>
            <a:r>
              <a:rPr lang="en-US" dirty="0" err="1"/>
              <a:t>su</a:t>
            </a:r>
            <a:r>
              <a:rPr lang="en-US" dirty="0"/>
              <a:t> </a:t>
            </a:r>
            <a:r>
              <a:rPr lang="en-US" dirty="0" err="1"/>
              <a:t>nastali</a:t>
            </a:r>
            <a:r>
              <a:rPr lang="en-US" dirty="0"/>
              <a:t> </a:t>
            </a:r>
            <a:r>
              <a:rPr lang="en-US" dirty="0" err="1"/>
              <a:t>izvršenjem</a:t>
            </a:r>
            <a:r>
              <a:rPr lang="en-US" dirty="0"/>
              <a:t> </a:t>
            </a:r>
            <a:r>
              <a:rPr lang="en-US" dirty="0" err="1"/>
              <a:t>prekršaja</a:t>
            </a:r>
            <a:r>
              <a:rPr lang="en-US" dirty="0"/>
              <a:t> </a:t>
            </a:r>
            <a:r>
              <a:rPr lang="en-US" dirty="0" err="1"/>
              <a:t>iz</a:t>
            </a:r>
            <a:r>
              <a:rPr lang="en-US" dirty="0"/>
              <a:t> </a:t>
            </a:r>
            <a:r>
              <a:rPr lang="en-US" dirty="0" err="1"/>
              <a:t>stava</a:t>
            </a:r>
            <a:r>
              <a:rPr lang="en-US" dirty="0"/>
              <a:t> (1) </a:t>
            </a:r>
            <a:r>
              <a:rPr lang="en-US" dirty="0" err="1"/>
              <a:t>ovog</a:t>
            </a:r>
            <a:r>
              <a:rPr lang="en-US" dirty="0"/>
              <a:t> </a:t>
            </a:r>
            <a:r>
              <a:rPr lang="en-US" dirty="0" err="1"/>
              <a:t>člana</a:t>
            </a:r>
            <a:r>
              <a:rPr lang="en-US" dirty="0"/>
              <a:t> bit </a:t>
            </a:r>
            <a:r>
              <a:rPr lang="en-US" dirty="0" err="1"/>
              <a:t>će</a:t>
            </a:r>
            <a:r>
              <a:rPr lang="en-US" dirty="0"/>
              <a:t> </a:t>
            </a:r>
            <a:r>
              <a:rPr lang="en-US" dirty="0" err="1"/>
              <a:t>oduzeti</a:t>
            </a:r>
            <a:r>
              <a:rPr lang="en-US" dirty="0"/>
              <a:t> </a:t>
            </a:r>
            <a:r>
              <a:rPr lang="en-US" dirty="0" err="1"/>
              <a:t>i</a:t>
            </a:r>
            <a:r>
              <a:rPr lang="en-US" dirty="0"/>
              <a:t> </a:t>
            </a:r>
            <a:r>
              <a:rPr lang="en-US" dirty="0" err="1"/>
              <a:t>uništeni</a:t>
            </a:r>
            <a:r>
              <a:rPr lang="en-US" dirty="0"/>
              <a:t>, a </a:t>
            </a:r>
            <a:r>
              <a:rPr lang="en-US" dirty="0" err="1"/>
              <a:t>predmeti</a:t>
            </a:r>
            <a:r>
              <a:rPr lang="en-US" dirty="0"/>
              <a:t>, </a:t>
            </a:r>
            <a:r>
              <a:rPr lang="en-US" dirty="0" err="1"/>
              <a:t>odnosno</a:t>
            </a:r>
            <a:r>
              <a:rPr lang="en-US" dirty="0"/>
              <a:t> </a:t>
            </a:r>
            <a:r>
              <a:rPr lang="en-US" dirty="0" err="1"/>
              <a:t>uređaji</a:t>
            </a:r>
            <a:r>
              <a:rPr lang="en-US" dirty="0"/>
              <a:t> </a:t>
            </a:r>
            <a:r>
              <a:rPr lang="en-US" dirty="0" err="1"/>
              <a:t>namijenjeni</a:t>
            </a:r>
            <a:r>
              <a:rPr lang="en-US" dirty="0"/>
              <a:t> </a:t>
            </a:r>
            <a:r>
              <a:rPr lang="en-US" dirty="0" err="1"/>
              <a:t>ili</a:t>
            </a:r>
            <a:r>
              <a:rPr lang="en-US" dirty="0"/>
              <a:t> </a:t>
            </a:r>
            <a:r>
              <a:rPr lang="en-US" dirty="0" err="1"/>
              <a:t>upotrijebljeni</a:t>
            </a:r>
            <a:r>
              <a:rPr lang="en-US" dirty="0"/>
              <a:t> </a:t>
            </a:r>
            <a:r>
              <a:rPr lang="en-US" dirty="0" err="1"/>
              <a:t>za</a:t>
            </a:r>
            <a:r>
              <a:rPr lang="en-US" dirty="0"/>
              <a:t> </a:t>
            </a:r>
            <a:r>
              <a:rPr lang="en-US" dirty="0" err="1"/>
              <a:t>izvršenje</a:t>
            </a:r>
            <a:r>
              <a:rPr lang="en-US" dirty="0"/>
              <a:t> </a:t>
            </a:r>
            <a:r>
              <a:rPr lang="en-US" dirty="0" err="1"/>
              <a:t>tih</a:t>
            </a:r>
            <a:r>
              <a:rPr lang="en-US" dirty="0"/>
              <a:t> </a:t>
            </a:r>
            <a:r>
              <a:rPr lang="en-US" dirty="0" err="1"/>
              <a:t>prekršaja</a:t>
            </a:r>
            <a:r>
              <a:rPr lang="en-US" dirty="0"/>
              <a:t> bit </a:t>
            </a:r>
            <a:r>
              <a:rPr lang="en-US" dirty="0" err="1"/>
              <a:t>će</a:t>
            </a:r>
            <a:r>
              <a:rPr lang="en-US" dirty="0"/>
              <a:t> </a:t>
            </a:r>
            <a:r>
              <a:rPr lang="en-US" dirty="0" err="1"/>
              <a:t>oduzeti</a:t>
            </a:r>
            <a:r>
              <a:rPr lang="en-US" dirty="0"/>
              <a:t>. </a:t>
            </a:r>
          </a:p>
          <a:p>
            <a:r>
              <a:rPr lang="en-US" dirty="0"/>
              <a:t>(5) </a:t>
            </a:r>
            <a:r>
              <a:rPr lang="en-US" dirty="0" err="1"/>
              <a:t>Prekršajni</a:t>
            </a:r>
            <a:r>
              <a:rPr lang="en-US" dirty="0"/>
              <a:t> </a:t>
            </a:r>
            <a:r>
              <a:rPr lang="en-US" dirty="0" err="1"/>
              <a:t>postupak</a:t>
            </a:r>
            <a:r>
              <a:rPr lang="en-US" dirty="0"/>
              <a:t> </a:t>
            </a:r>
            <a:r>
              <a:rPr lang="en-US" dirty="0" err="1"/>
              <a:t>na</a:t>
            </a:r>
            <a:r>
              <a:rPr lang="en-US" dirty="0"/>
              <a:t> </a:t>
            </a:r>
            <a:r>
              <a:rPr lang="en-US" dirty="0" err="1"/>
              <a:t>osnovu</a:t>
            </a:r>
            <a:r>
              <a:rPr lang="en-US" dirty="0"/>
              <a:t> </a:t>
            </a:r>
            <a:r>
              <a:rPr lang="en-US" dirty="0" err="1"/>
              <a:t>odredbi</a:t>
            </a:r>
            <a:r>
              <a:rPr lang="en-US" dirty="0"/>
              <a:t> </a:t>
            </a:r>
            <a:r>
              <a:rPr lang="en-US" dirty="0" err="1"/>
              <a:t>ovog</a:t>
            </a:r>
            <a:r>
              <a:rPr lang="en-US" dirty="0"/>
              <a:t> </a:t>
            </a:r>
            <a:r>
              <a:rPr lang="en-US" dirty="0" err="1"/>
              <a:t>člana</a:t>
            </a:r>
            <a:r>
              <a:rPr lang="en-US" dirty="0"/>
              <a:t> je </a:t>
            </a:r>
            <a:r>
              <a:rPr lang="en-US" dirty="0" err="1"/>
              <a:t>hitan</a:t>
            </a:r>
            <a:r>
              <a:rPr lang="en-US" dirty="0"/>
              <a:t>. </a:t>
            </a:r>
          </a:p>
          <a:p>
            <a:endParaRPr lang="en-US" dirty="0"/>
          </a:p>
        </p:txBody>
      </p:sp>
    </p:spTree>
    <p:extLst>
      <p:ext uri="{BB962C8B-B14F-4D97-AF65-F5344CB8AC3E}">
        <p14:creationId xmlns:p14="http://schemas.microsoft.com/office/powerpoint/2010/main" val="19874492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bs-Latn-BA" dirty="0" smtClean="0"/>
              <a:t>Čl. 173 ZAISP-a – Inspekcijski nadzor</a:t>
            </a:r>
            <a:endParaRPr lang="bs-Latn-BA" dirty="0"/>
          </a:p>
        </p:txBody>
      </p:sp>
      <p:sp>
        <p:nvSpPr>
          <p:cNvPr id="5" name="Content Placeholder 4"/>
          <p:cNvSpPr>
            <a:spLocks noGrp="1"/>
          </p:cNvSpPr>
          <p:nvPr>
            <p:ph sz="half" idx="1"/>
          </p:nvPr>
        </p:nvSpPr>
        <p:spPr/>
        <p:txBody>
          <a:bodyPr>
            <a:normAutofit fontScale="70000" lnSpcReduction="20000"/>
          </a:bodyPr>
          <a:lstStyle/>
          <a:p>
            <a:r>
              <a:rPr lang="bs-Latn-BA" dirty="0" smtClean="0"/>
              <a:t>(</a:t>
            </a:r>
            <a:r>
              <a:rPr lang="bs-Latn-BA" dirty="0"/>
              <a:t>1) Inspekcijski nadzor nad poštovanjem odredbi ovog Zakona u dijelu obavljanja prometa robe i usluga u prvom stepenu vrše </a:t>
            </a:r>
            <a:r>
              <a:rPr lang="bs-Latn-BA" u="sng" dirty="0"/>
              <a:t>inspekcije u Federaciji Bosne i Hercegovine, Republici Srpskoj i Brčko Distriktu Bosne i Hercegovine nadležne za nadzor propisa iz oblasti prometa robe i usluga (tržišta)</a:t>
            </a:r>
            <a:r>
              <a:rPr lang="bs-Latn-BA" dirty="0"/>
              <a:t>, a u drugom </a:t>
            </a:r>
            <a:r>
              <a:rPr lang="bs-Latn-BA" u="sng" dirty="0"/>
              <a:t>stepenu ministarstva u Federaciji Bosne i Hercegovine, Republici Srpskoj i Brčko Distriktu Bosne i Hercegovine nadležna za oblast prometa robe i usluga (tržišta). </a:t>
            </a:r>
          </a:p>
          <a:p>
            <a:r>
              <a:rPr lang="bs-Latn-BA" dirty="0"/>
              <a:t>(2) Inspekcije iz stava (1) ovog člana vrše inspekcijski nadzor posredstvom nadležnih tržišnih inspektorata. </a:t>
            </a:r>
          </a:p>
          <a:p>
            <a:endParaRPr lang="bs-Latn-BA" dirty="0"/>
          </a:p>
        </p:txBody>
      </p:sp>
      <p:pic>
        <p:nvPicPr>
          <p:cNvPr id="6" name="Content Placeholder 6"/>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0791" r="40683"/>
          <a:stretch/>
        </p:blipFill>
        <p:spPr>
          <a:xfrm>
            <a:off x="5067112" y="1903207"/>
            <a:ext cx="3180596" cy="3792939"/>
          </a:xfrm>
        </p:spPr>
      </p:pic>
    </p:spTree>
    <p:extLst>
      <p:ext uri="{BB962C8B-B14F-4D97-AF65-F5344CB8AC3E}">
        <p14:creationId xmlns:p14="http://schemas.microsoft.com/office/powerpoint/2010/main" val="11167542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03698" y="959667"/>
            <a:ext cx="7211651" cy="887240"/>
          </a:xfrm>
        </p:spPr>
        <p:txBody>
          <a:bodyPr>
            <a:normAutofit/>
          </a:bodyPr>
          <a:lstStyle/>
          <a:p>
            <a:r>
              <a:rPr lang="bs-Latn-BA" sz="2400" dirty="0" smtClean="0"/>
              <a:t>Krivična djela povrede prava industrijskog vlasništva u BiH (uređeno na entitetskom nivou):</a:t>
            </a:r>
            <a:endParaRPr lang="en-US" sz="24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5309046"/>
              </p:ext>
            </p:extLst>
          </p:nvPr>
        </p:nvGraphicFramePr>
        <p:xfrm>
          <a:off x="457200" y="1756372"/>
          <a:ext cx="8229600" cy="4961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50940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bs-Latn-BA" dirty="0" smtClean="0"/>
              <a:t>Kako ukloniti sadržaj kojim se vrijeđa pravo intelektualnog vlasništva sa interneta</a:t>
            </a:r>
            <a:endParaRPr lang="en-US" dirty="0"/>
          </a:p>
        </p:txBody>
      </p:sp>
      <p:sp>
        <p:nvSpPr>
          <p:cNvPr id="5" name="Text Placeholder 4"/>
          <p:cNvSpPr>
            <a:spLocks noGrp="1"/>
          </p:cNvSpPr>
          <p:nvPr>
            <p:ph type="body" idx="1"/>
          </p:nvPr>
        </p:nvSpPr>
        <p:spPr/>
        <p:txBody>
          <a:bodyPr/>
          <a:lstStyle/>
          <a:p>
            <a:r>
              <a:rPr lang="bs-Latn-BA" dirty="0" smtClean="0"/>
              <a:t>Tematska vinjeta</a:t>
            </a:r>
            <a:endParaRPr lang="en-US" dirty="0"/>
          </a:p>
        </p:txBody>
      </p:sp>
    </p:spTree>
    <p:extLst>
      <p:ext uri="{BB962C8B-B14F-4D97-AF65-F5344CB8AC3E}">
        <p14:creationId xmlns:p14="http://schemas.microsoft.com/office/powerpoint/2010/main" val="923376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39912" y="959667"/>
            <a:ext cx="7175437" cy="731022"/>
          </a:xfrm>
        </p:spPr>
        <p:txBody>
          <a:bodyPr>
            <a:normAutofit fontScale="90000"/>
          </a:bodyPr>
          <a:lstStyle/>
          <a:p>
            <a:r>
              <a:rPr lang="bs-Latn-BA" dirty="0" smtClean="0"/>
              <a:t>S</a:t>
            </a:r>
            <a:r>
              <a:rPr lang="bs-Latn-BA" sz="2800" dirty="0" smtClean="0"/>
              <a:t>lobodna upotreba: tehnološki uvjetovano reproduciranje</a:t>
            </a:r>
            <a:endParaRPr lang="en-US" sz="2800" dirty="0"/>
          </a:p>
        </p:txBody>
      </p:sp>
      <p:pic>
        <p:nvPicPr>
          <p:cNvPr id="7" name="Content Placeholder 6"/>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2729" r="11808"/>
          <a:stretch/>
        </p:blipFill>
        <p:spPr>
          <a:xfrm>
            <a:off x="740601" y="2048220"/>
            <a:ext cx="3758973" cy="3229949"/>
          </a:xfrm>
        </p:spPr>
      </p:pic>
      <p:sp>
        <p:nvSpPr>
          <p:cNvPr id="6" name="Content Placeholder 5"/>
          <p:cNvSpPr>
            <a:spLocks noGrp="1"/>
          </p:cNvSpPr>
          <p:nvPr>
            <p:ph sz="half" idx="2"/>
          </p:nvPr>
        </p:nvSpPr>
        <p:spPr/>
        <p:txBody>
          <a:bodyPr>
            <a:normAutofit fontScale="77500" lnSpcReduction="20000"/>
          </a:bodyPr>
          <a:lstStyle/>
          <a:p>
            <a:r>
              <a:rPr lang="en-US" dirty="0" err="1"/>
              <a:t>Član</a:t>
            </a:r>
            <a:r>
              <a:rPr lang="en-US" dirty="0"/>
              <a:t> 43</a:t>
            </a:r>
            <a:r>
              <a:rPr lang="en-US" dirty="0" smtClean="0"/>
              <a:t>.</a:t>
            </a:r>
            <a:r>
              <a:rPr lang="bs-Latn-BA" dirty="0" smtClean="0"/>
              <a:t> ZAISP-a </a:t>
            </a:r>
            <a:r>
              <a:rPr lang="en-US" dirty="0" smtClean="0"/>
              <a:t>(</a:t>
            </a:r>
            <a:r>
              <a:rPr lang="en-US" dirty="0" err="1"/>
              <a:t>Privremeno</a:t>
            </a:r>
            <a:r>
              <a:rPr lang="en-US" dirty="0"/>
              <a:t> </a:t>
            </a:r>
            <a:r>
              <a:rPr lang="en-US" dirty="0" err="1"/>
              <a:t>reproduciranje</a:t>
            </a:r>
            <a:r>
              <a:rPr lang="en-US" dirty="0"/>
              <a:t>)</a:t>
            </a:r>
          </a:p>
          <a:p>
            <a:r>
              <a:rPr lang="en-US" dirty="0" err="1"/>
              <a:t>Privremeno</a:t>
            </a:r>
            <a:r>
              <a:rPr lang="en-US" dirty="0"/>
              <a:t> </a:t>
            </a:r>
            <a:r>
              <a:rPr lang="en-US" dirty="0" err="1"/>
              <a:t>reproduciranje</a:t>
            </a:r>
            <a:r>
              <a:rPr lang="en-US" dirty="0"/>
              <a:t> </a:t>
            </a:r>
            <a:r>
              <a:rPr lang="en-US" dirty="0" err="1"/>
              <a:t>autorskog</a:t>
            </a:r>
            <a:r>
              <a:rPr lang="en-US" dirty="0"/>
              <a:t> </a:t>
            </a:r>
            <a:r>
              <a:rPr lang="en-US" dirty="0" err="1"/>
              <a:t>djela</a:t>
            </a:r>
            <a:r>
              <a:rPr lang="en-US" dirty="0"/>
              <a:t> </a:t>
            </a:r>
            <a:r>
              <a:rPr lang="en-US" dirty="0" err="1"/>
              <a:t>dopušteno</a:t>
            </a:r>
            <a:r>
              <a:rPr lang="en-US" dirty="0"/>
              <a:t> je </a:t>
            </a:r>
            <a:r>
              <a:rPr lang="en-US" dirty="0" err="1"/>
              <a:t>ako</a:t>
            </a:r>
            <a:r>
              <a:rPr lang="en-US" dirty="0"/>
              <a:t> </a:t>
            </a:r>
            <a:r>
              <a:rPr lang="en-US" dirty="0" err="1"/>
              <a:t>predstavlja</a:t>
            </a:r>
            <a:r>
              <a:rPr lang="en-US" dirty="0"/>
              <a:t> </a:t>
            </a:r>
            <a:r>
              <a:rPr lang="en-US" dirty="0" err="1"/>
              <a:t>prolaznu</a:t>
            </a:r>
            <a:r>
              <a:rPr lang="en-US" dirty="0"/>
              <a:t> </a:t>
            </a:r>
            <a:r>
              <a:rPr lang="en-US" dirty="0" err="1"/>
              <a:t>ili</a:t>
            </a:r>
            <a:r>
              <a:rPr lang="en-US" dirty="0"/>
              <a:t> </a:t>
            </a:r>
            <a:r>
              <a:rPr lang="en-US" dirty="0" err="1"/>
              <a:t>prateću</a:t>
            </a:r>
            <a:r>
              <a:rPr lang="en-US" dirty="0"/>
              <a:t> </a:t>
            </a:r>
            <a:r>
              <a:rPr lang="en-US" dirty="0" err="1"/>
              <a:t>radnju</a:t>
            </a:r>
            <a:r>
              <a:rPr lang="en-US" dirty="0"/>
              <a:t> </a:t>
            </a:r>
            <a:r>
              <a:rPr lang="en-US" dirty="0" err="1"/>
              <a:t>koja</a:t>
            </a:r>
            <a:r>
              <a:rPr lang="en-US" dirty="0"/>
              <a:t> </a:t>
            </a:r>
            <a:r>
              <a:rPr lang="en-US" dirty="0" err="1"/>
              <a:t>čini</a:t>
            </a:r>
            <a:r>
              <a:rPr lang="en-US" dirty="0"/>
              <a:t> </a:t>
            </a:r>
            <a:r>
              <a:rPr lang="en-US" dirty="0" err="1"/>
              <a:t>sastavni</a:t>
            </a:r>
            <a:r>
              <a:rPr lang="en-US" dirty="0"/>
              <a:t> </a:t>
            </a:r>
            <a:r>
              <a:rPr lang="en-US" dirty="0" err="1"/>
              <a:t>i</a:t>
            </a:r>
            <a:r>
              <a:rPr lang="en-US" dirty="0"/>
              <a:t> </a:t>
            </a:r>
            <a:r>
              <a:rPr lang="en-US" dirty="0" err="1"/>
              <a:t>bitan</a:t>
            </a:r>
            <a:r>
              <a:rPr lang="en-US" dirty="0"/>
              <a:t> </a:t>
            </a:r>
            <a:r>
              <a:rPr lang="en-US" dirty="0" err="1"/>
              <a:t>dio</a:t>
            </a:r>
            <a:r>
              <a:rPr lang="en-US" dirty="0"/>
              <a:t> </a:t>
            </a:r>
            <a:r>
              <a:rPr lang="en-US" dirty="0" err="1"/>
              <a:t>tehnološkog</a:t>
            </a:r>
            <a:r>
              <a:rPr lang="en-US" dirty="0"/>
              <a:t> </a:t>
            </a:r>
            <a:r>
              <a:rPr lang="en-US" dirty="0" err="1"/>
              <a:t>procesa</a:t>
            </a:r>
            <a:r>
              <a:rPr lang="en-US" dirty="0"/>
              <a:t> </a:t>
            </a:r>
            <a:r>
              <a:rPr lang="en-US" dirty="0" err="1"/>
              <a:t>i</a:t>
            </a:r>
            <a:r>
              <a:rPr lang="en-US" dirty="0"/>
              <a:t> </a:t>
            </a:r>
            <a:r>
              <a:rPr lang="en-US" dirty="0" err="1"/>
              <a:t>nema</a:t>
            </a:r>
            <a:r>
              <a:rPr lang="en-US" dirty="0"/>
              <a:t> </a:t>
            </a:r>
            <a:r>
              <a:rPr lang="en-US" dirty="0" err="1"/>
              <a:t>nikakvog</a:t>
            </a:r>
            <a:r>
              <a:rPr lang="en-US" dirty="0"/>
              <a:t> </a:t>
            </a:r>
            <a:r>
              <a:rPr lang="en-US" dirty="0" err="1"/>
              <a:t>samostalnog</a:t>
            </a:r>
            <a:r>
              <a:rPr lang="en-US" dirty="0"/>
              <a:t> </a:t>
            </a:r>
            <a:r>
              <a:rPr lang="en-US" dirty="0" err="1"/>
              <a:t>ekonomskog</a:t>
            </a:r>
            <a:r>
              <a:rPr lang="en-US" dirty="0"/>
              <a:t> </a:t>
            </a:r>
            <a:r>
              <a:rPr lang="en-US" dirty="0" err="1"/>
              <a:t>značaja</a:t>
            </a:r>
            <a:r>
              <a:rPr lang="en-US" dirty="0"/>
              <a:t>, a </a:t>
            </a:r>
            <a:r>
              <a:rPr lang="en-US" dirty="0" err="1"/>
              <a:t>njena</a:t>
            </a:r>
            <a:r>
              <a:rPr lang="en-US" dirty="0"/>
              <a:t> </a:t>
            </a:r>
            <a:r>
              <a:rPr lang="en-US" dirty="0" err="1"/>
              <a:t>jedina</a:t>
            </a:r>
            <a:r>
              <a:rPr lang="en-US" dirty="0"/>
              <a:t> </a:t>
            </a:r>
            <a:r>
              <a:rPr lang="en-US" dirty="0" err="1"/>
              <a:t>svrha</a:t>
            </a:r>
            <a:r>
              <a:rPr lang="en-US" dirty="0"/>
              <a:t> je da </a:t>
            </a:r>
            <a:r>
              <a:rPr lang="en-US" dirty="0" err="1"/>
              <a:t>omogući</a:t>
            </a:r>
            <a:r>
              <a:rPr lang="en-US" dirty="0"/>
              <a:t> </a:t>
            </a:r>
            <a:r>
              <a:rPr lang="en-US" dirty="0" err="1"/>
              <a:t>prijenos</a:t>
            </a:r>
            <a:r>
              <a:rPr lang="en-US" dirty="0"/>
              <a:t> </a:t>
            </a:r>
            <a:r>
              <a:rPr lang="en-US" dirty="0" err="1"/>
              <a:t>djela</a:t>
            </a:r>
            <a:r>
              <a:rPr lang="en-US" dirty="0"/>
              <a:t> u </a:t>
            </a:r>
            <a:r>
              <a:rPr lang="en-US" dirty="0" err="1"/>
              <a:t>mreži</a:t>
            </a:r>
            <a:r>
              <a:rPr lang="en-US" dirty="0"/>
              <a:t> </a:t>
            </a:r>
            <a:r>
              <a:rPr lang="en-US" dirty="0" err="1"/>
              <a:t>između</a:t>
            </a:r>
            <a:r>
              <a:rPr lang="en-US" dirty="0"/>
              <a:t> </a:t>
            </a:r>
            <a:r>
              <a:rPr lang="en-US" dirty="0" err="1"/>
              <a:t>trećih</a:t>
            </a:r>
            <a:r>
              <a:rPr lang="en-US" dirty="0"/>
              <a:t> </a:t>
            </a:r>
            <a:r>
              <a:rPr lang="en-US" dirty="0" err="1"/>
              <a:t>lica</a:t>
            </a:r>
            <a:r>
              <a:rPr lang="en-US" dirty="0"/>
              <a:t> </a:t>
            </a:r>
            <a:r>
              <a:rPr lang="en-US" dirty="0" err="1"/>
              <a:t>putem</a:t>
            </a:r>
            <a:r>
              <a:rPr lang="en-US" dirty="0"/>
              <a:t> </a:t>
            </a:r>
            <a:r>
              <a:rPr lang="en-US" dirty="0" err="1"/>
              <a:t>posrednika</a:t>
            </a:r>
            <a:r>
              <a:rPr lang="en-US" dirty="0"/>
              <a:t>, </a:t>
            </a:r>
            <a:r>
              <a:rPr lang="en-US" dirty="0" err="1"/>
              <a:t>ili</a:t>
            </a:r>
            <a:r>
              <a:rPr lang="en-US" dirty="0"/>
              <a:t> </a:t>
            </a:r>
            <a:r>
              <a:rPr lang="en-US" dirty="0" err="1"/>
              <a:t>njegovo</a:t>
            </a:r>
            <a:r>
              <a:rPr lang="en-US" dirty="0"/>
              <a:t> </a:t>
            </a:r>
            <a:r>
              <a:rPr lang="en-US" dirty="0" err="1"/>
              <a:t>ovlašteno</a:t>
            </a:r>
            <a:r>
              <a:rPr lang="en-US" dirty="0"/>
              <a:t> </a:t>
            </a:r>
            <a:r>
              <a:rPr lang="en-US" dirty="0" err="1"/>
              <a:t>korištenje</a:t>
            </a:r>
            <a:r>
              <a:rPr lang="en-US" dirty="0"/>
              <a:t>. </a:t>
            </a:r>
          </a:p>
          <a:p>
            <a:endParaRPr lang="en-US" dirty="0"/>
          </a:p>
        </p:txBody>
      </p:sp>
    </p:spTree>
    <p:extLst>
      <p:ext uri="{BB962C8B-B14F-4D97-AF65-F5344CB8AC3E}">
        <p14:creationId xmlns:p14="http://schemas.microsoft.com/office/powerpoint/2010/main" val="113940920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3490" y="1027664"/>
            <a:ext cx="7024744" cy="1609248"/>
          </a:xfrm>
        </p:spPr>
        <p:txBody>
          <a:bodyPr>
            <a:normAutofit fontScale="90000"/>
          </a:bodyPr>
          <a:lstStyle/>
          <a:p>
            <a:pPr algn="ctr"/>
            <a:r>
              <a:rPr lang="bs-Latn-BA" dirty="0" smtClean="0"/>
              <a:t>Kako ukloniti sadržaj kojim se vrijeđaju autorska prava sa interneta</a:t>
            </a:r>
            <a:endParaRPr lang="bs-Latn-BA" dirty="0"/>
          </a:p>
        </p:txBody>
      </p:sp>
      <p:graphicFrame>
        <p:nvGraphicFramePr>
          <p:cNvPr id="6" name="Content Placeholder 5"/>
          <p:cNvGraphicFramePr>
            <a:graphicFrameLocks noGrp="1"/>
          </p:cNvGraphicFramePr>
          <p:nvPr>
            <p:ph sz="quarter" idx="4294967295"/>
            <p:extLst/>
          </p:nvPr>
        </p:nvGraphicFramePr>
        <p:xfrm>
          <a:off x="685800" y="2366963"/>
          <a:ext cx="7772400" cy="3424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477079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flipV="1">
            <a:off x="629841" y="271605"/>
            <a:ext cx="7886700" cy="93522"/>
          </a:xfrm>
        </p:spPr>
        <p:txBody>
          <a:bodyPr>
            <a:normAutofit fontScale="90000"/>
          </a:bodyPr>
          <a:lstStyle/>
          <a:p>
            <a:endParaRPr lang="en-US" dirty="0"/>
          </a:p>
        </p:txBody>
      </p:sp>
      <p:sp>
        <p:nvSpPr>
          <p:cNvPr id="8" name="Text Placeholder 7"/>
          <p:cNvSpPr>
            <a:spLocks noGrp="1"/>
          </p:cNvSpPr>
          <p:nvPr>
            <p:ph type="body" idx="1"/>
          </p:nvPr>
        </p:nvSpPr>
        <p:spPr>
          <a:xfrm>
            <a:off x="629841" y="956886"/>
            <a:ext cx="3868340" cy="823912"/>
          </a:xfrm>
        </p:spPr>
        <p:txBody>
          <a:bodyPr/>
          <a:lstStyle/>
          <a:p>
            <a:r>
              <a:rPr lang="bs-Latn-BA" dirty="0" smtClean="0"/>
              <a:t>Dokumentovanje povrede</a:t>
            </a:r>
            <a:endParaRPr lang="en-US" dirty="0"/>
          </a:p>
        </p:txBody>
      </p:sp>
      <p:sp>
        <p:nvSpPr>
          <p:cNvPr id="9" name="Content Placeholder 8"/>
          <p:cNvSpPr>
            <a:spLocks noGrp="1"/>
          </p:cNvSpPr>
          <p:nvPr>
            <p:ph sz="half" idx="2"/>
          </p:nvPr>
        </p:nvSpPr>
        <p:spPr>
          <a:xfrm>
            <a:off x="629842" y="1805224"/>
            <a:ext cx="3868340" cy="4384439"/>
          </a:xfrm>
        </p:spPr>
        <p:txBody>
          <a:bodyPr>
            <a:normAutofit lnSpcReduction="10000"/>
          </a:bodyPr>
          <a:lstStyle/>
          <a:p>
            <a:r>
              <a:rPr lang="bs-Latn-BA" dirty="0" smtClean="0"/>
              <a:t>Načelo slobodne ocjene dokaza</a:t>
            </a:r>
          </a:p>
          <a:p>
            <a:r>
              <a:rPr lang="bs-Latn-BA" dirty="0" smtClean="0"/>
              <a:t>„screenshot“</a:t>
            </a:r>
          </a:p>
          <a:p>
            <a:r>
              <a:rPr lang="bs-Latn-BA" dirty="0" smtClean="0"/>
              <a:t>„download“</a:t>
            </a:r>
          </a:p>
          <a:p>
            <a:r>
              <a:rPr lang="bs-Latn-BA" dirty="0" smtClean="0"/>
              <a:t>Po mogućnosti potvrditi autentičnost kroz dokumentovanje od strane notarski ovjerene isprave ili ovjere od strane organa lokalne samouprave</a:t>
            </a:r>
            <a:endParaRPr lang="en-US" dirty="0"/>
          </a:p>
        </p:txBody>
      </p:sp>
      <p:sp>
        <p:nvSpPr>
          <p:cNvPr id="10" name="Text Placeholder 9"/>
          <p:cNvSpPr>
            <a:spLocks noGrp="1"/>
          </p:cNvSpPr>
          <p:nvPr>
            <p:ph type="body" sz="quarter" idx="3"/>
          </p:nvPr>
        </p:nvSpPr>
        <p:spPr>
          <a:xfrm>
            <a:off x="4629149" y="981312"/>
            <a:ext cx="3887391" cy="823912"/>
          </a:xfrm>
        </p:spPr>
        <p:txBody>
          <a:bodyPr/>
          <a:lstStyle/>
          <a:p>
            <a:r>
              <a:rPr lang="bs-Latn-BA" dirty="0" smtClean="0"/>
              <a:t>Identifikovanje odgovorne osobe</a:t>
            </a:r>
            <a:endParaRPr lang="en-US" dirty="0"/>
          </a:p>
        </p:txBody>
      </p:sp>
      <p:pic>
        <p:nvPicPr>
          <p:cNvPr id="12" name="Content Placeholder 11"/>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l="6680" t="8231" r="4596" b="7625"/>
          <a:stretch/>
        </p:blipFill>
        <p:spPr>
          <a:xfrm>
            <a:off x="4573191" y="2299579"/>
            <a:ext cx="4327624" cy="3078179"/>
          </a:xfrm>
        </p:spPr>
      </p:pic>
    </p:spTree>
    <p:extLst>
      <p:ext uri="{BB962C8B-B14F-4D97-AF65-F5344CB8AC3E}">
        <p14:creationId xmlns:p14="http://schemas.microsoft.com/office/powerpoint/2010/main" val="34539274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32094" y="769545"/>
            <a:ext cx="7483255" cy="921144"/>
          </a:xfrm>
        </p:spPr>
        <p:txBody>
          <a:bodyPr/>
          <a:lstStyle/>
          <a:p>
            <a:r>
              <a:rPr lang="bs-Latn-BA" dirty="0" smtClean="0"/>
              <a:t>Čl. 28 st. 2-5 ZEPPP-a</a:t>
            </a:r>
            <a:endParaRPr lang="en-US" dirty="0"/>
          </a:p>
        </p:txBody>
      </p:sp>
      <p:sp>
        <p:nvSpPr>
          <p:cNvPr id="8" name="Content Placeholder 7"/>
          <p:cNvSpPr>
            <a:spLocks noGrp="1"/>
          </p:cNvSpPr>
          <p:nvPr>
            <p:ph idx="1"/>
          </p:nvPr>
        </p:nvSpPr>
        <p:spPr>
          <a:xfrm>
            <a:off x="628650" y="1825624"/>
            <a:ext cx="7886700" cy="4910153"/>
          </a:xfrm>
        </p:spPr>
        <p:txBody>
          <a:bodyPr>
            <a:normAutofit fontScale="70000" lnSpcReduction="20000"/>
          </a:bodyPr>
          <a:lstStyle/>
          <a:p>
            <a:r>
              <a:rPr lang="en-US" dirty="0"/>
              <a:t>(2) </a:t>
            </a:r>
            <a:r>
              <a:rPr lang="en-US" dirty="0" err="1"/>
              <a:t>Davaoci</a:t>
            </a:r>
            <a:r>
              <a:rPr lang="en-US" dirty="0"/>
              <a:t> </a:t>
            </a:r>
            <a:r>
              <a:rPr lang="en-US" dirty="0" err="1"/>
              <a:t>usluga</a:t>
            </a:r>
            <a:r>
              <a:rPr lang="en-US" dirty="0"/>
              <a:t>, </a:t>
            </a:r>
            <a:r>
              <a:rPr lang="en-US" dirty="0" err="1"/>
              <a:t>navedeni</a:t>
            </a:r>
            <a:r>
              <a:rPr lang="en-US" dirty="0"/>
              <a:t> u </a:t>
            </a:r>
            <a:r>
              <a:rPr lang="en-US" dirty="0" err="1"/>
              <a:t>čl</a:t>
            </a:r>
            <a:r>
              <a:rPr lang="en-US" dirty="0"/>
              <a:t>. 23. </a:t>
            </a:r>
            <a:r>
              <a:rPr lang="en-US" dirty="0" err="1"/>
              <a:t>i</a:t>
            </a:r>
            <a:r>
              <a:rPr lang="en-US" dirty="0"/>
              <a:t> 26. </a:t>
            </a:r>
            <a:r>
              <a:rPr lang="en-US" dirty="0" err="1"/>
              <a:t>ovog</a:t>
            </a:r>
            <a:r>
              <a:rPr lang="en-US" dirty="0"/>
              <a:t> </a:t>
            </a:r>
            <a:r>
              <a:rPr lang="en-US" dirty="0" err="1"/>
              <a:t>zakona</a:t>
            </a:r>
            <a:r>
              <a:rPr lang="en-US" dirty="0"/>
              <a:t>, </a:t>
            </a:r>
            <a:r>
              <a:rPr lang="en-US" dirty="0" err="1"/>
              <a:t>dužni</a:t>
            </a:r>
            <a:r>
              <a:rPr lang="en-US" dirty="0"/>
              <a:t> </a:t>
            </a:r>
            <a:r>
              <a:rPr lang="en-US" dirty="0" err="1"/>
              <a:t>su</a:t>
            </a:r>
            <a:r>
              <a:rPr lang="en-US" dirty="0"/>
              <a:t>, </a:t>
            </a:r>
            <a:r>
              <a:rPr lang="en-US" dirty="0" err="1"/>
              <a:t>na</a:t>
            </a:r>
            <a:r>
              <a:rPr lang="en-US" dirty="0"/>
              <a:t> </a:t>
            </a:r>
            <a:r>
              <a:rPr lang="en-US" dirty="0" err="1"/>
              <a:t>osnovu</a:t>
            </a:r>
            <a:r>
              <a:rPr lang="en-US" dirty="0"/>
              <a:t> </a:t>
            </a:r>
            <a:r>
              <a:rPr lang="en-US" dirty="0" err="1"/>
              <a:t>odgovarajućeg</a:t>
            </a:r>
            <a:r>
              <a:rPr lang="en-US" dirty="0"/>
              <a:t> </a:t>
            </a:r>
            <a:r>
              <a:rPr lang="en-US" dirty="0" err="1"/>
              <a:t>akta</a:t>
            </a:r>
            <a:r>
              <a:rPr lang="en-US" dirty="0"/>
              <a:t> </a:t>
            </a:r>
            <a:r>
              <a:rPr lang="en-US" dirty="0" err="1"/>
              <a:t>za</a:t>
            </a:r>
            <a:r>
              <a:rPr lang="en-US" dirty="0"/>
              <a:t> </a:t>
            </a:r>
            <a:r>
              <a:rPr lang="en-US" dirty="0" smtClean="0"/>
              <a:t>to</a:t>
            </a:r>
            <a:r>
              <a:rPr lang="bs-Latn-BA" dirty="0" smtClean="0"/>
              <a:t> </a:t>
            </a:r>
            <a:r>
              <a:rPr lang="en-US" dirty="0" err="1" smtClean="0"/>
              <a:t>zakonski</a:t>
            </a:r>
            <a:r>
              <a:rPr lang="en-US" dirty="0" smtClean="0"/>
              <a:t> </a:t>
            </a:r>
            <a:r>
              <a:rPr lang="en-US" dirty="0" err="1"/>
              <a:t>ovlaštenog</a:t>
            </a:r>
            <a:r>
              <a:rPr lang="en-US" dirty="0"/>
              <a:t> </a:t>
            </a:r>
            <a:r>
              <a:rPr lang="en-US" dirty="0" err="1"/>
              <a:t>suda</a:t>
            </a:r>
            <a:r>
              <a:rPr lang="en-US" dirty="0"/>
              <a:t>, </a:t>
            </a:r>
            <a:r>
              <a:rPr lang="en-US" dirty="0" err="1"/>
              <a:t>dostaviti</a:t>
            </a:r>
            <a:r>
              <a:rPr lang="en-US" dirty="0"/>
              <a:t> </a:t>
            </a:r>
            <a:r>
              <a:rPr lang="en-US" dirty="0" err="1"/>
              <a:t>ovom</a:t>
            </a:r>
            <a:r>
              <a:rPr lang="en-US" dirty="0"/>
              <a:t> </a:t>
            </a:r>
            <a:r>
              <a:rPr lang="en-US" dirty="0" err="1"/>
              <a:t>sudu</a:t>
            </a:r>
            <a:r>
              <a:rPr lang="en-US" dirty="0"/>
              <a:t> </a:t>
            </a:r>
            <a:r>
              <a:rPr lang="en-US" dirty="0" err="1"/>
              <a:t>sve</a:t>
            </a:r>
            <a:r>
              <a:rPr lang="en-US" dirty="0"/>
              <a:t> </a:t>
            </a:r>
            <a:r>
              <a:rPr lang="en-US" dirty="0" err="1"/>
              <a:t>informacije</a:t>
            </a:r>
            <a:r>
              <a:rPr lang="en-US" dirty="0"/>
              <a:t>, </a:t>
            </a:r>
            <a:r>
              <a:rPr lang="en-US" dirty="0" err="1"/>
              <a:t>pomoću</a:t>
            </a:r>
            <a:r>
              <a:rPr lang="en-US" dirty="0"/>
              <a:t> </a:t>
            </a:r>
            <a:r>
              <a:rPr lang="en-US" dirty="0" err="1"/>
              <a:t>kojih</a:t>
            </a:r>
            <a:r>
              <a:rPr lang="en-US" dirty="0"/>
              <a:t> se </a:t>
            </a:r>
            <a:r>
              <a:rPr lang="en-US" dirty="0" err="1"/>
              <a:t>korisnici</a:t>
            </a:r>
            <a:r>
              <a:rPr lang="en-US" dirty="0"/>
              <a:t> </a:t>
            </a:r>
            <a:r>
              <a:rPr lang="en-US" dirty="0" err="1"/>
              <a:t>njihovih</a:t>
            </a:r>
            <a:r>
              <a:rPr lang="en-US" dirty="0"/>
              <a:t> </a:t>
            </a:r>
            <a:r>
              <a:rPr lang="en-US" dirty="0" err="1"/>
              <a:t>usluga</a:t>
            </a:r>
            <a:r>
              <a:rPr lang="en-US" dirty="0"/>
              <a:t>, </a:t>
            </a:r>
            <a:r>
              <a:rPr lang="en-US" dirty="0" smtClean="0"/>
              <a:t>s</a:t>
            </a:r>
            <a:r>
              <a:rPr lang="bs-Latn-BA" dirty="0" smtClean="0"/>
              <a:t> </a:t>
            </a:r>
            <a:r>
              <a:rPr lang="en-US" dirty="0" err="1" smtClean="0"/>
              <a:t>kojima</a:t>
            </a:r>
            <a:r>
              <a:rPr lang="en-US" dirty="0" smtClean="0"/>
              <a:t> </a:t>
            </a:r>
            <a:r>
              <a:rPr lang="en-US" dirty="0" err="1"/>
              <a:t>su</a:t>
            </a:r>
            <a:r>
              <a:rPr lang="en-US" dirty="0"/>
              <a:t> </a:t>
            </a:r>
            <a:r>
              <a:rPr lang="en-US" dirty="0" err="1"/>
              <a:t>zaključili</a:t>
            </a:r>
            <a:r>
              <a:rPr lang="en-US" dirty="0"/>
              <a:t> </a:t>
            </a:r>
            <a:r>
              <a:rPr lang="en-US" dirty="0" err="1"/>
              <a:t>sporazume</a:t>
            </a:r>
            <a:r>
              <a:rPr lang="en-US" dirty="0"/>
              <a:t> o </a:t>
            </a:r>
            <a:r>
              <a:rPr lang="en-US" dirty="0" err="1"/>
              <a:t>prenošenju</a:t>
            </a:r>
            <a:r>
              <a:rPr lang="en-US" dirty="0"/>
              <a:t> </a:t>
            </a:r>
            <a:r>
              <a:rPr lang="en-US" dirty="0" err="1"/>
              <a:t>ili</a:t>
            </a:r>
            <a:r>
              <a:rPr lang="en-US" dirty="0"/>
              <a:t> </a:t>
            </a:r>
            <a:r>
              <a:rPr lang="en-US" dirty="0" err="1"/>
              <a:t>pohranjivanju</a:t>
            </a:r>
            <a:r>
              <a:rPr lang="en-US" dirty="0"/>
              <a:t> </a:t>
            </a:r>
            <a:r>
              <a:rPr lang="en-US" dirty="0" err="1"/>
              <a:t>informacija</a:t>
            </a:r>
            <a:r>
              <a:rPr lang="en-US" dirty="0"/>
              <a:t>, </a:t>
            </a:r>
            <a:r>
              <a:rPr lang="en-US" dirty="0" err="1"/>
              <a:t>mogu</a:t>
            </a:r>
            <a:r>
              <a:rPr lang="en-US" dirty="0"/>
              <a:t> </a:t>
            </a:r>
            <a:r>
              <a:rPr lang="en-US" dirty="0" err="1"/>
              <a:t>istraživati</a:t>
            </a:r>
            <a:r>
              <a:rPr lang="en-US" dirty="0"/>
              <a:t>, s </a:t>
            </a:r>
            <a:r>
              <a:rPr lang="en-US" dirty="0" err="1" smtClean="0"/>
              <a:t>ciljem</a:t>
            </a:r>
            <a:r>
              <a:rPr lang="bs-Latn-BA" dirty="0" smtClean="0"/>
              <a:t> </a:t>
            </a:r>
            <a:r>
              <a:rPr lang="en-US" dirty="0" err="1" smtClean="0"/>
              <a:t>sprečavanja</a:t>
            </a:r>
            <a:r>
              <a:rPr lang="en-US" dirty="0"/>
              <a:t>, </a:t>
            </a:r>
            <a:r>
              <a:rPr lang="en-US" dirty="0" err="1"/>
              <a:t>istraživanja</a:t>
            </a:r>
            <a:r>
              <a:rPr lang="en-US" dirty="0"/>
              <a:t>, </a:t>
            </a:r>
            <a:r>
              <a:rPr lang="en-US" dirty="0" err="1"/>
              <a:t>rasvjetljavanja</a:t>
            </a:r>
            <a:r>
              <a:rPr lang="en-US" dirty="0"/>
              <a:t> </a:t>
            </a:r>
            <a:r>
              <a:rPr lang="en-US" dirty="0" err="1"/>
              <a:t>ili</a:t>
            </a:r>
            <a:r>
              <a:rPr lang="en-US" dirty="0"/>
              <a:t> </a:t>
            </a:r>
            <a:r>
              <a:rPr lang="en-US" dirty="0" err="1"/>
              <a:t>procesuiranja</a:t>
            </a:r>
            <a:r>
              <a:rPr lang="en-US" dirty="0"/>
              <a:t> </a:t>
            </a:r>
            <a:r>
              <a:rPr lang="en-US" dirty="0" err="1"/>
              <a:t>sudski</a:t>
            </a:r>
            <a:r>
              <a:rPr lang="en-US" dirty="0"/>
              <a:t> </a:t>
            </a:r>
            <a:r>
              <a:rPr lang="en-US" dirty="0" err="1"/>
              <a:t>kažnjivog</a:t>
            </a:r>
            <a:r>
              <a:rPr lang="en-US" dirty="0"/>
              <a:t> </a:t>
            </a:r>
            <a:r>
              <a:rPr lang="en-US" dirty="0" err="1"/>
              <a:t>djela</a:t>
            </a:r>
            <a:r>
              <a:rPr lang="en-US" dirty="0"/>
              <a:t>.</a:t>
            </a:r>
          </a:p>
          <a:p>
            <a:r>
              <a:rPr lang="en-US" dirty="0"/>
              <a:t>(3) </a:t>
            </a:r>
            <a:r>
              <a:rPr lang="en-US" dirty="0" err="1"/>
              <a:t>Davaoci</a:t>
            </a:r>
            <a:r>
              <a:rPr lang="en-US" dirty="0"/>
              <a:t> </a:t>
            </a:r>
            <a:r>
              <a:rPr lang="en-US" dirty="0" err="1"/>
              <a:t>usluga</a:t>
            </a:r>
            <a:r>
              <a:rPr lang="en-US" dirty="0"/>
              <a:t>, </a:t>
            </a:r>
            <a:r>
              <a:rPr lang="en-US" dirty="0" err="1"/>
              <a:t>navedeni</a:t>
            </a:r>
            <a:r>
              <a:rPr lang="en-US" dirty="0"/>
              <a:t> u </a:t>
            </a:r>
            <a:r>
              <a:rPr lang="en-US" dirty="0" err="1"/>
              <a:t>članu</a:t>
            </a:r>
            <a:r>
              <a:rPr lang="en-US" dirty="0"/>
              <a:t> 26. </a:t>
            </a:r>
            <a:r>
              <a:rPr lang="en-US" dirty="0" err="1"/>
              <a:t>ovog</a:t>
            </a:r>
            <a:r>
              <a:rPr lang="en-US" dirty="0"/>
              <a:t> </a:t>
            </a:r>
            <a:r>
              <a:rPr lang="en-US" dirty="0" err="1"/>
              <a:t>zakona</a:t>
            </a:r>
            <a:r>
              <a:rPr lang="en-US" dirty="0"/>
              <a:t>, </a:t>
            </a:r>
            <a:r>
              <a:rPr lang="en-US" dirty="0" err="1"/>
              <a:t>dužni</a:t>
            </a:r>
            <a:r>
              <a:rPr lang="en-US" dirty="0"/>
              <a:t> </a:t>
            </a:r>
            <a:r>
              <a:rPr lang="en-US" dirty="0" err="1"/>
              <a:t>su</a:t>
            </a:r>
            <a:r>
              <a:rPr lang="en-US" dirty="0"/>
              <a:t>, </a:t>
            </a:r>
            <a:r>
              <a:rPr lang="en-US" dirty="0" err="1"/>
              <a:t>na</a:t>
            </a:r>
            <a:r>
              <a:rPr lang="en-US" dirty="0"/>
              <a:t> </a:t>
            </a:r>
            <a:r>
              <a:rPr lang="en-US" dirty="0" err="1"/>
              <a:t>osnovu</a:t>
            </a:r>
            <a:r>
              <a:rPr lang="en-US" dirty="0"/>
              <a:t> </a:t>
            </a:r>
            <a:r>
              <a:rPr lang="en-US" dirty="0" err="1"/>
              <a:t>odgovarajućeg</a:t>
            </a:r>
            <a:r>
              <a:rPr lang="en-US" dirty="0"/>
              <a:t> </a:t>
            </a:r>
            <a:r>
              <a:rPr lang="en-US" dirty="0" err="1"/>
              <a:t>akta</a:t>
            </a:r>
            <a:r>
              <a:rPr lang="en-US" dirty="0"/>
              <a:t> </a:t>
            </a:r>
            <a:r>
              <a:rPr lang="en-US" dirty="0" err="1"/>
              <a:t>organa</a:t>
            </a:r>
            <a:r>
              <a:rPr lang="en-US" dirty="0"/>
              <a:t> </a:t>
            </a:r>
            <a:r>
              <a:rPr lang="en-US" dirty="0" err="1" smtClean="0"/>
              <a:t>uprave</a:t>
            </a:r>
            <a:r>
              <a:rPr lang="en-US" dirty="0" smtClean="0"/>
              <a:t>,</a:t>
            </a:r>
            <a:r>
              <a:rPr lang="bs-Latn-BA" dirty="0" smtClean="0"/>
              <a:t> </a:t>
            </a:r>
            <a:r>
              <a:rPr lang="en-US" dirty="0" err="1" smtClean="0"/>
              <a:t>dostaviti</a:t>
            </a:r>
            <a:r>
              <a:rPr lang="en-US" dirty="0" smtClean="0"/>
              <a:t> </a:t>
            </a:r>
            <a:r>
              <a:rPr lang="en-US" dirty="0" err="1"/>
              <a:t>imena</a:t>
            </a:r>
            <a:r>
              <a:rPr lang="en-US" dirty="0"/>
              <a:t> </a:t>
            </a:r>
            <a:r>
              <a:rPr lang="en-US" dirty="0" err="1"/>
              <a:t>i</a:t>
            </a:r>
            <a:r>
              <a:rPr lang="en-US" dirty="0"/>
              <a:t> </a:t>
            </a:r>
            <a:r>
              <a:rPr lang="en-US" dirty="0" err="1"/>
              <a:t>adrese</a:t>
            </a:r>
            <a:r>
              <a:rPr lang="en-US" dirty="0"/>
              <a:t> </a:t>
            </a:r>
            <a:r>
              <a:rPr lang="en-US" dirty="0" err="1"/>
              <a:t>korisnika</a:t>
            </a:r>
            <a:r>
              <a:rPr lang="en-US" dirty="0"/>
              <a:t> </a:t>
            </a:r>
            <a:r>
              <a:rPr lang="en-US" dirty="0" err="1"/>
              <a:t>svojih</a:t>
            </a:r>
            <a:r>
              <a:rPr lang="en-US" dirty="0"/>
              <a:t> </a:t>
            </a:r>
            <a:r>
              <a:rPr lang="en-US" dirty="0" err="1"/>
              <a:t>usluga</a:t>
            </a:r>
            <a:r>
              <a:rPr lang="en-US" dirty="0"/>
              <a:t>, s </a:t>
            </a:r>
            <a:r>
              <a:rPr lang="en-US" dirty="0" err="1"/>
              <a:t>kojima</a:t>
            </a:r>
            <a:r>
              <a:rPr lang="en-US" dirty="0"/>
              <a:t> </a:t>
            </a:r>
            <a:r>
              <a:rPr lang="en-US" dirty="0" err="1"/>
              <a:t>su</a:t>
            </a:r>
            <a:r>
              <a:rPr lang="en-US" dirty="0"/>
              <a:t> </a:t>
            </a:r>
            <a:r>
              <a:rPr lang="en-US" dirty="0" err="1"/>
              <a:t>zaključili</a:t>
            </a:r>
            <a:r>
              <a:rPr lang="en-US" dirty="0"/>
              <a:t> </a:t>
            </a:r>
            <a:r>
              <a:rPr lang="en-US" dirty="0" err="1"/>
              <a:t>sporazume</a:t>
            </a:r>
            <a:r>
              <a:rPr lang="en-US" dirty="0"/>
              <a:t> o </a:t>
            </a:r>
            <a:r>
              <a:rPr lang="en-US" dirty="0" err="1"/>
              <a:t>pohranjivanju</a:t>
            </a:r>
            <a:r>
              <a:rPr lang="en-US" dirty="0"/>
              <a:t> </a:t>
            </a:r>
            <a:r>
              <a:rPr lang="en-US" dirty="0" err="1" smtClean="0"/>
              <a:t>informacija</a:t>
            </a:r>
            <a:r>
              <a:rPr lang="en-US" dirty="0" smtClean="0"/>
              <a:t>,</a:t>
            </a:r>
            <a:r>
              <a:rPr lang="bs-Latn-BA" dirty="0" smtClean="0"/>
              <a:t> </a:t>
            </a:r>
            <a:r>
              <a:rPr lang="en-US" dirty="0" err="1" smtClean="0"/>
              <a:t>ako</a:t>
            </a:r>
            <a:r>
              <a:rPr lang="en-US" dirty="0" smtClean="0"/>
              <a:t> </a:t>
            </a:r>
            <a:r>
              <a:rPr lang="en-US" dirty="0" err="1"/>
              <a:t>znanje</a:t>
            </a:r>
            <a:r>
              <a:rPr lang="en-US" dirty="0"/>
              <a:t> </a:t>
            </a:r>
            <a:r>
              <a:rPr lang="en-US" dirty="0" err="1"/>
              <a:t>ovih</a:t>
            </a:r>
            <a:r>
              <a:rPr lang="en-US" dirty="0"/>
              <a:t> </a:t>
            </a:r>
            <a:r>
              <a:rPr lang="en-US" dirty="0" err="1"/>
              <a:t>informacija</a:t>
            </a:r>
            <a:r>
              <a:rPr lang="en-US" dirty="0"/>
              <a:t> </a:t>
            </a:r>
            <a:r>
              <a:rPr lang="en-US" dirty="0" err="1"/>
              <a:t>čini</a:t>
            </a:r>
            <a:r>
              <a:rPr lang="en-US" dirty="0"/>
              <a:t> </a:t>
            </a:r>
            <a:r>
              <a:rPr lang="en-US" dirty="0" err="1"/>
              <a:t>značajnu</a:t>
            </a:r>
            <a:r>
              <a:rPr lang="en-US" dirty="0"/>
              <a:t> </a:t>
            </a:r>
            <a:r>
              <a:rPr lang="en-US" dirty="0" err="1"/>
              <a:t>pretpostavku</a:t>
            </a:r>
            <a:r>
              <a:rPr lang="en-US" dirty="0"/>
              <a:t> </a:t>
            </a:r>
            <a:r>
              <a:rPr lang="en-US" dirty="0" err="1"/>
              <a:t>za</a:t>
            </a:r>
            <a:r>
              <a:rPr lang="en-US" dirty="0"/>
              <a:t> </a:t>
            </a:r>
            <a:r>
              <a:rPr lang="en-US" dirty="0" err="1"/>
              <a:t>izvršavanje</a:t>
            </a:r>
            <a:r>
              <a:rPr lang="en-US" dirty="0"/>
              <a:t> </a:t>
            </a:r>
            <a:r>
              <a:rPr lang="en-US" dirty="0" err="1"/>
              <a:t>obaveza</a:t>
            </a:r>
            <a:r>
              <a:rPr lang="en-US" dirty="0"/>
              <a:t> tog </a:t>
            </a:r>
            <a:r>
              <a:rPr lang="en-US" dirty="0" err="1"/>
              <a:t>organa</a:t>
            </a:r>
            <a:r>
              <a:rPr lang="en-US" dirty="0"/>
              <a:t>.</a:t>
            </a:r>
          </a:p>
          <a:p>
            <a:r>
              <a:rPr lang="en-US" i="1" u="sng" dirty="0"/>
              <a:t>(4) </a:t>
            </a:r>
            <a:r>
              <a:rPr lang="en-US" i="1" u="sng" dirty="0" err="1"/>
              <a:t>Davaoci</a:t>
            </a:r>
            <a:r>
              <a:rPr lang="en-US" i="1" u="sng" dirty="0"/>
              <a:t> </a:t>
            </a:r>
            <a:r>
              <a:rPr lang="en-US" i="1" u="sng" dirty="0" err="1"/>
              <a:t>usluga</a:t>
            </a:r>
            <a:r>
              <a:rPr lang="en-US" i="1" u="sng" dirty="0"/>
              <a:t>, </a:t>
            </a:r>
            <a:r>
              <a:rPr lang="en-US" i="1" u="sng" dirty="0" err="1"/>
              <a:t>navedeni</a:t>
            </a:r>
            <a:r>
              <a:rPr lang="en-US" i="1" u="sng" dirty="0"/>
              <a:t> u </a:t>
            </a:r>
            <a:r>
              <a:rPr lang="en-US" i="1" u="sng" dirty="0" err="1"/>
              <a:t>članu</a:t>
            </a:r>
            <a:r>
              <a:rPr lang="en-US" i="1" u="sng" dirty="0"/>
              <a:t> 26. </a:t>
            </a:r>
            <a:r>
              <a:rPr lang="en-US" i="1" u="sng" dirty="0" err="1"/>
              <a:t>ovog</a:t>
            </a:r>
            <a:r>
              <a:rPr lang="en-US" i="1" u="sng" dirty="0"/>
              <a:t> </a:t>
            </a:r>
            <a:r>
              <a:rPr lang="en-US" i="1" u="sng" dirty="0" err="1"/>
              <a:t>zakona</a:t>
            </a:r>
            <a:r>
              <a:rPr lang="en-US" i="1" u="sng" dirty="0"/>
              <a:t>, </a:t>
            </a:r>
            <a:r>
              <a:rPr lang="en-US" i="1" u="sng" dirty="0" err="1"/>
              <a:t>dužni</a:t>
            </a:r>
            <a:r>
              <a:rPr lang="en-US" i="1" u="sng" dirty="0"/>
              <a:t> </a:t>
            </a:r>
            <a:r>
              <a:rPr lang="en-US" i="1" u="sng" dirty="0" err="1"/>
              <a:t>su</a:t>
            </a:r>
            <a:r>
              <a:rPr lang="en-US" i="1" u="sng" dirty="0"/>
              <a:t>, </a:t>
            </a:r>
            <a:r>
              <a:rPr lang="en-US" i="1" u="sng" dirty="0" err="1"/>
              <a:t>na</a:t>
            </a:r>
            <a:r>
              <a:rPr lang="en-US" i="1" u="sng" dirty="0"/>
              <a:t> </a:t>
            </a:r>
            <a:r>
              <a:rPr lang="en-US" i="1" u="sng" dirty="0" err="1"/>
              <a:t>zahtjev</a:t>
            </a:r>
            <a:r>
              <a:rPr lang="en-US" i="1" u="sng" dirty="0"/>
              <a:t> </a:t>
            </a:r>
            <a:r>
              <a:rPr lang="en-US" i="1" u="sng" dirty="0" err="1"/>
              <a:t>trećih</a:t>
            </a:r>
            <a:r>
              <a:rPr lang="en-US" i="1" u="sng" dirty="0"/>
              <a:t> </a:t>
            </a:r>
            <a:r>
              <a:rPr lang="en-US" i="1" u="sng" dirty="0" err="1"/>
              <a:t>lica</a:t>
            </a:r>
            <a:r>
              <a:rPr lang="en-US" i="1" u="sng" dirty="0"/>
              <a:t>, </a:t>
            </a:r>
            <a:r>
              <a:rPr lang="en-US" i="1" u="sng" dirty="0" err="1"/>
              <a:t>dati</a:t>
            </a:r>
            <a:r>
              <a:rPr lang="en-US" i="1" u="sng" dirty="0"/>
              <a:t> </a:t>
            </a:r>
            <a:r>
              <a:rPr lang="en-US" i="1" u="sng" dirty="0" err="1"/>
              <a:t>ime</a:t>
            </a:r>
            <a:r>
              <a:rPr lang="en-US" i="1" u="sng" dirty="0"/>
              <a:t> </a:t>
            </a:r>
            <a:r>
              <a:rPr lang="en-US" i="1" u="sng" dirty="0" err="1"/>
              <a:t>i</a:t>
            </a:r>
            <a:r>
              <a:rPr lang="en-US" i="1" u="sng" dirty="0"/>
              <a:t> </a:t>
            </a:r>
            <a:r>
              <a:rPr lang="en-US" i="1" u="sng" dirty="0" err="1"/>
              <a:t>adresu</a:t>
            </a:r>
            <a:r>
              <a:rPr lang="en-US" i="1" u="sng" dirty="0"/>
              <a:t> </a:t>
            </a:r>
            <a:r>
              <a:rPr lang="en-US" i="1" u="sng" dirty="0" err="1" smtClean="0"/>
              <a:t>bilo</a:t>
            </a:r>
            <a:r>
              <a:rPr lang="bs-Latn-BA" i="1" u="sng" dirty="0" smtClean="0"/>
              <a:t> </a:t>
            </a:r>
            <a:r>
              <a:rPr lang="en-US" i="1" u="sng" dirty="0" err="1" smtClean="0"/>
              <a:t>kojeg</a:t>
            </a:r>
            <a:r>
              <a:rPr lang="en-US" i="1" u="sng" dirty="0" smtClean="0"/>
              <a:t> </a:t>
            </a:r>
            <a:r>
              <a:rPr lang="en-US" i="1" u="sng" dirty="0" err="1"/>
              <a:t>korisnika</a:t>
            </a:r>
            <a:r>
              <a:rPr lang="en-US" i="1" u="sng" dirty="0"/>
              <a:t> </a:t>
            </a:r>
            <a:r>
              <a:rPr lang="en-US" i="1" u="sng" dirty="0" err="1"/>
              <a:t>svojih</a:t>
            </a:r>
            <a:r>
              <a:rPr lang="en-US" i="1" u="sng" dirty="0"/>
              <a:t> </a:t>
            </a:r>
            <a:r>
              <a:rPr lang="en-US" i="1" u="sng" dirty="0" err="1"/>
              <a:t>usluga</a:t>
            </a:r>
            <a:r>
              <a:rPr lang="en-US" i="1" u="sng" dirty="0"/>
              <a:t>, s </a:t>
            </a:r>
            <a:r>
              <a:rPr lang="en-US" i="1" u="sng" dirty="0" err="1"/>
              <a:t>kojim</a:t>
            </a:r>
            <a:r>
              <a:rPr lang="en-US" i="1" u="sng" dirty="0"/>
              <a:t> </a:t>
            </a:r>
            <a:r>
              <a:rPr lang="en-US" i="1" u="sng" dirty="0" err="1"/>
              <a:t>su</a:t>
            </a:r>
            <a:r>
              <a:rPr lang="en-US" i="1" u="sng" dirty="0"/>
              <a:t> </a:t>
            </a:r>
            <a:r>
              <a:rPr lang="en-US" i="1" u="sng" dirty="0" err="1"/>
              <a:t>zaključili</a:t>
            </a:r>
            <a:r>
              <a:rPr lang="en-US" i="1" u="sng" dirty="0"/>
              <a:t> </a:t>
            </a:r>
            <a:r>
              <a:rPr lang="en-US" i="1" u="sng" dirty="0" err="1"/>
              <a:t>sporazum</a:t>
            </a:r>
            <a:r>
              <a:rPr lang="en-US" i="1" u="sng" dirty="0"/>
              <a:t> o </a:t>
            </a:r>
            <a:r>
              <a:rPr lang="en-US" i="1" u="sng" dirty="0" err="1"/>
              <a:t>pohranjivanju</a:t>
            </a:r>
            <a:r>
              <a:rPr lang="en-US" i="1" u="sng" dirty="0"/>
              <a:t> </a:t>
            </a:r>
            <a:r>
              <a:rPr lang="en-US" i="1" u="sng" dirty="0" err="1"/>
              <a:t>informacija</a:t>
            </a:r>
            <a:r>
              <a:rPr lang="en-US" i="1" u="sng" dirty="0"/>
              <a:t>, </a:t>
            </a:r>
            <a:r>
              <a:rPr lang="en-US" i="1" u="sng" dirty="0" err="1"/>
              <a:t>ako</a:t>
            </a:r>
            <a:r>
              <a:rPr lang="en-US" i="1" u="sng" dirty="0"/>
              <a:t> </a:t>
            </a:r>
            <a:r>
              <a:rPr lang="en-US" i="1" u="sng" dirty="0" err="1"/>
              <a:t>treća</a:t>
            </a:r>
            <a:r>
              <a:rPr lang="en-US" i="1" u="sng" dirty="0"/>
              <a:t> </a:t>
            </a:r>
            <a:r>
              <a:rPr lang="en-US" i="1" u="sng" dirty="0" err="1"/>
              <a:t>lica</a:t>
            </a:r>
            <a:r>
              <a:rPr lang="en-US" i="1" u="sng" dirty="0"/>
              <a:t> </a:t>
            </a:r>
            <a:r>
              <a:rPr lang="en-US" i="1" u="sng" dirty="0" err="1" smtClean="0"/>
              <a:t>imaju</a:t>
            </a:r>
            <a:r>
              <a:rPr lang="bs-Latn-BA" i="1" u="sng" dirty="0" smtClean="0"/>
              <a:t> </a:t>
            </a:r>
            <a:r>
              <a:rPr lang="en-US" i="1" u="sng" dirty="0" err="1" smtClean="0"/>
              <a:t>preovlađujući</a:t>
            </a:r>
            <a:r>
              <a:rPr lang="en-US" i="1" u="sng" dirty="0" smtClean="0"/>
              <a:t> </a:t>
            </a:r>
            <a:r>
              <a:rPr lang="en-US" i="1" u="sng" dirty="0" err="1"/>
              <a:t>pravni</a:t>
            </a:r>
            <a:r>
              <a:rPr lang="en-US" i="1" u="sng" dirty="0"/>
              <a:t> </a:t>
            </a:r>
            <a:r>
              <a:rPr lang="en-US" i="1" u="sng" dirty="0" err="1"/>
              <a:t>interes</a:t>
            </a:r>
            <a:r>
              <a:rPr lang="en-US" i="1" u="sng" dirty="0"/>
              <a:t> </a:t>
            </a:r>
            <a:r>
              <a:rPr lang="en-US" i="1" u="sng" dirty="0" err="1"/>
              <a:t>za</a:t>
            </a:r>
            <a:r>
              <a:rPr lang="en-US" i="1" u="sng" dirty="0"/>
              <a:t> </a:t>
            </a:r>
            <a:r>
              <a:rPr lang="en-US" i="1" u="sng" dirty="0" err="1"/>
              <a:t>utvrđivanje</a:t>
            </a:r>
            <a:r>
              <a:rPr lang="en-US" i="1" u="sng" dirty="0"/>
              <a:t> </a:t>
            </a:r>
            <a:r>
              <a:rPr lang="en-US" i="1" u="sng" dirty="0" err="1"/>
              <a:t>identiteta</a:t>
            </a:r>
            <a:r>
              <a:rPr lang="en-US" i="1" u="sng" dirty="0"/>
              <a:t> </a:t>
            </a:r>
            <a:r>
              <a:rPr lang="en-US" i="1" u="sng" dirty="0" err="1"/>
              <a:t>korisnika</a:t>
            </a:r>
            <a:r>
              <a:rPr lang="en-US" i="1" u="sng" dirty="0"/>
              <a:t> </a:t>
            </a:r>
            <a:r>
              <a:rPr lang="en-US" i="1" u="sng" dirty="0" err="1"/>
              <a:t>i</a:t>
            </a:r>
            <a:r>
              <a:rPr lang="en-US" i="1" u="sng" dirty="0"/>
              <a:t> </a:t>
            </a:r>
            <a:r>
              <a:rPr lang="en-US" i="1" u="sng" dirty="0" err="1"/>
              <a:t>određenog</a:t>
            </a:r>
            <a:r>
              <a:rPr lang="en-US" i="1" u="sng" dirty="0"/>
              <a:t> </a:t>
            </a:r>
            <a:r>
              <a:rPr lang="en-US" i="1" u="sng" dirty="0" err="1"/>
              <a:t>protuzakonitog</a:t>
            </a:r>
            <a:r>
              <a:rPr lang="en-US" i="1" u="sng" dirty="0"/>
              <a:t> </a:t>
            </a:r>
            <a:r>
              <a:rPr lang="en-US" i="1" u="sng" dirty="0" err="1"/>
              <a:t>činjeničnog</a:t>
            </a:r>
            <a:r>
              <a:rPr lang="en-US" i="1" u="sng" dirty="0"/>
              <a:t> </a:t>
            </a:r>
            <a:r>
              <a:rPr lang="en-US" i="1" u="sng" dirty="0" err="1"/>
              <a:t>stanja</a:t>
            </a:r>
            <a:r>
              <a:rPr lang="en-US" i="1" u="sng" dirty="0"/>
              <a:t>, </a:t>
            </a:r>
            <a:r>
              <a:rPr lang="en-US" i="1" u="sng" dirty="0" err="1" smtClean="0"/>
              <a:t>te</a:t>
            </a:r>
            <a:r>
              <a:rPr lang="bs-Latn-BA" i="1" u="sng" dirty="0" smtClean="0"/>
              <a:t> </a:t>
            </a:r>
            <a:r>
              <a:rPr lang="en-US" i="1" u="sng" dirty="0" err="1" smtClean="0"/>
              <a:t>učine</a:t>
            </a:r>
            <a:r>
              <a:rPr lang="en-US" i="1" u="sng" dirty="0" smtClean="0"/>
              <a:t> </a:t>
            </a:r>
            <a:r>
              <a:rPr lang="en-US" i="1" u="sng" dirty="0" err="1"/>
              <a:t>vjerovatnim</a:t>
            </a:r>
            <a:r>
              <a:rPr lang="en-US" i="1" u="sng" dirty="0"/>
              <a:t> da </a:t>
            </a:r>
            <a:r>
              <a:rPr lang="en-US" i="1" u="sng" dirty="0" err="1"/>
              <a:t>znanje</a:t>
            </a:r>
            <a:r>
              <a:rPr lang="en-US" i="1" u="sng" dirty="0"/>
              <a:t> </a:t>
            </a:r>
            <a:r>
              <a:rPr lang="en-US" i="1" u="sng" dirty="0" err="1"/>
              <a:t>ovih</a:t>
            </a:r>
            <a:r>
              <a:rPr lang="en-US" i="1" u="sng" dirty="0"/>
              <a:t> </a:t>
            </a:r>
            <a:r>
              <a:rPr lang="en-US" i="1" u="sng" dirty="0" err="1"/>
              <a:t>informacija</a:t>
            </a:r>
            <a:r>
              <a:rPr lang="en-US" i="1" u="sng" dirty="0"/>
              <a:t> </a:t>
            </a:r>
            <a:r>
              <a:rPr lang="en-US" i="1" u="sng" dirty="0" err="1"/>
              <a:t>čini</a:t>
            </a:r>
            <a:r>
              <a:rPr lang="en-US" i="1" u="sng" dirty="0"/>
              <a:t> </a:t>
            </a:r>
            <a:r>
              <a:rPr lang="en-US" i="1" u="sng" dirty="0" err="1"/>
              <a:t>značajnu</a:t>
            </a:r>
            <a:r>
              <a:rPr lang="en-US" i="1" u="sng" dirty="0"/>
              <a:t> </a:t>
            </a:r>
            <a:r>
              <a:rPr lang="en-US" i="1" u="sng" dirty="0" err="1"/>
              <a:t>pretpostavku</a:t>
            </a:r>
            <a:r>
              <a:rPr lang="en-US" i="1" u="sng" dirty="0"/>
              <a:t> </a:t>
            </a:r>
            <a:r>
              <a:rPr lang="en-US" i="1" u="sng" dirty="0" err="1"/>
              <a:t>za</a:t>
            </a:r>
            <a:r>
              <a:rPr lang="en-US" i="1" u="sng" dirty="0"/>
              <a:t> </a:t>
            </a:r>
            <a:r>
              <a:rPr lang="en-US" i="1" u="sng" dirty="0" err="1"/>
              <a:t>pravno</a:t>
            </a:r>
            <a:r>
              <a:rPr lang="en-US" i="1" u="sng" dirty="0"/>
              <a:t> </a:t>
            </a:r>
            <a:r>
              <a:rPr lang="en-US" i="1" u="sng" dirty="0" err="1"/>
              <a:t>procesuiranje</a:t>
            </a:r>
            <a:r>
              <a:rPr lang="en-US" i="1" u="sng" dirty="0"/>
              <a:t>.</a:t>
            </a:r>
          </a:p>
          <a:p>
            <a:r>
              <a:rPr lang="en-US" dirty="0"/>
              <a:t>(5) </a:t>
            </a:r>
            <a:r>
              <a:rPr lang="en-US" dirty="0" err="1"/>
              <a:t>Ostale</a:t>
            </a:r>
            <a:r>
              <a:rPr lang="en-US" dirty="0"/>
              <a:t> </a:t>
            </a:r>
            <a:r>
              <a:rPr lang="en-US" dirty="0" err="1"/>
              <a:t>obaveze</a:t>
            </a:r>
            <a:r>
              <a:rPr lang="en-US" dirty="0"/>
              <a:t> </a:t>
            </a:r>
            <a:r>
              <a:rPr lang="en-US" dirty="0" err="1"/>
              <a:t>davaoca</a:t>
            </a:r>
            <a:r>
              <a:rPr lang="en-US" dirty="0"/>
              <a:t> </a:t>
            </a:r>
            <a:r>
              <a:rPr lang="en-US" dirty="0" err="1"/>
              <a:t>usluga</a:t>
            </a:r>
            <a:r>
              <a:rPr lang="en-US" dirty="0"/>
              <a:t> u </a:t>
            </a:r>
            <a:r>
              <a:rPr lang="en-US" dirty="0" err="1"/>
              <a:t>pogledu</a:t>
            </a:r>
            <a:r>
              <a:rPr lang="en-US" dirty="0"/>
              <a:t> </a:t>
            </a:r>
            <a:r>
              <a:rPr lang="en-US" dirty="0" err="1"/>
              <a:t>informiranja</a:t>
            </a:r>
            <a:r>
              <a:rPr lang="en-US" dirty="0"/>
              <a:t> </a:t>
            </a:r>
            <a:r>
              <a:rPr lang="en-US" dirty="0" err="1"/>
              <a:t>i</a:t>
            </a:r>
            <a:r>
              <a:rPr lang="en-US" dirty="0"/>
              <a:t> </a:t>
            </a:r>
            <a:r>
              <a:rPr lang="en-US" dirty="0" err="1"/>
              <a:t>saradnje</a:t>
            </a:r>
            <a:r>
              <a:rPr lang="en-US" dirty="0"/>
              <a:t> s </a:t>
            </a:r>
            <a:r>
              <a:rPr lang="en-US" dirty="0" err="1"/>
              <a:t>organima</a:t>
            </a:r>
            <a:r>
              <a:rPr lang="en-US" dirty="0"/>
              <a:t> </a:t>
            </a:r>
            <a:r>
              <a:rPr lang="en-US" dirty="0" err="1"/>
              <a:t>vlasti</a:t>
            </a:r>
            <a:r>
              <a:rPr lang="en-US" dirty="0"/>
              <a:t> </a:t>
            </a:r>
            <a:r>
              <a:rPr lang="en-US" dirty="0" err="1"/>
              <a:t>ili</a:t>
            </a:r>
            <a:r>
              <a:rPr lang="en-US" dirty="0"/>
              <a:t> </a:t>
            </a:r>
            <a:r>
              <a:rPr lang="en-US" dirty="0" err="1"/>
              <a:t>sudovima</a:t>
            </a:r>
            <a:r>
              <a:rPr lang="en-US" dirty="0"/>
              <a:t> </a:t>
            </a:r>
            <a:r>
              <a:rPr lang="en-US" dirty="0" err="1" smtClean="0"/>
              <a:t>ostaju</a:t>
            </a:r>
            <a:r>
              <a:rPr lang="bs-Latn-BA" dirty="0" smtClean="0"/>
              <a:t> </a:t>
            </a:r>
            <a:r>
              <a:rPr lang="en-US" dirty="0" err="1" smtClean="0"/>
              <a:t>nepromijenjene</a:t>
            </a:r>
            <a:r>
              <a:rPr lang="en-US" dirty="0"/>
              <a:t>.</a:t>
            </a:r>
          </a:p>
        </p:txBody>
      </p:sp>
    </p:spTree>
    <p:extLst>
      <p:ext uri="{BB962C8B-B14F-4D97-AF65-F5344CB8AC3E}">
        <p14:creationId xmlns:p14="http://schemas.microsoft.com/office/powerpoint/2010/main" val="10730328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Pravni aspekti elektronske trgovine i pružanja usluga putem interneta</a:t>
            </a:r>
            <a:endParaRPr lang="en-US" dirty="0"/>
          </a:p>
        </p:txBody>
      </p:sp>
      <p:sp>
        <p:nvSpPr>
          <p:cNvPr id="5" name="Text Placeholder 4"/>
          <p:cNvSpPr>
            <a:spLocks noGrp="1"/>
          </p:cNvSpPr>
          <p:nvPr>
            <p:ph type="body" idx="1"/>
          </p:nvPr>
        </p:nvSpPr>
        <p:spPr/>
        <p:txBody>
          <a:bodyPr/>
          <a:lstStyle/>
          <a:p>
            <a:r>
              <a:rPr lang="bs-Latn-BA" dirty="0" smtClean="0"/>
              <a:t>Tematski blok 7 </a:t>
            </a:r>
            <a:endParaRPr lang="en-US" dirty="0"/>
          </a:p>
        </p:txBody>
      </p:sp>
    </p:spTree>
    <p:extLst>
      <p:ext uri="{BB962C8B-B14F-4D97-AF65-F5344CB8AC3E}">
        <p14:creationId xmlns:p14="http://schemas.microsoft.com/office/powerpoint/2010/main" val="25920966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86416" y="1068309"/>
            <a:ext cx="7428934" cy="622380"/>
          </a:xfrm>
        </p:spPr>
        <p:txBody>
          <a:bodyPr>
            <a:normAutofit fontScale="90000"/>
          </a:bodyPr>
          <a:lstStyle/>
          <a:p>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2507" y="1260658"/>
            <a:ext cx="7660930" cy="4488291"/>
          </a:xfrm>
        </p:spPr>
      </p:pic>
    </p:spTree>
    <p:extLst>
      <p:ext uri="{BB962C8B-B14F-4D97-AF65-F5344CB8AC3E}">
        <p14:creationId xmlns:p14="http://schemas.microsoft.com/office/powerpoint/2010/main" val="31918114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57608" y="1348965"/>
            <a:ext cx="7057742" cy="341723"/>
          </a:xfrm>
        </p:spPr>
        <p:txBody>
          <a:bodyPr>
            <a:noAutofit/>
          </a:bodyPr>
          <a:lstStyle/>
          <a:p>
            <a:r>
              <a:rPr lang="bs-Latn-BA" sz="3200" dirty="0" smtClean="0"/>
              <a:t>Zaključivanje </a:t>
            </a:r>
            <a:r>
              <a:rPr lang="bs-Latn-BA" sz="3200" dirty="0" smtClean="0"/>
              <a:t>ugovora putem interneta</a:t>
            </a:r>
            <a:endParaRPr lang="en-US" sz="3200" dirty="0"/>
          </a:p>
        </p:txBody>
      </p:sp>
      <p:sp>
        <p:nvSpPr>
          <p:cNvPr id="5" name="Content Placeholder 4"/>
          <p:cNvSpPr>
            <a:spLocks noGrp="1"/>
          </p:cNvSpPr>
          <p:nvPr>
            <p:ph idx="1"/>
          </p:nvPr>
        </p:nvSpPr>
        <p:spPr/>
        <p:txBody>
          <a:bodyPr>
            <a:normAutofit fontScale="62500" lnSpcReduction="20000"/>
          </a:bodyPr>
          <a:lstStyle/>
          <a:p>
            <a:r>
              <a:rPr lang="en-US" dirty="0" err="1"/>
              <a:t>Član</a:t>
            </a:r>
            <a:r>
              <a:rPr lang="en-US" dirty="0"/>
              <a:t> </a:t>
            </a:r>
            <a:r>
              <a:rPr lang="en-US" dirty="0" smtClean="0"/>
              <a:t>19</a:t>
            </a:r>
            <a:r>
              <a:rPr lang="bs-Latn-BA" dirty="0"/>
              <a:t> </a:t>
            </a:r>
            <a:r>
              <a:rPr lang="bs-Latn-BA" dirty="0" smtClean="0"/>
              <a:t>ZEPPP </a:t>
            </a:r>
            <a:r>
              <a:rPr lang="en-US" dirty="0" smtClean="0"/>
              <a:t>(</a:t>
            </a:r>
            <a:r>
              <a:rPr lang="en-US" dirty="0" err="1"/>
              <a:t>Informacije</a:t>
            </a:r>
            <a:r>
              <a:rPr lang="en-US" dirty="0"/>
              <a:t> </a:t>
            </a:r>
            <a:r>
              <a:rPr lang="en-US" dirty="0" err="1"/>
              <a:t>za</a:t>
            </a:r>
            <a:r>
              <a:rPr lang="en-US" dirty="0"/>
              <a:t> </a:t>
            </a:r>
            <a:r>
              <a:rPr lang="en-US" dirty="0" err="1"/>
              <a:t>zaključivanje</a:t>
            </a:r>
            <a:r>
              <a:rPr lang="en-US" dirty="0"/>
              <a:t> </a:t>
            </a:r>
            <a:r>
              <a:rPr lang="en-US" dirty="0" err="1"/>
              <a:t>ugovora</a:t>
            </a:r>
            <a:r>
              <a:rPr lang="en-US" dirty="0"/>
              <a:t>)</a:t>
            </a:r>
          </a:p>
          <a:p>
            <a:r>
              <a:rPr lang="en-US" dirty="0"/>
              <a:t>(1) </a:t>
            </a:r>
            <a:r>
              <a:rPr lang="en-US" dirty="0" err="1"/>
              <a:t>Davalac</a:t>
            </a:r>
            <a:r>
              <a:rPr lang="en-US" dirty="0"/>
              <a:t> </a:t>
            </a:r>
            <a:r>
              <a:rPr lang="en-US" dirty="0" err="1"/>
              <a:t>usluga</a:t>
            </a:r>
            <a:r>
              <a:rPr lang="en-US" dirty="0"/>
              <a:t> </a:t>
            </a:r>
            <a:r>
              <a:rPr lang="en-US" dirty="0" err="1"/>
              <a:t>dužan</a:t>
            </a:r>
            <a:r>
              <a:rPr lang="en-US" dirty="0"/>
              <a:t> je </a:t>
            </a:r>
            <a:r>
              <a:rPr lang="en-US" dirty="0" err="1"/>
              <a:t>korisnika</a:t>
            </a:r>
            <a:r>
              <a:rPr lang="en-US" dirty="0"/>
              <a:t>, </a:t>
            </a:r>
            <a:r>
              <a:rPr lang="en-US" dirty="0" err="1"/>
              <a:t>prije</a:t>
            </a:r>
            <a:r>
              <a:rPr lang="en-US" dirty="0"/>
              <a:t> </a:t>
            </a:r>
            <a:r>
              <a:rPr lang="en-US" dirty="0" err="1"/>
              <a:t>davanja</a:t>
            </a:r>
            <a:r>
              <a:rPr lang="en-US" dirty="0"/>
              <a:t> </a:t>
            </a:r>
            <a:r>
              <a:rPr lang="en-US" dirty="0" err="1"/>
              <a:t>njegove</a:t>
            </a:r>
            <a:r>
              <a:rPr lang="en-US" dirty="0"/>
              <a:t> </a:t>
            </a:r>
            <a:r>
              <a:rPr lang="en-US" dirty="0" err="1"/>
              <a:t>ugovorne</a:t>
            </a:r>
            <a:r>
              <a:rPr lang="en-US" dirty="0"/>
              <a:t> </a:t>
            </a:r>
            <a:r>
              <a:rPr lang="en-US" dirty="0" err="1"/>
              <a:t>izjave</a:t>
            </a:r>
            <a:r>
              <a:rPr lang="en-US" dirty="0"/>
              <a:t> </a:t>
            </a:r>
            <a:r>
              <a:rPr lang="en-US" dirty="0" err="1"/>
              <a:t>volje</a:t>
            </a:r>
            <a:r>
              <a:rPr lang="en-US" dirty="0"/>
              <a:t> (</a:t>
            </a:r>
            <a:r>
              <a:rPr lang="en-US" dirty="0" err="1"/>
              <a:t>ponuda</a:t>
            </a:r>
            <a:r>
              <a:rPr lang="en-US" dirty="0"/>
              <a:t> </a:t>
            </a:r>
            <a:r>
              <a:rPr lang="en-US" dirty="0" err="1"/>
              <a:t>za</a:t>
            </a:r>
            <a:r>
              <a:rPr lang="en-US" dirty="0"/>
              <a:t> </a:t>
            </a:r>
            <a:r>
              <a:rPr lang="en-US" dirty="0" err="1" smtClean="0"/>
              <a:t>zaključivanje</a:t>
            </a:r>
            <a:r>
              <a:rPr lang="bs-Latn-BA" dirty="0" smtClean="0"/>
              <a:t> </a:t>
            </a:r>
            <a:r>
              <a:rPr lang="en-US" dirty="0" err="1" smtClean="0"/>
              <a:t>ugovora</a:t>
            </a:r>
            <a:r>
              <a:rPr lang="en-US" dirty="0" smtClean="0"/>
              <a:t> </a:t>
            </a:r>
            <a:r>
              <a:rPr lang="en-US" dirty="0" err="1"/>
              <a:t>ili</a:t>
            </a:r>
            <a:r>
              <a:rPr lang="en-US" dirty="0"/>
              <a:t> </a:t>
            </a:r>
            <a:r>
              <a:rPr lang="en-US" dirty="0" err="1"/>
              <a:t>izjava</a:t>
            </a:r>
            <a:r>
              <a:rPr lang="en-US" dirty="0"/>
              <a:t> o </a:t>
            </a:r>
            <a:r>
              <a:rPr lang="en-US" dirty="0" err="1"/>
              <a:t>prihvatanju</a:t>
            </a:r>
            <a:r>
              <a:rPr lang="en-US" dirty="0"/>
              <a:t> </a:t>
            </a:r>
            <a:r>
              <a:rPr lang="en-US" dirty="0" err="1"/>
              <a:t>ponude</a:t>
            </a:r>
            <a:r>
              <a:rPr lang="en-US" dirty="0"/>
              <a:t>), </a:t>
            </a:r>
            <a:r>
              <a:rPr lang="en-US" dirty="0" err="1"/>
              <a:t>jasno</a:t>
            </a:r>
            <a:r>
              <a:rPr lang="en-US" dirty="0"/>
              <a:t>, </a:t>
            </a:r>
            <a:r>
              <a:rPr lang="en-US" dirty="0" err="1"/>
              <a:t>razumljivo</a:t>
            </a:r>
            <a:r>
              <a:rPr lang="en-US" dirty="0"/>
              <a:t> </a:t>
            </a:r>
            <a:r>
              <a:rPr lang="en-US" dirty="0" err="1"/>
              <a:t>i</a:t>
            </a:r>
            <a:r>
              <a:rPr lang="en-US" dirty="0"/>
              <a:t> </a:t>
            </a:r>
            <a:r>
              <a:rPr lang="en-US" dirty="0" err="1"/>
              <a:t>nedvosmisleno</a:t>
            </a:r>
            <a:r>
              <a:rPr lang="en-US" dirty="0"/>
              <a:t> </a:t>
            </a:r>
            <a:r>
              <a:rPr lang="en-US" dirty="0" err="1"/>
              <a:t>informirati</a:t>
            </a:r>
            <a:r>
              <a:rPr lang="en-US" dirty="0"/>
              <a:t> o:</a:t>
            </a:r>
          </a:p>
          <a:p>
            <a:pPr lvl="1"/>
            <a:r>
              <a:rPr lang="en-US" dirty="0"/>
              <a:t>a) </a:t>
            </a:r>
            <a:r>
              <a:rPr lang="en-US" dirty="0" err="1"/>
              <a:t>različitim</a:t>
            </a:r>
            <a:r>
              <a:rPr lang="en-US" dirty="0"/>
              <a:t> </a:t>
            </a:r>
            <a:r>
              <a:rPr lang="en-US" dirty="0" err="1"/>
              <a:t>tehničkim</a:t>
            </a:r>
            <a:r>
              <a:rPr lang="en-US" dirty="0"/>
              <a:t> </a:t>
            </a:r>
            <a:r>
              <a:rPr lang="en-US" dirty="0" err="1"/>
              <a:t>koracima</a:t>
            </a:r>
            <a:r>
              <a:rPr lang="en-US" dirty="0"/>
              <a:t> </a:t>
            </a:r>
            <a:r>
              <a:rPr lang="en-US" dirty="0" err="1"/>
              <a:t>koji</a:t>
            </a:r>
            <a:r>
              <a:rPr lang="en-US" dirty="0"/>
              <a:t> </a:t>
            </a:r>
            <a:r>
              <a:rPr lang="en-US" dirty="0" err="1"/>
              <a:t>slijede</a:t>
            </a:r>
            <a:r>
              <a:rPr lang="en-US" dirty="0"/>
              <a:t> u </a:t>
            </a:r>
            <a:r>
              <a:rPr lang="en-US" dirty="0" err="1"/>
              <a:t>postupku</a:t>
            </a:r>
            <a:r>
              <a:rPr lang="en-US" dirty="0"/>
              <a:t> </a:t>
            </a:r>
            <a:r>
              <a:rPr lang="en-US" dirty="0" err="1"/>
              <a:t>davanja</a:t>
            </a:r>
            <a:r>
              <a:rPr lang="en-US" dirty="0"/>
              <a:t> </a:t>
            </a:r>
            <a:r>
              <a:rPr lang="en-US" dirty="0" err="1"/>
              <a:t>njegove</a:t>
            </a:r>
            <a:r>
              <a:rPr lang="en-US" dirty="0"/>
              <a:t> </a:t>
            </a:r>
            <a:r>
              <a:rPr lang="en-US" dirty="0" err="1"/>
              <a:t>ugovorne</a:t>
            </a:r>
            <a:r>
              <a:rPr lang="en-US" dirty="0"/>
              <a:t> </a:t>
            </a:r>
            <a:r>
              <a:rPr lang="en-US" dirty="0" err="1"/>
              <a:t>izjave</a:t>
            </a:r>
            <a:r>
              <a:rPr lang="en-US" dirty="0"/>
              <a:t> </a:t>
            </a:r>
            <a:r>
              <a:rPr lang="en-US" dirty="0" err="1"/>
              <a:t>volje</a:t>
            </a:r>
            <a:r>
              <a:rPr lang="en-US" dirty="0"/>
              <a:t> </a:t>
            </a:r>
            <a:r>
              <a:rPr lang="en-US" dirty="0" err="1"/>
              <a:t>i</a:t>
            </a:r>
            <a:r>
              <a:rPr lang="en-US" dirty="0"/>
              <a:t> </a:t>
            </a:r>
            <a:r>
              <a:rPr lang="en-US" dirty="0" err="1" smtClean="0"/>
              <a:t>zaključivanja</a:t>
            </a:r>
            <a:r>
              <a:rPr lang="bs-Latn-BA" dirty="0" smtClean="0"/>
              <a:t> </a:t>
            </a:r>
            <a:r>
              <a:rPr lang="en-US" dirty="0" err="1" smtClean="0"/>
              <a:t>ugovora</a:t>
            </a:r>
            <a:r>
              <a:rPr lang="en-US" dirty="0"/>
              <a:t>;</a:t>
            </a:r>
          </a:p>
          <a:p>
            <a:pPr lvl="1"/>
            <a:r>
              <a:rPr lang="en-US" dirty="0"/>
              <a:t>b) </a:t>
            </a:r>
            <a:r>
              <a:rPr lang="en-US" dirty="0" err="1"/>
              <a:t>podatku</a:t>
            </a:r>
            <a:r>
              <a:rPr lang="en-US" dirty="0"/>
              <a:t>, da li </a:t>
            </a:r>
            <a:r>
              <a:rPr lang="en-US" dirty="0" err="1"/>
              <a:t>će</a:t>
            </a:r>
            <a:r>
              <a:rPr lang="en-US" dirty="0"/>
              <a:t> </a:t>
            </a:r>
            <a:r>
              <a:rPr lang="en-US" dirty="0" err="1"/>
              <a:t>tekst</a:t>
            </a:r>
            <a:r>
              <a:rPr lang="en-US" dirty="0"/>
              <a:t> </a:t>
            </a:r>
            <a:r>
              <a:rPr lang="en-US" dirty="0" err="1"/>
              <a:t>ugovora</a:t>
            </a:r>
            <a:r>
              <a:rPr lang="en-US" dirty="0"/>
              <a:t> </a:t>
            </a:r>
            <a:r>
              <a:rPr lang="en-US" dirty="0" err="1"/>
              <a:t>koji</a:t>
            </a:r>
            <a:r>
              <a:rPr lang="en-US" dirty="0"/>
              <a:t> se </a:t>
            </a:r>
            <a:r>
              <a:rPr lang="en-US" dirty="0" err="1"/>
              <a:t>zaključuje</a:t>
            </a:r>
            <a:r>
              <a:rPr lang="en-US" dirty="0"/>
              <a:t> </a:t>
            </a:r>
            <a:r>
              <a:rPr lang="en-US" dirty="0" err="1"/>
              <a:t>biti</a:t>
            </a:r>
            <a:r>
              <a:rPr lang="en-US" dirty="0"/>
              <a:t>, od </a:t>
            </a:r>
            <a:r>
              <a:rPr lang="en-US" dirty="0" err="1"/>
              <a:t>davaoca</a:t>
            </a:r>
            <a:r>
              <a:rPr lang="en-US" dirty="0"/>
              <a:t> </a:t>
            </a:r>
            <a:r>
              <a:rPr lang="en-US" dirty="0" err="1"/>
              <a:t>usluga</a:t>
            </a:r>
            <a:r>
              <a:rPr lang="en-US" dirty="0"/>
              <a:t>, </a:t>
            </a:r>
            <a:r>
              <a:rPr lang="en-US" dirty="0" err="1"/>
              <a:t>pohranjen</a:t>
            </a:r>
            <a:r>
              <a:rPr lang="en-US" dirty="0"/>
              <a:t>, </a:t>
            </a:r>
            <a:r>
              <a:rPr lang="en-US" dirty="0" err="1"/>
              <a:t>kao</a:t>
            </a:r>
            <a:r>
              <a:rPr lang="en-US" dirty="0"/>
              <a:t> </a:t>
            </a:r>
            <a:r>
              <a:rPr lang="en-US" dirty="0" err="1"/>
              <a:t>i</a:t>
            </a:r>
            <a:r>
              <a:rPr lang="en-US" dirty="0"/>
              <a:t> </a:t>
            </a:r>
            <a:r>
              <a:rPr lang="en-US" dirty="0" err="1" smtClean="0"/>
              <a:t>mogućnost</a:t>
            </a:r>
            <a:r>
              <a:rPr lang="bs-Latn-BA" dirty="0" smtClean="0"/>
              <a:t> </a:t>
            </a:r>
            <a:r>
              <a:rPr lang="en-US" dirty="0" err="1" smtClean="0"/>
              <a:t>pristupa</a:t>
            </a:r>
            <a:r>
              <a:rPr lang="en-US" dirty="0" smtClean="0"/>
              <a:t> </a:t>
            </a:r>
            <a:r>
              <a:rPr lang="en-US" dirty="0" err="1"/>
              <a:t>takvom</a:t>
            </a:r>
            <a:r>
              <a:rPr lang="en-US" dirty="0"/>
              <a:t> </a:t>
            </a:r>
            <a:r>
              <a:rPr lang="en-US" dirty="0" err="1"/>
              <a:t>tekstu</a:t>
            </a:r>
            <a:r>
              <a:rPr lang="en-US" dirty="0"/>
              <a:t> </a:t>
            </a:r>
            <a:r>
              <a:rPr lang="en-US" dirty="0" err="1"/>
              <a:t>ugovora</a:t>
            </a:r>
            <a:r>
              <a:rPr lang="en-US" dirty="0"/>
              <a:t>;</a:t>
            </a:r>
          </a:p>
          <a:p>
            <a:pPr lvl="1"/>
            <a:r>
              <a:rPr lang="en-US" dirty="0"/>
              <a:t>c) </a:t>
            </a:r>
            <a:r>
              <a:rPr lang="en-US" dirty="0" err="1"/>
              <a:t>tehničkim</a:t>
            </a:r>
            <a:r>
              <a:rPr lang="en-US" dirty="0"/>
              <a:t> </a:t>
            </a:r>
            <a:r>
              <a:rPr lang="en-US" dirty="0" err="1"/>
              <a:t>sredstvima</a:t>
            </a:r>
            <a:r>
              <a:rPr lang="en-US" dirty="0"/>
              <a:t> </a:t>
            </a:r>
            <a:r>
              <a:rPr lang="en-US" dirty="0" err="1"/>
              <a:t>za</a:t>
            </a:r>
            <a:r>
              <a:rPr lang="en-US" dirty="0"/>
              <a:t> </a:t>
            </a:r>
            <a:r>
              <a:rPr lang="en-US" dirty="0" err="1"/>
              <a:t>prepoznavanje</a:t>
            </a:r>
            <a:r>
              <a:rPr lang="en-US" dirty="0"/>
              <a:t> </a:t>
            </a:r>
            <a:r>
              <a:rPr lang="en-US" dirty="0" err="1"/>
              <a:t>i</a:t>
            </a:r>
            <a:r>
              <a:rPr lang="en-US" dirty="0"/>
              <a:t> </a:t>
            </a:r>
            <a:r>
              <a:rPr lang="en-US" dirty="0" err="1"/>
              <a:t>ispravljanje</a:t>
            </a:r>
            <a:r>
              <a:rPr lang="en-US" dirty="0"/>
              <a:t> </a:t>
            </a:r>
            <a:r>
              <a:rPr lang="en-US" dirty="0" err="1"/>
              <a:t>unesenih</a:t>
            </a:r>
            <a:r>
              <a:rPr lang="en-US" dirty="0"/>
              <a:t> </a:t>
            </a:r>
            <a:r>
              <a:rPr lang="en-US" dirty="0" err="1"/>
              <a:t>grešaka</a:t>
            </a:r>
            <a:r>
              <a:rPr lang="en-US" dirty="0"/>
              <a:t> </a:t>
            </a:r>
            <a:r>
              <a:rPr lang="en-US" dirty="0" err="1"/>
              <a:t>prije</a:t>
            </a:r>
            <a:r>
              <a:rPr lang="en-US" dirty="0"/>
              <a:t> </a:t>
            </a:r>
            <a:r>
              <a:rPr lang="en-US" dirty="0" err="1"/>
              <a:t>davanja</a:t>
            </a:r>
            <a:r>
              <a:rPr lang="en-US" dirty="0"/>
              <a:t> </a:t>
            </a:r>
            <a:r>
              <a:rPr lang="en-US" dirty="0" err="1"/>
              <a:t>ugovorne</a:t>
            </a:r>
            <a:r>
              <a:rPr lang="en-US" dirty="0"/>
              <a:t> </a:t>
            </a:r>
            <a:r>
              <a:rPr lang="en-US" dirty="0" err="1"/>
              <a:t>izjave</a:t>
            </a:r>
            <a:r>
              <a:rPr lang="en-US" dirty="0"/>
              <a:t> </a:t>
            </a:r>
            <a:r>
              <a:rPr lang="en-US" dirty="0" err="1"/>
              <a:t>volje</a:t>
            </a:r>
            <a:r>
              <a:rPr lang="en-US" dirty="0"/>
              <a:t>;</a:t>
            </a:r>
          </a:p>
          <a:p>
            <a:pPr lvl="1"/>
            <a:r>
              <a:rPr lang="en-US" dirty="0"/>
              <a:t>d) </a:t>
            </a:r>
            <a:r>
              <a:rPr lang="en-US" dirty="0" err="1"/>
              <a:t>jezicima</a:t>
            </a:r>
            <a:r>
              <a:rPr lang="en-US" dirty="0"/>
              <a:t> </a:t>
            </a:r>
            <a:r>
              <a:rPr lang="en-US" dirty="0" err="1"/>
              <a:t>na</a:t>
            </a:r>
            <a:r>
              <a:rPr lang="en-US" dirty="0"/>
              <a:t> </a:t>
            </a:r>
            <a:r>
              <a:rPr lang="en-US" dirty="0" err="1"/>
              <a:t>kojima</a:t>
            </a:r>
            <a:r>
              <a:rPr lang="en-US" dirty="0"/>
              <a:t> se </a:t>
            </a:r>
            <a:r>
              <a:rPr lang="en-US" dirty="0" err="1"/>
              <a:t>ugovor</a:t>
            </a:r>
            <a:r>
              <a:rPr lang="en-US" dirty="0"/>
              <a:t> </a:t>
            </a:r>
            <a:r>
              <a:rPr lang="en-US" dirty="0" err="1"/>
              <a:t>može</a:t>
            </a:r>
            <a:r>
              <a:rPr lang="en-US" dirty="0"/>
              <a:t> </a:t>
            </a:r>
            <a:r>
              <a:rPr lang="en-US" dirty="0" err="1"/>
              <a:t>zaključiti</a:t>
            </a:r>
            <a:r>
              <a:rPr lang="en-US" dirty="0"/>
              <a:t>.</a:t>
            </a:r>
          </a:p>
          <a:p>
            <a:r>
              <a:rPr lang="en-US" dirty="0"/>
              <a:t>(2) </a:t>
            </a:r>
            <a:r>
              <a:rPr lang="en-US" dirty="0" err="1"/>
              <a:t>Davalac</a:t>
            </a:r>
            <a:r>
              <a:rPr lang="en-US" dirty="0"/>
              <a:t> </a:t>
            </a:r>
            <a:r>
              <a:rPr lang="en-US" dirty="0" err="1"/>
              <a:t>usluga</a:t>
            </a:r>
            <a:r>
              <a:rPr lang="en-US" dirty="0"/>
              <a:t> </a:t>
            </a:r>
            <a:r>
              <a:rPr lang="en-US" dirty="0" err="1"/>
              <a:t>dužan</a:t>
            </a:r>
            <a:r>
              <a:rPr lang="en-US" dirty="0"/>
              <a:t> je </a:t>
            </a:r>
            <a:r>
              <a:rPr lang="en-US" dirty="0" err="1"/>
              <a:t>naznačiti</a:t>
            </a:r>
            <a:r>
              <a:rPr lang="en-US" dirty="0"/>
              <a:t> </a:t>
            </a:r>
            <a:r>
              <a:rPr lang="en-US" dirty="0" err="1"/>
              <a:t>dobrovoljne</a:t>
            </a:r>
            <a:r>
              <a:rPr lang="en-US" dirty="0"/>
              <a:t> </a:t>
            </a:r>
            <a:r>
              <a:rPr lang="en-US" dirty="0" err="1"/>
              <a:t>kodekse</a:t>
            </a:r>
            <a:r>
              <a:rPr lang="en-US" dirty="0"/>
              <a:t> </a:t>
            </a:r>
            <a:r>
              <a:rPr lang="en-US" dirty="0" err="1"/>
              <a:t>poslovanja</a:t>
            </a:r>
            <a:r>
              <a:rPr lang="en-US" dirty="0"/>
              <a:t> </a:t>
            </a:r>
            <a:r>
              <a:rPr lang="en-US" dirty="0" err="1"/>
              <a:t>koje</a:t>
            </a:r>
            <a:r>
              <a:rPr lang="en-US" dirty="0"/>
              <a:t> </a:t>
            </a:r>
            <a:r>
              <a:rPr lang="en-US" dirty="0" err="1"/>
              <a:t>primjenjuje</a:t>
            </a:r>
            <a:r>
              <a:rPr lang="en-US" dirty="0"/>
              <a:t> </a:t>
            </a:r>
            <a:r>
              <a:rPr lang="en-US" dirty="0" err="1"/>
              <a:t>i</a:t>
            </a:r>
            <a:r>
              <a:rPr lang="en-US" dirty="0"/>
              <a:t> </a:t>
            </a:r>
            <a:r>
              <a:rPr lang="en-US" dirty="0" err="1"/>
              <a:t>osigurati</a:t>
            </a:r>
            <a:r>
              <a:rPr lang="en-US" dirty="0"/>
              <a:t> </a:t>
            </a:r>
            <a:r>
              <a:rPr lang="en-US" dirty="0" err="1" smtClean="0"/>
              <a:t>informacije</a:t>
            </a:r>
            <a:r>
              <a:rPr lang="bs-Latn-BA" dirty="0" smtClean="0"/>
              <a:t> </a:t>
            </a:r>
            <a:r>
              <a:rPr lang="en-US" dirty="0" smtClean="0"/>
              <a:t>o </a:t>
            </a:r>
            <a:r>
              <a:rPr lang="en-US" dirty="0" err="1"/>
              <a:t>elektronskom</a:t>
            </a:r>
            <a:r>
              <a:rPr lang="en-US" dirty="0"/>
              <a:t> </a:t>
            </a:r>
            <a:r>
              <a:rPr lang="en-US" dirty="0" err="1"/>
              <a:t>pristupu</a:t>
            </a:r>
            <a:r>
              <a:rPr lang="en-US" dirty="0"/>
              <a:t> </a:t>
            </a:r>
            <a:r>
              <a:rPr lang="en-US" dirty="0" err="1"/>
              <a:t>ovim</a:t>
            </a:r>
            <a:r>
              <a:rPr lang="en-US" dirty="0"/>
              <a:t> </a:t>
            </a:r>
            <a:r>
              <a:rPr lang="en-US" dirty="0" err="1"/>
              <a:t>kodeksima</a:t>
            </a:r>
            <a:r>
              <a:rPr lang="en-US" dirty="0"/>
              <a:t>.</a:t>
            </a:r>
          </a:p>
          <a:p>
            <a:r>
              <a:rPr lang="en-US" dirty="0"/>
              <a:t>(3) </a:t>
            </a:r>
            <a:r>
              <a:rPr lang="en-US" dirty="0" err="1"/>
              <a:t>Obaveze</a:t>
            </a:r>
            <a:r>
              <a:rPr lang="en-US" dirty="0"/>
              <a:t> </a:t>
            </a:r>
            <a:r>
              <a:rPr lang="en-US" dirty="0" err="1"/>
              <a:t>informiranja</a:t>
            </a:r>
            <a:r>
              <a:rPr lang="en-US" dirty="0"/>
              <a:t> </a:t>
            </a:r>
            <a:r>
              <a:rPr lang="en-US" dirty="0" err="1"/>
              <a:t>iz</a:t>
            </a:r>
            <a:r>
              <a:rPr lang="en-US" dirty="0"/>
              <a:t> </a:t>
            </a:r>
            <a:r>
              <a:rPr lang="en-US" dirty="0" err="1"/>
              <a:t>st.</a:t>
            </a:r>
            <a:r>
              <a:rPr lang="en-US" dirty="0"/>
              <a:t> (1) </a:t>
            </a:r>
            <a:r>
              <a:rPr lang="en-US" dirty="0" err="1"/>
              <a:t>i</a:t>
            </a:r>
            <a:r>
              <a:rPr lang="en-US" dirty="0"/>
              <a:t> (2) </a:t>
            </a:r>
            <a:r>
              <a:rPr lang="en-US" dirty="0" err="1"/>
              <a:t>ovog</a:t>
            </a:r>
            <a:r>
              <a:rPr lang="en-US" dirty="0"/>
              <a:t> </a:t>
            </a:r>
            <a:r>
              <a:rPr lang="en-US" dirty="0" err="1"/>
              <a:t>člana</a:t>
            </a:r>
            <a:r>
              <a:rPr lang="en-US" dirty="0"/>
              <a:t> ne </a:t>
            </a:r>
            <a:r>
              <a:rPr lang="en-US" dirty="0" err="1"/>
              <a:t>mogu</a:t>
            </a:r>
            <a:r>
              <a:rPr lang="en-US" dirty="0"/>
              <a:t> se </a:t>
            </a:r>
            <a:r>
              <a:rPr lang="en-US" dirty="0" err="1"/>
              <a:t>isključiti</a:t>
            </a:r>
            <a:r>
              <a:rPr lang="en-US" dirty="0"/>
              <a:t> </a:t>
            </a:r>
            <a:r>
              <a:rPr lang="en-US" dirty="0" err="1"/>
              <a:t>na</a:t>
            </a:r>
            <a:r>
              <a:rPr lang="en-US" dirty="0"/>
              <a:t> </a:t>
            </a:r>
            <a:r>
              <a:rPr lang="en-US" dirty="0" err="1"/>
              <a:t>štetu</a:t>
            </a:r>
            <a:r>
              <a:rPr lang="en-US" dirty="0"/>
              <a:t> </a:t>
            </a:r>
            <a:r>
              <a:rPr lang="en-US" dirty="0" err="1"/>
              <a:t>potrošača</a:t>
            </a:r>
            <a:r>
              <a:rPr lang="en-US" dirty="0"/>
              <a:t>. One ne </a:t>
            </a:r>
            <a:r>
              <a:rPr lang="en-US" dirty="0" err="1"/>
              <a:t>važe</a:t>
            </a:r>
            <a:r>
              <a:rPr lang="en-US" dirty="0"/>
              <a:t> </a:t>
            </a:r>
            <a:r>
              <a:rPr lang="en-US" dirty="0" err="1" smtClean="0"/>
              <a:t>za</a:t>
            </a:r>
            <a:r>
              <a:rPr lang="bs-Latn-BA" dirty="0" smtClean="0"/>
              <a:t> </a:t>
            </a:r>
            <a:r>
              <a:rPr lang="en-US" dirty="0" err="1" smtClean="0"/>
              <a:t>ugovore</a:t>
            </a:r>
            <a:r>
              <a:rPr lang="en-US" dirty="0" smtClean="0"/>
              <a:t> </a:t>
            </a:r>
            <a:r>
              <a:rPr lang="en-US" dirty="0" err="1"/>
              <a:t>koji</a:t>
            </a:r>
            <a:r>
              <a:rPr lang="en-US" dirty="0"/>
              <a:t> se </a:t>
            </a:r>
            <a:r>
              <a:rPr lang="en-US" dirty="0" err="1"/>
              <a:t>zaključuju</a:t>
            </a:r>
            <a:r>
              <a:rPr lang="en-US" dirty="0"/>
              <a:t> </a:t>
            </a:r>
            <a:r>
              <a:rPr lang="en-US" dirty="0" err="1"/>
              <a:t>isključivo</a:t>
            </a:r>
            <a:r>
              <a:rPr lang="en-US" dirty="0"/>
              <a:t> </a:t>
            </a:r>
            <a:r>
              <a:rPr lang="en-US" dirty="0" err="1"/>
              <a:t>putem</a:t>
            </a:r>
            <a:r>
              <a:rPr lang="en-US" dirty="0"/>
              <a:t> </a:t>
            </a:r>
            <a:r>
              <a:rPr lang="en-US" dirty="0" err="1"/>
              <a:t>elektronske</a:t>
            </a:r>
            <a:r>
              <a:rPr lang="en-US" dirty="0"/>
              <a:t> </a:t>
            </a:r>
            <a:r>
              <a:rPr lang="en-US" dirty="0" err="1"/>
              <a:t>pošte</a:t>
            </a:r>
            <a:r>
              <a:rPr lang="en-US" dirty="0"/>
              <a:t> </a:t>
            </a:r>
            <a:r>
              <a:rPr lang="en-US" dirty="0" err="1"/>
              <a:t>ili</a:t>
            </a:r>
            <a:r>
              <a:rPr lang="en-US" dirty="0"/>
              <a:t> </a:t>
            </a:r>
            <a:r>
              <a:rPr lang="en-US" dirty="0" err="1"/>
              <a:t>njoj</a:t>
            </a:r>
            <a:r>
              <a:rPr lang="en-US" dirty="0"/>
              <a:t> </a:t>
            </a:r>
            <a:r>
              <a:rPr lang="en-US" dirty="0" err="1"/>
              <a:t>jednake</a:t>
            </a:r>
            <a:r>
              <a:rPr lang="en-US" dirty="0"/>
              <a:t> </a:t>
            </a:r>
            <a:r>
              <a:rPr lang="en-US" dirty="0" err="1"/>
              <a:t>individualne</a:t>
            </a:r>
            <a:r>
              <a:rPr lang="en-US" dirty="0"/>
              <a:t> </a:t>
            </a:r>
            <a:r>
              <a:rPr lang="en-US" dirty="0" err="1"/>
              <a:t>komunikacije</a:t>
            </a:r>
            <a:r>
              <a:rPr lang="en-US" dirty="0"/>
              <a:t>.</a:t>
            </a:r>
          </a:p>
          <a:p>
            <a:r>
              <a:rPr lang="en-US" dirty="0"/>
              <a:t>(4) </a:t>
            </a:r>
            <a:r>
              <a:rPr lang="en-US" dirty="0" err="1"/>
              <a:t>Ostale</a:t>
            </a:r>
            <a:r>
              <a:rPr lang="en-US" dirty="0"/>
              <a:t> </a:t>
            </a:r>
            <a:r>
              <a:rPr lang="en-US" dirty="0" err="1"/>
              <a:t>obaveze</a:t>
            </a:r>
            <a:r>
              <a:rPr lang="en-US" dirty="0"/>
              <a:t> </a:t>
            </a:r>
            <a:r>
              <a:rPr lang="en-US" dirty="0" err="1"/>
              <a:t>informiranja</a:t>
            </a:r>
            <a:r>
              <a:rPr lang="en-US" dirty="0"/>
              <a:t> </a:t>
            </a:r>
            <a:r>
              <a:rPr lang="en-US" dirty="0" err="1"/>
              <a:t>davaoca</a:t>
            </a:r>
            <a:r>
              <a:rPr lang="en-US" dirty="0"/>
              <a:t> </a:t>
            </a:r>
            <a:r>
              <a:rPr lang="en-US" dirty="0" err="1"/>
              <a:t>usluga</a:t>
            </a:r>
            <a:r>
              <a:rPr lang="en-US" dirty="0"/>
              <a:t> </a:t>
            </a:r>
            <a:r>
              <a:rPr lang="en-US" dirty="0" err="1"/>
              <a:t>ostaju</a:t>
            </a:r>
            <a:r>
              <a:rPr lang="en-US" dirty="0"/>
              <a:t> </a:t>
            </a:r>
            <a:r>
              <a:rPr lang="en-US" dirty="0" err="1"/>
              <a:t>nepromijenjene</a:t>
            </a:r>
            <a:r>
              <a:rPr lang="en-US" dirty="0"/>
              <a:t>.</a:t>
            </a:r>
          </a:p>
        </p:txBody>
      </p:sp>
    </p:spTree>
    <p:extLst>
      <p:ext uri="{BB962C8B-B14F-4D97-AF65-F5344CB8AC3E}">
        <p14:creationId xmlns:p14="http://schemas.microsoft.com/office/powerpoint/2010/main" val="19853071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28650" y="1013988"/>
            <a:ext cx="7886700" cy="5162975"/>
          </a:xfrm>
        </p:spPr>
        <p:txBody>
          <a:bodyPr>
            <a:normAutofit fontScale="92500"/>
          </a:bodyPr>
          <a:lstStyle/>
          <a:p>
            <a:r>
              <a:rPr lang="en-US" dirty="0" err="1"/>
              <a:t>Član</a:t>
            </a:r>
            <a:r>
              <a:rPr lang="en-US" dirty="0"/>
              <a:t> </a:t>
            </a:r>
            <a:r>
              <a:rPr lang="en-US" dirty="0" smtClean="0"/>
              <a:t>20</a:t>
            </a:r>
            <a:r>
              <a:rPr lang="bs-Latn-BA" dirty="0"/>
              <a:t> </a:t>
            </a:r>
            <a:r>
              <a:rPr lang="bs-Latn-BA" dirty="0" smtClean="0"/>
              <a:t>ZEPPP </a:t>
            </a:r>
            <a:r>
              <a:rPr lang="en-US" dirty="0" smtClean="0"/>
              <a:t>(</a:t>
            </a:r>
            <a:r>
              <a:rPr lang="en-US" dirty="0" err="1"/>
              <a:t>Davanje</a:t>
            </a:r>
            <a:r>
              <a:rPr lang="en-US" dirty="0"/>
              <a:t> </a:t>
            </a:r>
            <a:r>
              <a:rPr lang="en-US" dirty="0" err="1"/>
              <a:t>ugovorne</a:t>
            </a:r>
            <a:r>
              <a:rPr lang="en-US" dirty="0"/>
              <a:t> </a:t>
            </a:r>
            <a:r>
              <a:rPr lang="en-US" dirty="0" err="1"/>
              <a:t>izjave</a:t>
            </a:r>
            <a:r>
              <a:rPr lang="en-US" dirty="0"/>
              <a:t> </a:t>
            </a:r>
            <a:r>
              <a:rPr lang="en-US" dirty="0" err="1"/>
              <a:t>volje</a:t>
            </a:r>
            <a:r>
              <a:rPr lang="en-US" dirty="0"/>
              <a:t>)</a:t>
            </a:r>
          </a:p>
          <a:p>
            <a:r>
              <a:rPr lang="en-US" dirty="0"/>
              <a:t>(1) </a:t>
            </a:r>
            <a:r>
              <a:rPr lang="en-US" dirty="0" err="1"/>
              <a:t>Davalac</a:t>
            </a:r>
            <a:r>
              <a:rPr lang="en-US" dirty="0"/>
              <a:t> </a:t>
            </a:r>
            <a:r>
              <a:rPr lang="en-US" dirty="0" err="1"/>
              <a:t>usluga</a:t>
            </a:r>
            <a:r>
              <a:rPr lang="en-US" dirty="0"/>
              <a:t> </a:t>
            </a:r>
            <a:r>
              <a:rPr lang="en-US" dirty="0" err="1"/>
              <a:t>dužan</a:t>
            </a:r>
            <a:r>
              <a:rPr lang="en-US" dirty="0"/>
              <a:t> je </a:t>
            </a:r>
            <a:r>
              <a:rPr lang="en-US" dirty="0" err="1"/>
              <a:t>korisniku</a:t>
            </a:r>
            <a:r>
              <a:rPr lang="en-US" dirty="0"/>
              <a:t> </a:t>
            </a:r>
            <a:r>
              <a:rPr lang="en-US" dirty="0" err="1"/>
              <a:t>staviti</a:t>
            </a:r>
            <a:r>
              <a:rPr lang="en-US" dirty="0"/>
              <a:t> </a:t>
            </a:r>
            <a:r>
              <a:rPr lang="en-US" dirty="0" err="1"/>
              <a:t>na</a:t>
            </a:r>
            <a:r>
              <a:rPr lang="en-US" dirty="0"/>
              <a:t> </a:t>
            </a:r>
            <a:r>
              <a:rPr lang="en-US" dirty="0" err="1"/>
              <a:t>raspolaganje</a:t>
            </a:r>
            <a:r>
              <a:rPr lang="en-US" dirty="0"/>
              <a:t> </a:t>
            </a:r>
            <a:r>
              <a:rPr lang="en-US" dirty="0" err="1"/>
              <a:t>adekvatna</a:t>
            </a:r>
            <a:r>
              <a:rPr lang="en-US" dirty="0"/>
              <a:t>, </a:t>
            </a:r>
            <a:r>
              <a:rPr lang="en-US" dirty="0" err="1"/>
              <a:t>efikasna</a:t>
            </a:r>
            <a:r>
              <a:rPr lang="en-US" dirty="0"/>
              <a:t> </a:t>
            </a:r>
            <a:r>
              <a:rPr lang="en-US" dirty="0" err="1"/>
              <a:t>i</a:t>
            </a:r>
            <a:r>
              <a:rPr lang="en-US" dirty="0"/>
              <a:t> </a:t>
            </a:r>
            <a:r>
              <a:rPr lang="en-US" dirty="0" err="1"/>
              <a:t>dostupna</a:t>
            </a:r>
            <a:r>
              <a:rPr lang="en-US" dirty="0"/>
              <a:t> </a:t>
            </a:r>
            <a:r>
              <a:rPr lang="en-US" dirty="0" err="1"/>
              <a:t>tehnička</a:t>
            </a:r>
            <a:r>
              <a:rPr lang="en-US" dirty="0"/>
              <a:t> </a:t>
            </a:r>
            <a:r>
              <a:rPr lang="en-US" dirty="0" err="1" smtClean="0"/>
              <a:t>sredstva</a:t>
            </a:r>
            <a:r>
              <a:rPr lang="en-US" dirty="0" smtClean="0"/>
              <a:t>,</a:t>
            </a:r>
            <a:r>
              <a:rPr lang="bs-Latn-BA" dirty="0" smtClean="0"/>
              <a:t> </a:t>
            </a:r>
            <a:r>
              <a:rPr lang="en-US" dirty="0" err="1" smtClean="0"/>
              <a:t>pomoću</a:t>
            </a:r>
            <a:r>
              <a:rPr lang="en-US" dirty="0" smtClean="0"/>
              <a:t> </a:t>
            </a:r>
            <a:r>
              <a:rPr lang="en-US" dirty="0" err="1"/>
              <a:t>kojih</a:t>
            </a:r>
            <a:r>
              <a:rPr lang="en-US" dirty="0"/>
              <a:t> </a:t>
            </a:r>
            <a:r>
              <a:rPr lang="en-US" dirty="0" err="1"/>
              <a:t>može</a:t>
            </a:r>
            <a:r>
              <a:rPr lang="en-US" dirty="0"/>
              <a:t>, </a:t>
            </a:r>
            <a:r>
              <a:rPr lang="en-US" dirty="0" err="1"/>
              <a:t>prije</a:t>
            </a:r>
            <a:r>
              <a:rPr lang="en-US" dirty="0"/>
              <a:t> </a:t>
            </a:r>
            <a:r>
              <a:rPr lang="en-US" dirty="0" err="1"/>
              <a:t>davanja</a:t>
            </a:r>
            <a:r>
              <a:rPr lang="en-US" dirty="0"/>
              <a:t> </a:t>
            </a:r>
            <a:r>
              <a:rPr lang="en-US" dirty="0" err="1"/>
              <a:t>svoje</a:t>
            </a:r>
            <a:r>
              <a:rPr lang="en-US" dirty="0"/>
              <a:t> </a:t>
            </a:r>
            <a:r>
              <a:rPr lang="en-US" dirty="0" err="1"/>
              <a:t>ugovorne</a:t>
            </a:r>
            <a:r>
              <a:rPr lang="en-US" dirty="0"/>
              <a:t> </a:t>
            </a:r>
            <a:r>
              <a:rPr lang="en-US" dirty="0" err="1"/>
              <a:t>izjave</a:t>
            </a:r>
            <a:r>
              <a:rPr lang="en-US" dirty="0"/>
              <a:t> </a:t>
            </a:r>
            <a:r>
              <a:rPr lang="en-US" dirty="0" err="1"/>
              <a:t>volje</a:t>
            </a:r>
            <a:r>
              <a:rPr lang="en-US" dirty="0"/>
              <a:t>, </a:t>
            </a:r>
            <a:r>
              <a:rPr lang="en-US" dirty="0" err="1"/>
              <a:t>prepoznati</a:t>
            </a:r>
            <a:r>
              <a:rPr lang="en-US" dirty="0"/>
              <a:t> </a:t>
            </a:r>
            <a:r>
              <a:rPr lang="en-US" dirty="0" err="1"/>
              <a:t>i</a:t>
            </a:r>
            <a:r>
              <a:rPr lang="en-US" dirty="0"/>
              <a:t> </a:t>
            </a:r>
            <a:r>
              <a:rPr lang="en-US" dirty="0" err="1"/>
              <a:t>ispraviti</a:t>
            </a:r>
            <a:r>
              <a:rPr lang="en-US" dirty="0"/>
              <a:t> </a:t>
            </a:r>
            <a:r>
              <a:rPr lang="en-US" dirty="0" err="1"/>
              <a:t>unesene</a:t>
            </a:r>
            <a:r>
              <a:rPr lang="en-US" dirty="0"/>
              <a:t> </a:t>
            </a:r>
            <a:r>
              <a:rPr lang="en-US" dirty="0" err="1"/>
              <a:t>greške</a:t>
            </a:r>
            <a:r>
              <a:rPr lang="en-US" dirty="0"/>
              <a:t>.</a:t>
            </a:r>
          </a:p>
          <a:p>
            <a:r>
              <a:rPr lang="en-US" dirty="0"/>
              <a:t>(2) </a:t>
            </a:r>
            <a:r>
              <a:rPr lang="en-US" dirty="0" err="1"/>
              <a:t>Davalac</a:t>
            </a:r>
            <a:r>
              <a:rPr lang="en-US" dirty="0"/>
              <a:t> </a:t>
            </a:r>
            <a:r>
              <a:rPr lang="en-US" dirty="0" err="1"/>
              <a:t>usluga</a:t>
            </a:r>
            <a:r>
              <a:rPr lang="en-US" dirty="0"/>
              <a:t> </a:t>
            </a:r>
            <a:r>
              <a:rPr lang="en-US" dirty="0" err="1"/>
              <a:t>dužan</a:t>
            </a:r>
            <a:r>
              <a:rPr lang="en-US" dirty="0"/>
              <a:t> je, </a:t>
            </a:r>
            <a:r>
              <a:rPr lang="en-US" dirty="0" err="1"/>
              <a:t>bez</a:t>
            </a:r>
            <a:r>
              <a:rPr lang="en-US" dirty="0"/>
              <a:t> </a:t>
            </a:r>
            <a:r>
              <a:rPr lang="en-US" dirty="0" err="1"/>
              <a:t>odgađanja</a:t>
            </a:r>
            <a:r>
              <a:rPr lang="en-US" dirty="0"/>
              <a:t>, </a:t>
            </a:r>
            <a:r>
              <a:rPr lang="en-US" dirty="0" err="1"/>
              <a:t>elektronskim</a:t>
            </a:r>
            <a:r>
              <a:rPr lang="en-US" dirty="0"/>
              <a:t> </a:t>
            </a:r>
            <a:r>
              <a:rPr lang="en-US" dirty="0" err="1"/>
              <a:t>putem</a:t>
            </a:r>
            <a:r>
              <a:rPr lang="en-US" dirty="0"/>
              <a:t>, </a:t>
            </a:r>
            <a:r>
              <a:rPr lang="en-US" dirty="0" err="1"/>
              <a:t>potvrditi</a:t>
            </a:r>
            <a:r>
              <a:rPr lang="en-US" dirty="0"/>
              <a:t> </a:t>
            </a:r>
            <a:r>
              <a:rPr lang="en-US" dirty="0" err="1"/>
              <a:t>korisniku</a:t>
            </a:r>
            <a:r>
              <a:rPr lang="en-US" dirty="0"/>
              <a:t> </a:t>
            </a:r>
            <a:r>
              <a:rPr lang="en-US" dirty="0" err="1"/>
              <a:t>prijem</a:t>
            </a:r>
            <a:r>
              <a:rPr lang="en-US" dirty="0"/>
              <a:t> </a:t>
            </a:r>
            <a:r>
              <a:rPr lang="en-US" dirty="0" err="1" smtClean="0"/>
              <a:t>elektronske</a:t>
            </a:r>
            <a:r>
              <a:rPr lang="bs-Latn-BA" dirty="0" smtClean="0"/>
              <a:t> </a:t>
            </a:r>
            <a:r>
              <a:rPr lang="en-US" dirty="0" err="1" smtClean="0"/>
              <a:t>ugovorne</a:t>
            </a:r>
            <a:r>
              <a:rPr lang="en-US" dirty="0" smtClean="0"/>
              <a:t> </a:t>
            </a:r>
            <a:r>
              <a:rPr lang="en-US" dirty="0" err="1"/>
              <a:t>izjave</a:t>
            </a:r>
            <a:r>
              <a:rPr lang="en-US" dirty="0"/>
              <a:t> </a:t>
            </a:r>
            <a:r>
              <a:rPr lang="en-US" dirty="0" err="1"/>
              <a:t>volje</a:t>
            </a:r>
            <a:r>
              <a:rPr lang="en-US" dirty="0"/>
              <a:t>.</a:t>
            </a:r>
          </a:p>
          <a:p>
            <a:r>
              <a:rPr lang="en-US" dirty="0"/>
              <a:t>(3) </a:t>
            </a:r>
            <a:r>
              <a:rPr lang="en-US" dirty="0" err="1"/>
              <a:t>Obaveze</a:t>
            </a:r>
            <a:r>
              <a:rPr lang="en-US" dirty="0"/>
              <a:t> </a:t>
            </a:r>
            <a:r>
              <a:rPr lang="en-US" dirty="0" err="1"/>
              <a:t>davaoca</a:t>
            </a:r>
            <a:r>
              <a:rPr lang="en-US" dirty="0"/>
              <a:t> </a:t>
            </a:r>
            <a:r>
              <a:rPr lang="en-US" dirty="0" err="1"/>
              <a:t>usluga</a:t>
            </a:r>
            <a:r>
              <a:rPr lang="en-US" dirty="0"/>
              <a:t> </a:t>
            </a:r>
            <a:r>
              <a:rPr lang="en-US" dirty="0" err="1"/>
              <a:t>iz</a:t>
            </a:r>
            <a:r>
              <a:rPr lang="en-US" dirty="0"/>
              <a:t> </a:t>
            </a:r>
            <a:r>
              <a:rPr lang="en-US" dirty="0" err="1"/>
              <a:t>st.</a:t>
            </a:r>
            <a:r>
              <a:rPr lang="en-US" dirty="0"/>
              <a:t> (1) </a:t>
            </a:r>
            <a:r>
              <a:rPr lang="en-US" dirty="0" err="1"/>
              <a:t>i</a:t>
            </a:r>
            <a:r>
              <a:rPr lang="en-US" dirty="0"/>
              <a:t> (2) </a:t>
            </a:r>
            <a:r>
              <a:rPr lang="en-US" dirty="0" err="1"/>
              <a:t>ovog</a:t>
            </a:r>
            <a:r>
              <a:rPr lang="en-US" dirty="0"/>
              <a:t> </a:t>
            </a:r>
            <a:r>
              <a:rPr lang="en-US" dirty="0" err="1"/>
              <a:t>člana</a:t>
            </a:r>
            <a:r>
              <a:rPr lang="en-US" dirty="0"/>
              <a:t> ne </a:t>
            </a:r>
            <a:r>
              <a:rPr lang="en-US" dirty="0" err="1"/>
              <a:t>mogu</a:t>
            </a:r>
            <a:r>
              <a:rPr lang="en-US" dirty="0"/>
              <a:t> se </a:t>
            </a:r>
            <a:r>
              <a:rPr lang="en-US" dirty="0" err="1"/>
              <a:t>isključiti</a:t>
            </a:r>
            <a:r>
              <a:rPr lang="en-US" dirty="0"/>
              <a:t> </a:t>
            </a:r>
            <a:r>
              <a:rPr lang="en-US" dirty="0" err="1"/>
              <a:t>na</a:t>
            </a:r>
            <a:r>
              <a:rPr lang="en-US" dirty="0"/>
              <a:t> </a:t>
            </a:r>
            <a:r>
              <a:rPr lang="en-US" dirty="0" err="1"/>
              <a:t>štetu</a:t>
            </a:r>
            <a:r>
              <a:rPr lang="en-US" dirty="0"/>
              <a:t> </a:t>
            </a:r>
            <a:r>
              <a:rPr lang="en-US" dirty="0" err="1"/>
              <a:t>potrošača</a:t>
            </a:r>
            <a:r>
              <a:rPr lang="en-US" dirty="0"/>
              <a:t>. One ne </a:t>
            </a:r>
            <a:r>
              <a:rPr lang="en-US" dirty="0" err="1"/>
              <a:t>važe</a:t>
            </a:r>
            <a:r>
              <a:rPr lang="en-US" dirty="0"/>
              <a:t> </a:t>
            </a:r>
            <a:r>
              <a:rPr lang="en-US" dirty="0" err="1" smtClean="0"/>
              <a:t>za</a:t>
            </a:r>
            <a:r>
              <a:rPr lang="bs-Latn-BA" dirty="0" smtClean="0"/>
              <a:t> </a:t>
            </a:r>
            <a:r>
              <a:rPr lang="en-US" dirty="0" err="1" smtClean="0"/>
              <a:t>ugovore</a:t>
            </a:r>
            <a:r>
              <a:rPr lang="en-US" dirty="0" smtClean="0"/>
              <a:t> </a:t>
            </a:r>
            <a:r>
              <a:rPr lang="en-US" dirty="0" err="1"/>
              <a:t>zaključene</a:t>
            </a:r>
            <a:r>
              <a:rPr lang="en-US" dirty="0"/>
              <a:t> </a:t>
            </a:r>
            <a:r>
              <a:rPr lang="en-US" dirty="0" err="1"/>
              <a:t>isključivo</a:t>
            </a:r>
            <a:r>
              <a:rPr lang="en-US" dirty="0"/>
              <a:t> </a:t>
            </a:r>
            <a:r>
              <a:rPr lang="en-US" dirty="0" err="1"/>
              <a:t>putem</a:t>
            </a:r>
            <a:r>
              <a:rPr lang="en-US" dirty="0"/>
              <a:t> </a:t>
            </a:r>
            <a:r>
              <a:rPr lang="en-US" dirty="0" err="1"/>
              <a:t>elektronske</a:t>
            </a:r>
            <a:r>
              <a:rPr lang="en-US" dirty="0"/>
              <a:t> </a:t>
            </a:r>
            <a:r>
              <a:rPr lang="en-US" dirty="0" err="1"/>
              <a:t>pošte</a:t>
            </a:r>
            <a:r>
              <a:rPr lang="en-US" dirty="0"/>
              <a:t> </a:t>
            </a:r>
            <a:r>
              <a:rPr lang="en-US" dirty="0" err="1"/>
              <a:t>ili</a:t>
            </a:r>
            <a:r>
              <a:rPr lang="en-US" dirty="0"/>
              <a:t> </a:t>
            </a:r>
            <a:r>
              <a:rPr lang="en-US" dirty="0" err="1"/>
              <a:t>njoj</a:t>
            </a:r>
            <a:r>
              <a:rPr lang="en-US" dirty="0"/>
              <a:t> </a:t>
            </a:r>
            <a:r>
              <a:rPr lang="en-US" dirty="0" err="1"/>
              <a:t>jednake</a:t>
            </a:r>
            <a:r>
              <a:rPr lang="en-US" dirty="0"/>
              <a:t> </a:t>
            </a:r>
            <a:r>
              <a:rPr lang="en-US" dirty="0" err="1"/>
              <a:t>individualne</a:t>
            </a:r>
            <a:r>
              <a:rPr lang="en-US" dirty="0"/>
              <a:t> </a:t>
            </a:r>
            <a:r>
              <a:rPr lang="en-US" dirty="0" err="1"/>
              <a:t>komunikacije</a:t>
            </a:r>
            <a:r>
              <a:rPr lang="en-US" dirty="0"/>
              <a:t>.</a:t>
            </a:r>
          </a:p>
        </p:txBody>
      </p:sp>
    </p:spTree>
    <p:extLst>
      <p:ext uri="{BB962C8B-B14F-4D97-AF65-F5344CB8AC3E}">
        <p14:creationId xmlns:p14="http://schemas.microsoft.com/office/powerpoint/2010/main" val="15661648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Član</a:t>
            </a:r>
            <a:r>
              <a:rPr lang="en-US" dirty="0"/>
              <a:t> </a:t>
            </a:r>
            <a:r>
              <a:rPr lang="en-US" dirty="0" smtClean="0"/>
              <a:t>21</a:t>
            </a:r>
            <a:r>
              <a:rPr lang="bs-Latn-BA" dirty="0" smtClean="0"/>
              <a:t> ZEPPP </a:t>
            </a:r>
            <a:r>
              <a:rPr lang="en-US" dirty="0" smtClean="0"/>
              <a:t>(</a:t>
            </a:r>
            <a:r>
              <a:rPr lang="en-US" dirty="0" err="1"/>
              <a:t>Ugovorne</a:t>
            </a:r>
            <a:r>
              <a:rPr lang="en-US" dirty="0"/>
              <a:t> </a:t>
            </a:r>
            <a:r>
              <a:rPr lang="en-US" dirty="0" err="1"/>
              <a:t>odredbe</a:t>
            </a:r>
            <a:r>
              <a:rPr lang="en-US" dirty="0"/>
              <a:t> </a:t>
            </a:r>
            <a:r>
              <a:rPr lang="en-US" dirty="0" err="1"/>
              <a:t>i</a:t>
            </a:r>
            <a:r>
              <a:rPr lang="en-US" dirty="0"/>
              <a:t> </a:t>
            </a:r>
            <a:r>
              <a:rPr lang="en-US" dirty="0" err="1"/>
              <a:t>opći</a:t>
            </a:r>
            <a:r>
              <a:rPr lang="en-US" dirty="0"/>
              <a:t> </a:t>
            </a:r>
            <a:r>
              <a:rPr lang="en-US" dirty="0" err="1"/>
              <a:t>uvjeti</a:t>
            </a:r>
            <a:r>
              <a:rPr lang="en-US" dirty="0"/>
              <a:t> </a:t>
            </a:r>
            <a:r>
              <a:rPr lang="en-US" dirty="0" err="1"/>
              <a:t>poslovanja</a:t>
            </a:r>
            <a:r>
              <a:rPr lang="en-US" dirty="0"/>
              <a:t>)</a:t>
            </a:r>
          </a:p>
          <a:p>
            <a:r>
              <a:rPr lang="en-US" dirty="0" err="1"/>
              <a:t>Davalac</a:t>
            </a:r>
            <a:r>
              <a:rPr lang="en-US" dirty="0"/>
              <a:t> </a:t>
            </a:r>
            <a:r>
              <a:rPr lang="en-US" dirty="0" err="1"/>
              <a:t>usluga</a:t>
            </a:r>
            <a:r>
              <a:rPr lang="en-US" dirty="0"/>
              <a:t> </a:t>
            </a:r>
            <a:r>
              <a:rPr lang="en-US" dirty="0" err="1"/>
              <a:t>dužan</a:t>
            </a:r>
            <a:r>
              <a:rPr lang="en-US" dirty="0"/>
              <a:t> je </a:t>
            </a:r>
            <a:r>
              <a:rPr lang="en-US" dirty="0" err="1"/>
              <a:t>staviti</a:t>
            </a:r>
            <a:r>
              <a:rPr lang="en-US" dirty="0"/>
              <a:t> </a:t>
            </a:r>
            <a:r>
              <a:rPr lang="en-US" dirty="0" err="1"/>
              <a:t>korisniku</a:t>
            </a:r>
            <a:r>
              <a:rPr lang="en-US" dirty="0"/>
              <a:t> </a:t>
            </a:r>
            <a:r>
              <a:rPr lang="en-US" dirty="0" err="1"/>
              <a:t>na</a:t>
            </a:r>
            <a:r>
              <a:rPr lang="en-US" dirty="0"/>
              <a:t> </a:t>
            </a:r>
            <a:r>
              <a:rPr lang="en-US" dirty="0" err="1"/>
              <a:t>raspolaganje</a:t>
            </a:r>
            <a:r>
              <a:rPr lang="en-US" dirty="0"/>
              <a:t> </a:t>
            </a:r>
            <a:r>
              <a:rPr lang="en-US" dirty="0" err="1"/>
              <a:t>ugovorne</a:t>
            </a:r>
            <a:r>
              <a:rPr lang="en-US" dirty="0"/>
              <a:t> </a:t>
            </a:r>
            <a:r>
              <a:rPr lang="en-US" dirty="0" err="1"/>
              <a:t>odredbe</a:t>
            </a:r>
            <a:r>
              <a:rPr lang="en-US" dirty="0"/>
              <a:t> </a:t>
            </a:r>
            <a:r>
              <a:rPr lang="en-US" dirty="0" err="1"/>
              <a:t>i</a:t>
            </a:r>
            <a:r>
              <a:rPr lang="en-US" dirty="0"/>
              <a:t> </a:t>
            </a:r>
            <a:r>
              <a:rPr lang="en-US" dirty="0" err="1"/>
              <a:t>opće</a:t>
            </a:r>
            <a:r>
              <a:rPr lang="en-US" dirty="0"/>
              <a:t> </a:t>
            </a:r>
            <a:r>
              <a:rPr lang="en-US" dirty="0" err="1"/>
              <a:t>uvjete</a:t>
            </a:r>
            <a:r>
              <a:rPr lang="en-US" dirty="0"/>
              <a:t> </a:t>
            </a:r>
            <a:r>
              <a:rPr lang="en-US" dirty="0" err="1"/>
              <a:t>poslovanja</a:t>
            </a:r>
            <a:r>
              <a:rPr lang="en-US" dirty="0"/>
              <a:t>, </a:t>
            </a:r>
            <a:r>
              <a:rPr lang="en-US" dirty="0" err="1"/>
              <a:t>tako</a:t>
            </a:r>
            <a:r>
              <a:rPr lang="en-US" dirty="0"/>
              <a:t> da </a:t>
            </a:r>
            <a:r>
              <a:rPr lang="en-US" dirty="0" err="1" smtClean="0"/>
              <a:t>ih</a:t>
            </a:r>
            <a:r>
              <a:rPr lang="bs-Latn-BA" dirty="0" smtClean="0"/>
              <a:t> </a:t>
            </a:r>
            <a:r>
              <a:rPr lang="en-US" dirty="0" err="1" smtClean="0"/>
              <a:t>može</a:t>
            </a:r>
            <a:r>
              <a:rPr lang="en-US" dirty="0" smtClean="0"/>
              <a:t> </a:t>
            </a:r>
            <a:r>
              <a:rPr lang="en-US" dirty="0" err="1"/>
              <a:t>sačuvati</a:t>
            </a:r>
            <a:r>
              <a:rPr lang="en-US" dirty="0"/>
              <a:t> </a:t>
            </a:r>
            <a:r>
              <a:rPr lang="en-US" dirty="0" err="1"/>
              <a:t>i</a:t>
            </a:r>
            <a:r>
              <a:rPr lang="en-US" dirty="0"/>
              <a:t> </a:t>
            </a:r>
            <a:r>
              <a:rPr lang="en-US" dirty="0" err="1"/>
              <a:t>reproducirati</a:t>
            </a:r>
            <a:r>
              <a:rPr lang="en-US" dirty="0"/>
              <a:t>. </a:t>
            </a:r>
            <a:r>
              <a:rPr lang="en-US" dirty="0" err="1"/>
              <a:t>Ove</a:t>
            </a:r>
            <a:r>
              <a:rPr lang="en-US" dirty="0"/>
              <a:t> </a:t>
            </a:r>
            <a:r>
              <a:rPr lang="en-US" dirty="0" err="1"/>
              <a:t>obaveze</a:t>
            </a:r>
            <a:r>
              <a:rPr lang="en-US" dirty="0"/>
              <a:t> ne </a:t>
            </a:r>
            <a:r>
              <a:rPr lang="en-US" dirty="0" err="1"/>
              <a:t>mogu</a:t>
            </a:r>
            <a:r>
              <a:rPr lang="en-US" dirty="0"/>
              <a:t> se </a:t>
            </a:r>
            <a:r>
              <a:rPr lang="en-US" dirty="0" err="1"/>
              <a:t>isključiti</a:t>
            </a:r>
            <a:r>
              <a:rPr lang="en-US" dirty="0"/>
              <a:t> </a:t>
            </a:r>
            <a:r>
              <a:rPr lang="en-US" dirty="0" err="1"/>
              <a:t>na</a:t>
            </a:r>
            <a:r>
              <a:rPr lang="en-US" dirty="0"/>
              <a:t> </a:t>
            </a:r>
            <a:r>
              <a:rPr lang="en-US" dirty="0" err="1"/>
              <a:t>štetu</a:t>
            </a:r>
            <a:r>
              <a:rPr lang="en-US" dirty="0"/>
              <a:t> </a:t>
            </a:r>
            <a:r>
              <a:rPr lang="en-US" dirty="0" err="1"/>
              <a:t>potrošača</a:t>
            </a:r>
            <a:r>
              <a:rPr lang="en-US" dirty="0"/>
              <a:t>.</a:t>
            </a:r>
          </a:p>
        </p:txBody>
      </p:sp>
    </p:spTree>
    <p:extLst>
      <p:ext uri="{BB962C8B-B14F-4D97-AF65-F5344CB8AC3E}">
        <p14:creationId xmlns:p14="http://schemas.microsoft.com/office/powerpoint/2010/main" val="40579209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Član</a:t>
            </a:r>
            <a:r>
              <a:rPr lang="en-US" dirty="0"/>
              <a:t> </a:t>
            </a:r>
            <a:r>
              <a:rPr lang="en-US" dirty="0" smtClean="0"/>
              <a:t>22</a:t>
            </a:r>
            <a:r>
              <a:rPr lang="bs-Latn-BA" dirty="0" smtClean="0"/>
              <a:t> ZEPPP </a:t>
            </a:r>
            <a:r>
              <a:rPr lang="en-US" dirty="0" smtClean="0"/>
              <a:t>(</a:t>
            </a:r>
            <a:r>
              <a:rPr lang="en-US" dirty="0" err="1" smtClean="0"/>
              <a:t>Prijem</a:t>
            </a:r>
            <a:r>
              <a:rPr lang="en-US" dirty="0" smtClean="0"/>
              <a:t> </a:t>
            </a:r>
            <a:r>
              <a:rPr lang="en-US" dirty="0" err="1"/>
              <a:t>elektronske</a:t>
            </a:r>
            <a:r>
              <a:rPr lang="en-US" dirty="0"/>
              <a:t> </a:t>
            </a:r>
            <a:r>
              <a:rPr lang="en-US" dirty="0" err="1"/>
              <a:t>izjave</a:t>
            </a:r>
            <a:r>
              <a:rPr lang="en-US" dirty="0"/>
              <a:t> </a:t>
            </a:r>
            <a:r>
              <a:rPr lang="en-US" dirty="0" err="1"/>
              <a:t>volje</a:t>
            </a:r>
            <a:r>
              <a:rPr lang="en-US" dirty="0"/>
              <a:t>)</a:t>
            </a:r>
          </a:p>
          <a:p>
            <a:r>
              <a:rPr lang="en-US" dirty="0" err="1"/>
              <a:t>Elektronske</a:t>
            </a:r>
            <a:r>
              <a:rPr lang="en-US" dirty="0"/>
              <a:t> </a:t>
            </a:r>
            <a:r>
              <a:rPr lang="en-US" dirty="0" err="1"/>
              <a:t>ugovorne</a:t>
            </a:r>
            <a:r>
              <a:rPr lang="en-US" dirty="0"/>
              <a:t> </a:t>
            </a:r>
            <a:r>
              <a:rPr lang="en-US" dirty="0" err="1"/>
              <a:t>izjave</a:t>
            </a:r>
            <a:r>
              <a:rPr lang="en-US" dirty="0"/>
              <a:t> </a:t>
            </a:r>
            <a:r>
              <a:rPr lang="en-US" dirty="0" err="1"/>
              <a:t>volje</a:t>
            </a:r>
            <a:r>
              <a:rPr lang="en-US" dirty="0"/>
              <a:t>, </a:t>
            </a:r>
            <a:r>
              <a:rPr lang="en-US" dirty="0" err="1"/>
              <a:t>druge</a:t>
            </a:r>
            <a:r>
              <a:rPr lang="en-US" dirty="0"/>
              <a:t> </a:t>
            </a:r>
            <a:r>
              <a:rPr lang="en-US" dirty="0" err="1"/>
              <a:t>pravno</a:t>
            </a:r>
            <a:r>
              <a:rPr lang="en-US" dirty="0"/>
              <a:t> </a:t>
            </a:r>
            <a:r>
              <a:rPr lang="en-US" dirty="0" err="1"/>
              <a:t>značajne</a:t>
            </a:r>
            <a:r>
              <a:rPr lang="en-US" dirty="0"/>
              <a:t> </a:t>
            </a:r>
            <a:r>
              <a:rPr lang="en-US" dirty="0" err="1"/>
              <a:t>elektronske</a:t>
            </a:r>
            <a:r>
              <a:rPr lang="en-US" dirty="0"/>
              <a:t> </a:t>
            </a:r>
            <a:r>
              <a:rPr lang="en-US" dirty="0" err="1"/>
              <a:t>izjave</a:t>
            </a:r>
            <a:r>
              <a:rPr lang="en-US" dirty="0"/>
              <a:t> </a:t>
            </a:r>
            <a:r>
              <a:rPr lang="en-US" dirty="0" err="1"/>
              <a:t>i</a:t>
            </a:r>
            <a:r>
              <a:rPr lang="en-US" dirty="0"/>
              <a:t> </a:t>
            </a:r>
            <a:r>
              <a:rPr lang="en-US" dirty="0" err="1"/>
              <a:t>elektronske</a:t>
            </a:r>
            <a:r>
              <a:rPr lang="en-US" dirty="0"/>
              <a:t> </a:t>
            </a:r>
            <a:r>
              <a:rPr lang="en-US" dirty="0" err="1"/>
              <a:t>potvrde</a:t>
            </a:r>
            <a:r>
              <a:rPr lang="en-US" dirty="0"/>
              <a:t> o </a:t>
            </a:r>
            <a:r>
              <a:rPr lang="en-US" dirty="0" err="1" smtClean="0"/>
              <a:t>prijemu</a:t>
            </a:r>
            <a:r>
              <a:rPr lang="en-US" dirty="0" smtClean="0"/>
              <a:t>,</a:t>
            </a:r>
            <a:r>
              <a:rPr lang="bs-Latn-BA" dirty="0" smtClean="0"/>
              <a:t> </a:t>
            </a:r>
            <a:r>
              <a:rPr lang="en-US" dirty="0" err="1" smtClean="0"/>
              <a:t>smatraju</a:t>
            </a:r>
            <a:r>
              <a:rPr lang="en-US" dirty="0" smtClean="0"/>
              <a:t> </a:t>
            </a:r>
            <a:r>
              <a:rPr lang="en-US" dirty="0"/>
              <a:t>se </a:t>
            </a:r>
            <a:r>
              <a:rPr lang="en-US" dirty="0" err="1"/>
              <a:t>primljenim</a:t>
            </a:r>
            <a:r>
              <a:rPr lang="en-US" dirty="0"/>
              <a:t>, </a:t>
            </a:r>
            <a:r>
              <a:rPr lang="en-US" dirty="0" err="1"/>
              <a:t>kada</a:t>
            </a:r>
            <a:r>
              <a:rPr lang="en-US" dirty="0"/>
              <a:t> </a:t>
            </a:r>
            <a:r>
              <a:rPr lang="en-US" dirty="0" err="1"/>
              <a:t>ih</a:t>
            </a:r>
            <a:r>
              <a:rPr lang="en-US" dirty="0"/>
              <a:t> </a:t>
            </a:r>
            <a:r>
              <a:rPr lang="en-US" dirty="0" err="1"/>
              <a:t>strana</a:t>
            </a:r>
            <a:r>
              <a:rPr lang="en-US" dirty="0"/>
              <a:t> </a:t>
            </a:r>
            <a:r>
              <a:rPr lang="en-US" dirty="0" err="1"/>
              <a:t>kojoj</a:t>
            </a:r>
            <a:r>
              <a:rPr lang="en-US" dirty="0"/>
              <a:t> </a:t>
            </a:r>
            <a:r>
              <a:rPr lang="en-US" dirty="0" err="1"/>
              <a:t>su</a:t>
            </a:r>
            <a:r>
              <a:rPr lang="en-US" dirty="0"/>
              <a:t> </a:t>
            </a:r>
            <a:r>
              <a:rPr lang="en-US" dirty="0" err="1"/>
              <a:t>određene</a:t>
            </a:r>
            <a:r>
              <a:rPr lang="en-US" dirty="0"/>
              <a:t>, pod </a:t>
            </a:r>
            <a:r>
              <a:rPr lang="en-US" dirty="0" err="1"/>
              <a:t>uobičajenim</a:t>
            </a:r>
            <a:r>
              <a:rPr lang="en-US" dirty="0"/>
              <a:t> </a:t>
            </a:r>
            <a:r>
              <a:rPr lang="en-US" dirty="0" err="1"/>
              <a:t>okolnostima</a:t>
            </a:r>
            <a:r>
              <a:rPr lang="en-US" dirty="0"/>
              <a:t>, </a:t>
            </a:r>
            <a:r>
              <a:rPr lang="en-US" dirty="0" err="1"/>
              <a:t>može</a:t>
            </a:r>
            <a:r>
              <a:rPr lang="en-US" dirty="0"/>
              <a:t> </a:t>
            </a:r>
            <a:r>
              <a:rPr lang="en-US" dirty="0" err="1"/>
              <a:t>primiti</a:t>
            </a:r>
            <a:r>
              <a:rPr lang="en-US" dirty="0"/>
              <a:t>. </a:t>
            </a:r>
            <a:r>
              <a:rPr lang="en-US" dirty="0" err="1" smtClean="0"/>
              <a:t>Ove</a:t>
            </a:r>
            <a:r>
              <a:rPr lang="bs-Latn-BA" dirty="0" smtClean="0"/>
              <a:t> </a:t>
            </a:r>
            <a:r>
              <a:rPr lang="en-US" dirty="0" err="1" smtClean="0"/>
              <a:t>odredbe</a:t>
            </a:r>
            <a:r>
              <a:rPr lang="en-US" dirty="0" smtClean="0"/>
              <a:t> </a:t>
            </a:r>
            <a:r>
              <a:rPr lang="en-US" dirty="0"/>
              <a:t>ne </a:t>
            </a:r>
            <a:r>
              <a:rPr lang="en-US" dirty="0" err="1"/>
              <a:t>mogu</a:t>
            </a:r>
            <a:r>
              <a:rPr lang="en-US" dirty="0"/>
              <a:t> se </a:t>
            </a:r>
            <a:r>
              <a:rPr lang="en-US" dirty="0" err="1"/>
              <a:t>isključiti</a:t>
            </a:r>
            <a:r>
              <a:rPr lang="en-US" dirty="0"/>
              <a:t> </a:t>
            </a:r>
            <a:r>
              <a:rPr lang="en-US" dirty="0" err="1"/>
              <a:t>na</a:t>
            </a:r>
            <a:r>
              <a:rPr lang="en-US" dirty="0"/>
              <a:t> </a:t>
            </a:r>
            <a:r>
              <a:rPr lang="en-US" dirty="0" err="1"/>
              <a:t>štetu</a:t>
            </a:r>
            <a:r>
              <a:rPr lang="en-US" dirty="0"/>
              <a:t> </a:t>
            </a:r>
            <a:r>
              <a:rPr lang="en-US" dirty="0" err="1"/>
              <a:t>potrošača</a:t>
            </a:r>
            <a:r>
              <a:rPr lang="en-US" dirty="0"/>
              <a:t>.</a:t>
            </a:r>
          </a:p>
        </p:txBody>
      </p:sp>
    </p:spTree>
    <p:extLst>
      <p:ext uri="{BB962C8B-B14F-4D97-AF65-F5344CB8AC3E}">
        <p14:creationId xmlns:p14="http://schemas.microsoft.com/office/powerpoint/2010/main" val="23247808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67484" y="1140737"/>
            <a:ext cx="7247865" cy="549952"/>
          </a:xfrm>
        </p:spPr>
        <p:txBody>
          <a:bodyPr>
            <a:normAutofit fontScale="90000"/>
          </a:bodyPr>
          <a:lstStyle/>
          <a:p>
            <a:r>
              <a:rPr lang="bs-Latn-BA" sz="2800" dirty="0" smtClean="0"/>
              <a:t>Pravne implikacije komuniciranja putem interneta u kontekstu privrednog djelovanja </a:t>
            </a:r>
            <a:endParaRPr lang="en-US" sz="2800" dirty="0"/>
          </a:p>
        </p:txBody>
      </p:sp>
      <p:sp>
        <p:nvSpPr>
          <p:cNvPr id="5" name="Content Placeholder 4"/>
          <p:cNvSpPr>
            <a:spLocks noGrp="1"/>
          </p:cNvSpPr>
          <p:nvPr>
            <p:ph idx="1"/>
          </p:nvPr>
        </p:nvSpPr>
        <p:spPr/>
        <p:txBody>
          <a:bodyPr>
            <a:normAutofit fontScale="92500" lnSpcReduction="10000"/>
          </a:bodyPr>
          <a:lstStyle/>
          <a:p>
            <a:r>
              <a:rPr lang="bs-Latn-BA" dirty="0" smtClean="0"/>
              <a:t>Čl. 3 tačka l ZEPPP-a</a:t>
            </a:r>
          </a:p>
          <a:p>
            <a:r>
              <a:rPr lang="en-US" dirty="0" smtClean="0"/>
              <a:t>l</a:t>
            </a:r>
            <a:r>
              <a:rPr lang="en-US" dirty="0"/>
              <a:t>) </a:t>
            </a:r>
            <a:r>
              <a:rPr lang="en-US" dirty="0" err="1"/>
              <a:t>komercijalna</a:t>
            </a:r>
            <a:r>
              <a:rPr lang="en-US" dirty="0"/>
              <a:t> </a:t>
            </a:r>
            <a:r>
              <a:rPr lang="en-US" dirty="0" err="1"/>
              <a:t>komunikacija</a:t>
            </a:r>
            <a:r>
              <a:rPr lang="en-US" dirty="0"/>
              <a:t>: </a:t>
            </a:r>
            <a:r>
              <a:rPr lang="en-US" dirty="0" err="1"/>
              <a:t>reklamiranje</a:t>
            </a:r>
            <a:r>
              <a:rPr lang="en-US" dirty="0"/>
              <a:t> </a:t>
            </a:r>
            <a:r>
              <a:rPr lang="en-US" dirty="0" err="1"/>
              <a:t>i</a:t>
            </a:r>
            <a:r>
              <a:rPr lang="en-US" dirty="0"/>
              <a:t> </a:t>
            </a:r>
            <a:r>
              <a:rPr lang="en-US" dirty="0" err="1"/>
              <a:t>druge</a:t>
            </a:r>
            <a:r>
              <a:rPr lang="en-US" dirty="0"/>
              <a:t> </a:t>
            </a:r>
            <a:r>
              <a:rPr lang="en-US" dirty="0" err="1"/>
              <a:t>forme</a:t>
            </a:r>
            <a:r>
              <a:rPr lang="en-US" dirty="0"/>
              <a:t> </a:t>
            </a:r>
            <a:r>
              <a:rPr lang="en-US" dirty="0" err="1"/>
              <a:t>komunikacije</a:t>
            </a:r>
            <a:r>
              <a:rPr lang="en-US" dirty="0"/>
              <a:t> </a:t>
            </a:r>
            <a:r>
              <a:rPr lang="en-US" dirty="0" err="1"/>
              <a:t>koje</a:t>
            </a:r>
            <a:r>
              <a:rPr lang="en-US" dirty="0"/>
              <a:t> </a:t>
            </a:r>
            <a:r>
              <a:rPr lang="en-US" dirty="0" err="1"/>
              <a:t>promoviraju</a:t>
            </a:r>
            <a:r>
              <a:rPr lang="en-US" dirty="0"/>
              <a:t>, </a:t>
            </a:r>
            <a:r>
              <a:rPr lang="en-US" dirty="0" err="1"/>
              <a:t>direktno</a:t>
            </a:r>
            <a:r>
              <a:rPr lang="en-US" dirty="0"/>
              <a:t> </a:t>
            </a:r>
            <a:r>
              <a:rPr lang="en-US" dirty="0" err="1" smtClean="0"/>
              <a:t>ili</a:t>
            </a:r>
            <a:r>
              <a:rPr lang="bs-Latn-BA" dirty="0" smtClean="0"/>
              <a:t> </a:t>
            </a:r>
            <a:r>
              <a:rPr lang="en-US" dirty="0" err="1" smtClean="0"/>
              <a:t>indirektno</a:t>
            </a:r>
            <a:r>
              <a:rPr lang="en-US" dirty="0"/>
              <a:t>, robe </a:t>
            </a:r>
            <a:r>
              <a:rPr lang="en-US" dirty="0" err="1"/>
              <a:t>i</a:t>
            </a:r>
            <a:r>
              <a:rPr lang="en-US" dirty="0"/>
              <a:t> </a:t>
            </a:r>
            <a:r>
              <a:rPr lang="en-US" dirty="0" err="1"/>
              <a:t>usluge</a:t>
            </a:r>
            <a:r>
              <a:rPr lang="en-US" dirty="0"/>
              <a:t>, </a:t>
            </a:r>
            <a:r>
              <a:rPr lang="en-US" dirty="0" err="1"/>
              <a:t>ili</a:t>
            </a:r>
            <a:r>
              <a:rPr lang="en-US" dirty="0"/>
              <a:t> </a:t>
            </a:r>
            <a:r>
              <a:rPr lang="en-US" dirty="0" err="1"/>
              <a:t>ugled</a:t>
            </a:r>
            <a:r>
              <a:rPr lang="en-US" dirty="0"/>
              <a:t> </a:t>
            </a:r>
            <a:r>
              <a:rPr lang="en-US" dirty="0" err="1"/>
              <a:t>kompanije</a:t>
            </a:r>
            <a:r>
              <a:rPr lang="en-US" dirty="0"/>
              <a:t> (</a:t>
            </a:r>
            <a:r>
              <a:rPr lang="en-US" dirty="0" err="1"/>
              <a:t>poduzetnika</a:t>
            </a:r>
            <a:r>
              <a:rPr lang="en-US" dirty="0"/>
              <a:t>), </a:t>
            </a:r>
            <a:r>
              <a:rPr lang="en-US" dirty="0" err="1"/>
              <a:t>organizacije</a:t>
            </a:r>
            <a:r>
              <a:rPr lang="en-US" dirty="0"/>
              <a:t> </a:t>
            </a:r>
            <a:r>
              <a:rPr lang="en-US" dirty="0" err="1"/>
              <a:t>ili</a:t>
            </a:r>
            <a:r>
              <a:rPr lang="en-US" dirty="0"/>
              <a:t> </a:t>
            </a:r>
            <a:r>
              <a:rPr lang="en-US" dirty="0" err="1"/>
              <a:t>lica</a:t>
            </a:r>
            <a:r>
              <a:rPr lang="en-US" dirty="0"/>
              <a:t> </a:t>
            </a:r>
            <a:r>
              <a:rPr lang="en-US" dirty="0" err="1"/>
              <a:t>koja</a:t>
            </a:r>
            <a:r>
              <a:rPr lang="en-US" dirty="0"/>
              <a:t> </a:t>
            </a:r>
            <a:r>
              <a:rPr lang="en-US" dirty="0" err="1"/>
              <a:t>vrše</a:t>
            </a:r>
            <a:r>
              <a:rPr lang="en-US" dirty="0"/>
              <a:t> </a:t>
            </a:r>
            <a:r>
              <a:rPr lang="en-US" dirty="0" err="1" smtClean="0"/>
              <a:t>komercijalnu</a:t>
            </a:r>
            <a:r>
              <a:rPr lang="en-US" dirty="0" smtClean="0"/>
              <a:t>,</a:t>
            </a:r>
            <a:r>
              <a:rPr lang="bs-Latn-BA" dirty="0" smtClean="0"/>
              <a:t> </a:t>
            </a:r>
            <a:r>
              <a:rPr lang="en-US" dirty="0" err="1" smtClean="0"/>
              <a:t>industrijsku</a:t>
            </a:r>
            <a:r>
              <a:rPr lang="en-US" dirty="0" smtClean="0"/>
              <a:t> </a:t>
            </a:r>
            <a:r>
              <a:rPr lang="en-US" dirty="0" err="1"/>
              <a:t>ili</a:t>
            </a:r>
            <a:r>
              <a:rPr lang="en-US" dirty="0"/>
              <a:t> </a:t>
            </a:r>
            <a:r>
              <a:rPr lang="en-US" dirty="0" err="1"/>
              <a:t>zanatsku</a:t>
            </a:r>
            <a:r>
              <a:rPr lang="en-US" dirty="0"/>
              <a:t> </a:t>
            </a:r>
            <a:r>
              <a:rPr lang="en-US" dirty="0" err="1"/>
              <a:t>djelatnost</a:t>
            </a:r>
            <a:r>
              <a:rPr lang="en-US" dirty="0"/>
              <a:t>, </a:t>
            </a:r>
            <a:r>
              <a:rPr lang="en-US" dirty="0" err="1"/>
              <a:t>ili</a:t>
            </a:r>
            <a:r>
              <a:rPr lang="en-US" dirty="0"/>
              <a:t> se </a:t>
            </a:r>
            <a:r>
              <a:rPr lang="en-US" dirty="0" err="1"/>
              <a:t>bave</a:t>
            </a:r>
            <a:r>
              <a:rPr lang="en-US" dirty="0"/>
              <a:t> </a:t>
            </a:r>
            <a:r>
              <a:rPr lang="en-US" dirty="0" err="1"/>
              <a:t>reguliranom</a:t>
            </a:r>
            <a:r>
              <a:rPr lang="en-US" dirty="0"/>
              <a:t> </a:t>
            </a:r>
            <a:r>
              <a:rPr lang="en-US" dirty="0" err="1"/>
              <a:t>profesijom</a:t>
            </a:r>
            <a:r>
              <a:rPr lang="en-US" dirty="0"/>
              <a:t>, </a:t>
            </a:r>
            <a:r>
              <a:rPr lang="en-US" dirty="0" err="1"/>
              <a:t>osim</a:t>
            </a:r>
            <a:r>
              <a:rPr lang="en-US" dirty="0"/>
              <a:t>:</a:t>
            </a:r>
          </a:p>
          <a:p>
            <a:pPr lvl="1"/>
            <a:r>
              <a:rPr lang="en-US" dirty="0"/>
              <a:t>1) </a:t>
            </a:r>
            <a:r>
              <a:rPr lang="en-US" dirty="0" err="1"/>
              <a:t>podataka</a:t>
            </a:r>
            <a:r>
              <a:rPr lang="en-US" dirty="0"/>
              <a:t> </a:t>
            </a:r>
            <a:r>
              <a:rPr lang="en-US" dirty="0" err="1"/>
              <a:t>koji</a:t>
            </a:r>
            <a:r>
              <a:rPr lang="en-US" dirty="0"/>
              <a:t> </a:t>
            </a:r>
            <a:r>
              <a:rPr lang="en-US" dirty="0" err="1"/>
              <a:t>omogućavaju</a:t>
            </a:r>
            <a:r>
              <a:rPr lang="en-US" dirty="0"/>
              <a:t> </a:t>
            </a:r>
            <a:r>
              <a:rPr lang="en-US" dirty="0" err="1"/>
              <a:t>direktan</a:t>
            </a:r>
            <a:r>
              <a:rPr lang="en-US" dirty="0"/>
              <a:t> </a:t>
            </a:r>
            <a:r>
              <a:rPr lang="en-US" dirty="0" err="1"/>
              <a:t>pristup</a:t>
            </a:r>
            <a:r>
              <a:rPr lang="en-US" dirty="0"/>
              <a:t> </a:t>
            </a:r>
            <a:r>
              <a:rPr lang="en-US" dirty="0" err="1"/>
              <a:t>radu</a:t>
            </a:r>
            <a:r>
              <a:rPr lang="en-US" dirty="0"/>
              <a:t> </a:t>
            </a:r>
            <a:r>
              <a:rPr lang="en-US" dirty="0" err="1"/>
              <a:t>poduzetnika</a:t>
            </a:r>
            <a:r>
              <a:rPr lang="en-US" dirty="0"/>
              <a:t>, </a:t>
            </a:r>
            <a:r>
              <a:rPr lang="en-US" dirty="0" err="1"/>
              <a:t>kao</a:t>
            </a:r>
            <a:r>
              <a:rPr lang="en-US" dirty="0"/>
              <a:t> </a:t>
            </a:r>
            <a:r>
              <a:rPr lang="en-US" dirty="0" err="1"/>
              <a:t>što</a:t>
            </a:r>
            <a:r>
              <a:rPr lang="en-US" dirty="0"/>
              <a:t> </a:t>
            </a:r>
            <a:r>
              <a:rPr lang="en-US" dirty="0" err="1"/>
              <a:t>su</a:t>
            </a:r>
            <a:r>
              <a:rPr lang="en-US" dirty="0"/>
              <a:t> </a:t>
            </a:r>
            <a:r>
              <a:rPr lang="en-US" dirty="0" err="1"/>
              <a:t>ime</a:t>
            </a:r>
            <a:r>
              <a:rPr lang="en-US" dirty="0"/>
              <a:t> </a:t>
            </a:r>
            <a:r>
              <a:rPr lang="en-US" dirty="0" err="1"/>
              <a:t>domene</a:t>
            </a:r>
            <a:r>
              <a:rPr lang="en-US" dirty="0"/>
              <a:t>, </a:t>
            </a:r>
            <a:r>
              <a:rPr lang="en-US" dirty="0" err="1"/>
              <a:t>ili</a:t>
            </a:r>
            <a:r>
              <a:rPr lang="en-US" dirty="0"/>
              <a:t> </a:t>
            </a:r>
            <a:r>
              <a:rPr lang="en-US" dirty="0" err="1" smtClean="0"/>
              <a:t>elektronska</a:t>
            </a:r>
            <a:r>
              <a:rPr lang="bs-Latn-BA" dirty="0" smtClean="0"/>
              <a:t> </a:t>
            </a:r>
            <a:r>
              <a:rPr lang="en-US" dirty="0" err="1" smtClean="0"/>
              <a:t>poštanska</a:t>
            </a:r>
            <a:r>
              <a:rPr lang="en-US" dirty="0" smtClean="0"/>
              <a:t> </a:t>
            </a:r>
            <a:r>
              <a:rPr lang="en-US" dirty="0" err="1"/>
              <a:t>adresa</a:t>
            </a:r>
            <a:r>
              <a:rPr lang="en-US" dirty="0"/>
              <a:t>, </a:t>
            </a:r>
            <a:r>
              <a:rPr lang="en-US" dirty="0" err="1"/>
              <a:t>kao</a:t>
            </a:r>
            <a:r>
              <a:rPr lang="en-US" dirty="0"/>
              <a:t> </a:t>
            </a:r>
            <a:r>
              <a:rPr lang="en-US" dirty="0" err="1"/>
              <a:t>i</a:t>
            </a:r>
            <a:endParaRPr lang="en-US" dirty="0"/>
          </a:p>
          <a:p>
            <a:pPr lvl="1"/>
            <a:r>
              <a:rPr lang="en-US" dirty="0"/>
              <a:t>2) </a:t>
            </a:r>
            <a:r>
              <a:rPr lang="en-US" dirty="0" err="1"/>
              <a:t>slobodnih</a:t>
            </a:r>
            <a:r>
              <a:rPr lang="en-US" dirty="0"/>
              <a:t>, </a:t>
            </a:r>
            <a:r>
              <a:rPr lang="en-US" dirty="0" err="1"/>
              <a:t>i</a:t>
            </a:r>
            <a:r>
              <a:rPr lang="en-US" dirty="0"/>
              <a:t> </a:t>
            </a:r>
            <a:r>
              <a:rPr lang="en-US" dirty="0" err="1"/>
              <a:t>naročito</a:t>
            </a:r>
            <a:r>
              <a:rPr lang="en-US" dirty="0"/>
              <a:t>, </a:t>
            </a:r>
            <a:r>
              <a:rPr lang="en-US" dirty="0" err="1"/>
              <a:t>bez</a:t>
            </a:r>
            <a:r>
              <a:rPr lang="en-US" dirty="0"/>
              <a:t> </a:t>
            </a:r>
            <a:r>
              <a:rPr lang="en-US" dirty="0" err="1"/>
              <a:t>finansijske</a:t>
            </a:r>
            <a:r>
              <a:rPr lang="en-US" dirty="0"/>
              <a:t> </a:t>
            </a:r>
            <a:r>
              <a:rPr lang="en-US" dirty="0" err="1"/>
              <a:t>protuusluge</a:t>
            </a:r>
            <a:r>
              <a:rPr lang="en-US" dirty="0"/>
              <a:t> </a:t>
            </a:r>
            <a:r>
              <a:rPr lang="en-US" dirty="0" err="1"/>
              <a:t>urađenih</a:t>
            </a:r>
            <a:r>
              <a:rPr lang="en-US" dirty="0"/>
              <a:t>, </a:t>
            </a:r>
            <a:r>
              <a:rPr lang="en-US" dirty="0" err="1"/>
              <a:t>podataka</a:t>
            </a:r>
            <a:r>
              <a:rPr lang="en-US" dirty="0"/>
              <a:t> </a:t>
            </a:r>
            <a:r>
              <a:rPr lang="en-US" dirty="0" err="1"/>
              <a:t>koji</a:t>
            </a:r>
            <a:r>
              <a:rPr lang="en-US" dirty="0"/>
              <a:t> se </a:t>
            </a:r>
            <a:r>
              <a:rPr lang="en-US" dirty="0" err="1"/>
              <a:t>odnose</a:t>
            </a:r>
            <a:r>
              <a:rPr lang="en-US" dirty="0"/>
              <a:t> </a:t>
            </a:r>
            <a:r>
              <a:rPr lang="en-US" dirty="0" err="1"/>
              <a:t>na</a:t>
            </a:r>
            <a:r>
              <a:rPr lang="en-US" dirty="0"/>
              <a:t> robe, </a:t>
            </a:r>
            <a:r>
              <a:rPr lang="en-US" dirty="0" err="1"/>
              <a:t>usluge</a:t>
            </a:r>
            <a:r>
              <a:rPr lang="en-US" dirty="0"/>
              <a:t> </a:t>
            </a:r>
            <a:r>
              <a:rPr lang="en-US" dirty="0" err="1"/>
              <a:t>ili</a:t>
            </a:r>
            <a:r>
              <a:rPr lang="en-US" dirty="0"/>
              <a:t> </a:t>
            </a:r>
            <a:r>
              <a:rPr lang="en-US" dirty="0" err="1" smtClean="0"/>
              <a:t>ugled</a:t>
            </a:r>
            <a:r>
              <a:rPr lang="bs-Latn-BA" dirty="0" smtClean="0"/>
              <a:t> </a:t>
            </a:r>
            <a:r>
              <a:rPr lang="en-US" dirty="0" err="1" smtClean="0"/>
              <a:t>kompanije</a:t>
            </a:r>
            <a:r>
              <a:rPr lang="en-US" dirty="0" smtClean="0"/>
              <a:t> </a:t>
            </a:r>
            <a:r>
              <a:rPr lang="en-US" dirty="0"/>
              <a:t>(</a:t>
            </a:r>
            <a:r>
              <a:rPr lang="en-US" dirty="0" err="1"/>
              <a:t>poduzetnika</a:t>
            </a:r>
            <a:r>
              <a:rPr lang="en-US" dirty="0"/>
              <a:t>), </a:t>
            </a:r>
            <a:r>
              <a:rPr lang="en-US" dirty="0" err="1"/>
              <a:t>organizacije</a:t>
            </a:r>
            <a:r>
              <a:rPr lang="en-US" dirty="0"/>
              <a:t> </a:t>
            </a:r>
            <a:r>
              <a:rPr lang="en-US" dirty="0" err="1"/>
              <a:t>ili</a:t>
            </a:r>
            <a:r>
              <a:rPr lang="en-US" dirty="0"/>
              <a:t> </a:t>
            </a:r>
            <a:r>
              <a:rPr lang="en-US" dirty="0" err="1"/>
              <a:t>lica</a:t>
            </a:r>
            <a:r>
              <a:rPr lang="en-US" dirty="0"/>
              <a:t>.</a:t>
            </a:r>
          </a:p>
        </p:txBody>
      </p:sp>
    </p:spTree>
    <p:extLst>
      <p:ext uri="{BB962C8B-B14F-4D97-AF65-F5344CB8AC3E}">
        <p14:creationId xmlns:p14="http://schemas.microsoft.com/office/powerpoint/2010/main" val="29785236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164" y="1032095"/>
            <a:ext cx="7302186" cy="658594"/>
          </a:xfrm>
        </p:spPr>
        <p:txBody>
          <a:bodyPr>
            <a:normAutofit fontScale="90000"/>
          </a:bodyPr>
          <a:lstStyle/>
          <a:p>
            <a:r>
              <a:rPr lang="bs-Latn-BA" dirty="0" smtClean="0"/>
              <a:t>Pravne implikacije „linkinga“</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45700" y="1825625"/>
            <a:ext cx="2812798" cy="2206965"/>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8999" y="4167526"/>
            <a:ext cx="3886200" cy="2428875"/>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17466"/>
          <a:stretch/>
        </p:blipFill>
        <p:spPr>
          <a:xfrm>
            <a:off x="5239292" y="4306066"/>
            <a:ext cx="3379606" cy="215179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4994" y="1825625"/>
            <a:ext cx="2200612" cy="2284753"/>
          </a:xfrm>
          <a:prstGeom prst="rect">
            <a:avLst/>
          </a:prstGeom>
        </p:spPr>
      </p:pic>
    </p:spTree>
    <p:extLst>
      <p:ext uri="{BB962C8B-B14F-4D97-AF65-F5344CB8AC3E}">
        <p14:creationId xmlns:p14="http://schemas.microsoft.com/office/powerpoint/2010/main" val="208669317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1086416" y="516048"/>
            <a:ext cx="7428934" cy="516047"/>
          </a:xfrm>
        </p:spPr>
        <p:txBody>
          <a:bodyPr>
            <a:noAutofit/>
          </a:bodyPr>
          <a:lstStyle/>
          <a:p>
            <a:endParaRPr lang="en-US" sz="3200" dirty="0"/>
          </a:p>
        </p:txBody>
      </p:sp>
      <p:sp>
        <p:nvSpPr>
          <p:cNvPr id="3" name="Content Placeholder 2"/>
          <p:cNvSpPr>
            <a:spLocks noGrp="1"/>
          </p:cNvSpPr>
          <p:nvPr>
            <p:ph idx="1"/>
          </p:nvPr>
        </p:nvSpPr>
        <p:spPr>
          <a:xfrm>
            <a:off x="628650" y="1231271"/>
            <a:ext cx="7886700" cy="4945692"/>
          </a:xfrm>
        </p:spPr>
        <p:txBody>
          <a:bodyPr>
            <a:normAutofit fontScale="85000" lnSpcReduction="20000"/>
          </a:bodyPr>
          <a:lstStyle/>
          <a:p>
            <a:r>
              <a:rPr lang="en-US" dirty="0" err="1"/>
              <a:t>Član</a:t>
            </a:r>
            <a:r>
              <a:rPr lang="en-US" dirty="0"/>
              <a:t> 16</a:t>
            </a:r>
            <a:r>
              <a:rPr lang="en-US" dirty="0" smtClean="0"/>
              <a:t>.</a:t>
            </a:r>
            <a:r>
              <a:rPr lang="bs-Latn-BA" dirty="0" smtClean="0"/>
              <a:t> ZEPPP-a </a:t>
            </a:r>
            <a:r>
              <a:rPr lang="en-US" dirty="0" smtClean="0"/>
              <a:t>(</a:t>
            </a:r>
            <a:r>
              <a:rPr lang="en-US" dirty="0" err="1" smtClean="0"/>
              <a:t>Informacije</a:t>
            </a:r>
            <a:r>
              <a:rPr lang="en-US" dirty="0" smtClean="0"/>
              <a:t> </a:t>
            </a:r>
            <a:r>
              <a:rPr lang="en-US" dirty="0" err="1"/>
              <a:t>koje</a:t>
            </a:r>
            <a:r>
              <a:rPr lang="en-US" dirty="0"/>
              <a:t> </a:t>
            </a:r>
            <a:r>
              <a:rPr lang="en-US" dirty="0" err="1"/>
              <a:t>mora</a:t>
            </a:r>
            <a:r>
              <a:rPr lang="en-US" dirty="0"/>
              <a:t> </a:t>
            </a:r>
            <a:r>
              <a:rPr lang="en-US" dirty="0" err="1"/>
              <a:t>sadržavati</a:t>
            </a:r>
            <a:r>
              <a:rPr lang="en-US" dirty="0"/>
              <a:t> </a:t>
            </a:r>
            <a:r>
              <a:rPr lang="en-US" dirty="0" err="1"/>
              <a:t>komercijalna</a:t>
            </a:r>
            <a:r>
              <a:rPr lang="en-US" dirty="0"/>
              <a:t> </a:t>
            </a:r>
            <a:r>
              <a:rPr lang="en-US" dirty="0" err="1"/>
              <a:t>komunikacija</a:t>
            </a:r>
            <a:r>
              <a:rPr lang="en-US" dirty="0" smtClean="0"/>
              <a:t>)</a:t>
            </a:r>
            <a:r>
              <a:rPr lang="bs-Latn-BA" dirty="0" smtClean="0"/>
              <a:t> </a:t>
            </a:r>
            <a:endParaRPr lang="en-US" dirty="0"/>
          </a:p>
          <a:p>
            <a:r>
              <a:rPr lang="en-US" dirty="0"/>
              <a:t>(1) </a:t>
            </a:r>
            <a:r>
              <a:rPr lang="en-US" dirty="0" err="1"/>
              <a:t>Davalac</a:t>
            </a:r>
            <a:r>
              <a:rPr lang="en-US" dirty="0"/>
              <a:t> </a:t>
            </a:r>
            <a:r>
              <a:rPr lang="en-US" dirty="0" err="1"/>
              <a:t>usluga</a:t>
            </a:r>
            <a:r>
              <a:rPr lang="en-US" dirty="0"/>
              <a:t> </a:t>
            </a:r>
            <a:r>
              <a:rPr lang="en-US" dirty="0" err="1"/>
              <a:t>dužan</a:t>
            </a:r>
            <a:r>
              <a:rPr lang="en-US" dirty="0"/>
              <a:t> je </a:t>
            </a:r>
            <a:r>
              <a:rPr lang="en-US" dirty="0" err="1"/>
              <a:t>osigurati</a:t>
            </a:r>
            <a:r>
              <a:rPr lang="en-US" dirty="0"/>
              <a:t> da </a:t>
            </a:r>
            <a:r>
              <a:rPr lang="en-US" dirty="0" err="1"/>
              <a:t>komercijalna</a:t>
            </a:r>
            <a:r>
              <a:rPr lang="en-US" dirty="0"/>
              <a:t> </a:t>
            </a:r>
            <a:r>
              <a:rPr lang="en-US" dirty="0" err="1"/>
              <a:t>komunikacija</a:t>
            </a:r>
            <a:r>
              <a:rPr lang="en-US" dirty="0"/>
              <a:t>, </a:t>
            </a:r>
            <a:r>
              <a:rPr lang="en-US" dirty="0" err="1"/>
              <a:t>koja</a:t>
            </a:r>
            <a:r>
              <a:rPr lang="en-US" dirty="0"/>
              <a:t> je </a:t>
            </a:r>
            <a:r>
              <a:rPr lang="en-US" dirty="0" err="1"/>
              <a:t>dio</a:t>
            </a:r>
            <a:r>
              <a:rPr lang="en-US" dirty="0"/>
              <a:t> </a:t>
            </a:r>
            <a:r>
              <a:rPr lang="en-US" dirty="0" err="1"/>
              <a:t>usluge</a:t>
            </a:r>
            <a:r>
              <a:rPr lang="en-US" dirty="0"/>
              <a:t> </a:t>
            </a:r>
            <a:r>
              <a:rPr lang="en-US" dirty="0" err="1"/>
              <a:t>informacionog</a:t>
            </a:r>
            <a:r>
              <a:rPr lang="en-US" dirty="0"/>
              <a:t> </a:t>
            </a:r>
            <a:r>
              <a:rPr lang="en-US" dirty="0" err="1" smtClean="0"/>
              <a:t>društva</a:t>
            </a:r>
            <a:r>
              <a:rPr lang="en-US" dirty="0" smtClean="0"/>
              <a:t>,</a:t>
            </a:r>
            <a:r>
              <a:rPr lang="bs-Latn-BA" dirty="0" smtClean="0"/>
              <a:t> </a:t>
            </a:r>
            <a:r>
              <a:rPr lang="en-US" dirty="0" err="1" smtClean="0"/>
              <a:t>ili</a:t>
            </a:r>
            <a:r>
              <a:rPr lang="en-US" dirty="0" smtClean="0"/>
              <a:t> </a:t>
            </a:r>
            <a:r>
              <a:rPr lang="en-US" dirty="0" err="1"/>
              <a:t>predstavlja</a:t>
            </a:r>
            <a:r>
              <a:rPr lang="en-US" dirty="0"/>
              <a:t> </a:t>
            </a:r>
            <a:r>
              <a:rPr lang="en-US" dirty="0" err="1"/>
              <a:t>takvu</a:t>
            </a:r>
            <a:r>
              <a:rPr lang="en-US" dirty="0"/>
              <a:t> </a:t>
            </a:r>
            <a:r>
              <a:rPr lang="en-US" dirty="0" err="1"/>
              <a:t>uslugu</a:t>
            </a:r>
            <a:r>
              <a:rPr lang="en-US" dirty="0"/>
              <a:t>, </a:t>
            </a:r>
            <a:r>
              <a:rPr lang="en-US" dirty="0" err="1"/>
              <a:t>jasno</a:t>
            </a:r>
            <a:r>
              <a:rPr lang="en-US" dirty="0"/>
              <a:t> </a:t>
            </a:r>
            <a:r>
              <a:rPr lang="en-US" dirty="0" err="1"/>
              <a:t>i</a:t>
            </a:r>
            <a:r>
              <a:rPr lang="en-US" dirty="0"/>
              <a:t> </a:t>
            </a:r>
            <a:r>
              <a:rPr lang="en-US" dirty="0" err="1"/>
              <a:t>nedvosmisleno</a:t>
            </a:r>
            <a:r>
              <a:rPr lang="en-US" dirty="0"/>
              <a:t>:</a:t>
            </a:r>
          </a:p>
          <a:p>
            <a:pPr lvl="1"/>
            <a:r>
              <a:rPr lang="en-US" dirty="0"/>
              <a:t>a) </a:t>
            </a:r>
            <a:r>
              <a:rPr lang="en-US" dirty="0" err="1"/>
              <a:t>bude</a:t>
            </a:r>
            <a:r>
              <a:rPr lang="en-US" dirty="0"/>
              <a:t> </a:t>
            </a:r>
            <a:r>
              <a:rPr lang="en-US" dirty="0" err="1"/>
              <a:t>prepoznatljiva</a:t>
            </a:r>
            <a:r>
              <a:rPr lang="en-US" dirty="0"/>
              <a:t> </a:t>
            </a:r>
            <a:r>
              <a:rPr lang="en-US" dirty="0" err="1"/>
              <a:t>kao</a:t>
            </a:r>
            <a:r>
              <a:rPr lang="en-US" dirty="0"/>
              <a:t> </a:t>
            </a:r>
            <a:r>
              <a:rPr lang="en-US" dirty="0" err="1"/>
              <a:t>takva</a:t>
            </a:r>
            <a:r>
              <a:rPr lang="en-US" dirty="0"/>
              <a:t>;</a:t>
            </a:r>
          </a:p>
          <a:p>
            <a:pPr lvl="1"/>
            <a:r>
              <a:rPr lang="en-US" dirty="0"/>
              <a:t>b) </a:t>
            </a:r>
            <a:r>
              <a:rPr lang="en-US" dirty="0" err="1"/>
              <a:t>naznači</a:t>
            </a:r>
            <a:r>
              <a:rPr lang="en-US" dirty="0"/>
              <a:t> </a:t>
            </a:r>
            <a:r>
              <a:rPr lang="en-US" dirty="0" err="1"/>
              <a:t>fizičko</a:t>
            </a:r>
            <a:r>
              <a:rPr lang="en-US" dirty="0"/>
              <a:t> </a:t>
            </a:r>
            <a:r>
              <a:rPr lang="en-US" dirty="0" err="1"/>
              <a:t>ili</a:t>
            </a:r>
            <a:r>
              <a:rPr lang="en-US" dirty="0"/>
              <a:t> </a:t>
            </a:r>
            <a:r>
              <a:rPr lang="en-US" dirty="0" err="1"/>
              <a:t>pravno</a:t>
            </a:r>
            <a:r>
              <a:rPr lang="en-US" dirty="0"/>
              <a:t> lice </a:t>
            </a:r>
            <a:r>
              <a:rPr lang="en-US" dirty="0" err="1"/>
              <a:t>na</a:t>
            </a:r>
            <a:r>
              <a:rPr lang="en-US" dirty="0"/>
              <a:t> </a:t>
            </a:r>
            <a:r>
              <a:rPr lang="en-US" dirty="0" err="1"/>
              <a:t>čiji</a:t>
            </a:r>
            <a:r>
              <a:rPr lang="en-US" dirty="0"/>
              <a:t> </a:t>
            </a:r>
            <a:r>
              <a:rPr lang="en-US" dirty="0" err="1"/>
              <a:t>zahtjev</a:t>
            </a:r>
            <a:r>
              <a:rPr lang="en-US" dirty="0"/>
              <a:t> je </a:t>
            </a:r>
            <a:r>
              <a:rPr lang="en-US" dirty="0" err="1"/>
              <a:t>sačinjena</a:t>
            </a:r>
            <a:r>
              <a:rPr lang="en-US" dirty="0"/>
              <a:t> </a:t>
            </a:r>
            <a:r>
              <a:rPr lang="en-US" dirty="0" err="1"/>
              <a:t>komercijalna</a:t>
            </a:r>
            <a:r>
              <a:rPr lang="en-US" dirty="0"/>
              <a:t> </a:t>
            </a:r>
            <a:r>
              <a:rPr lang="en-US" dirty="0" err="1"/>
              <a:t>komunikacija</a:t>
            </a:r>
            <a:r>
              <a:rPr lang="en-US" dirty="0"/>
              <a:t>;</a:t>
            </a:r>
          </a:p>
          <a:p>
            <a:pPr lvl="1"/>
            <a:r>
              <a:rPr lang="en-US" dirty="0"/>
              <a:t>c) </a:t>
            </a:r>
            <a:r>
              <a:rPr lang="en-US" dirty="0" err="1"/>
              <a:t>promotivne</a:t>
            </a:r>
            <a:r>
              <a:rPr lang="en-US" dirty="0"/>
              <a:t> </a:t>
            </a:r>
            <a:r>
              <a:rPr lang="en-US" dirty="0" err="1"/>
              <a:t>ponude</a:t>
            </a:r>
            <a:r>
              <a:rPr lang="en-US" dirty="0"/>
              <a:t>, </a:t>
            </a:r>
            <a:r>
              <a:rPr lang="en-US" dirty="0" err="1"/>
              <a:t>kao</a:t>
            </a:r>
            <a:r>
              <a:rPr lang="en-US" dirty="0"/>
              <a:t> </a:t>
            </a:r>
            <a:r>
              <a:rPr lang="en-US" dirty="0" err="1"/>
              <a:t>što</a:t>
            </a:r>
            <a:r>
              <a:rPr lang="en-US" dirty="0"/>
              <a:t> </a:t>
            </a:r>
            <a:r>
              <a:rPr lang="en-US" dirty="0" err="1"/>
              <a:t>su</a:t>
            </a:r>
            <a:r>
              <a:rPr lang="en-US" dirty="0"/>
              <a:t> </a:t>
            </a:r>
            <a:r>
              <a:rPr lang="en-US" dirty="0" err="1"/>
              <a:t>sniženje</a:t>
            </a:r>
            <a:r>
              <a:rPr lang="en-US" dirty="0"/>
              <a:t> </a:t>
            </a:r>
            <a:r>
              <a:rPr lang="en-US" dirty="0" err="1"/>
              <a:t>cijena</a:t>
            </a:r>
            <a:r>
              <a:rPr lang="en-US" dirty="0"/>
              <a:t>, </a:t>
            </a:r>
            <a:r>
              <a:rPr lang="en-US" dirty="0" err="1"/>
              <a:t>premije</a:t>
            </a:r>
            <a:r>
              <a:rPr lang="en-US" dirty="0"/>
              <a:t> </a:t>
            </a:r>
            <a:r>
              <a:rPr lang="en-US" dirty="0" err="1"/>
              <a:t>i</a:t>
            </a:r>
            <a:r>
              <a:rPr lang="en-US" dirty="0"/>
              <a:t> </a:t>
            </a:r>
            <a:r>
              <a:rPr lang="en-US" dirty="0" err="1"/>
              <a:t>nagrade</a:t>
            </a:r>
            <a:r>
              <a:rPr lang="en-US" dirty="0"/>
              <a:t>, </a:t>
            </a:r>
            <a:r>
              <a:rPr lang="en-US" dirty="0" err="1"/>
              <a:t>naznači</a:t>
            </a:r>
            <a:r>
              <a:rPr lang="en-US" dirty="0"/>
              <a:t> </a:t>
            </a:r>
            <a:r>
              <a:rPr lang="en-US" dirty="0" err="1"/>
              <a:t>kao</a:t>
            </a:r>
            <a:r>
              <a:rPr lang="en-US" dirty="0"/>
              <a:t> </a:t>
            </a:r>
            <a:r>
              <a:rPr lang="en-US" dirty="0" err="1"/>
              <a:t>takve</a:t>
            </a:r>
            <a:r>
              <a:rPr lang="en-US" dirty="0"/>
              <a:t>, </a:t>
            </a:r>
            <a:r>
              <a:rPr lang="en-US" dirty="0" err="1"/>
              <a:t>kao</a:t>
            </a:r>
            <a:r>
              <a:rPr lang="en-US" dirty="0"/>
              <a:t> </a:t>
            </a:r>
            <a:r>
              <a:rPr lang="en-US" dirty="0" err="1"/>
              <a:t>i</a:t>
            </a:r>
            <a:r>
              <a:rPr lang="en-US" dirty="0"/>
              <a:t> </a:t>
            </a:r>
            <a:r>
              <a:rPr lang="en-US" dirty="0" err="1"/>
              <a:t>uvjete</a:t>
            </a:r>
            <a:r>
              <a:rPr lang="en-US" dirty="0"/>
              <a:t> </a:t>
            </a:r>
            <a:r>
              <a:rPr lang="en-US" dirty="0" err="1"/>
              <a:t>koji</a:t>
            </a:r>
            <a:r>
              <a:rPr lang="en-US" dirty="0"/>
              <a:t> </a:t>
            </a:r>
            <a:r>
              <a:rPr lang="en-US" dirty="0" smtClean="0"/>
              <a:t>se</a:t>
            </a:r>
            <a:r>
              <a:rPr lang="bs-Latn-BA" dirty="0" smtClean="0"/>
              <a:t> </a:t>
            </a:r>
            <a:r>
              <a:rPr lang="en-US" dirty="0" err="1" smtClean="0"/>
              <a:t>moraju</a:t>
            </a:r>
            <a:r>
              <a:rPr lang="en-US" dirty="0" smtClean="0"/>
              <a:t> </a:t>
            </a:r>
            <a:r>
              <a:rPr lang="en-US" dirty="0" err="1"/>
              <a:t>ispuniti</a:t>
            </a:r>
            <a:r>
              <a:rPr lang="en-US" dirty="0"/>
              <a:t> </a:t>
            </a:r>
            <a:r>
              <a:rPr lang="en-US" dirty="0" err="1"/>
              <a:t>za</a:t>
            </a:r>
            <a:r>
              <a:rPr lang="en-US" dirty="0"/>
              <a:t> </a:t>
            </a:r>
            <a:r>
              <a:rPr lang="en-US" dirty="0" err="1"/>
              <a:t>njihovo</a:t>
            </a:r>
            <a:r>
              <a:rPr lang="en-US" dirty="0"/>
              <a:t> </a:t>
            </a:r>
            <a:r>
              <a:rPr lang="en-US" dirty="0" err="1"/>
              <a:t>korištenje</a:t>
            </a:r>
            <a:r>
              <a:rPr lang="en-US" dirty="0"/>
              <a:t>;</a:t>
            </a:r>
          </a:p>
          <a:p>
            <a:pPr lvl="1"/>
            <a:r>
              <a:rPr lang="en-US" dirty="0"/>
              <a:t>d) </a:t>
            </a:r>
            <a:r>
              <a:rPr lang="en-US" dirty="0" err="1"/>
              <a:t>promotivna</a:t>
            </a:r>
            <a:r>
              <a:rPr lang="en-US" dirty="0"/>
              <a:t> </a:t>
            </a:r>
            <a:r>
              <a:rPr lang="en-US" dirty="0" err="1"/>
              <a:t>takmičenja</a:t>
            </a:r>
            <a:r>
              <a:rPr lang="en-US" dirty="0"/>
              <a:t> </a:t>
            </a:r>
            <a:r>
              <a:rPr lang="en-US" dirty="0" err="1"/>
              <a:t>ili</a:t>
            </a:r>
            <a:r>
              <a:rPr lang="en-US" dirty="0"/>
              <a:t> </a:t>
            </a:r>
            <a:r>
              <a:rPr lang="en-US" dirty="0" err="1"/>
              <a:t>igre</a:t>
            </a:r>
            <a:r>
              <a:rPr lang="en-US" dirty="0"/>
              <a:t> </a:t>
            </a:r>
            <a:r>
              <a:rPr lang="en-US" dirty="0" err="1"/>
              <a:t>naznači</a:t>
            </a:r>
            <a:r>
              <a:rPr lang="en-US" dirty="0"/>
              <a:t> </a:t>
            </a:r>
            <a:r>
              <a:rPr lang="en-US" dirty="0" err="1"/>
              <a:t>kao</a:t>
            </a:r>
            <a:r>
              <a:rPr lang="en-US" dirty="0"/>
              <a:t> </a:t>
            </a:r>
            <a:r>
              <a:rPr lang="en-US" dirty="0" err="1"/>
              <a:t>takve</a:t>
            </a:r>
            <a:r>
              <a:rPr lang="en-US" dirty="0"/>
              <a:t>, </a:t>
            </a:r>
            <a:r>
              <a:rPr lang="en-US" dirty="0" err="1"/>
              <a:t>kao</a:t>
            </a:r>
            <a:r>
              <a:rPr lang="en-US" dirty="0"/>
              <a:t> </a:t>
            </a:r>
            <a:r>
              <a:rPr lang="en-US" dirty="0" err="1"/>
              <a:t>i</a:t>
            </a:r>
            <a:r>
              <a:rPr lang="en-US" dirty="0"/>
              <a:t> </a:t>
            </a:r>
            <a:r>
              <a:rPr lang="en-US" dirty="0" err="1"/>
              <a:t>uvjete</a:t>
            </a:r>
            <a:r>
              <a:rPr lang="en-US" dirty="0"/>
              <a:t> </a:t>
            </a:r>
            <a:r>
              <a:rPr lang="en-US" dirty="0" err="1"/>
              <a:t>koji</a:t>
            </a:r>
            <a:r>
              <a:rPr lang="en-US" dirty="0"/>
              <a:t> se </a:t>
            </a:r>
            <a:r>
              <a:rPr lang="en-US" dirty="0" err="1"/>
              <a:t>moraju</a:t>
            </a:r>
            <a:r>
              <a:rPr lang="en-US" dirty="0"/>
              <a:t> </a:t>
            </a:r>
            <a:r>
              <a:rPr lang="en-US" dirty="0" err="1"/>
              <a:t>ispuniti</a:t>
            </a:r>
            <a:r>
              <a:rPr lang="en-US" dirty="0"/>
              <a:t> da bi se u </a:t>
            </a:r>
            <a:r>
              <a:rPr lang="en-US" dirty="0" err="1" smtClean="0"/>
              <a:t>njima</a:t>
            </a:r>
            <a:r>
              <a:rPr lang="bs-Latn-BA" dirty="0" smtClean="0"/>
              <a:t> </a:t>
            </a:r>
            <a:r>
              <a:rPr lang="en-US" dirty="0" err="1" smtClean="0"/>
              <a:t>učestvovalo</a:t>
            </a:r>
            <a:r>
              <a:rPr lang="en-US" dirty="0"/>
              <a:t>.</a:t>
            </a:r>
          </a:p>
          <a:p>
            <a:r>
              <a:rPr lang="en-US" dirty="0"/>
              <a:t>(2) </a:t>
            </a:r>
            <a:r>
              <a:rPr lang="en-US" dirty="0" err="1"/>
              <a:t>Ostale</a:t>
            </a:r>
            <a:r>
              <a:rPr lang="en-US" dirty="0"/>
              <a:t> </a:t>
            </a:r>
            <a:r>
              <a:rPr lang="en-US" dirty="0" err="1"/>
              <a:t>obaveze</a:t>
            </a:r>
            <a:r>
              <a:rPr lang="en-US" dirty="0"/>
              <a:t> </a:t>
            </a:r>
            <a:r>
              <a:rPr lang="en-US" dirty="0" err="1"/>
              <a:t>informiranja</a:t>
            </a:r>
            <a:r>
              <a:rPr lang="en-US" dirty="0"/>
              <a:t> u </a:t>
            </a:r>
            <a:r>
              <a:rPr lang="en-US" dirty="0" err="1"/>
              <a:t>vezi</a:t>
            </a:r>
            <a:r>
              <a:rPr lang="en-US" dirty="0"/>
              <a:t> s </a:t>
            </a:r>
            <a:r>
              <a:rPr lang="en-US" dirty="0" err="1"/>
              <a:t>komercijalnom</a:t>
            </a:r>
            <a:r>
              <a:rPr lang="en-US" dirty="0"/>
              <a:t> </a:t>
            </a:r>
            <a:r>
              <a:rPr lang="en-US" dirty="0" err="1"/>
              <a:t>komunikacijom</a:t>
            </a:r>
            <a:r>
              <a:rPr lang="en-US" dirty="0"/>
              <a:t>, </a:t>
            </a:r>
            <a:r>
              <a:rPr lang="en-US" dirty="0" err="1"/>
              <a:t>kao</a:t>
            </a:r>
            <a:r>
              <a:rPr lang="en-US" dirty="0"/>
              <a:t> </a:t>
            </a:r>
            <a:r>
              <a:rPr lang="en-US" dirty="0" err="1"/>
              <a:t>što</a:t>
            </a:r>
            <a:r>
              <a:rPr lang="en-US" dirty="0"/>
              <a:t> </a:t>
            </a:r>
            <a:r>
              <a:rPr lang="en-US" dirty="0" err="1"/>
              <a:t>su</a:t>
            </a:r>
            <a:r>
              <a:rPr lang="en-US" dirty="0"/>
              <a:t> </a:t>
            </a:r>
            <a:r>
              <a:rPr lang="en-US" dirty="0" err="1" smtClean="0"/>
              <a:t>pravni</a:t>
            </a:r>
            <a:r>
              <a:rPr lang="bs-Latn-BA" dirty="0" smtClean="0"/>
              <a:t> propisi o dopustivosti promotivne ponude, promotivnih takmičenja i igara, ostaju nepromjenjene.</a:t>
            </a:r>
            <a:endParaRPr lang="en-US" dirty="0"/>
          </a:p>
        </p:txBody>
      </p:sp>
    </p:spTree>
    <p:extLst>
      <p:ext uri="{BB962C8B-B14F-4D97-AF65-F5344CB8AC3E}">
        <p14:creationId xmlns:p14="http://schemas.microsoft.com/office/powerpoint/2010/main" val="126969335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1403286" y="425513"/>
            <a:ext cx="7112063" cy="452673"/>
          </a:xfrm>
        </p:spPr>
        <p:txBody>
          <a:bodyPr>
            <a:normAutofit fontScale="90000"/>
          </a:bodyPr>
          <a:lstStyle/>
          <a:p>
            <a:endParaRPr lang="en-US" dirty="0"/>
          </a:p>
        </p:txBody>
      </p:sp>
      <p:sp>
        <p:nvSpPr>
          <p:cNvPr id="3" name="Content Placeholder 2"/>
          <p:cNvSpPr>
            <a:spLocks noGrp="1"/>
          </p:cNvSpPr>
          <p:nvPr>
            <p:ph idx="1"/>
          </p:nvPr>
        </p:nvSpPr>
        <p:spPr>
          <a:xfrm>
            <a:off x="628650" y="1176950"/>
            <a:ext cx="7886700" cy="5359652"/>
          </a:xfrm>
        </p:spPr>
        <p:txBody>
          <a:bodyPr>
            <a:normAutofit fontScale="62500" lnSpcReduction="20000"/>
          </a:bodyPr>
          <a:lstStyle/>
          <a:p>
            <a:r>
              <a:rPr lang="en-US" dirty="0" err="1"/>
              <a:t>Član</a:t>
            </a:r>
            <a:r>
              <a:rPr lang="en-US" dirty="0"/>
              <a:t> 17</a:t>
            </a:r>
            <a:r>
              <a:rPr lang="en-US" dirty="0" smtClean="0"/>
              <a:t>.</a:t>
            </a:r>
            <a:r>
              <a:rPr lang="bs-Latn-BA" dirty="0" smtClean="0"/>
              <a:t> </a:t>
            </a:r>
            <a:r>
              <a:rPr lang="en-US" dirty="0" smtClean="0"/>
              <a:t>(</a:t>
            </a:r>
            <a:r>
              <a:rPr lang="en-US" dirty="0" err="1"/>
              <a:t>Netražena</a:t>
            </a:r>
            <a:r>
              <a:rPr lang="en-US" dirty="0"/>
              <a:t> </a:t>
            </a:r>
            <a:r>
              <a:rPr lang="en-US" dirty="0" err="1"/>
              <a:t>komercijalna</a:t>
            </a:r>
            <a:r>
              <a:rPr lang="en-US" dirty="0"/>
              <a:t> </a:t>
            </a:r>
            <a:r>
              <a:rPr lang="en-US" dirty="0" err="1"/>
              <a:t>komunikacija</a:t>
            </a:r>
            <a:r>
              <a:rPr lang="en-US" dirty="0"/>
              <a:t>)</a:t>
            </a:r>
          </a:p>
          <a:p>
            <a:r>
              <a:rPr lang="en-US" dirty="0"/>
              <a:t>(1) </a:t>
            </a:r>
            <a:r>
              <a:rPr lang="en-US" dirty="0" err="1"/>
              <a:t>Davalac</a:t>
            </a:r>
            <a:r>
              <a:rPr lang="en-US" dirty="0"/>
              <a:t> </a:t>
            </a:r>
            <a:r>
              <a:rPr lang="en-US" dirty="0" err="1"/>
              <a:t>usluga</a:t>
            </a:r>
            <a:r>
              <a:rPr lang="en-US" dirty="0"/>
              <a:t> </a:t>
            </a:r>
            <a:r>
              <a:rPr lang="en-US" dirty="0" err="1"/>
              <a:t>koji</a:t>
            </a:r>
            <a:r>
              <a:rPr lang="en-US" dirty="0"/>
              <a:t>, </a:t>
            </a:r>
            <a:r>
              <a:rPr lang="en-US" dirty="0" err="1"/>
              <a:t>sredstvima</a:t>
            </a:r>
            <a:r>
              <a:rPr lang="en-US" dirty="0"/>
              <a:t> </a:t>
            </a:r>
            <a:r>
              <a:rPr lang="en-US" dirty="0" err="1"/>
              <a:t>elektronske</a:t>
            </a:r>
            <a:r>
              <a:rPr lang="en-US" dirty="0"/>
              <a:t> </a:t>
            </a:r>
            <a:r>
              <a:rPr lang="en-US" dirty="0" err="1"/>
              <a:t>pošte</a:t>
            </a:r>
            <a:r>
              <a:rPr lang="en-US" dirty="0"/>
              <a:t>, </a:t>
            </a:r>
            <a:r>
              <a:rPr lang="en-US" dirty="0" err="1"/>
              <a:t>šalje</a:t>
            </a:r>
            <a:r>
              <a:rPr lang="en-US" dirty="0"/>
              <a:t> </a:t>
            </a:r>
            <a:r>
              <a:rPr lang="en-US" dirty="0" err="1"/>
              <a:t>komercijalne</a:t>
            </a:r>
            <a:r>
              <a:rPr lang="en-US" dirty="0"/>
              <a:t> </a:t>
            </a:r>
            <a:r>
              <a:rPr lang="en-US" dirty="0" err="1"/>
              <a:t>komunikacione</a:t>
            </a:r>
            <a:r>
              <a:rPr lang="en-US" dirty="0"/>
              <a:t> </a:t>
            </a:r>
            <a:r>
              <a:rPr lang="en-US" dirty="0" err="1"/>
              <a:t>poruke</a:t>
            </a:r>
            <a:r>
              <a:rPr lang="en-US" dirty="0"/>
              <a:t>, </a:t>
            </a:r>
            <a:r>
              <a:rPr lang="en-US" dirty="0" err="1" smtClean="0"/>
              <a:t>bez</a:t>
            </a:r>
            <a:r>
              <a:rPr lang="bs-Latn-BA" dirty="0" smtClean="0"/>
              <a:t> </a:t>
            </a:r>
            <a:r>
              <a:rPr lang="en-US" dirty="0" err="1" smtClean="0"/>
              <a:t>prethodne</a:t>
            </a:r>
            <a:r>
              <a:rPr lang="en-US" dirty="0" smtClean="0"/>
              <a:t> </a:t>
            </a:r>
            <a:r>
              <a:rPr lang="en-US" dirty="0" err="1"/>
              <a:t>saglasnosti</a:t>
            </a:r>
            <a:r>
              <a:rPr lang="en-US" dirty="0"/>
              <a:t> </a:t>
            </a:r>
            <a:r>
              <a:rPr lang="en-US" dirty="0" err="1"/>
              <a:t>primaoca</a:t>
            </a:r>
            <a:r>
              <a:rPr lang="en-US" dirty="0"/>
              <a:t>, </a:t>
            </a:r>
            <a:r>
              <a:rPr lang="en-US" dirty="0" err="1"/>
              <a:t>dužan</a:t>
            </a:r>
            <a:r>
              <a:rPr lang="en-US" dirty="0"/>
              <a:t> je </a:t>
            </a:r>
            <a:r>
              <a:rPr lang="en-US" dirty="0" err="1"/>
              <a:t>osigurati</a:t>
            </a:r>
            <a:r>
              <a:rPr lang="en-US" dirty="0"/>
              <a:t> da je </a:t>
            </a:r>
            <a:r>
              <a:rPr lang="en-US" dirty="0" err="1"/>
              <a:t>komercijalna</a:t>
            </a:r>
            <a:r>
              <a:rPr lang="en-US" dirty="0"/>
              <a:t> </a:t>
            </a:r>
            <a:r>
              <a:rPr lang="en-US" dirty="0" err="1"/>
              <a:t>komunikacija</a:t>
            </a:r>
            <a:r>
              <a:rPr lang="en-US" dirty="0"/>
              <a:t>, </a:t>
            </a:r>
            <a:r>
              <a:rPr lang="en-US" dirty="0" err="1"/>
              <a:t>prilikom</a:t>
            </a:r>
            <a:r>
              <a:rPr lang="en-US" dirty="0"/>
              <a:t> </a:t>
            </a:r>
            <a:r>
              <a:rPr lang="en-US" dirty="0" err="1"/>
              <a:t>njenog</a:t>
            </a:r>
            <a:r>
              <a:rPr lang="en-US" dirty="0"/>
              <a:t> </a:t>
            </a:r>
            <a:r>
              <a:rPr lang="en-US" dirty="0" err="1" smtClean="0"/>
              <a:t>prijema</a:t>
            </a:r>
            <a:r>
              <a:rPr lang="bs-Latn-BA" dirty="0" smtClean="0"/>
              <a:t> </a:t>
            </a:r>
            <a:r>
              <a:rPr lang="en-US" dirty="0" err="1" smtClean="0"/>
              <a:t>kod</a:t>
            </a:r>
            <a:r>
              <a:rPr lang="en-US" dirty="0" smtClean="0"/>
              <a:t> </a:t>
            </a:r>
            <a:r>
              <a:rPr lang="en-US" dirty="0" err="1"/>
              <a:t>korisnika</a:t>
            </a:r>
            <a:r>
              <a:rPr lang="en-US" dirty="0"/>
              <a:t>, </a:t>
            </a:r>
            <a:r>
              <a:rPr lang="en-US" dirty="0" err="1"/>
              <a:t>kao</a:t>
            </a:r>
            <a:r>
              <a:rPr lang="en-US" dirty="0"/>
              <a:t> </a:t>
            </a:r>
            <a:r>
              <a:rPr lang="en-US" dirty="0" err="1"/>
              <a:t>takva</a:t>
            </a:r>
            <a:r>
              <a:rPr lang="en-US" dirty="0"/>
              <a:t>, </a:t>
            </a:r>
            <a:r>
              <a:rPr lang="en-US" dirty="0" err="1"/>
              <a:t>jasno</a:t>
            </a:r>
            <a:r>
              <a:rPr lang="en-US" dirty="0"/>
              <a:t> </a:t>
            </a:r>
            <a:r>
              <a:rPr lang="en-US" dirty="0" err="1"/>
              <a:t>i</a:t>
            </a:r>
            <a:r>
              <a:rPr lang="en-US" dirty="0"/>
              <a:t> </a:t>
            </a:r>
            <a:r>
              <a:rPr lang="en-US" dirty="0" err="1"/>
              <a:t>nedvosmisleno</a:t>
            </a:r>
            <a:r>
              <a:rPr lang="en-US" dirty="0"/>
              <a:t> </a:t>
            </a:r>
            <a:r>
              <a:rPr lang="en-US" dirty="0" err="1"/>
              <a:t>prepoznatljiva</a:t>
            </a:r>
            <a:r>
              <a:rPr lang="en-US" dirty="0"/>
              <a:t>.</a:t>
            </a:r>
          </a:p>
          <a:p>
            <a:r>
              <a:rPr lang="en-US" dirty="0"/>
              <a:t>(2) </a:t>
            </a:r>
            <a:r>
              <a:rPr lang="en-US" dirty="0" err="1"/>
              <a:t>Regulatorna</a:t>
            </a:r>
            <a:r>
              <a:rPr lang="en-US" dirty="0"/>
              <a:t> </a:t>
            </a:r>
            <a:r>
              <a:rPr lang="en-US" dirty="0" err="1"/>
              <a:t>agencija</a:t>
            </a:r>
            <a:r>
              <a:rPr lang="en-US" dirty="0"/>
              <a:t> </a:t>
            </a:r>
            <a:r>
              <a:rPr lang="en-US" dirty="0" err="1"/>
              <a:t>za</a:t>
            </a:r>
            <a:r>
              <a:rPr lang="en-US" dirty="0"/>
              <a:t> </a:t>
            </a:r>
            <a:r>
              <a:rPr lang="en-US" dirty="0" err="1"/>
              <a:t>komunikacije</a:t>
            </a:r>
            <a:r>
              <a:rPr lang="en-US" dirty="0"/>
              <a:t> </a:t>
            </a:r>
            <a:r>
              <a:rPr lang="en-US" dirty="0" err="1"/>
              <a:t>Bosne</a:t>
            </a:r>
            <a:r>
              <a:rPr lang="en-US" dirty="0"/>
              <a:t> </a:t>
            </a:r>
            <a:r>
              <a:rPr lang="en-US" dirty="0" err="1"/>
              <a:t>i</a:t>
            </a:r>
            <a:r>
              <a:rPr lang="en-US" dirty="0"/>
              <a:t> </a:t>
            </a:r>
            <a:r>
              <a:rPr lang="en-US" dirty="0" err="1"/>
              <a:t>Hercegovine</a:t>
            </a:r>
            <a:r>
              <a:rPr lang="en-US" dirty="0"/>
              <a:t> </a:t>
            </a:r>
            <a:r>
              <a:rPr lang="en-US" dirty="0" err="1"/>
              <a:t>dužna</a:t>
            </a:r>
            <a:r>
              <a:rPr lang="en-US" dirty="0"/>
              <a:t> je </a:t>
            </a:r>
            <a:r>
              <a:rPr lang="en-US" dirty="0" err="1"/>
              <a:t>voditi</a:t>
            </a:r>
            <a:r>
              <a:rPr lang="en-US" dirty="0"/>
              <a:t> </a:t>
            </a:r>
            <a:r>
              <a:rPr lang="en-US" dirty="0" err="1"/>
              <a:t>listu</a:t>
            </a:r>
            <a:r>
              <a:rPr lang="en-US" dirty="0"/>
              <a:t> u </a:t>
            </a:r>
            <a:r>
              <a:rPr lang="en-US" dirty="0" err="1"/>
              <a:t>koju</a:t>
            </a:r>
            <a:r>
              <a:rPr lang="en-US" dirty="0"/>
              <a:t> se, </a:t>
            </a:r>
            <a:r>
              <a:rPr lang="en-US" dirty="0" err="1"/>
              <a:t>bez</a:t>
            </a:r>
            <a:r>
              <a:rPr lang="en-US" dirty="0"/>
              <a:t> </a:t>
            </a:r>
            <a:r>
              <a:rPr lang="en-US" dirty="0" err="1" smtClean="0"/>
              <a:t>naknade</a:t>
            </a:r>
            <a:r>
              <a:rPr lang="en-US" dirty="0" smtClean="0"/>
              <a:t>,</a:t>
            </a:r>
            <a:r>
              <a:rPr lang="bs-Latn-BA" dirty="0" smtClean="0"/>
              <a:t> </a:t>
            </a:r>
            <a:r>
              <a:rPr lang="en-US" dirty="0" err="1" smtClean="0"/>
              <a:t>mogu</a:t>
            </a:r>
            <a:r>
              <a:rPr lang="en-US" dirty="0" smtClean="0"/>
              <a:t> </a:t>
            </a:r>
            <a:r>
              <a:rPr lang="en-US" dirty="0" err="1"/>
              <a:t>upisati</a:t>
            </a:r>
            <a:r>
              <a:rPr lang="en-US" dirty="0"/>
              <a:t> </a:t>
            </a:r>
            <a:r>
              <a:rPr lang="en-US" dirty="0" err="1"/>
              <a:t>sva</a:t>
            </a:r>
            <a:r>
              <a:rPr lang="en-US" dirty="0"/>
              <a:t> </a:t>
            </a:r>
            <a:r>
              <a:rPr lang="en-US" dirty="0" err="1"/>
              <a:t>fizička</a:t>
            </a:r>
            <a:r>
              <a:rPr lang="en-US" dirty="0"/>
              <a:t> </a:t>
            </a:r>
            <a:r>
              <a:rPr lang="en-US" dirty="0" err="1"/>
              <a:t>i</a:t>
            </a:r>
            <a:r>
              <a:rPr lang="en-US" dirty="0"/>
              <a:t> </a:t>
            </a:r>
            <a:r>
              <a:rPr lang="en-US" dirty="0" err="1"/>
              <a:t>pravna</a:t>
            </a:r>
            <a:r>
              <a:rPr lang="en-US" dirty="0"/>
              <a:t> </a:t>
            </a:r>
            <a:r>
              <a:rPr lang="en-US" dirty="0" err="1"/>
              <a:t>lica</a:t>
            </a:r>
            <a:r>
              <a:rPr lang="en-US" dirty="0"/>
              <a:t> </a:t>
            </a:r>
            <a:r>
              <a:rPr lang="en-US" dirty="0" err="1"/>
              <a:t>koja</a:t>
            </a:r>
            <a:r>
              <a:rPr lang="en-US" dirty="0"/>
              <a:t> </a:t>
            </a:r>
            <a:r>
              <a:rPr lang="en-US" dirty="0" err="1"/>
              <a:t>su</a:t>
            </a:r>
            <a:r>
              <a:rPr lang="en-US" dirty="0"/>
              <a:t> </a:t>
            </a:r>
            <a:r>
              <a:rPr lang="en-US" dirty="0" err="1"/>
              <a:t>isključila</a:t>
            </a:r>
            <a:r>
              <a:rPr lang="en-US" dirty="0"/>
              <a:t> </a:t>
            </a:r>
            <a:r>
              <a:rPr lang="en-US" dirty="0" err="1"/>
              <a:t>opciju</a:t>
            </a:r>
            <a:r>
              <a:rPr lang="en-US" dirty="0"/>
              <a:t> da </a:t>
            </a:r>
            <a:r>
              <a:rPr lang="en-US" dirty="0" err="1"/>
              <a:t>im</a:t>
            </a:r>
            <a:r>
              <a:rPr lang="en-US" dirty="0"/>
              <a:t> se </a:t>
            </a:r>
            <a:r>
              <a:rPr lang="en-US" dirty="0" err="1"/>
              <a:t>dostavlja</a:t>
            </a:r>
            <a:r>
              <a:rPr lang="en-US" dirty="0"/>
              <a:t> </a:t>
            </a:r>
            <a:r>
              <a:rPr lang="en-US" dirty="0" err="1"/>
              <a:t>komercijalna</a:t>
            </a:r>
            <a:r>
              <a:rPr lang="en-US" dirty="0"/>
              <a:t> </a:t>
            </a:r>
            <a:r>
              <a:rPr lang="en-US" dirty="0" err="1" smtClean="0"/>
              <a:t>komunikacija</a:t>
            </a:r>
            <a:r>
              <a:rPr lang="bs-Latn-BA" dirty="0" smtClean="0"/>
              <a:t> </a:t>
            </a:r>
            <a:r>
              <a:rPr lang="en-US" dirty="0" err="1" smtClean="0"/>
              <a:t>putem</a:t>
            </a:r>
            <a:r>
              <a:rPr lang="en-US" dirty="0" smtClean="0"/>
              <a:t> </a:t>
            </a:r>
            <a:r>
              <a:rPr lang="en-US" dirty="0" err="1"/>
              <a:t>elektronske</a:t>
            </a:r>
            <a:r>
              <a:rPr lang="en-US" dirty="0"/>
              <a:t> </a:t>
            </a:r>
            <a:r>
              <a:rPr lang="en-US" dirty="0" err="1"/>
              <a:t>pošte</a:t>
            </a:r>
            <a:r>
              <a:rPr lang="en-US" dirty="0"/>
              <a:t>. </a:t>
            </a:r>
            <a:r>
              <a:rPr lang="en-US" dirty="0" err="1"/>
              <a:t>Davaoci</a:t>
            </a:r>
            <a:r>
              <a:rPr lang="en-US" dirty="0"/>
              <a:t> </a:t>
            </a:r>
            <a:r>
              <a:rPr lang="en-US" dirty="0" err="1"/>
              <a:t>usluga</a:t>
            </a:r>
            <a:r>
              <a:rPr lang="en-US" dirty="0"/>
              <a:t> </a:t>
            </a:r>
            <a:r>
              <a:rPr lang="en-US" dirty="0" err="1"/>
              <a:t>iz</a:t>
            </a:r>
            <a:r>
              <a:rPr lang="en-US" dirty="0"/>
              <a:t> </a:t>
            </a:r>
            <a:r>
              <a:rPr lang="en-US" dirty="0" err="1"/>
              <a:t>stava</a:t>
            </a:r>
            <a:r>
              <a:rPr lang="en-US" dirty="0"/>
              <a:t> (1) </a:t>
            </a:r>
            <a:r>
              <a:rPr lang="en-US" dirty="0" err="1"/>
              <a:t>ovog</a:t>
            </a:r>
            <a:r>
              <a:rPr lang="en-US" dirty="0"/>
              <a:t> </a:t>
            </a:r>
            <a:r>
              <a:rPr lang="en-US" dirty="0" err="1"/>
              <a:t>člana</a:t>
            </a:r>
            <a:r>
              <a:rPr lang="en-US" dirty="0"/>
              <a:t> </a:t>
            </a:r>
            <a:r>
              <a:rPr lang="en-US" dirty="0" err="1"/>
              <a:t>dužni</a:t>
            </a:r>
            <a:r>
              <a:rPr lang="en-US" dirty="0"/>
              <a:t> </a:t>
            </a:r>
            <a:r>
              <a:rPr lang="en-US" dirty="0" err="1"/>
              <a:t>su</a:t>
            </a:r>
            <a:r>
              <a:rPr lang="en-US" dirty="0"/>
              <a:t> </a:t>
            </a:r>
            <a:r>
              <a:rPr lang="en-US" dirty="0" err="1"/>
              <a:t>poštovati</a:t>
            </a:r>
            <a:r>
              <a:rPr lang="en-US" dirty="0"/>
              <a:t> </a:t>
            </a:r>
            <a:r>
              <a:rPr lang="en-US" dirty="0" err="1"/>
              <a:t>ovu</a:t>
            </a:r>
            <a:r>
              <a:rPr lang="en-US" dirty="0"/>
              <a:t> </a:t>
            </a:r>
            <a:r>
              <a:rPr lang="en-US" dirty="0" err="1"/>
              <a:t>listu</a:t>
            </a:r>
            <a:r>
              <a:rPr lang="en-US" dirty="0"/>
              <a:t>.</a:t>
            </a:r>
          </a:p>
          <a:p>
            <a:r>
              <a:rPr lang="en-US" dirty="0"/>
              <a:t>(3) </a:t>
            </a:r>
            <a:r>
              <a:rPr lang="en-US" dirty="0" err="1"/>
              <a:t>Pravni</a:t>
            </a:r>
            <a:r>
              <a:rPr lang="en-US" dirty="0"/>
              <a:t> </a:t>
            </a:r>
            <a:r>
              <a:rPr lang="en-US" dirty="0" err="1"/>
              <a:t>propisi</a:t>
            </a:r>
            <a:r>
              <a:rPr lang="en-US" dirty="0"/>
              <a:t> o </a:t>
            </a:r>
            <a:r>
              <a:rPr lang="en-US" dirty="0" err="1"/>
              <a:t>dozvoljenom</a:t>
            </a:r>
            <a:r>
              <a:rPr lang="en-US" dirty="0"/>
              <a:t> </a:t>
            </a:r>
            <a:r>
              <a:rPr lang="en-US" dirty="0" err="1"/>
              <a:t>i</a:t>
            </a:r>
            <a:r>
              <a:rPr lang="en-US" dirty="0"/>
              <a:t> </a:t>
            </a:r>
            <a:r>
              <a:rPr lang="en-US" dirty="0" err="1"/>
              <a:t>nedozvoljenom</a:t>
            </a:r>
            <a:r>
              <a:rPr lang="en-US" dirty="0"/>
              <a:t> </a:t>
            </a:r>
            <a:r>
              <a:rPr lang="en-US" dirty="0" err="1"/>
              <a:t>dostavljanju</a:t>
            </a:r>
            <a:r>
              <a:rPr lang="en-US" dirty="0"/>
              <a:t> </a:t>
            </a:r>
            <a:r>
              <a:rPr lang="en-US" dirty="0" err="1"/>
              <a:t>komercijalne</a:t>
            </a:r>
            <a:r>
              <a:rPr lang="en-US" dirty="0"/>
              <a:t> </a:t>
            </a:r>
            <a:r>
              <a:rPr lang="en-US" dirty="0" err="1"/>
              <a:t>komunikacije</a:t>
            </a:r>
            <a:r>
              <a:rPr lang="en-US" dirty="0"/>
              <a:t> </a:t>
            </a:r>
            <a:r>
              <a:rPr lang="en-US" dirty="0" err="1"/>
              <a:t>putem</a:t>
            </a:r>
            <a:r>
              <a:rPr lang="en-US" dirty="0"/>
              <a:t> </a:t>
            </a:r>
            <a:r>
              <a:rPr lang="en-US" dirty="0" err="1" smtClean="0"/>
              <a:t>elektronske</a:t>
            </a:r>
            <a:r>
              <a:rPr lang="bs-Latn-BA" dirty="0" smtClean="0"/>
              <a:t> </a:t>
            </a:r>
            <a:r>
              <a:rPr lang="en-US" dirty="0" err="1" smtClean="0"/>
              <a:t>pošte</a:t>
            </a:r>
            <a:r>
              <a:rPr lang="en-US" dirty="0" smtClean="0"/>
              <a:t> </a:t>
            </a:r>
            <a:r>
              <a:rPr lang="en-US" dirty="0" err="1"/>
              <a:t>ostaju</a:t>
            </a:r>
            <a:r>
              <a:rPr lang="en-US" dirty="0"/>
              <a:t> </a:t>
            </a:r>
            <a:r>
              <a:rPr lang="en-US" dirty="0" err="1"/>
              <a:t>nepromijenjeni</a:t>
            </a:r>
            <a:r>
              <a:rPr lang="en-US" dirty="0"/>
              <a:t>.</a:t>
            </a:r>
          </a:p>
          <a:p>
            <a:r>
              <a:rPr lang="en-US" dirty="0" err="1"/>
              <a:t>Član</a:t>
            </a:r>
            <a:r>
              <a:rPr lang="en-US" dirty="0"/>
              <a:t> 18</a:t>
            </a:r>
            <a:r>
              <a:rPr lang="en-US" dirty="0" smtClean="0"/>
              <a:t>.</a:t>
            </a:r>
            <a:r>
              <a:rPr lang="bs-Latn-BA" dirty="0" smtClean="0"/>
              <a:t> </a:t>
            </a:r>
            <a:r>
              <a:rPr lang="en-US" dirty="0" smtClean="0"/>
              <a:t>(</a:t>
            </a:r>
            <a:r>
              <a:rPr lang="en-US" dirty="0" err="1"/>
              <a:t>Komercijalna</a:t>
            </a:r>
            <a:r>
              <a:rPr lang="en-US" dirty="0"/>
              <a:t> </a:t>
            </a:r>
            <a:r>
              <a:rPr lang="en-US" dirty="0" err="1"/>
              <a:t>komunikacija</a:t>
            </a:r>
            <a:r>
              <a:rPr lang="en-US" dirty="0"/>
              <a:t> u </a:t>
            </a:r>
            <a:r>
              <a:rPr lang="en-US" dirty="0" err="1"/>
              <a:t>vezi</a:t>
            </a:r>
            <a:r>
              <a:rPr lang="en-US" dirty="0"/>
              <a:t> s </a:t>
            </a:r>
            <a:r>
              <a:rPr lang="en-US" dirty="0" err="1"/>
              <a:t>reguliranim</a:t>
            </a:r>
            <a:r>
              <a:rPr lang="en-US" dirty="0"/>
              <a:t> </a:t>
            </a:r>
            <a:r>
              <a:rPr lang="en-US" dirty="0" err="1"/>
              <a:t>profesijama</a:t>
            </a:r>
            <a:r>
              <a:rPr lang="en-US" dirty="0"/>
              <a:t>)</a:t>
            </a:r>
          </a:p>
          <a:p>
            <a:r>
              <a:rPr lang="en-US" dirty="0"/>
              <a:t>(1) </a:t>
            </a:r>
            <a:r>
              <a:rPr lang="en-US" dirty="0" err="1"/>
              <a:t>Davaocima</a:t>
            </a:r>
            <a:r>
              <a:rPr lang="en-US" dirty="0"/>
              <a:t> </a:t>
            </a:r>
            <a:r>
              <a:rPr lang="en-US" dirty="0" err="1"/>
              <a:t>usluga</a:t>
            </a:r>
            <a:r>
              <a:rPr lang="en-US" dirty="0"/>
              <a:t>, </a:t>
            </a:r>
            <a:r>
              <a:rPr lang="en-US" dirty="0" err="1"/>
              <a:t>koji</a:t>
            </a:r>
            <a:r>
              <a:rPr lang="en-US" dirty="0"/>
              <a:t> </a:t>
            </a:r>
            <a:r>
              <a:rPr lang="en-US" dirty="0" err="1"/>
              <a:t>podliježu</a:t>
            </a:r>
            <a:r>
              <a:rPr lang="en-US" dirty="0"/>
              <a:t> </a:t>
            </a:r>
            <a:r>
              <a:rPr lang="en-US" dirty="0" err="1"/>
              <a:t>pravnim</a:t>
            </a:r>
            <a:r>
              <a:rPr lang="en-US" dirty="0"/>
              <a:t> </a:t>
            </a:r>
            <a:r>
              <a:rPr lang="en-US" dirty="0" err="1"/>
              <a:t>propisima</a:t>
            </a:r>
            <a:r>
              <a:rPr lang="en-US" dirty="0"/>
              <a:t> o </a:t>
            </a:r>
            <a:r>
              <a:rPr lang="en-US" dirty="0" err="1"/>
              <a:t>reguliranim</a:t>
            </a:r>
            <a:r>
              <a:rPr lang="en-US" dirty="0"/>
              <a:t> </a:t>
            </a:r>
            <a:r>
              <a:rPr lang="en-US" dirty="0" err="1"/>
              <a:t>profesijama</a:t>
            </a:r>
            <a:r>
              <a:rPr lang="en-US" dirty="0"/>
              <a:t>, </a:t>
            </a:r>
            <a:r>
              <a:rPr lang="en-US" dirty="0" err="1"/>
              <a:t>dozvoljeno</a:t>
            </a:r>
            <a:r>
              <a:rPr lang="en-US" dirty="0"/>
              <a:t> </a:t>
            </a:r>
            <a:r>
              <a:rPr lang="en-US" dirty="0" smtClean="0"/>
              <a:t>je</a:t>
            </a:r>
            <a:r>
              <a:rPr lang="bs-Latn-BA" dirty="0" smtClean="0"/>
              <a:t> </a:t>
            </a:r>
            <a:r>
              <a:rPr lang="en-US" dirty="0" err="1" smtClean="0"/>
              <a:t>komercijalno</a:t>
            </a:r>
            <a:r>
              <a:rPr lang="en-US" dirty="0" smtClean="0"/>
              <a:t> </a:t>
            </a:r>
            <a:r>
              <a:rPr lang="en-US" dirty="0" err="1"/>
              <a:t>komuniciranje</a:t>
            </a:r>
            <a:r>
              <a:rPr lang="en-US" dirty="0"/>
              <a:t>, </a:t>
            </a:r>
            <a:r>
              <a:rPr lang="en-US" dirty="0" err="1"/>
              <a:t>koje</a:t>
            </a:r>
            <a:r>
              <a:rPr lang="en-US" dirty="0"/>
              <a:t> je </a:t>
            </a:r>
            <a:r>
              <a:rPr lang="en-US" dirty="0" err="1"/>
              <a:t>sastavni</a:t>
            </a:r>
            <a:r>
              <a:rPr lang="en-US" dirty="0"/>
              <a:t> </a:t>
            </a:r>
            <a:r>
              <a:rPr lang="en-US" dirty="0" err="1"/>
              <a:t>dio</a:t>
            </a:r>
            <a:r>
              <a:rPr lang="en-US" dirty="0"/>
              <a:t> </a:t>
            </a:r>
            <a:r>
              <a:rPr lang="en-US" dirty="0" err="1"/>
              <a:t>njihove</a:t>
            </a:r>
            <a:r>
              <a:rPr lang="en-US" dirty="0"/>
              <a:t> </a:t>
            </a:r>
            <a:r>
              <a:rPr lang="en-US" dirty="0" err="1"/>
              <a:t>usluge</a:t>
            </a:r>
            <a:r>
              <a:rPr lang="en-US" dirty="0"/>
              <a:t> </a:t>
            </a:r>
            <a:r>
              <a:rPr lang="en-US" dirty="0" err="1"/>
              <a:t>informacionog</a:t>
            </a:r>
            <a:r>
              <a:rPr lang="en-US" dirty="0"/>
              <a:t> </a:t>
            </a:r>
            <a:r>
              <a:rPr lang="en-US" dirty="0" err="1"/>
              <a:t>društva</a:t>
            </a:r>
            <a:r>
              <a:rPr lang="en-US" dirty="0"/>
              <a:t> </a:t>
            </a:r>
            <a:r>
              <a:rPr lang="en-US" dirty="0" err="1"/>
              <a:t>ili</a:t>
            </a:r>
            <a:r>
              <a:rPr lang="en-US" dirty="0"/>
              <a:t> </a:t>
            </a:r>
            <a:r>
              <a:rPr lang="en-US" dirty="0" err="1"/>
              <a:t>predstavlja</a:t>
            </a:r>
            <a:r>
              <a:rPr lang="en-US" dirty="0"/>
              <a:t> </a:t>
            </a:r>
            <a:r>
              <a:rPr lang="en-US" dirty="0" err="1" smtClean="0"/>
              <a:t>takvu</a:t>
            </a:r>
            <a:r>
              <a:rPr lang="bs-Latn-BA" dirty="0" smtClean="0"/>
              <a:t> </a:t>
            </a:r>
            <a:r>
              <a:rPr lang="en-US" dirty="0" err="1" smtClean="0"/>
              <a:t>uslugu</a:t>
            </a:r>
            <a:r>
              <a:rPr lang="en-US" dirty="0"/>
              <a:t>.</a:t>
            </a:r>
          </a:p>
          <a:p>
            <a:r>
              <a:rPr lang="en-US" dirty="0"/>
              <a:t>(2) </a:t>
            </a:r>
            <a:r>
              <a:rPr lang="en-US" dirty="0" err="1"/>
              <a:t>Pravni</a:t>
            </a:r>
            <a:r>
              <a:rPr lang="en-US" dirty="0"/>
              <a:t> </a:t>
            </a:r>
            <a:r>
              <a:rPr lang="en-US" dirty="0" err="1"/>
              <a:t>propisi</a:t>
            </a:r>
            <a:r>
              <a:rPr lang="en-US" dirty="0"/>
              <a:t> o </a:t>
            </a:r>
            <a:r>
              <a:rPr lang="en-US" dirty="0" err="1"/>
              <a:t>reguliranim</a:t>
            </a:r>
            <a:r>
              <a:rPr lang="en-US" dirty="0"/>
              <a:t> </a:t>
            </a:r>
            <a:r>
              <a:rPr lang="en-US" dirty="0" err="1"/>
              <a:t>profesijama</a:t>
            </a:r>
            <a:r>
              <a:rPr lang="en-US" dirty="0"/>
              <a:t>, </a:t>
            </a:r>
            <a:r>
              <a:rPr lang="en-US" dirty="0" err="1"/>
              <a:t>koji</a:t>
            </a:r>
            <a:r>
              <a:rPr lang="en-US" dirty="0"/>
              <a:t> </a:t>
            </a:r>
            <a:r>
              <a:rPr lang="en-US" dirty="0" err="1"/>
              <a:t>ograničavaju</a:t>
            </a:r>
            <a:r>
              <a:rPr lang="en-US" dirty="0"/>
              <a:t> </a:t>
            </a:r>
            <a:r>
              <a:rPr lang="en-US" dirty="0" err="1"/>
              <a:t>komercijalnu</a:t>
            </a:r>
            <a:r>
              <a:rPr lang="en-US" dirty="0"/>
              <a:t> </a:t>
            </a:r>
            <a:r>
              <a:rPr lang="en-US" dirty="0" err="1"/>
              <a:t>komunikaciju</a:t>
            </a:r>
            <a:r>
              <a:rPr lang="en-US" dirty="0"/>
              <a:t> </a:t>
            </a:r>
            <a:r>
              <a:rPr lang="en-US" dirty="0" err="1"/>
              <a:t>za</a:t>
            </a:r>
            <a:r>
              <a:rPr lang="en-US" dirty="0"/>
              <a:t> </a:t>
            </a:r>
            <a:r>
              <a:rPr lang="en-US" dirty="0" err="1"/>
              <a:t>pripadnike</a:t>
            </a:r>
            <a:r>
              <a:rPr lang="en-US" dirty="0"/>
              <a:t> </a:t>
            </a:r>
            <a:r>
              <a:rPr lang="en-US" dirty="0" err="1" smtClean="0"/>
              <a:t>ovih</a:t>
            </a:r>
            <a:r>
              <a:rPr lang="bs-Latn-BA" dirty="0" smtClean="0"/>
              <a:t> </a:t>
            </a:r>
            <a:r>
              <a:rPr lang="en-US" dirty="0" err="1" smtClean="0"/>
              <a:t>profesija</a:t>
            </a:r>
            <a:r>
              <a:rPr lang="en-US" dirty="0"/>
              <a:t>, </a:t>
            </a:r>
            <a:r>
              <a:rPr lang="en-US" dirty="0" err="1"/>
              <a:t>naročito</a:t>
            </a:r>
            <a:r>
              <a:rPr lang="en-US" dirty="0"/>
              <a:t> s </a:t>
            </a:r>
            <a:r>
              <a:rPr lang="en-US" dirty="0" err="1"/>
              <a:t>ciljem</a:t>
            </a:r>
            <a:r>
              <a:rPr lang="en-US" dirty="0"/>
              <a:t> </a:t>
            </a:r>
            <a:r>
              <a:rPr lang="en-US" dirty="0" err="1"/>
              <a:t>očuvanja</a:t>
            </a:r>
            <a:r>
              <a:rPr lang="en-US" dirty="0"/>
              <a:t> </a:t>
            </a:r>
            <a:r>
              <a:rPr lang="en-US" dirty="0" err="1"/>
              <a:t>nezavisnosti</a:t>
            </a:r>
            <a:r>
              <a:rPr lang="en-US" dirty="0"/>
              <a:t>, </a:t>
            </a:r>
            <a:r>
              <a:rPr lang="en-US" dirty="0" err="1"/>
              <a:t>ugleda</a:t>
            </a:r>
            <a:r>
              <a:rPr lang="en-US" dirty="0"/>
              <a:t> </a:t>
            </a:r>
            <a:r>
              <a:rPr lang="en-US" dirty="0" err="1"/>
              <a:t>i</a:t>
            </a:r>
            <a:r>
              <a:rPr lang="en-US" dirty="0"/>
              <a:t> </a:t>
            </a:r>
            <a:r>
              <a:rPr lang="en-US" dirty="0" err="1"/>
              <a:t>časti</a:t>
            </a:r>
            <a:r>
              <a:rPr lang="en-US" dirty="0"/>
              <a:t> </a:t>
            </a:r>
            <a:r>
              <a:rPr lang="en-US" dirty="0" err="1"/>
              <a:t>zvanja</a:t>
            </a:r>
            <a:r>
              <a:rPr lang="en-US" dirty="0"/>
              <a:t>, </a:t>
            </a:r>
            <a:r>
              <a:rPr lang="en-US" dirty="0" err="1"/>
              <a:t>zatim</a:t>
            </a:r>
            <a:r>
              <a:rPr lang="en-US" dirty="0"/>
              <a:t> </a:t>
            </a:r>
            <a:r>
              <a:rPr lang="en-US" dirty="0" err="1"/>
              <a:t>osiguranja</a:t>
            </a:r>
            <a:r>
              <a:rPr lang="en-US" dirty="0"/>
              <a:t> </a:t>
            </a:r>
            <a:r>
              <a:rPr lang="en-US" dirty="0" err="1"/>
              <a:t>poslovne</a:t>
            </a:r>
            <a:r>
              <a:rPr lang="en-US" dirty="0"/>
              <a:t> </a:t>
            </a:r>
            <a:r>
              <a:rPr lang="en-US" dirty="0" err="1"/>
              <a:t>tajne</a:t>
            </a:r>
            <a:r>
              <a:rPr lang="en-US" dirty="0"/>
              <a:t> </a:t>
            </a:r>
            <a:r>
              <a:rPr lang="en-US" dirty="0" err="1" smtClean="0"/>
              <a:t>i</a:t>
            </a:r>
            <a:r>
              <a:rPr lang="bs-Latn-BA" dirty="0" smtClean="0"/>
              <a:t> </a:t>
            </a:r>
            <a:r>
              <a:rPr lang="en-US" dirty="0" err="1" smtClean="0"/>
              <a:t>pridržavanja</a:t>
            </a:r>
            <a:r>
              <a:rPr lang="en-US" dirty="0" smtClean="0"/>
              <a:t> </a:t>
            </a:r>
            <a:r>
              <a:rPr lang="en-US" dirty="0" err="1"/>
              <a:t>jasnijeg</a:t>
            </a:r>
            <a:r>
              <a:rPr lang="en-US" dirty="0"/>
              <a:t> </a:t>
            </a:r>
            <a:r>
              <a:rPr lang="en-US" dirty="0" err="1"/>
              <a:t>odnosa</a:t>
            </a:r>
            <a:r>
              <a:rPr lang="en-US" dirty="0"/>
              <a:t> </a:t>
            </a:r>
            <a:r>
              <a:rPr lang="en-US" dirty="0" err="1"/>
              <a:t>prema</a:t>
            </a:r>
            <a:r>
              <a:rPr lang="en-US" dirty="0"/>
              <a:t> </a:t>
            </a:r>
            <a:r>
              <a:rPr lang="en-US" dirty="0" err="1"/>
              <a:t>klijentima</a:t>
            </a:r>
            <a:r>
              <a:rPr lang="en-US" dirty="0"/>
              <a:t> </a:t>
            </a:r>
            <a:r>
              <a:rPr lang="en-US" dirty="0" err="1"/>
              <a:t>i</a:t>
            </a:r>
            <a:r>
              <a:rPr lang="en-US" dirty="0"/>
              <a:t> </a:t>
            </a:r>
            <a:r>
              <a:rPr lang="en-US" dirty="0" err="1"/>
              <a:t>drugim</a:t>
            </a:r>
            <a:r>
              <a:rPr lang="en-US" dirty="0"/>
              <a:t> </a:t>
            </a:r>
            <a:r>
              <a:rPr lang="en-US" dirty="0" err="1"/>
              <a:t>pripadnicima</a:t>
            </a:r>
            <a:r>
              <a:rPr lang="en-US" dirty="0"/>
              <a:t> </a:t>
            </a:r>
            <a:r>
              <a:rPr lang="en-US" dirty="0" err="1"/>
              <a:t>profesije</a:t>
            </a:r>
            <a:r>
              <a:rPr lang="en-US" dirty="0"/>
              <a:t>, </a:t>
            </a:r>
            <a:r>
              <a:rPr lang="en-US" dirty="0" err="1"/>
              <a:t>ostaju</a:t>
            </a:r>
            <a:r>
              <a:rPr lang="en-US" dirty="0"/>
              <a:t> </a:t>
            </a:r>
            <a:r>
              <a:rPr lang="en-US" dirty="0" err="1"/>
              <a:t>nepromijenjeni</a:t>
            </a:r>
            <a:r>
              <a:rPr lang="en-US" dirty="0"/>
              <a:t>.</a:t>
            </a:r>
          </a:p>
        </p:txBody>
      </p:sp>
    </p:spTree>
    <p:extLst>
      <p:ext uri="{BB962C8B-B14F-4D97-AF65-F5344CB8AC3E}">
        <p14:creationId xmlns:p14="http://schemas.microsoft.com/office/powerpoint/2010/main" val="13459659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057" y="1321806"/>
            <a:ext cx="7320293" cy="368883"/>
          </a:xfrm>
        </p:spPr>
        <p:txBody>
          <a:bodyPr>
            <a:normAutofit fontScale="90000"/>
          </a:bodyPr>
          <a:lstStyle/>
          <a:p>
            <a:r>
              <a:rPr lang="bs-Latn-BA" dirty="0" smtClean="0"/>
              <a:t>Opšti uslovi poslovanja - TOS</a:t>
            </a:r>
            <a:endParaRPr lang="en-US" dirty="0"/>
          </a:p>
        </p:txBody>
      </p:sp>
      <p:sp>
        <p:nvSpPr>
          <p:cNvPr id="4" name="Content Placeholder 3"/>
          <p:cNvSpPr>
            <a:spLocks noGrp="1"/>
          </p:cNvSpPr>
          <p:nvPr>
            <p:ph sz="half" idx="1"/>
          </p:nvPr>
        </p:nvSpPr>
        <p:spPr/>
        <p:txBody>
          <a:bodyPr>
            <a:normAutofit fontScale="32500" lnSpcReduction="20000"/>
          </a:bodyPr>
          <a:lstStyle/>
          <a:p>
            <a:r>
              <a:rPr lang="en-US" dirty="0"/>
              <a:t>Among 260 mass market consumer software license agreements in 2010:[5</a:t>
            </a:r>
            <a:r>
              <a:rPr lang="en-US" dirty="0" smtClean="0"/>
              <a:t>]</a:t>
            </a:r>
            <a:endParaRPr lang="en-US" dirty="0"/>
          </a:p>
          <a:p>
            <a:r>
              <a:rPr lang="en-US" dirty="0"/>
              <a:t>91% disclaimed warranties of merchantability or fitness for purpose or said it was "As is"</a:t>
            </a:r>
          </a:p>
          <a:p>
            <a:r>
              <a:rPr lang="en-US" dirty="0"/>
              <a:t>92% disclaimed consequential, incidental, special or foreseeable damages</a:t>
            </a:r>
          </a:p>
          <a:p>
            <a:r>
              <a:rPr lang="en-US" dirty="0"/>
              <a:t>69% did not warrant the software was free of defects or would work as described in the manual</a:t>
            </a:r>
          </a:p>
          <a:p>
            <a:r>
              <a:rPr lang="en-US" dirty="0"/>
              <a:t>55% capped damages at the purchase price or less</a:t>
            </a:r>
          </a:p>
          <a:p>
            <a:r>
              <a:rPr lang="en-US" dirty="0"/>
              <a:t>36% said they were not warranting whether it infringed others' intellectual property rights</a:t>
            </a:r>
          </a:p>
          <a:p>
            <a:r>
              <a:rPr lang="en-US" dirty="0"/>
              <a:t>32% required arbitration or a specific court</a:t>
            </a:r>
          </a:p>
          <a:p>
            <a:r>
              <a:rPr lang="en-US" dirty="0"/>
              <a:t>17% required the customer to pay legal bills of the maker (indemnify), but not vice versa</a:t>
            </a:r>
          </a:p>
        </p:txBody>
      </p:sp>
      <p:sp>
        <p:nvSpPr>
          <p:cNvPr id="5" name="Content Placeholder 4"/>
          <p:cNvSpPr>
            <a:spLocks noGrp="1"/>
          </p:cNvSpPr>
          <p:nvPr>
            <p:ph sz="half" idx="2"/>
          </p:nvPr>
        </p:nvSpPr>
        <p:spPr/>
        <p:txBody>
          <a:bodyPr>
            <a:normAutofit fontScale="32500" lnSpcReduction="20000"/>
          </a:bodyPr>
          <a:lstStyle/>
          <a:p>
            <a:r>
              <a:rPr lang="en-US" dirty="0"/>
              <a:t>Among the terms and conditions of 31 cloud-computing services in January-July 2010, operating in England:[6]</a:t>
            </a:r>
          </a:p>
          <a:p>
            <a:endParaRPr lang="en-US" dirty="0"/>
          </a:p>
          <a:p>
            <a:r>
              <a:rPr lang="en-US" dirty="0"/>
              <a:t>27 specified the law to be used (a US state or other country)</a:t>
            </a:r>
          </a:p>
          <a:p>
            <a:r>
              <a:rPr lang="en-US" dirty="0"/>
              <a:t>most specify that consumers can claim against the company only in a particular city in that jurisdiction, though often the company can claim against the consumer anywhere</a:t>
            </a:r>
          </a:p>
          <a:p>
            <a:r>
              <a:rPr lang="en-US" dirty="0"/>
              <a:t>some require claims to be brought within half a year to 2 years</a:t>
            </a:r>
          </a:p>
          <a:p>
            <a:r>
              <a:rPr lang="en-US" dirty="0"/>
              <a:t>7 impose arbitration, all forbid illegal and objectionable conduct by the consumer</a:t>
            </a:r>
          </a:p>
          <a:p>
            <a:r>
              <a:rPr lang="en-US" dirty="0"/>
              <a:t>13 can amend terms just by posting changes on their own website</a:t>
            </a:r>
          </a:p>
          <a:p>
            <a:r>
              <a:rPr lang="en-US" dirty="0"/>
              <a:t>a majority disclaim responsibility for confidentiality or backups</a:t>
            </a:r>
          </a:p>
          <a:p>
            <a:r>
              <a:rPr lang="en-US" dirty="0"/>
              <a:t>most promise to preserve data only briefly after terminating service</a:t>
            </a:r>
          </a:p>
          <a:p>
            <a:r>
              <a:rPr lang="en-US" dirty="0"/>
              <a:t>few promise to delete data thoroughly when the customer leaves</a:t>
            </a:r>
          </a:p>
          <a:p>
            <a:r>
              <a:rPr lang="en-US" dirty="0"/>
              <a:t>some monitor the customers' data to enforce their policies on use</a:t>
            </a:r>
          </a:p>
          <a:p>
            <a:r>
              <a:rPr lang="en-US" dirty="0"/>
              <a:t>all disclaim warranties and almost all disclaim liability</a:t>
            </a:r>
          </a:p>
          <a:p>
            <a:r>
              <a:rPr lang="en-US" dirty="0"/>
              <a:t>24 require the customer to indemnify them, a few indemnify the customer</a:t>
            </a:r>
          </a:p>
          <a:p>
            <a:r>
              <a:rPr lang="en-US" dirty="0"/>
              <a:t>a few give credits for poor service, 15 promise "best efforts" and can suspend or stop any time</a:t>
            </a:r>
          </a:p>
        </p:txBody>
      </p:sp>
    </p:spTree>
    <p:extLst>
      <p:ext uri="{BB962C8B-B14F-4D97-AF65-F5344CB8AC3E}">
        <p14:creationId xmlns:p14="http://schemas.microsoft.com/office/powerpoint/2010/main" val="29223555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0325" y="1086416"/>
            <a:ext cx="7275025" cy="604273"/>
          </a:xfrm>
        </p:spPr>
        <p:txBody>
          <a:bodyPr>
            <a:normAutofit/>
          </a:bodyPr>
          <a:lstStyle/>
          <a:p>
            <a:r>
              <a:rPr lang="bs-Latn-BA" sz="3600" dirty="0" smtClean="0"/>
              <a:t>End-User License Agreement - EULA</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5592" y="1825625"/>
            <a:ext cx="5372816" cy="4351338"/>
          </a:xfrm>
        </p:spPr>
      </p:pic>
    </p:spTree>
    <p:extLst>
      <p:ext uri="{BB962C8B-B14F-4D97-AF65-F5344CB8AC3E}">
        <p14:creationId xmlns:p14="http://schemas.microsoft.com/office/powerpoint/2010/main" val="25099980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Pravni aspekti „DRM-a“ i drugih tehničkih mjera zaštite</a:t>
            </a:r>
            <a:endParaRPr lang="en-US" dirty="0"/>
          </a:p>
        </p:txBody>
      </p:sp>
      <p:sp>
        <p:nvSpPr>
          <p:cNvPr id="3" name="Text Placeholder 2"/>
          <p:cNvSpPr>
            <a:spLocks noGrp="1"/>
          </p:cNvSpPr>
          <p:nvPr>
            <p:ph type="body" idx="1"/>
          </p:nvPr>
        </p:nvSpPr>
        <p:spPr/>
        <p:txBody>
          <a:bodyPr/>
          <a:lstStyle/>
          <a:p>
            <a:r>
              <a:rPr lang="bs-Latn-BA" dirty="0" smtClean="0"/>
              <a:t>Tematska vinjeta</a:t>
            </a:r>
            <a:endParaRPr lang="en-US" dirty="0"/>
          </a:p>
        </p:txBody>
      </p:sp>
    </p:spTree>
    <p:extLst>
      <p:ext uri="{BB962C8B-B14F-4D97-AF65-F5344CB8AC3E}">
        <p14:creationId xmlns:p14="http://schemas.microsoft.com/office/powerpoint/2010/main" val="30485036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950" y="860079"/>
            <a:ext cx="7338400" cy="830610"/>
          </a:xfrm>
        </p:spPr>
        <p:txBody>
          <a:bodyPr/>
          <a:lstStyle/>
          <a:p>
            <a:r>
              <a:rPr lang="bs-Latn-BA" dirty="0" smtClean="0"/>
              <a:t>Čl. 152 st. 3-5 ZAISP-a </a:t>
            </a:r>
            <a:endParaRPr lang="en-US" dirty="0"/>
          </a:p>
        </p:txBody>
      </p:sp>
      <p:sp>
        <p:nvSpPr>
          <p:cNvPr id="3" name="Content Placeholder 2"/>
          <p:cNvSpPr>
            <a:spLocks noGrp="1"/>
          </p:cNvSpPr>
          <p:nvPr>
            <p:ph idx="1"/>
          </p:nvPr>
        </p:nvSpPr>
        <p:spPr>
          <a:xfrm>
            <a:off x="628650" y="1825625"/>
            <a:ext cx="7886700" cy="3706042"/>
          </a:xfrm>
        </p:spPr>
        <p:txBody>
          <a:bodyPr>
            <a:normAutofit fontScale="62500" lnSpcReduction="20000"/>
          </a:bodyPr>
          <a:lstStyle/>
          <a:p>
            <a:r>
              <a:rPr lang="en-US" dirty="0"/>
              <a:t>(3) </a:t>
            </a:r>
            <a:r>
              <a:rPr lang="en-US" dirty="0" err="1">
                <a:solidFill>
                  <a:srgbClr val="00B0F0"/>
                </a:solidFill>
              </a:rPr>
              <a:t>Tehničke</a:t>
            </a:r>
            <a:r>
              <a:rPr lang="en-US" dirty="0">
                <a:solidFill>
                  <a:srgbClr val="00B0F0"/>
                </a:solidFill>
              </a:rPr>
              <a:t> </a:t>
            </a:r>
            <a:r>
              <a:rPr lang="en-US" dirty="0" err="1">
                <a:solidFill>
                  <a:srgbClr val="00B0F0"/>
                </a:solidFill>
              </a:rPr>
              <a:t>mjere</a:t>
            </a:r>
            <a:r>
              <a:rPr lang="en-US" dirty="0">
                <a:solidFill>
                  <a:srgbClr val="00B0F0"/>
                </a:solidFill>
              </a:rPr>
              <a:t>, u </a:t>
            </a:r>
            <a:r>
              <a:rPr lang="en-US" dirty="0" err="1">
                <a:solidFill>
                  <a:srgbClr val="00B0F0"/>
                </a:solidFill>
              </a:rPr>
              <a:t>smislu</a:t>
            </a:r>
            <a:r>
              <a:rPr lang="en-US" dirty="0">
                <a:solidFill>
                  <a:srgbClr val="00B0F0"/>
                </a:solidFill>
              </a:rPr>
              <a:t> </a:t>
            </a:r>
            <a:r>
              <a:rPr lang="en-US" dirty="0" err="1">
                <a:solidFill>
                  <a:srgbClr val="00B0F0"/>
                </a:solidFill>
              </a:rPr>
              <a:t>ovog</a:t>
            </a:r>
            <a:r>
              <a:rPr lang="en-US" dirty="0">
                <a:solidFill>
                  <a:srgbClr val="00B0F0"/>
                </a:solidFill>
              </a:rPr>
              <a:t> </a:t>
            </a:r>
            <a:r>
              <a:rPr lang="en-US" dirty="0" err="1">
                <a:solidFill>
                  <a:srgbClr val="00B0F0"/>
                </a:solidFill>
              </a:rPr>
              <a:t>Zakona</a:t>
            </a:r>
            <a:r>
              <a:rPr lang="en-US" dirty="0">
                <a:solidFill>
                  <a:srgbClr val="00B0F0"/>
                </a:solidFill>
              </a:rPr>
              <a:t>, </a:t>
            </a:r>
            <a:r>
              <a:rPr lang="en-US" dirty="0" err="1">
                <a:solidFill>
                  <a:srgbClr val="00B0F0"/>
                </a:solidFill>
              </a:rPr>
              <a:t>označavaju</a:t>
            </a:r>
            <a:r>
              <a:rPr lang="en-US" dirty="0">
                <a:solidFill>
                  <a:srgbClr val="00B0F0"/>
                </a:solidFill>
              </a:rPr>
              <a:t> </a:t>
            </a:r>
            <a:r>
              <a:rPr lang="en-US" dirty="0" err="1">
                <a:solidFill>
                  <a:srgbClr val="00B0F0"/>
                </a:solidFill>
              </a:rPr>
              <a:t>svaku</a:t>
            </a:r>
            <a:r>
              <a:rPr lang="en-US" dirty="0">
                <a:solidFill>
                  <a:srgbClr val="00B0F0"/>
                </a:solidFill>
              </a:rPr>
              <a:t> </a:t>
            </a:r>
            <a:r>
              <a:rPr lang="en-US" dirty="0" err="1">
                <a:solidFill>
                  <a:srgbClr val="00B0F0"/>
                </a:solidFill>
              </a:rPr>
              <a:t>tehnologiju</a:t>
            </a:r>
            <a:r>
              <a:rPr lang="en-US" dirty="0">
                <a:solidFill>
                  <a:srgbClr val="00B0F0"/>
                </a:solidFill>
              </a:rPr>
              <a:t>, </a:t>
            </a:r>
            <a:r>
              <a:rPr lang="en-US" dirty="0" err="1">
                <a:solidFill>
                  <a:srgbClr val="00B0F0"/>
                </a:solidFill>
              </a:rPr>
              <a:t>uređaj</a:t>
            </a:r>
            <a:r>
              <a:rPr lang="en-US" dirty="0">
                <a:solidFill>
                  <a:srgbClr val="00B0F0"/>
                </a:solidFill>
              </a:rPr>
              <a:t>, </a:t>
            </a:r>
            <a:r>
              <a:rPr lang="en-US" dirty="0" err="1">
                <a:solidFill>
                  <a:srgbClr val="00B0F0"/>
                </a:solidFill>
              </a:rPr>
              <a:t>sredstvo</a:t>
            </a:r>
            <a:r>
              <a:rPr lang="en-US" dirty="0">
                <a:solidFill>
                  <a:srgbClr val="00B0F0"/>
                </a:solidFill>
              </a:rPr>
              <a:t>, </a:t>
            </a:r>
            <a:r>
              <a:rPr lang="en-US" dirty="0" err="1">
                <a:solidFill>
                  <a:srgbClr val="00B0F0"/>
                </a:solidFill>
              </a:rPr>
              <a:t>proizvod</a:t>
            </a:r>
            <a:r>
              <a:rPr lang="en-US" dirty="0">
                <a:solidFill>
                  <a:srgbClr val="00B0F0"/>
                </a:solidFill>
              </a:rPr>
              <a:t>, </a:t>
            </a:r>
            <a:r>
              <a:rPr lang="en-US" dirty="0" err="1">
                <a:solidFill>
                  <a:srgbClr val="00B0F0"/>
                </a:solidFill>
              </a:rPr>
              <a:t>sastavni</a:t>
            </a:r>
            <a:r>
              <a:rPr lang="en-US" dirty="0">
                <a:solidFill>
                  <a:srgbClr val="00B0F0"/>
                </a:solidFill>
              </a:rPr>
              <a:t> </a:t>
            </a:r>
            <a:r>
              <a:rPr lang="en-US" dirty="0" err="1">
                <a:solidFill>
                  <a:srgbClr val="00B0F0"/>
                </a:solidFill>
              </a:rPr>
              <a:t>dio</a:t>
            </a:r>
            <a:r>
              <a:rPr lang="en-US" dirty="0">
                <a:solidFill>
                  <a:srgbClr val="00B0F0"/>
                </a:solidFill>
              </a:rPr>
              <a:t> </a:t>
            </a:r>
            <a:r>
              <a:rPr lang="en-US" dirty="0" err="1">
                <a:solidFill>
                  <a:srgbClr val="00B0F0"/>
                </a:solidFill>
              </a:rPr>
              <a:t>ili</a:t>
            </a:r>
            <a:r>
              <a:rPr lang="en-US" dirty="0">
                <a:solidFill>
                  <a:srgbClr val="00B0F0"/>
                </a:solidFill>
              </a:rPr>
              <a:t> </a:t>
            </a:r>
            <a:r>
              <a:rPr lang="en-US" dirty="0" err="1">
                <a:solidFill>
                  <a:srgbClr val="00B0F0"/>
                </a:solidFill>
              </a:rPr>
              <a:t>kompjuterski</a:t>
            </a:r>
            <a:r>
              <a:rPr lang="en-US" dirty="0">
                <a:solidFill>
                  <a:srgbClr val="00B0F0"/>
                </a:solidFill>
              </a:rPr>
              <a:t> program </a:t>
            </a:r>
            <a:r>
              <a:rPr lang="en-US" dirty="0" err="1">
                <a:solidFill>
                  <a:srgbClr val="00B0F0"/>
                </a:solidFill>
              </a:rPr>
              <a:t>koji</a:t>
            </a:r>
            <a:r>
              <a:rPr lang="en-US" dirty="0">
                <a:solidFill>
                  <a:srgbClr val="00B0F0"/>
                </a:solidFill>
              </a:rPr>
              <a:t> </a:t>
            </a:r>
            <a:r>
              <a:rPr lang="en-US" dirty="0" err="1">
                <a:solidFill>
                  <a:srgbClr val="00B0F0"/>
                </a:solidFill>
              </a:rPr>
              <a:t>su</a:t>
            </a:r>
            <a:r>
              <a:rPr lang="en-US" dirty="0">
                <a:solidFill>
                  <a:srgbClr val="00B0F0"/>
                </a:solidFill>
              </a:rPr>
              <a:t> u </a:t>
            </a:r>
            <a:r>
              <a:rPr lang="en-US" dirty="0" err="1">
                <a:solidFill>
                  <a:srgbClr val="00B0F0"/>
                </a:solidFill>
              </a:rPr>
              <a:t>normalnom</a:t>
            </a:r>
            <a:r>
              <a:rPr lang="en-US" dirty="0">
                <a:solidFill>
                  <a:srgbClr val="00B0F0"/>
                </a:solidFill>
              </a:rPr>
              <a:t> </a:t>
            </a:r>
            <a:r>
              <a:rPr lang="en-US" dirty="0" err="1">
                <a:solidFill>
                  <a:srgbClr val="00B0F0"/>
                </a:solidFill>
              </a:rPr>
              <a:t>toku</a:t>
            </a:r>
            <a:r>
              <a:rPr lang="en-US" dirty="0">
                <a:solidFill>
                  <a:srgbClr val="00B0F0"/>
                </a:solidFill>
              </a:rPr>
              <a:t> </a:t>
            </a:r>
            <a:r>
              <a:rPr lang="en-US" dirty="0" err="1">
                <a:solidFill>
                  <a:srgbClr val="00B0F0"/>
                </a:solidFill>
              </a:rPr>
              <a:t>svoje</a:t>
            </a:r>
            <a:r>
              <a:rPr lang="en-US" dirty="0">
                <a:solidFill>
                  <a:srgbClr val="00B0F0"/>
                </a:solidFill>
              </a:rPr>
              <a:t> </a:t>
            </a:r>
            <a:r>
              <a:rPr lang="en-US" dirty="0" err="1">
                <a:solidFill>
                  <a:srgbClr val="00B0F0"/>
                </a:solidFill>
              </a:rPr>
              <a:t>primjene</a:t>
            </a:r>
            <a:r>
              <a:rPr lang="en-US" dirty="0">
                <a:solidFill>
                  <a:srgbClr val="00B0F0"/>
                </a:solidFill>
              </a:rPr>
              <a:t> </a:t>
            </a:r>
            <a:r>
              <a:rPr lang="en-US" dirty="0" err="1">
                <a:solidFill>
                  <a:srgbClr val="00B0F0"/>
                </a:solidFill>
              </a:rPr>
              <a:t>namijenjeni</a:t>
            </a:r>
            <a:r>
              <a:rPr lang="en-US" dirty="0">
                <a:solidFill>
                  <a:srgbClr val="00B0F0"/>
                </a:solidFill>
              </a:rPr>
              <a:t> da </a:t>
            </a:r>
            <a:r>
              <a:rPr lang="en-US" dirty="0" err="1">
                <a:solidFill>
                  <a:srgbClr val="00B0F0"/>
                </a:solidFill>
              </a:rPr>
              <a:t>sprečavaju</a:t>
            </a:r>
            <a:r>
              <a:rPr lang="en-US" dirty="0">
                <a:solidFill>
                  <a:srgbClr val="00B0F0"/>
                </a:solidFill>
              </a:rPr>
              <a:t> </a:t>
            </a:r>
            <a:r>
              <a:rPr lang="en-US" dirty="0" err="1">
                <a:solidFill>
                  <a:srgbClr val="00B0F0"/>
                </a:solidFill>
              </a:rPr>
              <a:t>ili</a:t>
            </a:r>
            <a:r>
              <a:rPr lang="en-US" dirty="0">
                <a:solidFill>
                  <a:srgbClr val="00B0F0"/>
                </a:solidFill>
              </a:rPr>
              <a:t> </a:t>
            </a:r>
            <a:r>
              <a:rPr lang="en-US" dirty="0" err="1">
                <a:solidFill>
                  <a:srgbClr val="00B0F0"/>
                </a:solidFill>
              </a:rPr>
              <a:t>ograničavaju</a:t>
            </a:r>
            <a:r>
              <a:rPr lang="en-US" dirty="0">
                <a:solidFill>
                  <a:srgbClr val="00B0F0"/>
                </a:solidFill>
              </a:rPr>
              <a:t> </a:t>
            </a:r>
            <a:r>
              <a:rPr lang="en-US" dirty="0" err="1">
                <a:solidFill>
                  <a:srgbClr val="00B0F0"/>
                </a:solidFill>
              </a:rPr>
              <a:t>radnje</a:t>
            </a:r>
            <a:r>
              <a:rPr lang="en-US" dirty="0">
                <a:solidFill>
                  <a:srgbClr val="00B0F0"/>
                </a:solidFill>
              </a:rPr>
              <a:t> </a:t>
            </a:r>
            <a:r>
              <a:rPr lang="en-US" dirty="0" err="1">
                <a:solidFill>
                  <a:srgbClr val="00B0F0"/>
                </a:solidFill>
              </a:rPr>
              <a:t>koje</a:t>
            </a:r>
            <a:r>
              <a:rPr lang="en-US" dirty="0">
                <a:solidFill>
                  <a:srgbClr val="00B0F0"/>
                </a:solidFill>
              </a:rPr>
              <a:t> </a:t>
            </a:r>
            <a:r>
              <a:rPr lang="en-US" dirty="0" err="1">
                <a:solidFill>
                  <a:srgbClr val="00B0F0"/>
                </a:solidFill>
              </a:rPr>
              <a:t>nosilac</a:t>
            </a:r>
            <a:r>
              <a:rPr lang="en-US" dirty="0">
                <a:solidFill>
                  <a:srgbClr val="00B0F0"/>
                </a:solidFill>
              </a:rPr>
              <a:t> </a:t>
            </a:r>
            <a:r>
              <a:rPr lang="en-US" dirty="0" err="1">
                <a:solidFill>
                  <a:srgbClr val="00B0F0"/>
                </a:solidFill>
              </a:rPr>
              <a:t>prava</a:t>
            </a:r>
            <a:r>
              <a:rPr lang="en-US" dirty="0">
                <a:solidFill>
                  <a:srgbClr val="00B0F0"/>
                </a:solidFill>
              </a:rPr>
              <a:t> </a:t>
            </a:r>
            <a:r>
              <a:rPr lang="en-US" dirty="0" err="1">
                <a:solidFill>
                  <a:srgbClr val="00B0F0"/>
                </a:solidFill>
              </a:rPr>
              <a:t>iz</a:t>
            </a:r>
            <a:r>
              <a:rPr lang="en-US" dirty="0">
                <a:solidFill>
                  <a:srgbClr val="00B0F0"/>
                </a:solidFill>
              </a:rPr>
              <a:t> </a:t>
            </a:r>
            <a:r>
              <a:rPr lang="en-US" dirty="0" err="1">
                <a:solidFill>
                  <a:srgbClr val="00B0F0"/>
                </a:solidFill>
              </a:rPr>
              <a:t>ovog</a:t>
            </a:r>
            <a:r>
              <a:rPr lang="en-US" dirty="0">
                <a:solidFill>
                  <a:srgbClr val="00B0F0"/>
                </a:solidFill>
              </a:rPr>
              <a:t> </a:t>
            </a:r>
            <a:r>
              <a:rPr lang="en-US" dirty="0" err="1">
                <a:solidFill>
                  <a:srgbClr val="00B0F0"/>
                </a:solidFill>
              </a:rPr>
              <a:t>zakona</a:t>
            </a:r>
            <a:r>
              <a:rPr lang="en-US" dirty="0">
                <a:solidFill>
                  <a:srgbClr val="00B0F0"/>
                </a:solidFill>
              </a:rPr>
              <a:t> </a:t>
            </a:r>
            <a:r>
              <a:rPr lang="en-US" dirty="0" err="1">
                <a:solidFill>
                  <a:srgbClr val="00B0F0"/>
                </a:solidFill>
              </a:rPr>
              <a:t>nije</a:t>
            </a:r>
            <a:r>
              <a:rPr lang="en-US" dirty="0">
                <a:solidFill>
                  <a:srgbClr val="00B0F0"/>
                </a:solidFill>
              </a:rPr>
              <a:t> </a:t>
            </a:r>
            <a:r>
              <a:rPr lang="en-US" dirty="0" err="1">
                <a:solidFill>
                  <a:srgbClr val="00B0F0"/>
                </a:solidFill>
              </a:rPr>
              <a:t>dopustio</a:t>
            </a:r>
            <a:r>
              <a:rPr lang="en-US" dirty="0">
                <a:solidFill>
                  <a:srgbClr val="00B0F0"/>
                </a:solidFill>
              </a:rPr>
              <a:t>. </a:t>
            </a:r>
            <a:r>
              <a:rPr lang="en-US" dirty="0" err="1">
                <a:solidFill>
                  <a:srgbClr val="00B0F0"/>
                </a:solidFill>
              </a:rPr>
              <a:t>Te</a:t>
            </a:r>
            <a:r>
              <a:rPr lang="en-US" dirty="0">
                <a:solidFill>
                  <a:srgbClr val="00B0F0"/>
                </a:solidFill>
              </a:rPr>
              <a:t> </a:t>
            </a:r>
            <a:r>
              <a:rPr lang="en-US" dirty="0" err="1">
                <a:solidFill>
                  <a:srgbClr val="00B0F0"/>
                </a:solidFill>
              </a:rPr>
              <a:t>mjere</a:t>
            </a:r>
            <a:r>
              <a:rPr lang="en-US" dirty="0">
                <a:solidFill>
                  <a:srgbClr val="00B0F0"/>
                </a:solidFill>
              </a:rPr>
              <a:t> </a:t>
            </a:r>
            <a:r>
              <a:rPr lang="en-US" dirty="0" err="1">
                <a:solidFill>
                  <a:srgbClr val="00B0F0"/>
                </a:solidFill>
              </a:rPr>
              <a:t>smatraju</a:t>
            </a:r>
            <a:r>
              <a:rPr lang="en-US" dirty="0">
                <a:solidFill>
                  <a:srgbClr val="00B0F0"/>
                </a:solidFill>
              </a:rPr>
              <a:t> se "</a:t>
            </a:r>
            <a:r>
              <a:rPr lang="en-US" dirty="0" err="1">
                <a:solidFill>
                  <a:srgbClr val="00B0F0"/>
                </a:solidFill>
              </a:rPr>
              <a:t>efektivnim</a:t>
            </a:r>
            <a:r>
              <a:rPr lang="en-US" dirty="0">
                <a:solidFill>
                  <a:srgbClr val="00B0F0"/>
                </a:solidFill>
              </a:rPr>
              <a:t>" </a:t>
            </a:r>
            <a:r>
              <a:rPr lang="en-US" dirty="0" err="1">
                <a:solidFill>
                  <a:srgbClr val="00B0F0"/>
                </a:solidFill>
              </a:rPr>
              <a:t>kada</a:t>
            </a:r>
            <a:r>
              <a:rPr lang="en-US" dirty="0">
                <a:solidFill>
                  <a:srgbClr val="00B0F0"/>
                </a:solidFill>
              </a:rPr>
              <a:t> </a:t>
            </a:r>
            <a:r>
              <a:rPr lang="en-US" dirty="0" err="1">
                <a:solidFill>
                  <a:srgbClr val="00B0F0"/>
                </a:solidFill>
              </a:rPr>
              <a:t>nosioci</a:t>
            </a:r>
            <a:r>
              <a:rPr lang="en-US" dirty="0">
                <a:solidFill>
                  <a:srgbClr val="00B0F0"/>
                </a:solidFill>
              </a:rPr>
              <a:t> </a:t>
            </a:r>
            <a:r>
              <a:rPr lang="en-US" dirty="0" err="1">
                <a:solidFill>
                  <a:srgbClr val="00B0F0"/>
                </a:solidFill>
              </a:rPr>
              <a:t>prava</a:t>
            </a:r>
            <a:r>
              <a:rPr lang="en-US" dirty="0">
                <a:solidFill>
                  <a:srgbClr val="00B0F0"/>
                </a:solidFill>
              </a:rPr>
              <a:t> </a:t>
            </a:r>
            <a:r>
              <a:rPr lang="en-US" dirty="0" err="1">
                <a:solidFill>
                  <a:srgbClr val="00B0F0"/>
                </a:solidFill>
              </a:rPr>
              <a:t>iz</a:t>
            </a:r>
            <a:r>
              <a:rPr lang="en-US" dirty="0">
                <a:solidFill>
                  <a:srgbClr val="00B0F0"/>
                </a:solidFill>
              </a:rPr>
              <a:t> </a:t>
            </a:r>
            <a:r>
              <a:rPr lang="en-US" dirty="0" err="1">
                <a:solidFill>
                  <a:srgbClr val="00B0F0"/>
                </a:solidFill>
              </a:rPr>
              <a:t>ovog</a:t>
            </a:r>
            <a:r>
              <a:rPr lang="en-US" dirty="0">
                <a:solidFill>
                  <a:srgbClr val="00B0F0"/>
                </a:solidFill>
              </a:rPr>
              <a:t> </a:t>
            </a:r>
            <a:r>
              <a:rPr lang="en-US" dirty="0" err="1">
                <a:solidFill>
                  <a:srgbClr val="00B0F0"/>
                </a:solidFill>
              </a:rPr>
              <a:t>Zakona</a:t>
            </a:r>
            <a:r>
              <a:rPr lang="en-US" dirty="0">
                <a:solidFill>
                  <a:srgbClr val="00B0F0"/>
                </a:solidFill>
              </a:rPr>
              <a:t> </a:t>
            </a:r>
            <a:r>
              <a:rPr lang="en-US" dirty="0" err="1">
                <a:solidFill>
                  <a:srgbClr val="00B0F0"/>
                </a:solidFill>
              </a:rPr>
              <a:t>korištenje</a:t>
            </a:r>
            <a:r>
              <a:rPr lang="en-US" dirty="0">
                <a:solidFill>
                  <a:srgbClr val="00B0F0"/>
                </a:solidFill>
              </a:rPr>
              <a:t> </a:t>
            </a:r>
            <a:r>
              <a:rPr lang="en-US" dirty="0" err="1">
                <a:solidFill>
                  <a:srgbClr val="00B0F0"/>
                </a:solidFill>
              </a:rPr>
              <a:t>svojih</a:t>
            </a:r>
            <a:r>
              <a:rPr lang="en-US" dirty="0">
                <a:solidFill>
                  <a:srgbClr val="00B0F0"/>
                </a:solidFill>
              </a:rPr>
              <a:t> </a:t>
            </a:r>
            <a:r>
              <a:rPr lang="en-US" dirty="0" err="1">
                <a:solidFill>
                  <a:srgbClr val="00B0F0"/>
                </a:solidFill>
              </a:rPr>
              <a:t>autorskih</a:t>
            </a:r>
            <a:r>
              <a:rPr lang="en-US" dirty="0">
                <a:solidFill>
                  <a:srgbClr val="00B0F0"/>
                </a:solidFill>
              </a:rPr>
              <a:t> </a:t>
            </a:r>
            <a:r>
              <a:rPr lang="en-US" dirty="0" err="1">
                <a:solidFill>
                  <a:srgbClr val="00B0F0"/>
                </a:solidFill>
              </a:rPr>
              <a:t>djela</a:t>
            </a:r>
            <a:r>
              <a:rPr lang="en-US" dirty="0">
                <a:solidFill>
                  <a:srgbClr val="00B0F0"/>
                </a:solidFill>
              </a:rPr>
              <a:t> </a:t>
            </a:r>
            <a:r>
              <a:rPr lang="en-US" dirty="0" err="1">
                <a:solidFill>
                  <a:srgbClr val="00B0F0"/>
                </a:solidFill>
              </a:rPr>
              <a:t>ili</a:t>
            </a:r>
            <a:r>
              <a:rPr lang="en-US" dirty="0">
                <a:solidFill>
                  <a:srgbClr val="00B0F0"/>
                </a:solidFill>
              </a:rPr>
              <a:t> </a:t>
            </a:r>
            <a:r>
              <a:rPr lang="en-US" dirty="0" err="1">
                <a:solidFill>
                  <a:srgbClr val="00B0F0"/>
                </a:solidFill>
              </a:rPr>
              <a:t>predmeta</a:t>
            </a:r>
            <a:r>
              <a:rPr lang="en-US" dirty="0">
                <a:solidFill>
                  <a:srgbClr val="00B0F0"/>
                </a:solidFill>
              </a:rPr>
              <a:t> </a:t>
            </a:r>
            <a:r>
              <a:rPr lang="en-US" dirty="0" err="1">
                <a:solidFill>
                  <a:srgbClr val="00B0F0"/>
                </a:solidFill>
              </a:rPr>
              <a:t>srodnih</a:t>
            </a:r>
            <a:r>
              <a:rPr lang="en-US" dirty="0">
                <a:solidFill>
                  <a:srgbClr val="00B0F0"/>
                </a:solidFill>
              </a:rPr>
              <a:t> </a:t>
            </a:r>
            <a:r>
              <a:rPr lang="en-US" dirty="0" err="1">
                <a:solidFill>
                  <a:srgbClr val="00B0F0"/>
                </a:solidFill>
              </a:rPr>
              <a:t>prava</a:t>
            </a:r>
            <a:r>
              <a:rPr lang="en-US" dirty="0">
                <a:solidFill>
                  <a:srgbClr val="00B0F0"/>
                </a:solidFill>
              </a:rPr>
              <a:t> </a:t>
            </a:r>
            <a:r>
              <a:rPr lang="en-US" dirty="0" err="1">
                <a:solidFill>
                  <a:srgbClr val="00B0F0"/>
                </a:solidFill>
              </a:rPr>
              <a:t>ograničavaju</a:t>
            </a:r>
            <a:r>
              <a:rPr lang="en-US" dirty="0">
                <a:solidFill>
                  <a:srgbClr val="00B0F0"/>
                </a:solidFill>
              </a:rPr>
              <a:t> </a:t>
            </a:r>
            <a:r>
              <a:rPr lang="en-US" dirty="0" err="1">
                <a:solidFill>
                  <a:srgbClr val="00B0F0"/>
                </a:solidFill>
              </a:rPr>
              <a:t>putem</a:t>
            </a:r>
            <a:r>
              <a:rPr lang="en-US" dirty="0">
                <a:solidFill>
                  <a:srgbClr val="00B0F0"/>
                </a:solidFill>
              </a:rPr>
              <a:t> </a:t>
            </a:r>
            <a:r>
              <a:rPr lang="en-US" dirty="0" err="1">
                <a:solidFill>
                  <a:srgbClr val="00B0F0"/>
                </a:solidFill>
              </a:rPr>
              <a:t>kontrole</a:t>
            </a:r>
            <a:r>
              <a:rPr lang="en-US" dirty="0">
                <a:solidFill>
                  <a:srgbClr val="00B0F0"/>
                </a:solidFill>
              </a:rPr>
              <a:t> </a:t>
            </a:r>
            <a:r>
              <a:rPr lang="en-US" dirty="0" err="1">
                <a:solidFill>
                  <a:srgbClr val="00B0F0"/>
                </a:solidFill>
              </a:rPr>
              <a:t>pristupa</a:t>
            </a:r>
            <a:r>
              <a:rPr lang="en-US" dirty="0">
                <a:solidFill>
                  <a:srgbClr val="00B0F0"/>
                </a:solidFill>
              </a:rPr>
              <a:t> </a:t>
            </a:r>
            <a:r>
              <a:rPr lang="en-US" dirty="0" err="1">
                <a:solidFill>
                  <a:srgbClr val="00B0F0"/>
                </a:solidFill>
              </a:rPr>
              <a:t>ili</a:t>
            </a:r>
            <a:r>
              <a:rPr lang="en-US" dirty="0">
                <a:solidFill>
                  <a:srgbClr val="00B0F0"/>
                </a:solidFill>
              </a:rPr>
              <a:t> </a:t>
            </a:r>
            <a:r>
              <a:rPr lang="en-US" dirty="0" err="1">
                <a:solidFill>
                  <a:srgbClr val="00B0F0"/>
                </a:solidFill>
              </a:rPr>
              <a:t>putem</a:t>
            </a:r>
            <a:r>
              <a:rPr lang="en-US" dirty="0">
                <a:solidFill>
                  <a:srgbClr val="00B0F0"/>
                </a:solidFill>
              </a:rPr>
              <a:t> </a:t>
            </a:r>
            <a:r>
              <a:rPr lang="en-US" dirty="0" err="1">
                <a:solidFill>
                  <a:srgbClr val="00B0F0"/>
                </a:solidFill>
              </a:rPr>
              <a:t>zaštitnog</a:t>
            </a:r>
            <a:r>
              <a:rPr lang="en-US" dirty="0">
                <a:solidFill>
                  <a:srgbClr val="00B0F0"/>
                </a:solidFill>
              </a:rPr>
              <a:t> </a:t>
            </a:r>
            <a:r>
              <a:rPr lang="en-US" dirty="0" err="1">
                <a:solidFill>
                  <a:srgbClr val="00B0F0"/>
                </a:solidFill>
              </a:rPr>
              <a:t>postupka</a:t>
            </a:r>
            <a:r>
              <a:rPr lang="en-US" dirty="0">
                <a:solidFill>
                  <a:srgbClr val="00B0F0"/>
                </a:solidFill>
              </a:rPr>
              <a:t> </a:t>
            </a:r>
            <a:r>
              <a:rPr lang="en-US" dirty="0" err="1">
                <a:solidFill>
                  <a:srgbClr val="00B0F0"/>
                </a:solidFill>
              </a:rPr>
              <a:t>kao</a:t>
            </a:r>
            <a:r>
              <a:rPr lang="en-US" dirty="0">
                <a:solidFill>
                  <a:srgbClr val="00B0F0"/>
                </a:solidFill>
              </a:rPr>
              <a:t> </a:t>
            </a:r>
            <a:r>
              <a:rPr lang="en-US" dirty="0" err="1">
                <a:solidFill>
                  <a:srgbClr val="00B0F0"/>
                </a:solidFill>
              </a:rPr>
              <a:t>što</a:t>
            </a:r>
            <a:r>
              <a:rPr lang="en-US" dirty="0">
                <a:solidFill>
                  <a:srgbClr val="00B0F0"/>
                </a:solidFill>
              </a:rPr>
              <a:t> </a:t>
            </a:r>
            <a:r>
              <a:rPr lang="en-US" dirty="0" err="1">
                <a:solidFill>
                  <a:srgbClr val="00B0F0"/>
                </a:solidFill>
              </a:rPr>
              <a:t>su</a:t>
            </a:r>
            <a:r>
              <a:rPr lang="en-US" dirty="0">
                <a:solidFill>
                  <a:srgbClr val="00B0F0"/>
                </a:solidFill>
              </a:rPr>
              <a:t> </a:t>
            </a:r>
            <a:r>
              <a:rPr lang="en-US" dirty="0" err="1">
                <a:solidFill>
                  <a:srgbClr val="00B0F0"/>
                </a:solidFill>
              </a:rPr>
              <a:t>enkripcija</a:t>
            </a:r>
            <a:r>
              <a:rPr lang="en-US" dirty="0">
                <a:solidFill>
                  <a:srgbClr val="00B0F0"/>
                </a:solidFill>
              </a:rPr>
              <a:t>, </a:t>
            </a:r>
            <a:r>
              <a:rPr lang="en-US" dirty="0" err="1">
                <a:solidFill>
                  <a:srgbClr val="00B0F0"/>
                </a:solidFill>
              </a:rPr>
              <a:t>deformacija</a:t>
            </a:r>
            <a:r>
              <a:rPr lang="en-US" dirty="0">
                <a:solidFill>
                  <a:srgbClr val="00B0F0"/>
                </a:solidFill>
              </a:rPr>
              <a:t> </a:t>
            </a:r>
            <a:r>
              <a:rPr lang="en-US" dirty="0" err="1">
                <a:solidFill>
                  <a:srgbClr val="00B0F0"/>
                </a:solidFill>
              </a:rPr>
              <a:t>ili</a:t>
            </a:r>
            <a:r>
              <a:rPr lang="en-US" dirty="0">
                <a:solidFill>
                  <a:srgbClr val="00B0F0"/>
                </a:solidFill>
              </a:rPr>
              <a:t> </a:t>
            </a:r>
            <a:r>
              <a:rPr lang="en-US" dirty="0" err="1">
                <a:solidFill>
                  <a:srgbClr val="00B0F0"/>
                </a:solidFill>
              </a:rPr>
              <a:t>druga</a:t>
            </a:r>
            <a:r>
              <a:rPr lang="en-US" dirty="0">
                <a:solidFill>
                  <a:srgbClr val="00B0F0"/>
                </a:solidFill>
              </a:rPr>
              <a:t> </a:t>
            </a:r>
            <a:r>
              <a:rPr lang="en-US" dirty="0" err="1">
                <a:solidFill>
                  <a:srgbClr val="00B0F0"/>
                </a:solidFill>
              </a:rPr>
              <a:t>transformacija</a:t>
            </a:r>
            <a:r>
              <a:rPr lang="en-US" dirty="0">
                <a:solidFill>
                  <a:srgbClr val="00B0F0"/>
                </a:solidFill>
              </a:rPr>
              <a:t> </a:t>
            </a:r>
            <a:r>
              <a:rPr lang="en-US" dirty="0" err="1">
                <a:solidFill>
                  <a:srgbClr val="00B0F0"/>
                </a:solidFill>
              </a:rPr>
              <a:t>autorskog</a:t>
            </a:r>
            <a:r>
              <a:rPr lang="en-US" dirty="0">
                <a:solidFill>
                  <a:srgbClr val="00B0F0"/>
                </a:solidFill>
              </a:rPr>
              <a:t> </a:t>
            </a:r>
            <a:r>
              <a:rPr lang="en-US" dirty="0" err="1">
                <a:solidFill>
                  <a:srgbClr val="00B0F0"/>
                </a:solidFill>
              </a:rPr>
              <a:t>djela</a:t>
            </a:r>
            <a:r>
              <a:rPr lang="en-US" dirty="0">
                <a:solidFill>
                  <a:srgbClr val="00B0F0"/>
                </a:solidFill>
              </a:rPr>
              <a:t> </a:t>
            </a:r>
            <a:r>
              <a:rPr lang="en-US" dirty="0" err="1">
                <a:solidFill>
                  <a:srgbClr val="00B0F0"/>
                </a:solidFill>
              </a:rPr>
              <a:t>ili</a:t>
            </a:r>
            <a:r>
              <a:rPr lang="en-US" dirty="0">
                <a:solidFill>
                  <a:srgbClr val="00B0F0"/>
                </a:solidFill>
              </a:rPr>
              <a:t> </a:t>
            </a:r>
            <a:r>
              <a:rPr lang="en-US" dirty="0" err="1">
                <a:solidFill>
                  <a:srgbClr val="00B0F0"/>
                </a:solidFill>
              </a:rPr>
              <a:t>predmeta</a:t>
            </a:r>
            <a:r>
              <a:rPr lang="en-US" dirty="0">
                <a:solidFill>
                  <a:srgbClr val="00B0F0"/>
                </a:solidFill>
              </a:rPr>
              <a:t> </a:t>
            </a:r>
            <a:r>
              <a:rPr lang="en-US" dirty="0" err="1">
                <a:solidFill>
                  <a:srgbClr val="00B0F0"/>
                </a:solidFill>
              </a:rPr>
              <a:t>srodnih</a:t>
            </a:r>
            <a:r>
              <a:rPr lang="en-US" dirty="0">
                <a:solidFill>
                  <a:srgbClr val="00B0F0"/>
                </a:solidFill>
              </a:rPr>
              <a:t> </a:t>
            </a:r>
            <a:r>
              <a:rPr lang="en-US" dirty="0" err="1">
                <a:solidFill>
                  <a:srgbClr val="00B0F0"/>
                </a:solidFill>
              </a:rPr>
              <a:t>prava</a:t>
            </a:r>
            <a:r>
              <a:rPr lang="en-US" dirty="0">
                <a:solidFill>
                  <a:srgbClr val="00B0F0"/>
                </a:solidFill>
              </a:rPr>
              <a:t>, </a:t>
            </a:r>
            <a:r>
              <a:rPr lang="en-US" dirty="0" err="1">
                <a:solidFill>
                  <a:srgbClr val="00B0F0"/>
                </a:solidFill>
              </a:rPr>
              <a:t>ili</a:t>
            </a:r>
            <a:r>
              <a:rPr lang="en-US" dirty="0">
                <a:solidFill>
                  <a:srgbClr val="00B0F0"/>
                </a:solidFill>
              </a:rPr>
              <a:t> </a:t>
            </a:r>
            <a:r>
              <a:rPr lang="en-US" dirty="0" err="1">
                <a:solidFill>
                  <a:srgbClr val="00B0F0"/>
                </a:solidFill>
              </a:rPr>
              <a:t>putem</a:t>
            </a:r>
            <a:r>
              <a:rPr lang="en-US" dirty="0">
                <a:solidFill>
                  <a:srgbClr val="00B0F0"/>
                </a:solidFill>
              </a:rPr>
              <a:t> </a:t>
            </a:r>
            <a:r>
              <a:rPr lang="en-US" dirty="0" err="1">
                <a:solidFill>
                  <a:srgbClr val="00B0F0"/>
                </a:solidFill>
              </a:rPr>
              <a:t>mehanizma</a:t>
            </a:r>
            <a:r>
              <a:rPr lang="en-US" dirty="0">
                <a:solidFill>
                  <a:srgbClr val="00B0F0"/>
                </a:solidFill>
              </a:rPr>
              <a:t> </a:t>
            </a:r>
            <a:r>
              <a:rPr lang="en-US" dirty="0" err="1">
                <a:solidFill>
                  <a:srgbClr val="00B0F0"/>
                </a:solidFill>
              </a:rPr>
              <a:t>za</a:t>
            </a:r>
            <a:r>
              <a:rPr lang="en-US" dirty="0">
                <a:solidFill>
                  <a:srgbClr val="00B0F0"/>
                </a:solidFill>
              </a:rPr>
              <a:t> </a:t>
            </a:r>
            <a:r>
              <a:rPr lang="en-US" dirty="0" err="1">
                <a:solidFill>
                  <a:srgbClr val="00B0F0"/>
                </a:solidFill>
              </a:rPr>
              <a:t>kontrolu</a:t>
            </a:r>
            <a:r>
              <a:rPr lang="en-US" dirty="0">
                <a:solidFill>
                  <a:srgbClr val="00B0F0"/>
                </a:solidFill>
              </a:rPr>
              <a:t> </a:t>
            </a:r>
            <a:r>
              <a:rPr lang="en-US" dirty="0" err="1">
                <a:solidFill>
                  <a:srgbClr val="00B0F0"/>
                </a:solidFill>
              </a:rPr>
              <a:t>umnožavanja</a:t>
            </a:r>
            <a:r>
              <a:rPr lang="en-US" dirty="0">
                <a:solidFill>
                  <a:srgbClr val="00B0F0"/>
                </a:solidFill>
              </a:rPr>
              <a:t> </a:t>
            </a:r>
            <a:r>
              <a:rPr lang="en-US" dirty="0" err="1">
                <a:solidFill>
                  <a:srgbClr val="00B0F0"/>
                </a:solidFill>
              </a:rPr>
              <a:t>kojima</a:t>
            </a:r>
            <a:r>
              <a:rPr lang="en-US" dirty="0">
                <a:solidFill>
                  <a:srgbClr val="00B0F0"/>
                </a:solidFill>
              </a:rPr>
              <a:t> se </a:t>
            </a:r>
            <a:r>
              <a:rPr lang="en-US" dirty="0" err="1">
                <a:solidFill>
                  <a:srgbClr val="00B0F0"/>
                </a:solidFill>
              </a:rPr>
              <a:t>postiže</a:t>
            </a:r>
            <a:r>
              <a:rPr lang="en-US" dirty="0">
                <a:solidFill>
                  <a:srgbClr val="00B0F0"/>
                </a:solidFill>
              </a:rPr>
              <a:t> </a:t>
            </a:r>
            <a:r>
              <a:rPr lang="en-US" dirty="0" err="1">
                <a:solidFill>
                  <a:srgbClr val="00B0F0"/>
                </a:solidFill>
              </a:rPr>
              <a:t>cilj</a:t>
            </a:r>
            <a:r>
              <a:rPr lang="en-US" dirty="0">
                <a:solidFill>
                  <a:srgbClr val="00B0F0"/>
                </a:solidFill>
              </a:rPr>
              <a:t> </a:t>
            </a:r>
            <a:r>
              <a:rPr lang="en-US" dirty="0" err="1">
                <a:solidFill>
                  <a:srgbClr val="00B0F0"/>
                </a:solidFill>
              </a:rPr>
              <a:t>zaštite</a:t>
            </a:r>
            <a:r>
              <a:rPr lang="en-US" dirty="0">
                <a:solidFill>
                  <a:srgbClr val="00B0F0"/>
                </a:solidFill>
              </a:rPr>
              <a:t>. </a:t>
            </a:r>
          </a:p>
          <a:p>
            <a:r>
              <a:rPr lang="en-US" dirty="0"/>
              <a:t>(4) </a:t>
            </a:r>
            <a:r>
              <a:rPr lang="en-US" dirty="0" err="1"/>
              <a:t>Odredbe</a:t>
            </a:r>
            <a:r>
              <a:rPr lang="en-US" dirty="0"/>
              <a:t> </a:t>
            </a:r>
            <a:r>
              <a:rPr lang="en-US" dirty="0" err="1"/>
              <a:t>ovog</a:t>
            </a:r>
            <a:r>
              <a:rPr lang="en-US" dirty="0"/>
              <a:t> </a:t>
            </a:r>
            <a:r>
              <a:rPr lang="en-US" dirty="0" err="1"/>
              <a:t>člana</a:t>
            </a:r>
            <a:r>
              <a:rPr lang="en-US" dirty="0"/>
              <a:t> </a:t>
            </a:r>
            <a:r>
              <a:rPr lang="en-US" dirty="0" err="1"/>
              <a:t>na</a:t>
            </a:r>
            <a:r>
              <a:rPr lang="en-US" dirty="0"/>
              <a:t> </a:t>
            </a:r>
            <a:r>
              <a:rPr lang="en-US" dirty="0" err="1"/>
              <a:t>odgovarajući</a:t>
            </a:r>
            <a:r>
              <a:rPr lang="en-US" dirty="0"/>
              <a:t> </a:t>
            </a:r>
            <a:r>
              <a:rPr lang="en-US" dirty="0" err="1"/>
              <a:t>način</a:t>
            </a:r>
            <a:r>
              <a:rPr lang="en-US" dirty="0"/>
              <a:t> </a:t>
            </a:r>
            <a:r>
              <a:rPr lang="en-US" dirty="0" err="1"/>
              <a:t>primjenjuju</a:t>
            </a:r>
            <a:r>
              <a:rPr lang="en-US" dirty="0"/>
              <a:t> se </a:t>
            </a:r>
            <a:r>
              <a:rPr lang="en-US" dirty="0" err="1"/>
              <a:t>i</a:t>
            </a:r>
            <a:r>
              <a:rPr lang="en-US" dirty="0"/>
              <a:t> </a:t>
            </a:r>
            <a:r>
              <a:rPr lang="en-US" dirty="0" err="1"/>
              <a:t>na</a:t>
            </a:r>
            <a:r>
              <a:rPr lang="en-US" dirty="0"/>
              <a:t> </a:t>
            </a:r>
            <a:r>
              <a:rPr lang="en-US" dirty="0" err="1"/>
              <a:t>tehnologiju</a:t>
            </a:r>
            <a:r>
              <a:rPr lang="en-US" dirty="0"/>
              <a:t>, </a:t>
            </a:r>
            <a:r>
              <a:rPr lang="en-US" dirty="0" err="1"/>
              <a:t>uređaj</a:t>
            </a:r>
            <a:r>
              <a:rPr lang="en-US" dirty="0"/>
              <a:t>, </a:t>
            </a:r>
            <a:r>
              <a:rPr lang="en-US" dirty="0" err="1"/>
              <a:t>sredstvo</a:t>
            </a:r>
            <a:r>
              <a:rPr lang="en-US" dirty="0"/>
              <a:t>, </a:t>
            </a:r>
            <a:r>
              <a:rPr lang="en-US" dirty="0" err="1"/>
              <a:t>proizvod</a:t>
            </a:r>
            <a:r>
              <a:rPr lang="en-US" dirty="0"/>
              <a:t>, </a:t>
            </a:r>
            <a:r>
              <a:rPr lang="en-US" dirty="0" err="1"/>
              <a:t>sastavni</a:t>
            </a:r>
            <a:r>
              <a:rPr lang="en-US" dirty="0"/>
              <a:t> </a:t>
            </a:r>
            <a:r>
              <a:rPr lang="en-US" dirty="0" err="1"/>
              <a:t>dio</a:t>
            </a:r>
            <a:r>
              <a:rPr lang="en-US" dirty="0"/>
              <a:t> </a:t>
            </a:r>
            <a:r>
              <a:rPr lang="en-US" dirty="0" err="1"/>
              <a:t>ili</a:t>
            </a:r>
            <a:r>
              <a:rPr lang="en-US" dirty="0"/>
              <a:t> </a:t>
            </a:r>
            <a:r>
              <a:rPr lang="en-US" dirty="0" err="1"/>
              <a:t>kompjuterski</a:t>
            </a:r>
            <a:r>
              <a:rPr lang="en-US" dirty="0"/>
              <a:t> program </a:t>
            </a:r>
            <a:r>
              <a:rPr lang="en-US" dirty="0" err="1"/>
              <a:t>napravljen</a:t>
            </a:r>
            <a:r>
              <a:rPr lang="en-US" dirty="0"/>
              <a:t> </a:t>
            </a:r>
            <a:r>
              <a:rPr lang="en-US" dirty="0" err="1"/>
              <a:t>za</a:t>
            </a:r>
            <a:r>
              <a:rPr lang="en-US" dirty="0"/>
              <a:t> </a:t>
            </a:r>
            <a:r>
              <a:rPr lang="en-US" dirty="0" err="1"/>
              <a:t>uklanjanje</a:t>
            </a:r>
            <a:r>
              <a:rPr lang="en-US" dirty="0"/>
              <a:t> </a:t>
            </a:r>
            <a:r>
              <a:rPr lang="en-US" dirty="0" err="1"/>
              <a:t>ili</a:t>
            </a:r>
            <a:r>
              <a:rPr lang="en-US" dirty="0"/>
              <a:t> </a:t>
            </a:r>
            <a:r>
              <a:rPr lang="en-US" dirty="0" err="1"/>
              <a:t>izmjenu</a:t>
            </a:r>
            <a:r>
              <a:rPr lang="en-US" dirty="0"/>
              <a:t> </a:t>
            </a:r>
            <a:r>
              <a:rPr lang="en-US" dirty="0" err="1"/>
              <a:t>elektronskih</a:t>
            </a:r>
            <a:r>
              <a:rPr lang="en-US" dirty="0"/>
              <a:t> </a:t>
            </a:r>
            <a:r>
              <a:rPr lang="en-US" dirty="0" err="1"/>
              <a:t>podataka</a:t>
            </a:r>
            <a:r>
              <a:rPr lang="en-US" dirty="0"/>
              <a:t> o </a:t>
            </a:r>
            <a:r>
              <a:rPr lang="en-US" dirty="0" err="1"/>
              <a:t>upravljanju</a:t>
            </a:r>
            <a:r>
              <a:rPr lang="en-US" dirty="0"/>
              <a:t> </a:t>
            </a:r>
            <a:r>
              <a:rPr lang="en-US" dirty="0" err="1"/>
              <a:t>pravima</a:t>
            </a:r>
            <a:r>
              <a:rPr lang="en-US" dirty="0"/>
              <a:t> (</a:t>
            </a:r>
            <a:r>
              <a:rPr lang="en-US" dirty="0" err="1"/>
              <a:t>član</a:t>
            </a:r>
            <a:r>
              <a:rPr lang="en-US" dirty="0"/>
              <a:t> 153.). </a:t>
            </a:r>
          </a:p>
          <a:p>
            <a:r>
              <a:rPr lang="en-US" dirty="0"/>
              <a:t>(5) </a:t>
            </a:r>
            <a:r>
              <a:rPr lang="en-US" dirty="0" err="1"/>
              <a:t>Radnje</a:t>
            </a:r>
            <a:r>
              <a:rPr lang="en-US" dirty="0"/>
              <a:t> </a:t>
            </a:r>
            <a:r>
              <a:rPr lang="en-US" dirty="0" err="1"/>
              <a:t>spomenute</a:t>
            </a:r>
            <a:r>
              <a:rPr lang="en-US" dirty="0"/>
              <a:t> u </a:t>
            </a:r>
            <a:r>
              <a:rPr lang="en-US" dirty="0" err="1"/>
              <a:t>odredbama</a:t>
            </a:r>
            <a:r>
              <a:rPr lang="en-US" dirty="0"/>
              <a:t> </a:t>
            </a:r>
            <a:r>
              <a:rPr lang="en-US" dirty="0" err="1"/>
              <a:t>ovog</a:t>
            </a:r>
            <a:r>
              <a:rPr lang="en-US" dirty="0"/>
              <a:t> </a:t>
            </a:r>
            <a:r>
              <a:rPr lang="en-US" dirty="0" err="1"/>
              <a:t>člana</a:t>
            </a:r>
            <a:r>
              <a:rPr lang="en-US" dirty="0"/>
              <a:t> ne </a:t>
            </a:r>
            <a:r>
              <a:rPr lang="en-US" dirty="0" err="1"/>
              <a:t>predstavljaju</a:t>
            </a:r>
            <a:r>
              <a:rPr lang="en-US" dirty="0"/>
              <a:t> </a:t>
            </a:r>
            <a:r>
              <a:rPr lang="en-US" dirty="0" err="1"/>
              <a:t>povredu</a:t>
            </a:r>
            <a:r>
              <a:rPr lang="en-US" dirty="0"/>
              <a:t> </a:t>
            </a:r>
            <a:r>
              <a:rPr lang="en-US" dirty="0" err="1"/>
              <a:t>prava</a:t>
            </a:r>
            <a:r>
              <a:rPr lang="en-US" dirty="0"/>
              <a:t> </a:t>
            </a:r>
            <a:r>
              <a:rPr lang="en-US" dirty="0" err="1"/>
              <a:t>ako</a:t>
            </a:r>
            <a:r>
              <a:rPr lang="en-US" dirty="0"/>
              <a:t> se </a:t>
            </a:r>
            <a:r>
              <a:rPr lang="en-US" dirty="0" err="1"/>
              <a:t>izvrše</a:t>
            </a:r>
            <a:r>
              <a:rPr lang="en-US" dirty="0"/>
              <a:t> u </a:t>
            </a:r>
            <a:r>
              <a:rPr lang="en-US" dirty="0" err="1"/>
              <a:t>pojedinačnom</a:t>
            </a:r>
            <a:r>
              <a:rPr lang="en-US" dirty="0"/>
              <a:t> </a:t>
            </a:r>
            <a:r>
              <a:rPr lang="en-US" dirty="0" err="1"/>
              <a:t>konkretnom</a:t>
            </a:r>
            <a:r>
              <a:rPr lang="en-US" dirty="0"/>
              <a:t> </a:t>
            </a:r>
            <a:r>
              <a:rPr lang="en-US" dirty="0" err="1"/>
              <a:t>slučaju</a:t>
            </a:r>
            <a:r>
              <a:rPr lang="en-US" dirty="0"/>
              <a:t> </a:t>
            </a:r>
            <a:r>
              <a:rPr lang="en-US" dirty="0" err="1"/>
              <a:t>radi</a:t>
            </a:r>
            <a:r>
              <a:rPr lang="en-US" dirty="0"/>
              <a:t> </a:t>
            </a:r>
            <a:r>
              <a:rPr lang="en-US" dirty="0" err="1"/>
              <a:t>provođenja</a:t>
            </a:r>
            <a:r>
              <a:rPr lang="en-US" dirty="0"/>
              <a:t> </a:t>
            </a:r>
            <a:r>
              <a:rPr lang="en-US" dirty="0" err="1"/>
              <a:t>zadataka</a:t>
            </a:r>
            <a:r>
              <a:rPr lang="en-US" dirty="0"/>
              <a:t> </a:t>
            </a:r>
            <a:r>
              <a:rPr lang="en-US" dirty="0" err="1"/>
              <a:t>javne</a:t>
            </a:r>
            <a:r>
              <a:rPr lang="en-US" dirty="0"/>
              <a:t> </a:t>
            </a:r>
            <a:r>
              <a:rPr lang="en-US" dirty="0" err="1"/>
              <a:t>sigurnosti</a:t>
            </a:r>
            <a:r>
              <a:rPr lang="en-US" dirty="0"/>
              <a:t> </a:t>
            </a:r>
            <a:r>
              <a:rPr lang="en-US" dirty="0" err="1"/>
              <a:t>ili</a:t>
            </a:r>
            <a:r>
              <a:rPr lang="en-US" dirty="0"/>
              <a:t> </a:t>
            </a:r>
            <a:r>
              <a:rPr lang="en-US" dirty="0" err="1"/>
              <a:t>bilo</a:t>
            </a:r>
            <a:r>
              <a:rPr lang="en-US" dirty="0"/>
              <a:t> </a:t>
            </a:r>
            <a:r>
              <a:rPr lang="en-US" dirty="0" err="1"/>
              <a:t>kojeg</a:t>
            </a:r>
            <a:r>
              <a:rPr lang="en-US" dirty="0"/>
              <a:t> </a:t>
            </a:r>
            <a:r>
              <a:rPr lang="en-US" dirty="0" err="1"/>
              <a:t>službenog</a:t>
            </a:r>
            <a:r>
              <a:rPr lang="en-US" dirty="0"/>
              <a:t> </a:t>
            </a:r>
            <a:r>
              <a:rPr lang="en-US" dirty="0" err="1"/>
              <a:t>postupka</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007" y="5059632"/>
            <a:ext cx="4535785" cy="1798368"/>
          </a:xfrm>
          <a:prstGeom prst="rect">
            <a:avLst/>
          </a:prstGeom>
        </p:spPr>
      </p:pic>
    </p:spTree>
    <p:extLst>
      <p:ext uri="{BB962C8B-B14F-4D97-AF65-F5344CB8AC3E}">
        <p14:creationId xmlns:p14="http://schemas.microsoft.com/office/powerpoint/2010/main" val="182559380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676" y="1140737"/>
            <a:ext cx="6876673" cy="549952"/>
          </a:xfrm>
        </p:spPr>
        <p:txBody>
          <a:bodyPr>
            <a:noAutofit/>
          </a:bodyPr>
          <a:lstStyle/>
          <a:p>
            <a:r>
              <a:rPr lang="bs-Latn-BA" sz="2800" dirty="0" smtClean="0"/>
              <a:t>Zaštita tehničkih mjera zaštite – čl. 152 st. 1 i 2 ZAISP-a</a:t>
            </a:r>
            <a:endParaRPr lang="en-US" sz="2800" dirty="0"/>
          </a:p>
        </p:txBody>
      </p:sp>
      <p:sp>
        <p:nvSpPr>
          <p:cNvPr id="3" name="Content Placeholder 2"/>
          <p:cNvSpPr>
            <a:spLocks noGrp="1"/>
          </p:cNvSpPr>
          <p:nvPr>
            <p:ph idx="1"/>
          </p:nvPr>
        </p:nvSpPr>
        <p:spPr/>
        <p:txBody>
          <a:bodyPr>
            <a:normAutofit fontScale="85000" lnSpcReduction="10000"/>
          </a:bodyPr>
          <a:lstStyle/>
          <a:p>
            <a:r>
              <a:rPr lang="en-US" dirty="0"/>
              <a:t>(1) </a:t>
            </a:r>
            <a:r>
              <a:rPr lang="en-US" dirty="0" err="1"/>
              <a:t>Smatra</a:t>
            </a:r>
            <a:r>
              <a:rPr lang="en-US" dirty="0"/>
              <a:t> se da je lice </a:t>
            </a:r>
            <a:r>
              <a:rPr lang="en-US" dirty="0" err="1"/>
              <a:t>povrijedilo</a:t>
            </a:r>
            <a:r>
              <a:rPr lang="en-US" dirty="0"/>
              <a:t> </a:t>
            </a:r>
            <a:r>
              <a:rPr lang="en-US" dirty="0" err="1"/>
              <a:t>isključiva</a:t>
            </a:r>
            <a:r>
              <a:rPr lang="en-US" dirty="0"/>
              <a:t> </a:t>
            </a:r>
            <a:r>
              <a:rPr lang="en-US" dirty="0" err="1"/>
              <a:t>prava</a:t>
            </a:r>
            <a:r>
              <a:rPr lang="en-US" dirty="0"/>
              <a:t> </a:t>
            </a:r>
            <a:r>
              <a:rPr lang="en-US" dirty="0" err="1"/>
              <a:t>iz</a:t>
            </a:r>
            <a:r>
              <a:rPr lang="en-US" dirty="0"/>
              <a:t> </a:t>
            </a:r>
            <a:r>
              <a:rPr lang="en-US" dirty="0" err="1"/>
              <a:t>ovog</a:t>
            </a:r>
            <a:r>
              <a:rPr lang="en-US" dirty="0"/>
              <a:t> </a:t>
            </a:r>
            <a:r>
              <a:rPr lang="en-US" dirty="0" err="1"/>
              <a:t>Zakona</a:t>
            </a:r>
            <a:r>
              <a:rPr lang="en-US" dirty="0"/>
              <a:t> </a:t>
            </a:r>
            <a:r>
              <a:rPr lang="en-US" dirty="0" err="1"/>
              <a:t>ako</a:t>
            </a:r>
            <a:r>
              <a:rPr lang="en-US" dirty="0"/>
              <a:t> </a:t>
            </a:r>
            <a:r>
              <a:rPr lang="en-US" dirty="0" err="1"/>
              <a:t>zaobiđe</a:t>
            </a:r>
            <a:r>
              <a:rPr lang="en-US" dirty="0"/>
              <a:t> </a:t>
            </a:r>
            <a:r>
              <a:rPr lang="en-US" dirty="0" err="1"/>
              <a:t>efektivne</a:t>
            </a:r>
            <a:r>
              <a:rPr lang="en-US" dirty="0"/>
              <a:t> </a:t>
            </a:r>
            <a:r>
              <a:rPr lang="en-US" dirty="0" err="1"/>
              <a:t>tehničke</a:t>
            </a:r>
            <a:r>
              <a:rPr lang="en-US" dirty="0"/>
              <a:t> </a:t>
            </a:r>
            <a:r>
              <a:rPr lang="en-US" dirty="0" err="1"/>
              <a:t>mjere</a:t>
            </a:r>
            <a:r>
              <a:rPr lang="en-US" dirty="0"/>
              <a:t> </a:t>
            </a:r>
            <a:r>
              <a:rPr lang="en-US" dirty="0" err="1"/>
              <a:t>koje</a:t>
            </a:r>
            <a:r>
              <a:rPr lang="en-US" dirty="0"/>
              <a:t> </a:t>
            </a:r>
            <a:r>
              <a:rPr lang="en-US" dirty="0" err="1"/>
              <a:t>služe</a:t>
            </a:r>
            <a:r>
              <a:rPr lang="en-US" dirty="0"/>
              <a:t> </a:t>
            </a:r>
            <a:r>
              <a:rPr lang="en-US" dirty="0" err="1"/>
              <a:t>za</a:t>
            </a:r>
            <a:r>
              <a:rPr lang="en-US" dirty="0"/>
              <a:t> </a:t>
            </a:r>
            <a:r>
              <a:rPr lang="en-US" dirty="0" err="1"/>
              <a:t>zaštitu</a:t>
            </a:r>
            <a:r>
              <a:rPr lang="en-US" dirty="0"/>
              <a:t> </a:t>
            </a:r>
            <a:r>
              <a:rPr lang="en-US" dirty="0" err="1"/>
              <a:t>autorskih</a:t>
            </a:r>
            <a:r>
              <a:rPr lang="en-US" dirty="0"/>
              <a:t> </a:t>
            </a:r>
            <a:r>
              <a:rPr lang="en-US" dirty="0" err="1"/>
              <a:t>djela</a:t>
            </a:r>
            <a:r>
              <a:rPr lang="en-US" dirty="0"/>
              <a:t> </a:t>
            </a:r>
            <a:r>
              <a:rPr lang="en-US" dirty="0" err="1"/>
              <a:t>ili</a:t>
            </a:r>
            <a:r>
              <a:rPr lang="en-US" dirty="0"/>
              <a:t> </a:t>
            </a:r>
            <a:r>
              <a:rPr lang="en-US" dirty="0" err="1"/>
              <a:t>predmeta</a:t>
            </a:r>
            <a:r>
              <a:rPr lang="en-US" dirty="0"/>
              <a:t> </a:t>
            </a:r>
            <a:r>
              <a:rPr lang="en-US" dirty="0" err="1"/>
              <a:t>srodnih</a:t>
            </a:r>
            <a:r>
              <a:rPr lang="en-US" dirty="0"/>
              <a:t> </a:t>
            </a:r>
            <a:r>
              <a:rPr lang="en-US" dirty="0" err="1"/>
              <a:t>prava</a:t>
            </a:r>
            <a:r>
              <a:rPr lang="en-US" dirty="0"/>
              <a:t>. </a:t>
            </a:r>
          </a:p>
          <a:p>
            <a:r>
              <a:rPr lang="en-US" dirty="0"/>
              <a:t>(2) </a:t>
            </a:r>
            <a:r>
              <a:rPr lang="en-US" dirty="0" err="1"/>
              <a:t>Smatra</a:t>
            </a:r>
            <a:r>
              <a:rPr lang="en-US" dirty="0"/>
              <a:t> se da je lice </a:t>
            </a:r>
            <a:r>
              <a:rPr lang="en-US" dirty="0" err="1"/>
              <a:t>povrijedilo</a:t>
            </a:r>
            <a:r>
              <a:rPr lang="en-US" dirty="0"/>
              <a:t> </a:t>
            </a:r>
            <a:r>
              <a:rPr lang="en-US" dirty="0" err="1"/>
              <a:t>isključiva</a:t>
            </a:r>
            <a:r>
              <a:rPr lang="en-US" dirty="0"/>
              <a:t> </a:t>
            </a:r>
            <a:r>
              <a:rPr lang="en-US" dirty="0" err="1"/>
              <a:t>prava</a:t>
            </a:r>
            <a:r>
              <a:rPr lang="en-US" dirty="0"/>
              <a:t> </a:t>
            </a:r>
            <a:r>
              <a:rPr lang="en-US" dirty="0" err="1"/>
              <a:t>iz</a:t>
            </a:r>
            <a:r>
              <a:rPr lang="en-US" dirty="0"/>
              <a:t> </a:t>
            </a:r>
            <a:r>
              <a:rPr lang="en-US" dirty="0" err="1"/>
              <a:t>ovog</a:t>
            </a:r>
            <a:r>
              <a:rPr lang="en-US" dirty="0"/>
              <a:t> </a:t>
            </a:r>
            <a:r>
              <a:rPr lang="en-US" dirty="0" err="1"/>
              <a:t>Zakona</a:t>
            </a:r>
            <a:r>
              <a:rPr lang="en-US" dirty="0"/>
              <a:t> </a:t>
            </a:r>
            <a:r>
              <a:rPr lang="en-US" dirty="0" err="1"/>
              <a:t>ako</a:t>
            </a:r>
            <a:r>
              <a:rPr lang="en-US" dirty="0"/>
              <a:t> </a:t>
            </a:r>
            <a:r>
              <a:rPr lang="en-US" dirty="0" err="1"/>
              <a:t>proizvede</a:t>
            </a:r>
            <a:r>
              <a:rPr lang="en-US" dirty="0"/>
              <a:t>, </a:t>
            </a:r>
            <a:r>
              <a:rPr lang="en-US" dirty="0" err="1"/>
              <a:t>uveze</a:t>
            </a:r>
            <a:r>
              <a:rPr lang="en-US" dirty="0"/>
              <a:t>, </a:t>
            </a:r>
            <a:r>
              <a:rPr lang="en-US" dirty="0" err="1"/>
              <a:t>distribuira</a:t>
            </a:r>
            <a:r>
              <a:rPr lang="en-US" dirty="0"/>
              <a:t>, </a:t>
            </a:r>
            <a:r>
              <a:rPr lang="en-US" dirty="0" err="1"/>
              <a:t>proda</a:t>
            </a:r>
            <a:r>
              <a:rPr lang="en-US" dirty="0"/>
              <a:t>, da u </a:t>
            </a:r>
            <a:r>
              <a:rPr lang="en-US" dirty="0" err="1"/>
              <a:t>zakup</a:t>
            </a:r>
            <a:r>
              <a:rPr lang="en-US" dirty="0"/>
              <a:t>, </a:t>
            </a:r>
            <a:r>
              <a:rPr lang="en-US" dirty="0" err="1"/>
              <a:t>oglašava</a:t>
            </a:r>
            <a:r>
              <a:rPr lang="en-US" dirty="0"/>
              <a:t> </a:t>
            </a:r>
            <a:r>
              <a:rPr lang="en-US" dirty="0" err="1"/>
              <a:t>za</a:t>
            </a:r>
            <a:r>
              <a:rPr lang="en-US" dirty="0"/>
              <a:t> </a:t>
            </a:r>
            <a:r>
              <a:rPr lang="en-US" dirty="0" err="1"/>
              <a:t>prodaju</a:t>
            </a:r>
            <a:r>
              <a:rPr lang="en-US" dirty="0"/>
              <a:t> </a:t>
            </a:r>
            <a:r>
              <a:rPr lang="en-US" dirty="0" err="1"/>
              <a:t>ili</a:t>
            </a:r>
            <a:r>
              <a:rPr lang="en-US" dirty="0"/>
              <a:t> </a:t>
            </a:r>
            <a:r>
              <a:rPr lang="en-US" dirty="0" err="1"/>
              <a:t>daje</a:t>
            </a:r>
            <a:r>
              <a:rPr lang="en-US" dirty="0"/>
              <a:t> u </a:t>
            </a:r>
            <a:r>
              <a:rPr lang="en-US" dirty="0" err="1"/>
              <a:t>zakup</a:t>
            </a:r>
            <a:r>
              <a:rPr lang="en-US" dirty="0"/>
              <a:t> </a:t>
            </a:r>
            <a:r>
              <a:rPr lang="en-US" dirty="0" err="1"/>
              <a:t>ili</a:t>
            </a:r>
            <a:r>
              <a:rPr lang="en-US" dirty="0"/>
              <a:t> </a:t>
            </a:r>
            <a:r>
              <a:rPr lang="en-US" dirty="0" err="1"/>
              <a:t>posjeduje</a:t>
            </a:r>
            <a:r>
              <a:rPr lang="en-US" dirty="0"/>
              <a:t> </a:t>
            </a:r>
            <a:r>
              <a:rPr lang="en-US" dirty="0" err="1"/>
              <a:t>za</a:t>
            </a:r>
            <a:r>
              <a:rPr lang="en-US" dirty="0"/>
              <a:t> </a:t>
            </a:r>
            <a:r>
              <a:rPr lang="en-US" dirty="0" err="1"/>
              <a:t>komercijalne</a:t>
            </a:r>
            <a:r>
              <a:rPr lang="en-US" dirty="0"/>
              <a:t> </a:t>
            </a:r>
            <a:r>
              <a:rPr lang="en-US" dirty="0" err="1"/>
              <a:t>svrhe</a:t>
            </a:r>
            <a:r>
              <a:rPr lang="en-US" dirty="0"/>
              <a:t> </a:t>
            </a:r>
            <a:r>
              <a:rPr lang="en-US" dirty="0" err="1">
                <a:solidFill>
                  <a:srgbClr val="00B0F0"/>
                </a:solidFill>
              </a:rPr>
              <a:t>tehnologiju</a:t>
            </a:r>
            <a:r>
              <a:rPr lang="en-US" dirty="0">
                <a:solidFill>
                  <a:srgbClr val="00B0F0"/>
                </a:solidFill>
              </a:rPr>
              <a:t>, </a:t>
            </a:r>
            <a:r>
              <a:rPr lang="en-US" dirty="0" err="1">
                <a:solidFill>
                  <a:srgbClr val="00B0F0"/>
                </a:solidFill>
              </a:rPr>
              <a:t>uređaj</a:t>
            </a:r>
            <a:r>
              <a:rPr lang="en-US" dirty="0">
                <a:solidFill>
                  <a:srgbClr val="00B0F0"/>
                </a:solidFill>
              </a:rPr>
              <a:t>, </a:t>
            </a:r>
            <a:r>
              <a:rPr lang="en-US" dirty="0" err="1">
                <a:solidFill>
                  <a:srgbClr val="00B0F0"/>
                </a:solidFill>
              </a:rPr>
              <a:t>proizvod</a:t>
            </a:r>
            <a:r>
              <a:rPr lang="en-US" dirty="0">
                <a:solidFill>
                  <a:srgbClr val="00B0F0"/>
                </a:solidFill>
              </a:rPr>
              <a:t>, </a:t>
            </a:r>
            <a:r>
              <a:rPr lang="en-US" dirty="0" err="1">
                <a:solidFill>
                  <a:srgbClr val="00B0F0"/>
                </a:solidFill>
              </a:rPr>
              <a:t>sastavni</a:t>
            </a:r>
            <a:r>
              <a:rPr lang="en-US" dirty="0">
                <a:solidFill>
                  <a:srgbClr val="00B0F0"/>
                </a:solidFill>
              </a:rPr>
              <a:t> </a:t>
            </a:r>
            <a:r>
              <a:rPr lang="en-US" dirty="0" err="1">
                <a:solidFill>
                  <a:srgbClr val="00B0F0"/>
                </a:solidFill>
              </a:rPr>
              <a:t>dio</a:t>
            </a:r>
            <a:r>
              <a:rPr lang="en-US" dirty="0">
                <a:solidFill>
                  <a:srgbClr val="00B0F0"/>
                </a:solidFill>
              </a:rPr>
              <a:t> </a:t>
            </a:r>
            <a:r>
              <a:rPr lang="en-US" dirty="0" err="1">
                <a:solidFill>
                  <a:srgbClr val="00B0F0"/>
                </a:solidFill>
              </a:rPr>
              <a:t>ili</a:t>
            </a:r>
            <a:r>
              <a:rPr lang="en-US" dirty="0">
                <a:solidFill>
                  <a:srgbClr val="00B0F0"/>
                </a:solidFill>
              </a:rPr>
              <a:t> </a:t>
            </a:r>
            <a:r>
              <a:rPr lang="en-US" dirty="0" err="1">
                <a:solidFill>
                  <a:srgbClr val="00B0F0"/>
                </a:solidFill>
              </a:rPr>
              <a:t>kompjuterski</a:t>
            </a:r>
            <a:r>
              <a:rPr lang="en-US" dirty="0">
                <a:solidFill>
                  <a:srgbClr val="00B0F0"/>
                </a:solidFill>
              </a:rPr>
              <a:t> program, </a:t>
            </a:r>
            <a:r>
              <a:rPr lang="en-US" dirty="0" err="1">
                <a:solidFill>
                  <a:srgbClr val="00B0F0"/>
                </a:solidFill>
              </a:rPr>
              <a:t>ili</a:t>
            </a:r>
            <a:r>
              <a:rPr lang="en-US" dirty="0">
                <a:solidFill>
                  <a:srgbClr val="00B0F0"/>
                </a:solidFill>
              </a:rPr>
              <a:t> </a:t>
            </a:r>
            <a:r>
              <a:rPr lang="en-US" dirty="0" err="1">
                <a:solidFill>
                  <a:srgbClr val="00B0F0"/>
                </a:solidFill>
              </a:rPr>
              <a:t>pruža</a:t>
            </a:r>
            <a:r>
              <a:rPr lang="en-US" dirty="0">
                <a:solidFill>
                  <a:srgbClr val="00B0F0"/>
                </a:solidFill>
              </a:rPr>
              <a:t> </a:t>
            </a:r>
            <a:r>
              <a:rPr lang="en-US" dirty="0" err="1">
                <a:solidFill>
                  <a:srgbClr val="00B0F0"/>
                </a:solidFill>
              </a:rPr>
              <a:t>usluge</a:t>
            </a:r>
            <a:r>
              <a:rPr lang="en-US" dirty="0">
                <a:solidFill>
                  <a:srgbClr val="00B0F0"/>
                </a:solidFill>
              </a:rPr>
              <a:t>, </a:t>
            </a:r>
            <a:r>
              <a:rPr lang="en-US" dirty="0" err="1">
                <a:solidFill>
                  <a:srgbClr val="00B0F0"/>
                </a:solidFill>
              </a:rPr>
              <a:t>koje</a:t>
            </a:r>
            <a:r>
              <a:rPr lang="en-US" dirty="0">
                <a:solidFill>
                  <a:srgbClr val="00B0F0"/>
                </a:solidFill>
              </a:rPr>
              <a:t>: </a:t>
            </a:r>
          </a:p>
          <a:p>
            <a:pPr lvl="1"/>
            <a:r>
              <a:rPr lang="en-US" dirty="0">
                <a:solidFill>
                  <a:srgbClr val="00B0F0"/>
                </a:solidFill>
              </a:rPr>
              <a:t>a) se </a:t>
            </a:r>
            <a:r>
              <a:rPr lang="en-US" dirty="0" err="1">
                <a:solidFill>
                  <a:srgbClr val="00B0F0"/>
                </a:solidFill>
              </a:rPr>
              <a:t>predstavljaju</a:t>
            </a:r>
            <a:r>
              <a:rPr lang="en-US" dirty="0">
                <a:solidFill>
                  <a:srgbClr val="00B0F0"/>
                </a:solidFill>
              </a:rPr>
              <a:t>, </a:t>
            </a:r>
            <a:r>
              <a:rPr lang="en-US" dirty="0" err="1">
                <a:solidFill>
                  <a:srgbClr val="00B0F0"/>
                </a:solidFill>
              </a:rPr>
              <a:t>oglašavaju</a:t>
            </a:r>
            <a:r>
              <a:rPr lang="en-US" dirty="0">
                <a:solidFill>
                  <a:srgbClr val="00B0F0"/>
                </a:solidFill>
              </a:rPr>
              <a:t> </a:t>
            </a:r>
            <a:r>
              <a:rPr lang="en-US" dirty="0" err="1">
                <a:solidFill>
                  <a:srgbClr val="00B0F0"/>
                </a:solidFill>
              </a:rPr>
              <a:t>ili</a:t>
            </a:r>
            <a:r>
              <a:rPr lang="en-US" dirty="0">
                <a:solidFill>
                  <a:srgbClr val="00B0F0"/>
                </a:solidFill>
              </a:rPr>
              <a:t> se </a:t>
            </a:r>
            <a:r>
              <a:rPr lang="en-US" dirty="0" err="1">
                <a:solidFill>
                  <a:srgbClr val="00B0F0"/>
                </a:solidFill>
              </a:rPr>
              <a:t>njima</a:t>
            </a:r>
            <a:r>
              <a:rPr lang="en-US" dirty="0">
                <a:solidFill>
                  <a:srgbClr val="00B0F0"/>
                </a:solidFill>
              </a:rPr>
              <a:t> </a:t>
            </a:r>
            <a:r>
              <a:rPr lang="en-US" dirty="0" err="1">
                <a:solidFill>
                  <a:srgbClr val="00B0F0"/>
                </a:solidFill>
              </a:rPr>
              <a:t>trguje</a:t>
            </a:r>
            <a:r>
              <a:rPr lang="en-US" dirty="0">
                <a:solidFill>
                  <a:srgbClr val="00B0F0"/>
                </a:solidFill>
              </a:rPr>
              <a:t> </a:t>
            </a:r>
            <a:r>
              <a:rPr lang="en-US" dirty="0" err="1">
                <a:solidFill>
                  <a:srgbClr val="00B0F0"/>
                </a:solidFill>
              </a:rPr>
              <a:t>radi</a:t>
            </a:r>
            <a:r>
              <a:rPr lang="en-US" dirty="0">
                <a:solidFill>
                  <a:srgbClr val="00B0F0"/>
                </a:solidFill>
              </a:rPr>
              <a:t> </a:t>
            </a:r>
            <a:r>
              <a:rPr lang="en-US" dirty="0" err="1">
                <a:solidFill>
                  <a:srgbClr val="00B0F0"/>
                </a:solidFill>
              </a:rPr>
              <a:t>omogućavanja</a:t>
            </a:r>
            <a:r>
              <a:rPr lang="en-US" dirty="0">
                <a:solidFill>
                  <a:srgbClr val="00B0F0"/>
                </a:solidFill>
              </a:rPr>
              <a:t> </a:t>
            </a:r>
            <a:r>
              <a:rPr lang="en-US" dirty="0" err="1">
                <a:solidFill>
                  <a:srgbClr val="00B0F0"/>
                </a:solidFill>
              </a:rPr>
              <a:t>zaobilaženja</a:t>
            </a:r>
            <a:r>
              <a:rPr lang="en-US" dirty="0">
                <a:solidFill>
                  <a:srgbClr val="00B0F0"/>
                </a:solidFill>
              </a:rPr>
              <a:t> </a:t>
            </a:r>
            <a:r>
              <a:rPr lang="en-US" dirty="0" err="1">
                <a:solidFill>
                  <a:srgbClr val="00B0F0"/>
                </a:solidFill>
              </a:rPr>
              <a:t>efektivnih</a:t>
            </a:r>
            <a:r>
              <a:rPr lang="en-US" dirty="0">
                <a:solidFill>
                  <a:srgbClr val="00B0F0"/>
                </a:solidFill>
              </a:rPr>
              <a:t> </a:t>
            </a:r>
            <a:r>
              <a:rPr lang="en-US" dirty="0" err="1">
                <a:solidFill>
                  <a:srgbClr val="00B0F0"/>
                </a:solidFill>
              </a:rPr>
              <a:t>tehničkih</a:t>
            </a:r>
            <a:r>
              <a:rPr lang="en-US" dirty="0">
                <a:solidFill>
                  <a:srgbClr val="00B0F0"/>
                </a:solidFill>
              </a:rPr>
              <a:t> </a:t>
            </a:r>
            <a:r>
              <a:rPr lang="en-US" dirty="0" err="1">
                <a:solidFill>
                  <a:srgbClr val="00B0F0"/>
                </a:solidFill>
              </a:rPr>
              <a:t>mjera</a:t>
            </a:r>
            <a:r>
              <a:rPr lang="en-US" dirty="0">
                <a:solidFill>
                  <a:srgbClr val="00B0F0"/>
                </a:solidFill>
              </a:rPr>
              <a:t>, </a:t>
            </a:r>
            <a:r>
              <a:rPr lang="en-US" dirty="0" err="1">
                <a:solidFill>
                  <a:srgbClr val="00B0F0"/>
                </a:solidFill>
              </a:rPr>
              <a:t>ili</a:t>
            </a:r>
            <a:r>
              <a:rPr lang="en-US" dirty="0">
                <a:solidFill>
                  <a:srgbClr val="00B0F0"/>
                </a:solidFill>
              </a:rPr>
              <a:t> </a:t>
            </a:r>
          </a:p>
          <a:p>
            <a:pPr lvl="1"/>
            <a:r>
              <a:rPr lang="en-US" dirty="0">
                <a:solidFill>
                  <a:srgbClr val="00B0F0"/>
                </a:solidFill>
              </a:rPr>
              <a:t>b) </a:t>
            </a:r>
            <a:r>
              <a:rPr lang="en-US" dirty="0" err="1">
                <a:solidFill>
                  <a:srgbClr val="00B0F0"/>
                </a:solidFill>
              </a:rPr>
              <a:t>imaju</a:t>
            </a:r>
            <a:r>
              <a:rPr lang="en-US" dirty="0">
                <a:solidFill>
                  <a:srgbClr val="00B0F0"/>
                </a:solidFill>
              </a:rPr>
              <a:t> </a:t>
            </a:r>
            <a:r>
              <a:rPr lang="en-US" dirty="0" err="1">
                <a:solidFill>
                  <a:srgbClr val="00B0F0"/>
                </a:solidFill>
              </a:rPr>
              <a:t>samo</a:t>
            </a:r>
            <a:r>
              <a:rPr lang="en-US" dirty="0">
                <a:solidFill>
                  <a:srgbClr val="00B0F0"/>
                </a:solidFill>
              </a:rPr>
              <a:t> </a:t>
            </a:r>
            <a:r>
              <a:rPr lang="en-US" dirty="0" err="1">
                <a:solidFill>
                  <a:srgbClr val="00B0F0"/>
                </a:solidFill>
              </a:rPr>
              <a:t>ograničen</a:t>
            </a:r>
            <a:r>
              <a:rPr lang="en-US" dirty="0">
                <a:solidFill>
                  <a:srgbClr val="00B0F0"/>
                </a:solidFill>
              </a:rPr>
              <a:t> </a:t>
            </a:r>
            <a:r>
              <a:rPr lang="en-US" dirty="0" err="1">
                <a:solidFill>
                  <a:srgbClr val="00B0F0"/>
                </a:solidFill>
              </a:rPr>
              <a:t>komercijalni</a:t>
            </a:r>
            <a:r>
              <a:rPr lang="en-US" dirty="0">
                <a:solidFill>
                  <a:srgbClr val="00B0F0"/>
                </a:solidFill>
              </a:rPr>
              <a:t> </a:t>
            </a:r>
            <a:r>
              <a:rPr lang="en-US" dirty="0" err="1">
                <a:solidFill>
                  <a:srgbClr val="00B0F0"/>
                </a:solidFill>
              </a:rPr>
              <a:t>značaj</a:t>
            </a:r>
            <a:r>
              <a:rPr lang="en-US" dirty="0">
                <a:solidFill>
                  <a:srgbClr val="00B0F0"/>
                </a:solidFill>
              </a:rPr>
              <a:t> </a:t>
            </a:r>
            <a:r>
              <a:rPr lang="en-US" dirty="0" err="1">
                <a:solidFill>
                  <a:srgbClr val="00B0F0"/>
                </a:solidFill>
              </a:rPr>
              <a:t>ili</a:t>
            </a:r>
            <a:r>
              <a:rPr lang="en-US" dirty="0">
                <a:solidFill>
                  <a:srgbClr val="00B0F0"/>
                </a:solidFill>
              </a:rPr>
              <a:t> </a:t>
            </a:r>
            <a:r>
              <a:rPr lang="en-US" dirty="0" err="1">
                <a:solidFill>
                  <a:srgbClr val="00B0F0"/>
                </a:solidFill>
              </a:rPr>
              <a:t>upotrebljivost</a:t>
            </a:r>
            <a:r>
              <a:rPr lang="en-US" dirty="0">
                <a:solidFill>
                  <a:srgbClr val="00B0F0"/>
                </a:solidFill>
              </a:rPr>
              <a:t> </a:t>
            </a:r>
            <a:r>
              <a:rPr lang="en-US" dirty="0" err="1">
                <a:solidFill>
                  <a:srgbClr val="00B0F0"/>
                </a:solidFill>
              </a:rPr>
              <a:t>za</a:t>
            </a:r>
            <a:r>
              <a:rPr lang="en-US" dirty="0">
                <a:solidFill>
                  <a:srgbClr val="00B0F0"/>
                </a:solidFill>
              </a:rPr>
              <a:t> </a:t>
            </a:r>
            <a:r>
              <a:rPr lang="en-US" dirty="0" err="1">
                <a:solidFill>
                  <a:srgbClr val="00B0F0"/>
                </a:solidFill>
              </a:rPr>
              <a:t>druge</a:t>
            </a:r>
            <a:r>
              <a:rPr lang="en-US" dirty="0">
                <a:solidFill>
                  <a:srgbClr val="00B0F0"/>
                </a:solidFill>
              </a:rPr>
              <a:t> </a:t>
            </a:r>
            <a:r>
              <a:rPr lang="en-US" dirty="0" err="1">
                <a:solidFill>
                  <a:srgbClr val="00B0F0"/>
                </a:solidFill>
              </a:rPr>
              <a:t>svrhe</a:t>
            </a:r>
            <a:r>
              <a:rPr lang="en-US" dirty="0">
                <a:solidFill>
                  <a:srgbClr val="00B0F0"/>
                </a:solidFill>
              </a:rPr>
              <a:t> </a:t>
            </a:r>
            <a:r>
              <a:rPr lang="en-US" dirty="0" err="1">
                <a:solidFill>
                  <a:srgbClr val="00B0F0"/>
                </a:solidFill>
              </a:rPr>
              <a:t>osim</a:t>
            </a:r>
            <a:r>
              <a:rPr lang="en-US" dirty="0">
                <a:solidFill>
                  <a:srgbClr val="00B0F0"/>
                </a:solidFill>
              </a:rPr>
              <a:t> </a:t>
            </a:r>
            <a:r>
              <a:rPr lang="en-US" dirty="0" err="1">
                <a:solidFill>
                  <a:srgbClr val="00B0F0"/>
                </a:solidFill>
              </a:rPr>
              <a:t>za</a:t>
            </a:r>
            <a:r>
              <a:rPr lang="en-US" dirty="0">
                <a:solidFill>
                  <a:srgbClr val="00B0F0"/>
                </a:solidFill>
              </a:rPr>
              <a:t> </a:t>
            </a:r>
            <a:r>
              <a:rPr lang="en-US" dirty="0" err="1">
                <a:solidFill>
                  <a:srgbClr val="00B0F0"/>
                </a:solidFill>
              </a:rPr>
              <a:t>zaobilaženje</a:t>
            </a:r>
            <a:r>
              <a:rPr lang="en-US" dirty="0">
                <a:solidFill>
                  <a:srgbClr val="00B0F0"/>
                </a:solidFill>
              </a:rPr>
              <a:t> </a:t>
            </a:r>
            <a:r>
              <a:rPr lang="en-US" dirty="0" err="1">
                <a:solidFill>
                  <a:srgbClr val="00B0F0"/>
                </a:solidFill>
              </a:rPr>
              <a:t>efektivnih</a:t>
            </a:r>
            <a:r>
              <a:rPr lang="en-US" dirty="0">
                <a:solidFill>
                  <a:srgbClr val="00B0F0"/>
                </a:solidFill>
              </a:rPr>
              <a:t> </a:t>
            </a:r>
            <a:r>
              <a:rPr lang="en-US" dirty="0" err="1">
                <a:solidFill>
                  <a:srgbClr val="00B0F0"/>
                </a:solidFill>
              </a:rPr>
              <a:t>tehničkih</a:t>
            </a:r>
            <a:r>
              <a:rPr lang="en-US" dirty="0">
                <a:solidFill>
                  <a:srgbClr val="00B0F0"/>
                </a:solidFill>
              </a:rPr>
              <a:t> </a:t>
            </a:r>
            <a:r>
              <a:rPr lang="en-US" dirty="0" err="1">
                <a:solidFill>
                  <a:srgbClr val="00B0F0"/>
                </a:solidFill>
              </a:rPr>
              <a:t>mjera</a:t>
            </a:r>
            <a:r>
              <a:rPr lang="en-US" dirty="0">
                <a:solidFill>
                  <a:srgbClr val="00B0F0"/>
                </a:solidFill>
              </a:rPr>
              <a:t>, </a:t>
            </a:r>
            <a:r>
              <a:rPr lang="en-US" dirty="0" err="1">
                <a:solidFill>
                  <a:srgbClr val="00B0F0"/>
                </a:solidFill>
              </a:rPr>
              <a:t>ili</a:t>
            </a:r>
            <a:r>
              <a:rPr lang="en-US" dirty="0">
                <a:solidFill>
                  <a:srgbClr val="00B0F0"/>
                </a:solidFill>
              </a:rPr>
              <a:t> </a:t>
            </a:r>
          </a:p>
          <a:p>
            <a:pPr lvl="1"/>
            <a:r>
              <a:rPr lang="en-US" dirty="0">
                <a:solidFill>
                  <a:srgbClr val="00B0F0"/>
                </a:solidFill>
              </a:rPr>
              <a:t>c) </a:t>
            </a:r>
            <a:r>
              <a:rPr lang="en-US" dirty="0" err="1">
                <a:solidFill>
                  <a:srgbClr val="00B0F0"/>
                </a:solidFill>
              </a:rPr>
              <a:t>su</a:t>
            </a:r>
            <a:r>
              <a:rPr lang="en-US" dirty="0">
                <a:solidFill>
                  <a:srgbClr val="00B0F0"/>
                </a:solidFill>
              </a:rPr>
              <a:t> </a:t>
            </a:r>
            <a:r>
              <a:rPr lang="en-US" dirty="0" err="1">
                <a:solidFill>
                  <a:srgbClr val="00B0F0"/>
                </a:solidFill>
              </a:rPr>
              <a:t>prvenstveno</a:t>
            </a:r>
            <a:r>
              <a:rPr lang="en-US" dirty="0">
                <a:solidFill>
                  <a:srgbClr val="00B0F0"/>
                </a:solidFill>
              </a:rPr>
              <a:t> </a:t>
            </a:r>
            <a:r>
              <a:rPr lang="en-US" dirty="0" err="1">
                <a:solidFill>
                  <a:srgbClr val="00B0F0"/>
                </a:solidFill>
              </a:rPr>
              <a:t>zamišljeni</a:t>
            </a:r>
            <a:r>
              <a:rPr lang="en-US" dirty="0">
                <a:solidFill>
                  <a:srgbClr val="00B0F0"/>
                </a:solidFill>
              </a:rPr>
              <a:t>, </a:t>
            </a:r>
            <a:r>
              <a:rPr lang="en-US" dirty="0" err="1">
                <a:solidFill>
                  <a:srgbClr val="00B0F0"/>
                </a:solidFill>
              </a:rPr>
              <a:t>proizvedeni</a:t>
            </a:r>
            <a:r>
              <a:rPr lang="en-US" dirty="0">
                <a:solidFill>
                  <a:srgbClr val="00B0F0"/>
                </a:solidFill>
              </a:rPr>
              <a:t>, </a:t>
            </a:r>
            <a:r>
              <a:rPr lang="en-US" dirty="0" err="1">
                <a:solidFill>
                  <a:srgbClr val="00B0F0"/>
                </a:solidFill>
              </a:rPr>
              <a:t>izrađeni</a:t>
            </a:r>
            <a:r>
              <a:rPr lang="en-US" dirty="0">
                <a:solidFill>
                  <a:srgbClr val="00B0F0"/>
                </a:solidFill>
              </a:rPr>
              <a:t>, </a:t>
            </a:r>
            <a:r>
              <a:rPr lang="en-US" dirty="0" err="1">
                <a:solidFill>
                  <a:srgbClr val="00B0F0"/>
                </a:solidFill>
              </a:rPr>
              <a:t>sastavljeni</a:t>
            </a:r>
            <a:r>
              <a:rPr lang="en-US" dirty="0">
                <a:solidFill>
                  <a:srgbClr val="00B0F0"/>
                </a:solidFill>
              </a:rPr>
              <a:t>, </a:t>
            </a:r>
            <a:r>
              <a:rPr lang="en-US" dirty="0" err="1">
                <a:solidFill>
                  <a:srgbClr val="00B0F0"/>
                </a:solidFill>
              </a:rPr>
              <a:t>prilagođeni</a:t>
            </a:r>
            <a:r>
              <a:rPr lang="en-US" dirty="0">
                <a:solidFill>
                  <a:srgbClr val="00B0F0"/>
                </a:solidFill>
              </a:rPr>
              <a:t> </a:t>
            </a:r>
            <a:r>
              <a:rPr lang="en-US" dirty="0" err="1">
                <a:solidFill>
                  <a:srgbClr val="00B0F0"/>
                </a:solidFill>
              </a:rPr>
              <a:t>ili</a:t>
            </a:r>
            <a:r>
              <a:rPr lang="en-US" dirty="0">
                <a:solidFill>
                  <a:srgbClr val="00B0F0"/>
                </a:solidFill>
              </a:rPr>
              <a:t> </a:t>
            </a:r>
            <a:r>
              <a:rPr lang="en-US" dirty="0" err="1">
                <a:solidFill>
                  <a:srgbClr val="00B0F0"/>
                </a:solidFill>
              </a:rPr>
              <a:t>učinjeni</a:t>
            </a:r>
            <a:r>
              <a:rPr lang="en-US" dirty="0">
                <a:solidFill>
                  <a:srgbClr val="00B0F0"/>
                </a:solidFill>
              </a:rPr>
              <a:t> </a:t>
            </a:r>
            <a:r>
              <a:rPr lang="en-US" dirty="0" err="1">
                <a:solidFill>
                  <a:srgbClr val="00B0F0"/>
                </a:solidFill>
              </a:rPr>
              <a:t>radi</a:t>
            </a:r>
            <a:r>
              <a:rPr lang="en-US" dirty="0">
                <a:solidFill>
                  <a:srgbClr val="00B0F0"/>
                </a:solidFill>
              </a:rPr>
              <a:t> </a:t>
            </a:r>
            <a:r>
              <a:rPr lang="en-US" dirty="0" err="1">
                <a:solidFill>
                  <a:srgbClr val="00B0F0"/>
                </a:solidFill>
              </a:rPr>
              <a:t>zaobilaženja</a:t>
            </a:r>
            <a:r>
              <a:rPr lang="en-US" dirty="0">
                <a:solidFill>
                  <a:srgbClr val="00B0F0"/>
                </a:solidFill>
              </a:rPr>
              <a:t> </a:t>
            </a:r>
            <a:r>
              <a:rPr lang="en-US" dirty="0" err="1">
                <a:solidFill>
                  <a:srgbClr val="00B0F0"/>
                </a:solidFill>
              </a:rPr>
              <a:t>efektivnih</a:t>
            </a:r>
            <a:r>
              <a:rPr lang="en-US" dirty="0">
                <a:solidFill>
                  <a:srgbClr val="00B0F0"/>
                </a:solidFill>
              </a:rPr>
              <a:t> </a:t>
            </a:r>
            <a:r>
              <a:rPr lang="en-US" dirty="0" err="1">
                <a:solidFill>
                  <a:srgbClr val="00B0F0"/>
                </a:solidFill>
              </a:rPr>
              <a:t>tehničkih</a:t>
            </a:r>
            <a:r>
              <a:rPr lang="en-US" dirty="0">
                <a:solidFill>
                  <a:srgbClr val="00B0F0"/>
                </a:solidFill>
              </a:rPr>
              <a:t> </a:t>
            </a:r>
            <a:r>
              <a:rPr lang="en-US" dirty="0" err="1">
                <a:solidFill>
                  <a:srgbClr val="00B0F0"/>
                </a:solidFill>
              </a:rPr>
              <a:t>mjera</a:t>
            </a:r>
            <a:r>
              <a:rPr lang="en-US" dirty="0">
                <a:solidFill>
                  <a:srgbClr val="00B0F0"/>
                </a:solidFill>
              </a:rPr>
              <a:t>. </a:t>
            </a:r>
          </a:p>
          <a:p>
            <a:endParaRPr lang="en-US" dirty="0"/>
          </a:p>
        </p:txBody>
      </p:sp>
    </p:spTree>
    <p:extLst>
      <p:ext uri="{BB962C8B-B14F-4D97-AF65-F5344CB8AC3E}">
        <p14:creationId xmlns:p14="http://schemas.microsoft.com/office/powerpoint/2010/main" val="340414305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378" y="751438"/>
            <a:ext cx="7265972" cy="939251"/>
          </a:xfrm>
        </p:spPr>
        <p:txBody>
          <a:bodyPr/>
          <a:lstStyle/>
          <a:p>
            <a:r>
              <a:rPr lang="bs-Latn-BA" dirty="0" smtClean="0"/>
              <a:t>Čl. 243 st. 3 i 4 KZBiH</a:t>
            </a:r>
            <a:endParaRPr lang="en-US" dirty="0"/>
          </a:p>
        </p:txBody>
      </p:sp>
      <p:sp>
        <p:nvSpPr>
          <p:cNvPr id="3" name="Content Placeholder 2"/>
          <p:cNvSpPr>
            <a:spLocks noGrp="1"/>
          </p:cNvSpPr>
          <p:nvPr>
            <p:ph idx="1"/>
          </p:nvPr>
        </p:nvSpPr>
        <p:spPr/>
        <p:txBody>
          <a:bodyPr>
            <a:normAutofit fontScale="85000" lnSpcReduction="10000"/>
          </a:bodyPr>
          <a:lstStyle/>
          <a:p>
            <a:r>
              <a:rPr lang="bs-Latn-BA" dirty="0" smtClean="0"/>
              <a:t>(3) </a:t>
            </a:r>
            <a:r>
              <a:rPr lang="en-US" dirty="0" err="1" smtClean="0"/>
              <a:t>Kaznom</a:t>
            </a:r>
            <a:r>
              <a:rPr lang="en-US" dirty="0" smtClean="0"/>
              <a:t> </a:t>
            </a:r>
            <a:r>
              <a:rPr lang="en-US" dirty="0" err="1"/>
              <a:t>iz</a:t>
            </a:r>
            <a:r>
              <a:rPr lang="en-US" dirty="0"/>
              <a:t> </a:t>
            </a:r>
            <a:r>
              <a:rPr lang="en-US" dirty="0" err="1"/>
              <a:t>stava</a:t>
            </a:r>
            <a:r>
              <a:rPr lang="en-US" dirty="0"/>
              <a:t> 1. </a:t>
            </a:r>
            <a:r>
              <a:rPr lang="en-US" dirty="0" err="1"/>
              <a:t>ovog</a:t>
            </a:r>
            <a:r>
              <a:rPr lang="en-US" dirty="0"/>
              <a:t> </a:t>
            </a:r>
            <a:r>
              <a:rPr lang="en-US" dirty="0" err="1"/>
              <a:t>člana</a:t>
            </a:r>
            <a:r>
              <a:rPr lang="en-US" dirty="0"/>
              <a:t> </a:t>
            </a:r>
            <a:r>
              <a:rPr lang="en-US" dirty="0" err="1"/>
              <a:t>kazniće</a:t>
            </a:r>
            <a:r>
              <a:rPr lang="en-US" dirty="0"/>
              <a:t> se </a:t>
            </a:r>
            <a:r>
              <a:rPr lang="en-US" dirty="0" err="1"/>
              <a:t>ko</a:t>
            </a:r>
            <a:r>
              <a:rPr lang="en-US" dirty="0"/>
              <a:t> u </a:t>
            </a:r>
            <a:r>
              <a:rPr lang="en-US" u="sng" dirty="0" err="1"/>
              <a:t>namjeri</a:t>
            </a:r>
            <a:r>
              <a:rPr lang="en-US" u="sng" dirty="0"/>
              <a:t> da </a:t>
            </a:r>
            <a:r>
              <a:rPr lang="en-US" u="sng" dirty="0" err="1"/>
              <a:t>omogući</a:t>
            </a:r>
            <a:r>
              <a:rPr lang="en-US" u="sng" dirty="0"/>
              <a:t> </a:t>
            </a:r>
            <a:r>
              <a:rPr lang="en-US" u="sng" dirty="0" err="1"/>
              <a:t>neovlaštenu</a:t>
            </a:r>
            <a:r>
              <a:rPr lang="en-US" u="sng" dirty="0"/>
              <a:t> </a:t>
            </a:r>
            <a:r>
              <a:rPr lang="en-US" u="sng" dirty="0" err="1"/>
              <a:t>upotrebu</a:t>
            </a:r>
            <a:r>
              <a:rPr lang="en-US" u="sng" dirty="0"/>
              <a:t> </a:t>
            </a:r>
            <a:r>
              <a:rPr lang="en-US" u="sng" dirty="0" err="1"/>
              <a:t>autorskog</a:t>
            </a:r>
            <a:r>
              <a:rPr lang="en-US" u="sng" dirty="0"/>
              <a:t> </a:t>
            </a:r>
            <a:r>
              <a:rPr lang="en-US" u="sng" dirty="0" err="1"/>
              <a:t>djela</a:t>
            </a:r>
            <a:r>
              <a:rPr lang="en-US" u="sng" dirty="0"/>
              <a:t> </a:t>
            </a:r>
            <a:r>
              <a:rPr lang="en-US" u="sng" dirty="0" err="1"/>
              <a:t>ili</a:t>
            </a:r>
            <a:r>
              <a:rPr lang="en-US" u="sng" dirty="0"/>
              <a:t> </a:t>
            </a:r>
            <a:r>
              <a:rPr lang="en-US" u="sng" dirty="0" err="1"/>
              <a:t>izvedbe</a:t>
            </a:r>
            <a:r>
              <a:rPr lang="en-US" u="sng" dirty="0"/>
              <a:t> </a:t>
            </a:r>
            <a:r>
              <a:rPr lang="en-US" dirty="0" err="1"/>
              <a:t>umjetnika</a:t>
            </a:r>
            <a:r>
              <a:rPr lang="en-US" dirty="0"/>
              <a:t> </a:t>
            </a:r>
            <a:r>
              <a:rPr lang="en-US" dirty="0" err="1"/>
              <a:t>izvođača</a:t>
            </a:r>
            <a:r>
              <a:rPr lang="en-US" dirty="0"/>
              <a:t> </a:t>
            </a:r>
            <a:r>
              <a:rPr lang="en-US" dirty="0" err="1"/>
              <a:t>proizvede</a:t>
            </a:r>
            <a:r>
              <a:rPr lang="en-US" dirty="0"/>
              <a:t>, </a:t>
            </a:r>
            <a:r>
              <a:rPr lang="en-US" dirty="0" err="1"/>
              <a:t>uveze</a:t>
            </a:r>
            <a:r>
              <a:rPr lang="en-US" dirty="0"/>
              <a:t>, </a:t>
            </a:r>
            <a:r>
              <a:rPr lang="en-US" dirty="0" err="1"/>
              <a:t>prenese</a:t>
            </a:r>
            <a:r>
              <a:rPr lang="en-US" dirty="0"/>
              <a:t> </a:t>
            </a:r>
            <a:r>
              <a:rPr lang="en-US" dirty="0" err="1"/>
              <a:t>preko</a:t>
            </a:r>
            <a:r>
              <a:rPr lang="en-US" dirty="0"/>
              <a:t> </a:t>
            </a:r>
            <a:r>
              <a:rPr lang="en-US" dirty="0" err="1"/>
              <a:t>državne</a:t>
            </a:r>
            <a:r>
              <a:rPr lang="en-US" dirty="0"/>
              <a:t> </a:t>
            </a:r>
            <a:r>
              <a:rPr lang="en-US" dirty="0" err="1"/>
              <a:t>granice</a:t>
            </a:r>
            <a:r>
              <a:rPr lang="en-US" dirty="0"/>
              <a:t>, </a:t>
            </a:r>
            <a:r>
              <a:rPr lang="en-US" dirty="0" err="1"/>
              <a:t>stavi</a:t>
            </a:r>
            <a:r>
              <a:rPr lang="en-US" dirty="0"/>
              <a:t> u </a:t>
            </a:r>
            <a:r>
              <a:rPr lang="en-US" dirty="0" err="1"/>
              <a:t>promet</a:t>
            </a:r>
            <a:r>
              <a:rPr lang="en-US" dirty="0"/>
              <a:t>, </a:t>
            </a:r>
            <a:r>
              <a:rPr lang="en-US" dirty="0" err="1"/>
              <a:t>iznajmi</a:t>
            </a:r>
            <a:r>
              <a:rPr lang="en-US" dirty="0"/>
              <a:t>, </a:t>
            </a:r>
            <a:r>
              <a:rPr lang="en-US" dirty="0" err="1"/>
              <a:t>omogući</a:t>
            </a:r>
            <a:r>
              <a:rPr lang="en-US" dirty="0"/>
              <a:t> </a:t>
            </a:r>
            <a:r>
              <a:rPr lang="en-US" dirty="0" err="1"/>
              <a:t>drugome</a:t>
            </a:r>
            <a:r>
              <a:rPr lang="en-US" dirty="0"/>
              <a:t> </a:t>
            </a:r>
            <a:r>
              <a:rPr lang="en-US" dirty="0" err="1"/>
              <a:t>upotrebu</a:t>
            </a:r>
            <a:r>
              <a:rPr lang="en-US" dirty="0"/>
              <a:t> </a:t>
            </a:r>
            <a:r>
              <a:rPr lang="en-US" dirty="0" err="1"/>
              <a:t>ili</a:t>
            </a:r>
            <a:r>
              <a:rPr lang="en-US" dirty="0"/>
              <a:t> </a:t>
            </a:r>
            <a:r>
              <a:rPr lang="en-US" dirty="0" err="1"/>
              <a:t>korištenje</a:t>
            </a:r>
            <a:r>
              <a:rPr lang="en-US" dirty="0"/>
              <a:t> </a:t>
            </a:r>
            <a:r>
              <a:rPr lang="en-US" dirty="0" err="1"/>
              <a:t>bilo</a:t>
            </a:r>
            <a:r>
              <a:rPr lang="en-US" dirty="0"/>
              <a:t> </a:t>
            </a:r>
            <a:r>
              <a:rPr lang="en-US" dirty="0" err="1"/>
              <a:t>koje</a:t>
            </a:r>
            <a:r>
              <a:rPr lang="en-US" dirty="0"/>
              <a:t> </a:t>
            </a:r>
            <a:r>
              <a:rPr lang="en-US" dirty="0" err="1"/>
              <a:t>vrste</a:t>
            </a:r>
            <a:r>
              <a:rPr lang="en-US" dirty="0"/>
              <a:t> </a:t>
            </a:r>
            <a:r>
              <a:rPr lang="en-US" dirty="0" err="1"/>
              <a:t>opreme</a:t>
            </a:r>
            <a:r>
              <a:rPr lang="en-US" dirty="0"/>
              <a:t> </a:t>
            </a:r>
            <a:r>
              <a:rPr lang="en-US" dirty="0" err="1"/>
              <a:t>ili</a:t>
            </a:r>
            <a:r>
              <a:rPr lang="en-US" dirty="0"/>
              <a:t> </a:t>
            </a:r>
            <a:r>
              <a:rPr lang="en-US" dirty="0" err="1"/>
              <a:t>sredstva</a:t>
            </a:r>
            <a:r>
              <a:rPr lang="en-US" dirty="0"/>
              <a:t> </a:t>
            </a:r>
            <a:r>
              <a:rPr lang="en-US" dirty="0" err="1"/>
              <a:t>kojem</a:t>
            </a:r>
            <a:r>
              <a:rPr lang="en-US" dirty="0"/>
              <a:t> je </a:t>
            </a:r>
            <a:r>
              <a:rPr lang="en-US" dirty="0" err="1"/>
              <a:t>osnovna</a:t>
            </a:r>
            <a:r>
              <a:rPr lang="en-US" dirty="0"/>
              <a:t> </a:t>
            </a:r>
            <a:r>
              <a:rPr lang="en-US" dirty="0" err="1"/>
              <a:t>ili</a:t>
            </a:r>
            <a:r>
              <a:rPr lang="en-US" dirty="0"/>
              <a:t> </a:t>
            </a:r>
            <a:r>
              <a:rPr lang="en-US" dirty="0" err="1"/>
              <a:t>pretežna</a:t>
            </a:r>
            <a:r>
              <a:rPr lang="en-US" dirty="0"/>
              <a:t> </a:t>
            </a:r>
            <a:r>
              <a:rPr lang="en-US" dirty="0" err="1"/>
              <a:t>svrha</a:t>
            </a:r>
            <a:r>
              <a:rPr lang="en-US" dirty="0"/>
              <a:t> </a:t>
            </a:r>
            <a:r>
              <a:rPr lang="en-US" dirty="0" err="1"/>
              <a:t>omogućiti</a:t>
            </a:r>
            <a:r>
              <a:rPr lang="en-US" dirty="0"/>
              <a:t> </a:t>
            </a:r>
            <a:r>
              <a:rPr lang="en-US" dirty="0" err="1"/>
              <a:t>neovlašteno</a:t>
            </a:r>
            <a:r>
              <a:rPr lang="en-US" dirty="0"/>
              <a:t> </a:t>
            </a:r>
            <a:r>
              <a:rPr lang="en-US" dirty="0" err="1"/>
              <a:t>otklanjanje</a:t>
            </a:r>
            <a:r>
              <a:rPr lang="en-US" dirty="0"/>
              <a:t> </a:t>
            </a:r>
            <a:r>
              <a:rPr lang="en-US" dirty="0" err="1"/>
              <a:t>ili</a:t>
            </a:r>
            <a:r>
              <a:rPr lang="en-US" dirty="0"/>
              <a:t> </a:t>
            </a:r>
            <a:r>
              <a:rPr lang="en-US" dirty="0" err="1"/>
              <a:t>osujećivanje</a:t>
            </a:r>
            <a:r>
              <a:rPr lang="en-US" dirty="0"/>
              <a:t> </a:t>
            </a:r>
            <a:r>
              <a:rPr lang="en-US" dirty="0" err="1"/>
              <a:t>kojeg</a:t>
            </a:r>
            <a:r>
              <a:rPr lang="en-US" dirty="0"/>
              <a:t> </a:t>
            </a:r>
            <a:r>
              <a:rPr lang="en-US" dirty="0" err="1">
                <a:solidFill>
                  <a:srgbClr val="00B0F0"/>
                </a:solidFill>
              </a:rPr>
              <a:t>tehničkog</a:t>
            </a:r>
            <a:r>
              <a:rPr lang="en-US" dirty="0">
                <a:solidFill>
                  <a:srgbClr val="00B0F0"/>
                </a:solidFill>
              </a:rPr>
              <a:t> </a:t>
            </a:r>
            <a:r>
              <a:rPr lang="en-US" dirty="0" err="1">
                <a:solidFill>
                  <a:srgbClr val="00B0F0"/>
                </a:solidFill>
              </a:rPr>
              <a:t>sredstva</a:t>
            </a:r>
            <a:r>
              <a:rPr lang="en-US" dirty="0">
                <a:solidFill>
                  <a:srgbClr val="00B0F0"/>
                </a:solidFill>
              </a:rPr>
              <a:t> </a:t>
            </a:r>
            <a:r>
              <a:rPr lang="en-US" dirty="0" err="1">
                <a:solidFill>
                  <a:srgbClr val="00B0F0"/>
                </a:solidFill>
              </a:rPr>
              <a:t>ili</a:t>
            </a:r>
            <a:r>
              <a:rPr lang="en-US" dirty="0">
                <a:solidFill>
                  <a:srgbClr val="00B0F0"/>
                </a:solidFill>
              </a:rPr>
              <a:t> </a:t>
            </a:r>
            <a:r>
              <a:rPr lang="en-US" dirty="0" err="1">
                <a:solidFill>
                  <a:srgbClr val="00B0F0"/>
                </a:solidFill>
              </a:rPr>
              <a:t>računarskog</a:t>
            </a:r>
            <a:r>
              <a:rPr lang="en-US" dirty="0">
                <a:solidFill>
                  <a:srgbClr val="00B0F0"/>
                </a:solidFill>
              </a:rPr>
              <a:t> </a:t>
            </a:r>
            <a:r>
              <a:rPr lang="en-US" dirty="0" err="1">
                <a:solidFill>
                  <a:srgbClr val="00B0F0"/>
                </a:solidFill>
              </a:rPr>
              <a:t>programa</a:t>
            </a:r>
            <a:r>
              <a:rPr lang="en-US" dirty="0">
                <a:solidFill>
                  <a:srgbClr val="00B0F0"/>
                </a:solidFill>
              </a:rPr>
              <a:t> </a:t>
            </a:r>
            <a:r>
              <a:rPr lang="en-US" dirty="0" err="1">
                <a:solidFill>
                  <a:srgbClr val="00B0F0"/>
                </a:solidFill>
              </a:rPr>
              <a:t>namijenjenog</a:t>
            </a:r>
            <a:r>
              <a:rPr lang="en-US" dirty="0">
                <a:solidFill>
                  <a:srgbClr val="00B0F0"/>
                </a:solidFill>
              </a:rPr>
              <a:t> </a:t>
            </a:r>
            <a:r>
              <a:rPr lang="en-US" dirty="0" err="1">
                <a:solidFill>
                  <a:srgbClr val="00B0F0"/>
                </a:solidFill>
              </a:rPr>
              <a:t>zaštiti</a:t>
            </a:r>
            <a:r>
              <a:rPr lang="en-US" dirty="0">
                <a:solidFill>
                  <a:srgbClr val="00B0F0"/>
                </a:solidFill>
              </a:rPr>
              <a:t> </a:t>
            </a:r>
            <a:r>
              <a:rPr lang="en-US" dirty="0" err="1">
                <a:solidFill>
                  <a:srgbClr val="00B0F0"/>
                </a:solidFill>
              </a:rPr>
              <a:t>prava</a:t>
            </a:r>
            <a:r>
              <a:rPr lang="en-US" dirty="0">
                <a:solidFill>
                  <a:srgbClr val="00B0F0"/>
                </a:solidFill>
              </a:rPr>
              <a:t> </a:t>
            </a:r>
            <a:r>
              <a:rPr lang="en-US" dirty="0" err="1">
                <a:solidFill>
                  <a:srgbClr val="00B0F0"/>
                </a:solidFill>
              </a:rPr>
              <a:t>autora</a:t>
            </a:r>
            <a:r>
              <a:rPr lang="en-US" dirty="0">
                <a:solidFill>
                  <a:srgbClr val="FFFF00"/>
                </a:solidFill>
              </a:rPr>
              <a:t> </a:t>
            </a:r>
            <a:r>
              <a:rPr lang="en-US" dirty="0" err="1"/>
              <a:t>ili</a:t>
            </a:r>
            <a:r>
              <a:rPr lang="en-US" dirty="0"/>
              <a:t> </a:t>
            </a:r>
            <a:r>
              <a:rPr lang="en-US" dirty="0" err="1"/>
              <a:t>umjetnika</a:t>
            </a:r>
            <a:r>
              <a:rPr lang="en-US" dirty="0"/>
              <a:t> </a:t>
            </a:r>
            <a:r>
              <a:rPr lang="en-US" dirty="0" err="1"/>
              <a:t>izvođača</a:t>
            </a:r>
            <a:r>
              <a:rPr lang="en-US" dirty="0"/>
              <a:t> od </a:t>
            </a:r>
            <a:r>
              <a:rPr lang="en-US" dirty="0" err="1"/>
              <a:t>neovlaštene</a:t>
            </a:r>
            <a:r>
              <a:rPr lang="en-US" dirty="0"/>
              <a:t> </a:t>
            </a:r>
            <a:r>
              <a:rPr lang="en-US" dirty="0" err="1"/>
              <a:t>upotrebe</a:t>
            </a:r>
            <a:r>
              <a:rPr lang="en-US" dirty="0" smtClean="0"/>
              <a:t>.</a:t>
            </a:r>
            <a:endParaRPr lang="bs-Latn-BA" dirty="0" smtClean="0"/>
          </a:p>
          <a:p>
            <a:r>
              <a:rPr lang="en-US" dirty="0"/>
              <a:t>(4) Lice </a:t>
            </a:r>
            <a:r>
              <a:rPr lang="en-US" dirty="0" err="1"/>
              <a:t>kod</a:t>
            </a:r>
            <a:r>
              <a:rPr lang="en-US" dirty="0"/>
              <a:t> </a:t>
            </a:r>
            <a:r>
              <a:rPr lang="en-US" dirty="0" err="1"/>
              <a:t>kojeg</a:t>
            </a:r>
            <a:r>
              <a:rPr lang="en-US" dirty="0"/>
              <a:t> se </a:t>
            </a:r>
            <a:r>
              <a:rPr lang="en-US" dirty="0" err="1"/>
              <a:t>zateknu</a:t>
            </a:r>
            <a:r>
              <a:rPr lang="en-US" dirty="0"/>
              <a:t> </a:t>
            </a:r>
            <a:r>
              <a:rPr lang="en-US" dirty="0" err="1"/>
              <a:t>predmeti</a:t>
            </a:r>
            <a:r>
              <a:rPr lang="en-US" dirty="0"/>
              <a:t> </a:t>
            </a:r>
            <a:r>
              <a:rPr lang="en-US" dirty="0" err="1"/>
              <a:t>koji</a:t>
            </a:r>
            <a:r>
              <a:rPr lang="en-US" dirty="0"/>
              <a:t> </a:t>
            </a:r>
            <a:r>
              <a:rPr lang="en-US" dirty="0" err="1"/>
              <a:t>su</a:t>
            </a:r>
            <a:r>
              <a:rPr lang="en-US" dirty="0"/>
              <a:t> </a:t>
            </a:r>
            <a:r>
              <a:rPr lang="en-US" dirty="0" err="1"/>
              <a:t>bili</a:t>
            </a:r>
            <a:r>
              <a:rPr lang="en-US" dirty="0"/>
              <a:t> </a:t>
            </a:r>
            <a:r>
              <a:rPr lang="en-US" dirty="0" err="1"/>
              <a:t>namijenjeni</a:t>
            </a:r>
            <a:r>
              <a:rPr lang="en-US" dirty="0"/>
              <a:t> </a:t>
            </a:r>
            <a:r>
              <a:rPr lang="en-US" dirty="0" err="1"/>
              <a:t>ili</a:t>
            </a:r>
            <a:r>
              <a:rPr lang="en-US" dirty="0"/>
              <a:t> </a:t>
            </a:r>
            <a:r>
              <a:rPr lang="en-US" dirty="0" err="1"/>
              <a:t>upotrijebljeni</a:t>
            </a:r>
            <a:r>
              <a:rPr lang="en-US" dirty="0"/>
              <a:t> </a:t>
            </a:r>
            <a:r>
              <a:rPr lang="en-US" dirty="0" err="1"/>
              <a:t>za</a:t>
            </a:r>
            <a:r>
              <a:rPr lang="en-US" dirty="0"/>
              <a:t> </a:t>
            </a:r>
            <a:r>
              <a:rPr lang="en-US" dirty="0" err="1"/>
              <a:t>učinjenje</a:t>
            </a:r>
            <a:r>
              <a:rPr lang="en-US" dirty="0"/>
              <a:t>, </a:t>
            </a:r>
            <a:r>
              <a:rPr lang="en-US" dirty="0" err="1"/>
              <a:t>ili</a:t>
            </a:r>
            <a:r>
              <a:rPr lang="en-US" dirty="0"/>
              <a:t> </a:t>
            </a:r>
            <a:r>
              <a:rPr lang="en-US" dirty="0" err="1"/>
              <a:t>su</a:t>
            </a:r>
            <a:r>
              <a:rPr lang="en-US" dirty="0"/>
              <a:t> </a:t>
            </a:r>
            <a:r>
              <a:rPr lang="en-US" dirty="0" err="1"/>
              <a:t>nastali</a:t>
            </a:r>
            <a:r>
              <a:rPr lang="en-US" dirty="0"/>
              <a:t> </a:t>
            </a:r>
            <a:r>
              <a:rPr lang="en-US" dirty="0" err="1"/>
              <a:t>krivičnim</a:t>
            </a:r>
            <a:r>
              <a:rPr lang="en-US" dirty="0"/>
              <a:t> </a:t>
            </a:r>
            <a:r>
              <a:rPr lang="en-US" dirty="0" err="1"/>
              <a:t>djelom</a:t>
            </a:r>
            <a:r>
              <a:rPr lang="en-US" dirty="0"/>
              <a:t> </a:t>
            </a:r>
            <a:r>
              <a:rPr lang="en-US" dirty="0" err="1"/>
              <a:t>iz</a:t>
            </a:r>
            <a:r>
              <a:rPr lang="en-US" dirty="0"/>
              <a:t> </a:t>
            </a:r>
            <a:r>
              <a:rPr lang="en-US" dirty="0" err="1"/>
              <a:t>st.</a:t>
            </a:r>
            <a:r>
              <a:rPr lang="en-US" dirty="0"/>
              <a:t> 1. do 3. </a:t>
            </a:r>
            <a:r>
              <a:rPr lang="en-US" dirty="0" err="1"/>
              <a:t>ovog</a:t>
            </a:r>
            <a:r>
              <a:rPr lang="en-US" dirty="0"/>
              <a:t> </a:t>
            </a:r>
            <a:r>
              <a:rPr lang="en-US" dirty="0" err="1"/>
              <a:t>člana</a:t>
            </a:r>
            <a:r>
              <a:rPr lang="en-US" dirty="0"/>
              <a:t>, a </a:t>
            </a:r>
            <a:r>
              <a:rPr lang="en-US" dirty="0" err="1"/>
              <a:t>koja</a:t>
            </a:r>
            <a:r>
              <a:rPr lang="en-US" dirty="0"/>
              <a:t> je to </a:t>
            </a:r>
            <a:r>
              <a:rPr lang="en-US" dirty="0" err="1"/>
              <a:t>znala</a:t>
            </a:r>
            <a:r>
              <a:rPr lang="en-US" dirty="0"/>
              <a:t> </a:t>
            </a:r>
            <a:r>
              <a:rPr lang="en-US" dirty="0" err="1"/>
              <a:t>ili</a:t>
            </a:r>
            <a:r>
              <a:rPr lang="en-US" dirty="0"/>
              <a:t> </a:t>
            </a:r>
            <a:r>
              <a:rPr lang="en-US" dirty="0" err="1"/>
              <a:t>mogla</a:t>
            </a:r>
            <a:r>
              <a:rPr lang="en-US" dirty="0"/>
              <a:t> </a:t>
            </a:r>
            <a:r>
              <a:rPr lang="en-US" dirty="0" err="1"/>
              <a:t>ili</a:t>
            </a:r>
            <a:r>
              <a:rPr lang="en-US" dirty="0"/>
              <a:t> </a:t>
            </a:r>
            <a:r>
              <a:rPr lang="en-US" dirty="0" err="1"/>
              <a:t>bila</a:t>
            </a:r>
            <a:r>
              <a:rPr lang="en-US" dirty="0"/>
              <a:t> </a:t>
            </a:r>
            <a:r>
              <a:rPr lang="en-US" dirty="0" err="1"/>
              <a:t>dužna</a:t>
            </a:r>
            <a:r>
              <a:rPr lang="en-US" dirty="0"/>
              <a:t> </a:t>
            </a:r>
            <a:r>
              <a:rPr lang="en-US" dirty="0" err="1"/>
              <a:t>znati</a:t>
            </a:r>
            <a:r>
              <a:rPr lang="en-US" dirty="0"/>
              <a:t>, </a:t>
            </a:r>
            <a:r>
              <a:rPr lang="en-US" dirty="0" err="1"/>
              <a:t>kazniće</a:t>
            </a:r>
            <a:r>
              <a:rPr lang="en-US" dirty="0"/>
              <a:t> se </a:t>
            </a:r>
            <a:r>
              <a:rPr lang="en-US" dirty="0" err="1"/>
              <a:t>novčanom</a:t>
            </a:r>
            <a:r>
              <a:rPr lang="en-US" dirty="0"/>
              <a:t> </a:t>
            </a:r>
            <a:r>
              <a:rPr lang="en-US" dirty="0" err="1"/>
              <a:t>kaznom</a:t>
            </a:r>
            <a:r>
              <a:rPr lang="en-US" dirty="0"/>
              <a:t> </a:t>
            </a:r>
            <a:r>
              <a:rPr lang="en-US" dirty="0" err="1"/>
              <a:t>ili</a:t>
            </a:r>
            <a:r>
              <a:rPr lang="en-US" dirty="0"/>
              <a:t> </a:t>
            </a:r>
            <a:r>
              <a:rPr lang="en-US" dirty="0" err="1"/>
              <a:t>kaznom</a:t>
            </a:r>
            <a:r>
              <a:rPr lang="en-US" dirty="0"/>
              <a:t> </a:t>
            </a:r>
            <a:r>
              <a:rPr lang="en-US" dirty="0" err="1"/>
              <a:t>zatvora</a:t>
            </a:r>
            <a:r>
              <a:rPr lang="en-US" dirty="0"/>
              <a:t> do </a:t>
            </a:r>
            <a:r>
              <a:rPr lang="en-US" dirty="0" err="1"/>
              <a:t>šest</a:t>
            </a:r>
            <a:r>
              <a:rPr lang="en-US" dirty="0"/>
              <a:t> </a:t>
            </a:r>
            <a:r>
              <a:rPr lang="en-US" dirty="0" err="1"/>
              <a:t>mjeseci</a:t>
            </a:r>
            <a:r>
              <a:rPr lang="en-US" dirty="0"/>
              <a:t>.</a:t>
            </a:r>
          </a:p>
          <a:p>
            <a:endParaRPr lang="en-US" dirty="0"/>
          </a:p>
          <a:p>
            <a:endParaRPr lang="en-US" dirty="0"/>
          </a:p>
        </p:txBody>
      </p:sp>
    </p:spTree>
    <p:extLst>
      <p:ext uri="{BB962C8B-B14F-4D97-AF65-F5344CB8AC3E}">
        <p14:creationId xmlns:p14="http://schemas.microsoft.com/office/powerpoint/2010/main" val="343345135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4234" y="1113576"/>
            <a:ext cx="7121116" cy="425514"/>
          </a:xfrm>
        </p:spPr>
        <p:txBody>
          <a:bodyPr>
            <a:noAutofit/>
          </a:bodyPr>
          <a:lstStyle/>
          <a:p>
            <a:r>
              <a:rPr lang="bs-Latn-BA" sz="3200" dirty="0" smtClean="0"/>
              <a:t>Korištenje podataka o upravljanju pravima</a:t>
            </a:r>
            <a:endParaRPr lang="en-US" sz="3200" dirty="0"/>
          </a:p>
        </p:txBody>
      </p:sp>
      <p:sp>
        <p:nvSpPr>
          <p:cNvPr id="3" name="Content Placeholder 2"/>
          <p:cNvSpPr>
            <a:spLocks noGrp="1"/>
          </p:cNvSpPr>
          <p:nvPr>
            <p:ph idx="1"/>
          </p:nvPr>
        </p:nvSpPr>
        <p:spPr>
          <a:xfrm>
            <a:off x="628650" y="1825624"/>
            <a:ext cx="7886700" cy="4611389"/>
          </a:xfrm>
        </p:spPr>
        <p:txBody>
          <a:bodyPr>
            <a:normAutofit fontScale="77500" lnSpcReduction="20000"/>
          </a:bodyPr>
          <a:lstStyle/>
          <a:p>
            <a:r>
              <a:rPr lang="en-US" dirty="0" err="1"/>
              <a:t>Član</a:t>
            </a:r>
            <a:r>
              <a:rPr lang="en-US" dirty="0"/>
              <a:t> </a:t>
            </a:r>
            <a:r>
              <a:rPr lang="en-US" dirty="0" smtClean="0"/>
              <a:t>153</a:t>
            </a:r>
            <a:r>
              <a:rPr lang="bs-Latn-BA" dirty="0" smtClean="0"/>
              <a:t> ZAISP-a </a:t>
            </a:r>
            <a:r>
              <a:rPr lang="en-US" dirty="0" smtClean="0"/>
              <a:t>(</a:t>
            </a:r>
            <a:r>
              <a:rPr lang="en-US" dirty="0" err="1"/>
              <a:t>Zaštita</a:t>
            </a:r>
            <a:r>
              <a:rPr lang="en-US" dirty="0"/>
              <a:t> </a:t>
            </a:r>
            <a:r>
              <a:rPr lang="en-US" dirty="0" err="1"/>
              <a:t>podataka</a:t>
            </a:r>
            <a:r>
              <a:rPr lang="en-US" dirty="0"/>
              <a:t> o </a:t>
            </a:r>
            <a:r>
              <a:rPr lang="en-US" dirty="0" err="1"/>
              <a:t>upravljanju</a:t>
            </a:r>
            <a:r>
              <a:rPr lang="en-US" dirty="0"/>
              <a:t> </a:t>
            </a:r>
            <a:r>
              <a:rPr lang="en-US" dirty="0" err="1"/>
              <a:t>pravima</a:t>
            </a:r>
            <a:r>
              <a:rPr lang="en-US" dirty="0"/>
              <a:t>)</a:t>
            </a:r>
          </a:p>
          <a:p>
            <a:r>
              <a:rPr lang="en-US" dirty="0"/>
              <a:t>(1) </a:t>
            </a:r>
            <a:r>
              <a:rPr lang="en-US" dirty="0" err="1"/>
              <a:t>Smatra</a:t>
            </a:r>
            <a:r>
              <a:rPr lang="en-US" dirty="0"/>
              <a:t> se da je lice </a:t>
            </a:r>
            <a:r>
              <a:rPr lang="en-US" dirty="0" err="1"/>
              <a:t>povrijedilo</a:t>
            </a:r>
            <a:r>
              <a:rPr lang="en-US" dirty="0"/>
              <a:t> </a:t>
            </a:r>
            <a:r>
              <a:rPr lang="en-US" dirty="0" err="1"/>
              <a:t>isključiva</a:t>
            </a:r>
            <a:r>
              <a:rPr lang="en-US" dirty="0"/>
              <a:t> </a:t>
            </a:r>
            <a:r>
              <a:rPr lang="en-US" dirty="0" err="1"/>
              <a:t>prava</a:t>
            </a:r>
            <a:r>
              <a:rPr lang="en-US" dirty="0"/>
              <a:t> </a:t>
            </a:r>
            <a:r>
              <a:rPr lang="en-US" dirty="0" err="1"/>
              <a:t>iz</a:t>
            </a:r>
            <a:r>
              <a:rPr lang="en-US" dirty="0"/>
              <a:t> </a:t>
            </a:r>
            <a:r>
              <a:rPr lang="en-US" dirty="0" err="1"/>
              <a:t>ovog</a:t>
            </a:r>
            <a:r>
              <a:rPr lang="en-US" dirty="0"/>
              <a:t> </a:t>
            </a:r>
            <a:r>
              <a:rPr lang="en-US" dirty="0" err="1"/>
              <a:t>Zakona</a:t>
            </a:r>
            <a:r>
              <a:rPr lang="en-US" dirty="0"/>
              <a:t> </a:t>
            </a:r>
            <a:r>
              <a:rPr lang="en-US" dirty="0" err="1"/>
              <a:t>ako</a:t>
            </a:r>
            <a:r>
              <a:rPr lang="en-US" dirty="0"/>
              <a:t> </a:t>
            </a:r>
            <a:r>
              <a:rPr lang="en-US" dirty="0" err="1"/>
              <a:t>bez</a:t>
            </a:r>
            <a:r>
              <a:rPr lang="en-US" dirty="0"/>
              <a:t> </a:t>
            </a:r>
            <a:r>
              <a:rPr lang="en-US" dirty="0" err="1"/>
              <a:t>dozvole</a:t>
            </a:r>
            <a:r>
              <a:rPr lang="en-US" dirty="0"/>
              <a:t> </a:t>
            </a:r>
            <a:r>
              <a:rPr lang="en-US" dirty="0" err="1"/>
              <a:t>nosioca</a:t>
            </a:r>
            <a:r>
              <a:rPr lang="en-US" dirty="0"/>
              <a:t> </a:t>
            </a:r>
            <a:r>
              <a:rPr lang="en-US" dirty="0" err="1"/>
              <a:t>prava</a:t>
            </a:r>
            <a:r>
              <a:rPr lang="en-US" dirty="0"/>
              <a:t> </a:t>
            </a:r>
            <a:r>
              <a:rPr lang="en-US" dirty="0" err="1"/>
              <a:t>učini</a:t>
            </a:r>
            <a:r>
              <a:rPr lang="en-US" dirty="0"/>
              <a:t> </a:t>
            </a:r>
            <a:r>
              <a:rPr lang="en-US" dirty="0" err="1"/>
              <a:t>neku</a:t>
            </a:r>
            <a:r>
              <a:rPr lang="en-US" dirty="0"/>
              <a:t> od </a:t>
            </a:r>
            <a:r>
              <a:rPr lang="en-US" dirty="0" err="1"/>
              <a:t>sljedećih</a:t>
            </a:r>
            <a:r>
              <a:rPr lang="en-US" dirty="0"/>
              <a:t> </a:t>
            </a:r>
            <a:r>
              <a:rPr lang="en-US" dirty="0" err="1"/>
              <a:t>radnji</a:t>
            </a:r>
            <a:r>
              <a:rPr lang="en-US" dirty="0"/>
              <a:t> </a:t>
            </a:r>
            <a:r>
              <a:rPr lang="en-US" dirty="0" err="1"/>
              <a:t>kojima</a:t>
            </a:r>
            <a:r>
              <a:rPr lang="en-US" dirty="0"/>
              <a:t> se </a:t>
            </a:r>
            <a:r>
              <a:rPr lang="en-US" dirty="0" err="1"/>
              <a:t>uzrokuje</a:t>
            </a:r>
            <a:r>
              <a:rPr lang="en-US" dirty="0"/>
              <a:t>, </a:t>
            </a:r>
            <a:r>
              <a:rPr lang="en-US" dirty="0" err="1"/>
              <a:t>omogućava</a:t>
            </a:r>
            <a:r>
              <a:rPr lang="en-US" dirty="0"/>
              <a:t>, </a:t>
            </a:r>
            <a:r>
              <a:rPr lang="en-US" dirty="0" err="1"/>
              <a:t>olakšava</a:t>
            </a:r>
            <a:r>
              <a:rPr lang="en-US" dirty="0"/>
              <a:t> </a:t>
            </a:r>
            <a:r>
              <a:rPr lang="en-US" dirty="0" err="1"/>
              <a:t>ili</a:t>
            </a:r>
            <a:r>
              <a:rPr lang="en-US" dirty="0"/>
              <a:t> </a:t>
            </a:r>
            <a:r>
              <a:rPr lang="en-US" dirty="0" err="1"/>
              <a:t>prikriva</a:t>
            </a:r>
            <a:r>
              <a:rPr lang="en-US" dirty="0"/>
              <a:t> </a:t>
            </a:r>
            <a:r>
              <a:rPr lang="en-US" dirty="0" err="1"/>
              <a:t>povreda</a:t>
            </a:r>
            <a:r>
              <a:rPr lang="en-US" dirty="0"/>
              <a:t> </a:t>
            </a:r>
            <a:r>
              <a:rPr lang="en-US" dirty="0" err="1"/>
              <a:t>prava</a:t>
            </a:r>
            <a:r>
              <a:rPr lang="en-US" dirty="0"/>
              <a:t> </a:t>
            </a:r>
            <a:r>
              <a:rPr lang="en-US" dirty="0" err="1"/>
              <a:t>iz</a:t>
            </a:r>
            <a:r>
              <a:rPr lang="en-US" dirty="0"/>
              <a:t> </a:t>
            </a:r>
            <a:r>
              <a:rPr lang="en-US" dirty="0" err="1"/>
              <a:t>ovog</a:t>
            </a:r>
            <a:r>
              <a:rPr lang="en-US" dirty="0"/>
              <a:t> </a:t>
            </a:r>
            <a:r>
              <a:rPr lang="en-US" dirty="0" err="1"/>
              <a:t>Zakona</a:t>
            </a:r>
            <a:r>
              <a:rPr lang="en-US" dirty="0"/>
              <a:t>: </a:t>
            </a:r>
          </a:p>
          <a:p>
            <a:pPr lvl="1"/>
            <a:r>
              <a:rPr lang="en-US" dirty="0"/>
              <a:t>a) </a:t>
            </a:r>
            <a:r>
              <a:rPr lang="en-US" dirty="0" err="1"/>
              <a:t>uklanjanje</a:t>
            </a:r>
            <a:r>
              <a:rPr lang="en-US" dirty="0"/>
              <a:t> </a:t>
            </a:r>
            <a:r>
              <a:rPr lang="en-US" dirty="0" err="1"/>
              <a:t>ili</a:t>
            </a:r>
            <a:r>
              <a:rPr lang="en-US" dirty="0"/>
              <a:t> </a:t>
            </a:r>
            <a:r>
              <a:rPr lang="en-US" dirty="0" err="1"/>
              <a:t>izmjena</a:t>
            </a:r>
            <a:r>
              <a:rPr lang="en-US" dirty="0"/>
              <a:t> </a:t>
            </a:r>
            <a:r>
              <a:rPr lang="en-US" dirty="0" err="1"/>
              <a:t>bilo</a:t>
            </a:r>
            <a:r>
              <a:rPr lang="en-US" dirty="0"/>
              <a:t> </a:t>
            </a:r>
            <a:r>
              <a:rPr lang="en-US" dirty="0" err="1"/>
              <a:t>kojeg</a:t>
            </a:r>
            <a:r>
              <a:rPr lang="en-US" dirty="0"/>
              <a:t> </a:t>
            </a:r>
            <a:r>
              <a:rPr lang="en-US" dirty="0" err="1"/>
              <a:t>elektronskog</a:t>
            </a:r>
            <a:r>
              <a:rPr lang="en-US" dirty="0"/>
              <a:t> </a:t>
            </a:r>
            <a:r>
              <a:rPr lang="en-US" dirty="0" err="1"/>
              <a:t>podatka</a:t>
            </a:r>
            <a:r>
              <a:rPr lang="en-US" dirty="0"/>
              <a:t> </a:t>
            </a:r>
            <a:r>
              <a:rPr lang="en-US" dirty="0" err="1"/>
              <a:t>za</a:t>
            </a:r>
            <a:r>
              <a:rPr lang="en-US" dirty="0"/>
              <a:t> </a:t>
            </a:r>
            <a:r>
              <a:rPr lang="en-US" dirty="0" err="1"/>
              <a:t>upravljanje</a:t>
            </a:r>
            <a:r>
              <a:rPr lang="en-US" dirty="0"/>
              <a:t> </a:t>
            </a:r>
            <a:r>
              <a:rPr lang="en-US" dirty="0" err="1"/>
              <a:t>pravima</a:t>
            </a:r>
            <a:r>
              <a:rPr lang="en-US" dirty="0"/>
              <a:t>, </a:t>
            </a:r>
          </a:p>
          <a:p>
            <a:pPr lvl="1"/>
            <a:r>
              <a:rPr lang="en-US" dirty="0"/>
              <a:t>b) </a:t>
            </a:r>
            <a:r>
              <a:rPr lang="en-US" dirty="0" err="1"/>
              <a:t>reproduciranje</a:t>
            </a:r>
            <a:r>
              <a:rPr lang="en-US" dirty="0"/>
              <a:t>, </a:t>
            </a:r>
            <a:r>
              <a:rPr lang="en-US" dirty="0" err="1"/>
              <a:t>distribuiranje</a:t>
            </a:r>
            <a:r>
              <a:rPr lang="en-US" dirty="0"/>
              <a:t>, </a:t>
            </a:r>
            <a:r>
              <a:rPr lang="en-US" dirty="0" err="1"/>
              <a:t>uvoz</a:t>
            </a:r>
            <a:r>
              <a:rPr lang="en-US" dirty="0"/>
              <a:t> </a:t>
            </a:r>
            <a:r>
              <a:rPr lang="en-US" dirty="0" err="1"/>
              <a:t>radi</a:t>
            </a:r>
            <a:r>
              <a:rPr lang="en-US" dirty="0"/>
              <a:t> </a:t>
            </a:r>
            <a:r>
              <a:rPr lang="en-US" dirty="0" err="1"/>
              <a:t>daljnjeg</a:t>
            </a:r>
            <a:r>
              <a:rPr lang="en-US" dirty="0"/>
              <a:t> </a:t>
            </a:r>
            <a:r>
              <a:rPr lang="en-US" dirty="0" err="1"/>
              <a:t>distribuiranja</a:t>
            </a:r>
            <a:r>
              <a:rPr lang="en-US" dirty="0"/>
              <a:t>, </a:t>
            </a:r>
            <a:r>
              <a:rPr lang="en-US" dirty="0" err="1"/>
              <a:t>davanje</a:t>
            </a:r>
            <a:r>
              <a:rPr lang="en-US" dirty="0"/>
              <a:t> u </a:t>
            </a:r>
            <a:r>
              <a:rPr lang="en-US" dirty="0" err="1"/>
              <a:t>zakup</a:t>
            </a:r>
            <a:r>
              <a:rPr lang="en-US" dirty="0"/>
              <a:t>, </a:t>
            </a:r>
            <a:r>
              <a:rPr lang="en-US" dirty="0" err="1"/>
              <a:t>činjenje</a:t>
            </a:r>
            <a:r>
              <a:rPr lang="en-US" dirty="0"/>
              <a:t> </a:t>
            </a:r>
            <a:r>
              <a:rPr lang="en-US" dirty="0" err="1"/>
              <a:t>dostupnim</a:t>
            </a:r>
            <a:r>
              <a:rPr lang="en-US" dirty="0"/>
              <a:t> </a:t>
            </a:r>
            <a:r>
              <a:rPr lang="en-US" dirty="0" err="1"/>
              <a:t>ili</a:t>
            </a:r>
            <a:r>
              <a:rPr lang="en-US" dirty="0"/>
              <a:t> </a:t>
            </a:r>
            <a:r>
              <a:rPr lang="en-US" dirty="0" err="1"/>
              <a:t>saopćavanje</a:t>
            </a:r>
            <a:r>
              <a:rPr lang="en-US" dirty="0"/>
              <a:t> </a:t>
            </a:r>
            <a:r>
              <a:rPr lang="en-US" dirty="0" err="1"/>
              <a:t>javnosti</a:t>
            </a:r>
            <a:r>
              <a:rPr lang="en-US" dirty="0"/>
              <a:t> </a:t>
            </a:r>
            <a:r>
              <a:rPr lang="en-US" dirty="0" err="1"/>
              <a:t>autorskih</a:t>
            </a:r>
            <a:r>
              <a:rPr lang="en-US" dirty="0"/>
              <a:t> </a:t>
            </a:r>
            <a:r>
              <a:rPr lang="en-US" dirty="0" err="1"/>
              <a:t>djela</a:t>
            </a:r>
            <a:r>
              <a:rPr lang="en-US" dirty="0"/>
              <a:t> </a:t>
            </a:r>
            <a:r>
              <a:rPr lang="en-US" dirty="0" err="1"/>
              <a:t>ili</a:t>
            </a:r>
            <a:r>
              <a:rPr lang="en-US" dirty="0"/>
              <a:t> </a:t>
            </a:r>
            <a:r>
              <a:rPr lang="en-US" dirty="0" err="1"/>
              <a:t>predmeta</a:t>
            </a:r>
            <a:r>
              <a:rPr lang="en-US" dirty="0"/>
              <a:t> </a:t>
            </a:r>
            <a:r>
              <a:rPr lang="en-US" dirty="0" err="1"/>
              <a:t>srodnih</a:t>
            </a:r>
            <a:r>
              <a:rPr lang="en-US" dirty="0"/>
              <a:t> </a:t>
            </a:r>
            <a:r>
              <a:rPr lang="en-US" dirty="0" err="1"/>
              <a:t>prava</a:t>
            </a:r>
            <a:r>
              <a:rPr lang="en-US" dirty="0"/>
              <a:t> s </a:t>
            </a:r>
            <a:r>
              <a:rPr lang="en-US" dirty="0" err="1"/>
              <a:t>kojih</a:t>
            </a:r>
            <a:r>
              <a:rPr lang="en-US" dirty="0"/>
              <a:t> </a:t>
            </a:r>
            <a:r>
              <a:rPr lang="en-US" dirty="0" err="1"/>
              <a:t>su</a:t>
            </a:r>
            <a:r>
              <a:rPr lang="en-US" dirty="0"/>
              <a:t> </a:t>
            </a:r>
            <a:r>
              <a:rPr lang="en-US" dirty="0" err="1"/>
              <a:t>elektronski</a:t>
            </a:r>
            <a:r>
              <a:rPr lang="en-US" dirty="0"/>
              <a:t> </a:t>
            </a:r>
            <a:r>
              <a:rPr lang="en-US" dirty="0" err="1"/>
              <a:t>podaci</a:t>
            </a:r>
            <a:r>
              <a:rPr lang="en-US" dirty="0"/>
              <a:t> o </a:t>
            </a:r>
            <a:r>
              <a:rPr lang="en-US" dirty="0" err="1"/>
              <a:t>upravljanju</a:t>
            </a:r>
            <a:r>
              <a:rPr lang="en-US" dirty="0"/>
              <a:t> </a:t>
            </a:r>
            <a:r>
              <a:rPr lang="en-US" dirty="0" err="1"/>
              <a:t>pravima</a:t>
            </a:r>
            <a:r>
              <a:rPr lang="en-US" dirty="0"/>
              <a:t> </a:t>
            </a:r>
            <a:r>
              <a:rPr lang="en-US" dirty="0" err="1"/>
              <a:t>uklonjeni</a:t>
            </a:r>
            <a:r>
              <a:rPr lang="en-US" dirty="0"/>
              <a:t> </a:t>
            </a:r>
            <a:r>
              <a:rPr lang="en-US" dirty="0" err="1"/>
              <a:t>ili</a:t>
            </a:r>
            <a:r>
              <a:rPr lang="en-US" dirty="0"/>
              <a:t> </a:t>
            </a:r>
            <a:r>
              <a:rPr lang="en-US" dirty="0" err="1"/>
              <a:t>izmijenjeni</a:t>
            </a:r>
            <a:r>
              <a:rPr lang="en-US" dirty="0"/>
              <a:t>. </a:t>
            </a:r>
          </a:p>
          <a:p>
            <a:r>
              <a:rPr lang="en-US" dirty="0"/>
              <a:t>(2) </a:t>
            </a:r>
            <a:r>
              <a:rPr lang="en-US" dirty="0" err="1"/>
              <a:t>Podaci</a:t>
            </a:r>
            <a:r>
              <a:rPr lang="en-US" dirty="0"/>
              <a:t> o </a:t>
            </a:r>
            <a:r>
              <a:rPr lang="en-US" dirty="0" err="1"/>
              <a:t>upravljanju</a:t>
            </a:r>
            <a:r>
              <a:rPr lang="en-US" dirty="0"/>
              <a:t> </a:t>
            </a:r>
            <a:r>
              <a:rPr lang="en-US" dirty="0" err="1"/>
              <a:t>pravima</a:t>
            </a:r>
            <a:r>
              <a:rPr lang="en-US" dirty="0"/>
              <a:t> </a:t>
            </a:r>
            <a:r>
              <a:rPr lang="en-US" dirty="0" err="1"/>
              <a:t>iz</a:t>
            </a:r>
            <a:r>
              <a:rPr lang="en-US" dirty="0"/>
              <a:t> </a:t>
            </a:r>
            <a:r>
              <a:rPr lang="en-US" dirty="0" err="1"/>
              <a:t>stava</a:t>
            </a:r>
            <a:r>
              <a:rPr lang="en-US" dirty="0"/>
              <a:t> (1) </a:t>
            </a:r>
            <a:r>
              <a:rPr lang="en-US" dirty="0" err="1"/>
              <a:t>ovog</a:t>
            </a:r>
            <a:r>
              <a:rPr lang="en-US" dirty="0"/>
              <a:t> </a:t>
            </a:r>
            <a:r>
              <a:rPr lang="en-US" dirty="0" err="1"/>
              <a:t>člana</a:t>
            </a:r>
            <a:r>
              <a:rPr lang="en-US" dirty="0"/>
              <a:t> </a:t>
            </a:r>
            <a:r>
              <a:rPr lang="en-US" dirty="0" err="1"/>
              <a:t>jesu</a:t>
            </a:r>
            <a:r>
              <a:rPr lang="en-US" dirty="0"/>
              <a:t> </a:t>
            </a:r>
            <a:r>
              <a:rPr lang="en-US" dirty="0" err="1"/>
              <a:t>podaci</a:t>
            </a:r>
            <a:r>
              <a:rPr lang="en-US" dirty="0"/>
              <a:t> </a:t>
            </a:r>
            <a:r>
              <a:rPr lang="en-US" dirty="0" err="1"/>
              <a:t>koje</a:t>
            </a:r>
            <a:r>
              <a:rPr lang="en-US" dirty="0"/>
              <a:t> je </a:t>
            </a:r>
            <a:r>
              <a:rPr lang="en-US" dirty="0" err="1"/>
              <a:t>naveo</a:t>
            </a:r>
            <a:r>
              <a:rPr lang="en-US" dirty="0"/>
              <a:t> </a:t>
            </a:r>
            <a:r>
              <a:rPr lang="en-US" dirty="0" err="1"/>
              <a:t>nosilac</a:t>
            </a:r>
            <a:r>
              <a:rPr lang="en-US" dirty="0"/>
              <a:t> </a:t>
            </a:r>
            <a:r>
              <a:rPr lang="en-US" dirty="0" err="1"/>
              <a:t>prava</a:t>
            </a:r>
            <a:r>
              <a:rPr lang="en-US" dirty="0"/>
              <a:t> </a:t>
            </a:r>
            <a:r>
              <a:rPr lang="en-US" dirty="0" err="1"/>
              <a:t>i</a:t>
            </a:r>
            <a:r>
              <a:rPr lang="en-US" dirty="0"/>
              <a:t> </a:t>
            </a:r>
            <a:r>
              <a:rPr lang="en-US" dirty="0" err="1"/>
              <a:t>kojima</a:t>
            </a:r>
            <a:r>
              <a:rPr lang="en-US" dirty="0"/>
              <a:t> se </a:t>
            </a:r>
            <a:r>
              <a:rPr lang="en-US" dirty="0" err="1"/>
              <a:t>identificiraju</a:t>
            </a:r>
            <a:r>
              <a:rPr lang="en-US" dirty="0"/>
              <a:t>: </a:t>
            </a:r>
            <a:r>
              <a:rPr lang="en-US" dirty="0" err="1"/>
              <a:t>autorsko</a:t>
            </a:r>
            <a:r>
              <a:rPr lang="en-US" dirty="0"/>
              <a:t> </a:t>
            </a:r>
            <a:r>
              <a:rPr lang="en-US" dirty="0" err="1"/>
              <a:t>djelo</a:t>
            </a:r>
            <a:r>
              <a:rPr lang="en-US" dirty="0"/>
              <a:t>, </a:t>
            </a:r>
            <a:r>
              <a:rPr lang="en-US" dirty="0" err="1"/>
              <a:t>odnosno</a:t>
            </a:r>
            <a:r>
              <a:rPr lang="en-US" dirty="0"/>
              <a:t> </a:t>
            </a:r>
            <a:r>
              <a:rPr lang="en-US" dirty="0" err="1"/>
              <a:t>predmet</a:t>
            </a:r>
            <a:r>
              <a:rPr lang="en-US" dirty="0"/>
              <a:t> </a:t>
            </a:r>
            <a:r>
              <a:rPr lang="en-US" dirty="0" err="1"/>
              <a:t>zaštite</a:t>
            </a:r>
            <a:r>
              <a:rPr lang="en-US" dirty="0"/>
              <a:t> </a:t>
            </a:r>
            <a:r>
              <a:rPr lang="en-US" dirty="0" err="1"/>
              <a:t>srodnog</a:t>
            </a:r>
            <a:r>
              <a:rPr lang="en-US" dirty="0"/>
              <a:t> </a:t>
            </a:r>
            <a:r>
              <a:rPr lang="en-US" dirty="0" err="1"/>
              <a:t>prava</a:t>
            </a:r>
            <a:r>
              <a:rPr lang="en-US" dirty="0"/>
              <a:t>, </a:t>
            </a:r>
            <a:r>
              <a:rPr lang="en-US" dirty="0" err="1"/>
              <a:t>autor</a:t>
            </a:r>
            <a:r>
              <a:rPr lang="en-US" dirty="0"/>
              <a:t> </a:t>
            </a:r>
            <a:r>
              <a:rPr lang="en-US" dirty="0" err="1"/>
              <a:t>ili</a:t>
            </a:r>
            <a:r>
              <a:rPr lang="en-US" dirty="0"/>
              <a:t> </a:t>
            </a:r>
            <a:r>
              <a:rPr lang="en-US" dirty="0" err="1"/>
              <a:t>drugi</a:t>
            </a:r>
            <a:r>
              <a:rPr lang="en-US" dirty="0"/>
              <a:t> </a:t>
            </a:r>
            <a:r>
              <a:rPr lang="en-US" dirty="0" err="1"/>
              <a:t>nosilac</a:t>
            </a:r>
            <a:r>
              <a:rPr lang="en-US" dirty="0"/>
              <a:t> </a:t>
            </a:r>
            <a:r>
              <a:rPr lang="en-US" dirty="0" err="1"/>
              <a:t>prava</a:t>
            </a:r>
            <a:r>
              <a:rPr lang="en-US" dirty="0"/>
              <a:t>, </a:t>
            </a:r>
            <a:r>
              <a:rPr lang="en-US" dirty="0" err="1"/>
              <a:t>uslovi</a:t>
            </a:r>
            <a:r>
              <a:rPr lang="en-US" dirty="0"/>
              <a:t> </a:t>
            </a:r>
            <a:r>
              <a:rPr lang="en-US" dirty="0" err="1"/>
              <a:t>korištenja</a:t>
            </a:r>
            <a:r>
              <a:rPr lang="en-US" dirty="0"/>
              <a:t> </a:t>
            </a:r>
            <a:r>
              <a:rPr lang="en-US" dirty="0" err="1"/>
              <a:t>djela</a:t>
            </a:r>
            <a:r>
              <a:rPr lang="en-US" dirty="0"/>
              <a:t>, </a:t>
            </a:r>
            <a:r>
              <a:rPr lang="en-US" dirty="0" err="1"/>
              <a:t>kao</a:t>
            </a:r>
            <a:r>
              <a:rPr lang="en-US" dirty="0"/>
              <a:t> </a:t>
            </a:r>
            <a:r>
              <a:rPr lang="en-US" dirty="0" err="1"/>
              <a:t>i</a:t>
            </a:r>
            <a:r>
              <a:rPr lang="en-US" dirty="0"/>
              <a:t> </a:t>
            </a:r>
            <a:r>
              <a:rPr lang="en-US" dirty="0" err="1"/>
              <a:t>brojke</a:t>
            </a:r>
            <a:r>
              <a:rPr lang="en-US" dirty="0"/>
              <a:t> </a:t>
            </a:r>
            <a:r>
              <a:rPr lang="en-US" dirty="0" err="1"/>
              <a:t>ili</a:t>
            </a:r>
            <a:r>
              <a:rPr lang="en-US" dirty="0"/>
              <a:t> </a:t>
            </a:r>
            <a:r>
              <a:rPr lang="en-US" dirty="0" err="1"/>
              <a:t>kodovi</a:t>
            </a:r>
            <a:r>
              <a:rPr lang="en-US" dirty="0"/>
              <a:t> </a:t>
            </a:r>
            <a:r>
              <a:rPr lang="en-US" dirty="0" err="1"/>
              <a:t>koji</a:t>
            </a:r>
            <a:r>
              <a:rPr lang="en-US" dirty="0"/>
              <a:t> </a:t>
            </a:r>
            <a:r>
              <a:rPr lang="en-US" dirty="0" err="1"/>
              <a:t>predstavljaju</a:t>
            </a:r>
            <a:r>
              <a:rPr lang="en-US" dirty="0"/>
              <a:t> </a:t>
            </a:r>
            <a:r>
              <a:rPr lang="en-US" dirty="0" err="1"/>
              <a:t>takve</a:t>
            </a:r>
            <a:r>
              <a:rPr lang="en-US" dirty="0"/>
              <a:t> </a:t>
            </a:r>
            <a:r>
              <a:rPr lang="en-US" dirty="0" err="1"/>
              <a:t>podatke</a:t>
            </a:r>
            <a:r>
              <a:rPr lang="en-US" dirty="0"/>
              <a:t>, </a:t>
            </a:r>
            <a:r>
              <a:rPr lang="en-US" dirty="0" err="1"/>
              <a:t>ako</a:t>
            </a:r>
            <a:r>
              <a:rPr lang="en-US" dirty="0"/>
              <a:t> </a:t>
            </a:r>
            <a:r>
              <a:rPr lang="en-US" dirty="0" err="1"/>
              <a:t>su</a:t>
            </a:r>
            <a:r>
              <a:rPr lang="en-US" dirty="0"/>
              <a:t> </a:t>
            </a:r>
            <a:r>
              <a:rPr lang="en-US" dirty="0" err="1"/>
              <a:t>navedeni</a:t>
            </a:r>
            <a:r>
              <a:rPr lang="en-US" dirty="0"/>
              <a:t> </a:t>
            </a:r>
            <a:r>
              <a:rPr lang="en-US" dirty="0" err="1"/>
              <a:t>na</a:t>
            </a:r>
            <a:r>
              <a:rPr lang="en-US" dirty="0"/>
              <a:t> </a:t>
            </a:r>
            <a:r>
              <a:rPr lang="en-US" dirty="0" err="1"/>
              <a:t>primjerku</a:t>
            </a:r>
            <a:r>
              <a:rPr lang="en-US" dirty="0"/>
              <a:t> </a:t>
            </a:r>
            <a:r>
              <a:rPr lang="en-US" dirty="0" err="1"/>
              <a:t>autorskog</a:t>
            </a:r>
            <a:r>
              <a:rPr lang="en-US" dirty="0"/>
              <a:t> </a:t>
            </a:r>
            <a:r>
              <a:rPr lang="en-US" dirty="0" err="1"/>
              <a:t>djela</a:t>
            </a:r>
            <a:r>
              <a:rPr lang="en-US" dirty="0"/>
              <a:t> </a:t>
            </a:r>
            <a:r>
              <a:rPr lang="en-US" dirty="0" err="1"/>
              <a:t>ili</a:t>
            </a:r>
            <a:r>
              <a:rPr lang="en-US" dirty="0"/>
              <a:t> </a:t>
            </a:r>
            <a:r>
              <a:rPr lang="en-US" dirty="0" err="1"/>
              <a:t>predmeta</a:t>
            </a:r>
            <a:r>
              <a:rPr lang="en-US" dirty="0"/>
              <a:t> </a:t>
            </a:r>
            <a:r>
              <a:rPr lang="en-US" dirty="0" err="1"/>
              <a:t>srodnog</a:t>
            </a:r>
            <a:r>
              <a:rPr lang="en-US" dirty="0"/>
              <a:t> </a:t>
            </a:r>
            <a:r>
              <a:rPr lang="en-US" dirty="0" err="1"/>
              <a:t>prava</a:t>
            </a:r>
            <a:r>
              <a:rPr lang="en-US" dirty="0"/>
              <a:t>, </a:t>
            </a:r>
            <a:r>
              <a:rPr lang="en-US" dirty="0" err="1"/>
              <a:t>ili</a:t>
            </a:r>
            <a:r>
              <a:rPr lang="en-US" dirty="0"/>
              <a:t> se </a:t>
            </a:r>
            <a:r>
              <a:rPr lang="en-US" dirty="0" err="1"/>
              <a:t>pojavljuju</a:t>
            </a:r>
            <a:r>
              <a:rPr lang="en-US" dirty="0"/>
              <a:t> u </a:t>
            </a:r>
            <a:r>
              <a:rPr lang="en-US" dirty="0" err="1"/>
              <a:t>vezi</a:t>
            </a:r>
            <a:r>
              <a:rPr lang="en-US" dirty="0"/>
              <a:t> s </a:t>
            </a:r>
            <a:r>
              <a:rPr lang="en-US" dirty="0" err="1"/>
              <a:t>njihovim</a:t>
            </a:r>
            <a:r>
              <a:rPr lang="en-US" dirty="0"/>
              <a:t> </a:t>
            </a:r>
            <a:r>
              <a:rPr lang="en-US" dirty="0" err="1"/>
              <a:t>saopćavanjem</a:t>
            </a:r>
            <a:r>
              <a:rPr lang="en-US" dirty="0"/>
              <a:t> </a:t>
            </a:r>
            <a:r>
              <a:rPr lang="en-US" dirty="0" err="1"/>
              <a:t>javnosti</a:t>
            </a:r>
            <a:r>
              <a:rPr lang="en-US" dirty="0"/>
              <a:t>. </a:t>
            </a:r>
          </a:p>
          <a:p>
            <a:endParaRPr lang="en-US" dirty="0"/>
          </a:p>
        </p:txBody>
      </p:sp>
    </p:spTree>
    <p:extLst>
      <p:ext uri="{BB962C8B-B14F-4D97-AF65-F5344CB8AC3E}">
        <p14:creationId xmlns:p14="http://schemas.microsoft.com/office/powerpoint/2010/main" val="22201781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142" y="1149790"/>
            <a:ext cx="6967207" cy="540899"/>
          </a:xfrm>
        </p:spPr>
        <p:txBody>
          <a:bodyPr>
            <a:noAutofit/>
          </a:bodyPr>
          <a:lstStyle/>
          <a:p>
            <a:r>
              <a:rPr lang="bs-Latn-BA" sz="2800" dirty="0" smtClean="0"/>
              <a:t>Obaveze lica koje koristi tehničke mjere zaštite</a:t>
            </a:r>
            <a:endParaRPr lang="en-US" sz="2800" dirty="0"/>
          </a:p>
        </p:txBody>
      </p:sp>
      <p:sp>
        <p:nvSpPr>
          <p:cNvPr id="3" name="Content Placeholder 2"/>
          <p:cNvSpPr>
            <a:spLocks noGrp="1"/>
          </p:cNvSpPr>
          <p:nvPr>
            <p:ph idx="1"/>
          </p:nvPr>
        </p:nvSpPr>
        <p:spPr/>
        <p:txBody>
          <a:bodyPr>
            <a:normAutofit fontScale="92500"/>
          </a:bodyPr>
          <a:lstStyle/>
          <a:p>
            <a:r>
              <a:rPr lang="en-US" dirty="0" err="1"/>
              <a:t>Član</a:t>
            </a:r>
            <a:r>
              <a:rPr lang="en-US" dirty="0"/>
              <a:t> 154</a:t>
            </a:r>
            <a:r>
              <a:rPr lang="en-US" dirty="0" smtClean="0"/>
              <a:t>.</a:t>
            </a:r>
            <a:r>
              <a:rPr lang="bs-Latn-BA" dirty="0" smtClean="0"/>
              <a:t> </a:t>
            </a:r>
            <a:r>
              <a:rPr lang="en-US" dirty="0" smtClean="0"/>
              <a:t>(</a:t>
            </a:r>
            <a:r>
              <a:rPr lang="en-US" dirty="0" err="1"/>
              <a:t>Obaveza</a:t>
            </a:r>
            <a:r>
              <a:rPr lang="en-US" dirty="0"/>
              <a:t> </a:t>
            </a:r>
            <a:r>
              <a:rPr lang="en-US" dirty="0" err="1"/>
              <a:t>naznačavanja</a:t>
            </a:r>
            <a:r>
              <a:rPr lang="en-US" dirty="0"/>
              <a:t>)</a:t>
            </a:r>
          </a:p>
          <a:p>
            <a:r>
              <a:rPr lang="en-US" dirty="0" err="1"/>
              <a:t>Nosilac</a:t>
            </a:r>
            <a:r>
              <a:rPr lang="en-US" dirty="0"/>
              <a:t> </a:t>
            </a:r>
            <a:r>
              <a:rPr lang="en-US" dirty="0" err="1"/>
              <a:t>prava</a:t>
            </a:r>
            <a:r>
              <a:rPr lang="en-US" dirty="0"/>
              <a:t>, </a:t>
            </a:r>
            <a:r>
              <a:rPr lang="en-US" dirty="0" err="1"/>
              <a:t>uvoznik</a:t>
            </a:r>
            <a:r>
              <a:rPr lang="en-US" dirty="0"/>
              <a:t> </a:t>
            </a:r>
            <a:r>
              <a:rPr lang="en-US" dirty="0" err="1"/>
              <a:t>ili</a:t>
            </a:r>
            <a:r>
              <a:rPr lang="en-US" dirty="0"/>
              <a:t> </a:t>
            </a:r>
            <a:r>
              <a:rPr lang="en-US" dirty="0" err="1"/>
              <a:t>drugo</a:t>
            </a:r>
            <a:r>
              <a:rPr lang="en-US" dirty="0"/>
              <a:t> lice </a:t>
            </a:r>
            <a:r>
              <a:rPr lang="en-US" dirty="0" err="1"/>
              <a:t>koje</a:t>
            </a:r>
            <a:r>
              <a:rPr lang="en-US" dirty="0"/>
              <a:t> je </a:t>
            </a:r>
            <a:r>
              <a:rPr lang="en-US" dirty="0" err="1"/>
              <a:t>primijenilo</a:t>
            </a:r>
            <a:r>
              <a:rPr lang="en-US" dirty="0"/>
              <a:t> </a:t>
            </a:r>
            <a:r>
              <a:rPr lang="en-US" dirty="0" err="1"/>
              <a:t>tehničke</a:t>
            </a:r>
            <a:r>
              <a:rPr lang="en-US" dirty="0"/>
              <a:t> </a:t>
            </a:r>
            <a:r>
              <a:rPr lang="en-US" dirty="0" err="1"/>
              <a:t>mjere</a:t>
            </a:r>
            <a:r>
              <a:rPr lang="en-US" dirty="0"/>
              <a:t> </a:t>
            </a:r>
            <a:r>
              <a:rPr lang="en-US" dirty="0" err="1"/>
              <a:t>ili</a:t>
            </a:r>
            <a:r>
              <a:rPr lang="en-US" dirty="0"/>
              <a:t> </a:t>
            </a:r>
            <a:r>
              <a:rPr lang="en-US" dirty="0" err="1"/>
              <a:t>koje</a:t>
            </a:r>
            <a:r>
              <a:rPr lang="en-US" dirty="0"/>
              <a:t> </a:t>
            </a:r>
            <a:r>
              <a:rPr lang="en-US" dirty="0" err="1"/>
              <a:t>ima</a:t>
            </a:r>
            <a:r>
              <a:rPr lang="en-US" dirty="0"/>
              <a:t> </a:t>
            </a:r>
            <a:r>
              <a:rPr lang="en-US" dirty="0" err="1"/>
              <a:t>ovlaštenje</a:t>
            </a:r>
            <a:r>
              <a:rPr lang="en-US" dirty="0"/>
              <a:t> </a:t>
            </a:r>
            <a:r>
              <a:rPr lang="en-US" dirty="0" err="1"/>
              <a:t>i</a:t>
            </a:r>
            <a:r>
              <a:rPr lang="en-US" dirty="0"/>
              <a:t> </a:t>
            </a:r>
            <a:r>
              <a:rPr lang="en-US" dirty="0" err="1"/>
              <a:t>mogućnost</a:t>
            </a:r>
            <a:r>
              <a:rPr lang="en-US" dirty="0"/>
              <a:t> da </a:t>
            </a:r>
            <a:r>
              <a:rPr lang="en-US" dirty="0" err="1"/>
              <a:t>ih</a:t>
            </a:r>
            <a:r>
              <a:rPr lang="en-US" dirty="0"/>
              <a:t> </a:t>
            </a:r>
            <a:r>
              <a:rPr lang="en-US" dirty="0" err="1"/>
              <a:t>otkloni</a:t>
            </a:r>
            <a:r>
              <a:rPr lang="en-US" dirty="0"/>
              <a:t> </a:t>
            </a:r>
            <a:r>
              <a:rPr lang="en-US" dirty="0" err="1"/>
              <a:t>mora</a:t>
            </a:r>
            <a:r>
              <a:rPr lang="en-US" dirty="0"/>
              <a:t> </a:t>
            </a:r>
            <a:r>
              <a:rPr lang="en-US" dirty="0" err="1"/>
              <a:t>na</a:t>
            </a:r>
            <a:r>
              <a:rPr lang="en-US" dirty="0"/>
              <a:t> </a:t>
            </a:r>
            <a:r>
              <a:rPr lang="en-US" dirty="0" err="1"/>
              <a:t>svakom</a:t>
            </a:r>
            <a:r>
              <a:rPr lang="en-US" dirty="0"/>
              <a:t> </a:t>
            </a:r>
            <a:r>
              <a:rPr lang="en-US" dirty="0" err="1"/>
              <a:t>primjerku</a:t>
            </a:r>
            <a:r>
              <a:rPr lang="en-US" dirty="0"/>
              <a:t> </a:t>
            </a:r>
            <a:r>
              <a:rPr lang="en-US" dirty="0" err="1"/>
              <a:t>autorskog</a:t>
            </a:r>
            <a:r>
              <a:rPr lang="en-US" dirty="0"/>
              <a:t> </a:t>
            </a:r>
            <a:r>
              <a:rPr lang="en-US" dirty="0" err="1"/>
              <a:t>djela</a:t>
            </a:r>
            <a:r>
              <a:rPr lang="en-US" dirty="0"/>
              <a:t> </a:t>
            </a:r>
            <a:r>
              <a:rPr lang="en-US" dirty="0" err="1"/>
              <a:t>ili</a:t>
            </a:r>
            <a:r>
              <a:rPr lang="en-US" dirty="0"/>
              <a:t> </a:t>
            </a:r>
            <a:r>
              <a:rPr lang="en-US" dirty="0" err="1"/>
              <a:t>predmeta</a:t>
            </a:r>
            <a:r>
              <a:rPr lang="en-US" dirty="0"/>
              <a:t> </a:t>
            </a:r>
            <a:r>
              <a:rPr lang="en-US" dirty="0" err="1"/>
              <a:t>srodnih</a:t>
            </a:r>
            <a:r>
              <a:rPr lang="en-US" dirty="0"/>
              <a:t> </a:t>
            </a:r>
            <a:r>
              <a:rPr lang="en-US" dirty="0" err="1"/>
              <a:t>prava</a:t>
            </a:r>
            <a:r>
              <a:rPr lang="en-US" dirty="0"/>
              <a:t>, </a:t>
            </a:r>
            <a:r>
              <a:rPr lang="en-US" dirty="0" err="1"/>
              <a:t>izrađenom</a:t>
            </a:r>
            <a:r>
              <a:rPr lang="en-US" dirty="0"/>
              <a:t> </a:t>
            </a:r>
            <a:r>
              <a:rPr lang="en-US" dirty="0" err="1"/>
              <a:t>ili</a:t>
            </a:r>
            <a:r>
              <a:rPr lang="en-US" dirty="0"/>
              <a:t> </a:t>
            </a:r>
            <a:r>
              <a:rPr lang="en-US" dirty="0" err="1"/>
              <a:t>uvezenom</a:t>
            </a:r>
            <a:r>
              <a:rPr lang="en-US" dirty="0"/>
              <a:t> u </a:t>
            </a:r>
            <a:r>
              <a:rPr lang="en-US" dirty="0" err="1"/>
              <a:t>komercijalne</a:t>
            </a:r>
            <a:r>
              <a:rPr lang="en-US" dirty="0"/>
              <a:t> </a:t>
            </a:r>
            <a:r>
              <a:rPr lang="en-US" dirty="0" err="1"/>
              <a:t>svrhe</a:t>
            </a:r>
            <a:r>
              <a:rPr lang="en-US" dirty="0"/>
              <a:t>, </a:t>
            </a:r>
            <a:r>
              <a:rPr lang="en-US" dirty="0" err="1"/>
              <a:t>jasno</a:t>
            </a:r>
            <a:r>
              <a:rPr lang="en-US" dirty="0"/>
              <a:t> </a:t>
            </a:r>
            <a:r>
              <a:rPr lang="en-US" dirty="0" err="1"/>
              <a:t>i</a:t>
            </a:r>
            <a:r>
              <a:rPr lang="en-US" dirty="0"/>
              <a:t> </a:t>
            </a:r>
            <a:r>
              <a:rPr lang="en-US" dirty="0" err="1"/>
              <a:t>vidljivo</a:t>
            </a:r>
            <a:r>
              <a:rPr lang="en-US" dirty="0"/>
              <a:t> </a:t>
            </a:r>
            <a:r>
              <a:rPr lang="en-US" dirty="0" err="1"/>
              <a:t>naznačiti</a:t>
            </a:r>
            <a:r>
              <a:rPr lang="en-US" dirty="0"/>
              <a:t> </a:t>
            </a:r>
            <a:r>
              <a:rPr lang="en-US" dirty="0" err="1"/>
              <a:t>upotrebu</a:t>
            </a:r>
            <a:r>
              <a:rPr lang="en-US" dirty="0"/>
              <a:t> </a:t>
            </a:r>
            <a:r>
              <a:rPr lang="en-US" dirty="0" err="1"/>
              <a:t>tehničkih</a:t>
            </a:r>
            <a:r>
              <a:rPr lang="en-US" dirty="0"/>
              <a:t> </a:t>
            </a:r>
            <a:r>
              <a:rPr lang="en-US" dirty="0" err="1"/>
              <a:t>mjera</a:t>
            </a:r>
            <a:r>
              <a:rPr lang="en-US" dirty="0"/>
              <a:t> </a:t>
            </a:r>
            <a:r>
              <a:rPr lang="en-US" dirty="0" err="1"/>
              <a:t>prema</a:t>
            </a:r>
            <a:r>
              <a:rPr lang="en-US" dirty="0"/>
              <a:t> </a:t>
            </a:r>
            <a:r>
              <a:rPr lang="en-US" dirty="0" err="1"/>
              <a:t>ovom</a:t>
            </a:r>
            <a:r>
              <a:rPr lang="en-US" dirty="0"/>
              <a:t> </a:t>
            </a:r>
            <a:r>
              <a:rPr lang="en-US" dirty="0" err="1"/>
              <a:t>zakonu</a:t>
            </a:r>
            <a:r>
              <a:rPr lang="en-US" dirty="0"/>
              <a:t> </a:t>
            </a:r>
            <a:r>
              <a:rPr lang="en-US" dirty="0" err="1"/>
              <a:t>i</a:t>
            </a:r>
            <a:r>
              <a:rPr lang="en-US" dirty="0"/>
              <a:t> </a:t>
            </a:r>
            <a:r>
              <a:rPr lang="en-US" dirty="0" err="1"/>
              <a:t>navesti</a:t>
            </a:r>
            <a:r>
              <a:rPr lang="en-US" dirty="0"/>
              <a:t>: </a:t>
            </a:r>
          </a:p>
          <a:p>
            <a:pPr lvl="1"/>
            <a:r>
              <a:rPr lang="en-US" dirty="0"/>
              <a:t>a) </a:t>
            </a:r>
            <a:r>
              <a:rPr lang="en-US" dirty="0" err="1"/>
              <a:t>podatke</a:t>
            </a:r>
            <a:r>
              <a:rPr lang="en-US" dirty="0"/>
              <a:t> o </a:t>
            </a:r>
            <a:r>
              <a:rPr lang="en-US" dirty="0" err="1"/>
              <a:t>upotrijebljenoj</a:t>
            </a:r>
            <a:r>
              <a:rPr lang="en-US" dirty="0"/>
              <a:t> </a:t>
            </a:r>
            <a:r>
              <a:rPr lang="en-US" dirty="0" err="1"/>
              <a:t>tehničkoj</a:t>
            </a:r>
            <a:r>
              <a:rPr lang="en-US" dirty="0"/>
              <a:t> </a:t>
            </a:r>
            <a:r>
              <a:rPr lang="en-US" dirty="0" err="1"/>
              <a:t>mjeri</a:t>
            </a:r>
            <a:r>
              <a:rPr lang="en-US" dirty="0"/>
              <a:t> </a:t>
            </a:r>
            <a:r>
              <a:rPr lang="en-US" dirty="0" err="1"/>
              <a:t>i</a:t>
            </a:r>
            <a:r>
              <a:rPr lang="en-US" dirty="0"/>
              <a:t> </a:t>
            </a:r>
            <a:r>
              <a:rPr lang="en-US" dirty="0" err="1"/>
              <a:t>njenim</a:t>
            </a:r>
            <a:r>
              <a:rPr lang="en-US" dirty="0"/>
              <a:t> </a:t>
            </a:r>
            <a:r>
              <a:rPr lang="en-US" dirty="0" err="1"/>
              <a:t>učincima</a:t>
            </a:r>
            <a:r>
              <a:rPr lang="en-US" dirty="0"/>
              <a:t>, </a:t>
            </a:r>
          </a:p>
          <a:p>
            <a:pPr lvl="1"/>
            <a:r>
              <a:rPr lang="en-US" dirty="0"/>
              <a:t>b) </a:t>
            </a:r>
            <a:r>
              <a:rPr lang="en-US" dirty="0" err="1"/>
              <a:t>svoje</a:t>
            </a:r>
            <a:r>
              <a:rPr lang="en-US" dirty="0"/>
              <a:t> </a:t>
            </a:r>
            <a:r>
              <a:rPr lang="en-US" dirty="0" err="1"/>
              <a:t>ime</a:t>
            </a:r>
            <a:r>
              <a:rPr lang="en-US" dirty="0"/>
              <a:t>, </a:t>
            </a:r>
            <a:r>
              <a:rPr lang="en-US" dirty="0" err="1"/>
              <a:t>odnosno</a:t>
            </a:r>
            <a:r>
              <a:rPr lang="en-US" dirty="0"/>
              <a:t> </a:t>
            </a:r>
            <a:r>
              <a:rPr lang="en-US" dirty="0" err="1"/>
              <a:t>firmu</a:t>
            </a:r>
            <a:r>
              <a:rPr lang="en-US" dirty="0"/>
              <a:t> </a:t>
            </a:r>
            <a:r>
              <a:rPr lang="en-US" dirty="0" err="1"/>
              <a:t>i</a:t>
            </a:r>
            <a:r>
              <a:rPr lang="en-US" dirty="0"/>
              <a:t> </a:t>
            </a:r>
            <a:r>
              <a:rPr lang="en-US" dirty="0" err="1"/>
              <a:t>kontakt-adresu</a:t>
            </a:r>
            <a:r>
              <a:rPr lang="en-US" dirty="0"/>
              <a:t> </a:t>
            </a:r>
            <a:r>
              <a:rPr lang="en-US" dirty="0" err="1"/>
              <a:t>za</a:t>
            </a:r>
            <a:r>
              <a:rPr lang="en-US" dirty="0"/>
              <a:t> </a:t>
            </a:r>
            <a:r>
              <a:rPr lang="en-US" dirty="0" err="1"/>
              <a:t>omogućavanje</a:t>
            </a:r>
            <a:r>
              <a:rPr lang="en-US" dirty="0"/>
              <a:t> </a:t>
            </a:r>
            <a:r>
              <a:rPr lang="en-US" dirty="0" err="1"/>
              <a:t>efektivnog</a:t>
            </a:r>
            <a:r>
              <a:rPr lang="en-US" dirty="0"/>
              <a:t> </a:t>
            </a:r>
            <a:r>
              <a:rPr lang="en-US" dirty="0" err="1"/>
              <a:t>provođenja</a:t>
            </a:r>
            <a:r>
              <a:rPr lang="en-US" dirty="0"/>
              <a:t> </a:t>
            </a:r>
            <a:r>
              <a:rPr lang="en-US" dirty="0" err="1"/>
              <a:t>člana</a:t>
            </a:r>
            <a:r>
              <a:rPr lang="en-US" dirty="0"/>
              <a:t> 155. </a:t>
            </a:r>
            <a:r>
              <a:rPr lang="en-US" dirty="0" err="1"/>
              <a:t>stav</a:t>
            </a:r>
            <a:r>
              <a:rPr lang="en-US" dirty="0"/>
              <a:t> (1) </a:t>
            </a:r>
            <a:r>
              <a:rPr lang="en-US" dirty="0" err="1"/>
              <a:t>ovog</a:t>
            </a:r>
            <a:r>
              <a:rPr lang="en-US" dirty="0"/>
              <a:t> </a:t>
            </a:r>
            <a:r>
              <a:rPr lang="en-US" dirty="0" err="1"/>
              <a:t>Zakona</a:t>
            </a:r>
            <a:r>
              <a:rPr lang="en-US" dirty="0"/>
              <a:t>. </a:t>
            </a:r>
          </a:p>
        </p:txBody>
      </p:sp>
    </p:spTree>
    <p:extLst>
      <p:ext uri="{BB962C8B-B14F-4D97-AF65-F5344CB8AC3E}">
        <p14:creationId xmlns:p14="http://schemas.microsoft.com/office/powerpoint/2010/main" val="818026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448554"/>
            <a:ext cx="7024744" cy="252254"/>
          </a:xfrm>
        </p:spPr>
        <p:txBody>
          <a:bodyPr>
            <a:normAutofit fontScale="90000"/>
          </a:bodyPr>
          <a:lstStyle/>
          <a:p>
            <a:pPr algn="ctr"/>
            <a:r>
              <a:rPr lang="bs-Latn-BA" dirty="0" smtClean="0"/>
              <a:t>Autorskopravne implikacije „linkovanja“ na internetu</a:t>
            </a:r>
            <a:endParaRPr lang="bs-Latn-BA"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0569" y="2086615"/>
            <a:ext cx="6750586" cy="4513648"/>
          </a:xfrm>
        </p:spPr>
      </p:pic>
    </p:spTree>
    <p:extLst>
      <p:ext uri="{BB962C8B-B14F-4D97-AF65-F5344CB8AC3E}">
        <p14:creationId xmlns:p14="http://schemas.microsoft.com/office/powerpoint/2010/main" val="167387542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628650" y="190123"/>
            <a:ext cx="7886700" cy="175003"/>
          </a:xfrm>
        </p:spPr>
        <p:txBody>
          <a:bodyPr>
            <a:normAutofit fontScale="90000"/>
          </a:bodyPr>
          <a:lstStyle/>
          <a:p>
            <a:endParaRPr lang="en-US" dirty="0"/>
          </a:p>
        </p:txBody>
      </p:sp>
      <p:sp>
        <p:nvSpPr>
          <p:cNvPr id="3" name="Content Placeholder 2"/>
          <p:cNvSpPr>
            <a:spLocks noGrp="1"/>
          </p:cNvSpPr>
          <p:nvPr>
            <p:ph idx="1"/>
          </p:nvPr>
        </p:nvSpPr>
        <p:spPr>
          <a:xfrm>
            <a:off x="628650" y="1086416"/>
            <a:ext cx="7886700" cy="5531667"/>
          </a:xfrm>
        </p:spPr>
        <p:txBody>
          <a:bodyPr>
            <a:normAutofit fontScale="55000" lnSpcReduction="20000"/>
          </a:bodyPr>
          <a:lstStyle/>
          <a:p>
            <a:r>
              <a:rPr lang="en-US" dirty="0" err="1"/>
              <a:t>Član</a:t>
            </a:r>
            <a:r>
              <a:rPr lang="en-US" dirty="0"/>
              <a:t> 155</a:t>
            </a:r>
            <a:r>
              <a:rPr lang="en-US" dirty="0" smtClean="0"/>
              <a:t>.</a:t>
            </a:r>
            <a:r>
              <a:rPr lang="bs-Latn-BA" dirty="0" smtClean="0"/>
              <a:t> </a:t>
            </a:r>
            <a:r>
              <a:rPr lang="en-US" dirty="0" smtClean="0"/>
              <a:t>(</a:t>
            </a:r>
            <a:r>
              <a:rPr lang="en-US" dirty="0" err="1"/>
              <a:t>Ostvarivanje</a:t>
            </a:r>
            <a:r>
              <a:rPr lang="en-US" dirty="0"/>
              <a:t> </a:t>
            </a:r>
            <a:r>
              <a:rPr lang="en-US" dirty="0" err="1"/>
              <a:t>sadržajnih</a:t>
            </a:r>
            <a:r>
              <a:rPr lang="en-US" dirty="0"/>
              <a:t> </a:t>
            </a:r>
            <a:r>
              <a:rPr lang="en-US" dirty="0" err="1"/>
              <a:t>ograničenja</a:t>
            </a:r>
            <a:r>
              <a:rPr lang="en-US" dirty="0"/>
              <a:t> </a:t>
            </a:r>
            <a:r>
              <a:rPr lang="en-US" dirty="0" err="1"/>
              <a:t>prava</a:t>
            </a:r>
            <a:r>
              <a:rPr lang="en-US" dirty="0"/>
              <a:t>)</a:t>
            </a:r>
          </a:p>
          <a:p>
            <a:r>
              <a:rPr lang="en-US" dirty="0"/>
              <a:t>(1) </a:t>
            </a:r>
            <a:r>
              <a:rPr lang="en-US" dirty="0" err="1"/>
              <a:t>Nosilac</a:t>
            </a:r>
            <a:r>
              <a:rPr lang="en-US" dirty="0"/>
              <a:t> </a:t>
            </a:r>
            <a:r>
              <a:rPr lang="en-US" dirty="0" err="1"/>
              <a:t>prava</a:t>
            </a:r>
            <a:r>
              <a:rPr lang="en-US" dirty="0"/>
              <a:t> </a:t>
            </a:r>
            <a:r>
              <a:rPr lang="en-US" dirty="0" err="1"/>
              <a:t>koji</a:t>
            </a:r>
            <a:r>
              <a:rPr lang="en-US" dirty="0"/>
              <a:t> </a:t>
            </a:r>
            <a:r>
              <a:rPr lang="en-US" dirty="0" err="1"/>
              <a:t>koristi</a:t>
            </a:r>
            <a:r>
              <a:rPr lang="en-US" dirty="0"/>
              <a:t> </a:t>
            </a:r>
            <a:r>
              <a:rPr lang="en-US" dirty="0" err="1"/>
              <a:t>tehničke</a:t>
            </a:r>
            <a:r>
              <a:rPr lang="en-US" dirty="0"/>
              <a:t> </a:t>
            </a:r>
            <a:r>
              <a:rPr lang="en-US" dirty="0" err="1"/>
              <a:t>mjere</a:t>
            </a:r>
            <a:r>
              <a:rPr lang="en-US" dirty="0"/>
              <a:t>, </a:t>
            </a:r>
            <a:r>
              <a:rPr lang="en-US" dirty="0" err="1"/>
              <a:t>prema</a:t>
            </a:r>
            <a:r>
              <a:rPr lang="en-US" dirty="0"/>
              <a:t> </a:t>
            </a:r>
            <a:r>
              <a:rPr lang="en-US" dirty="0" err="1"/>
              <a:t>ovom</a:t>
            </a:r>
            <a:r>
              <a:rPr lang="en-US" dirty="0"/>
              <a:t> </a:t>
            </a:r>
            <a:r>
              <a:rPr lang="en-US" dirty="0" err="1"/>
              <a:t>Zakonu</a:t>
            </a:r>
            <a:r>
              <a:rPr lang="en-US" dirty="0"/>
              <a:t>, </a:t>
            </a:r>
            <a:r>
              <a:rPr lang="en-US" dirty="0" err="1"/>
              <a:t>mora</a:t>
            </a:r>
            <a:r>
              <a:rPr lang="en-US" dirty="0"/>
              <a:t> </a:t>
            </a:r>
            <a:r>
              <a:rPr lang="en-US" dirty="0" err="1"/>
              <a:t>licima</a:t>
            </a:r>
            <a:r>
              <a:rPr lang="en-US" dirty="0"/>
              <a:t> </a:t>
            </a:r>
            <a:r>
              <a:rPr lang="en-US" dirty="0" err="1"/>
              <a:t>koja</a:t>
            </a:r>
            <a:r>
              <a:rPr lang="en-US" dirty="0"/>
              <a:t> </a:t>
            </a:r>
            <a:r>
              <a:rPr lang="en-US" dirty="0" err="1"/>
              <a:t>imaju</a:t>
            </a:r>
            <a:r>
              <a:rPr lang="en-US" dirty="0"/>
              <a:t> </a:t>
            </a:r>
            <a:r>
              <a:rPr lang="en-US" dirty="0" err="1"/>
              <a:t>zakonit</a:t>
            </a:r>
            <a:r>
              <a:rPr lang="en-US" dirty="0"/>
              <a:t> </a:t>
            </a:r>
            <a:r>
              <a:rPr lang="en-US" dirty="0" err="1"/>
              <a:t>pristup</a:t>
            </a:r>
            <a:r>
              <a:rPr lang="en-US" dirty="0"/>
              <a:t> </a:t>
            </a:r>
            <a:r>
              <a:rPr lang="en-US" dirty="0" err="1"/>
              <a:t>primjerku</a:t>
            </a:r>
            <a:r>
              <a:rPr lang="en-US" dirty="0"/>
              <a:t> </a:t>
            </a:r>
            <a:r>
              <a:rPr lang="en-US" dirty="0" err="1"/>
              <a:t>autorskog</a:t>
            </a:r>
            <a:r>
              <a:rPr lang="en-US" dirty="0"/>
              <a:t> </a:t>
            </a:r>
            <a:r>
              <a:rPr lang="en-US" dirty="0" err="1"/>
              <a:t>djela</a:t>
            </a:r>
            <a:r>
              <a:rPr lang="en-US" dirty="0"/>
              <a:t> </a:t>
            </a:r>
            <a:r>
              <a:rPr lang="en-US" dirty="0" err="1"/>
              <a:t>ili</a:t>
            </a:r>
            <a:r>
              <a:rPr lang="en-US" dirty="0"/>
              <a:t> </a:t>
            </a:r>
            <a:r>
              <a:rPr lang="en-US" dirty="0" err="1"/>
              <a:t>predmeta</a:t>
            </a:r>
            <a:r>
              <a:rPr lang="en-US" dirty="0"/>
              <a:t> </a:t>
            </a:r>
            <a:r>
              <a:rPr lang="en-US" dirty="0" err="1"/>
              <a:t>srodnih</a:t>
            </a:r>
            <a:r>
              <a:rPr lang="en-US" dirty="0"/>
              <a:t> </a:t>
            </a:r>
            <a:r>
              <a:rPr lang="en-US" dirty="0" err="1"/>
              <a:t>prava</a:t>
            </a:r>
            <a:r>
              <a:rPr lang="en-US" dirty="0"/>
              <a:t>, </a:t>
            </a:r>
            <a:r>
              <a:rPr lang="en-US" dirty="0" err="1"/>
              <a:t>na</a:t>
            </a:r>
            <a:r>
              <a:rPr lang="en-US" dirty="0"/>
              <a:t> </a:t>
            </a:r>
            <a:r>
              <a:rPr lang="en-US" dirty="0" err="1"/>
              <a:t>njihov</a:t>
            </a:r>
            <a:r>
              <a:rPr lang="en-US" dirty="0"/>
              <a:t> </a:t>
            </a:r>
            <a:r>
              <a:rPr lang="en-US" dirty="0" err="1"/>
              <a:t>zahtjev</a:t>
            </a:r>
            <a:r>
              <a:rPr lang="en-US" dirty="0"/>
              <a:t>, u </a:t>
            </a:r>
            <a:r>
              <a:rPr lang="en-US" dirty="0" err="1"/>
              <a:t>najkraćem</a:t>
            </a:r>
            <a:r>
              <a:rPr lang="en-US" dirty="0"/>
              <a:t> </a:t>
            </a:r>
            <a:r>
              <a:rPr lang="en-US" dirty="0" err="1"/>
              <a:t>mogućem</a:t>
            </a:r>
            <a:r>
              <a:rPr lang="en-US" dirty="0"/>
              <a:t> </a:t>
            </a:r>
            <a:r>
              <a:rPr lang="en-US" dirty="0" err="1"/>
              <a:t>vremenu</a:t>
            </a:r>
            <a:r>
              <a:rPr lang="en-US" dirty="0"/>
              <a:t> </a:t>
            </a:r>
            <a:r>
              <a:rPr lang="en-US" dirty="0" err="1"/>
              <a:t>omogućiti</a:t>
            </a:r>
            <a:r>
              <a:rPr lang="en-US" dirty="0"/>
              <a:t> da </a:t>
            </a:r>
            <a:r>
              <a:rPr lang="en-US" dirty="0" err="1"/>
              <a:t>ostvare</a:t>
            </a:r>
            <a:r>
              <a:rPr lang="en-US" dirty="0"/>
              <a:t> </a:t>
            </a:r>
            <a:r>
              <a:rPr lang="en-US" dirty="0" err="1"/>
              <a:t>sadržajna</a:t>
            </a:r>
            <a:r>
              <a:rPr lang="en-US" dirty="0"/>
              <a:t> </a:t>
            </a:r>
            <a:r>
              <a:rPr lang="en-US" dirty="0" err="1"/>
              <a:t>ograničenja</a:t>
            </a:r>
            <a:r>
              <a:rPr lang="en-US" dirty="0"/>
              <a:t> </a:t>
            </a:r>
            <a:r>
              <a:rPr lang="en-US" dirty="0" err="1"/>
              <a:t>prava</a:t>
            </a:r>
            <a:r>
              <a:rPr lang="en-US" dirty="0"/>
              <a:t> </a:t>
            </a:r>
            <a:r>
              <a:rPr lang="en-US" dirty="0" err="1"/>
              <a:t>iz</a:t>
            </a:r>
            <a:r>
              <a:rPr lang="en-US" dirty="0"/>
              <a:t> </a:t>
            </a:r>
            <a:r>
              <a:rPr lang="en-US" dirty="0" err="1"/>
              <a:t>stava</a:t>
            </a:r>
            <a:r>
              <a:rPr lang="en-US" dirty="0"/>
              <a:t> (3) </a:t>
            </a:r>
            <a:r>
              <a:rPr lang="en-US" dirty="0" err="1"/>
              <a:t>ovog</a:t>
            </a:r>
            <a:r>
              <a:rPr lang="en-US" dirty="0"/>
              <a:t> </a:t>
            </a:r>
            <a:r>
              <a:rPr lang="en-US" dirty="0" err="1"/>
              <a:t>člana</a:t>
            </a:r>
            <a:r>
              <a:rPr lang="en-US" dirty="0"/>
              <a:t>, </a:t>
            </a:r>
            <a:r>
              <a:rPr lang="en-US" dirty="0" err="1"/>
              <a:t>izmjenom</a:t>
            </a:r>
            <a:r>
              <a:rPr lang="en-US" dirty="0"/>
              <a:t> </a:t>
            </a:r>
            <a:r>
              <a:rPr lang="en-US" dirty="0" err="1"/>
              <a:t>ili</a:t>
            </a:r>
            <a:r>
              <a:rPr lang="en-US" dirty="0"/>
              <a:t> </a:t>
            </a:r>
            <a:r>
              <a:rPr lang="en-US" dirty="0" err="1"/>
              <a:t>otklanjanjem</a:t>
            </a:r>
            <a:r>
              <a:rPr lang="en-US" dirty="0"/>
              <a:t> </a:t>
            </a:r>
            <a:r>
              <a:rPr lang="en-US" dirty="0" err="1"/>
              <a:t>tehničke</a:t>
            </a:r>
            <a:r>
              <a:rPr lang="en-US" dirty="0"/>
              <a:t> </a:t>
            </a:r>
            <a:r>
              <a:rPr lang="en-US" dirty="0" err="1"/>
              <a:t>mjere</a:t>
            </a:r>
            <a:r>
              <a:rPr lang="en-US" dirty="0"/>
              <a:t> </a:t>
            </a:r>
            <a:r>
              <a:rPr lang="en-US" dirty="0" err="1"/>
              <a:t>ili</a:t>
            </a:r>
            <a:r>
              <a:rPr lang="en-US" dirty="0"/>
              <a:t> </a:t>
            </a:r>
            <a:r>
              <a:rPr lang="en-US" dirty="0" err="1"/>
              <a:t>na</a:t>
            </a:r>
            <a:r>
              <a:rPr lang="en-US" dirty="0"/>
              <a:t> </a:t>
            </a:r>
            <a:r>
              <a:rPr lang="en-US" dirty="0" err="1"/>
              <a:t>drugi</a:t>
            </a:r>
            <a:r>
              <a:rPr lang="en-US" dirty="0"/>
              <a:t> </a:t>
            </a:r>
            <a:r>
              <a:rPr lang="en-US" dirty="0" err="1"/>
              <a:t>način</a:t>
            </a:r>
            <a:r>
              <a:rPr lang="en-US" dirty="0"/>
              <a:t>. </a:t>
            </a:r>
          </a:p>
          <a:p>
            <a:r>
              <a:rPr lang="en-US" dirty="0"/>
              <a:t>(2) </a:t>
            </a:r>
            <a:r>
              <a:rPr lang="en-US" dirty="0" err="1"/>
              <a:t>Ako</a:t>
            </a:r>
            <a:r>
              <a:rPr lang="en-US" dirty="0"/>
              <a:t> </a:t>
            </a:r>
            <a:r>
              <a:rPr lang="en-US" dirty="0" err="1"/>
              <a:t>nosilac</a:t>
            </a:r>
            <a:r>
              <a:rPr lang="en-US" dirty="0"/>
              <a:t> </a:t>
            </a:r>
            <a:r>
              <a:rPr lang="en-US" dirty="0" err="1"/>
              <a:t>prava</a:t>
            </a:r>
            <a:r>
              <a:rPr lang="en-US" dirty="0"/>
              <a:t> ne </a:t>
            </a:r>
            <a:r>
              <a:rPr lang="en-US" dirty="0" err="1"/>
              <a:t>postupi</a:t>
            </a:r>
            <a:r>
              <a:rPr lang="en-US" dirty="0"/>
              <a:t> </a:t>
            </a:r>
            <a:r>
              <a:rPr lang="en-US" dirty="0" err="1"/>
              <a:t>prema</a:t>
            </a:r>
            <a:r>
              <a:rPr lang="en-US" dirty="0"/>
              <a:t> </a:t>
            </a:r>
            <a:r>
              <a:rPr lang="en-US" dirty="0" err="1"/>
              <a:t>odredbi</a:t>
            </a:r>
            <a:r>
              <a:rPr lang="en-US" dirty="0"/>
              <a:t> </a:t>
            </a:r>
            <a:r>
              <a:rPr lang="en-US" dirty="0" err="1"/>
              <a:t>stava</a:t>
            </a:r>
            <a:r>
              <a:rPr lang="en-US" dirty="0"/>
              <a:t> (1) </a:t>
            </a:r>
            <a:r>
              <a:rPr lang="en-US" dirty="0" err="1"/>
              <a:t>ovog</a:t>
            </a:r>
            <a:r>
              <a:rPr lang="en-US" dirty="0"/>
              <a:t> </a:t>
            </a:r>
            <a:r>
              <a:rPr lang="en-US" dirty="0" err="1"/>
              <a:t>člana</a:t>
            </a:r>
            <a:r>
              <a:rPr lang="en-US" dirty="0"/>
              <a:t>, </a:t>
            </a:r>
            <a:r>
              <a:rPr lang="en-US" dirty="0" err="1"/>
              <a:t>tvrdeći</a:t>
            </a:r>
            <a:r>
              <a:rPr lang="en-US" dirty="0"/>
              <a:t> da </a:t>
            </a:r>
            <a:r>
              <a:rPr lang="en-US" dirty="0" err="1"/>
              <a:t>uslovi</a:t>
            </a:r>
            <a:r>
              <a:rPr lang="en-US" dirty="0"/>
              <a:t> </a:t>
            </a:r>
            <a:r>
              <a:rPr lang="en-US" dirty="0" err="1"/>
              <a:t>iz</a:t>
            </a:r>
            <a:r>
              <a:rPr lang="en-US" dirty="0"/>
              <a:t> </a:t>
            </a:r>
            <a:r>
              <a:rPr lang="en-US" dirty="0" err="1"/>
              <a:t>stava</a:t>
            </a:r>
            <a:r>
              <a:rPr lang="en-US" dirty="0"/>
              <a:t> (3) </a:t>
            </a:r>
            <a:r>
              <a:rPr lang="en-US" dirty="0" err="1"/>
              <a:t>ovog</a:t>
            </a:r>
            <a:r>
              <a:rPr lang="en-US" dirty="0"/>
              <a:t> </a:t>
            </a:r>
            <a:r>
              <a:rPr lang="en-US" dirty="0" err="1"/>
              <a:t>člana</a:t>
            </a:r>
            <a:r>
              <a:rPr lang="en-US" dirty="0"/>
              <a:t> ne </a:t>
            </a:r>
            <a:r>
              <a:rPr lang="en-US" dirty="0" err="1"/>
              <a:t>postoje</a:t>
            </a:r>
            <a:r>
              <a:rPr lang="en-US" dirty="0"/>
              <a:t>, </a:t>
            </a:r>
            <a:r>
              <a:rPr lang="en-US" dirty="0" err="1"/>
              <a:t>lica</a:t>
            </a:r>
            <a:r>
              <a:rPr lang="en-US" dirty="0"/>
              <a:t> </a:t>
            </a:r>
            <a:r>
              <a:rPr lang="en-US" dirty="0" err="1"/>
              <a:t>koja</a:t>
            </a:r>
            <a:r>
              <a:rPr lang="en-US" dirty="0"/>
              <a:t> </a:t>
            </a:r>
            <a:r>
              <a:rPr lang="en-US" dirty="0" err="1"/>
              <a:t>hoće</a:t>
            </a:r>
            <a:r>
              <a:rPr lang="en-US" dirty="0"/>
              <a:t> da </a:t>
            </a:r>
            <a:r>
              <a:rPr lang="en-US" dirty="0" err="1"/>
              <a:t>ostvare</a:t>
            </a:r>
            <a:r>
              <a:rPr lang="en-US" dirty="0"/>
              <a:t> </a:t>
            </a:r>
            <a:r>
              <a:rPr lang="en-US" dirty="0" err="1"/>
              <a:t>sadržajna</a:t>
            </a:r>
            <a:r>
              <a:rPr lang="en-US" dirty="0"/>
              <a:t> </a:t>
            </a:r>
            <a:r>
              <a:rPr lang="en-US" dirty="0" err="1"/>
              <a:t>ograničenja</a:t>
            </a:r>
            <a:r>
              <a:rPr lang="en-US" dirty="0"/>
              <a:t> </a:t>
            </a:r>
            <a:r>
              <a:rPr lang="en-US" dirty="0" err="1"/>
              <a:t>prava</a:t>
            </a:r>
            <a:r>
              <a:rPr lang="en-US" dirty="0"/>
              <a:t> </a:t>
            </a:r>
            <a:r>
              <a:rPr lang="en-US" dirty="0" err="1"/>
              <a:t>mogu</a:t>
            </a:r>
            <a:r>
              <a:rPr lang="en-US" dirty="0"/>
              <a:t> </a:t>
            </a:r>
            <a:r>
              <a:rPr lang="en-US" dirty="0" err="1"/>
              <a:t>tražiti</a:t>
            </a:r>
            <a:r>
              <a:rPr lang="en-US" dirty="0"/>
              <a:t> </a:t>
            </a:r>
            <a:r>
              <a:rPr lang="en-US" dirty="0" err="1"/>
              <a:t>medijaciju</a:t>
            </a:r>
            <a:r>
              <a:rPr lang="en-US" dirty="0"/>
              <a:t>. </a:t>
            </a:r>
            <a:r>
              <a:rPr lang="en-US" dirty="0" err="1"/>
              <a:t>Medijacija</a:t>
            </a:r>
            <a:r>
              <a:rPr lang="en-US" dirty="0"/>
              <a:t> se </a:t>
            </a:r>
            <a:r>
              <a:rPr lang="en-US" dirty="0" err="1"/>
              <a:t>može</a:t>
            </a:r>
            <a:r>
              <a:rPr lang="en-US" dirty="0"/>
              <a:t> </a:t>
            </a:r>
            <a:r>
              <a:rPr lang="en-US" dirty="0" err="1"/>
              <a:t>tražiti</a:t>
            </a:r>
            <a:r>
              <a:rPr lang="en-US" dirty="0"/>
              <a:t> </a:t>
            </a:r>
            <a:r>
              <a:rPr lang="en-US" dirty="0" err="1"/>
              <a:t>i</a:t>
            </a:r>
            <a:r>
              <a:rPr lang="en-US" dirty="0"/>
              <a:t> </a:t>
            </a:r>
            <a:r>
              <a:rPr lang="en-US" dirty="0" err="1"/>
              <a:t>bez</a:t>
            </a:r>
            <a:r>
              <a:rPr lang="en-US" dirty="0"/>
              <a:t> </a:t>
            </a:r>
            <a:r>
              <a:rPr lang="en-US" dirty="0" err="1"/>
              <a:t>sporazuma</a:t>
            </a:r>
            <a:r>
              <a:rPr lang="en-US" dirty="0"/>
              <a:t> o </a:t>
            </a:r>
            <a:r>
              <a:rPr lang="en-US" dirty="0" err="1"/>
              <a:t>medijaciji</a:t>
            </a:r>
            <a:r>
              <a:rPr lang="en-US" dirty="0"/>
              <a:t>. U </a:t>
            </a:r>
            <a:r>
              <a:rPr lang="en-US" dirty="0" err="1"/>
              <a:t>medijacionom</a:t>
            </a:r>
            <a:r>
              <a:rPr lang="en-US" dirty="0"/>
              <a:t> </a:t>
            </a:r>
            <a:r>
              <a:rPr lang="en-US" dirty="0" err="1"/>
              <a:t>postupku</a:t>
            </a:r>
            <a:r>
              <a:rPr lang="en-US" dirty="0"/>
              <a:t> </a:t>
            </a:r>
            <a:r>
              <a:rPr lang="en-US" dirty="0" err="1"/>
              <a:t>koriste</a:t>
            </a:r>
            <a:r>
              <a:rPr lang="en-US" dirty="0"/>
              <a:t> se </a:t>
            </a:r>
            <a:r>
              <a:rPr lang="en-US" dirty="0" err="1"/>
              <a:t>na</a:t>
            </a:r>
            <a:r>
              <a:rPr lang="en-US" dirty="0"/>
              <a:t> </a:t>
            </a:r>
            <a:r>
              <a:rPr lang="en-US" dirty="0" err="1"/>
              <a:t>odgovarajući</a:t>
            </a:r>
            <a:r>
              <a:rPr lang="en-US" dirty="0"/>
              <a:t> </a:t>
            </a:r>
            <a:r>
              <a:rPr lang="en-US" dirty="0" err="1"/>
              <a:t>način</a:t>
            </a:r>
            <a:r>
              <a:rPr lang="en-US" dirty="0"/>
              <a:t> </a:t>
            </a:r>
            <a:r>
              <a:rPr lang="en-US" dirty="0" err="1"/>
              <a:t>odredbe</a:t>
            </a:r>
            <a:r>
              <a:rPr lang="en-US" dirty="0"/>
              <a:t> o </a:t>
            </a:r>
            <a:r>
              <a:rPr lang="en-US" dirty="0" err="1"/>
              <a:t>medijaciji</a:t>
            </a:r>
            <a:r>
              <a:rPr lang="en-US" dirty="0"/>
              <a:t> </a:t>
            </a:r>
            <a:r>
              <a:rPr lang="en-US" dirty="0" err="1"/>
              <a:t>iz</a:t>
            </a:r>
            <a:r>
              <a:rPr lang="en-US" dirty="0"/>
              <a:t> </a:t>
            </a:r>
            <a:r>
              <a:rPr lang="en-US" dirty="0" err="1"/>
              <a:t>zakona</a:t>
            </a:r>
            <a:r>
              <a:rPr lang="en-US" dirty="0"/>
              <a:t> </a:t>
            </a:r>
            <a:r>
              <a:rPr lang="en-US" dirty="0" err="1"/>
              <a:t>koji</a:t>
            </a:r>
            <a:r>
              <a:rPr lang="en-US" dirty="0"/>
              <a:t> </a:t>
            </a:r>
            <a:r>
              <a:rPr lang="en-US" dirty="0" err="1"/>
              <a:t>uređuje</a:t>
            </a:r>
            <a:r>
              <a:rPr lang="en-US" dirty="0"/>
              <a:t> </a:t>
            </a:r>
            <a:r>
              <a:rPr lang="en-US" dirty="0" err="1"/>
              <a:t>kolektivno</a:t>
            </a:r>
            <a:r>
              <a:rPr lang="en-US" dirty="0"/>
              <a:t> </a:t>
            </a:r>
            <a:r>
              <a:rPr lang="en-US" dirty="0" err="1"/>
              <a:t>ostvarivanje</a:t>
            </a:r>
            <a:r>
              <a:rPr lang="en-US" dirty="0"/>
              <a:t> </a:t>
            </a:r>
            <a:r>
              <a:rPr lang="en-US" dirty="0" err="1"/>
              <a:t>autorskog</a:t>
            </a:r>
            <a:r>
              <a:rPr lang="en-US" dirty="0"/>
              <a:t> </a:t>
            </a:r>
            <a:r>
              <a:rPr lang="en-US" dirty="0" err="1"/>
              <a:t>i</a:t>
            </a:r>
            <a:r>
              <a:rPr lang="en-US" dirty="0"/>
              <a:t> </a:t>
            </a:r>
            <a:r>
              <a:rPr lang="en-US" dirty="0" err="1"/>
              <a:t>srodnih</a:t>
            </a:r>
            <a:r>
              <a:rPr lang="en-US" dirty="0"/>
              <a:t> </a:t>
            </a:r>
            <a:r>
              <a:rPr lang="en-US" dirty="0" err="1"/>
              <a:t>prava</a:t>
            </a:r>
            <a:r>
              <a:rPr lang="en-US" dirty="0"/>
              <a:t>. </a:t>
            </a:r>
          </a:p>
          <a:p>
            <a:r>
              <a:rPr lang="en-US" dirty="0"/>
              <a:t>(3) </a:t>
            </a:r>
            <a:r>
              <a:rPr lang="en-US" dirty="0" err="1"/>
              <a:t>Uzimajući</a:t>
            </a:r>
            <a:r>
              <a:rPr lang="en-US" dirty="0"/>
              <a:t> u </a:t>
            </a:r>
            <a:r>
              <a:rPr lang="en-US" dirty="0" err="1"/>
              <a:t>obzir</a:t>
            </a:r>
            <a:r>
              <a:rPr lang="en-US" dirty="0"/>
              <a:t> </a:t>
            </a:r>
            <a:r>
              <a:rPr lang="en-US" dirty="0" err="1"/>
              <a:t>uslove</a:t>
            </a:r>
            <a:r>
              <a:rPr lang="en-US" dirty="0"/>
              <a:t> </a:t>
            </a:r>
            <a:r>
              <a:rPr lang="en-US" dirty="0" err="1"/>
              <a:t>iz</a:t>
            </a:r>
            <a:r>
              <a:rPr lang="en-US" dirty="0"/>
              <a:t> </a:t>
            </a:r>
            <a:r>
              <a:rPr lang="en-US" dirty="0" err="1"/>
              <a:t>ovog</a:t>
            </a:r>
            <a:r>
              <a:rPr lang="en-US" dirty="0"/>
              <a:t> </a:t>
            </a:r>
            <a:r>
              <a:rPr lang="en-US" dirty="0" err="1"/>
              <a:t>Zakona</a:t>
            </a:r>
            <a:r>
              <a:rPr lang="en-US" dirty="0"/>
              <a:t>, </a:t>
            </a:r>
            <a:r>
              <a:rPr lang="en-US" dirty="0" err="1"/>
              <a:t>uključujući</a:t>
            </a:r>
            <a:r>
              <a:rPr lang="en-US" dirty="0"/>
              <a:t> </a:t>
            </a:r>
            <a:r>
              <a:rPr lang="en-US" dirty="0" err="1"/>
              <a:t>mogućnost</a:t>
            </a:r>
            <a:r>
              <a:rPr lang="en-US" dirty="0"/>
              <a:t> </a:t>
            </a:r>
            <a:r>
              <a:rPr lang="en-US" dirty="0" err="1"/>
              <a:t>plaćanja</a:t>
            </a:r>
            <a:r>
              <a:rPr lang="en-US" dirty="0"/>
              <a:t> </a:t>
            </a:r>
            <a:r>
              <a:rPr lang="en-US" dirty="0" err="1"/>
              <a:t>naknade</a:t>
            </a:r>
            <a:r>
              <a:rPr lang="en-US" dirty="0"/>
              <a:t>, </a:t>
            </a:r>
            <a:r>
              <a:rPr lang="en-US" dirty="0" err="1"/>
              <a:t>sadržajna</a:t>
            </a:r>
            <a:r>
              <a:rPr lang="en-US" dirty="0"/>
              <a:t> </a:t>
            </a:r>
            <a:r>
              <a:rPr lang="en-US" dirty="0" err="1"/>
              <a:t>ograničenja</a:t>
            </a:r>
            <a:r>
              <a:rPr lang="en-US" dirty="0"/>
              <a:t> </a:t>
            </a:r>
            <a:r>
              <a:rPr lang="en-US" dirty="0" err="1"/>
              <a:t>prava</a:t>
            </a:r>
            <a:r>
              <a:rPr lang="en-US" dirty="0"/>
              <a:t>, </a:t>
            </a:r>
            <a:r>
              <a:rPr lang="en-US" dirty="0" err="1"/>
              <a:t>prema</a:t>
            </a:r>
            <a:r>
              <a:rPr lang="en-US" dirty="0"/>
              <a:t> </a:t>
            </a:r>
            <a:r>
              <a:rPr lang="en-US" dirty="0" err="1"/>
              <a:t>odredbama</a:t>
            </a:r>
            <a:r>
              <a:rPr lang="en-US" dirty="0"/>
              <a:t> </a:t>
            </a:r>
            <a:r>
              <a:rPr lang="en-US" dirty="0" err="1"/>
              <a:t>stava</a:t>
            </a:r>
            <a:r>
              <a:rPr lang="en-US" dirty="0"/>
              <a:t> (1) </a:t>
            </a:r>
            <a:r>
              <a:rPr lang="en-US" dirty="0" err="1"/>
              <a:t>ovog</a:t>
            </a:r>
            <a:r>
              <a:rPr lang="en-US" dirty="0"/>
              <a:t> </a:t>
            </a:r>
            <a:r>
              <a:rPr lang="en-US" dirty="0" err="1"/>
              <a:t>člana</a:t>
            </a:r>
            <a:r>
              <a:rPr lang="en-US" dirty="0"/>
              <a:t>, </a:t>
            </a:r>
            <a:r>
              <a:rPr lang="en-US" dirty="0" err="1"/>
              <a:t>mogu</a:t>
            </a:r>
            <a:r>
              <a:rPr lang="en-US" dirty="0"/>
              <a:t> se </a:t>
            </a:r>
            <a:r>
              <a:rPr lang="en-US" dirty="0" err="1"/>
              <a:t>ostvarivati</a:t>
            </a:r>
            <a:r>
              <a:rPr lang="en-US" dirty="0"/>
              <a:t> u </a:t>
            </a:r>
            <a:r>
              <a:rPr lang="en-US" dirty="0" err="1"/>
              <a:t>slučaju</a:t>
            </a:r>
            <a:r>
              <a:rPr lang="en-US" dirty="0"/>
              <a:t>: </a:t>
            </a:r>
          </a:p>
          <a:p>
            <a:pPr lvl="1"/>
            <a:r>
              <a:rPr lang="en-US" dirty="0"/>
              <a:t>a) </a:t>
            </a:r>
            <a:r>
              <a:rPr lang="en-US" dirty="0" err="1"/>
              <a:t>korištenja</a:t>
            </a:r>
            <a:r>
              <a:rPr lang="en-US" dirty="0"/>
              <a:t> od </a:t>
            </a:r>
            <a:r>
              <a:rPr lang="en-US" dirty="0" err="1"/>
              <a:t>invalidnih</a:t>
            </a:r>
            <a:r>
              <a:rPr lang="en-US" dirty="0"/>
              <a:t> </a:t>
            </a:r>
            <a:r>
              <a:rPr lang="en-US" dirty="0" err="1"/>
              <a:t>lica</a:t>
            </a:r>
            <a:r>
              <a:rPr lang="en-US" dirty="0"/>
              <a:t> (</a:t>
            </a:r>
            <a:r>
              <a:rPr lang="en-US" dirty="0" err="1"/>
              <a:t>član</a:t>
            </a:r>
            <a:r>
              <a:rPr lang="en-US" dirty="0"/>
              <a:t> 42.), </a:t>
            </a:r>
          </a:p>
          <a:p>
            <a:pPr lvl="1"/>
            <a:r>
              <a:rPr lang="en-US" dirty="0"/>
              <a:t>b) </a:t>
            </a:r>
            <a:r>
              <a:rPr lang="en-US" dirty="0" err="1"/>
              <a:t>korištenja</a:t>
            </a:r>
            <a:r>
              <a:rPr lang="en-US" dirty="0"/>
              <a:t> </a:t>
            </a:r>
            <a:r>
              <a:rPr lang="en-US" dirty="0" err="1"/>
              <a:t>radi</a:t>
            </a:r>
            <a:r>
              <a:rPr lang="en-US" dirty="0"/>
              <a:t> </a:t>
            </a:r>
            <a:r>
              <a:rPr lang="en-US" dirty="0" err="1"/>
              <a:t>nastave</a:t>
            </a:r>
            <a:r>
              <a:rPr lang="en-US" dirty="0"/>
              <a:t> (</a:t>
            </a:r>
            <a:r>
              <a:rPr lang="en-US" dirty="0" err="1"/>
              <a:t>član</a:t>
            </a:r>
            <a:r>
              <a:rPr lang="en-US" dirty="0"/>
              <a:t> 45.), </a:t>
            </a:r>
          </a:p>
          <a:p>
            <a:pPr lvl="1"/>
            <a:r>
              <a:rPr lang="en-US" dirty="0"/>
              <a:t>c) </a:t>
            </a:r>
            <a:r>
              <a:rPr lang="en-US" dirty="0" err="1"/>
              <a:t>privatnog</a:t>
            </a:r>
            <a:r>
              <a:rPr lang="en-US" dirty="0"/>
              <a:t> </a:t>
            </a:r>
            <a:r>
              <a:rPr lang="en-US" dirty="0" err="1"/>
              <a:t>i</a:t>
            </a:r>
            <a:r>
              <a:rPr lang="en-US" dirty="0"/>
              <a:t> </a:t>
            </a:r>
            <a:r>
              <a:rPr lang="en-US" dirty="0" err="1"/>
              <a:t>drugog</a:t>
            </a:r>
            <a:r>
              <a:rPr lang="en-US" dirty="0"/>
              <a:t> </a:t>
            </a:r>
            <a:r>
              <a:rPr lang="en-US" dirty="0" err="1"/>
              <a:t>vlastitog</a:t>
            </a:r>
            <a:r>
              <a:rPr lang="en-US" dirty="0"/>
              <a:t> </a:t>
            </a:r>
            <a:r>
              <a:rPr lang="en-US" dirty="0" err="1"/>
              <a:t>reproduciranja</a:t>
            </a:r>
            <a:r>
              <a:rPr lang="en-US" dirty="0"/>
              <a:t> (</a:t>
            </a:r>
            <a:r>
              <a:rPr lang="en-US" dirty="0" err="1"/>
              <a:t>član</a:t>
            </a:r>
            <a:r>
              <a:rPr lang="en-US" dirty="0"/>
              <a:t> 46.), </a:t>
            </a:r>
          </a:p>
          <a:p>
            <a:pPr lvl="1"/>
            <a:r>
              <a:rPr lang="en-US" dirty="0"/>
              <a:t>d) </a:t>
            </a:r>
            <a:r>
              <a:rPr lang="en-US" dirty="0" err="1"/>
              <a:t>službenih</a:t>
            </a:r>
            <a:r>
              <a:rPr lang="en-US" dirty="0"/>
              <a:t> </a:t>
            </a:r>
            <a:r>
              <a:rPr lang="en-US" dirty="0" err="1"/>
              <a:t>postupaka</a:t>
            </a:r>
            <a:r>
              <a:rPr lang="en-US" dirty="0"/>
              <a:t> (</a:t>
            </a:r>
            <a:r>
              <a:rPr lang="en-US" dirty="0" err="1"/>
              <a:t>član</a:t>
            </a:r>
            <a:r>
              <a:rPr lang="en-US" dirty="0"/>
              <a:t> 53.), </a:t>
            </a:r>
          </a:p>
          <a:p>
            <a:pPr lvl="1"/>
            <a:r>
              <a:rPr lang="en-US" dirty="0"/>
              <a:t>e) </a:t>
            </a:r>
            <a:r>
              <a:rPr lang="en-US" dirty="0" err="1"/>
              <a:t>efemernih</a:t>
            </a:r>
            <a:r>
              <a:rPr lang="en-US" dirty="0"/>
              <a:t> </a:t>
            </a:r>
            <a:r>
              <a:rPr lang="en-US" dirty="0" err="1"/>
              <a:t>snimaka</a:t>
            </a:r>
            <a:r>
              <a:rPr lang="en-US" dirty="0"/>
              <a:t> </a:t>
            </a:r>
            <a:r>
              <a:rPr lang="en-US" dirty="0" err="1"/>
              <a:t>radiodifuznih</a:t>
            </a:r>
            <a:r>
              <a:rPr lang="en-US" dirty="0"/>
              <a:t> </a:t>
            </a:r>
            <a:r>
              <a:rPr lang="en-US" dirty="0" err="1"/>
              <a:t>organizacija</a:t>
            </a:r>
            <a:r>
              <a:rPr lang="en-US" dirty="0"/>
              <a:t> (</a:t>
            </a:r>
            <a:r>
              <a:rPr lang="en-US" dirty="0" err="1"/>
              <a:t>član</a:t>
            </a:r>
            <a:r>
              <a:rPr lang="en-US" dirty="0"/>
              <a:t> 77. </a:t>
            </a:r>
            <a:r>
              <a:rPr lang="en-US" dirty="0" err="1"/>
              <a:t>stav</a:t>
            </a:r>
            <a:r>
              <a:rPr lang="en-US" dirty="0"/>
              <a:t> (2)). </a:t>
            </a:r>
          </a:p>
          <a:p>
            <a:r>
              <a:rPr lang="en-US" dirty="0"/>
              <a:t>(4) St. (1), (2) </a:t>
            </a:r>
            <a:r>
              <a:rPr lang="en-US" dirty="0" err="1"/>
              <a:t>i</a:t>
            </a:r>
            <a:r>
              <a:rPr lang="en-US" dirty="0"/>
              <a:t> (3) </a:t>
            </a:r>
            <a:r>
              <a:rPr lang="en-US" dirty="0" err="1"/>
              <a:t>ovog</a:t>
            </a:r>
            <a:r>
              <a:rPr lang="en-US" dirty="0"/>
              <a:t> </a:t>
            </a:r>
            <a:r>
              <a:rPr lang="en-US" dirty="0" err="1"/>
              <a:t>člana</a:t>
            </a:r>
            <a:r>
              <a:rPr lang="en-US" dirty="0"/>
              <a:t> ne </a:t>
            </a:r>
            <a:r>
              <a:rPr lang="en-US" dirty="0" err="1"/>
              <a:t>odnose</a:t>
            </a:r>
            <a:r>
              <a:rPr lang="en-US" dirty="0"/>
              <a:t> se </a:t>
            </a:r>
            <a:r>
              <a:rPr lang="en-US" dirty="0" err="1"/>
              <a:t>na</a:t>
            </a:r>
            <a:r>
              <a:rPr lang="en-US" dirty="0"/>
              <a:t> </a:t>
            </a:r>
            <a:r>
              <a:rPr lang="en-US" dirty="0" err="1"/>
              <a:t>tehničke</a:t>
            </a:r>
            <a:r>
              <a:rPr lang="en-US" dirty="0"/>
              <a:t> </a:t>
            </a:r>
            <a:r>
              <a:rPr lang="en-US" dirty="0" err="1"/>
              <a:t>mjere</a:t>
            </a:r>
            <a:r>
              <a:rPr lang="en-US" dirty="0"/>
              <a:t> </a:t>
            </a:r>
            <a:r>
              <a:rPr lang="en-US" dirty="0" err="1"/>
              <a:t>upotrijebljene</a:t>
            </a:r>
            <a:r>
              <a:rPr lang="en-US" dirty="0"/>
              <a:t> </a:t>
            </a:r>
            <a:r>
              <a:rPr lang="en-US" dirty="0" err="1"/>
              <a:t>za</a:t>
            </a:r>
            <a:r>
              <a:rPr lang="en-US" dirty="0"/>
              <a:t>: </a:t>
            </a:r>
          </a:p>
          <a:p>
            <a:pPr lvl="1"/>
            <a:r>
              <a:rPr lang="en-US" dirty="0"/>
              <a:t>a) </a:t>
            </a:r>
            <a:r>
              <a:rPr lang="en-US" dirty="0" err="1"/>
              <a:t>ispunjenje</a:t>
            </a:r>
            <a:r>
              <a:rPr lang="en-US" dirty="0"/>
              <a:t> </a:t>
            </a:r>
            <a:r>
              <a:rPr lang="en-US" dirty="0" err="1"/>
              <a:t>obaveza</a:t>
            </a:r>
            <a:r>
              <a:rPr lang="en-US" dirty="0"/>
              <a:t> </a:t>
            </a:r>
            <a:r>
              <a:rPr lang="en-US" dirty="0" err="1"/>
              <a:t>nosioca</a:t>
            </a:r>
            <a:r>
              <a:rPr lang="en-US" dirty="0"/>
              <a:t> </a:t>
            </a:r>
            <a:r>
              <a:rPr lang="en-US" dirty="0" err="1"/>
              <a:t>prava</a:t>
            </a:r>
            <a:r>
              <a:rPr lang="en-US" dirty="0"/>
              <a:t> </a:t>
            </a:r>
            <a:r>
              <a:rPr lang="en-US" dirty="0" err="1"/>
              <a:t>iz</a:t>
            </a:r>
            <a:r>
              <a:rPr lang="en-US" dirty="0"/>
              <a:t> </a:t>
            </a:r>
            <a:r>
              <a:rPr lang="en-US" dirty="0" err="1"/>
              <a:t>stava</a:t>
            </a:r>
            <a:r>
              <a:rPr lang="en-US" dirty="0"/>
              <a:t> (1) </a:t>
            </a:r>
            <a:r>
              <a:rPr lang="en-US" dirty="0" err="1"/>
              <a:t>ovog</a:t>
            </a:r>
            <a:r>
              <a:rPr lang="en-US" dirty="0"/>
              <a:t> </a:t>
            </a:r>
            <a:r>
              <a:rPr lang="en-US" dirty="0" err="1"/>
              <a:t>člana</a:t>
            </a:r>
            <a:r>
              <a:rPr lang="en-US" dirty="0"/>
              <a:t>, </a:t>
            </a:r>
            <a:r>
              <a:rPr lang="en-US" dirty="0" err="1"/>
              <a:t>uključujući</a:t>
            </a:r>
            <a:r>
              <a:rPr lang="en-US" dirty="0"/>
              <a:t> </a:t>
            </a:r>
            <a:r>
              <a:rPr lang="en-US" dirty="0" err="1"/>
              <a:t>provođenje</a:t>
            </a:r>
            <a:r>
              <a:rPr lang="en-US" dirty="0"/>
              <a:t> </a:t>
            </a:r>
            <a:r>
              <a:rPr lang="en-US" dirty="0" err="1"/>
              <a:t>ugovora</a:t>
            </a:r>
            <a:r>
              <a:rPr lang="en-US" dirty="0"/>
              <a:t> </a:t>
            </a:r>
            <a:r>
              <a:rPr lang="en-US" dirty="0" err="1"/>
              <a:t>zaključenih</a:t>
            </a:r>
            <a:r>
              <a:rPr lang="en-US" dirty="0"/>
              <a:t> u </a:t>
            </a:r>
            <a:r>
              <a:rPr lang="en-US" dirty="0" err="1"/>
              <a:t>tu</a:t>
            </a:r>
            <a:r>
              <a:rPr lang="en-US" dirty="0"/>
              <a:t> </a:t>
            </a:r>
            <a:r>
              <a:rPr lang="en-US" dirty="0" err="1"/>
              <a:t>svrhu</a:t>
            </a:r>
            <a:r>
              <a:rPr lang="en-US" dirty="0"/>
              <a:t>, </a:t>
            </a:r>
          </a:p>
          <a:p>
            <a:pPr lvl="1"/>
            <a:r>
              <a:rPr lang="en-US" dirty="0"/>
              <a:t>b) </a:t>
            </a:r>
            <a:r>
              <a:rPr lang="en-US" dirty="0" err="1"/>
              <a:t>zaštićena</a:t>
            </a:r>
            <a:r>
              <a:rPr lang="en-US" dirty="0"/>
              <a:t> </a:t>
            </a:r>
            <a:r>
              <a:rPr lang="en-US" dirty="0" err="1"/>
              <a:t>djela</a:t>
            </a:r>
            <a:r>
              <a:rPr lang="en-US" dirty="0"/>
              <a:t> </a:t>
            </a:r>
            <a:r>
              <a:rPr lang="en-US" dirty="0" err="1"/>
              <a:t>koja</a:t>
            </a:r>
            <a:r>
              <a:rPr lang="en-US" dirty="0"/>
              <a:t> se </a:t>
            </a:r>
            <a:r>
              <a:rPr lang="en-US" dirty="0" err="1"/>
              <a:t>na</a:t>
            </a:r>
            <a:r>
              <a:rPr lang="en-US" dirty="0"/>
              <a:t> </a:t>
            </a:r>
            <a:r>
              <a:rPr lang="en-US" dirty="0" err="1"/>
              <a:t>osnovu</a:t>
            </a:r>
            <a:r>
              <a:rPr lang="en-US" dirty="0"/>
              <a:t> </a:t>
            </a:r>
            <a:r>
              <a:rPr lang="en-US" dirty="0" err="1"/>
              <a:t>odgovarajućeg</a:t>
            </a:r>
            <a:r>
              <a:rPr lang="en-US" dirty="0"/>
              <a:t> </a:t>
            </a:r>
            <a:r>
              <a:rPr lang="en-US" dirty="0" err="1"/>
              <a:t>ugovora</a:t>
            </a:r>
            <a:r>
              <a:rPr lang="en-US" dirty="0"/>
              <a:t> </a:t>
            </a:r>
            <a:r>
              <a:rPr lang="en-US" dirty="0" err="1"/>
              <a:t>koriste</a:t>
            </a:r>
            <a:r>
              <a:rPr lang="en-US" dirty="0"/>
              <a:t> u </a:t>
            </a:r>
            <a:r>
              <a:rPr lang="en-US" dirty="0" err="1"/>
              <a:t>smislu</a:t>
            </a:r>
            <a:r>
              <a:rPr lang="en-US" dirty="0"/>
              <a:t> </a:t>
            </a:r>
            <a:r>
              <a:rPr lang="en-US" dirty="0" err="1"/>
              <a:t>odredbi</a:t>
            </a:r>
            <a:r>
              <a:rPr lang="en-US" dirty="0"/>
              <a:t> </a:t>
            </a:r>
            <a:r>
              <a:rPr lang="en-US" dirty="0" err="1"/>
              <a:t>člana</a:t>
            </a:r>
            <a:r>
              <a:rPr lang="en-US" dirty="0"/>
              <a:t> 32. </a:t>
            </a:r>
            <a:r>
              <a:rPr lang="en-US" dirty="0" err="1"/>
              <a:t>ovog</a:t>
            </a:r>
            <a:r>
              <a:rPr lang="en-US" dirty="0"/>
              <a:t> </a:t>
            </a:r>
            <a:r>
              <a:rPr lang="en-US" dirty="0" err="1"/>
              <a:t>Zakona</a:t>
            </a:r>
            <a:r>
              <a:rPr lang="en-US" dirty="0"/>
              <a:t>. </a:t>
            </a:r>
          </a:p>
          <a:p>
            <a:endParaRPr lang="en-US" dirty="0"/>
          </a:p>
        </p:txBody>
      </p:sp>
    </p:spTree>
    <p:extLst>
      <p:ext uri="{BB962C8B-B14F-4D97-AF65-F5344CB8AC3E}">
        <p14:creationId xmlns:p14="http://schemas.microsoft.com/office/powerpoint/2010/main" val="5697121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err="1"/>
              <a:t>Član</a:t>
            </a:r>
            <a:r>
              <a:rPr lang="en-US" dirty="0"/>
              <a:t> 172</a:t>
            </a:r>
            <a:r>
              <a:rPr lang="en-US" dirty="0" smtClean="0"/>
              <a:t>.</a:t>
            </a:r>
            <a:r>
              <a:rPr lang="bs-Latn-BA" dirty="0" smtClean="0"/>
              <a:t> </a:t>
            </a:r>
            <a:r>
              <a:rPr lang="en-US" dirty="0" smtClean="0"/>
              <a:t>(</a:t>
            </a:r>
            <a:r>
              <a:rPr lang="en-US" dirty="0" err="1"/>
              <a:t>Novčane</a:t>
            </a:r>
            <a:r>
              <a:rPr lang="en-US" dirty="0"/>
              <a:t> </a:t>
            </a:r>
            <a:r>
              <a:rPr lang="en-US" dirty="0" err="1"/>
              <a:t>kazne</a:t>
            </a:r>
            <a:r>
              <a:rPr lang="en-US" dirty="0"/>
              <a:t> </a:t>
            </a:r>
            <a:r>
              <a:rPr lang="en-US" dirty="0" err="1"/>
              <a:t>za</a:t>
            </a:r>
            <a:r>
              <a:rPr lang="en-US" dirty="0"/>
              <a:t> </a:t>
            </a:r>
            <a:r>
              <a:rPr lang="en-US" dirty="0" err="1"/>
              <a:t>onemogućavanje</a:t>
            </a:r>
            <a:r>
              <a:rPr lang="en-US" dirty="0"/>
              <a:t> </a:t>
            </a:r>
            <a:r>
              <a:rPr lang="en-US" dirty="0" err="1"/>
              <a:t>ostvarivanja</a:t>
            </a:r>
            <a:r>
              <a:rPr lang="en-US" dirty="0"/>
              <a:t> </a:t>
            </a:r>
            <a:r>
              <a:rPr lang="en-US" dirty="0" err="1"/>
              <a:t>sadržajnih</a:t>
            </a:r>
            <a:r>
              <a:rPr lang="en-US" dirty="0"/>
              <a:t> </a:t>
            </a:r>
            <a:r>
              <a:rPr lang="en-US" dirty="0" err="1"/>
              <a:t>ograničenja</a:t>
            </a:r>
            <a:r>
              <a:rPr lang="en-US" dirty="0"/>
              <a:t> </a:t>
            </a:r>
            <a:r>
              <a:rPr lang="en-US" dirty="0" err="1"/>
              <a:t>prava</a:t>
            </a:r>
            <a:r>
              <a:rPr lang="en-US" dirty="0"/>
              <a:t>)</a:t>
            </a:r>
          </a:p>
          <a:p>
            <a:r>
              <a:rPr lang="en-US" dirty="0"/>
              <a:t>(1) </a:t>
            </a:r>
            <a:r>
              <a:rPr lang="en-US" dirty="0" err="1"/>
              <a:t>Novčanom</a:t>
            </a:r>
            <a:r>
              <a:rPr lang="en-US" dirty="0"/>
              <a:t> </a:t>
            </a:r>
            <a:r>
              <a:rPr lang="en-US" dirty="0" err="1"/>
              <a:t>kaznom</a:t>
            </a:r>
            <a:r>
              <a:rPr lang="en-US" dirty="0"/>
              <a:t> u </a:t>
            </a:r>
            <a:r>
              <a:rPr lang="en-US" dirty="0" err="1"/>
              <a:t>iznosu</a:t>
            </a:r>
            <a:r>
              <a:rPr lang="en-US" dirty="0"/>
              <a:t> od 3.000 KM do 20.000 KM </a:t>
            </a:r>
            <a:r>
              <a:rPr lang="en-US" dirty="0" err="1"/>
              <a:t>kaznit</a:t>
            </a:r>
            <a:r>
              <a:rPr lang="en-US" dirty="0"/>
              <a:t> </a:t>
            </a:r>
            <a:r>
              <a:rPr lang="en-US" dirty="0" err="1"/>
              <a:t>će</a:t>
            </a:r>
            <a:r>
              <a:rPr lang="en-US" dirty="0"/>
              <a:t> se </a:t>
            </a:r>
            <a:r>
              <a:rPr lang="en-US" dirty="0" err="1"/>
              <a:t>za</a:t>
            </a:r>
            <a:r>
              <a:rPr lang="en-US" dirty="0"/>
              <a:t> </a:t>
            </a:r>
            <a:r>
              <a:rPr lang="en-US" dirty="0" err="1"/>
              <a:t>prekršaj</a:t>
            </a:r>
            <a:r>
              <a:rPr lang="en-US" dirty="0"/>
              <a:t> </a:t>
            </a:r>
            <a:r>
              <a:rPr lang="en-US" dirty="0" err="1"/>
              <a:t>pravno</a:t>
            </a:r>
            <a:r>
              <a:rPr lang="en-US" dirty="0"/>
              <a:t> lice </a:t>
            </a:r>
            <a:r>
              <a:rPr lang="en-US" dirty="0" err="1"/>
              <a:t>ili</a:t>
            </a:r>
            <a:r>
              <a:rPr lang="en-US" dirty="0"/>
              <a:t> </a:t>
            </a:r>
            <a:r>
              <a:rPr lang="en-US" dirty="0" err="1"/>
              <a:t>preduzetnik</a:t>
            </a:r>
            <a:r>
              <a:rPr lang="en-US" dirty="0"/>
              <a:t> </a:t>
            </a:r>
            <a:r>
              <a:rPr lang="en-US" dirty="0" err="1"/>
              <a:t>ako</a:t>
            </a:r>
            <a:r>
              <a:rPr lang="en-US" dirty="0"/>
              <a:t> </a:t>
            </a:r>
            <a:r>
              <a:rPr lang="en-US" dirty="0" err="1"/>
              <a:t>licu</a:t>
            </a:r>
            <a:r>
              <a:rPr lang="en-US" dirty="0"/>
              <a:t> </a:t>
            </a:r>
            <a:r>
              <a:rPr lang="en-US" dirty="0" err="1"/>
              <a:t>koje</a:t>
            </a:r>
            <a:r>
              <a:rPr lang="en-US" dirty="0"/>
              <a:t> </a:t>
            </a:r>
            <a:r>
              <a:rPr lang="en-US" dirty="0" err="1"/>
              <a:t>ima</a:t>
            </a:r>
            <a:r>
              <a:rPr lang="en-US" dirty="0"/>
              <a:t> </a:t>
            </a:r>
            <a:r>
              <a:rPr lang="en-US" dirty="0" err="1"/>
              <a:t>zakoniti</a:t>
            </a:r>
            <a:r>
              <a:rPr lang="en-US" dirty="0"/>
              <a:t> </a:t>
            </a:r>
            <a:r>
              <a:rPr lang="en-US" dirty="0" err="1"/>
              <a:t>pristup</a:t>
            </a:r>
            <a:r>
              <a:rPr lang="en-US" dirty="0"/>
              <a:t> </a:t>
            </a:r>
            <a:r>
              <a:rPr lang="en-US" dirty="0" err="1"/>
              <a:t>primjerku</a:t>
            </a:r>
            <a:r>
              <a:rPr lang="en-US" dirty="0"/>
              <a:t> </a:t>
            </a:r>
            <a:r>
              <a:rPr lang="en-US" dirty="0" err="1"/>
              <a:t>autorskog</a:t>
            </a:r>
            <a:r>
              <a:rPr lang="en-US" dirty="0"/>
              <a:t> </a:t>
            </a:r>
            <a:r>
              <a:rPr lang="en-US" dirty="0" err="1"/>
              <a:t>djela</a:t>
            </a:r>
            <a:r>
              <a:rPr lang="en-US" dirty="0"/>
              <a:t> </a:t>
            </a:r>
            <a:r>
              <a:rPr lang="en-US" dirty="0" err="1"/>
              <a:t>ili</a:t>
            </a:r>
            <a:r>
              <a:rPr lang="en-US" dirty="0"/>
              <a:t> </a:t>
            </a:r>
            <a:r>
              <a:rPr lang="en-US" dirty="0" err="1"/>
              <a:t>predmetu</a:t>
            </a:r>
            <a:r>
              <a:rPr lang="en-US" dirty="0"/>
              <a:t> </a:t>
            </a:r>
            <a:r>
              <a:rPr lang="en-US" dirty="0" err="1"/>
              <a:t>srodnih</a:t>
            </a:r>
            <a:r>
              <a:rPr lang="en-US" dirty="0"/>
              <a:t> </a:t>
            </a:r>
            <a:r>
              <a:rPr lang="en-US" dirty="0" err="1"/>
              <a:t>prava</a:t>
            </a:r>
            <a:r>
              <a:rPr lang="en-US" dirty="0"/>
              <a:t> ne </a:t>
            </a:r>
            <a:r>
              <a:rPr lang="en-US" dirty="0" err="1"/>
              <a:t>osigura</a:t>
            </a:r>
            <a:r>
              <a:rPr lang="en-US" dirty="0"/>
              <a:t> </a:t>
            </a:r>
            <a:r>
              <a:rPr lang="en-US" dirty="0" err="1"/>
              <a:t>sredstva</a:t>
            </a:r>
            <a:r>
              <a:rPr lang="en-US" dirty="0"/>
              <a:t> </a:t>
            </a:r>
            <a:r>
              <a:rPr lang="en-US" dirty="0" err="1"/>
              <a:t>koja</a:t>
            </a:r>
            <a:r>
              <a:rPr lang="en-US" dirty="0"/>
              <a:t> </a:t>
            </a:r>
            <a:r>
              <a:rPr lang="en-US" dirty="0" err="1"/>
              <a:t>omogućuju</a:t>
            </a:r>
            <a:r>
              <a:rPr lang="en-US" dirty="0"/>
              <a:t> </a:t>
            </a:r>
            <a:r>
              <a:rPr lang="en-US" dirty="0" err="1"/>
              <a:t>ostvarivanje</a:t>
            </a:r>
            <a:r>
              <a:rPr lang="en-US" dirty="0"/>
              <a:t> </a:t>
            </a:r>
            <a:r>
              <a:rPr lang="en-US" dirty="0" err="1"/>
              <a:t>sadržajnih</a:t>
            </a:r>
            <a:r>
              <a:rPr lang="en-US" dirty="0"/>
              <a:t> </a:t>
            </a:r>
            <a:r>
              <a:rPr lang="en-US" dirty="0" err="1"/>
              <a:t>ograničenja</a:t>
            </a:r>
            <a:r>
              <a:rPr lang="en-US" dirty="0"/>
              <a:t> </a:t>
            </a:r>
            <a:r>
              <a:rPr lang="en-US" dirty="0" err="1"/>
              <a:t>prava</a:t>
            </a:r>
            <a:r>
              <a:rPr lang="en-US" dirty="0"/>
              <a:t> </a:t>
            </a:r>
            <a:r>
              <a:rPr lang="en-US" dirty="0" err="1"/>
              <a:t>iz</a:t>
            </a:r>
            <a:r>
              <a:rPr lang="en-US" dirty="0"/>
              <a:t> </a:t>
            </a:r>
            <a:r>
              <a:rPr lang="en-US" dirty="0" err="1"/>
              <a:t>člana</a:t>
            </a:r>
            <a:r>
              <a:rPr lang="en-US" dirty="0"/>
              <a:t> 155. </a:t>
            </a:r>
            <a:r>
              <a:rPr lang="en-US" dirty="0" err="1"/>
              <a:t>ovog</a:t>
            </a:r>
            <a:r>
              <a:rPr lang="en-US" dirty="0"/>
              <a:t> </a:t>
            </a:r>
            <a:r>
              <a:rPr lang="en-US" dirty="0" err="1"/>
              <a:t>Zakona</a:t>
            </a:r>
            <a:r>
              <a:rPr lang="en-US" dirty="0"/>
              <a:t>. </a:t>
            </a:r>
          </a:p>
          <a:p>
            <a:r>
              <a:rPr lang="en-US" dirty="0"/>
              <a:t>(2) </a:t>
            </a:r>
            <a:r>
              <a:rPr lang="en-US" dirty="0" err="1"/>
              <a:t>Novčanom</a:t>
            </a:r>
            <a:r>
              <a:rPr lang="en-US" dirty="0"/>
              <a:t> </a:t>
            </a:r>
            <a:r>
              <a:rPr lang="en-US" dirty="0" err="1"/>
              <a:t>kaznom</a:t>
            </a:r>
            <a:r>
              <a:rPr lang="en-US" dirty="0"/>
              <a:t> u </a:t>
            </a:r>
            <a:r>
              <a:rPr lang="en-US" dirty="0" err="1"/>
              <a:t>iznosu</a:t>
            </a:r>
            <a:r>
              <a:rPr lang="en-US" dirty="0"/>
              <a:t> od 1.500 KM do 20.000 KM </a:t>
            </a:r>
            <a:r>
              <a:rPr lang="en-US" dirty="0" err="1"/>
              <a:t>kaznit</a:t>
            </a:r>
            <a:r>
              <a:rPr lang="en-US" dirty="0"/>
              <a:t> </a:t>
            </a:r>
            <a:r>
              <a:rPr lang="en-US" dirty="0" err="1"/>
              <a:t>će</a:t>
            </a:r>
            <a:r>
              <a:rPr lang="en-US" dirty="0"/>
              <a:t> se </a:t>
            </a:r>
            <a:r>
              <a:rPr lang="en-US" dirty="0" err="1"/>
              <a:t>za</a:t>
            </a:r>
            <a:r>
              <a:rPr lang="en-US" dirty="0"/>
              <a:t> </a:t>
            </a:r>
            <a:r>
              <a:rPr lang="en-US" dirty="0" err="1"/>
              <a:t>prekršaj</a:t>
            </a:r>
            <a:r>
              <a:rPr lang="en-US" dirty="0"/>
              <a:t> </a:t>
            </a:r>
            <a:r>
              <a:rPr lang="en-US" dirty="0" err="1"/>
              <a:t>iz</a:t>
            </a:r>
            <a:r>
              <a:rPr lang="en-US" dirty="0"/>
              <a:t> </a:t>
            </a:r>
            <a:r>
              <a:rPr lang="en-US" dirty="0" err="1"/>
              <a:t>stava</a:t>
            </a:r>
            <a:r>
              <a:rPr lang="en-US" dirty="0"/>
              <a:t> (1) </a:t>
            </a:r>
            <a:r>
              <a:rPr lang="en-US" dirty="0" err="1"/>
              <a:t>ovog</a:t>
            </a:r>
            <a:r>
              <a:rPr lang="en-US" dirty="0"/>
              <a:t> </a:t>
            </a:r>
            <a:r>
              <a:rPr lang="en-US" dirty="0" err="1"/>
              <a:t>člana</a:t>
            </a:r>
            <a:r>
              <a:rPr lang="en-US" dirty="0"/>
              <a:t> </a:t>
            </a:r>
            <a:r>
              <a:rPr lang="en-US" dirty="0" err="1"/>
              <a:t>i</a:t>
            </a:r>
            <a:r>
              <a:rPr lang="en-US" dirty="0"/>
              <a:t> </a:t>
            </a:r>
            <a:r>
              <a:rPr lang="en-US" dirty="0" err="1"/>
              <a:t>odgovorno</a:t>
            </a:r>
            <a:r>
              <a:rPr lang="en-US" dirty="0"/>
              <a:t> lice u </a:t>
            </a:r>
            <a:r>
              <a:rPr lang="en-US" dirty="0" err="1"/>
              <a:t>pravnom</a:t>
            </a:r>
            <a:r>
              <a:rPr lang="en-US" dirty="0"/>
              <a:t> </a:t>
            </a:r>
            <a:r>
              <a:rPr lang="en-US" dirty="0" err="1"/>
              <a:t>licu</a:t>
            </a:r>
            <a:r>
              <a:rPr lang="en-US" dirty="0"/>
              <a:t> </a:t>
            </a:r>
            <a:r>
              <a:rPr lang="en-US" dirty="0" err="1"/>
              <a:t>ili</a:t>
            </a:r>
            <a:r>
              <a:rPr lang="en-US" dirty="0"/>
              <a:t> </a:t>
            </a:r>
            <a:r>
              <a:rPr lang="en-US" dirty="0" err="1"/>
              <a:t>kod</a:t>
            </a:r>
            <a:r>
              <a:rPr lang="en-US" dirty="0"/>
              <a:t> </a:t>
            </a:r>
            <a:r>
              <a:rPr lang="en-US" dirty="0" err="1"/>
              <a:t>preduzetnika</a:t>
            </a:r>
            <a:r>
              <a:rPr lang="en-US" dirty="0"/>
              <a:t>. </a:t>
            </a:r>
          </a:p>
          <a:p>
            <a:r>
              <a:rPr lang="en-US" dirty="0"/>
              <a:t>(3) </a:t>
            </a:r>
            <a:r>
              <a:rPr lang="en-US" dirty="0" err="1"/>
              <a:t>Novčanom</a:t>
            </a:r>
            <a:r>
              <a:rPr lang="en-US" dirty="0"/>
              <a:t> </a:t>
            </a:r>
            <a:r>
              <a:rPr lang="en-US" dirty="0" err="1"/>
              <a:t>kaznom</a:t>
            </a:r>
            <a:r>
              <a:rPr lang="en-US" dirty="0"/>
              <a:t> u </a:t>
            </a:r>
            <a:r>
              <a:rPr lang="en-US" dirty="0" err="1"/>
              <a:t>iznosu</a:t>
            </a:r>
            <a:r>
              <a:rPr lang="en-US" dirty="0"/>
              <a:t> od 1.500 KM do 10.000 KM </a:t>
            </a:r>
            <a:r>
              <a:rPr lang="en-US" dirty="0" err="1"/>
              <a:t>kaznit</a:t>
            </a:r>
            <a:r>
              <a:rPr lang="en-US" dirty="0"/>
              <a:t> </a:t>
            </a:r>
            <a:r>
              <a:rPr lang="en-US" dirty="0" err="1"/>
              <a:t>će</a:t>
            </a:r>
            <a:r>
              <a:rPr lang="en-US" dirty="0"/>
              <a:t> se </a:t>
            </a:r>
            <a:r>
              <a:rPr lang="en-US" dirty="0" err="1"/>
              <a:t>za</a:t>
            </a:r>
            <a:r>
              <a:rPr lang="en-US" dirty="0"/>
              <a:t> </a:t>
            </a:r>
            <a:r>
              <a:rPr lang="en-US" dirty="0" err="1"/>
              <a:t>prekršaj</a:t>
            </a:r>
            <a:r>
              <a:rPr lang="en-US" dirty="0"/>
              <a:t> </a:t>
            </a:r>
            <a:r>
              <a:rPr lang="en-US" dirty="0" err="1"/>
              <a:t>iz</a:t>
            </a:r>
            <a:r>
              <a:rPr lang="en-US" dirty="0"/>
              <a:t> </a:t>
            </a:r>
            <a:r>
              <a:rPr lang="en-US" dirty="0" err="1"/>
              <a:t>stava</a:t>
            </a:r>
            <a:r>
              <a:rPr lang="en-US" dirty="0"/>
              <a:t> (1) </a:t>
            </a:r>
            <a:r>
              <a:rPr lang="en-US" dirty="0" err="1"/>
              <a:t>ovog</a:t>
            </a:r>
            <a:r>
              <a:rPr lang="en-US" dirty="0"/>
              <a:t> </a:t>
            </a:r>
            <a:r>
              <a:rPr lang="en-US" dirty="0" err="1"/>
              <a:t>člana</a:t>
            </a:r>
            <a:r>
              <a:rPr lang="en-US" dirty="0"/>
              <a:t> </a:t>
            </a:r>
            <a:r>
              <a:rPr lang="en-US" dirty="0" err="1"/>
              <a:t>fizičko</a:t>
            </a:r>
            <a:r>
              <a:rPr lang="en-US" dirty="0"/>
              <a:t> lice. </a:t>
            </a:r>
          </a:p>
          <a:p>
            <a:endParaRPr lang="en-US" dirty="0"/>
          </a:p>
        </p:txBody>
      </p:sp>
    </p:spTree>
    <p:extLst>
      <p:ext uri="{BB962C8B-B14F-4D97-AF65-F5344CB8AC3E}">
        <p14:creationId xmlns:p14="http://schemas.microsoft.com/office/powerpoint/2010/main" val="15412587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Društvene mreže i pravo</a:t>
            </a:r>
            <a:endParaRPr lang="en-US" dirty="0"/>
          </a:p>
        </p:txBody>
      </p:sp>
      <p:sp>
        <p:nvSpPr>
          <p:cNvPr id="3" name="Text Placeholder 2"/>
          <p:cNvSpPr>
            <a:spLocks noGrp="1"/>
          </p:cNvSpPr>
          <p:nvPr>
            <p:ph type="body" idx="1"/>
          </p:nvPr>
        </p:nvSpPr>
        <p:spPr/>
        <p:txBody>
          <a:bodyPr/>
          <a:lstStyle/>
          <a:p>
            <a:r>
              <a:rPr lang="bs-Latn-BA" dirty="0" smtClean="0"/>
              <a:t>Tematska vinjeta</a:t>
            </a:r>
            <a:endParaRPr lang="en-US" dirty="0"/>
          </a:p>
        </p:txBody>
      </p:sp>
    </p:spTree>
    <p:extLst>
      <p:ext uri="{BB962C8B-B14F-4D97-AF65-F5344CB8AC3E}">
        <p14:creationId xmlns:p14="http://schemas.microsoft.com/office/powerpoint/2010/main" val="36660363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5885" y="1825625"/>
            <a:ext cx="7252230" cy="4351338"/>
          </a:xfrm>
        </p:spPr>
      </p:pic>
    </p:spTree>
    <p:extLst>
      <p:ext uri="{BB962C8B-B14F-4D97-AF65-F5344CB8AC3E}">
        <p14:creationId xmlns:p14="http://schemas.microsoft.com/office/powerpoint/2010/main" val="378663494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636" y="282168"/>
            <a:ext cx="6924454" cy="5957180"/>
          </a:xfrm>
        </p:spPr>
      </p:pic>
    </p:spTree>
    <p:extLst>
      <p:ext uri="{BB962C8B-B14F-4D97-AF65-F5344CB8AC3E}">
        <p14:creationId xmlns:p14="http://schemas.microsoft.com/office/powerpoint/2010/main" val="192079636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9703" y="2642164"/>
            <a:ext cx="4227968" cy="2813521"/>
          </a:xfrm>
          <a:prstGeom prst="rect">
            <a:avLst/>
          </a:prstGeom>
        </p:spPr>
      </p:pic>
      <p:sp>
        <p:nvSpPr>
          <p:cNvPr id="4" name="Title 3"/>
          <p:cNvSpPr>
            <a:spLocks noGrp="1"/>
          </p:cNvSpPr>
          <p:nvPr>
            <p:ph type="title"/>
          </p:nvPr>
        </p:nvSpPr>
        <p:spPr/>
        <p:txBody>
          <a:bodyPr/>
          <a:lstStyle/>
          <a:p>
            <a:endParaRPr lang="en-US"/>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087577"/>
            <a:ext cx="3861394" cy="1930697"/>
          </a:xfrm>
        </p:spPr>
      </p:pic>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69903" y="1850725"/>
            <a:ext cx="4007338" cy="2404403"/>
          </a:xfr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380" y="4255129"/>
            <a:ext cx="3488722" cy="232158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903" y="4415164"/>
            <a:ext cx="4090207" cy="2053123"/>
          </a:xfrm>
          <a:prstGeom prst="rect">
            <a:avLst/>
          </a:prstGeom>
        </p:spPr>
      </p:pic>
    </p:spTree>
    <p:extLst>
      <p:ext uri="{BB962C8B-B14F-4D97-AF65-F5344CB8AC3E}">
        <p14:creationId xmlns:p14="http://schemas.microsoft.com/office/powerpoint/2010/main" val="420168500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8527" y="807205"/>
            <a:ext cx="3886200" cy="2803005"/>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76938" y="807205"/>
            <a:ext cx="3886200" cy="2827186"/>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527" y="3759598"/>
            <a:ext cx="3947353" cy="278153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6938" y="3661660"/>
            <a:ext cx="4126847" cy="297740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6970" y="6388492"/>
            <a:ext cx="1796405" cy="305271"/>
          </a:xfrm>
          <a:prstGeom prst="rect">
            <a:avLst/>
          </a:prstGeom>
        </p:spPr>
      </p:pic>
    </p:spTree>
    <p:extLst>
      <p:ext uri="{BB962C8B-B14F-4D97-AF65-F5344CB8AC3E}">
        <p14:creationId xmlns:p14="http://schemas.microsoft.com/office/powerpoint/2010/main" val="18727452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02875"/>
            <a:ext cx="7886700" cy="187814"/>
          </a:xfrm>
        </p:spPr>
        <p:txBody>
          <a:bodyPr>
            <a:normAutofit fontScale="90000"/>
          </a:bodyPr>
          <a:lstStyle/>
          <a:p>
            <a:r>
              <a:rPr lang="bs-Latn-BA" dirty="0" smtClean="0"/>
              <a:t>Korištenje vašeg IV na društvenim mrežama</a:t>
            </a: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1973" y="2056093"/>
            <a:ext cx="3870427" cy="3870427"/>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178426" y="2159022"/>
            <a:ext cx="4778684" cy="3664567"/>
          </a:xfrm>
        </p:spPr>
      </p:pic>
    </p:spTree>
    <p:extLst>
      <p:ext uri="{BB962C8B-B14F-4D97-AF65-F5344CB8AC3E}">
        <p14:creationId xmlns:p14="http://schemas.microsoft.com/office/powerpoint/2010/main" val="111937514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Pravni aspekti treniranja i korištenja rezultata generativne umjetne inteligencije i LLM-ova</a:t>
            </a:r>
            <a:endParaRPr lang="en-US" dirty="0"/>
          </a:p>
        </p:txBody>
      </p:sp>
      <p:sp>
        <p:nvSpPr>
          <p:cNvPr id="5" name="Text Placeholder 4"/>
          <p:cNvSpPr>
            <a:spLocks noGrp="1"/>
          </p:cNvSpPr>
          <p:nvPr>
            <p:ph type="body" idx="1"/>
          </p:nvPr>
        </p:nvSpPr>
        <p:spPr/>
        <p:txBody>
          <a:bodyPr/>
          <a:lstStyle/>
          <a:p>
            <a:r>
              <a:rPr lang="bs-Latn-BA" dirty="0" smtClean="0"/>
              <a:t>Tematska vinjeta</a:t>
            </a:r>
          </a:p>
        </p:txBody>
      </p:sp>
    </p:spTree>
    <p:extLst>
      <p:ext uri="{BB962C8B-B14F-4D97-AF65-F5344CB8AC3E}">
        <p14:creationId xmlns:p14="http://schemas.microsoft.com/office/powerpoint/2010/main" val="20013771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4422" y="1609363"/>
            <a:ext cx="8695155" cy="4891025"/>
          </a:xfrm>
        </p:spPr>
      </p:pic>
    </p:spTree>
    <p:extLst>
      <p:ext uri="{BB962C8B-B14F-4D97-AF65-F5344CB8AC3E}">
        <p14:creationId xmlns:p14="http://schemas.microsoft.com/office/powerpoint/2010/main" val="3195452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402" y="941560"/>
            <a:ext cx="7886700" cy="884065"/>
          </a:xfrm>
        </p:spPr>
        <p:txBody>
          <a:bodyPr>
            <a:noAutofit/>
          </a:bodyPr>
          <a:lstStyle/>
          <a:p>
            <a:r>
              <a:rPr lang="bs-Latn-BA" sz="2800" dirty="0" smtClean="0"/>
              <a:t>Zakon o elektronskom pravnom i poslovnom prometu (Sl. glasnik BiH br. 88/07)</a:t>
            </a:r>
            <a:endParaRPr lang="en-US" sz="2800" dirty="0"/>
          </a:p>
        </p:txBody>
      </p:sp>
      <p:sp>
        <p:nvSpPr>
          <p:cNvPr id="3" name="Content Placeholder 2"/>
          <p:cNvSpPr>
            <a:spLocks noGrp="1"/>
          </p:cNvSpPr>
          <p:nvPr>
            <p:ph idx="1"/>
          </p:nvPr>
        </p:nvSpPr>
        <p:spPr/>
        <p:txBody>
          <a:bodyPr>
            <a:normAutofit fontScale="92500" lnSpcReduction="20000"/>
          </a:bodyPr>
          <a:lstStyle/>
          <a:p>
            <a:r>
              <a:rPr lang="bs-Latn-BA" dirty="0" smtClean="0"/>
              <a:t>Član 27 ZEPPP </a:t>
            </a:r>
            <a:r>
              <a:rPr lang="en-US" dirty="0" smtClean="0"/>
              <a:t>(</a:t>
            </a:r>
            <a:r>
              <a:rPr lang="en-US" dirty="0" err="1" smtClean="0"/>
              <a:t>Isključivanje</a:t>
            </a:r>
            <a:r>
              <a:rPr lang="en-US" dirty="0" smtClean="0"/>
              <a:t> </a:t>
            </a:r>
            <a:r>
              <a:rPr lang="en-US" dirty="0" err="1"/>
              <a:t>odgovornosti</a:t>
            </a:r>
            <a:r>
              <a:rPr lang="en-US" dirty="0"/>
              <a:t> </a:t>
            </a:r>
            <a:r>
              <a:rPr lang="en-US" dirty="0" err="1"/>
              <a:t>kod</a:t>
            </a:r>
            <a:r>
              <a:rPr lang="en-US" dirty="0"/>
              <a:t> </a:t>
            </a:r>
            <a:r>
              <a:rPr lang="en-US" dirty="0" err="1"/>
              <a:t>linkova</a:t>
            </a:r>
            <a:r>
              <a:rPr lang="en-US" dirty="0"/>
              <a:t>) </a:t>
            </a:r>
            <a:endParaRPr lang="bs-Latn-BA" dirty="0" smtClean="0"/>
          </a:p>
          <a:p>
            <a:r>
              <a:rPr lang="en-US" dirty="0" smtClean="0"/>
              <a:t>(</a:t>
            </a:r>
            <a:r>
              <a:rPr lang="en-US" dirty="0"/>
              <a:t>1) </a:t>
            </a:r>
            <a:r>
              <a:rPr lang="en-US" dirty="0" err="1"/>
              <a:t>Davalac</a:t>
            </a:r>
            <a:r>
              <a:rPr lang="en-US" dirty="0"/>
              <a:t> </a:t>
            </a:r>
            <a:r>
              <a:rPr lang="en-US" dirty="0" err="1"/>
              <a:t>usluga</a:t>
            </a:r>
            <a:r>
              <a:rPr lang="en-US" dirty="0"/>
              <a:t> </a:t>
            </a:r>
            <a:r>
              <a:rPr lang="en-US" dirty="0" err="1"/>
              <a:t>koji</a:t>
            </a:r>
            <a:r>
              <a:rPr lang="en-US" dirty="0"/>
              <a:t>, </a:t>
            </a:r>
            <a:r>
              <a:rPr lang="en-US" dirty="0" err="1"/>
              <a:t>sredstvima</a:t>
            </a:r>
            <a:r>
              <a:rPr lang="en-US" dirty="0"/>
              <a:t> </a:t>
            </a:r>
            <a:r>
              <a:rPr lang="en-US" dirty="0" err="1"/>
              <a:t>elektronskog</a:t>
            </a:r>
            <a:r>
              <a:rPr lang="en-US" dirty="0"/>
              <a:t> </a:t>
            </a:r>
            <a:r>
              <a:rPr lang="en-US" dirty="0" err="1"/>
              <a:t>povezivanja</a:t>
            </a:r>
            <a:r>
              <a:rPr lang="en-US" dirty="0"/>
              <a:t>, </a:t>
            </a:r>
            <a:r>
              <a:rPr lang="en-US" dirty="0" err="1"/>
              <a:t>omogućava</a:t>
            </a:r>
            <a:r>
              <a:rPr lang="en-US" dirty="0"/>
              <a:t> </a:t>
            </a:r>
            <a:r>
              <a:rPr lang="en-US" dirty="0" err="1"/>
              <a:t>pristup</a:t>
            </a:r>
            <a:r>
              <a:rPr lang="en-US" dirty="0"/>
              <a:t> </a:t>
            </a:r>
            <a:r>
              <a:rPr lang="en-US" dirty="0" err="1"/>
              <a:t>informacijama</a:t>
            </a:r>
            <a:r>
              <a:rPr lang="en-US" dirty="0"/>
              <a:t> </a:t>
            </a:r>
            <a:r>
              <a:rPr lang="en-US" dirty="0" err="1"/>
              <a:t>trećih</a:t>
            </a:r>
            <a:r>
              <a:rPr lang="en-US" dirty="0"/>
              <a:t> </a:t>
            </a:r>
            <a:r>
              <a:rPr lang="en-US" dirty="0" err="1"/>
              <a:t>lica</a:t>
            </a:r>
            <a:r>
              <a:rPr lang="en-US" dirty="0"/>
              <a:t> </a:t>
            </a:r>
            <a:r>
              <a:rPr lang="en-US" dirty="0" err="1"/>
              <a:t>nije</a:t>
            </a:r>
            <a:r>
              <a:rPr lang="en-US" dirty="0"/>
              <a:t> </a:t>
            </a:r>
            <a:r>
              <a:rPr lang="en-US" dirty="0" err="1"/>
              <a:t>odgovoran</a:t>
            </a:r>
            <a:r>
              <a:rPr lang="en-US" dirty="0"/>
              <a:t> </a:t>
            </a:r>
            <a:r>
              <a:rPr lang="en-US" dirty="0" err="1"/>
              <a:t>za</a:t>
            </a:r>
            <a:r>
              <a:rPr lang="en-US" dirty="0"/>
              <a:t> </a:t>
            </a:r>
            <a:r>
              <a:rPr lang="en-US" dirty="0" err="1"/>
              <a:t>takve</a:t>
            </a:r>
            <a:r>
              <a:rPr lang="en-US" dirty="0"/>
              <a:t> </a:t>
            </a:r>
            <a:r>
              <a:rPr lang="en-US" dirty="0" err="1"/>
              <a:t>informacije</a:t>
            </a:r>
            <a:r>
              <a:rPr lang="en-US" dirty="0"/>
              <a:t>, </a:t>
            </a:r>
            <a:r>
              <a:rPr lang="en-US" dirty="0" err="1"/>
              <a:t>ako</a:t>
            </a:r>
            <a:r>
              <a:rPr lang="en-US" dirty="0"/>
              <a:t>: </a:t>
            </a:r>
            <a:endParaRPr lang="bs-Latn-BA" dirty="0" smtClean="0"/>
          </a:p>
          <a:p>
            <a:pPr lvl="1"/>
            <a:r>
              <a:rPr lang="en-US" dirty="0" smtClean="0"/>
              <a:t>a</a:t>
            </a:r>
            <a:r>
              <a:rPr lang="en-US" dirty="0"/>
              <a:t>) </a:t>
            </a:r>
            <a:r>
              <a:rPr lang="en-US" dirty="0" err="1"/>
              <a:t>nema</a:t>
            </a:r>
            <a:r>
              <a:rPr lang="en-US" dirty="0"/>
              <a:t> </a:t>
            </a:r>
            <a:r>
              <a:rPr lang="en-US" dirty="0" err="1"/>
              <a:t>pouzdano</a:t>
            </a:r>
            <a:r>
              <a:rPr lang="en-US" dirty="0"/>
              <a:t> </a:t>
            </a:r>
            <a:r>
              <a:rPr lang="en-US" dirty="0" err="1"/>
              <a:t>saznanje</a:t>
            </a:r>
            <a:r>
              <a:rPr lang="en-US" dirty="0"/>
              <a:t> o </a:t>
            </a:r>
            <a:r>
              <a:rPr lang="en-US" dirty="0" err="1"/>
              <a:t>protupravnoj</a:t>
            </a:r>
            <a:r>
              <a:rPr lang="en-US" dirty="0"/>
              <a:t> </a:t>
            </a:r>
            <a:r>
              <a:rPr lang="en-US" dirty="0" err="1"/>
              <a:t>aktivnosti</a:t>
            </a:r>
            <a:r>
              <a:rPr lang="en-US" dirty="0"/>
              <a:t> </a:t>
            </a:r>
            <a:r>
              <a:rPr lang="en-US" dirty="0" err="1"/>
              <a:t>ili</a:t>
            </a:r>
            <a:r>
              <a:rPr lang="en-US" dirty="0"/>
              <a:t> </a:t>
            </a:r>
            <a:r>
              <a:rPr lang="en-US" dirty="0" err="1"/>
              <a:t>informaciji</a:t>
            </a:r>
            <a:r>
              <a:rPr lang="en-US" dirty="0"/>
              <a:t>, </a:t>
            </a:r>
            <a:r>
              <a:rPr lang="en-US" dirty="0" err="1"/>
              <a:t>i</a:t>
            </a:r>
            <a:r>
              <a:rPr lang="en-US" dirty="0"/>
              <a:t> </a:t>
            </a:r>
            <a:r>
              <a:rPr lang="en-US" dirty="0" err="1"/>
              <a:t>iz</a:t>
            </a:r>
            <a:r>
              <a:rPr lang="en-US" dirty="0"/>
              <a:t> </a:t>
            </a:r>
            <a:r>
              <a:rPr lang="en-US" dirty="0" err="1"/>
              <a:t>zahtjeva</a:t>
            </a:r>
            <a:r>
              <a:rPr lang="en-US" dirty="0"/>
              <a:t> </a:t>
            </a:r>
            <a:r>
              <a:rPr lang="en-US" dirty="0" err="1"/>
              <a:t>za</a:t>
            </a:r>
            <a:r>
              <a:rPr lang="en-US" dirty="0"/>
              <a:t> </a:t>
            </a:r>
            <a:r>
              <a:rPr lang="en-US" dirty="0" err="1"/>
              <a:t>naknadu</a:t>
            </a:r>
            <a:r>
              <a:rPr lang="en-US" dirty="0"/>
              <a:t> </a:t>
            </a:r>
            <a:r>
              <a:rPr lang="en-US" dirty="0" err="1"/>
              <a:t>štete</a:t>
            </a:r>
            <a:r>
              <a:rPr lang="en-US" dirty="0"/>
              <a:t>, </a:t>
            </a:r>
            <a:r>
              <a:rPr lang="en-US" dirty="0" err="1"/>
              <a:t>također</a:t>
            </a:r>
            <a:r>
              <a:rPr lang="en-US" dirty="0"/>
              <a:t>, </a:t>
            </a:r>
            <a:r>
              <a:rPr lang="en-US" dirty="0" err="1"/>
              <a:t>nije</a:t>
            </a:r>
            <a:r>
              <a:rPr lang="en-US" dirty="0"/>
              <a:t> </a:t>
            </a:r>
            <a:r>
              <a:rPr lang="en-US" dirty="0" err="1"/>
              <a:t>upoznat</a:t>
            </a:r>
            <a:r>
              <a:rPr lang="en-US" dirty="0"/>
              <a:t> s </a:t>
            </a:r>
            <a:r>
              <a:rPr lang="en-US" dirty="0" err="1"/>
              <a:t>činjenicama</a:t>
            </a:r>
            <a:r>
              <a:rPr lang="en-US" dirty="0"/>
              <a:t> </a:t>
            </a:r>
            <a:r>
              <a:rPr lang="en-US" dirty="0" err="1"/>
              <a:t>ili</a:t>
            </a:r>
            <a:r>
              <a:rPr lang="en-US" dirty="0"/>
              <a:t> </a:t>
            </a:r>
            <a:r>
              <a:rPr lang="en-US" dirty="0" err="1"/>
              <a:t>okolnostima</a:t>
            </a:r>
            <a:r>
              <a:rPr lang="en-US" dirty="0"/>
              <a:t> </a:t>
            </a:r>
            <a:r>
              <a:rPr lang="en-US" dirty="0" err="1"/>
              <a:t>iz</a:t>
            </a:r>
            <a:r>
              <a:rPr lang="en-US" dirty="0"/>
              <a:t> </a:t>
            </a:r>
            <a:r>
              <a:rPr lang="en-US" dirty="0" err="1"/>
              <a:t>kojih</a:t>
            </a:r>
            <a:r>
              <a:rPr lang="en-US" dirty="0"/>
              <a:t> je </a:t>
            </a:r>
            <a:r>
              <a:rPr lang="en-US" dirty="0" err="1"/>
              <a:t>očigledna</a:t>
            </a:r>
            <a:r>
              <a:rPr lang="en-US" dirty="0"/>
              <a:t> </a:t>
            </a:r>
            <a:r>
              <a:rPr lang="en-US" dirty="0" err="1"/>
              <a:t>protupravna</a:t>
            </a:r>
            <a:r>
              <a:rPr lang="en-US" dirty="0"/>
              <a:t> </a:t>
            </a:r>
            <a:r>
              <a:rPr lang="en-US" dirty="0" err="1"/>
              <a:t>aktivnost</a:t>
            </a:r>
            <a:r>
              <a:rPr lang="en-US" dirty="0"/>
              <a:t> </a:t>
            </a:r>
            <a:r>
              <a:rPr lang="en-US" dirty="0" err="1"/>
              <a:t>ili</a:t>
            </a:r>
            <a:r>
              <a:rPr lang="en-US" dirty="0"/>
              <a:t> </a:t>
            </a:r>
            <a:r>
              <a:rPr lang="en-US" dirty="0" err="1"/>
              <a:t>informacija</a:t>
            </a:r>
            <a:r>
              <a:rPr lang="en-US" dirty="0"/>
              <a:t>, </a:t>
            </a:r>
            <a:r>
              <a:rPr lang="en-US" dirty="0" err="1"/>
              <a:t>ili</a:t>
            </a:r>
            <a:r>
              <a:rPr lang="en-US" dirty="0"/>
              <a:t> </a:t>
            </a:r>
            <a:endParaRPr lang="bs-Latn-BA" dirty="0" smtClean="0"/>
          </a:p>
          <a:p>
            <a:pPr lvl="1"/>
            <a:r>
              <a:rPr lang="en-US" dirty="0" smtClean="0"/>
              <a:t>b</a:t>
            </a:r>
            <a:r>
              <a:rPr lang="en-US" dirty="0"/>
              <a:t>) </a:t>
            </a:r>
            <a:r>
              <a:rPr lang="en-US" dirty="0" err="1"/>
              <a:t>čim</a:t>
            </a:r>
            <a:r>
              <a:rPr lang="en-US" dirty="0"/>
              <a:t> je </a:t>
            </a:r>
            <a:r>
              <a:rPr lang="en-US" dirty="0" err="1"/>
              <a:t>dobio</a:t>
            </a:r>
            <a:r>
              <a:rPr lang="en-US" dirty="0"/>
              <a:t> ova </a:t>
            </a:r>
            <a:r>
              <a:rPr lang="en-US" dirty="0" err="1"/>
              <a:t>saznanja</a:t>
            </a:r>
            <a:r>
              <a:rPr lang="en-US" dirty="0"/>
              <a:t> </a:t>
            </a:r>
            <a:r>
              <a:rPr lang="en-US" dirty="0" err="1"/>
              <a:t>ili</a:t>
            </a:r>
            <a:r>
              <a:rPr lang="en-US" dirty="0"/>
              <a:t> </a:t>
            </a:r>
            <a:r>
              <a:rPr lang="en-US" dirty="0" err="1"/>
              <a:t>upoznat</a:t>
            </a:r>
            <a:r>
              <a:rPr lang="en-US" dirty="0"/>
              <a:t>, </a:t>
            </a:r>
            <a:r>
              <a:rPr lang="en-US" dirty="0" err="1"/>
              <a:t>bez</a:t>
            </a:r>
            <a:r>
              <a:rPr lang="en-US" dirty="0"/>
              <a:t> </a:t>
            </a:r>
            <a:r>
              <a:rPr lang="en-US" dirty="0" err="1"/>
              <a:t>odgađanja</a:t>
            </a:r>
            <a:r>
              <a:rPr lang="en-US" dirty="0"/>
              <a:t> </a:t>
            </a:r>
            <a:r>
              <a:rPr lang="en-US" dirty="0" err="1"/>
              <a:t>pristupi</a:t>
            </a:r>
            <a:r>
              <a:rPr lang="en-US" dirty="0"/>
              <a:t> </a:t>
            </a:r>
            <a:r>
              <a:rPr lang="en-US" dirty="0" err="1"/>
              <a:t>uklanjanju</a:t>
            </a:r>
            <a:r>
              <a:rPr lang="en-US" dirty="0"/>
              <a:t> </a:t>
            </a:r>
            <a:r>
              <a:rPr lang="en-US" dirty="0" err="1"/>
              <a:t>elektronske</a:t>
            </a:r>
            <a:r>
              <a:rPr lang="en-US" dirty="0"/>
              <a:t> </a:t>
            </a:r>
            <a:r>
              <a:rPr lang="en-US" dirty="0" err="1"/>
              <a:t>veze</a:t>
            </a:r>
            <a:r>
              <a:rPr lang="en-US" dirty="0"/>
              <a:t>. </a:t>
            </a:r>
            <a:endParaRPr lang="bs-Latn-BA" dirty="0" smtClean="0"/>
          </a:p>
          <a:p>
            <a:r>
              <a:rPr lang="en-US" dirty="0" smtClean="0"/>
              <a:t>(</a:t>
            </a:r>
            <a:r>
              <a:rPr lang="en-US" dirty="0"/>
              <a:t>2) </a:t>
            </a:r>
            <a:r>
              <a:rPr lang="en-US" dirty="0" err="1"/>
              <a:t>Stav</a:t>
            </a:r>
            <a:r>
              <a:rPr lang="en-US" dirty="0"/>
              <a:t> (1) </a:t>
            </a:r>
            <a:r>
              <a:rPr lang="en-US" dirty="0" err="1"/>
              <a:t>ovog</a:t>
            </a:r>
            <a:r>
              <a:rPr lang="en-US" dirty="0"/>
              <a:t> </a:t>
            </a:r>
            <a:r>
              <a:rPr lang="en-US" dirty="0" err="1"/>
              <a:t>člana</a:t>
            </a:r>
            <a:r>
              <a:rPr lang="en-US" dirty="0"/>
              <a:t> ne </a:t>
            </a:r>
            <a:r>
              <a:rPr lang="en-US" dirty="0" err="1"/>
              <a:t>primjenjuje</a:t>
            </a:r>
            <a:r>
              <a:rPr lang="en-US" dirty="0"/>
              <a:t> se </a:t>
            </a:r>
            <a:r>
              <a:rPr lang="en-US" dirty="0" err="1"/>
              <a:t>ako</a:t>
            </a:r>
            <a:r>
              <a:rPr lang="en-US" dirty="0"/>
              <a:t> je lice od </a:t>
            </a:r>
            <a:r>
              <a:rPr lang="en-US" dirty="0" err="1"/>
              <a:t>kojeg</a:t>
            </a:r>
            <a:r>
              <a:rPr lang="en-US" dirty="0"/>
              <a:t> </a:t>
            </a:r>
            <a:r>
              <a:rPr lang="en-US" dirty="0" err="1"/>
              <a:t>informacije</a:t>
            </a:r>
            <a:r>
              <a:rPr lang="en-US" dirty="0"/>
              <a:t> </a:t>
            </a:r>
            <a:r>
              <a:rPr lang="en-US" dirty="0" err="1"/>
              <a:t>potiču</a:t>
            </a:r>
            <a:r>
              <a:rPr lang="en-US" dirty="0"/>
              <a:t> </a:t>
            </a:r>
            <a:r>
              <a:rPr lang="en-US" dirty="0" err="1"/>
              <a:t>podređeno</a:t>
            </a:r>
            <a:r>
              <a:rPr lang="en-US" dirty="0"/>
              <a:t> </a:t>
            </a:r>
            <a:r>
              <a:rPr lang="en-US" dirty="0" err="1"/>
              <a:t>davaocu</a:t>
            </a:r>
            <a:r>
              <a:rPr lang="en-US" dirty="0"/>
              <a:t> </a:t>
            </a:r>
            <a:r>
              <a:rPr lang="en-US" dirty="0" err="1"/>
              <a:t>usluga</a:t>
            </a:r>
            <a:r>
              <a:rPr lang="en-US" dirty="0"/>
              <a:t> </a:t>
            </a:r>
            <a:r>
              <a:rPr lang="en-US" dirty="0" err="1"/>
              <a:t>ili</a:t>
            </a:r>
            <a:r>
              <a:rPr lang="en-US" dirty="0"/>
              <a:t> je pod </a:t>
            </a:r>
            <a:r>
              <a:rPr lang="en-US" dirty="0" err="1"/>
              <a:t>njegovim</a:t>
            </a:r>
            <a:r>
              <a:rPr lang="en-US" dirty="0"/>
              <a:t> </a:t>
            </a:r>
            <a:r>
              <a:rPr lang="en-US" dirty="0" err="1"/>
              <a:t>nadzorom</a:t>
            </a:r>
            <a:r>
              <a:rPr lang="en-US" dirty="0"/>
              <a:t>, </a:t>
            </a:r>
            <a:r>
              <a:rPr lang="en-US" dirty="0" err="1"/>
              <a:t>ili</a:t>
            </a:r>
            <a:r>
              <a:rPr lang="en-US" dirty="0"/>
              <a:t> </a:t>
            </a:r>
            <a:r>
              <a:rPr lang="en-US" dirty="0" err="1"/>
              <a:t>davalac</a:t>
            </a:r>
            <a:r>
              <a:rPr lang="en-US" dirty="0"/>
              <a:t> </a:t>
            </a:r>
            <a:r>
              <a:rPr lang="en-US" dirty="0" err="1"/>
              <a:t>usluga</a:t>
            </a:r>
            <a:r>
              <a:rPr lang="en-US" dirty="0"/>
              <a:t>, </a:t>
            </a:r>
            <a:r>
              <a:rPr lang="en-US" dirty="0" err="1"/>
              <a:t>informacije</a:t>
            </a:r>
            <a:r>
              <a:rPr lang="en-US" dirty="0"/>
              <a:t> </a:t>
            </a:r>
            <a:r>
              <a:rPr lang="en-US" dirty="0" err="1"/>
              <a:t>trećih</a:t>
            </a:r>
            <a:r>
              <a:rPr lang="en-US" dirty="0"/>
              <a:t> </a:t>
            </a:r>
            <a:r>
              <a:rPr lang="en-US" dirty="0" err="1"/>
              <a:t>lica</a:t>
            </a:r>
            <a:r>
              <a:rPr lang="en-US" dirty="0"/>
              <a:t> </a:t>
            </a:r>
            <a:r>
              <a:rPr lang="en-US" dirty="0" err="1"/>
              <a:t>predstavlja</a:t>
            </a:r>
            <a:r>
              <a:rPr lang="en-US" dirty="0"/>
              <a:t> </a:t>
            </a:r>
            <a:r>
              <a:rPr lang="en-US" dirty="0" err="1"/>
              <a:t>kao</a:t>
            </a:r>
            <a:r>
              <a:rPr lang="en-US" dirty="0"/>
              <a:t> </a:t>
            </a:r>
            <a:r>
              <a:rPr lang="en-US" dirty="0" err="1"/>
              <a:t>svoje</a:t>
            </a:r>
            <a:r>
              <a:rPr lang="en-US" dirty="0"/>
              <a:t>. </a:t>
            </a:r>
          </a:p>
        </p:txBody>
      </p:sp>
    </p:spTree>
    <p:extLst>
      <p:ext uri="{BB962C8B-B14F-4D97-AF65-F5344CB8AC3E}">
        <p14:creationId xmlns:p14="http://schemas.microsoft.com/office/powerpoint/2010/main" val="276349932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2270" y="1131640"/>
            <a:ext cx="8142965" cy="5468336"/>
          </a:xfrm>
        </p:spPr>
      </p:pic>
    </p:spTree>
    <p:extLst>
      <p:ext uri="{BB962C8B-B14F-4D97-AF65-F5344CB8AC3E}">
        <p14:creationId xmlns:p14="http://schemas.microsoft.com/office/powerpoint/2010/main" val="25611325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28650" y="1813919"/>
            <a:ext cx="3886200" cy="2187375"/>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8650" y="4124524"/>
            <a:ext cx="3886200" cy="2428875"/>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8406" y="1933791"/>
            <a:ext cx="4190052" cy="233944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2891" y="4354771"/>
            <a:ext cx="4038436" cy="2271621"/>
          </a:xfrm>
          <a:prstGeom prst="rect">
            <a:avLst/>
          </a:prstGeom>
        </p:spPr>
      </p:pic>
    </p:spTree>
    <p:extLst>
      <p:ext uri="{BB962C8B-B14F-4D97-AF65-F5344CB8AC3E}">
        <p14:creationId xmlns:p14="http://schemas.microsoft.com/office/powerpoint/2010/main" val="34481744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bs-Latn-BA" sz="4800" dirty="0" smtClean="0"/>
              <a:t>„Skrejping“ je trenutno nešto što se smije uraditi povodom autorskog djela samo sa dozvolom ili sticanjem prava od autora/nosioca prava, ali...</a:t>
            </a:r>
            <a:endParaRPr lang="en-US" sz="4800" dirty="0"/>
          </a:p>
        </p:txBody>
      </p:sp>
      <p:sp>
        <p:nvSpPr>
          <p:cNvPr id="6" name="Text Placeholder 5"/>
          <p:cNvSpPr>
            <a:spLocks noGrp="1"/>
          </p:cNvSpPr>
          <p:nvPr>
            <p:ph type="body" idx="1"/>
          </p:nvPr>
        </p:nvSpPr>
        <p:spPr/>
        <p:txBody>
          <a:bodyPr/>
          <a:lstStyle/>
          <a:p>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03" t="566" r="1258" b="44673"/>
          <a:stretch/>
        </p:blipFill>
        <p:spPr>
          <a:xfrm>
            <a:off x="841971" y="4591615"/>
            <a:ext cx="7141960" cy="1752069"/>
          </a:xfrm>
          <a:prstGeom prst="rect">
            <a:avLst/>
          </a:prstGeom>
        </p:spPr>
      </p:pic>
    </p:spTree>
    <p:extLst>
      <p:ext uri="{BB962C8B-B14F-4D97-AF65-F5344CB8AC3E}">
        <p14:creationId xmlns:p14="http://schemas.microsoft.com/office/powerpoint/2010/main" val="16936874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09750" y="2002953"/>
            <a:ext cx="3886200" cy="2185987"/>
          </a:xfrm>
        </p:spPr>
      </p:pic>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0" y="2640770"/>
            <a:ext cx="4128453" cy="3096340"/>
          </a:xfr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8822" b="32325"/>
          <a:stretch/>
        </p:blipFill>
        <p:spPr>
          <a:xfrm>
            <a:off x="509750" y="4416852"/>
            <a:ext cx="3794597" cy="1853769"/>
          </a:xfrm>
          <a:prstGeom prst="rect">
            <a:avLst/>
          </a:prstGeom>
        </p:spPr>
      </p:pic>
    </p:spTree>
    <p:extLst>
      <p:ext uri="{BB962C8B-B14F-4D97-AF65-F5344CB8AC3E}">
        <p14:creationId xmlns:p14="http://schemas.microsoft.com/office/powerpoint/2010/main" val="37577256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650" y="1929495"/>
            <a:ext cx="7886700" cy="4143598"/>
          </a:xfrm>
        </p:spPr>
      </p:pic>
    </p:spTree>
    <p:extLst>
      <p:ext uri="{BB962C8B-B14F-4D97-AF65-F5344CB8AC3E}">
        <p14:creationId xmlns:p14="http://schemas.microsoft.com/office/powerpoint/2010/main" val="100460051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dirty="0" smtClean="0"/>
              <a:t>Vlasništvo nad virtuelnim predmetima, virtuelnom „zemljištu“, NFT-ovi</a:t>
            </a:r>
            <a:endParaRPr lang="en-US" dirty="0"/>
          </a:p>
        </p:txBody>
      </p:sp>
      <p:sp>
        <p:nvSpPr>
          <p:cNvPr id="3" name="Text Placeholder 2"/>
          <p:cNvSpPr>
            <a:spLocks noGrp="1"/>
          </p:cNvSpPr>
          <p:nvPr>
            <p:ph type="body" idx="1"/>
          </p:nvPr>
        </p:nvSpPr>
        <p:spPr/>
        <p:txBody>
          <a:bodyPr/>
          <a:lstStyle/>
          <a:p>
            <a:r>
              <a:rPr lang="bs-Latn-BA" dirty="0" smtClean="0"/>
              <a:t>Tematska vinjeta</a:t>
            </a:r>
            <a:endParaRPr lang="en-US" dirty="0"/>
          </a:p>
        </p:txBody>
      </p:sp>
    </p:spTree>
    <p:extLst>
      <p:ext uri="{BB962C8B-B14F-4D97-AF65-F5344CB8AC3E}">
        <p14:creationId xmlns:p14="http://schemas.microsoft.com/office/powerpoint/2010/main" val="256645586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9790" y="854013"/>
            <a:ext cx="7365560" cy="866145"/>
          </a:xfrm>
        </p:spPr>
        <p:txBody>
          <a:bodyPr/>
          <a:lstStyle/>
          <a:p>
            <a:r>
              <a:rPr lang="bs-Latn-BA" dirty="0" smtClean="0"/>
              <a:t>Virtuelne nekretnine i predmeti</a:t>
            </a: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79741" y="1825208"/>
            <a:ext cx="4135109" cy="2858393"/>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89283" y="1728579"/>
            <a:ext cx="3789473" cy="2955022"/>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17" y="4683601"/>
            <a:ext cx="3482755" cy="2148105"/>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40816"/>
          <a:stretch/>
        </p:blipFill>
        <p:spPr>
          <a:xfrm>
            <a:off x="4841026" y="4613213"/>
            <a:ext cx="3693023" cy="2033464"/>
          </a:xfrm>
          <a:prstGeom prst="rect">
            <a:avLst/>
          </a:prstGeom>
        </p:spPr>
      </p:pic>
    </p:spTree>
    <p:extLst>
      <p:ext uri="{BB962C8B-B14F-4D97-AF65-F5344CB8AC3E}">
        <p14:creationId xmlns:p14="http://schemas.microsoft.com/office/powerpoint/2010/main" val="35801537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flipV="1">
            <a:off x="629841" y="262551"/>
            <a:ext cx="7886700" cy="102576"/>
          </a:xfrm>
        </p:spPr>
        <p:txBody>
          <a:bodyPr>
            <a:normAutofit fontScale="90000"/>
          </a:bodyPr>
          <a:lstStyle/>
          <a:p>
            <a:endParaRPr lang="en-US" dirty="0"/>
          </a:p>
        </p:txBody>
      </p:sp>
      <p:sp>
        <p:nvSpPr>
          <p:cNvPr id="6" name="Text Placeholder 5"/>
          <p:cNvSpPr>
            <a:spLocks noGrp="1"/>
          </p:cNvSpPr>
          <p:nvPr>
            <p:ph type="body" idx="1"/>
          </p:nvPr>
        </p:nvSpPr>
        <p:spPr>
          <a:xfrm>
            <a:off x="629842" y="1023144"/>
            <a:ext cx="3868340" cy="823912"/>
          </a:xfrm>
        </p:spPr>
        <p:txBody>
          <a:bodyPr>
            <a:normAutofit fontScale="92500" lnSpcReduction="20000"/>
          </a:bodyPr>
          <a:lstStyle/>
          <a:p>
            <a:r>
              <a:rPr lang="bs-Latn-BA" dirty="0" smtClean="0"/>
              <a:t>Pravo vlasništva na nekretninama i pokretnim stvarima</a:t>
            </a:r>
            <a:endParaRPr lang="en-US" dirty="0"/>
          </a:p>
        </p:txBody>
      </p:sp>
      <p:sp>
        <p:nvSpPr>
          <p:cNvPr id="7" name="Content Placeholder 6"/>
          <p:cNvSpPr>
            <a:spLocks noGrp="1"/>
          </p:cNvSpPr>
          <p:nvPr>
            <p:ph sz="half" idx="2"/>
          </p:nvPr>
        </p:nvSpPr>
        <p:spPr>
          <a:xfrm>
            <a:off x="629842" y="1847056"/>
            <a:ext cx="3868340" cy="4342607"/>
          </a:xfrm>
        </p:spPr>
        <p:txBody>
          <a:bodyPr>
            <a:normAutofit fontScale="92500" lnSpcReduction="10000"/>
          </a:bodyPr>
          <a:lstStyle/>
          <a:p>
            <a:r>
              <a:rPr lang="bs-Latn-BA" dirty="0" smtClean="0"/>
              <a:t>Subjektivno stvarno pravo čiji sadržaj je pravno uređen (pravo na posjed, pravo na korištenje/upotrebu, pravo na raspolaganje i pravo da se isključe treća lica od ovakvog djelovanja) sa apsolutnim dejstvom (prema svima) i iza kojeg stoji pravni sistem</a:t>
            </a:r>
          </a:p>
          <a:p>
            <a:r>
              <a:rPr lang="bs-Latn-BA" dirty="0" smtClean="0"/>
              <a:t>Zemljišne knjige</a:t>
            </a:r>
            <a:endParaRPr lang="en-US" dirty="0"/>
          </a:p>
        </p:txBody>
      </p:sp>
      <p:sp>
        <p:nvSpPr>
          <p:cNvPr id="8" name="Text Placeholder 7"/>
          <p:cNvSpPr>
            <a:spLocks noGrp="1"/>
          </p:cNvSpPr>
          <p:nvPr>
            <p:ph type="body" sz="quarter" idx="3"/>
          </p:nvPr>
        </p:nvSpPr>
        <p:spPr>
          <a:xfrm>
            <a:off x="4629150" y="1050453"/>
            <a:ext cx="3887391" cy="823912"/>
          </a:xfrm>
        </p:spPr>
        <p:txBody>
          <a:bodyPr>
            <a:normAutofit fontScale="92500" lnSpcReduction="20000"/>
          </a:bodyPr>
          <a:lstStyle/>
          <a:p>
            <a:r>
              <a:rPr lang="bs-Latn-BA" dirty="0" smtClean="0"/>
              <a:t>Pravo vlasništva na virtuelnim nekretninama i virutelnim predmetima</a:t>
            </a:r>
            <a:endParaRPr lang="en-US" dirty="0"/>
          </a:p>
        </p:txBody>
      </p:sp>
      <p:sp>
        <p:nvSpPr>
          <p:cNvPr id="9" name="Content Placeholder 8"/>
          <p:cNvSpPr>
            <a:spLocks noGrp="1"/>
          </p:cNvSpPr>
          <p:nvPr>
            <p:ph sz="quarter" idx="4"/>
          </p:nvPr>
        </p:nvSpPr>
        <p:spPr>
          <a:xfrm>
            <a:off x="4629150" y="1847056"/>
            <a:ext cx="3887391" cy="4789133"/>
          </a:xfrm>
        </p:spPr>
        <p:txBody>
          <a:bodyPr>
            <a:normAutofit fontScale="85000" lnSpcReduction="20000"/>
          </a:bodyPr>
          <a:lstStyle/>
          <a:p>
            <a:r>
              <a:rPr lang="bs-Latn-BA" dirty="0" smtClean="0"/>
              <a:t>Nije uređeno zakonom</a:t>
            </a:r>
          </a:p>
          <a:p>
            <a:r>
              <a:rPr lang="bs-Latn-BA" dirty="0" smtClean="0"/>
              <a:t>Ovlaštenje proizilazi iz ugovornog odnosa sa autorom/nosiocem prava odnosno pružaocem usluge</a:t>
            </a:r>
          </a:p>
          <a:p>
            <a:r>
              <a:rPr lang="bs-Latn-BA" dirty="0" smtClean="0"/>
              <a:t>Relativno dejstvo sa ograničenim efektom na treća lica</a:t>
            </a:r>
          </a:p>
          <a:p>
            <a:r>
              <a:rPr lang="bs-Latn-BA" dirty="0" smtClean="0"/>
              <a:t>Ograničena sudska zaštita ali postoje nesudski mehanizmi zaštite</a:t>
            </a:r>
          </a:p>
          <a:p>
            <a:r>
              <a:rPr lang="bs-Latn-BA" dirty="0" smtClean="0"/>
              <a:t>Problem grešaka i nesavjesnog djelovanja</a:t>
            </a:r>
          </a:p>
          <a:p>
            <a:r>
              <a:rPr lang="bs-Latn-BA" dirty="0" smtClean="0"/>
              <a:t>Problem prestanka pružanja usluge</a:t>
            </a:r>
          </a:p>
          <a:p>
            <a:endParaRPr lang="en-US" dirty="0"/>
          </a:p>
        </p:txBody>
      </p:sp>
    </p:spTree>
    <p:extLst>
      <p:ext uri="{BB962C8B-B14F-4D97-AF65-F5344CB8AC3E}">
        <p14:creationId xmlns:p14="http://schemas.microsoft.com/office/powerpoint/2010/main" val="251989965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8645" y="1321626"/>
            <a:ext cx="7486710" cy="4991140"/>
          </a:xfrm>
        </p:spPr>
      </p:pic>
    </p:spTree>
    <p:extLst>
      <p:ext uri="{BB962C8B-B14F-4D97-AF65-F5344CB8AC3E}">
        <p14:creationId xmlns:p14="http://schemas.microsoft.com/office/powerpoint/2010/main" val="247867402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94234" y="950614"/>
            <a:ext cx="7121116" cy="740075"/>
          </a:xfrm>
        </p:spPr>
        <p:txBody>
          <a:bodyPr/>
          <a:lstStyle/>
          <a:p>
            <a:r>
              <a:rPr lang="bs-Latn-BA" dirty="0" smtClean="0"/>
              <a:t>Non-Fungibile Tokens</a:t>
            </a:r>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68642" y="1970821"/>
            <a:ext cx="4227278" cy="4206142"/>
          </a:xfrm>
        </p:spPr>
      </p:pic>
      <p:sp>
        <p:nvSpPr>
          <p:cNvPr id="6" name="Content Placeholder 5"/>
          <p:cNvSpPr>
            <a:spLocks noGrp="1"/>
          </p:cNvSpPr>
          <p:nvPr>
            <p:ph sz="half" idx="2"/>
          </p:nvPr>
        </p:nvSpPr>
        <p:spPr/>
        <p:txBody>
          <a:bodyPr>
            <a:normAutofit fontScale="62500" lnSpcReduction="20000"/>
          </a:bodyPr>
          <a:lstStyle/>
          <a:p>
            <a:r>
              <a:rPr lang="bs-Latn-BA" dirty="0" smtClean="0"/>
              <a:t>Ne daje „vlasništvo“ u stvarnopravnom smislu</a:t>
            </a:r>
          </a:p>
          <a:p>
            <a:r>
              <a:rPr lang="bs-Latn-BA" dirty="0" smtClean="0"/>
              <a:t>Predstavlja vrstu sui generis (sebi svojstvenog) vlasništva nad nematerijalnim dobrom koje se verifikuje koristeći „blokchain“ tehnologiju (koja se koristi kod kriptovaluta)</a:t>
            </a:r>
          </a:p>
          <a:p>
            <a:r>
              <a:rPr lang="bs-Latn-BA" dirty="0" smtClean="0"/>
              <a:t>Mogu se prenositi na druga lica</a:t>
            </a:r>
          </a:p>
          <a:p>
            <a:r>
              <a:rPr lang="bs-Latn-BA" dirty="0" smtClean="0"/>
              <a:t>Ne daje autorska prava (osim ako nije izričito tako uređeno)</a:t>
            </a:r>
          </a:p>
          <a:p>
            <a:r>
              <a:rPr lang="bs-Latn-BA" dirty="0" smtClean="0"/>
              <a:t>„vlasništvo“ nad NFT-om ne ovlašćuje nosioca da kontrolište korištenje autorskog djela (osim ako uz vlasništvo se odvojenim pravnim poslom ne stiče i relevantno subjektivno autorsko pravo)</a:t>
            </a:r>
          </a:p>
          <a:p>
            <a:endParaRPr lang="en-US" dirty="0"/>
          </a:p>
        </p:txBody>
      </p:sp>
    </p:spTree>
    <p:extLst>
      <p:ext uri="{BB962C8B-B14F-4D97-AF65-F5344CB8AC3E}">
        <p14:creationId xmlns:p14="http://schemas.microsoft.com/office/powerpoint/2010/main" val="226132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050202"/>
            <a:ext cx="7886700" cy="640487"/>
          </a:xfrm>
        </p:spPr>
        <p:txBody>
          <a:bodyPr>
            <a:normAutofit/>
          </a:bodyPr>
          <a:lstStyle/>
          <a:p>
            <a:r>
              <a:rPr lang="bs-Latn-BA" sz="3600" dirty="0" smtClean="0"/>
              <a:t>Autorskopravne implikacije streaminga</a:t>
            </a:r>
            <a:endParaRPr lang="en-US" sz="3600"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32395" y="2507810"/>
            <a:ext cx="4088868" cy="2727275"/>
          </a:xfrm>
        </p:spPr>
      </p:pic>
      <p:sp>
        <p:nvSpPr>
          <p:cNvPr id="6" name="Content Placeholder 5"/>
          <p:cNvSpPr>
            <a:spLocks noGrp="1"/>
          </p:cNvSpPr>
          <p:nvPr>
            <p:ph sz="half" idx="2"/>
          </p:nvPr>
        </p:nvSpPr>
        <p:spPr/>
        <p:txBody>
          <a:bodyPr>
            <a:normAutofit fontScale="62500" lnSpcReduction="20000"/>
          </a:bodyPr>
          <a:lstStyle/>
          <a:p>
            <a:r>
              <a:rPr lang="en-US" dirty="0" err="1"/>
              <a:t>Član</a:t>
            </a:r>
            <a:r>
              <a:rPr lang="en-US" dirty="0"/>
              <a:t> 26</a:t>
            </a:r>
            <a:r>
              <a:rPr lang="en-US" dirty="0" smtClean="0"/>
              <a:t>.</a:t>
            </a:r>
            <a:r>
              <a:rPr lang="bs-Latn-BA" dirty="0" smtClean="0"/>
              <a:t> ZAISP-a </a:t>
            </a:r>
            <a:r>
              <a:rPr lang="en-US" dirty="0" smtClean="0"/>
              <a:t>(</a:t>
            </a:r>
            <a:r>
              <a:rPr lang="en-US" dirty="0" err="1" smtClean="0"/>
              <a:t>Javno</a:t>
            </a:r>
            <a:r>
              <a:rPr lang="en-US" dirty="0" smtClean="0"/>
              <a:t> </a:t>
            </a:r>
            <a:r>
              <a:rPr lang="en-US" dirty="0" err="1"/>
              <a:t>prenošenje</a:t>
            </a:r>
            <a:r>
              <a:rPr lang="en-US" dirty="0"/>
              <a:t>)</a:t>
            </a:r>
          </a:p>
          <a:p>
            <a:r>
              <a:rPr lang="en-US" dirty="0" err="1"/>
              <a:t>Pravo</a:t>
            </a:r>
            <a:r>
              <a:rPr lang="en-US" dirty="0"/>
              <a:t> </a:t>
            </a:r>
            <a:r>
              <a:rPr lang="en-US" dirty="0" err="1"/>
              <a:t>javnog</a:t>
            </a:r>
            <a:r>
              <a:rPr lang="en-US" dirty="0"/>
              <a:t> </a:t>
            </a:r>
            <a:r>
              <a:rPr lang="en-US" dirty="0" err="1"/>
              <a:t>prenošenja</a:t>
            </a:r>
            <a:r>
              <a:rPr lang="en-US" dirty="0"/>
              <a:t> je </a:t>
            </a:r>
            <a:r>
              <a:rPr lang="en-US" dirty="0" err="1"/>
              <a:t>isključivo</a:t>
            </a:r>
            <a:r>
              <a:rPr lang="en-US" dirty="0"/>
              <a:t> </a:t>
            </a:r>
            <a:r>
              <a:rPr lang="en-US" dirty="0" err="1"/>
              <a:t>pravo</a:t>
            </a:r>
            <a:r>
              <a:rPr lang="en-US" dirty="0"/>
              <a:t> da se </a:t>
            </a:r>
            <a:r>
              <a:rPr lang="en-US" dirty="0" err="1"/>
              <a:t>recitacija</a:t>
            </a:r>
            <a:r>
              <a:rPr lang="en-US" dirty="0"/>
              <a:t>, </a:t>
            </a:r>
            <a:r>
              <a:rPr lang="en-US" dirty="0" err="1"/>
              <a:t>muzička</a:t>
            </a:r>
            <a:r>
              <a:rPr lang="en-US" dirty="0"/>
              <a:t> </a:t>
            </a:r>
            <a:r>
              <a:rPr lang="en-US" dirty="0" err="1"/>
              <a:t>izvedba</a:t>
            </a:r>
            <a:r>
              <a:rPr lang="en-US" dirty="0"/>
              <a:t> </a:t>
            </a:r>
            <a:r>
              <a:rPr lang="en-US" dirty="0" err="1"/>
              <a:t>ili</a:t>
            </a:r>
            <a:r>
              <a:rPr lang="en-US" dirty="0"/>
              <a:t> </a:t>
            </a:r>
            <a:r>
              <a:rPr lang="en-US" dirty="0" err="1"/>
              <a:t>scensko</a:t>
            </a:r>
            <a:r>
              <a:rPr lang="en-US" dirty="0"/>
              <a:t> </a:t>
            </a:r>
            <a:r>
              <a:rPr lang="en-US" dirty="0" err="1"/>
              <a:t>prikazivanje</a:t>
            </a:r>
            <a:r>
              <a:rPr lang="en-US" dirty="0"/>
              <a:t> </a:t>
            </a:r>
            <a:r>
              <a:rPr lang="en-US" dirty="0" err="1"/>
              <a:t>djela</a:t>
            </a:r>
            <a:r>
              <a:rPr lang="en-US" dirty="0"/>
              <a:t> </a:t>
            </a:r>
            <a:r>
              <a:rPr lang="en-US" dirty="0" err="1"/>
              <a:t>saopće</a:t>
            </a:r>
            <a:r>
              <a:rPr lang="en-US" dirty="0"/>
              <a:t> </a:t>
            </a:r>
            <a:r>
              <a:rPr lang="en-US" dirty="0" err="1"/>
              <a:t>javnosti</a:t>
            </a:r>
            <a:r>
              <a:rPr lang="en-US" dirty="0"/>
              <a:t> </a:t>
            </a:r>
            <a:r>
              <a:rPr lang="en-US" dirty="0" err="1"/>
              <a:t>koja</a:t>
            </a:r>
            <a:r>
              <a:rPr lang="en-US" dirty="0"/>
              <a:t> se </a:t>
            </a:r>
            <a:r>
              <a:rPr lang="en-US" dirty="0" err="1"/>
              <a:t>nalazi</a:t>
            </a:r>
            <a:r>
              <a:rPr lang="en-US" dirty="0"/>
              <a:t> </a:t>
            </a:r>
            <a:r>
              <a:rPr lang="en-US" dirty="0" err="1"/>
              <a:t>izvan</a:t>
            </a:r>
            <a:r>
              <a:rPr lang="en-US" dirty="0"/>
              <a:t> </a:t>
            </a:r>
            <a:r>
              <a:rPr lang="en-US" dirty="0" err="1"/>
              <a:t>prostora</a:t>
            </a:r>
            <a:r>
              <a:rPr lang="en-US" dirty="0"/>
              <a:t> u </a:t>
            </a:r>
            <a:r>
              <a:rPr lang="en-US" dirty="0" err="1"/>
              <a:t>kojem</a:t>
            </a:r>
            <a:r>
              <a:rPr lang="en-US" dirty="0"/>
              <a:t> se </a:t>
            </a:r>
            <a:r>
              <a:rPr lang="en-US" dirty="0" err="1"/>
              <a:t>djelo</a:t>
            </a:r>
            <a:r>
              <a:rPr lang="en-US" dirty="0"/>
              <a:t> </a:t>
            </a:r>
            <a:r>
              <a:rPr lang="en-US" dirty="0" err="1"/>
              <a:t>uživo</a:t>
            </a:r>
            <a:r>
              <a:rPr lang="en-US" dirty="0"/>
              <a:t> </a:t>
            </a:r>
            <a:r>
              <a:rPr lang="en-US" dirty="0" err="1"/>
              <a:t>recitira</a:t>
            </a:r>
            <a:r>
              <a:rPr lang="en-US" dirty="0"/>
              <a:t>, </a:t>
            </a:r>
            <a:r>
              <a:rPr lang="en-US" dirty="0" err="1"/>
              <a:t>izvodi</a:t>
            </a:r>
            <a:r>
              <a:rPr lang="en-US" dirty="0"/>
              <a:t> </a:t>
            </a:r>
            <a:r>
              <a:rPr lang="en-US" dirty="0" err="1"/>
              <a:t>ili</a:t>
            </a:r>
            <a:r>
              <a:rPr lang="en-US" dirty="0"/>
              <a:t> </a:t>
            </a:r>
            <a:r>
              <a:rPr lang="en-US" dirty="0" err="1"/>
              <a:t>scenski</a:t>
            </a:r>
            <a:r>
              <a:rPr lang="en-US" dirty="0"/>
              <a:t> </a:t>
            </a:r>
            <a:r>
              <a:rPr lang="en-US" dirty="0" err="1"/>
              <a:t>prikazuje</a:t>
            </a:r>
            <a:r>
              <a:rPr lang="en-US" dirty="0"/>
              <a:t> </a:t>
            </a:r>
            <a:r>
              <a:rPr lang="en-US" dirty="0" err="1"/>
              <a:t>putem</a:t>
            </a:r>
            <a:r>
              <a:rPr lang="en-US" dirty="0"/>
              <a:t> </a:t>
            </a:r>
            <a:r>
              <a:rPr lang="en-US" dirty="0" err="1"/>
              <a:t>zvučnika</a:t>
            </a:r>
            <a:r>
              <a:rPr lang="en-US" dirty="0"/>
              <a:t>, </a:t>
            </a:r>
            <a:r>
              <a:rPr lang="en-US" dirty="0" err="1"/>
              <a:t>ekrana</a:t>
            </a:r>
            <a:r>
              <a:rPr lang="en-US" dirty="0"/>
              <a:t> </a:t>
            </a:r>
            <a:r>
              <a:rPr lang="en-US" dirty="0" err="1"/>
              <a:t>ili</a:t>
            </a:r>
            <a:r>
              <a:rPr lang="en-US" dirty="0"/>
              <a:t> </a:t>
            </a:r>
            <a:r>
              <a:rPr lang="en-US" dirty="0" err="1"/>
              <a:t>drugog</a:t>
            </a:r>
            <a:r>
              <a:rPr lang="en-US" dirty="0"/>
              <a:t> </a:t>
            </a:r>
            <a:r>
              <a:rPr lang="en-US" dirty="0" err="1"/>
              <a:t>tehničkog</a:t>
            </a:r>
            <a:r>
              <a:rPr lang="en-US" dirty="0"/>
              <a:t> </a:t>
            </a:r>
            <a:r>
              <a:rPr lang="en-US" dirty="0" err="1"/>
              <a:t>uređaja</a:t>
            </a:r>
            <a:r>
              <a:rPr lang="en-US" dirty="0"/>
              <a:t>. </a:t>
            </a:r>
          </a:p>
          <a:p>
            <a:r>
              <a:rPr lang="en-US" dirty="0" err="1" smtClean="0"/>
              <a:t>Član</a:t>
            </a:r>
            <a:r>
              <a:rPr lang="en-US" dirty="0" smtClean="0"/>
              <a:t> </a:t>
            </a:r>
            <a:r>
              <a:rPr lang="en-US" dirty="0"/>
              <a:t>27</a:t>
            </a:r>
            <a:r>
              <a:rPr lang="en-US" dirty="0" smtClean="0"/>
              <a:t>.</a:t>
            </a:r>
            <a:r>
              <a:rPr lang="bs-Latn-BA" dirty="0" smtClean="0"/>
              <a:t> ZAISP-a </a:t>
            </a:r>
            <a:r>
              <a:rPr lang="en-US" dirty="0" smtClean="0"/>
              <a:t>(</a:t>
            </a:r>
            <a:r>
              <a:rPr lang="en-US" dirty="0" err="1" smtClean="0"/>
              <a:t>Javno</a:t>
            </a:r>
            <a:r>
              <a:rPr lang="en-US" dirty="0" smtClean="0"/>
              <a:t> </a:t>
            </a:r>
            <a:r>
              <a:rPr lang="en-US" dirty="0" err="1"/>
              <a:t>prikazivanje</a:t>
            </a:r>
            <a:r>
              <a:rPr lang="en-US" dirty="0"/>
              <a:t>)</a:t>
            </a:r>
          </a:p>
          <a:p>
            <a:r>
              <a:rPr lang="en-US" dirty="0" err="1"/>
              <a:t>Pravo</a:t>
            </a:r>
            <a:r>
              <a:rPr lang="en-US" dirty="0"/>
              <a:t> </a:t>
            </a:r>
            <a:r>
              <a:rPr lang="en-US" dirty="0" err="1"/>
              <a:t>javnog</a:t>
            </a:r>
            <a:r>
              <a:rPr lang="en-US" dirty="0"/>
              <a:t> </a:t>
            </a:r>
            <a:r>
              <a:rPr lang="en-US" dirty="0" err="1"/>
              <a:t>prikazivanja</a:t>
            </a:r>
            <a:r>
              <a:rPr lang="en-US" dirty="0"/>
              <a:t> je </a:t>
            </a:r>
            <a:r>
              <a:rPr lang="en-US" dirty="0" err="1"/>
              <a:t>isključivo</a:t>
            </a:r>
            <a:r>
              <a:rPr lang="en-US" dirty="0"/>
              <a:t> </a:t>
            </a:r>
            <a:r>
              <a:rPr lang="en-US" dirty="0" err="1"/>
              <a:t>pravo</a:t>
            </a:r>
            <a:r>
              <a:rPr lang="en-US" dirty="0"/>
              <a:t> </a:t>
            </a:r>
            <a:r>
              <a:rPr lang="en-US" dirty="0" err="1"/>
              <a:t>saopćavanja</a:t>
            </a:r>
            <a:r>
              <a:rPr lang="en-US" dirty="0"/>
              <a:t> </a:t>
            </a:r>
            <a:r>
              <a:rPr lang="en-US" dirty="0" err="1"/>
              <a:t>javnosti</a:t>
            </a:r>
            <a:r>
              <a:rPr lang="en-US" dirty="0"/>
              <a:t> </a:t>
            </a:r>
            <a:r>
              <a:rPr lang="en-US" dirty="0" err="1"/>
              <a:t>audiovizuelnog</a:t>
            </a:r>
            <a:r>
              <a:rPr lang="en-US" dirty="0"/>
              <a:t> </a:t>
            </a:r>
            <a:r>
              <a:rPr lang="en-US" dirty="0" err="1"/>
              <a:t>djela</a:t>
            </a:r>
            <a:r>
              <a:rPr lang="en-US" dirty="0"/>
              <a:t> </a:t>
            </a:r>
            <a:r>
              <a:rPr lang="en-US" dirty="0" err="1"/>
              <a:t>ili</a:t>
            </a:r>
            <a:r>
              <a:rPr lang="en-US" dirty="0"/>
              <a:t> </a:t>
            </a:r>
            <a:r>
              <a:rPr lang="en-US" dirty="0" err="1"/>
              <a:t>djela</a:t>
            </a:r>
            <a:r>
              <a:rPr lang="en-US" dirty="0"/>
              <a:t> </a:t>
            </a:r>
            <a:r>
              <a:rPr lang="en-US" dirty="0" err="1"/>
              <a:t>iz</a:t>
            </a:r>
            <a:r>
              <a:rPr lang="en-US" dirty="0"/>
              <a:t> </a:t>
            </a:r>
            <a:r>
              <a:rPr lang="en-US" dirty="0" err="1"/>
              <a:t>oblasti</a:t>
            </a:r>
            <a:r>
              <a:rPr lang="en-US" dirty="0"/>
              <a:t> </a:t>
            </a:r>
            <a:r>
              <a:rPr lang="en-US" dirty="0" err="1"/>
              <a:t>fotografije</a:t>
            </a:r>
            <a:r>
              <a:rPr lang="en-US" dirty="0"/>
              <a:t>, </a:t>
            </a:r>
            <a:r>
              <a:rPr lang="en-US" dirty="0" err="1"/>
              <a:t>likovnih</a:t>
            </a:r>
            <a:r>
              <a:rPr lang="en-US" dirty="0"/>
              <a:t> </a:t>
            </a:r>
            <a:r>
              <a:rPr lang="en-US" dirty="0" err="1"/>
              <a:t>umjetnosti</a:t>
            </a:r>
            <a:r>
              <a:rPr lang="en-US" dirty="0"/>
              <a:t>, </a:t>
            </a:r>
            <a:r>
              <a:rPr lang="en-US" dirty="0" err="1"/>
              <a:t>arhitekture</a:t>
            </a:r>
            <a:r>
              <a:rPr lang="en-US" dirty="0"/>
              <a:t>, </a:t>
            </a:r>
            <a:r>
              <a:rPr lang="en-US" dirty="0" err="1"/>
              <a:t>primijenjenih</a:t>
            </a:r>
            <a:r>
              <a:rPr lang="en-US" dirty="0"/>
              <a:t> </a:t>
            </a:r>
            <a:r>
              <a:rPr lang="en-US" dirty="0" err="1"/>
              <a:t>umjetnosti</a:t>
            </a:r>
            <a:r>
              <a:rPr lang="en-US" dirty="0"/>
              <a:t>, </a:t>
            </a:r>
            <a:r>
              <a:rPr lang="en-US" dirty="0" err="1"/>
              <a:t>industrijskog</a:t>
            </a:r>
            <a:r>
              <a:rPr lang="en-US" dirty="0"/>
              <a:t> </a:t>
            </a:r>
            <a:r>
              <a:rPr lang="en-US" dirty="0" err="1"/>
              <a:t>oblikovanja</a:t>
            </a:r>
            <a:r>
              <a:rPr lang="en-US" dirty="0"/>
              <a:t>, </a:t>
            </a:r>
            <a:r>
              <a:rPr lang="en-US" dirty="0" err="1"/>
              <a:t>kartografije</a:t>
            </a:r>
            <a:r>
              <a:rPr lang="en-US" dirty="0"/>
              <a:t> </a:t>
            </a:r>
            <a:r>
              <a:rPr lang="en-US" dirty="0" err="1"/>
              <a:t>ili</a:t>
            </a:r>
            <a:r>
              <a:rPr lang="en-US" dirty="0"/>
              <a:t> </a:t>
            </a:r>
            <a:r>
              <a:rPr lang="en-US" dirty="0" err="1"/>
              <a:t>prikaza</a:t>
            </a:r>
            <a:r>
              <a:rPr lang="en-US" dirty="0"/>
              <a:t> </a:t>
            </a:r>
            <a:r>
              <a:rPr lang="en-US" dirty="0" err="1"/>
              <a:t>naučne</a:t>
            </a:r>
            <a:r>
              <a:rPr lang="en-US" dirty="0"/>
              <a:t> </a:t>
            </a:r>
            <a:r>
              <a:rPr lang="en-US" dirty="0" err="1"/>
              <a:t>ili</a:t>
            </a:r>
            <a:r>
              <a:rPr lang="en-US" dirty="0"/>
              <a:t> </a:t>
            </a:r>
            <a:r>
              <a:rPr lang="en-US" dirty="0" err="1"/>
              <a:t>tehničke</a:t>
            </a:r>
            <a:r>
              <a:rPr lang="en-US" dirty="0"/>
              <a:t> </a:t>
            </a:r>
            <a:r>
              <a:rPr lang="en-US" dirty="0" err="1"/>
              <a:t>prirode</a:t>
            </a:r>
            <a:r>
              <a:rPr lang="en-US" dirty="0"/>
              <a:t> </a:t>
            </a:r>
            <a:r>
              <a:rPr lang="en-US" dirty="0" err="1"/>
              <a:t>pomoću</a:t>
            </a:r>
            <a:r>
              <a:rPr lang="en-US" dirty="0"/>
              <a:t> </a:t>
            </a:r>
            <a:r>
              <a:rPr lang="en-US" dirty="0" err="1"/>
              <a:t>tehničkih</a:t>
            </a:r>
            <a:r>
              <a:rPr lang="en-US" dirty="0"/>
              <a:t> </a:t>
            </a:r>
            <a:r>
              <a:rPr lang="en-US" dirty="0" err="1"/>
              <a:t>uređaja</a:t>
            </a:r>
            <a:r>
              <a:rPr lang="en-US" dirty="0"/>
              <a:t>. </a:t>
            </a:r>
          </a:p>
          <a:p>
            <a:endParaRPr lang="en-US" dirty="0"/>
          </a:p>
        </p:txBody>
      </p:sp>
    </p:spTree>
    <p:extLst>
      <p:ext uri="{BB962C8B-B14F-4D97-AF65-F5344CB8AC3E}">
        <p14:creationId xmlns:p14="http://schemas.microsoft.com/office/powerpoint/2010/main" val="202793137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650" y="2085712"/>
            <a:ext cx="7886700" cy="3831163"/>
          </a:xfrm>
        </p:spPr>
      </p:pic>
    </p:spTree>
    <p:extLst>
      <p:ext uri="{BB962C8B-B14F-4D97-AF65-F5344CB8AC3E}">
        <p14:creationId xmlns:p14="http://schemas.microsoft.com/office/powerpoint/2010/main" val="102836352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4560" y="1825625"/>
            <a:ext cx="4994880" cy="4351338"/>
          </a:xfrm>
        </p:spPr>
      </p:pic>
    </p:spTree>
    <p:extLst>
      <p:ext uri="{BB962C8B-B14F-4D97-AF65-F5344CB8AC3E}">
        <p14:creationId xmlns:p14="http://schemas.microsoft.com/office/powerpoint/2010/main" val="14225611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034288"/>
            <a:ext cx="7886700" cy="3934012"/>
          </a:xfrm>
        </p:spPr>
      </p:pic>
    </p:spTree>
    <p:extLst>
      <p:ext uri="{BB962C8B-B14F-4D97-AF65-F5344CB8AC3E}">
        <p14:creationId xmlns:p14="http://schemas.microsoft.com/office/powerpoint/2010/main" val="266444919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body" idx="1"/>
          </p:nvPr>
        </p:nvSpPr>
        <p:spPr>
          <a:xfrm>
            <a:off x="755576" y="1955548"/>
            <a:ext cx="4608512" cy="2769595"/>
          </a:xfrm>
        </p:spPr>
        <p:txBody>
          <a:bodyPr>
            <a:normAutofit/>
          </a:bodyPr>
          <a:lstStyle/>
          <a:p>
            <a:endParaRPr lang="bs-Latn-BA" sz="3200" b="1" dirty="0" smtClean="0"/>
          </a:p>
          <a:p>
            <a:pPr algn="ctr"/>
            <a:r>
              <a:rPr lang="bs-Latn-BA" sz="3200" b="1" dirty="0" smtClean="0"/>
              <a:t>Prof. dr. Haris Hasić</a:t>
            </a:r>
          </a:p>
          <a:p>
            <a:pPr algn="ctr"/>
            <a:r>
              <a:rPr lang="bs-Latn-BA" sz="2400" dirty="0" smtClean="0"/>
              <a:t>haris.hasic@pfk.edu.ba</a:t>
            </a:r>
          </a:p>
          <a:p>
            <a:pPr algn="ctr"/>
            <a:r>
              <a:rPr lang="bs-Latn-BA" sz="2400" dirty="0" smtClean="0"/>
              <a:t>harishasic@gmail.com</a:t>
            </a:r>
          </a:p>
          <a:p>
            <a:pPr algn="ctr"/>
            <a:r>
              <a:rPr lang="bs-Latn-BA" sz="2800" dirty="0" smtClean="0"/>
              <a:t>+38762566706 </a:t>
            </a:r>
          </a:p>
          <a:p>
            <a:endParaRPr lang="bs-Latn-BA" dirty="0"/>
          </a:p>
        </p:txBody>
      </p:sp>
      <p:sp>
        <p:nvSpPr>
          <p:cNvPr id="6" name="Title 5"/>
          <p:cNvSpPr>
            <a:spLocks noGrp="1"/>
          </p:cNvSpPr>
          <p:nvPr>
            <p:ph type="title"/>
          </p:nvPr>
        </p:nvSpPr>
        <p:spPr>
          <a:xfrm>
            <a:off x="968721" y="5522613"/>
            <a:ext cx="7590736" cy="1041149"/>
          </a:xfrm>
        </p:spPr>
        <p:txBody>
          <a:bodyPr>
            <a:normAutofit/>
          </a:bodyPr>
          <a:lstStyle/>
          <a:p>
            <a:pPr algn="ctr"/>
            <a:r>
              <a:rPr lang="bs-Latn-BA" dirty="0" smtClean="0"/>
              <a:t>Hvala Vam na pažnji!</a:t>
            </a:r>
            <a:endParaRPr lang="bs-Latn-BA"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6801" y="1235064"/>
            <a:ext cx="3133725" cy="4067175"/>
          </a:xfrm>
          <a:prstGeom prst="rect">
            <a:avLst/>
          </a:prstGeom>
        </p:spPr>
      </p:pic>
    </p:spTree>
    <p:extLst>
      <p:ext uri="{BB962C8B-B14F-4D97-AF65-F5344CB8AC3E}">
        <p14:creationId xmlns:p14="http://schemas.microsoft.com/office/powerpoint/2010/main" val="31086222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bs-Latn-BA" dirty="0" smtClean="0"/>
              <a:t>Odgovornost pružaoca usluga informacionog društva za djelovanje korisnika i potrošača</a:t>
            </a:r>
            <a:endParaRPr lang="en-US" dirty="0"/>
          </a:p>
        </p:txBody>
      </p:sp>
      <p:sp>
        <p:nvSpPr>
          <p:cNvPr id="6" name="Text Placeholder 5"/>
          <p:cNvSpPr>
            <a:spLocks noGrp="1"/>
          </p:cNvSpPr>
          <p:nvPr>
            <p:ph type="body" idx="1"/>
          </p:nvPr>
        </p:nvSpPr>
        <p:spPr/>
        <p:txBody>
          <a:bodyPr/>
          <a:lstStyle/>
          <a:p>
            <a:r>
              <a:rPr lang="bs-Latn-BA" dirty="0" smtClean="0"/>
              <a:t>Tematski blok 2</a:t>
            </a:r>
          </a:p>
          <a:p>
            <a:r>
              <a:rPr lang="bs-Latn-BA" dirty="0" smtClean="0"/>
              <a:t>Primarni izvor: Zakon o elektronskom i pravnom poslovnom prometu (Sl. glasnik BiH br. 88/07)</a:t>
            </a:r>
            <a:endParaRPr lang="en-US" dirty="0"/>
          </a:p>
        </p:txBody>
      </p:sp>
    </p:spTree>
    <p:extLst>
      <p:ext uri="{BB962C8B-B14F-4D97-AF65-F5344CB8AC3E}">
        <p14:creationId xmlns:p14="http://schemas.microsoft.com/office/powerpoint/2010/main" val="18894189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flipV="1">
            <a:off x="629841" y="280657"/>
            <a:ext cx="7886700" cy="84469"/>
          </a:xfrm>
        </p:spPr>
        <p:txBody>
          <a:bodyPr>
            <a:normAutofit fontScale="90000"/>
          </a:bodyPr>
          <a:lstStyle/>
          <a:p>
            <a:endParaRPr lang="en-US" dirty="0"/>
          </a:p>
        </p:txBody>
      </p:sp>
      <p:sp>
        <p:nvSpPr>
          <p:cNvPr id="8" name="Text Placeholder 7"/>
          <p:cNvSpPr>
            <a:spLocks noGrp="1"/>
          </p:cNvSpPr>
          <p:nvPr>
            <p:ph type="body" idx="1"/>
          </p:nvPr>
        </p:nvSpPr>
        <p:spPr>
          <a:xfrm>
            <a:off x="691896" y="1023144"/>
            <a:ext cx="3868340" cy="823912"/>
          </a:xfrm>
        </p:spPr>
        <p:txBody>
          <a:bodyPr/>
          <a:lstStyle/>
          <a:p>
            <a:r>
              <a:rPr lang="bs-Latn-BA" dirty="0" smtClean="0"/>
              <a:t>Usluga informacionog društva (čl. 3 tačka h)</a:t>
            </a:r>
            <a:endParaRPr lang="en-US" dirty="0"/>
          </a:p>
        </p:txBody>
      </p:sp>
      <p:sp>
        <p:nvSpPr>
          <p:cNvPr id="9" name="Content Placeholder 8"/>
          <p:cNvSpPr>
            <a:spLocks noGrp="1"/>
          </p:cNvSpPr>
          <p:nvPr>
            <p:ph sz="half" idx="2"/>
          </p:nvPr>
        </p:nvSpPr>
        <p:spPr>
          <a:xfrm>
            <a:off x="629842" y="1847056"/>
            <a:ext cx="3868340" cy="4707653"/>
          </a:xfrm>
        </p:spPr>
        <p:txBody>
          <a:bodyPr>
            <a:noAutofit/>
          </a:bodyPr>
          <a:lstStyle/>
          <a:p>
            <a:r>
              <a:rPr lang="en-US" sz="1800" dirty="0"/>
              <a:t>h) </a:t>
            </a:r>
            <a:r>
              <a:rPr lang="en-US" sz="1800" dirty="0" err="1"/>
              <a:t>usluga</a:t>
            </a:r>
            <a:r>
              <a:rPr lang="en-US" sz="1800" dirty="0"/>
              <a:t> </a:t>
            </a:r>
            <a:r>
              <a:rPr lang="en-US" sz="1800" dirty="0" err="1"/>
              <a:t>informacionog</a:t>
            </a:r>
            <a:r>
              <a:rPr lang="en-US" sz="1800" dirty="0"/>
              <a:t> </a:t>
            </a:r>
            <a:r>
              <a:rPr lang="en-US" sz="1800" dirty="0" err="1"/>
              <a:t>društva</a:t>
            </a:r>
            <a:r>
              <a:rPr lang="en-US" sz="1800" dirty="0"/>
              <a:t>: </a:t>
            </a:r>
            <a:r>
              <a:rPr lang="en-US" sz="1800" dirty="0" err="1"/>
              <a:t>usluga</a:t>
            </a:r>
            <a:r>
              <a:rPr lang="en-US" sz="1800" dirty="0"/>
              <a:t> </a:t>
            </a:r>
            <a:r>
              <a:rPr lang="en-US" sz="1800" dirty="0" err="1"/>
              <a:t>koja</a:t>
            </a:r>
            <a:r>
              <a:rPr lang="en-US" sz="1800" dirty="0"/>
              <a:t> se </a:t>
            </a:r>
            <a:r>
              <a:rPr lang="en-US" sz="1800" dirty="0" err="1"/>
              <a:t>uobičajeno</a:t>
            </a:r>
            <a:r>
              <a:rPr lang="en-US" sz="1800" dirty="0"/>
              <a:t> </a:t>
            </a:r>
            <a:r>
              <a:rPr lang="en-US" sz="1800" dirty="0" err="1"/>
              <a:t>obavlja</a:t>
            </a:r>
            <a:r>
              <a:rPr lang="en-US" sz="1800" dirty="0"/>
              <a:t> </a:t>
            </a:r>
            <a:r>
              <a:rPr lang="en-US" sz="1800" dirty="0" err="1"/>
              <a:t>za</a:t>
            </a:r>
            <a:r>
              <a:rPr lang="en-US" sz="1800" dirty="0"/>
              <a:t> </a:t>
            </a:r>
            <a:r>
              <a:rPr lang="en-US" sz="1800" dirty="0" err="1"/>
              <a:t>naknadu</a:t>
            </a:r>
            <a:r>
              <a:rPr lang="en-US" sz="1800" dirty="0"/>
              <a:t>, </a:t>
            </a:r>
            <a:r>
              <a:rPr lang="en-US" sz="1800" dirty="0" err="1"/>
              <a:t>na</a:t>
            </a:r>
            <a:r>
              <a:rPr lang="en-US" sz="1800" dirty="0"/>
              <a:t> </a:t>
            </a:r>
            <a:r>
              <a:rPr lang="en-US" sz="1800" dirty="0" err="1"/>
              <a:t>daljinu</a:t>
            </a:r>
            <a:r>
              <a:rPr lang="en-US" sz="1800" dirty="0"/>
              <a:t>, </a:t>
            </a:r>
            <a:r>
              <a:rPr lang="en-US" sz="1800" dirty="0" err="1" smtClean="0"/>
              <a:t>elektronskim</a:t>
            </a:r>
            <a:r>
              <a:rPr lang="bs-Latn-BA" sz="1800" dirty="0" smtClean="0"/>
              <a:t> </a:t>
            </a:r>
            <a:r>
              <a:rPr lang="en-US" sz="1800" dirty="0" err="1" smtClean="0"/>
              <a:t>sredstvima</a:t>
            </a:r>
            <a:r>
              <a:rPr lang="en-US" sz="1800" dirty="0"/>
              <a:t>, </a:t>
            </a:r>
            <a:r>
              <a:rPr lang="en-US" sz="1800" dirty="0" err="1"/>
              <a:t>i</a:t>
            </a:r>
            <a:r>
              <a:rPr lang="en-US" sz="1800" dirty="0"/>
              <a:t> </a:t>
            </a:r>
            <a:r>
              <a:rPr lang="en-US" sz="1800" dirty="0" err="1"/>
              <a:t>na</a:t>
            </a:r>
            <a:r>
              <a:rPr lang="en-US" sz="1800" dirty="0"/>
              <a:t> </a:t>
            </a:r>
            <a:r>
              <a:rPr lang="en-US" sz="1800" dirty="0" err="1"/>
              <a:t>pojedinačni</a:t>
            </a:r>
            <a:r>
              <a:rPr lang="en-US" sz="1800" dirty="0"/>
              <a:t> </a:t>
            </a:r>
            <a:r>
              <a:rPr lang="en-US" sz="1800" dirty="0" err="1"/>
              <a:t>zahtjev</a:t>
            </a:r>
            <a:r>
              <a:rPr lang="en-US" sz="1800" dirty="0"/>
              <a:t> </a:t>
            </a:r>
            <a:r>
              <a:rPr lang="en-US" sz="1800" dirty="0" err="1"/>
              <a:t>korisnika</a:t>
            </a:r>
            <a:r>
              <a:rPr lang="en-US" sz="1800" dirty="0"/>
              <a:t>, a </a:t>
            </a:r>
            <a:r>
              <a:rPr lang="en-US" sz="1800" dirty="0" err="1" smtClean="0"/>
              <a:t>naročito</a:t>
            </a:r>
            <a:r>
              <a:rPr lang="bs-Latn-BA" sz="1800" dirty="0" smtClean="0"/>
              <a:t>...</a:t>
            </a:r>
            <a:r>
              <a:rPr lang="en-US" sz="1800" dirty="0" smtClean="0"/>
              <a:t>;</a:t>
            </a:r>
            <a:r>
              <a:rPr lang="bs-Latn-BA" sz="1800" dirty="0" smtClean="0"/>
              <a:t> </a:t>
            </a:r>
            <a:r>
              <a:rPr lang="en-US" sz="1800" dirty="0" smtClean="0"/>
              <a:t>u </a:t>
            </a:r>
            <a:r>
              <a:rPr lang="en-US" sz="1800" dirty="0" err="1"/>
              <a:t>smislu</a:t>
            </a:r>
            <a:r>
              <a:rPr lang="en-US" sz="1800" dirty="0"/>
              <a:t> </a:t>
            </a:r>
            <a:r>
              <a:rPr lang="en-US" sz="1800" dirty="0" err="1"/>
              <a:t>ove</a:t>
            </a:r>
            <a:r>
              <a:rPr lang="en-US" sz="1800" dirty="0"/>
              <a:t> </a:t>
            </a:r>
            <a:r>
              <a:rPr lang="en-US" sz="1800" dirty="0" err="1"/>
              <a:t>definicije</a:t>
            </a:r>
            <a:r>
              <a:rPr lang="en-US" sz="1800" dirty="0"/>
              <a:t> </a:t>
            </a:r>
            <a:r>
              <a:rPr lang="en-US" sz="1800" dirty="0" err="1"/>
              <a:t>izrazi</a:t>
            </a:r>
            <a:r>
              <a:rPr lang="en-US" sz="1800" dirty="0"/>
              <a:t>:</a:t>
            </a:r>
          </a:p>
          <a:p>
            <a:pPr lvl="1"/>
            <a:r>
              <a:rPr lang="en-US" sz="1400" dirty="0"/>
              <a:t>1) </a:t>
            </a:r>
            <a:r>
              <a:rPr lang="en-US" sz="1400" dirty="0" err="1"/>
              <a:t>na</a:t>
            </a:r>
            <a:r>
              <a:rPr lang="en-US" sz="1400" dirty="0"/>
              <a:t> </a:t>
            </a:r>
            <a:r>
              <a:rPr lang="en-US" sz="1400" dirty="0" err="1"/>
              <a:t>daljinu</a:t>
            </a:r>
            <a:r>
              <a:rPr lang="en-US" sz="1400" dirty="0"/>
              <a:t> - </a:t>
            </a:r>
            <a:r>
              <a:rPr lang="en-US" sz="1400" dirty="0" err="1"/>
              <a:t>znači</a:t>
            </a:r>
            <a:r>
              <a:rPr lang="en-US" sz="1400" dirty="0"/>
              <a:t> da se </a:t>
            </a:r>
            <a:r>
              <a:rPr lang="en-US" sz="1400" dirty="0" err="1"/>
              <a:t>usluga</a:t>
            </a:r>
            <a:r>
              <a:rPr lang="en-US" sz="1400" dirty="0"/>
              <a:t> </a:t>
            </a:r>
            <a:r>
              <a:rPr lang="en-US" sz="1400" dirty="0" err="1"/>
              <a:t>pruža</a:t>
            </a:r>
            <a:r>
              <a:rPr lang="en-US" sz="1400" dirty="0"/>
              <a:t> </a:t>
            </a:r>
            <a:r>
              <a:rPr lang="en-US" sz="1400" dirty="0" err="1"/>
              <a:t>bez</a:t>
            </a:r>
            <a:r>
              <a:rPr lang="en-US" sz="1400" dirty="0"/>
              <a:t> </a:t>
            </a:r>
            <a:r>
              <a:rPr lang="en-US" sz="1400" dirty="0" err="1"/>
              <a:t>istovremenog</a:t>
            </a:r>
            <a:r>
              <a:rPr lang="en-US" sz="1400" dirty="0"/>
              <a:t> </a:t>
            </a:r>
            <a:r>
              <a:rPr lang="en-US" sz="1400" dirty="0" err="1"/>
              <a:t>prisustva</a:t>
            </a:r>
            <a:r>
              <a:rPr lang="en-US" sz="1400" dirty="0"/>
              <a:t> </a:t>
            </a:r>
            <a:r>
              <a:rPr lang="en-US" sz="1400" dirty="0" err="1"/>
              <a:t>strana</a:t>
            </a:r>
            <a:r>
              <a:rPr lang="en-US" sz="1400" dirty="0"/>
              <a:t>;</a:t>
            </a:r>
          </a:p>
          <a:p>
            <a:pPr lvl="1"/>
            <a:r>
              <a:rPr lang="en-US" sz="1400" dirty="0"/>
              <a:t>2) </a:t>
            </a:r>
            <a:r>
              <a:rPr lang="en-US" sz="1400" dirty="0" err="1"/>
              <a:t>elektronskim</a:t>
            </a:r>
            <a:r>
              <a:rPr lang="en-US" sz="1400" dirty="0"/>
              <a:t> </a:t>
            </a:r>
            <a:r>
              <a:rPr lang="en-US" sz="1400" dirty="0" err="1"/>
              <a:t>sredstvima</a:t>
            </a:r>
            <a:r>
              <a:rPr lang="en-US" sz="1400" dirty="0"/>
              <a:t> - </a:t>
            </a:r>
            <a:r>
              <a:rPr lang="en-US" sz="1400" dirty="0" err="1"/>
              <a:t>znači</a:t>
            </a:r>
            <a:r>
              <a:rPr lang="en-US" sz="1400" dirty="0"/>
              <a:t> da je </a:t>
            </a:r>
            <a:r>
              <a:rPr lang="en-US" sz="1400" dirty="0" err="1"/>
              <a:t>usluga</a:t>
            </a:r>
            <a:r>
              <a:rPr lang="en-US" sz="1400" dirty="0"/>
              <a:t> u </a:t>
            </a:r>
            <a:r>
              <a:rPr lang="en-US" sz="1400" dirty="0" err="1"/>
              <a:t>početku</a:t>
            </a:r>
            <a:r>
              <a:rPr lang="en-US" sz="1400" dirty="0"/>
              <a:t> </a:t>
            </a:r>
            <a:r>
              <a:rPr lang="en-US" sz="1400" dirty="0" err="1"/>
              <a:t>poslana</a:t>
            </a:r>
            <a:r>
              <a:rPr lang="en-US" sz="1400" dirty="0"/>
              <a:t> </a:t>
            </a:r>
            <a:r>
              <a:rPr lang="en-US" sz="1400" dirty="0" err="1"/>
              <a:t>i</a:t>
            </a:r>
            <a:r>
              <a:rPr lang="en-US" sz="1400" dirty="0"/>
              <a:t> </a:t>
            </a:r>
            <a:r>
              <a:rPr lang="en-US" sz="1400" dirty="0" err="1"/>
              <a:t>primljena</a:t>
            </a:r>
            <a:r>
              <a:rPr lang="en-US" sz="1400" dirty="0"/>
              <a:t> </a:t>
            </a:r>
            <a:r>
              <a:rPr lang="en-US" sz="1400" dirty="0" err="1"/>
              <a:t>na</a:t>
            </a:r>
            <a:r>
              <a:rPr lang="en-US" sz="1400" dirty="0"/>
              <a:t> </a:t>
            </a:r>
            <a:r>
              <a:rPr lang="en-US" sz="1400" dirty="0" err="1"/>
              <a:t>odredištu</a:t>
            </a:r>
            <a:r>
              <a:rPr lang="en-US" sz="1400" dirty="0"/>
              <a:t> </a:t>
            </a:r>
            <a:r>
              <a:rPr lang="en-US" sz="1400" dirty="0" err="1" smtClean="0"/>
              <a:t>elektronskom</a:t>
            </a:r>
            <a:r>
              <a:rPr lang="bs-Latn-BA" sz="1400" dirty="0" smtClean="0"/>
              <a:t> </a:t>
            </a:r>
            <a:r>
              <a:rPr lang="en-US" sz="1400" dirty="0" err="1" smtClean="0"/>
              <a:t>opremom</a:t>
            </a:r>
            <a:r>
              <a:rPr lang="en-US" sz="1400" dirty="0" smtClean="0"/>
              <a:t> </a:t>
            </a:r>
            <a:r>
              <a:rPr lang="en-US" sz="1400" dirty="0" err="1"/>
              <a:t>za</a:t>
            </a:r>
            <a:r>
              <a:rPr lang="en-US" sz="1400" dirty="0"/>
              <a:t> </a:t>
            </a:r>
            <a:r>
              <a:rPr lang="en-US" sz="1400" dirty="0" err="1"/>
              <a:t>obradu</a:t>
            </a:r>
            <a:r>
              <a:rPr lang="en-US" sz="1400" dirty="0"/>
              <a:t> (</a:t>
            </a:r>
            <a:r>
              <a:rPr lang="en-US" sz="1400" dirty="0" err="1"/>
              <a:t>uključujući</a:t>
            </a:r>
            <a:r>
              <a:rPr lang="en-US" sz="1400" dirty="0"/>
              <a:t> </a:t>
            </a:r>
            <a:r>
              <a:rPr lang="en-US" sz="1400" dirty="0" err="1"/>
              <a:t>digitalnu</a:t>
            </a:r>
            <a:r>
              <a:rPr lang="en-US" sz="1400" dirty="0"/>
              <a:t> </a:t>
            </a:r>
            <a:r>
              <a:rPr lang="en-US" sz="1400" dirty="0" err="1"/>
              <a:t>kompresiju</a:t>
            </a:r>
            <a:r>
              <a:rPr lang="en-US" sz="1400" dirty="0"/>
              <a:t>), </a:t>
            </a:r>
            <a:r>
              <a:rPr lang="en-US" sz="1400" dirty="0" err="1"/>
              <a:t>i</a:t>
            </a:r>
            <a:r>
              <a:rPr lang="en-US" sz="1400" dirty="0"/>
              <a:t> </a:t>
            </a:r>
            <a:r>
              <a:rPr lang="en-US" sz="1400" dirty="0" err="1"/>
              <a:t>pohranjivanje</a:t>
            </a:r>
            <a:r>
              <a:rPr lang="en-US" sz="1400" dirty="0"/>
              <a:t> </a:t>
            </a:r>
            <a:r>
              <a:rPr lang="en-US" sz="1400" dirty="0" err="1"/>
              <a:t>podataka</a:t>
            </a:r>
            <a:r>
              <a:rPr lang="en-US" sz="1400" dirty="0"/>
              <a:t>, </a:t>
            </a:r>
            <a:r>
              <a:rPr lang="en-US" sz="1400" dirty="0" err="1"/>
              <a:t>i</a:t>
            </a:r>
            <a:r>
              <a:rPr lang="en-US" sz="1400" dirty="0"/>
              <a:t> u </a:t>
            </a:r>
            <a:r>
              <a:rPr lang="en-US" sz="1400" dirty="0" err="1"/>
              <a:t>cjelini</a:t>
            </a:r>
            <a:r>
              <a:rPr lang="en-US" sz="1400" dirty="0"/>
              <a:t> </a:t>
            </a:r>
            <a:r>
              <a:rPr lang="en-US" sz="1400" dirty="0" err="1"/>
              <a:t>poslana</a:t>
            </a:r>
            <a:r>
              <a:rPr lang="en-US" sz="1400" dirty="0"/>
              <a:t>, </a:t>
            </a:r>
            <a:r>
              <a:rPr lang="en-US" sz="1400" dirty="0" err="1"/>
              <a:t>prenesena</a:t>
            </a:r>
            <a:r>
              <a:rPr lang="en-US" sz="1400" dirty="0"/>
              <a:t> </a:t>
            </a:r>
            <a:r>
              <a:rPr lang="en-US" sz="1400" dirty="0" err="1" smtClean="0"/>
              <a:t>i</a:t>
            </a:r>
            <a:r>
              <a:rPr lang="bs-Latn-BA" sz="1400" dirty="0" smtClean="0"/>
              <a:t> </a:t>
            </a:r>
            <a:r>
              <a:rPr lang="en-US" sz="1400" dirty="0" err="1" smtClean="0"/>
              <a:t>primljena</a:t>
            </a:r>
            <a:r>
              <a:rPr lang="en-US" sz="1400" dirty="0" smtClean="0"/>
              <a:t> </a:t>
            </a:r>
            <a:r>
              <a:rPr lang="en-US" sz="1400" dirty="0" err="1"/>
              <a:t>žičanim</a:t>
            </a:r>
            <a:r>
              <a:rPr lang="en-US" sz="1400" dirty="0"/>
              <a:t>, </a:t>
            </a:r>
            <a:r>
              <a:rPr lang="en-US" sz="1400" dirty="0" err="1"/>
              <a:t>radijskim</a:t>
            </a:r>
            <a:r>
              <a:rPr lang="en-US" sz="1400" dirty="0"/>
              <a:t>, </a:t>
            </a:r>
            <a:r>
              <a:rPr lang="en-US" sz="1400" dirty="0" err="1"/>
              <a:t>optičkim</a:t>
            </a:r>
            <a:r>
              <a:rPr lang="en-US" sz="1400" dirty="0"/>
              <a:t> </a:t>
            </a:r>
            <a:r>
              <a:rPr lang="en-US" sz="1400" dirty="0" err="1"/>
              <a:t>ili</a:t>
            </a:r>
            <a:r>
              <a:rPr lang="en-US" sz="1400" dirty="0"/>
              <a:t> </a:t>
            </a:r>
            <a:r>
              <a:rPr lang="en-US" sz="1400" dirty="0" err="1"/>
              <a:t>drugim</a:t>
            </a:r>
            <a:r>
              <a:rPr lang="en-US" sz="1400" dirty="0"/>
              <a:t> </a:t>
            </a:r>
            <a:r>
              <a:rPr lang="en-US" sz="1400" dirty="0" err="1"/>
              <a:t>elektromagnetnim</a:t>
            </a:r>
            <a:r>
              <a:rPr lang="en-US" sz="1400" dirty="0"/>
              <a:t> </a:t>
            </a:r>
            <a:r>
              <a:rPr lang="en-US" sz="1400" dirty="0" err="1"/>
              <a:t>sredstvima</a:t>
            </a:r>
            <a:r>
              <a:rPr lang="en-US" sz="1400" dirty="0" smtClean="0"/>
              <a:t>;</a:t>
            </a:r>
            <a:endParaRPr lang="bs-Latn-BA" sz="1400" dirty="0" smtClean="0"/>
          </a:p>
          <a:p>
            <a:pPr lvl="1"/>
            <a:r>
              <a:rPr lang="en-US" sz="1400" dirty="0"/>
              <a:t>3) </a:t>
            </a:r>
            <a:r>
              <a:rPr lang="en-US" sz="1400" dirty="0" err="1"/>
              <a:t>na</a:t>
            </a:r>
            <a:r>
              <a:rPr lang="en-US" sz="1400" dirty="0"/>
              <a:t> </a:t>
            </a:r>
            <a:r>
              <a:rPr lang="en-US" sz="1400" dirty="0" err="1"/>
              <a:t>pojedinačni</a:t>
            </a:r>
            <a:r>
              <a:rPr lang="en-US" sz="1400" dirty="0"/>
              <a:t> </a:t>
            </a:r>
            <a:r>
              <a:rPr lang="en-US" sz="1400" dirty="0" err="1"/>
              <a:t>zahtjev</a:t>
            </a:r>
            <a:r>
              <a:rPr lang="en-US" sz="1400" dirty="0"/>
              <a:t> </a:t>
            </a:r>
            <a:r>
              <a:rPr lang="en-US" sz="1400" dirty="0" err="1"/>
              <a:t>korisnika</a:t>
            </a:r>
            <a:r>
              <a:rPr lang="en-US" sz="1400" dirty="0"/>
              <a:t> - </a:t>
            </a:r>
            <a:r>
              <a:rPr lang="en-US" sz="1400" dirty="0" err="1"/>
              <a:t>znači</a:t>
            </a:r>
            <a:r>
              <a:rPr lang="en-US" sz="1400" dirty="0"/>
              <a:t> da je </a:t>
            </a:r>
            <a:r>
              <a:rPr lang="en-US" sz="1400" dirty="0" err="1"/>
              <a:t>usluga</a:t>
            </a:r>
            <a:r>
              <a:rPr lang="en-US" sz="1400" dirty="0"/>
              <a:t> </a:t>
            </a:r>
            <a:r>
              <a:rPr lang="en-US" sz="1400" dirty="0" err="1"/>
              <a:t>obavljena</a:t>
            </a:r>
            <a:r>
              <a:rPr lang="en-US" sz="1400" dirty="0"/>
              <a:t> </a:t>
            </a:r>
            <a:r>
              <a:rPr lang="en-US" sz="1400" dirty="0" err="1"/>
              <a:t>prijenosom</a:t>
            </a:r>
            <a:r>
              <a:rPr lang="en-US" sz="1400" dirty="0"/>
              <a:t> </a:t>
            </a:r>
            <a:r>
              <a:rPr lang="en-US" sz="1400" dirty="0" err="1"/>
              <a:t>podataka</a:t>
            </a:r>
            <a:r>
              <a:rPr lang="en-US" sz="1400" dirty="0"/>
              <a:t> </a:t>
            </a:r>
            <a:r>
              <a:rPr lang="en-US" sz="1400" dirty="0" err="1"/>
              <a:t>na</a:t>
            </a:r>
            <a:r>
              <a:rPr lang="en-US" sz="1400" dirty="0"/>
              <a:t> </a:t>
            </a:r>
            <a:r>
              <a:rPr lang="en-US" sz="1400" dirty="0" err="1"/>
              <a:t>pojedinačni</a:t>
            </a:r>
            <a:r>
              <a:rPr lang="en-US" sz="1400" dirty="0"/>
              <a:t> </a:t>
            </a:r>
            <a:r>
              <a:rPr lang="en-US" sz="1400" dirty="0" err="1"/>
              <a:t>zahtjev</a:t>
            </a:r>
            <a:r>
              <a:rPr lang="en-US" sz="1400" dirty="0"/>
              <a:t>.</a:t>
            </a:r>
          </a:p>
        </p:txBody>
      </p:sp>
      <p:sp>
        <p:nvSpPr>
          <p:cNvPr id="10" name="Text Placeholder 9"/>
          <p:cNvSpPr>
            <a:spLocks noGrp="1"/>
          </p:cNvSpPr>
          <p:nvPr>
            <p:ph type="body" sz="quarter" idx="3"/>
          </p:nvPr>
        </p:nvSpPr>
        <p:spPr>
          <a:xfrm>
            <a:off x="4629150" y="1023144"/>
            <a:ext cx="3887391" cy="823912"/>
          </a:xfrm>
        </p:spPr>
        <p:txBody>
          <a:bodyPr/>
          <a:lstStyle/>
          <a:p>
            <a:r>
              <a:rPr lang="bs-Latn-BA" dirty="0" smtClean="0"/>
              <a:t>Davalac usluge, korisnik i potrošač</a:t>
            </a:r>
            <a:endParaRPr lang="en-US" dirty="0"/>
          </a:p>
        </p:txBody>
      </p:sp>
      <p:sp>
        <p:nvSpPr>
          <p:cNvPr id="11" name="Content Placeholder 10"/>
          <p:cNvSpPr>
            <a:spLocks noGrp="1"/>
          </p:cNvSpPr>
          <p:nvPr>
            <p:ph sz="quarter" idx="4"/>
          </p:nvPr>
        </p:nvSpPr>
        <p:spPr>
          <a:xfrm>
            <a:off x="4629150" y="1847056"/>
            <a:ext cx="3887391" cy="4342607"/>
          </a:xfrm>
        </p:spPr>
        <p:txBody>
          <a:bodyPr>
            <a:normAutofit fontScale="77500" lnSpcReduction="20000"/>
          </a:bodyPr>
          <a:lstStyle/>
          <a:p>
            <a:r>
              <a:rPr lang="en-US" dirty="0" err="1"/>
              <a:t>i</a:t>
            </a:r>
            <a:r>
              <a:rPr lang="en-US" dirty="0"/>
              <a:t>) </a:t>
            </a:r>
            <a:r>
              <a:rPr lang="en-US" dirty="0" err="1"/>
              <a:t>davalac</a:t>
            </a:r>
            <a:r>
              <a:rPr lang="en-US" dirty="0"/>
              <a:t> </a:t>
            </a:r>
            <a:r>
              <a:rPr lang="en-US" dirty="0" err="1"/>
              <a:t>usluga</a:t>
            </a:r>
            <a:r>
              <a:rPr lang="en-US" dirty="0"/>
              <a:t>: </a:t>
            </a:r>
            <a:r>
              <a:rPr lang="en-US" dirty="0" err="1"/>
              <a:t>svako</a:t>
            </a:r>
            <a:r>
              <a:rPr lang="en-US" dirty="0"/>
              <a:t> </a:t>
            </a:r>
            <a:r>
              <a:rPr lang="en-US" dirty="0" err="1"/>
              <a:t>fizičko</a:t>
            </a:r>
            <a:r>
              <a:rPr lang="en-US" dirty="0"/>
              <a:t> </a:t>
            </a:r>
            <a:r>
              <a:rPr lang="en-US" dirty="0" err="1"/>
              <a:t>ili</a:t>
            </a:r>
            <a:r>
              <a:rPr lang="en-US" dirty="0"/>
              <a:t> </a:t>
            </a:r>
            <a:r>
              <a:rPr lang="en-US" dirty="0" err="1"/>
              <a:t>pravno</a:t>
            </a:r>
            <a:r>
              <a:rPr lang="en-US" dirty="0"/>
              <a:t> lice </a:t>
            </a:r>
            <a:r>
              <a:rPr lang="en-US" dirty="0" err="1"/>
              <a:t>koje</a:t>
            </a:r>
            <a:r>
              <a:rPr lang="en-US" dirty="0"/>
              <a:t> </a:t>
            </a:r>
            <a:r>
              <a:rPr lang="en-US" dirty="0" err="1"/>
              <a:t>pruža</a:t>
            </a:r>
            <a:r>
              <a:rPr lang="en-US" dirty="0"/>
              <a:t> </a:t>
            </a:r>
            <a:r>
              <a:rPr lang="en-US" dirty="0" err="1"/>
              <a:t>usluge</a:t>
            </a:r>
            <a:r>
              <a:rPr lang="en-US" dirty="0"/>
              <a:t> </a:t>
            </a:r>
            <a:r>
              <a:rPr lang="en-US" dirty="0" err="1"/>
              <a:t>informacionog</a:t>
            </a:r>
            <a:r>
              <a:rPr lang="en-US" dirty="0"/>
              <a:t> </a:t>
            </a:r>
            <a:r>
              <a:rPr lang="en-US" dirty="0" err="1"/>
              <a:t>društva</a:t>
            </a:r>
            <a:r>
              <a:rPr lang="en-US" dirty="0"/>
              <a:t>;</a:t>
            </a:r>
          </a:p>
          <a:p>
            <a:r>
              <a:rPr lang="en-US" dirty="0"/>
              <a:t>j) </a:t>
            </a:r>
            <a:r>
              <a:rPr lang="en-US" dirty="0" err="1"/>
              <a:t>korisnik</a:t>
            </a:r>
            <a:r>
              <a:rPr lang="en-US" dirty="0"/>
              <a:t>: </a:t>
            </a:r>
            <a:r>
              <a:rPr lang="en-US" dirty="0" err="1"/>
              <a:t>svako</a:t>
            </a:r>
            <a:r>
              <a:rPr lang="en-US" dirty="0"/>
              <a:t> </a:t>
            </a:r>
            <a:r>
              <a:rPr lang="en-US" dirty="0" err="1"/>
              <a:t>fizičko</a:t>
            </a:r>
            <a:r>
              <a:rPr lang="en-US" dirty="0"/>
              <a:t> </a:t>
            </a:r>
            <a:r>
              <a:rPr lang="en-US" dirty="0" err="1"/>
              <a:t>ili</a:t>
            </a:r>
            <a:r>
              <a:rPr lang="en-US" dirty="0"/>
              <a:t> </a:t>
            </a:r>
            <a:r>
              <a:rPr lang="en-US" dirty="0" err="1"/>
              <a:t>pravno</a:t>
            </a:r>
            <a:r>
              <a:rPr lang="en-US" dirty="0"/>
              <a:t> lice </a:t>
            </a:r>
            <a:r>
              <a:rPr lang="en-US" dirty="0" err="1"/>
              <a:t>koje</a:t>
            </a:r>
            <a:r>
              <a:rPr lang="en-US" dirty="0"/>
              <a:t>, s </a:t>
            </a:r>
            <a:r>
              <a:rPr lang="en-US" dirty="0" err="1"/>
              <a:t>ciljem</a:t>
            </a:r>
            <a:r>
              <a:rPr lang="en-US" dirty="0"/>
              <a:t> </a:t>
            </a:r>
            <a:r>
              <a:rPr lang="en-US" dirty="0" err="1"/>
              <a:t>postizanja</a:t>
            </a:r>
            <a:r>
              <a:rPr lang="en-US" dirty="0"/>
              <a:t> </a:t>
            </a:r>
            <a:r>
              <a:rPr lang="en-US" dirty="0" err="1"/>
              <a:t>profesionalnih</a:t>
            </a:r>
            <a:r>
              <a:rPr lang="en-US" dirty="0"/>
              <a:t> </a:t>
            </a:r>
            <a:r>
              <a:rPr lang="en-US" dirty="0" err="1"/>
              <a:t>rezultata</a:t>
            </a:r>
            <a:r>
              <a:rPr lang="en-US" dirty="0"/>
              <a:t> </a:t>
            </a:r>
            <a:r>
              <a:rPr lang="en-US" dirty="0" err="1"/>
              <a:t>ili</a:t>
            </a:r>
            <a:r>
              <a:rPr lang="en-US" dirty="0"/>
              <a:t> </a:t>
            </a:r>
            <a:r>
              <a:rPr lang="en-US" dirty="0" err="1"/>
              <a:t>drugačije</a:t>
            </a:r>
            <a:r>
              <a:rPr lang="en-US" dirty="0"/>
              <a:t>, </a:t>
            </a:r>
            <a:r>
              <a:rPr lang="en-US" dirty="0" err="1" smtClean="0"/>
              <a:t>koristi</a:t>
            </a:r>
            <a:r>
              <a:rPr lang="bs-Latn-BA" dirty="0" smtClean="0"/>
              <a:t> </a:t>
            </a:r>
            <a:r>
              <a:rPr lang="en-US" dirty="0" err="1" smtClean="0"/>
              <a:t>usluge</a:t>
            </a:r>
            <a:r>
              <a:rPr lang="en-US" dirty="0" smtClean="0"/>
              <a:t> </a:t>
            </a:r>
            <a:r>
              <a:rPr lang="en-US" dirty="0" err="1"/>
              <a:t>informacionog</a:t>
            </a:r>
            <a:r>
              <a:rPr lang="en-US" dirty="0"/>
              <a:t> </a:t>
            </a:r>
            <a:r>
              <a:rPr lang="en-US" dirty="0" err="1"/>
              <a:t>društva</a:t>
            </a:r>
            <a:r>
              <a:rPr lang="en-US" dirty="0"/>
              <a:t>, </a:t>
            </a:r>
            <a:r>
              <a:rPr lang="en-US" dirty="0" err="1"/>
              <a:t>naročito</a:t>
            </a:r>
            <a:r>
              <a:rPr lang="en-US" dirty="0"/>
              <a:t> u </a:t>
            </a:r>
            <a:r>
              <a:rPr lang="en-US" dirty="0" err="1"/>
              <a:t>svrhu</a:t>
            </a:r>
            <a:r>
              <a:rPr lang="en-US" dirty="0"/>
              <a:t> da </a:t>
            </a:r>
            <a:r>
              <a:rPr lang="en-US" dirty="0" err="1"/>
              <a:t>dobije</a:t>
            </a:r>
            <a:r>
              <a:rPr lang="en-US" dirty="0"/>
              <a:t> </a:t>
            </a:r>
            <a:r>
              <a:rPr lang="en-US" dirty="0" err="1"/>
              <a:t>informacije</a:t>
            </a:r>
            <a:r>
              <a:rPr lang="en-US" dirty="0"/>
              <a:t> </a:t>
            </a:r>
            <a:r>
              <a:rPr lang="en-US" dirty="0" err="1"/>
              <a:t>ili</a:t>
            </a:r>
            <a:r>
              <a:rPr lang="en-US" dirty="0"/>
              <a:t> </a:t>
            </a:r>
            <a:r>
              <a:rPr lang="en-US" dirty="0" err="1"/>
              <a:t>ih</a:t>
            </a:r>
            <a:r>
              <a:rPr lang="en-US" dirty="0"/>
              <a:t> </a:t>
            </a:r>
            <a:r>
              <a:rPr lang="en-US" dirty="0" err="1"/>
              <a:t>učini</a:t>
            </a:r>
            <a:r>
              <a:rPr lang="en-US" dirty="0"/>
              <a:t> </a:t>
            </a:r>
            <a:r>
              <a:rPr lang="en-US" dirty="0" err="1"/>
              <a:t>dostupnim</a:t>
            </a:r>
            <a:r>
              <a:rPr lang="en-US" dirty="0"/>
              <a:t>;</a:t>
            </a:r>
          </a:p>
          <a:p>
            <a:r>
              <a:rPr lang="en-US" dirty="0"/>
              <a:t>k) </a:t>
            </a:r>
            <a:r>
              <a:rPr lang="en-US" dirty="0" err="1"/>
              <a:t>potrošač</a:t>
            </a:r>
            <a:r>
              <a:rPr lang="en-US" dirty="0"/>
              <a:t>: </a:t>
            </a:r>
            <a:r>
              <a:rPr lang="en-US" dirty="0" err="1"/>
              <a:t>svako</a:t>
            </a:r>
            <a:r>
              <a:rPr lang="en-US" dirty="0"/>
              <a:t> </a:t>
            </a:r>
            <a:r>
              <a:rPr lang="en-US" dirty="0" err="1"/>
              <a:t>fizičko</a:t>
            </a:r>
            <a:r>
              <a:rPr lang="en-US" dirty="0"/>
              <a:t> lice </a:t>
            </a:r>
            <a:r>
              <a:rPr lang="en-US" dirty="0" err="1"/>
              <a:t>koje</a:t>
            </a:r>
            <a:r>
              <a:rPr lang="en-US" dirty="0"/>
              <a:t> </a:t>
            </a:r>
            <a:r>
              <a:rPr lang="en-US" dirty="0" err="1"/>
              <a:t>djeluje</a:t>
            </a:r>
            <a:r>
              <a:rPr lang="en-US" dirty="0"/>
              <a:t> u </a:t>
            </a:r>
            <a:r>
              <a:rPr lang="en-US" dirty="0" err="1"/>
              <a:t>svrhu</a:t>
            </a:r>
            <a:r>
              <a:rPr lang="en-US" dirty="0"/>
              <a:t> </a:t>
            </a:r>
            <a:r>
              <a:rPr lang="en-US" dirty="0" err="1"/>
              <a:t>koja</a:t>
            </a:r>
            <a:r>
              <a:rPr lang="en-US" dirty="0"/>
              <a:t> ne </a:t>
            </a:r>
            <a:r>
              <a:rPr lang="en-US" dirty="0" err="1"/>
              <a:t>spada</a:t>
            </a:r>
            <a:r>
              <a:rPr lang="en-US" dirty="0"/>
              <a:t> u </a:t>
            </a:r>
            <a:r>
              <a:rPr lang="en-US" dirty="0" err="1"/>
              <a:t>njegovu</a:t>
            </a:r>
            <a:r>
              <a:rPr lang="en-US" dirty="0"/>
              <a:t> </a:t>
            </a:r>
            <a:r>
              <a:rPr lang="en-US" dirty="0" err="1"/>
              <a:t>ili</a:t>
            </a:r>
            <a:r>
              <a:rPr lang="en-US" dirty="0"/>
              <a:t> </a:t>
            </a:r>
            <a:r>
              <a:rPr lang="en-US" dirty="0" err="1"/>
              <a:t>njenu</a:t>
            </a:r>
            <a:r>
              <a:rPr lang="en-US" dirty="0"/>
              <a:t> </a:t>
            </a:r>
            <a:r>
              <a:rPr lang="en-US" dirty="0" err="1"/>
              <a:t>trgovinsku</a:t>
            </a:r>
            <a:r>
              <a:rPr lang="en-US" dirty="0"/>
              <a:t>, </a:t>
            </a:r>
            <a:r>
              <a:rPr lang="en-US" dirty="0" err="1"/>
              <a:t>poslovnu</a:t>
            </a:r>
            <a:r>
              <a:rPr lang="en-US" dirty="0"/>
              <a:t> </a:t>
            </a:r>
            <a:r>
              <a:rPr lang="en-US" dirty="0" err="1" smtClean="0"/>
              <a:t>ili</a:t>
            </a:r>
            <a:r>
              <a:rPr lang="bs-Latn-BA" dirty="0" smtClean="0"/>
              <a:t> </a:t>
            </a:r>
            <a:r>
              <a:rPr lang="en-US" dirty="0" err="1" smtClean="0"/>
              <a:t>profesionalnu</a:t>
            </a:r>
            <a:r>
              <a:rPr lang="en-US" dirty="0" smtClean="0"/>
              <a:t> </a:t>
            </a:r>
            <a:r>
              <a:rPr lang="en-US" dirty="0" err="1"/>
              <a:t>aktivnost</a:t>
            </a:r>
            <a:r>
              <a:rPr lang="en-US" dirty="0"/>
              <a:t>:</a:t>
            </a:r>
          </a:p>
        </p:txBody>
      </p:sp>
    </p:spTree>
    <p:extLst>
      <p:ext uri="{BB962C8B-B14F-4D97-AF65-F5344CB8AC3E}">
        <p14:creationId xmlns:p14="http://schemas.microsoft.com/office/powerpoint/2010/main" val="8231106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3888" y="1709739"/>
            <a:ext cx="7886700" cy="3749501"/>
          </a:xfrm>
        </p:spPr>
        <p:txBody>
          <a:bodyPr>
            <a:noAutofit/>
          </a:bodyPr>
          <a:lstStyle/>
          <a:p>
            <a:r>
              <a:rPr lang="bs-Latn-BA" sz="4000" dirty="0" smtClean="0"/>
              <a:t>Ne postoji obaveza aktivnog nadgledanja informacija (i djelovanja) korisnika ili samoinicijativnog traženja okolnosti koje ukazuju na protupravne radnje!</a:t>
            </a:r>
            <a:br>
              <a:rPr lang="bs-Latn-BA" sz="4000" dirty="0" smtClean="0"/>
            </a:br>
            <a:r>
              <a:rPr lang="bs-Latn-BA" sz="4000" dirty="0" smtClean="0"/>
              <a:t>Postoji obaveza saradnje sa sudovima i nadležnim organima uprave!</a:t>
            </a:r>
            <a:endParaRPr lang="en-US" sz="4000" dirty="0"/>
          </a:p>
        </p:txBody>
      </p:sp>
      <p:sp>
        <p:nvSpPr>
          <p:cNvPr id="8" name="Text Placeholder 7"/>
          <p:cNvSpPr>
            <a:spLocks noGrp="1"/>
          </p:cNvSpPr>
          <p:nvPr>
            <p:ph type="body" idx="1"/>
          </p:nvPr>
        </p:nvSpPr>
        <p:spPr>
          <a:xfrm>
            <a:off x="623888" y="5595042"/>
            <a:ext cx="7886700" cy="494609"/>
          </a:xfrm>
        </p:spPr>
        <p:txBody>
          <a:bodyPr/>
          <a:lstStyle/>
          <a:p>
            <a:r>
              <a:rPr lang="bs-Latn-BA" dirty="0" smtClean="0"/>
              <a:t>Čl. 28 ZEPPP-a – Obim obaveza davaoca usluga</a:t>
            </a:r>
            <a:endParaRPr lang="en-US" dirty="0"/>
          </a:p>
        </p:txBody>
      </p:sp>
    </p:spTree>
    <p:extLst>
      <p:ext uri="{BB962C8B-B14F-4D97-AF65-F5344CB8AC3E}">
        <p14:creationId xmlns:p14="http://schemas.microsoft.com/office/powerpoint/2010/main" val="14632229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402" y="796705"/>
            <a:ext cx="7886700" cy="1028920"/>
          </a:xfrm>
        </p:spPr>
        <p:txBody>
          <a:bodyPr/>
          <a:lstStyle/>
          <a:p>
            <a:r>
              <a:rPr lang="bs-Latn-BA" dirty="0" smtClean="0"/>
              <a:t>Pravne implikacije hostinga</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a:t>Član</a:t>
            </a:r>
            <a:r>
              <a:rPr lang="en-US" dirty="0"/>
              <a:t> 26</a:t>
            </a:r>
            <a:r>
              <a:rPr lang="en-US" dirty="0" smtClean="0"/>
              <a:t>.(</a:t>
            </a:r>
            <a:r>
              <a:rPr lang="en-US" dirty="0" err="1"/>
              <a:t>Isključivanje</a:t>
            </a:r>
            <a:r>
              <a:rPr lang="en-US" dirty="0"/>
              <a:t> </a:t>
            </a:r>
            <a:r>
              <a:rPr lang="en-US" dirty="0" err="1"/>
              <a:t>odgovornosti</a:t>
            </a:r>
            <a:r>
              <a:rPr lang="en-US" dirty="0"/>
              <a:t> </a:t>
            </a:r>
            <a:r>
              <a:rPr lang="en-US" dirty="0" err="1"/>
              <a:t>kod</a:t>
            </a:r>
            <a:r>
              <a:rPr lang="en-US" dirty="0"/>
              <a:t> </a:t>
            </a:r>
            <a:r>
              <a:rPr lang="en-US" dirty="0" err="1"/>
              <a:t>pohranjivanja</a:t>
            </a:r>
            <a:r>
              <a:rPr lang="en-US" dirty="0"/>
              <a:t> </a:t>
            </a:r>
            <a:r>
              <a:rPr lang="en-US" dirty="0" err="1"/>
              <a:t>stranih</a:t>
            </a:r>
            <a:r>
              <a:rPr lang="en-US" dirty="0"/>
              <a:t> </a:t>
            </a:r>
            <a:r>
              <a:rPr lang="en-US" dirty="0" err="1"/>
              <a:t>sadržaja</a:t>
            </a:r>
            <a:r>
              <a:rPr lang="en-US" dirty="0"/>
              <a:t> - Hosting)</a:t>
            </a:r>
          </a:p>
          <a:p>
            <a:r>
              <a:rPr lang="en-US" dirty="0"/>
              <a:t>(1) </a:t>
            </a:r>
            <a:r>
              <a:rPr lang="en-US" dirty="0" err="1"/>
              <a:t>Davalac</a:t>
            </a:r>
            <a:r>
              <a:rPr lang="en-US" dirty="0"/>
              <a:t> </a:t>
            </a:r>
            <a:r>
              <a:rPr lang="en-US" dirty="0" err="1"/>
              <a:t>usluga</a:t>
            </a:r>
            <a:r>
              <a:rPr lang="en-US" dirty="0"/>
              <a:t> </a:t>
            </a:r>
            <a:r>
              <a:rPr lang="en-US" dirty="0" err="1"/>
              <a:t>koji</a:t>
            </a:r>
            <a:r>
              <a:rPr lang="en-US" dirty="0"/>
              <a:t>, od </a:t>
            </a:r>
            <a:r>
              <a:rPr lang="en-US" dirty="0" err="1"/>
              <a:t>korisnika</a:t>
            </a:r>
            <a:r>
              <a:rPr lang="en-US" dirty="0"/>
              <a:t> </a:t>
            </a:r>
            <a:r>
              <a:rPr lang="en-US" dirty="0" err="1"/>
              <a:t>osigurane</a:t>
            </a:r>
            <a:r>
              <a:rPr lang="en-US" dirty="0"/>
              <a:t> (</a:t>
            </a:r>
            <a:r>
              <a:rPr lang="en-US" dirty="0" err="1"/>
              <a:t>unesene</a:t>
            </a:r>
            <a:r>
              <a:rPr lang="en-US" dirty="0"/>
              <a:t>) </a:t>
            </a:r>
            <a:r>
              <a:rPr lang="en-US" dirty="0" err="1"/>
              <a:t>informacije</a:t>
            </a:r>
            <a:r>
              <a:rPr lang="en-US" dirty="0"/>
              <a:t> </a:t>
            </a:r>
            <a:r>
              <a:rPr lang="en-US" dirty="0" err="1"/>
              <a:t>pohrani</a:t>
            </a:r>
            <a:r>
              <a:rPr lang="en-US" dirty="0"/>
              <a:t>, </a:t>
            </a:r>
            <a:r>
              <a:rPr lang="en-US" dirty="0" err="1"/>
              <a:t>nije</a:t>
            </a:r>
            <a:r>
              <a:rPr lang="en-US" dirty="0"/>
              <a:t> </a:t>
            </a:r>
            <a:r>
              <a:rPr lang="en-US" dirty="0" err="1"/>
              <a:t>odgovoran</a:t>
            </a:r>
            <a:r>
              <a:rPr lang="en-US" dirty="0"/>
              <a:t> </a:t>
            </a:r>
            <a:r>
              <a:rPr lang="en-US" dirty="0" err="1"/>
              <a:t>za</a:t>
            </a:r>
            <a:r>
              <a:rPr lang="en-US" dirty="0"/>
              <a:t> </a:t>
            </a:r>
            <a:r>
              <a:rPr lang="en-US" dirty="0" err="1" smtClean="0"/>
              <a:t>informacije</a:t>
            </a:r>
            <a:r>
              <a:rPr lang="bs-Latn-BA" dirty="0" smtClean="0"/>
              <a:t> </a:t>
            </a:r>
            <a:r>
              <a:rPr lang="en-US" dirty="0" err="1" smtClean="0"/>
              <a:t>pohranjene</a:t>
            </a:r>
            <a:r>
              <a:rPr lang="en-US" dirty="0" smtClean="0"/>
              <a:t> </a:t>
            </a:r>
            <a:r>
              <a:rPr lang="en-US" dirty="0" err="1"/>
              <a:t>na</a:t>
            </a:r>
            <a:r>
              <a:rPr lang="en-US" dirty="0"/>
              <a:t> </a:t>
            </a:r>
            <a:r>
              <a:rPr lang="en-US" dirty="0" err="1"/>
              <a:t>zahtjev</a:t>
            </a:r>
            <a:r>
              <a:rPr lang="en-US" dirty="0"/>
              <a:t> </a:t>
            </a:r>
            <a:r>
              <a:rPr lang="en-US" dirty="0" err="1"/>
              <a:t>korisnika</a:t>
            </a:r>
            <a:r>
              <a:rPr lang="en-US" dirty="0"/>
              <a:t>, </a:t>
            </a:r>
            <a:r>
              <a:rPr lang="en-US" dirty="0" err="1"/>
              <a:t>ako</a:t>
            </a:r>
            <a:r>
              <a:rPr lang="en-US" dirty="0"/>
              <a:t> on:</a:t>
            </a:r>
          </a:p>
          <a:p>
            <a:pPr lvl="1"/>
            <a:r>
              <a:rPr lang="en-US" dirty="0"/>
              <a:t>a) </a:t>
            </a:r>
            <a:r>
              <a:rPr lang="en-US" dirty="0" err="1"/>
              <a:t>nema</a:t>
            </a:r>
            <a:r>
              <a:rPr lang="en-US" dirty="0"/>
              <a:t> </a:t>
            </a:r>
            <a:r>
              <a:rPr lang="en-US" dirty="0" err="1"/>
              <a:t>pouzdano</a:t>
            </a:r>
            <a:r>
              <a:rPr lang="en-US" dirty="0"/>
              <a:t> </a:t>
            </a:r>
            <a:r>
              <a:rPr lang="en-US" dirty="0" err="1"/>
              <a:t>saznanje</a:t>
            </a:r>
            <a:r>
              <a:rPr lang="en-US" dirty="0"/>
              <a:t> o </a:t>
            </a:r>
            <a:r>
              <a:rPr lang="en-US" dirty="0" err="1"/>
              <a:t>protupravnoj</a:t>
            </a:r>
            <a:r>
              <a:rPr lang="en-US" dirty="0"/>
              <a:t> </a:t>
            </a:r>
            <a:r>
              <a:rPr lang="en-US" dirty="0" err="1"/>
              <a:t>aktivnosti</a:t>
            </a:r>
            <a:r>
              <a:rPr lang="en-US" dirty="0"/>
              <a:t> </a:t>
            </a:r>
            <a:r>
              <a:rPr lang="en-US" dirty="0" err="1"/>
              <a:t>ili</a:t>
            </a:r>
            <a:r>
              <a:rPr lang="en-US" dirty="0"/>
              <a:t> </a:t>
            </a:r>
            <a:r>
              <a:rPr lang="en-US" dirty="0" err="1"/>
              <a:t>informaciji</a:t>
            </a:r>
            <a:r>
              <a:rPr lang="en-US" dirty="0"/>
              <a:t>, </a:t>
            </a:r>
            <a:r>
              <a:rPr lang="en-US" dirty="0" err="1"/>
              <a:t>i</a:t>
            </a:r>
            <a:r>
              <a:rPr lang="en-US" dirty="0"/>
              <a:t> </a:t>
            </a:r>
            <a:r>
              <a:rPr lang="en-US" dirty="0" err="1"/>
              <a:t>iz</a:t>
            </a:r>
            <a:r>
              <a:rPr lang="en-US" dirty="0"/>
              <a:t> </a:t>
            </a:r>
            <a:r>
              <a:rPr lang="en-US" dirty="0" err="1"/>
              <a:t>zahtjeva</a:t>
            </a:r>
            <a:r>
              <a:rPr lang="en-US" dirty="0"/>
              <a:t> </a:t>
            </a:r>
            <a:r>
              <a:rPr lang="en-US" dirty="0" err="1"/>
              <a:t>za</a:t>
            </a:r>
            <a:r>
              <a:rPr lang="en-US" dirty="0"/>
              <a:t> </a:t>
            </a:r>
            <a:r>
              <a:rPr lang="en-US" dirty="0" err="1"/>
              <a:t>naknadu</a:t>
            </a:r>
            <a:r>
              <a:rPr lang="en-US" dirty="0"/>
              <a:t> </a:t>
            </a:r>
            <a:r>
              <a:rPr lang="en-US" dirty="0" err="1"/>
              <a:t>štete</a:t>
            </a:r>
            <a:r>
              <a:rPr lang="en-US" dirty="0"/>
              <a:t>, </a:t>
            </a:r>
            <a:r>
              <a:rPr lang="en-US" dirty="0" err="1" smtClean="0"/>
              <a:t>također</a:t>
            </a:r>
            <a:r>
              <a:rPr lang="en-US" dirty="0" smtClean="0"/>
              <a:t>,</a:t>
            </a:r>
            <a:r>
              <a:rPr lang="bs-Latn-BA" dirty="0" smtClean="0"/>
              <a:t> </a:t>
            </a:r>
            <a:r>
              <a:rPr lang="en-US" dirty="0" err="1" smtClean="0"/>
              <a:t>nije</a:t>
            </a:r>
            <a:r>
              <a:rPr lang="en-US" dirty="0" smtClean="0"/>
              <a:t> </a:t>
            </a:r>
            <a:r>
              <a:rPr lang="en-US" dirty="0" err="1"/>
              <a:t>upoznat</a:t>
            </a:r>
            <a:r>
              <a:rPr lang="en-US" dirty="0"/>
              <a:t> s </a:t>
            </a:r>
            <a:r>
              <a:rPr lang="en-US" dirty="0" err="1"/>
              <a:t>činjenicama</a:t>
            </a:r>
            <a:r>
              <a:rPr lang="en-US" dirty="0"/>
              <a:t> </a:t>
            </a:r>
            <a:r>
              <a:rPr lang="en-US" dirty="0" err="1"/>
              <a:t>ili</a:t>
            </a:r>
            <a:r>
              <a:rPr lang="en-US" dirty="0"/>
              <a:t> </a:t>
            </a:r>
            <a:r>
              <a:rPr lang="en-US" dirty="0" err="1"/>
              <a:t>okolnostima</a:t>
            </a:r>
            <a:r>
              <a:rPr lang="en-US" dirty="0"/>
              <a:t> </a:t>
            </a:r>
            <a:r>
              <a:rPr lang="en-US" dirty="0" err="1"/>
              <a:t>iz</a:t>
            </a:r>
            <a:r>
              <a:rPr lang="en-US" dirty="0"/>
              <a:t> </a:t>
            </a:r>
            <a:r>
              <a:rPr lang="en-US" dirty="0" err="1"/>
              <a:t>kojih</a:t>
            </a:r>
            <a:r>
              <a:rPr lang="en-US" dirty="0"/>
              <a:t> je </a:t>
            </a:r>
            <a:r>
              <a:rPr lang="en-US" dirty="0" err="1"/>
              <a:t>očigledna</a:t>
            </a:r>
            <a:r>
              <a:rPr lang="en-US" dirty="0"/>
              <a:t> </a:t>
            </a:r>
            <a:r>
              <a:rPr lang="en-US" dirty="0" err="1"/>
              <a:t>protupravna</a:t>
            </a:r>
            <a:r>
              <a:rPr lang="en-US" dirty="0"/>
              <a:t> </a:t>
            </a:r>
            <a:r>
              <a:rPr lang="en-US" dirty="0" err="1"/>
              <a:t>aktivnost</a:t>
            </a:r>
            <a:r>
              <a:rPr lang="en-US" dirty="0"/>
              <a:t> </a:t>
            </a:r>
            <a:r>
              <a:rPr lang="en-US" dirty="0" err="1"/>
              <a:t>ili</a:t>
            </a:r>
            <a:r>
              <a:rPr lang="en-US" dirty="0"/>
              <a:t> </a:t>
            </a:r>
            <a:r>
              <a:rPr lang="en-US" dirty="0" err="1"/>
              <a:t>informacija</a:t>
            </a:r>
            <a:r>
              <a:rPr lang="en-US" dirty="0"/>
              <a:t>, </a:t>
            </a:r>
            <a:r>
              <a:rPr lang="en-US" dirty="0" err="1"/>
              <a:t>ili</a:t>
            </a:r>
            <a:endParaRPr lang="en-US" dirty="0"/>
          </a:p>
          <a:p>
            <a:pPr lvl="1"/>
            <a:r>
              <a:rPr lang="en-US" dirty="0"/>
              <a:t>b) </a:t>
            </a:r>
            <a:r>
              <a:rPr lang="en-US" dirty="0" err="1"/>
              <a:t>čim</a:t>
            </a:r>
            <a:r>
              <a:rPr lang="en-US" dirty="0"/>
              <a:t> je </a:t>
            </a:r>
            <a:r>
              <a:rPr lang="en-US" dirty="0" err="1"/>
              <a:t>dobio</a:t>
            </a:r>
            <a:r>
              <a:rPr lang="en-US" dirty="0"/>
              <a:t> ova </a:t>
            </a:r>
            <a:r>
              <a:rPr lang="en-US" dirty="0" err="1"/>
              <a:t>saznanja</a:t>
            </a:r>
            <a:r>
              <a:rPr lang="en-US" dirty="0"/>
              <a:t> </a:t>
            </a:r>
            <a:r>
              <a:rPr lang="en-US" dirty="0" err="1"/>
              <a:t>ili</a:t>
            </a:r>
            <a:r>
              <a:rPr lang="en-US" dirty="0"/>
              <a:t> je </a:t>
            </a:r>
            <a:r>
              <a:rPr lang="en-US" dirty="0" err="1"/>
              <a:t>upoznat</a:t>
            </a:r>
            <a:r>
              <a:rPr lang="en-US" dirty="0"/>
              <a:t>, </a:t>
            </a:r>
            <a:r>
              <a:rPr lang="en-US" dirty="0" err="1"/>
              <a:t>bez</a:t>
            </a:r>
            <a:r>
              <a:rPr lang="en-US" dirty="0"/>
              <a:t> </a:t>
            </a:r>
            <a:r>
              <a:rPr lang="en-US" dirty="0" err="1"/>
              <a:t>odgađanja</a:t>
            </a:r>
            <a:r>
              <a:rPr lang="en-US" dirty="0"/>
              <a:t> </a:t>
            </a:r>
            <a:r>
              <a:rPr lang="en-US" dirty="0" err="1"/>
              <a:t>pristupi</a:t>
            </a:r>
            <a:r>
              <a:rPr lang="en-US" dirty="0"/>
              <a:t> </a:t>
            </a:r>
            <a:r>
              <a:rPr lang="en-US" dirty="0" err="1"/>
              <a:t>uklanjanju</a:t>
            </a:r>
            <a:r>
              <a:rPr lang="en-US" dirty="0"/>
              <a:t> </a:t>
            </a:r>
            <a:r>
              <a:rPr lang="en-US" dirty="0" err="1"/>
              <a:t>ili</a:t>
            </a:r>
            <a:r>
              <a:rPr lang="en-US" dirty="0"/>
              <a:t> </a:t>
            </a:r>
            <a:r>
              <a:rPr lang="en-US" dirty="0" err="1"/>
              <a:t>onemogućavanju</a:t>
            </a:r>
            <a:r>
              <a:rPr lang="en-US" dirty="0"/>
              <a:t> </a:t>
            </a:r>
            <a:r>
              <a:rPr lang="en-US" dirty="0" err="1" smtClean="0"/>
              <a:t>pristupa</a:t>
            </a:r>
            <a:r>
              <a:rPr lang="bs-Latn-BA" dirty="0" smtClean="0"/>
              <a:t> </a:t>
            </a:r>
            <a:r>
              <a:rPr lang="en-US" dirty="0" err="1" smtClean="0"/>
              <a:t>informaciji</a:t>
            </a:r>
            <a:r>
              <a:rPr lang="en-US" dirty="0"/>
              <a:t>.</a:t>
            </a:r>
          </a:p>
          <a:p>
            <a:r>
              <a:rPr lang="en-US" dirty="0"/>
              <a:t>(2) </a:t>
            </a:r>
            <a:r>
              <a:rPr lang="en-US" dirty="0" err="1"/>
              <a:t>Stav</a:t>
            </a:r>
            <a:r>
              <a:rPr lang="en-US" dirty="0"/>
              <a:t> (1) </a:t>
            </a:r>
            <a:r>
              <a:rPr lang="en-US" dirty="0" err="1"/>
              <a:t>ovog</a:t>
            </a:r>
            <a:r>
              <a:rPr lang="en-US" dirty="0"/>
              <a:t> </a:t>
            </a:r>
            <a:r>
              <a:rPr lang="en-US" dirty="0" err="1"/>
              <a:t>člana</a:t>
            </a:r>
            <a:r>
              <a:rPr lang="en-US" dirty="0"/>
              <a:t> ne </a:t>
            </a:r>
            <a:r>
              <a:rPr lang="en-US" dirty="0" err="1"/>
              <a:t>primjenjuje</a:t>
            </a:r>
            <a:r>
              <a:rPr lang="en-US" dirty="0"/>
              <a:t> se </a:t>
            </a:r>
            <a:r>
              <a:rPr lang="en-US" dirty="0" err="1"/>
              <a:t>ako</a:t>
            </a:r>
            <a:r>
              <a:rPr lang="en-US" dirty="0"/>
              <a:t> je </a:t>
            </a:r>
            <a:r>
              <a:rPr lang="en-US" dirty="0" err="1"/>
              <a:t>korisnik</a:t>
            </a:r>
            <a:r>
              <a:rPr lang="en-US" dirty="0"/>
              <a:t> </a:t>
            </a:r>
            <a:r>
              <a:rPr lang="en-US" dirty="0" err="1"/>
              <a:t>podređen</a:t>
            </a:r>
            <a:r>
              <a:rPr lang="en-US" dirty="0"/>
              <a:t> </a:t>
            </a:r>
            <a:r>
              <a:rPr lang="en-US" dirty="0" err="1"/>
              <a:t>davaocu</a:t>
            </a:r>
            <a:r>
              <a:rPr lang="en-US" dirty="0"/>
              <a:t> </a:t>
            </a:r>
            <a:r>
              <a:rPr lang="en-US" dirty="0" err="1"/>
              <a:t>usluga</a:t>
            </a:r>
            <a:r>
              <a:rPr lang="en-US" dirty="0"/>
              <a:t> </a:t>
            </a:r>
            <a:r>
              <a:rPr lang="en-US" dirty="0" err="1"/>
              <a:t>ili</a:t>
            </a:r>
            <a:r>
              <a:rPr lang="en-US" dirty="0"/>
              <a:t> je pod </a:t>
            </a:r>
            <a:r>
              <a:rPr lang="en-US" dirty="0" err="1" smtClean="0"/>
              <a:t>njegovim</a:t>
            </a:r>
            <a:r>
              <a:rPr lang="bs-Latn-BA" dirty="0" smtClean="0"/>
              <a:t> </a:t>
            </a:r>
            <a:r>
              <a:rPr lang="en-US" dirty="0" err="1" smtClean="0"/>
              <a:t>nadzorom</a:t>
            </a:r>
            <a:r>
              <a:rPr lang="en-US" dirty="0"/>
              <a:t>.</a:t>
            </a:r>
          </a:p>
        </p:txBody>
      </p:sp>
    </p:spTree>
    <p:extLst>
      <p:ext uri="{BB962C8B-B14F-4D97-AF65-F5344CB8AC3E}">
        <p14:creationId xmlns:p14="http://schemas.microsoft.com/office/powerpoint/2010/main" val="37918242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8650" y="615636"/>
            <a:ext cx="7886700" cy="1075053"/>
          </a:xfrm>
        </p:spPr>
        <p:txBody>
          <a:bodyPr/>
          <a:lstStyle/>
          <a:p>
            <a:r>
              <a:rPr lang="bs-Latn-BA" dirty="0" smtClean="0"/>
              <a:t>	prof. dr. Haris Hasić</a:t>
            </a:r>
            <a:endParaRPr lang="en-US" dirty="0"/>
          </a:p>
        </p:txBody>
      </p:sp>
      <p:sp>
        <p:nvSpPr>
          <p:cNvPr id="7" name="Content Placeholder 6"/>
          <p:cNvSpPr>
            <a:spLocks noGrp="1"/>
          </p:cNvSpPr>
          <p:nvPr>
            <p:ph sz="half" idx="1"/>
          </p:nvPr>
        </p:nvSpPr>
        <p:spPr>
          <a:xfrm>
            <a:off x="628650" y="1397001"/>
            <a:ext cx="3886200" cy="5148654"/>
          </a:xfrm>
        </p:spPr>
        <p:txBody>
          <a:bodyPr>
            <a:noAutofit/>
          </a:bodyPr>
          <a:lstStyle/>
          <a:p>
            <a:r>
              <a:rPr lang="bs-Latn-BA" sz="1700" dirty="0" smtClean="0"/>
              <a:t>Vanredni profesor na Pravnom fakultetu UNT i IBU; Prodekan za R&amp;D PFUNT</a:t>
            </a:r>
          </a:p>
          <a:p>
            <a:r>
              <a:rPr lang="bs-Latn-BA" sz="1700" dirty="0" smtClean="0"/>
              <a:t>Pravni savjetnik AMUS-a, UGIG-a, adv. kanc.; privrednih dr. i brojnih drugih </a:t>
            </a:r>
          </a:p>
          <a:p>
            <a:r>
              <a:rPr lang="bs-Latn-BA" sz="1700" dirty="0" smtClean="0"/>
              <a:t>Certificirani predavač za CEST FBiH, ADS BiH i ADS FBiH &amp; WTO etc.</a:t>
            </a:r>
          </a:p>
          <a:p>
            <a:r>
              <a:rPr lang="bs-Latn-BA" sz="1700" dirty="0" smtClean="0"/>
              <a:t>Koautor Priručnika iz intelektualnog vlasništva za sudije (2. izd.), 5 knjiga iz IP i brojnih članaka</a:t>
            </a:r>
          </a:p>
          <a:p>
            <a:r>
              <a:rPr lang="bs-Latn-BA" sz="1700" dirty="0" smtClean="0"/>
              <a:t>Položio ispit za zastupnika za industrijsko vlasništvo</a:t>
            </a:r>
          </a:p>
          <a:p>
            <a:r>
              <a:rPr lang="bs-Latn-BA" sz="1700" dirty="0" smtClean="0"/>
              <a:t>Doktorirao i magistrirao na IP temama</a:t>
            </a:r>
          </a:p>
          <a:p>
            <a:r>
              <a:rPr lang="bs-Latn-BA" sz="1700" dirty="0" smtClean="0"/>
              <a:t>Dobitnik „Oskar Danon“ nagrade za promociju autorskog prava u BiH</a:t>
            </a:r>
          </a:p>
          <a:p>
            <a:r>
              <a:rPr lang="bs-Latn-BA" sz="1700" dirty="0" smtClean="0"/>
              <a:t>Član EUIPTN-a</a:t>
            </a:r>
            <a:endParaRPr lang="en-US" sz="1700" dirty="0"/>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29150" y="1397001"/>
            <a:ext cx="3886200" cy="3886200"/>
          </a:xfrm>
        </p:spPr>
      </p:pic>
      <p:sp>
        <p:nvSpPr>
          <p:cNvPr id="12" name="TextBox 11"/>
          <p:cNvSpPr txBox="1"/>
          <p:nvPr/>
        </p:nvSpPr>
        <p:spPr>
          <a:xfrm>
            <a:off x="4780230" y="5413973"/>
            <a:ext cx="4218915" cy="923330"/>
          </a:xfrm>
          <a:prstGeom prst="rect">
            <a:avLst/>
          </a:prstGeom>
          <a:noFill/>
        </p:spPr>
        <p:txBody>
          <a:bodyPr wrap="square" rtlCol="0">
            <a:spAutoFit/>
          </a:bodyPr>
          <a:lstStyle/>
          <a:p>
            <a:r>
              <a:rPr lang="bs-Latn-BA" dirty="0" smtClean="0"/>
              <a:t>Skeniranjem qr koda možete pristupiti akademskom curriculum vitae prof. dr. Harisa Hasića</a:t>
            </a:r>
            <a:endParaRPr lang="en-US" dirty="0"/>
          </a:p>
        </p:txBody>
      </p:sp>
    </p:spTree>
    <p:extLst>
      <p:ext uri="{BB962C8B-B14F-4D97-AF65-F5344CB8AC3E}">
        <p14:creationId xmlns:p14="http://schemas.microsoft.com/office/powerpoint/2010/main" val="35133050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286" y="1004935"/>
            <a:ext cx="7112063" cy="685754"/>
          </a:xfrm>
        </p:spPr>
        <p:txBody>
          <a:bodyPr>
            <a:normAutofit fontScale="90000"/>
          </a:bodyPr>
          <a:lstStyle/>
          <a:p>
            <a:r>
              <a:rPr lang="bs-Latn-BA" dirty="0" smtClean="0"/>
              <a:t>Pravne implikacije cashing-a</a:t>
            </a:r>
            <a:endParaRPr lang="en-US" dirty="0"/>
          </a:p>
        </p:txBody>
      </p:sp>
      <p:sp>
        <p:nvSpPr>
          <p:cNvPr id="3" name="Content Placeholder 2"/>
          <p:cNvSpPr>
            <a:spLocks noGrp="1"/>
          </p:cNvSpPr>
          <p:nvPr>
            <p:ph idx="1"/>
          </p:nvPr>
        </p:nvSpPr>
        <p:spPr/>
        <p:txBody>
          <a:bodyPr>
            <a:normAutofit fontScale="70000" lnSpcReduction="20000"/>
          </a:bodyPr>
          <a:lstStyle/>
          <a:p>
            <a:r>
              <a:rPr lang="bs-Latn-BA" dirty="0" smtClean="0"/>
              <a:t>Čl. 25 ZEPPP-a</a:t>
            </a:r>
            <a:r>
              <a:rPr lang="en-US" dirty="0" smtClean="0"/>
              <a:t>(</a:t>
            </a:r>
            <a:r>
              <a:rPr lang="en-US" dirty="0" err="1" smtClean="0"/>
              <a:t>Isključenje</a:t>
            </a:r>
            <a:r>
              <a:rPr lang="en-US" dirty="0" smtClean="0"/>
              <a:t> </a:t>
            </a:r>
            <a:r>
              <a:rPr lang="en-US" dirty="0" err="1"/>
              <a:t>odgovornosti</a:t>
            </a:r>
            <a:r>
              <a:rPr lang="en-US" dirty="0"/>
              <a:t> </a:t>
            </a:r>
            <a:r>
              <a:rPr lang="en-US" dirty="0" err="1"/>
              <a:t>kod</a:t>
            </a:r>
            <a:r>
              <a:rPr lang="en-US" dirty="0"/>
              <a:t> </a:t>
            </a:r>
            <a:r>
              <a:rPr lang="en-US" dirty="0" err="1"/>
              <a:t>privremenog</a:t>
            </a:r>
            <a:r>
              <a:rPr lang="en-US" dirty="0"/>
              <a:t> (</a:t>
            </a:r>
            <a:r>
              <a:rPr lang="en-US" dirty="0" err="1"/>
              <a:t>prolaznog</a:t>
            </a:r>
            <a:r>
              <a:rPr lang="en-US" dirty="0"/>
              <a:t>) </a:t>
            </a:r>
            <a:r>
              <a:rPr lang="en-US" dirty="0" err="1"/>
              <a:t>pohranjivanja</a:t>
            </a:r>
            <a:r>
              <a:rPr lang="en-US" dirty="0"/>
              <a:t> - Cashing)</a:t>
            </a:r>
          </a:p>
          <a:p>
            <a:r>
              <a:rPr lang="en-US" dirty="0" err="1"/>
              <a:t>Davalac</a:t>
            </a:r>
            <a:r>
              <a:rPr lang="en-US" dirty="0"/>
              <a:t> </a:t>
            </a:r>
            <a:r>
              <a:rPr lang="en-US" dirty="0" err="1"/>
              <a:t>usluga</a:t>
            </a:r>
            <a:r>
              <a:rPr lang="en-US" dirty="0"/>
              <a:t> </a:t>
            </a:r>
            <a:r>
              <a:rPr lang="en-US" dirty="0" err="1"/>
              <a:t>koji</a:t>
            </a:r>
            <a:r>
              <a:rPr lang="en-US" dirty="0"/>
              <a:t>, od </a:t>
            </a:r>
            <a:r>
              <a:rPr lang="en-US" dirty="0" err="1"/>
              <a:t>korisnika</a:t>
            </a:r>
            <a:r>
              <a:rPr lang="en-US" dirty="0"/>
              <a:t> </a:t>
            </a:r>
            <a:r>
              <a:rPr lang="en-US" dirty="0" err="1"/>
              <a:t>osigurane</a:t>
            </a:r>
            <a:r>
              <a:rPr lang="en-US" dirty="0"/>
              <a:t> (</a:t>
            </a:r>
            <a:r>
              <a:rPr lang="en-US" dirty="0" err="1"/>
              <a:t>unesene</a:t>
            </a:r>
            <a:r>
              <a:rPr lang="en-US" dirty="0"/>
              <a:t>) </a:t>
            </a:r>
            <a:r>
              <a:rPr lang="en-US" dirty="0" err="1"/>
              <a:t>informacije</a:t>
            </a:r>
            <a:r>
              <a:rPr lang="en-US" dirty="0"/>
              <a:t>, </a:t>
            </a:r>
            <a:r>
              <a:rPr lang="en-US" dirty="0" err="1"/>
              <a:t>prenosi</a:t>
            </a:r>
            <a:r>
              <a:rPr lang="en-US" dirty="0"/>
              <a:t> u </a:t>
            </a:r>
            <a:r>
              <a:rPr lang="en-US" dirty="0" err="1"/>
              <a:t>komunikacionoj</a:t>
            </a:r>
            <a:r>
              <a:rPr lang="en-US" dirty="0"/>
              <a:t> </a:t>
            </a:r>
            <a:r>
              <a:rPr lang="en-US" dirty="0" err="1"/>
              <a:t>mreži</a:t>
            </a:r>
            <a:r>
              <a:rPr lang="en-US" dirty="0"/>
              <a:t>, </a:t>
            </a:r>
            <a:r>
              <a:rPr lang="en-US" dirty="0" err="1" smtClean="0"/>
              <a:t>nije</a:t>
            </a:r>
            <a:r>
              <a:rPr lang="bs-Latn-BA" dirty="0" smtClean="0"/>
              <a:t> </a:t>
            </a:r>
            <a:r>
              <a:rPr lang="en-US" dirty="0" err="1" smtClean="0"/>
              <a:t>odgovoran</a:t>
            </a:r>
            <a:r>
              <a:rPr lang="en-US" dirty="0" smtClean="0"/>
              <a:t> </a:t>
            </a:r>
            <a:r>
              <a:rPr lang="en-US" dirty="0" err="1"/>
              <a:t>za</a:t>
            </a:r>
            <a:r>
              <a:rPr lang="en-US" dirty="0"/>
              <a:t> </a:t>
            </a:r>
            <a:r>
              <a:rPr lang="en-US" dirty="0" err="1"/>
              <a:t>automatsko</a:t>
            </a:r>
            <a:r>
              <a:rPr lang="en-US" dirty="0"/>
              <a:t>, </a:t>
            </a:r>
            <a:r>
              <a:rPr lang="en-US" dirty="0" err="1"/>
              <a:t>privremeno</a:t>
            </a:r>
            <a:r>
              <a:rPr lang="en-US" dirty="0"/>
              <a:t>, </a:t>
            </a:r>
            <a:r>
              <a:rPr lang="en-US" dirty="0" err="1"/>
              <a:t>prolazno</a:t>
            </a:r>
            <a:r>
              <a:rPr lang="en-US" dirty="0"/>
              <a:t> </a:t>
            </a:r>
            <a:r>
              <a:rPr lang="en-US" dirty="0" err="1"/>
              <a:t>pohranjivanje</a:t>
            </a:r>
            <a:r>
              <a:rPr lang="en-US" dirty="0"/>
              <a:t>, </a:t>
            </a:r>
            <a:r>
              <a:rPr lang="en-US" dirty="0" err="1"/>
              <a:t>koje</a:t>
            </a:r>
            <a:r>
              <a:rPr lang="en-US" dirty="0"/>
              <a:t> </a:t>
            </a:r>
            <a:r>
              <a:rPr lang="en-US" dirty="0" err="1"/>
              <a:t>služi</a:t>
            </a:r>
            <a:r>
              <a:rPr lang="en-US" dirty="0"/>
              <a:t> </a:t>
            </a:r>
            <a:r>
              <a:rPr lang="en-US" dirty="0" err="1"/>
              <a:t>jedino</a:t>
            </a:r>
            <a:r>
              <a:rPr lang="en-US" dirty="0"/>
              <a:t> </a:t>
            </a:r>
            <a:r>
              <a:rPr lang="en-US" dirty="0" err="1"/>
              <a:t>formiranju</a:t>
            </a:r>
            <a:r>
              <a:rPr lang="en-US" dirty="0"/>
              <a:t> </a:t>
            </a:r>
            <a:r>
              <a:rPr lang="en-US" dirty="0" err="1"/>
              <a:t>efikasnog</a:t>
            </a:r>
            <a:r>
              <a:rPr lang="en-US" dirty="0"/>
              <a:t> </a:t>
            </a:r>
            <a:r>
              <a:rPr lang="en-US" dirty="0" err="1" smtClean="0"/>
              <a:t>prijenosa</a:t>
            </a:r>
            <a:r>
              <a:rPr lang="bs-Latn-BA" dirty="0" smtClean="0"/>
              <a:t> </a:t>
            </a:r>
            <a:r>
              <a:rPr lang="en-US" dirty="0" err="1" smtClean="0"/>
              <a:t>informacija</a:t>
            </a:r>
            <a:r>
              <a:rPr lang="en-US" dirty="0" smtClean="0"/>
              <a:t> </a:t>
            </a:r>
            <a:r>
              <a:rPr lang="en-US" dirty="0" err="1"/>
              <a:t>drugim</a:t>
            </a:r>
            <a:r>
              <a:rPr lang="en-US" dirty="0"/>
              <a:t> </a:t>
            </a:r>
            <a:r>
              <a:rPr lang="en-US" dirty="0" err="1"/>
              <a:t>korisnicima</a:t>
            </a:r>
            <a:r>
              <a:rPr lang="en-US" dirty="0"/>
              <a:t>, </a:t>
            </a:r>
            <a:r>
              <a:rPr lang="en-US" dirty="0" err="1"/>
              <a:t>na</a:t>
            </a:r>
            <a:r>
              <a:rPr lang="en-US" dirty="0"/>
              <a:t> </a:t>
            </a:r>
            <a:r>
              <a:rPr lang="en-US" dirty="0" err="1"/>
              <a:t>njihov</a:t>
            </a:r>
            <a:r>
              <a:rPr lang="en-US" dirty="0"/>
              <a:t> </a:t>
            </a:r>
            <a:r>
              <a:rPr lang="en-US" dirty="0" err="1"/>
              <a:t>zahtjev</a:t>
            </a:r>
            <a:r>
              <a:rPr lang="en-US" dirty="0"/>
              <a:t>, </a:t>
            </a:r>
            <a:r>
              <a:rPr lang="en-US" dirty="0" err="1"/>
              <a:t>ako</a:t>
            </a:r>
            <a:r>
              <a:rPr lang="en-US" dirty="0"/>
              <a:t> on:</a:t>
            </a:r>
          </a:p>
          <a:p>
            <a:pPr lvl="1"/>
            <a:r>
              <a:rPr lang="en-US" dirty="0"/>
              <a:t>a) ne </a:t>
            </a:r>
            <a:r>
              <a:rPr lang="en-US" dirty="0" err="1"/>
              <a:t>promijeni</a:t>
            </a:r>
            <a:r>
              <a:rPr lang="en-US" dirty="0"/>
              <a:t> </a:t>
            </a:r>
            <a:r>
              <a:rPr lang="en-US" dirty="0" err="1"/>
              <a:t>informacije</a:t>
            </a:r>
            <a:r>
              <a:rPr lang="en-US" dirty="0"/>
              <a:t>,</a:t>
            </a:r>
          </a:p>
          <a:p>
            <a:pPr lvl="1"/>
            <a:r>
              <a:rPr lang="en-US" dirty="0"/>
              <a:t>b) </a:t>
            </a:r>
            <a:r>
              <a:rPr lang="en-US" dirty="0" err="1"/>
              <a:t>postupi</a:t>
            </a:r>
            <a:r>
              <a:rPr lang="en-US" dirty="0"/>
              <a:t> u </a:t>
            </a:r>
            <a:r>
              <a:rPr lang="en-US" dirty="0" err="1"/>
              <a:t>skladu</a:t>
            </a:r>
            <a:r>
              <a:rPr lang="en-US" dirty="0"/>
              <a:t> </a:t>
            </a:r>
            <a:r>
              <a:rPr lang="en-US" dirty="0" err="1"/>
              <a:t>sa</a:t>
            </a:r>
            <a:r>
              <a:rPr lang="en-US" dirty="0"/>
              <a:t> </a:t>
            </a:r>
            <a:r>
              <a:rPr lang="en-US" dirty="0" err="1"/>
              <a:t>uvjetima</a:t>
            </a:r>
            <a:r>
              <a:rPr lang="en-US" dirty="0"/>
              <a:t> </a:t>
            </a:r>
            <a:r>
              <a:rPr lang="en-US" dirty="0" err="1"/>
              <a:t>za</a:t>
            </a:r>
            <a:r>
              <a:rPr lang="en-US" dirty="0"/>
              <a:t> </a:t>
            </a:r>
            <a:r>
              <a:rPr lang="en-US" dirty="0" err="1"/>
              <a:t>pristup</a:t>
            </a:r>
            <a:r>
              <a:rPr lang="en-US" dirty="0"/>
              <a:t> </a:t>
            </a:r>
            <a:r>
              <a:rPr lang="en-US" dirty="0" err="1"/>
              <a:t>informacijama</a:t>
            </a:r>
            <a:r>
              <a:rPr lang="en-US" dirty="0"/>
              <a:t>,</a:t>
            </a:r>
          </a:p>
          <a:p>
            <a:pPr lvl="1"/>
            <a:r>
              <a:rPr lang="en-US" dirty="0"/>
              <a:t>c) </a:t>
            </a:r>
            <a:r>
              <a:rPr lang="en-US" dirty="0" err="1"/>
              <a:t>postupi</a:t>
            </a:r>
            <a:r>
              <a:rPr lang="en-US" dirty="0"/>
              <a:t> u </a:t>
            </a:r>
            <a:r>
              <a:rPr lang="en-US" dirty="0" err="1"/>
              <a:t>skladu</a:t>
            </a:r>
            <a:r>
              <a:rPr lang="en-US" dirty="0"/>
              <a:t> s </a:t>
            </a:r>
            <a:r>
              <a:rPr lang="en-US" dirty="0" err="1"/>
              <a:t>propisima</a:t>
            </a:r>
            <a:r>
              <a:rPr lang="en-US" dirty="0"/>
              <a:t> </a:t>
            </a:r>
            <a:r>
              <a:rPr lang="en-US" dirty="0" err="1"/>
              <a:t>za</a:t>
            </a:r>
            <a:r>
              <a:rPr lang="en-US" dirty="0"/>
              <a:t> </a:t>
            </a:r>
            <a:r>
              <a:rPr lang="en-US" dirty="0" err="1"/>
              <a:t>ažuriranje</a:t>
            </a:r>
            <a:r>
              <a:rPr lang="en-US" dirty="0"/>
              <a:t> </a:t>
            </a:r>
            <a:r>
              <a:rPr lang="en-US" dirty="0" err="1"/>
              <a:t>informacija</a:t>
            </a:r>
            <a:r>
              <a:rPr lang="en-US" dirty="0"/>
              <a:t>, </a:t>
            </a:r>
            <a:r>
              <a:rPr lang="en-US" dirty="0" err="1"/>
              <a:t>utvrđenim</a:t>
            </a:r>
            <a:r>
              <a:rPr lang="en-US" dirty="0"/>
              <a:t> </a:t>
            </a:r>
            <a:r>
              <a:rPr lang="en-US" dirty="0" err="1"/>
              <a:t>općepriznatim</a:t>
            </a:r>
            <a:r>
              <a:rPr lang="en-US" dirty="0"/>
              <a:t> </a:t>
            </a:r>
            <a:r>
              <a:rPr lang="en-US" dirty="0" err="1"/>
              <a:t>industrijskim</a:t>
            </a:r>
            <a:r>
              <a:rPr lang="en-US" dirty="0"/>
              <a:t> </a:t>
            </a:r>
            <a:r>
              <a:rPr lang="en-US" dirty="0" err="1" smtClean="0"/>
              <a:t>standardima</a:t>
            </a:r>
            <a:r>
              <a:rPr lang="bs-Latn-BA" dirty="0" smtClean="0"/>
              <a:t> </a:t>
            </a:r>
            <a:r>
              <a:rPr lang="en-US" dirty="0" smtClean="0"/>
              <a:t>u </a:t>
            </a:r>
            <a:r>
              <a:rPr lang="en-US" dirty="0" err="1"/>
              <a:t>upotrebi</a:t>
            </a:r>
            <a:r>
              <a:rPr lang="en-US" dirty="0"/>
              <a:t>,</a:t>
            </a:r>
          </a:p>
          <a:p>
            <a:pPr lvl="1"/>
            <a:r>
              <a:rPr lang="en-US" dirty="0"/>
              <a:t>d) </a:t>
            </a:r>
            <a:r>
              <a:rPr lang="en-US" dirty="0" err="1"/>
              <a:t>nije</a:t>
            </a:r>
            <a:r>
              <a:rPr lang="en-US" dirty="0"/>
              <a:t> </a:t>
            </a:r>
            <a:r>
              <a:rPr lang="en-US" dirty="0" err="1"/>
              <a:t>postupio</a:t>
            </a:r>
            <a:r>
              <a:rPr lang="en-US" dirty="0"/>
              <a:t> </a:t>
            </a:r>
            <a:r>
              <a:rPr lang="en-US" dirty="0" err="1"/>
              <a:t>suprotno</a:t>
            </a:r>
            <a:r>
              <a:rPr lang="en-US" dirty="0"/>
              <a:t> </a:t>
            </a:r>
            <a:r>
              <a:rPr lang="en-US" dirty="0" err="1"/>
              <a:t>dopustivoj</a:t>
            </a:r>
            <a:r>
              <a:rPr lang="en-US" dirty="0"/>
              <a:t> </a:t>
            </a:r>
            <a:r>
              <a:rPr lang="en-US" dirty="0" err="1"/>
              <a:t>upotrebi</a:t>
            </a:r>
            <a:r>
              <a:rPr lang="en-US" dirty="0"/>
              <a:t> </a:t>
            </a:r>
            <a:r>
              <a:rPr lang="en-US" dirty="0" err="1"/>
              <a:t>tehnologije</a:t>
            </a:r>
            <a:r>
              <a:rPr lang="en-US" dirty="0"/>
              <a:t> </a:t>
            </a:r>
            <a:r>
              <a:rPr lang="en-US" dirty="0" err="1"/>
              <a:t>za</a:t>
            </a:r>
            <a:r>
              <a:rPr lang="en-US" dirty="0"/>
              <a:t> </a:t>
            </a:r>
            <a:r>
              <a:rPr lang="en-US" dirty="0" err="1"/>
              <a:t>sakupljanje</a:t>
            </a:r>
            <a:r>
              <a:rPr lang="en-US" dirty="0"/>
              <a:t> </a:t>
            </a:r>
            <a:r>
              <a:rPr lang="en-US" dirty="0" err="1"/>
              <a:t>podataka</a:t>
            </a:r>
            <a:r>
              <a:rPr lang="en-US" dirty="0"/>
              <a:t> o </a:t>
            </a:r>
            <a:r>
              <a:rPr lang="en-US" dirty="0" err="1"/>
              <a:t>korištenju</a:t>
            </a:r>
            <a:r>
              <a:rPr lang="en-US" dirty="0"/>
              <a:t> </a:t>
            </a:r>
            <a:r>
              <a:rPr lang="en-US" dirty="0" err="1"/>
              <a:t>informacija</a:t>
            </a:r>
            <a:r>
              <a:rPr lang="en-US" dirty="0" smtClean="0"/>
              <a:t>,</a:t>
            </a:r>
            <a:r>
              <a:rPr lang="bs-Latn-BA" dirty="0" smtClean="0"/>
              <a:t> </a:t>
            </a:r>
            <a:r>
              <a:rPr lang="en-US" dirty="0" err="1" smtClean="0"/>
              <a:t>utvrđenoj</a:t>
            </a:r>
            <a:r>
              <a:rPr lang="en-US" dirty="0" smtClean="0"/>
              <a:t> </a:t>
            </a:r>
            <a:r>
              <a:rPr lang="en-US" dirty="0" err="1"/>
              <a:t>općepriznatim</a:t>
            </a:r>
            <a:r>
              <a:rPr lang="en-US" dirty="0"/>
              <a:t> </a:t>
            </a:r>
            <a:r>
              <a:rPr lang="en-US" dirty="0" err="1"/>
              <a:t>industrijskim</a:t>
            </a:r>
            <a:r>
              <a:rPr lang="en-US" dirty="0"/>
              <a:t> </a:t>
            </a:r>
            <a:r>
              <a:rPr lang="en-US" dirty="0" err="1"/>
              <a:t>standardima</a:t>
            </a:r>
            <a:r>
              <a:rPr lang="en-US" dirty="0"/>
              <a:t> u </a:t>
            </a:r>
            <a:r>
              <a:rPr lang="en-US" dirty="0" err="1"/>
              <a:t>upotrebi</a:t>
            </a:r>
            <a:r>
              <a:rPr lang="en-US" dirty="0"/>
              <a:t>,</a:t>
            </a:r>
          </a:p>
          <a:p>
            <a:pPr lvl="1"/>
            <a:r>
              <a:rPr lang="en-US" dirty="0"/>
              <a:t>e) </a:t>
            </a:r>
            <a:r>
              <a:rPr lang="en-US" dirty="0" err="1"/>
              <a:t>bez</a:t>
            </a:r>
            <a:r>
              <a:rPr lang="en-US" dirty="0"/>
              <a:t> </a:t>
            </a:r>
            <a:r>
              <a:rPr lang="en-US" dirty="0" err="1"/>
              <a:t>odgađanja</a:t>
            </a:r>
            <a:r>
              <a:rPr lang="en-US" dirty="0"/>
              <a:t> </a:t>
            </a:r>
            <a:r>
              <a:rPr lang="en-US" dirty="0" err="1"/>
              <a:t>ukloni</a:t>
            </a:r>
            <a:r>
              <a:rPr lang="en-US" dirty="0"/>
              <a:t> </a:t>
            </a:r>
            <a:r>
              <a:rPr lang="en-US" dirty="0" err="1"/>
              <a:t>informacije</a:t>
            </a:r>
            <a:r>
              <a:rPr lang="en-US" dirty="0"/>
              <a:t> </a:t>
            </a:r>
            <a:r>
              <a:rPr lang="en-US" dirty="0" err="1"/>
              <a:t>koje</a:t>
            </a:r>
            <a:r>
              <a:rPr lang="en-US" dirty="0"/>
              <a:t> je </a:t>
            </a:r>
            <a:r>
              <a:rPr lang="en-US" dirty="0" err="1"/>
              <a:t>pohranio</a:t>
            </a:r>
            <a:r>
              <a:rPr lang="en-US" dirty="0"/>
              <a:t> </a:t>
            </a:r>
            <a:r>
              <a:rPr lang="en-US" dirty="0" err="1"/>
              <a:t>ili</a:t>
            </a:r>
            <a:r>
              <a:rPr lang="en-US" dirty="0"/>
              <a:t> </a:t>
            </a:r>
            <a:r>
              <a:rPr lang="en-US" dirty="0" err="1"/>
              <a:t>onemogući</a:t>
            </a:r>
            <a:r>
              <a:rPr lang="en-US" dirty="0"/>
              <a:t> </a:t>
            </a:r>
            <a:r>
              <a:rPr lang="en-US" dirty="0" err="1"/>
              <a:t>pristup</a:t>
            </a:r>
            <a:r>
              <a:rPr lang="en-US" dirty="0"/>
              <a:t> do </a:t>
            </a:r>
            <a:r>
              <a:rPr lang="en-US" dirty="0" err="1"/>
              <a:t>njih</a:t>
            </a:r>
            <a:r>
              <a:rPr lang="en-US" dirty="0"/>
              <a:t>, </a:t>
            </a:r>
            <a:r>
              <a:rPr lang="en-US" dirty="0" err="1"/>
              <a:t>čim</a:t>
            </a:r>
            <a:r>
              <a:rPr lang="en-US" dirty="0"/>
              <a:t> </a:t>
            </a:r>
            <a:r>
              <a:rPr lang="en-US" dirty="0" err="1"/>
              <a:t>dobije</a:t>
            </a:r>
            <a:r>
              <a:rPr lang="en-US" dirty="0"/>
              <a:t> </a:t>
            </a:r>
            <a:r>
              <a:rPr lang="en-US" dirty="0" err="1" smtClean="0"/>
              <a:t>pouzdano</a:t>
            </a:r>
            <a:r>
              <a:rPr lang="bs-Latn-BA" dirty="0" smtClean="0"/>
              <a:t> </a:t>
            </a:r>
            <a:r>
              <a:rPr lang="en-US" dirty="0" err="1" smtClean="0"/>
              <a:t>saznanje</a:t>
            </a:r>
            <a:r>
              <a:rPr lang="en-US" dirty="0" smtClean="0"/>
              <a:t> </a:t>
            </a:r>
            <a:r>
              <a:rPr lang="en-US" dirty="0"/>
              <a:t>o tome, da je </a:t>
            </a:r>
            <a:r>
              <a:rPr lang="en-US" dirty="0" err="1"/>
              <a:t>informacija</a:t>
            </a:r>
            <a:r>
              <a:rPr lang="en-US" dirty="0"/>
              <a:t> </a:t>
            </a:r>
            <a:r>
              <a:rPr lang="en-US" dirty="0" err="1"/>
              <a:t>kod</a:t>
            </a:r>
            <a:r>
              <a:rPr lang="en-US" dirty="0"/>
              <a:t> </a:t>
            </a:r>
            <a:r>
              <a:rPr lang="en-US" dirty="0" err="1"/>
              <a:t>prvog</a:t>
            </a:r>
            <a:r>
              <a:rPr lang="en-US" dirty="0"/>
              <a:t> </a:t>
            </a:r>
            <a:r>
              <a:rPr lang="en-US" dirty="0" err="1"/>
              <a:t>izvora</a:t>
            </a:r>
            <a:r>
              <a:rPr lang="en-US" dirty="0"/>
              <a:t> </a:t>
            </a:r>
            <a:r>
              <a:rPr lang="en-US" dirty="0" err="1"/>
              <a:t>prijenosa</a:t>
            </a:r>
            <a:r>
              <a:rPr lang="en-US" dirty="0"/>
              <a:t> </a:t>
            </a:r>
            <a:r>
              <a:rPr lang="en-US" dirty="0" err="1"/>
              <a:t>uklonjena</a:t>
            </a:r>
            <a:r>
              <a:rPr lang="en-US" dirty="0"/>
              <a:t> </a:t>
            </a:r>
            <a:r>
              <a:rPr lang="en-US" dirty="0" err="1"/>
              <a:t>iz</a:t>
            </a:r>
            <a:r>
              <a:rPr lang="en-US" dirty="0"/>
              <a:t> </a:t>
            </a:r>
            <a:r>
              <a:rPr lang="en-US" dirty="0" err="1"/>
              <a:t>mreže</a:t>
            </a:r>
            <a:r>
              <a:rPr lang="en-US" dirty="0"/>
              <a:t> </a:t>
            </a:r>
            <a:r>
              <a:rPr lang="en-US" dirty="0" err="1"/>
              <a:t>ili</a:t>
            </a:r>
            <a:r>
              <a:rPr lang="en-US" dirty="0"/>
              <a:t> je </a:t>
            </a:r>
            <a:r>
              <a:rPr lang="en-US" dirty="0" err="1"/>
              <a:t>pristup</a:t>
            </a:r>
            <a:r>
              <a:rPr lang="en-US" dirty="0"/>
              <a:t> do </a:t>
            </a:r>
            <a:r>
              <a:rPr lang="en-US" dirty="0" err="1"/>
              <a:t>nje</a:t>
            </a:r>
            <a:r>
              <a:rPr lang="en-US" dirty="0"/>
              <a:t> </a:t>
            </a:r>
            <a:r>
              <a:rPr lang="en-US" dirty="0" smtClean="0"/>
              <a:t>bio</a:t>
            </a:r>
            <a:r>
              <a:rPr lang="bs-Latn-BA" dirty="0" smtClean="0"/>
              <a:t> </a:t>
            </a:r>
            <a:r>
              <a:rPr lang="en-US" dirty="0" err="1" smtClean="0"/>
              <a:t>onemogućen</a:t>
            </a:r>
            <a:r>
              <a:rPr lang="en-US" dirty="0"/>
              <a:t>, </a:t>
            </a:r>
            <a:r>
              <a:rPr lang="en-US" dirty="0" err="1"/>
              <a:t>ili</a:t>
            </a:r>
            <a:r>
              <a:rPr lang="en-US" dirty="0"/>
              <a:t> da je </a:t>
            </a:r>
            <a:r>
              <a:rPr lang="en-US" dirty="0" err="1"/>
              <a:t>sud</a:t>
            </a:r>
            <a:r>
              <a:rPr lang="en-US" dirty="0"/>
              <a:t> </a:t>
            </a:r>
            <a:r>
              <a:rPr lang="en-US" dirty="0" err="1"/>
              <a:t>ili</a:t>
            </a:r>
            <a:r>
              <a:rPr lang="en-US" dirty="0"/>
              <a:t> </a:t>
            </a:r>
            <a:r>
              <a:rPr lang="en-US" dirty="0" err="1"/>
              <a:t>drugi</a:t>
            </a:r>
            <a:r>
              <a:rPr lang="en-US" dirty="0"/>
              <a:t> </a:t>
            </a:r>
            <a:r>
              <a:rPr lang="en-US" dirty="0" err="1"/>
              <a:t>nadležni</a:t>
            </a:r>
            <a:r>
              <a:rPr lang="en-US" dirty="0"/>
              <a:t> organ </a:t>
            </a:r>
            <a:r>
              <a:rPr lang="en-US" dirty="0" err="1"/>
              <a:t>naložio</a:t>
            </a:r>
            <a:r>
              <a:rPr lang="en-US" dirty="0"/>
              <a:t> </a:t>
            </a:r>
            <a:r>
              <a:rPr lang="en-US" dirty="0" err="1"/>
              <a:t>uklanjanje</a:t>
            </a:r>
            <a:r>
              <a:rPr lang="en-US" dirty="0"/>
              <a:t> </a:t>
            </a:r>
            <a:r>
              <a:rPr lang="en-US" dirty="0" err="1"/>
              <a:t>ili</a:t>
            </a:r>
            <a:r>
              <a:rPr lang="en-US" dirty="0"/>
              <a:t> </a:t>
            </a:r>
            <a:r>
              <a:rPr lang="en-US" dirty="0" err="1"/>
              <a:t>onemogućavanje</a:t>
            </a:r>
            <a:r>
              <a:rPr lang="en-US" dirty="0"/>
              <a:t> </a:t>
            </a:r>
            <a:r>
              <a:rPr lang="en-US" dirty="0" err="1"/>
              <a:t>pristupa</a:t>
            </a:r>
            <a:r>
              <a:rPr lang="en-US" dirty="0"/>
              <a:t>.</a:t>
            </a:r>
          </a:p>
        </p:txBody>
      </p:sp>
    </p:spTree>
    <p:extLst>
      <p:ext uri="{BB962C8B-B14F-4D97-AF65-F5344CB8AC3E}">
        <p14:creationId xmlns:p14="http://schemas.microsoft.com/office/powerpoint/2010/main" val="35136771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32094" y="1023041"/>
            <a:ext cx="7483255" cy="307817"/>
          </a:xfrm>
        </p:spPr>
        <p:txBody>
          <a:bodyPr>
            <a:noAutofit/>
          </a:bodyPr>
          <a:lstStyle/>
          <a:p>
            <a:r>
              <a:rPr lang="bs-Latn-BA" sz="2400" dirty="0" smtClean="0"/>
              <a:t>Pravna odgovornost za prijenos i za pretragu podataka</a:t>
            </a:r>
            <a:endParaRPr lang="en-US" sz="2400" dirty="0"/>
          </a:p>
        </p:txBody>
      </p:sp>
      <p:sp>
        <p:nvSpPr>
          <p:cNvPr id="5" name="Content Placeholder 4"/>
          <p:cNvSpPr>
            <a:spLocks noGrp="1"/>
          </p:cNvSpPr>
          <p:nvPr>
            <p:ph sz="half" idx="1"/>
          </p:nvPr>
        </p:nvSpPr>
        <p:spPr>
          <a:xfrm>
            <a:off x="628650" y="1475716"/>
            <a:ext cx="3886200" cy="5024672"/>
          </a:xfrm>
        </p:spPr>
        <p:txBody>
          <a:bodyPr>
            <a:noAutofit/>
          </a:bodyPr>
          <a:lstStyle/>
          <a:p>
            <a:r>
              <a:rPr lang="en-US" sz="1350" dirty="0" err="1"/>
              <a:t>Član</a:t>
            </a:r>
            <a:r>
              <a:rPr lang="en-US" sz="1350" dirty="0"/>
              <a:t> 23</a:t>
            </a:r>
            <a:r>
              <a:rPr lang="en-US" sz="1350" dirty="0" smtClean="0"/>
              <a:t>.</a:t>
            </a:r>
            <a:r>
              <a:rPr lang="bs-Latn-BA" sz="1350" dirty="0" smtClean="0"/>
              <a:t> </a:t>
            </a:r>
            <a:r>
              <a:rPr lang="en-US" sz="1350" dirty="0" smtClean="0"/>
              <a:t>(</a:t>
            </a:r>
            <a:r>
              <a:rPr lang="en-US" sz="1350" dirty="0" err="1"/>
              <a:t>Isključenje</a:t>
            </a:r>
            <a:r>
              <a:rPr lang="en-US" sz="1350" dirty="0"/>
              <a:t> </a:t>
            </a:r>
            <a:r>
              <a:rPr lang="en-US" sz="1350" dirty="0" err="1"/>
              <a:t>odgovornosti</a:t>
            </a:r>
            <a:r>
              <a:rPr lang="en-US" sz="1350" dirty="0"/>
              <a:t> </a:t>
            </a:r>
            <a:r>
              <a:rPr lang="en-US" sz="1350" dirty="0" err="1"/>
              <a:t>za</a:t>
            </a:r>
            <a:r>
              <a:rPr lang="en-US" sz="1350" dirty="0"/>
              <a:t> </a:t>
            </a:r>
            <a:r>
              <a:rPr lang="en-US" sz="1350" dirty="0" err="1"/>
              <a:t>prijenos</a:t>
            </a:r>
            <a:r>
              <a:rPr lang="en-US" sz="1350" dirty="0"/>
              <a:t>)</a:t>
            </a:r>
          </a:p>
          <a:p>
            <a:r>
              <a:rPr lang="en-US" sz="1350" dirty="0"/>
              <a:t>(1) </a:t>
            </a:r>
            <a:r>
              <a:rPr lang="en-US" sz="1350" dirty="0" err="1"/>
              <a:t>Davalac</a:t>
            </a:r>
            <a:r>
              <a:rPr lang="en-US" sz="1350" dirty="0"/>
              <a:t> </a:t>
            </a:r>
            <a:r>
              <a:rPr lang="en-US" sz="1350" dirty="0" err="1"/>
              <a:t>usluga</a:t>
            </a:r>
            <a:r>
              <a:rPr lang="en-US" sz="1350" dirty="0"/>
              <a:t> </a:t>
            </a:r>
            <a:r>
              <a:rPr lang="en-US" sz="1350" dirty="0" err="1"/>
              <a:t>koji</a:t>
            </a:r>
            <a:r>
              <a:rPr lang="en-US" sz="1350" dirty="0"/>
              <a:t>, od </a:t>
            </a:r>
            <a:r>
              <a:rPr lang="en-US" sz="1350" dirty="0" err="1"/>
              <a:t>korisnika</a:t>
            </a:r>
            <a:r>
              <a:rPr lang="en-US" sz="1350" dirty="0"/>
              <a:t> </a:t>
            </a:r>
            <a:r>
              <a:rPr lang="en-US" sz="1350" dirty="0" err="1"/>
              <a:t>osigurane</a:t>
            </a:r>
            <a:r>
              <a:rPr lang="en-US" sz="1350" dirty="0"/>
              <a:t> (</a:t>
            </a:r>
            <a:r>
              <a:rPr lang="en-US" sz="1350" dirty="0" err="1"/>
              <a:t>unesene</a:t>
            </a:r>
            <a:r>
              <a:rPr lang="en-US" sz="1350" dirty="0"/>
              <a:t>) </a:t>
            </a:r>
            <a:r>
              <a:rPr lang="en-US" sz="1350" dirty="0" err="1"/>
              <a:t>informacije</a:t>
            </a:r>
            <a:r>
              <a:rPr lang="en-US" sz="1350" dirty="0"/>
              <a:t>, </a:t>
            </a:r>
            <a:r>
              <a:rPr lang="en-US" sz="1350" dirty="0" err="1"/>
              <a:t>prenosi</a:t>
            </a:r>
            <a:r>
              <a:rPr lang="en-US" sz="1350" dirty="0"/>
              <a:t> u </a:t>
            </a:r>
            <a:r>
              <a:rPr lang="en-US" sz="1350" dirty="0" err="1"/>
              <a:t>komunikacionoj</a:t>
            </a:r>
            <a:r>
              <a:rPr lang="en-US" sz="1350" dirty="0"/>
              <a:t> </a:t>
            </a:r>
            <a:r>
              <a:rPr lang="en-US" sz="1350" dirty="0" err="1"/>
              <a:t>mreži</a:t>
            </a:r>
            <a:r>
              <a:rPr lang="en-US" sz="1350" dirty="0"/>
              <a:t>, </a:t>
            </a:r>
            <a:r>
              <a:rPr lang="en-US" sz="1350" dirty="0" err="1" smtClean="0"/>
              <a:t>ili</a:t>
            </a:r>
            <a:r>
              <a:rPr lang="bs-Latn-BA" sz="1350" dirty="0" smtClean="0"/>
              <a:t> </a:t>
            </a:r>
            <a:r>
              <a:rPr lang="en-US" sz="1350" dirty="0" err="1" smtClean="0"/>
              <a:t>osigurava</a:t>
            </a:r>
            <a:r>
              <a:rPr lang="en-US" sz="1350" dirty="0" smtClean="0"/>
              <a:t> </a:t>
            </a:r>
            <a:r>
              <a:rPr lang="en-US" sz="1350" dirty="0" err="1"/>
              <a:t>pristup</a:t>
            </a:r>
            <a:r>
              <a:rPr lang="en-US" sz="1350" dirty="0"/>
              <a:t> do </a:t>
            </a:r>
            <a:r>
              <a:rPr lang="en-US" sz="1350" dirty="0" err="1"/>
              <a:t>komunikacione</a:t>
            </a:r>
            <a:r>
              <a:rPr lang="en-US" sz="1350" dirty="0"/>
              <a:t> </a:t>
            </a:r>
            <a:r>
              <a:rPr lang="en-US" sz="1350" dirty="0" err="1"/>
              <a:t>mreže</a:t>
            </a:r>
            <a:r>
              <a:rPr lang="en-US" sz="1350" dirty="0"/>
              <a:t>, </a:t>
            </a:r>
            <a:r>
              <a:rPr lang="en-US" sz="1350" dirty="0" err="1"/>
              <a:t>nije</a:t>
            </a:r>
            <a:r>
              <a:rPr lang="en-US" sz="1350" dirty="0"/>
              <a:t> </a:t>
            </a:r>
            <a:r>
              <a:rPr lang="en-US" sz="1350" dirty="0" err="1"/>
              <a:t>odgovoran</a:t>
            </a:r>
            <a:r>
              <a:rPr lang="en-US" sz="1350" dirty="0"/>
              <a:t> </a:t>
            </a:r>
            <a:r>
              <a:rPr lang="en-US" sz="1350" dirty="0" err="1"/>
              <a:t>za</a:t>
            </a:r>
            <a:r>
              <a:rPr lang="en-US" sz="1350" dirty="0"/>
              <a:t> </a:t>
            </a:r>
            <a:r>
              <a:rPr lang="en-US" sz="1350" dirty="0" err="1"/>
              <a:t>informacije</a:t>
            </a:r>
            <a:r>
              <a:rPr lang="en-US" sz="1350" dirty="0"/>
              <a:t> </a:t>
            </a:r>
            <a:r>
              <a:rPr lang="en-US" sz="1350" dirty="0" err="1"/>
              <a:t>koje</a:t>
            </a:r>
            <a:r>
              <a:rPr lang="en-US" sz="1350" dirty="0"/>
              <a:t> </a:t>
            </a:r>
            <a:r>
              <a:rPr lang="en-US" sz="1350" dirty="0" err="1"/>
              <a:t>prenosi</a:t>
            </a:r>
            <a:r>
              <a:rPr lang="en-US" sz="1350" dirty="0"/>
              <a:t>, </a:t>
            </a:r>
            <a:r>
              <a:rPr lang="en-US" sz="1350" dirty="0" err="1"/>
              <a:t>ako</a:t>
            </a:r>
            <a:r>
              <a:rPr lang="en-US" sz="1350" dirty="0"/>
              <a:t> on:</a:t>
            </a:r>
          </a:p>
          <a:p>
            <a:pPr lvl="1"/>
            <a:r>
              <a:rPr lang="en-US" sz="1350" dirty="0"/>
              <a:t>a) ne </a:t>
            </a:r>
            <a:r>
              <a:rPr lang="en-US" sz="1350" dirty="0" err="1"/>
              <a:t>inicira</a:t>
            </a:r>
            <a:r>
              <a:rPr lang="en-US" sz="1350" dirty="0"/>
              <a:t> </a:t>
            </a:r>
            <a:r>
              <a:rPr lang="en-US" sz="1350" dirty="0" err="1"/>
              <a:t>prijenos</a:t>
            </a:r>
            <a:r>
              <a:rPr lang="en-US" sz="1350" dirty="0"/>
              <a:t>,</a:t>
            </a:r>
          </a:p>
          <a:p>
            <a:pPr lvl="1"/>
            <a:r>
              <a:rPr lang="en-US" sz="1350" dirty="0"/>
              <a:t>b) ne </a:t>
            </a:r>
            <a:r>
              <a:rPr lang="en-US" sz="1350" dirty="0" err="1"/>
              <a:t>izabere</a:t>
            </a:r>
            <a:r>
              <a:rPr lang="en-US" sz="1350" dirty="0"/>
              <a:t> </a:t>
            </a:r>
            <a:r>
              <a:rPr lang="en-US" sz="1350" dirty="0" err="1"/>
              <a:t>naslovnika</a:t>
            </a:r>
            <a:r>
              <a:rPr lang="en-US" sz="1350" dirty="0"/>
              <a:t> </a:t>
            </a:r>
            <a:r>
              <a:rPr lang="en-US" sz="1350" dirty="0" err="1"/>
              <a:t>prenesenih</a:t>
            </a:r>
            <a:r>
              <a:rPr lang="en-US" sz="1350" dirty="0"/>
              <a:t> </a:t>
            </a:r>
            <a:r>
              <a:rPr lang="en-US" sz="1350" dirty="0" err="1"/>
              <a:t>informacija</a:t>
            </a:r>
            <a:r>
              <a:rPr lang="en-US" sz="1350" dirty="0"/>
              <a:t>, </a:t>
            </a:r>
            <a:r>
              <a:rPr lang="en-US" sz="1350" dirty="0" err="1"/>
              <a:t>i</a:t>
            </a:r>
            <a:endParaRPr lang="en-US" sz="1350" dirty="0"/>
          </a:p>
          <a:p>
            <a:pPr lvl="1"/>
            <a:r>
              <a:rPr lang="en-US" sz="1350" dirty="0"/>
              <a:t>c) ne </a:t>
            </a:r>
            <a:r>
              <a:rPr lang="en-US" sz="1350" dirty="0" err="1"/>
              <a:t>izabere</a:t>
            </a:r>
            <a:r>
              <a:rPr lang="en-US" sz="1350" dirty="0"/>
              <a:t> </a:t>
            </a:r>
            <a:r>
              <a:rPr lang="en-US" sz="1350" dirty="0" err="1"/>
              <a:t>niti</a:t>
            </a:r>
            <a:r>
              <a:rPr lang="en-US" sz="1350" dirty="0"/>
              <a:t> </a:t>
            </a:r>
            <a:r>
              <a:rPr lang="en-US" sz="1350" dirty="0" err="1"/>
              <a:t>promijeni</a:t>
            </a:r>
            <a:r>
              <a:rPr lang="en-US" sz="1350" dirty="0"/>
              <a:t> </a:t>
            </a:r>
            <a:r>
              <a:rPr lang="en-US" sz="1350" dirty="0" err="1"/>
              <a:t>prenesene</a:t>
            </a:r>
            <a:r>
              <a:rPr lang="en-US" sz="1350" dirty="0"/>
              <a:t> </a:t>
            </a:r>
            <a:r>
              <a:rPr lang="en-US" sz="1350" dirty="0" err="1"/>
              <a:t>informacije</a:t>
            </a:r>
            <a:r>
              <a:rPr lang="en-US" sz="1350" dirty="0"/>
              <a:t>.</a:t>
            </a:r>
          </a:p>
          <a:p>
            <a:r>
              <a:rPr lang="en-US" sz="1350" dirty="0"/>
              <a:t>(2) </a:t>
            </a:r>
            <a:r>
              <a:rPr lang="en-US" sz="1350" dirty="0" err="1"/>
              <a:t>Prijenos</a:t>
            </a:r>
            <a:r>
              <a:rPr lang="en-US" sz="1350" dirty="0"/>
              <a:t> </a:t>
            </a:r>
            <a:r>
              <a:rPr lang="en-US" sz="1350" dirty="0" err="1"/>
              <a:t>informacija</a:t>
            </a:r>
            <a:r>
              <a:rPr lang="en-US" sz="1350" dirty="0"/>
              <a:t> </a:t>
            </a:r>
            <a:r>
              <a:rPr lang="en-US" sz="1350" dirty="0" err="1"/>
              <a:t>i</a:t>
            </a:r>
            <a:r>
              <a:rPr lang="en-US" sz="1350" dirty="0"/>
              <a:t> </a:t>
            </a:r>
            <a:r>
              <a:rPr lang="en-US" sz="1350" dirty="0" err="1"/>
              <a:t>osiguravanje</a:t>
            </a:r>
            <a:r>
              <a:rPr lang="en-US" sz="1350" dirty="0"/>
              <a:t> </a:t>
            </a:r>
            <a:r>
              <a:rPr lang="en-US" sz="1350" dirty="0" err="1"/>
              <a:t>pristupa</a:t>
            </a:r>
            <a:r>
              <a:rPr lang="en-US" sz="1350" dirty="0"/>
              <a:t> u </a:t>
            </a:r>
            <a:r>
              <a:rPr lang="en-US" sz="1350" dirty="0" err="1"/>
              <a:t>smislu</a:t>
            </a:r>
            <a:r>
              <a:rPr lang="en-US" sz="1350" dirty="0"/>
              <a:t> </a:t>
            </a:r>
            <a:r>
              <a:rPr lang="en-US" sz="1350" dirty="0" err="1"/>
              <a:t>stava</a:t>
            </a:r>
            <a:r>
              <a:rPr lang="en-US" sz="1350" dirty="0"/>
              <a:t> (1) </a:t>
            </a:r>
            <a:r>
              <a:rPr lang="en-US" sz="1350" dirty="0" err="1"/>
              <a:t>ovog</a:t>
            </a:r>
            <a:r>
              <a:rPr lang="en-US" sz="1350" dirty="0"/>
              <a:t> </a:t>
            </a:r>
            <a:r>
              <a:rPr lang="en-US" sz="1350" dirty="0" err="1"/>
              <a:t>člana</a:t>
            </a:r>
            <a:r>
              <a:rPr lang="en-US" sz="1350" dirty="0"/>
              <a:t> </a:t>
            </a:r>
            <a:r>
              <a:rPr lang="en-US" sz="1350" dirty="0" err="1"/>
              <a:t>uključuje</a:t>
            </a:r>
            <a:r>
              <a:rPr lang="en-US" sz="1350" dirty="0"/>
              <a:t> </a:t>
            </a:r>
            <a:r>
              <a:rPr lang="en-US" sz="1350" dirty="0" err="1"/>
              <a:t>i</a:t>
            </a:r>
            <a:r>
              <a:rPr lang="en-US" sz="1350" dirty="0"/>
              <a:t> </a:t>
            </a:r>
            <a:r>
              <a:rPr lang="en-US" sz="1350" dirty="0" err="1" smtClean="0"/>
              <a:t>automatsko</a:t>
            </a:r>
            <a:r>
              <a:rPr lang="en-US" sz="1350" dirty="0" smtClean="0"/>
              <a:t>,</a:t>
            </a:r>
            <a:r>
              <a:rPr lang="bs-Latn-BA" sz="1350" dirty="0" smtClean="0"/>
              <a:t> </a:t>
            </a:r>
            <a:r>
              <a:rPr lang="en-US" sz="1350" dirty="0" err="1" smtClean="0"/>
              <a:t>privremeno</a:t>
            </a:r>
            <a:r>
              <a:rPr lang="en-US" sz="1350" dirty="0"/>
              <a:t>, </a:t>
            </a:r>
            <a:r>
              <a:rPr lang="en-US" sz="1350" dirty="0" err="1"/>
              <a:t>prolazno</a:t>
            </a:r>
            <a:r>
              <a:rPr lang="en-US" sz="1350" dirty="0"/>
              <a:t> </a:t>
            </a:r>
            <a:r>
              <a:rPr lang="en-US" sz="1350" dirty="0" err="1"/>
              <a:t>pohranjivanje</a:t>
            </a:r>
            <a:r>
              <a:rPr lang="en-US" sz="1350" dirty="0"/>
              <a:t> </a:t>
            </a:r>
            <a:r>
              <a:rPr lang="en-US" sz="1350" dirty="0" err="1"/>
              <a:t>informacija</a:t>
            </a:r>
            <a:r>
              <a:rPr lang="en-US" sz="1350" dirty="0"/>
              <a:t> </a:t>
            </a:r>
            <a:r>
              <a:rPr lang="en-US" sz="1350" dirty="0" err="1"/>
              <a:t>koje</a:t>
            </a:r>
            <a:r>
              <a:rPr lang="en-US" sz="1350" dirty="0"/>
              <a:t> se </a:t>
            </a:r>
            <a:r>
              <a:rPr lang="en-US" sz="1350" dirty="0" err="1"/>
              <a:t>prenose</a:t>
            </a:r>
            <a:r>
              <a:rPr lang="en-US" sz="1350" dirty="0"/>
              <a:t>, </a:t>
            </a:r>
            <a:r>
              <a:rPr lang="en-US" sz="1350" dirty="0" err="1"/>
              <a:t>ako</a:t>
            </a:r>
            <a:r>
              <a:rPr lang="en-US" sz="1350" dirty="0"/>
              <a:t> </a:t>
            </a:r>
            <a:r>
              <a:rPr lang="en-US" sz="1350" dirty="0" err="1"/>
              <a:t>ovo</a:t>
            </a:r>
            <a:r>
              <a:rPr lang="en-US" sz="1350" dirty="0"/>
              <a:t> </a:t>
            </a:r>
            <a:r>
              <a:rPr lang="en-US" sz="1350" dirty="0" err="1"/>
              <a:t>privremeno</a:t>
            </a:r>
            <a:r>
              <a:rPr lang="en-US" sz="1350" dirty="0"/>
              <a:t> </a:t>
            </a:r>
            <a:r>
              <a:rPr lang="en-US" sz="1350" dirty="0" err="1"/>
              <a:t>pohranjivanje</a:t>
            </a:r>
            <a:r>
              <a:rPr lang="en-US" sz="1350" dirty="0"/>
              <a:t> </a:t>
            </a:r>
            <a:r>
              <a:rPr lang="en-US" sz="1350" dirty="0" err="1"/>
              <a:t>služi</a:t>
            </a:r>
            <a:r>
              <a:rPr lang="en-US" sz="1350" dirty="0"/>
              <a:t> </a:t>
            </a:r>
            <a:r>
              <a:rPr lang="en-US" sz="1350" dirty="0" err="1" smtClean="0"/>
              <a:t>jedino</a:t>
            </a:r>
            <a:r>
              <a:rPr lang="bs-Latn-BA" sz="1350" dirty="0" smtClean="0"/>
              <a:t> </a:t>
            </a:r>
            <a:r>
              <a:rPr lang="en-US" sz="1350" dirty="0" err="1" smtClean="0"/>
              <a:t>za</a:t>
            </a:r>
            <a:r>
              <a:rPr lang="en-US" sz="1350" dirty="0" smtClean="0"/>
              <a:t> </a:t>
            </a:r>
            <a:r>
              <a:rPr lang="en-US" sz="1350" dirty="0" err="1"/>
              <a:t>prosljeđivanje</a:t>
            </a:r>
            <a:r>
              <a:rPr lang="en-US" sz="1350" dirty="0"/>
              <a:t> </a:t>
            </a:r>
            <a:r>
              <a:rPr lang="en-US" sz="1350" dirty="0" err="1"/>
              <a:t>prijenosa</a:t>
            </a:r>
            <a:r>
              <a:rPr lang="en-US" sz="1350" dirty="0"/>
              <a:t> u </a:t>
            </a:r>
            <a:r>
              <a:rPr lang="en-US" sz="1350" dirty="0" err="1"/>
              <a:t>komunikacionoj</a:t>
            </a:r>
            <a:r>
              <a:rPr lang="en-US" sz="1350" dirty="0"/>
              <a:t> </a:t>
            </a:r>
            <a:r>
              <a:rPr lang="en-US" sz="1350" dirty="0" err="1"/>
              <a:t>mreži</a:t>
            </a:r>
            <a:r>
              <a:rPr lang="en-US" sz="1350" dirty="0"/>
              <a:t>, </a:t>
            </a:r>
            <a:r>
              <a:rPr lang="en-US" sz="1350" dirty="0" err="1"/>
              <a:t>i</a:t>
            </a:r>
            <a:r>
              <a:rPr lang="en-US" sz="1350" dirty="0"/>
              <a:t> </a:t>
            </a:r>
            <a:r>
              <a:rPr lang="en-US" sz="1350" dirty="0" err="1"/>
              <a:t>ako</a:t>
            </a:r>
            <a:r>
              <a:rPr lang="en-US" sz="1350" dirty="0"/>
              <a:t> se </a:t>
            </a:r>
            <a:r>
              <a:rPr lang="en-US" sz="1350" dirty="0" err="1"/>
              <a:t>informacije</a:t>
            </a:r>
            <a:r>
              <a:rPr lang="en-US" sz="1350" dirty="0"/>
              <a:t> ne </a:t>
            </a:r>
            <a:r>
              <a:rPr lang="en-US" sz="1350" dirty="0" err="1"/>
              <a:t>čuvaju</a:t>
            </a:r>
            <a:r>
              <a:rPr lang="en-US" sz="1350" dirty="0"/>
              <a:t> </a:t>
            </a:r>
            <a:r>
              <a:rPr lang="en-US" sz="1350" dirty="0" err="1"/>
              <a:t>duže</a:t>
            </a:r>
            <a:r>
              <a:rPr lang="en-US" sz="1350" dirty="0"/>
              <a:t> </a:t>
            </a:r>
            <a:r>
              <a:rPr lang="en-US" sz="1350" dirty="0" err="1"/>
              <a:t>nego</a:t>
            </a:r>
            <a:r>
              <a:rPr lang="en-US" sz="1350" dirty="0"/>
              <a:t> </a:t>
            </a:r>
            <a:r>
              <a:rPr lang="en-US" sz="1350" dirty="0" err="1"/>
              <a:t>što</a:t>
            </a:r>
            <a:r>
              <a:rPr lang="en-US" sz="1350" dirty="0"/>
              <a:t> je </a:t>
            </a:r>
            <a:r>
              <a:rPr lang="en-US" sz="1350" dirty="0" smtClean="0"/>
              <a:t>to</a:t>
            </a:r>
            <a:r>
              <a:rPr lang="bs-Latn-BA" sz="1350" dirty="0" smtClean="0"/>
              <a:t> </a:t>
            </a:r>
            <a:r>
              <a:rPr lang="en-US" sz="1350" dirty="0" err="1" smtClean="0"/>
              <a:t>uobičajeno</a:t>
            </a:r>
            <a:r>
              <a:rPr lang="en-US" sz="1350" dirty="0" smtClean="0"/>
              <a:t> </a:t>
            </a:r>
            <a:r>
              <a:rPr lang="en-US" sz="1350" dirty="0" err="1"/>
              <a:t>potrebno</a:t>
            </a:r>
            <a:r>
              <a:rPr lang="en-US" sz="1350" dirty="0"/>
              <a:t> </a:t>
            </a:r>
            <a:r>
              <a:rPr lang="en-US" sz="1350" dirty="0" err="1"/>
              <a:t>za</a:t>
            </a:r>
            <a:r>
              <a:rPr lang="en-US" sz="1350" dirty="0"/>
              <a:t> </a:t>
            </a:r>
            <a:r>
              <a:rPr lang="en-US" sz="1350" dirty="0" err="1"/>
              <a:t>prijenos</a:t>
            </a:r>
            <a:r>
              <a:rPr lang="en-US" sz="1350" dirty="0"/>
              <a:t>.</a:t>
            </a:r>
          </a:p>
        </p:txBody>
      </p:sp>
      <p:sp>
        <p:nvSpPr>
          <p:cNvPr id="6" name="Content Placeholder 5"/>
          <p:cNvSpPr>
            <a:spLocks noGrp="1"/>
          </p:cNvSpPr>
          <p:nvPr>
            <p:ph sz="half" idx="2"/>
          </p:nvPr>
        </p:nvSpPr>
        <p:spPr>
          <a:xfrm>
            <a:off x="4629150" y="1475716"/>
            <a:ext cx="3886200" cy="4934137"/>
          </a:xfrm>
        </p:spPr>
        <p:txBody>
          <a:bodyPr>
            <a:normAutofit fontScale="70000" lnSpcReduction="20000"/>
          </a:bodyPr>
          <a:lstStyle/>
          <a:p>
            <a:r>
              <a:rPr lang="en-US" dirty="0" err="1"/>
              <a:t>Član</a:t>
            </a:r>
            <a:r>
              <a:rPr lang="en-US" dirty="0"/>
              <a:t> 24</a:t>
            </a:r>
            <a:r>
              <a:rPr lang="en-US" dirty="0" smtClean="0"/>
              <a:t>.</a:t>
            </a:r>
            <a:r>
              <a:rPr lang="bs-Latn-BA" dirty="0" smtClean="0"/>
              <a:t> </a:t>
            </a:r>
            <a:r>
              <a:rPr lang="en-US" dirty="0" smtClean="0"/>
              <a:t>(</a:t>
            </a:r>
            <a:r>
              <a:rPr lang="en-US" dirty="0" err="1"/>
              <a:t>Isključenje</a:t>
            </a:r>
            <a:r>
              <a:rPr lang="en-US" dirty="0"/>
              <a:t> </a:t>
            </a:r>
            <a:r>
              <a:rPr lang="en-US" dirty="0" err="1"/>
              <a:t>odgovornosti</a:t>
            </a:r>
            <a:r>
              <a:rPr lang="en-US" dirty="0"/>
              <a:t> </a:t>
            </a:r>
            <a:r>
              <a:rPr lang="en-US" dirty="0" err="1"/>
              <a:t>kod</a:t>
            </a:r>
            <a:r>
              <a:rPr lang="en-US" dirty="0"/>
              <a:t> </a:t>
            </a:r>
            <a:r>
              <a:rPr lang="en-US" dirty="0" err="1"/>
              <a:t>sredstava</a:t>
            </a:r>
            <a:r>
              <a:rPr lang="en-US" dirty="0"/>
              <a:t> </a:t>
            </a:r>
            <a:r>
              <a:rPr lang="en-US" dirty="0" err="1"/>
              <a:t>za</a:t>
            </a:r>
            <a:r>
              <a:rPr lang="en-US" dirty="0"/>
              <a:t> </a:t>
            </a:r>
            <a:r>
              <a:rPr lang="en-US" dirty="0" err="1"/>
              <a:t>pretragu</a:t>
            </a:r>
            <a:r>
              <a:rPr lang="en-US" dirty="0"/>
              <a:t>)</a:t>
            </a:r>
          </a:p>
          <a:p>
            <a:r>
              <a:rPr lang="en-US" dirty="0"/>
              <a:t>(1) </a:t>
            </a:r>
            <a:r>
              <a:rPr lang="en-US" dirty="0" err="1"/>
              <a:t>Davalac</a:t>
            </a:r>
            <a:r>
              <a:rPr lang="en-US" dirty="0"/>
              <a:t> </a:t>
            </a:r>
            <a:r>
              <a:rPr lang="en-US" dirty="0" err="1"/>
              <a:t>usluga</a:t>
            </a:r>
            <a:r>
              <a:rPr lang="en-US" dirty="0"/>
              <a:t>, </a:t>
            </a:r>
            <a:r>
              <a:rPr lang="en-US" dirty="0" err="1"/>
              <a:t>koji</a:t>
            </a:r>
            <a:r>
              <a:rPr lang="en-US" dirty="0"/>
              <a:t> </a:t>
            </a:r>
            <a:r>
              <a:rPr lang="en-US" dirty="0" err="1"/>
              <a:t>korisnicima</a:t>
            </a:r>
            <a:r>
              <a:rPr lang="en-US" dirty="0"/>
              <a:t> </a:t>
            </a:r>
            <a:r>
              <a:rPr lang="en-US" dirty="0" err="1"/>
              <a:t>stavlja</a:t>
            </a:r>
            <a:r>
              <a:rPr lang="en-US" dirty="0"/>
              <a:t> </a:t>
            </a:r>
            <a:r>
              <a:rPr lang="en-US" dirty="0" err="1"/>
              <a:t>na</a:t>
            </a:r>
            <a:r>
              <a:rPr lang="en-US" dirty="0"/>
              <a:t> </a:t>
            </a:r>
            <a:r>
              <a:rPr lang="en-US" dirty="0" err="1"/>
              <a:t>raspolaganje</a:t>
            </a:r>
            <a:r>
              <a:rPr lang="en-US" dirty="0"/>
              <a:t> </a:t>
            </a:r>
            <a:r>
              <a:rPr lang="en-US" dirty="0" err="1"/>
              <a:t>mašinu</a:t>
            </a:r>
            <a:r>
              <a:rPr lang="en-US" dirty="0"/>
              <a:t> </a:t>
            </a:r>
            <a:r>
              <a:rPr lang="en-US" dirty="0" err="1"/>
              <a:t>za</a:t>
            </a:r>
            <a:r>
              <a:rPr lang="en-US" dirty="0"/>
              <a:t> </a:t>
            </a:r>
            <a:r>
              <a:rPr lang="en-US" dirty="0" err="1"/>
              <a:t>pretrage</a:t>
            </a:r>
            <a:r>
              <a:rPr lang="en-US" dirty="0"/>
              <a:t> </a:t>
            </a:r>
            <a:r>
              <a:rPr lang="en-US" dirty="0" err="1"/>
              <a:t>i</a:t>
            </a:r>
            <a:r>
              <a:rPr lang="en-US" dirty="0"/>
              <a:t> </a:t>
            </a:r>
            <a:r>
              <a:rPr lang="en-US" dirty="0" err="1"/>
              <a:t>druga</a:t>
            </a:r>
            <a:r>
              <a:rPr lang="en-US" dirty="0"/>
              <a:t> </a:t>
            </a:r>
            <a:r>
              <a:rPr lang="en-US" dirty="0" err="1"/>
              <a:t>elektronska</a:t>
            </a:r>
            <a:r>
              <a:rPr lang="en-US" dirty="0"/>
              <a:t> </a:t>
            </a:r>
            <a:r>
              <a:rPr lang="en-US" dirty="0" err="1"/>
              <a:t>pomagala</a:t>
            </a:r>
            <a:r>
              <a:rPr lang="en-US" dirty="0"/>
              <a:t> </a:t>
            </a:r>
            <a:r>
              <a:rPr lang="en-US" dirty="0" smtClean="0"/>
              <a:t>s</a:t>
            </a:r>
            <a:r>
              <a:rPr lang="bs-Latn-BA" dirty="0" smtClean="0"/>
              <a:t> </a:t>
            </a:r>
            <a:r>
              <a:rPr lang="en-US" dirty="0" err="1" smtClean="0"/>
              <a:t>ciljem</a:t>
            </a:r>
            <a:r>
              <a:rPr lang="en-US" dirty="0" smtClean="0"/>
              <a:t> </a:t>
            </a:r>
            <a:r>
              <a:rPr lang="en-US" dirty="0" err="1"/>
              <a:t>traženja</a:t>
            </a:r>
            <a:r>
              <a:rPr lang="en-US" dirty="0"/>
              <a:t> </a:t>
            </a:r>
            <a:r>
              <a:rPr lang="en-US" dirty="0" err="1"/>
              <a:t>informacija</a:t>
            </a:r>
            <a:r>
              <a:rPr lang="en-US" dirty="0"/>
              <a:t> </a:t>
            </a:r>
            <a:r>
              <a:rPr lang="en-US" dirty="0" err="1"/>
              <a:t>trećih</a:t>
            </a:r>
            <a:r>
              <a:rPr lang="en-US" dirty="0"/>
              <a:t> </a:t>
            </a:r>
            <a:r>
              <a:rPr lang="en-US" dirty="0" err="1"/>
              <a:t>lica</a:t>
            </a:r>
            <a:r>
              <a:rPr lang="en-US" dirty="0"/>
              <a:t>, </a:t>
            </a:r>
            <a:r>
              <a:rPr lang="en-US" dirty="0" err="1"/>
              <a:t>nije</a:t>
            </a:r>
            <a:r>
              <a:rPr lang="en-US" dirty="0"/>
              <a:t> </a:t>
            </a:r>
            <a:r>
              <a:rPr lang="en-US" dirty="0" err="1"/>
              <a:t>odgovoran</a:t>
            </a:r>
            <a:r>
              <a:rPr lang="en-US" dirty="0"/>
              <a:t> </a:t>
            </a:r>
            <a:r>
              <a:rPr lang="en-US" dirty="0" err="1"/>
              <a:t>za</a:t>
            </a:r>
            <a:r>
              <a:rPr lang="en-US" dirty="0"/>
              <a:t> </a:t>
            </a:r>
            <a:r>
              <a:rPr lang="en-US" dirty="0" err="1"/>
              <a:t>informacije</a:t>
            </a:r>
            <a:r>
              <a:rPr lang="en-US" dirty="0"/>
              <a:t> </a:t>
            </a:r>
            <a:r>
              <a:rPr lang="en-US" dirty="0" err="1"/>
              <a:t>dobivene</a:t>
            </a:r>
            <a:r>
              <a:rPr lang="en-US" dirty="0"/>
              <a:t> </a:t>
            </a:r>
            <a:r>
              <a:rPr lang="en-US" dirty="0" err="1"/>
              <a:t>na</a:t>
            </a:r>
            <a:r>
              <a:rPr lang="en-US" dirty="0"/>
              <a:t> </a:t>
            </a:r>
            <a:r>
              <a:rPr lang="en-US" dirty="0" err="1"/>
              <a:t>upit</a:t>
            </a:r>
            <a:r>
              <a:rPr lang="en-US" dirty="0"/>
              <a:t>, </a:t>
            </a:r>
            <a:r>
              <a:rPr lang="en-US" dirty="0" err="1"/>
              <a:t>ako</a:t>
            </a:r>
            <a:r>
              <a:rPr lang="en-US" dirty="0"/>
              <a:t> on:</a:t>
            </a:r>
          </a:p>
          <a:p>
            <a:pPr lvl="1"/>
            <a:r>
              <a:rPr lang="en-US" dirty="0"/>
              <a:t>a) ne </a:t>
            </a:r>
            <a:r>
              <a:rPr lang="en-US" dirty="0" err="1"/>
              <a:t>inicira</a:t>
            </a:r>
            <a:r>
              <a:rPr lang="en-US" dirty="0"/>
              <a:t> </a:t>
            </a:r>
            <a:r>
              <a:rPr lang="en-US" dirty="0" err="1"/>
              <a:t>prijenos</a:t>
            </a:r>
            <a:r>
              <a:rPr lang="en-US" dirty="0"/>
              <a:t> </a:t>
            </a:r>
            <a:r>
              <a:rPr lang="en-US" dirty="0" err="1"/>
              <a:t>traženih</a:t>
            </a:r>
            <a:r>
              <a:rPr lang="en-US" dirty="0"/>
              <a:t> </a:t>
            </a:r>
            <a:r>
              <a:rPr lang="en-US" dirty="0" err="1"/>
              <a:t>informacija</a:t>
            </a:r>
            <a:r>
              <a:rPr lang="en-US" dirty="0"/>
              <a:t>,</a:t>
            </a:r>
          </a:p>
          <a:p>
            <a:pPr lvl="1"/>
            <a:r>
              <a:rPr lang="en-US" dirty="0"/>
              <a:t>b) ne </a:t>
            </a:r>
            <a:r>
              <a:rPr lang="en-US" dirty="0" err="1"/>
              <a:t>izabere</a:t>
            </a:r>
            <a:r>
              <a:rPr lang="en-US" dirty="0"/>
              <a:t> </a:t>
            </a:r>
            <a:r>
              <a:rPr lang="en-US" dirty="0" err="1"/>
              <a:t>naslovnika</a:t>
            </a:r>
            <a:r>
              <a:rPr lang="en-US" dirty="0"/>
              <a:t> </a:t>
            </a:r>
            <a:r>
              <a:rPr lang="en-US" dirty="0" err="1"/>
              <a:t>traženih</a:t>
            </a:r>
            <a:r>
              <a:rPr lang="en-US" dirty="0"/>
              <a:t> </a:t>
            </a:r>
            <a:r>
              <a:rPr lang="en-US" dirty="0" err="1"/>
              <a:t>informacija</a:t>
            </a:r>
            <a:r>
              <a:rPr lang="en-US" dirty="0"/>
              <a:t>, </a:t>
            </a:r>
            <a:r>
              <a:rPr lang="en-US" dirty="0" err="1"/>
              <a:t>i</a:t>
            </a:r>
            <a:endParaRPr lang="en-US" dirty="0"/>
          </a:p>
          <a:p>
            <a:pPr lvl="1"/>
            <a:r>
              <a:rPr lang="en-US" dirty="0"/>
              <a:t>c) ne </a:t>
            </a:r>
            <a:r>
              <a:rPr lang="en-US" dirty="0" err="1"/>
              <a:t>izabere</a:t>
            </a:r>
            <a:r>
              <a:rPr lang="en-US" dirty="0"/>
              <a:t> </a:t>
            </a:r>
            <a:r>
              <a:rPr lang="en-US" dirty="0" err="1"/>
              <a:t>niti</a:t>
            </a:r>
            <a:r>
              <a:rPr lang="en-US" dirty="0"/>
              <a:t> </a:t>
            </a:r>
            <a:r>
              <a:rPr lang="en-US" dirty="0" err="1"/>
              <a:t>promijeni</a:t>
            </a:r>
            <a:r>
              <a:rPr lang="en-US" dirty="0"/>
              <a:t> </a:t>
            </a:r>
            <a:r>
              <a:rPr lang="en-US" dirty="0" err="1"/>
              <a:t>tražene</a:t>
            </a:r>
            <a:r>
              <a:rPr lang="en-US" dirty="0"/>
              <a:t> </a:t>
            </a:r>
            <a:r>
              <a:rPr lang="en-US" dirty="0" err="1"/>
              <a:t>informacije</a:t>
            </a:r>
            <a:r>
              <a:rPr lang="en-US" dirty="0"/>
              <a:t>.</a:t>
            </a:r>
          </a:p>
          <a:p>
            <a:r>
              <a:rPr lang="en-US" dirty="0"/>
              <a:t>(2) </a:t>
            </a:r>
            <a:r>
              <a:rPr lang="en-US" dirty="0" err="1"/>
              <a:t>Stav</a:t>
            </a:r>
            <a:r>
              <a:rPr lang="en-US" dirty="0"/>
              <a:t> (1) </a:t>
            </a:r>
            <a:r>
              <a:rPr lang="en-US" dirty="0" err="1"/>
              <a:t>ovog</a:t>
            </a:r>
            <a:r>
              <a:rPr lang="en-US" dirty="0"/>
              <a:t> </a:t>
            </a:r>
            <a:r>
              <a:rPr lang="en-US" dirty="0" err="1"/>
              <a:t>člana</a:t>
            </a:r>
            <a:r>
              <a:rPr lang="en-US" dirty="0"/>
              <a:t> ne </a:t>
            </a:r>
            <a:r>
              <a:rPr lang="en-US" dirty="0" err="1"/>
              <a:t>primjenjuje</a:t>
            </a:r>
            <a:r>
              <a:rPr lang="en-US" dirty="0"/>
              <a:t> se </a:t>
            </a:r>
            <a:r>
              <a:rPr lang="en-US" dirty="0" err="1"/>
              <a:t>ako</a:t>
            </a:r>
            <a:r>
              <a:rPr lang="en-US" dirty="0"/>
              <a:t> je lice od </a:t>
            </a:r>
            <a:r>
              <a:rPr lang="en-US" dirty="0" err="1"/>
              <a:t>kojeg</a:t>
            </a:r>
            <a:r>
              <a:rPr lang="en-US" dirty="0"/>
              <a:t> </a:t>
            </a:r>
            <a:r>
              <a:rPr lang="en-US" dirty="0" err="1"/>
              <a:t>tražene</a:t>
            </a:r>
            <a:r>
              <a:rPr lang="en-US" dirty="0"/>
              <a:t> </a:t>
            </a:r>
            <a:r>
              <a:rPr lang="en-US" dirty="0" err="1"/>
              <a:t>informacije</a:t>
            </a:r>
            <a:r>
              <a:rPr lang="en-US" dirty="0"/>
              <a:t> </a:t>
            </a:r>
            <a:r>
              <a:rPr lang="en-US" dirty="0" err="1"/>
              <a:t>potiču</a:t>
            </a:r>
            <a:r>
              <a:rPr lang="en-US" dirty="0"/>
              <a:t> </a:t>
            </a:r>
            <a:r>
              <a:rPr lang="en-US" dirty="0" err="1"/>
              <a:t>podređeno</a:t>
            </a:r>
            <a:r>
              <a:rPr lang="en-US" dirty="0"/>
              <a:t> </a:t>
            </a:r>
            <a:r>
              <a:rPr lang="en-US" dirty="0" err="1" smtClean="0"/>
              <a:t>davaocu</a:t>
            </a:r>
            <a:r>
              <a:rPr lang="bs-Latn-BA" dirty="0" smtClean="0"/>
              <a:t> </a:t>
            </a:r>
            <a:r>
              <a:rPr lang="en-US" dirty="0" err="1" smtClean="0"/>
              <a:t>usluga</a:t>
            </a:r>
            <a:r>
              <a:rPr lang="en-US" dirty="0" smtClean="0"/>
              <a:t> </a:t>
            </a:r>
            <a:r>
              <a:rPr lang="en-US" dirty="0" err="1"/>
              <a:t>ili</a:t>
            </a:r>
            <a:r>
              <a:rPr lang="en-US" dirty="0"/>
              <a:t> je pod </a:t>
            </a:r>
            <a:r>
              <a:rPr lang="en-US" dirty="0" err="1"/>
              <a:t>njegovim</a:t>
            </a:r>
            <a:r>
              <a:rPr lang="en-US" dirty="0"/>
              <a:t> </a:t>
            </a:r>
            <a:r>
              <a:rPr lang="en-US" dirty="0" err="1"/>
              <a:t>nadzorom</a:t>
            </a:r>
            <a:r>
              <a:rPr lang="en-US" dirty="0"/>
              <a:t>.</a:t>
            </a:r>
          </a:p>
        </p:txBody>
      </p:sp>
    </p:spTree>
    <p:extLst>
      <p:ext uri="{BB962C8B-B14F-4D97-AF65-F5344CB8AC3E}">
        <p14:creationId xmlns:p14="http://schemas.microsoft.com/office/powerpoint/2010/main" val="13502775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3888" y="1709740"/>
            <a:ext cx="7886700" cy="2373374"/>
          </a:xfrm>
        </p:spPr>
        <p:txBody>
          <a:bodyPr/>
          <a:lstStyle/>
          <a:p>
            <a:pPr algn="ctr"/>
            <a:r>
              <a:rPr lang="bs-Latn-BA" dirty="0" smtClean="0"/>
              <a:t>Internet stranica, internet domena i ADR</a:t>
            </a:r>
            <a:endParaRPr lang="en-US" dirty="0"/>
          </a:p>
        </p:txBody>
      </p:sp>
      <p:sp>
        <p:nvSpPr>
          <p:cNvPr id="6" name="Text Placeholder 5"/>
          <p:cNvSpPr>
            <a:spLocks noGrp="1"/>
          </p:cNvSpPr>
          <p:nvPr>
            <p:ph type="body" idx="1"/>
          </p:nvPr>
        </p:nvSpPr>
        <p:spPr/>
        <p:txBody>
          <a:bodyPr>
            <a:normAutofit fontScale="85000" lnSpcReduction="10000"/>
          </a:bodyPr>
          <a:lstStyle/>
          <a:p>
            <a:r>
              <a:rPr lang="bs-Latn-BA" dirty="0" smtClean="0"/>
              <a:t>Tematski blok 3</a:t>
            </a:r>
          </a:p>
          <a:p>
            <a:r>
              <a:rPr lang="bs-Latn-BA" dirty="0" smtClean="0"/>
              <a:t>Izvori: Zakon o autorskom i srodnim pravima (Sl. glasnik BiH br. 63/10); Zakon o elektronskom pravnom i poslovnom prometu (Sl. glasnik BiH br. 88/07), Zakon o žigu (Sl. glasnik BiH br. 53/10</a:t>
            </a:r>
            <a:r>
              <a:rPr lang="bs-Latn-BA" dirty="0"/>
              <a:t>), Uniformna pravila za rješavanje sporova povodom registracije naziva domena UDRP </a:t>
            </a:r>
            <a:endParaRPr lang="en-US" dirty="0"/>
          </a:p>
        </p:txBody>
      </p:sp>
    </p:spTree>
    <p:extLst>
      <p:ext uri="{BB962C8B-B14F-4D97-AF65-F5344CB8AC3E}">
        <p14:creationId xmlns:p14="http://schemas.microsoft.com/office/powerpoint/2010/main" val="1218376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4935"/>
            <a:ext cx="7886700" cy="685754"/>
          </a:xfrm>
        </p:spPr>
        <p:txBody>
          <a:bodyPr>
            <a:noAutofit/>
          </a:bodyPr>
          <a:lstStyle/>
          <a:p>
            <a:r>
              <a:rPr lang="bs-Latn-BA" sz="2800" dirty="0" smtClean="0"/>
              <a:t>Internet stranica kao poseban predmet pravne zaštite</a:t>
            </a:r>
            <a:endParaRPr lang="en-US" sz="2800" dirty="0"/>
          </a:p>
        </p:txBody>
      </p:sp>
      <p:sp>
        <p:nvSpPr>
          <p:cNvPr id="4" name="Content Placeholder 3"/>
          <p:cNvSpPr>
            <a:spLocks noGrp="1"/>
          </p:cNvSpPr>
          <p:nvPr>
            <p:ph sz="half" idx="1"/>
          </p:nvPr>
        </p:nvSpPr>
        <p:spPr/>
        <p:txBody>
          <a:bodyPr>
            <a:normAutofit fontScale="85000" lnSpcReduction="10000"/>
          </a:bodyPr>
          <a:lstStyle/>
          <a:p>
            <a:r>
              <a:rPr lang="bs-Latn-BA" dirty="0" smtClean="0"/>
              <a:t>Internet stranica je sui generis neimenovana vrsta autorskog djela </a:t>
            </a:r>
          </a:p>
          <a:p>
            <a:r>
              <a:rPr lang="bs-Latn-BA" dirty="0" smtClean="0"/>
              <a:t>Internet stranica je posebna vrsta baze podataka</a:t>
            </a:r>
          </a:p>
          <a:p>
            <a:r>
              <a:rPr lang="bs-Latn-BA" dirty="0" smtClean="0"/>
              <a:t>Internet stranica može predstavljati „komercijalnu komunikaciju“ (IS kao komunikacija)</a:t>
            </a:r>
          </a:p>
          <a:p>
            <a:r>
              <a:rPr lang="bs-Latn-BA" dirty="0" smtClean="0"/>
              <a:t>Internet stranica može predstavljati ponudu u obligacionopravnom smislu (IS kao obaveza)</a:t>
            </a:r>
          </a:p>
          <a:p>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954249875"/>
              </p:ext>
            </p:extLst>
          </p:nvPr>
        </p:nvGraphicFramePr>
        <p:xfrm>
          <a:off x="4629150" y="1825625"/>
          <a:ext cx="38862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02284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72681" y="1176951"/>
            <a:ext cx="7886700" cy="531845"/>
          </a:xfrm>
        </p:spPr>
        <p:txBody>
          <a:bodyPr>
            <a:noAutofit/>
          </a:bodyPr>
          <a:lstStyle/>
          <a:p>
            <a:r>
              <a:rPr lang="bs-Latn-BA" sz="3600" dirty="0" smtClean="0"/>
              <a:t>Internet stranica kao a.d. i to vrsta zbirke</a:t>
            </a:r>
            <a:endParaRPr lang="en-US" sz="3600" dirty="0"/>
          </a:p>
        </p:txBody>
      </p:sp>
      <p:pic>
        <p:nvPicPr>
          <p:cNvPr id="6" name="Content Placeholder 5"/>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tretch/>
        </p:blipFill>
        <p:spPr>
          <a:xfrm>
            <a:off x="628650" y="3003372"/>
            <a:ext cx="3886200" cy="1995844"/>
          </a:xfrm>
        </p:spPr>
      </p:pic>
      <p:sp>
        <p:nvSpPr>
          <p:cNvPr id="8" name="Content Placeholder 7"/>
          <p:cNvSpPr>
            <a:spLocks noGrp="1"/>
          </p:cNvSpPr>
          <p:nvPr>
            <p:ph sz="half" idx="2"/>
          </p:nvPr>
        </p:nvSpPr>
        <p:spPr>
          <a:xfrm>
            <a:off x="4629150" y="1825624"/>
            <a:ext cx="3886200" cy="4747191"/>
          </a:xfrm>
        </p:spPr>
        <p:txBody>
          <a:bodyPr>
            <a:normAutofit fontScale="62500" lnSpcReduction="20000"/>
          </a:bodyPr>
          <a:lstStyle/>
          <a:p>
            <a:r>
              <a:rPr lang="en-US" dirty="0" err="1"/>
              <a:t>Član</a:t>
            </a:r>
            <a:r>
              <a:rPr lang="en-US" dirty="0"/>
              <a:t> 7</a:t>
            </a:r>
            <a:r>
              <a:rPr lang="en-US" dirty="0" smtClean="0"/>
              <a:t>.(</a:t>
            </a:r>
            <a:r>
              <a:rPr lang="en-US" dirty="0" err="1"/>
              <a:t>Zbirke</a:t>
            </a:r>
            <a:r>
              <a:rPr lang="en-US" dirty="0"/>
              <a:t>)</a:t>
            </a:r>
          </a:p>
          <a:p>
            <a:r>
              <a:rPr lang="en-US" dirty="0"/>
              <a:t>(1) </a:t>
            </a:r>
            <a:r>
              <a:rPr lang="en-US" dirty="0" err="1"/>
              <a:t>Autorskim</a:t>
            </a:r>
            <a:r>
              <a:rPr lang="en-US" dirty="0"/>
              <a:t> </a:t>
            </a:r>
            <a:r>
              <a:rPr lang="en-US" dirty="0" err="1"/>
              <a:t>djelom</a:t>
            </a:r>
            <a:r>
              <a:rPr lang="en-US" dirty="0"/>
              <a:t> </a:t>
            </a:r>
            <a:r>
              <a:rPr lang="en-US" dirty="0" err="1"/>
              <a:t>smatraju</a:t>
            </a:r>
            <a:r>
              <a:rPr lang="en-US" dirty="0"/>
              <a:t> se </a:t>
            </a:r>
            <a:r>
              <a:rPr lang="en-US" dirty="0" err="1"/>
              <a:t>i</a:t>
            </a:r>
            <a:r>
              <a:rPr lang="en-US" dirty="0"/>
              <a:t> </a:t>
            </a:r>
            <a:r>
              <a:rPr lang="en-US" dirty="0" err="1"/>
              <a:t>zbirke</a:t>
            </a:r>
            <a:r>
              <a:rPr lang="en-US" dirty="0"/>
              <a:t> </a:t>
            </a:r>
            <a:r>
              <a:rPr lang="en-US" dirty="0" err="1"/>
              <a:t>autorskih</a:t>
            </a:r>
            <a:r>
              <a:rPr lang="en-US" dirty="0"/>
              <a:t> </a:t>
            </a:r>
            <a:r>
              <a:rPr lang="en-US" dirty="0" err="1"/>
              <a:t>djela</a:t>
            </a:r>
            <a:r>
              <a:rPr lang="en-US" dirty="0"/>
              <a:t> </a:t>
            </a:r>
            <a:r>
              <a:rPr lang="en-US" dirty="0" err="1"/>
              <a:t>ili</a:t>
            </a:r>
            <a:r>
              <a:rPr lang="en-US" dirty="0"/>
              <a:t> </a:t>
            </a:r>
            <a:r>
              <a:rPr lang="en-US" dirty="0" err="1"/>
              <a:t>druge</a:t>
            </a:r>
            <a:r>
              <a:rPr lang="en-US" dirty="0"/>
              <a:t> </a:t>
            </a:r>
            <a:r>
              <a:rPr lang="en-US" dirty="0" err="1"/>
              <a:t>građe</a:t>
            </a:r>
            <a:r>
              <a:rPr lang="en-US" dirty="0"/>
              <a:t> (</a:t>
            </a:r>
            <a:r>
              <a:rPr lang="en-US" dirty="0" err="1"/>
              <a:t>enciklopedije</a:t>
            </a:r>
            <a:r>
              <a:rPr lang="en-US" dirty="0"/>
              <a:t>, </a:t>
            </a:r>
            <a:r>
              <a:rPr lang="en-US" dirty="0" err="1"/>
              <a:t>zbornici</a:t>
            </a:r>
            <a:r>
              <a:rPr lang="en-US" dirty="0"/>
              <a:t>, </a:t>
            </a:r>
            <a:r>
              <a:rPr lang="en-US" dirty="0" err="1"/>
              <a:t>antologije</a:t>
            </a:r>
            <a:r>
              <a:rPr lang="en-US" dirty="0"/>
              <a:t>, </a:t>
            </a:r>
            <a:r>
              <a:rPr lang="en-US" dirty="0" err="1"/>
              <a:t>zbirke</a:t>
            </a:r>
            <a:r>
              <a:rPr lang="en-US" dirty="0"/>
              <a:t> </a:t>
            </a:r>
            <a:r>
              <a:rPr lang="en-US" dirty="0" err="1"/>
              <a:t>narodnih</a:t>
            </a:r>
            <a:r>
              <a:rPr lang="en-US" dirty="0"/>
              <a:t> </a:t>
            </a:r>
            <a:r>
              <a:rPr lang="en-US" dirty="0" err="1"/>
              <a:t>književnih</a:t>
            </a:r>
            <a:r>
              <a:rPr lang="en-US" dirty="0"/>
              <a:t> </a:t>
            </a:r>
            <a:r>
              <a:rPr lang="en-US" dirty="0" err="1"/>
              <a:t>i</a:t>
            </a:r>
            <a:r>
              <a:rPr lang="en-US" dirty="0"/>
              <a:t> </a:t>
            </a:r>
            <a:r>
              <a:rPr lang="en-US" dirty="0" err="1"/>
              <a:t>umjetničkih</a:t>
            </a:r>
            <a:r>
              <a:rPr lang="en-US" dirty="0"/>
              <a:t> </a:t>
            </a:r>
            <a:r>
              <a:rPr lang="en-US" dirty="0" err="1"/>
              <a:t>tvorevina</a:t>
            </a:r>
            <a:r>
              <a:rPr lang="en-US" dirty="0"/>
              <a:t>, </a:t>
            </a:r>
            <a:r>
              <a:rPr lang="en-US" dirty="0" err="1"/>
              <a:t>zbirke</a:t>
            </a:r>
            <a:r>
              <a:rPr lang="en-US" dirty="0"/>
              <a:t> </a:t>
            </a:r>
            <a:r>
              <a:rPr lang="en-US" dirty="0" err="1"/>
              <a:t>dokumenata</a:t>
            </a:r>
            <a:r>
              <a:rPr lang="en-US" dirty="0"/>
              <a:t>, </a:t>
            </a:r>
            <a:r>
              <a:rPr lang="en-US" dirty="0" err="1"/>
              <a:t>zbirke</a:t>
            </a:r>
            <a:r>
              <a:rPr lang="en-US" dirty="0"/>
              <a:t> </a:t>
            </a:r>
            <a:r>
              <a:rPr lang="en-US" dirty="0" err="1"/>
              <a:t>sudskih</a:t>
            </a:r>
            <a:r>
              <a:rPr lang="en-US" dirty="0"/>
              <a:t> </a:t>
            </a:r>
            <a:r>
              <a:rPr lang="en-US" dirty="0" err="1"/>
              <a:t>odluka</a:t>
            </a:r>
            <a:r>
              <a:rPr lang="en-US" dirty="0"/>
              <a:t>, </a:t>
            </a:r>
            <a:r>
              <a:rPr lang="en-US" dirty="0" err="1"/>
              <a:t>baze</a:t>
            </a:r>
            <a:r>
              <a:rPr lang="en-US" dirty="0"/>
              <a:t> </a:t>
            </a:r>
            <a:r>
              <a:rPr lang="en-US" dirty="0" err="1"/>
              <a:t>podataka</a:t>
            </a:r>
            <a:r>
              <a:rPr lang="en-US" dirty="0"/>
              <a:t> </a:t>
            </a:r>
            <a:r>
              <a:rPr lang="en-US" dirty="0" err="1"/>
              <a:t>i</a:t>
            </a:r>
            <a:r>
              <a:rPr lang="en-US" dirty="0"/>
              <a:t> </a:t>
            </a:r>
            <a:r>
              <a:rPr lang="en-US" dirty="0" err="1"/>
              <a:t>slično</a:t>
            </a:r>
            <a:r>
              <a:rPr lang="en-US" dirty="0"/>
              <a:t>) </a:t>
            </a:r>
            <a:r>
              <a:rPr lang="en-US" sz="3200" u="sng" dirty="0" err="1"/>
              <a:t>koje</a:t>
            </a:r>
            <a:r>
              <a:rPr lang="en-US" sz="3200" u="sng" dirty="0"/>
              <a:t>, s </a:t>
            </a:r>
            <a:r>
              <a:rPr lang="en-US" sz="3200" u="sng" dirty="0" err="1"/>
              <a:t>obzirom</a:t>
            </a:r>
            <a:r>
              <a:rPr lang="en-US" sz="3200" u="sng" dirty="0"/>
              <a:t> </a:t>
            </a:r>
            <a:r>
              <a:rPr lang="en-US" sz="3200" u="sng" dirty="0" err="1"/>
              <a:t>na</a:t>
            </a:r>
            <a:r>
              <a:rPr lang="en-US" sz="3200" u="sng" dirty="0"/>
              <a:t> </a:t>
            </a:r>
            <a:r>
              <a:rPr lang="en-US" sz="3200" u="sng" dirty="0" err="1"/>
              <a:t>izbor</a:t>
            </a:r>
            <a:r>
              <a:rPr lang="en-US" sz="3200" u="sng" dirty="0"/>
              <a:t>, </a:t>
            </a:r>
            <a:r>
              <a:rPr lang="en-US" sz="3200" u="sng" dirty="0" err="1"/>
              <a:t>raspored</a:t>
            </a:r>
            <a:r>
              <a:rPr lang="en-US" sz="3200" u="sng" dirty="0"/>
              <a:t> </a:t>
            </a:r>
            <a:r>
              <a:rPr lang="en-US" sz="3200" u="sng" dirty="0" err="1"/>
              <a:t>ili</a:t>
            </a:r>
            <a:r>
              <a:rPr lang="en-US" sz="3200" u="sng" dirty="0"/>
              <a:t> </a:t>
            </a:r>
            <a:r>
              <a:rPr lang="en-US" sz="3200" u="sng" dirty="0" err="1"/>
              <a:t>način</a:t>
            </a:r>
            <a:r>
              <a:rPr lang="en-US" sz="3200" u="sng" dirty="0"/>
              <a:t> </a:t>
            </a:r>
            <a:r>
              <a:rPr lang="en-US" sz="3200" u="sng" dirty="0" err="1"/>
              <a:t>izlaganja</a:t>
            </a:r>
            <a:r>
              <a:rPr lang="en-US" sz="3200" u="sng" dirty="0"/>
              <a:t> </a:t>
            </a:r>
            <a:r>
              <a:rPr lang="en-US" sz="3200" u="sng" dirty="0" err="1"/>
              <a:t>svog</a:t>
            </a:r>
            <a:r>
              <a:rPr lang="en-US" sz="3200" u="sng" dirty="0"/>
              <a:t> </a:t>
            </a:r>
            <a:r>
              <a:rPr lang="en-US" sz="3200" u="sng" dirty="0" err="1"/>
              <a:t>sadržaja</a:t>
            </a:r>
            <a:r>
              <a:rPr lang="en-US" sz="3200" u="sng" dirty="0"/>
              <a:t>, </a:t>
            </a:r>
            <a:r>
              <a:rPr lang="en-US" sz="3200" u="sng" dirty="0" err="1"/>
              <a:t>predstavljaju</a:t>
            </a:r>
            <a:r>
              <a:rPr lang="en-US" sz="3200" u="sng" dirty="0"/>
              <a:t> </a:t>
            </a:r>
            <a:r>
              <a:rPr lang="en-US" sz="3200" u="sng" dirty="0" err="1"/>
              <a:t>samostalne</a:t>
            </a:r>
            <a:r>
              <a:rPr lang="en-US" sz="3200" u="sng" dirty="0"/>
              <a:t> </a:t>
            </a:r>
            <a:r>
              <a:rPr lang="en-US" sz="3200" u="sng" dirty="0" err="1"/>
              <a:t>individualne</a:t>
            </a:r>
            <a:r>
              <a:rPr lang="en-US" sz="3200" u="sng" dirty="0"/>
              <a:t> </a:t>
            </a:r>
            <a:r>
              <a:rPr lang="en-US" sz="3200" u="sng" dirty="0" err="1"/>
              <a:t>duhovne</a:t>
            </a:r>
            <a:r>
              <a:rPr lang="en-US" sz="3200" u="sng" dirty="0"/>
              <a:t> </a:t>
            </a:r>
            <a:r>
              <a:rPr lang="en-US" sz="3200" u="sng" dirty="0" err="1"/>
              <a:t>tvorevine</a:t>
            </a:r>
            <a:r>
              <a:rPr lang="en-US" sz="3200" u="sng" dirty="0"/>
              <a:t>. </a:t>
            </a:r>
          </a:p>
          <a:p>
            <a:r>
              <a:rPr lang="en-US" dirty="0"/>
              <a:t>(2) </a:t>
            </a:r>
            <a:r>
              <a:rPr lang="en-US" dirty="0" err="1"/>
              <a:t>Uključenjem</a:t>
            </a:r>
            <a:r>
              <a:rPr lang="en-US" dirty="0"/>
              <a:t> </a:t>
            </a:r>
            <a:r>
              <a:rPr lang="en-US" dirty="0" err="1"/>
              <a:t>izvornih</a:t>
            </a:r>
            <a:r>
              <a:rPr lang="en-US" dirty="0"/>
              <a:t> </a:t>
            </a:r>
            <a:r>
              <a:rPr lang="en-US" dirty="0" err="1"/>
              <a:t>djela</a:t>
            </a:r>
            <a:r>
              <a:rPr lang="en-US" dirty="0"/>
              <a:t> u </a:t>
            </a:r>
            <a:r>
              <a:rPr lang="en-US" dirty="0" err="1"/>
              <a:t>zbirku</a:t>
            </a:r>
            <a:r>
              <a:rPr lang="en-US" dirty="0"/>
              <a:t> ne </a:t>
            </a:r>
            <a:r>
              <a:rPr lang="en-US" dirty="0" err="1"/>
              <a:t>smije</a:t>
            </a:r>
            <a:r>
              <a:rPr lang="en-US" dirty="0"/>
              <a:t> se </a:t>
            </a:r>
            <a:r>
              <a:rPr lang="en-US" dirty="0" err="1"/>
              <a:t>povrijediti</a:t>
            </a:r>
            <a:r>
              <a:rPr lang="en-US" dirty="0"/>
              <a:t> </a:t>
            </a:r>
            <a:r>
              <a:rPr lang="en-US" dirty="0" err="1"/>
              <a:t>pravo</a:t>
            </a:r>
            <a:r>
              <a:rPr lang="en-US" dirty="0"/>
              <a:t> </a:t>
            </a:r>
            <a:r>
              <a:rPr lang="en-US" dirty="0" err="1"/>
              <a:t>autora</a:t>
            </a:r>
            <a:r>
              <a:rPr lang="en-US" dirty="0"/>
              <a:t> </a:t>
            </a:r>
            <a:r>
              <a:rPr lang="en-US" dirty="0" err="1"/>
              <a:t>tih</a:t>
            </a:r>
            <a:r>
              <a:rPr lang="en-US" dirty="0"/>
              <a:t> </a:t>
            </a:r>
            <a:r>
              <a:rPr lang="en-US" dirty="0" err="1"/>
              <a:t>djela</a:t>
            </a:r>
            <a:r>
              <a:rPr lang="en-US" dirty="0"/>
              <a:t>. </a:t>
            </a:r>
            <a:r>
              <a:rPr lang="en-US" dirty="0" err="1"/>
              <a:t>Uključenjem</a:t>
            </a:r>
            <a:r>
              <a:rPr lang="en-US" dirty="0"/>
              <a:t> </a:t>
            </a:r>
            <a:r>
              <a:rPr lang="en-US" dirty="0" err="1"/>
              <a:t>druge</a:t>
            </a:r>
            <a:r>
              <a:rPr lang="en-US" dirty="0"/>
              <a:t> </a:t>
            </a:r>
            <a:r>
              <a:rPr lang="en-US" dirty="0" err="1"/>
              <a:t>izvorne</a:t>
            </a:r>
            <a:r>
              <a:rPr lang="en-US" dirty="0"/>
              <a:t> </a:t>
            </a:r>
            <a:r>
              <a:rPr lang="en-US" dirty="0" err="1"/>
              <a:t>građe</a:t>
            </a:r>
            <a:r>
              <a:rPr lang="en-US" dirty="0"/>
              <a:t> u </a:t>
            </a:r>
            <a:r>
              <a:rPr lang="en-US" dirty="0" err="1"/>
              <a:t>zbirku</a:t>
            </a:r>
            <a:r>
              <a:rPr lang="en-US" dirty="0"/>
              <a:t> ta </a:t>
            </a:r>
            <a:r>
              <a:rPr lang="en-US" dirty="0" err="1"/>
              <a:t>građa</a:t>
            </a:r>
            <a:r>
              <a:rPr lang="en-US" dirty="0"/>
              <a:t> ne </a:t>
            </a:r>
            <a:r>
              <a:rPr lang="en-US" dirty="0" err="1"/>
              <a:t>postaje</a:t>
            </a:r>
            <a:r>
              <a:rPr lang="en-US" dirty="0"/>
              <a:t> </a:t>
            </a:r>
            <a:r>
              <a:rPr lang="en-US" dirty="0" err="1"/>
              <a:t>zaštićeno</a:t>
            </a:r>
            <a:r>
              <a:rPr lang="en-US" dirty="0"/>
              <a:t> </a:t>
            </a:r>
            <a:r>
              <a:rPr lang="en-US" dirty="0" err="1"/>
              <a:t>djelo</a:t>
            </a:r>
            <a:r>
              <a:rPr lang="en-US" dirty="0"/>
              <a:t>. </a:t>
            </a:r>
          </a:p>
          <a:p>
            <a:r>
              <a:rPr lang="en-US" dirty="0" smtClean="0"/>
              <a:t>(</a:t>
            </a:r>
            <a:r>
              <a:rPr lang="en-US" dirty="0"/>
              <a:t>4) </a:t>
            </a:r>
            <a:r>
              <a:rPr lang="en-US" dirty="0" err="1"/>
              <a:t>Zaštita</a:t>
            </a:r>
            <a:r>
              <a:rPr lang="en-US" dirty="0"/>
              <a:t> </a:t>
            </a:r>
            <a:r>
              <a:rPr lang="en-US" dirty="0" err="1"/>
              <a:t>prema</a:t>
            </a:r>
            <a:r>
              <a:rPr lang="en-US" dirty="0"/>
              <a:t> </a:t>
            </a:r>
            <a:r>
              <a:rPr lang="en-US" dirty="0" err="1"/>
              <a:t>ovom</a:t>
            </a:r>
            <a:r>
              <a:rPr lang="en-US" dirty="0"/>
              <a:t> </a:t>
            </a:r>
            <a:r>
              <a:rPr lang="en-US" dirty="0" err="1"/>
              <a:t>članu</a:t>
            </a:r>
            <a:r>
              <a:rPr lang="en-US" dirty="0"/>
              <a:t> ne </a:t>
            </a:r>
            <a:r>
              <a:rPr lang="en-US" dirty="0" err="1"/>
              <a:t>primjenjuje</a:t>
            </a:r>
            <a:r>
              <a:rPr lang="en-US" dirty="0"/>
              <a:t> se </a:t>
            </a:r>
            <a:r>
              <a:rPr lang="en-US" dirty="0" err="1"/>
              <a:t>na</a:t>
            </a:r>
            <a:r>
              <a:rPr lang="en-US" dirty="0"/>
              <a:t> </a:t>
            </a:r>
            <a:r>
              <a:rPr lang="en-US" dirty="0" err="1"/>
              <a:t>kompjuterske</a:t>
            </a:r>
            <a:r>
              <a:rPr lang="en-US" dirty="0"/>
              <a:t> </a:t>
            </a:r>
            <a:r>
              <a:rPr lang="en-US" dirty="0" err="1"/>
              <a:t>programe</a:t>
            </a:r>
            <a:r>
              <a:rPr lang="en-US" dirty="0"/>
              <a:t> </a:t>
            </a:r>
            <a:r>
              <a:rPr lang="en-US" dirty="0" err="1"/>
              <a:t>upotrijebljene</a:t>
            </a:r>
            <a:r>
              <a:rPr lang="en-US" dirty="0"/>
              <a:t> </a:t>
            </a:r>
            <a:r>
              <a:rPr lang="en-US" dirty="0" err="1"/>
              <a:t>za</a:t>
            </a:r>
            <a:r>
              <a:rPr lang="en-US" dirty="0"/>
              <a:t> </a:t>
            </a:r>
            <a:r>
              <a:rPr lang="en-US" dirty="0" err="1"/>
              <a:t>izradu</a:t>
            </a:r>
            <a:r>
              <a:rPr lang="en-US" dirty="0"/>
              <a:t> </a:t>
            </a:r>
            <a:r>
              <a:rPr lang="en-US" dirty="0" err="1"/>
              <a:t>ili</a:t>
            </a:r>
            <a:r>
              <a:rPr lang="en-US" dirty="0"/>
              <a:t> rad </a:t>
            </a:r>
            <a:r>
              <a:rPr lang="en-US" dirty="0" err="1"/>
              <a:t>elektronskih</a:t>
            </a:r>
            <a:r>
              <a:rPr lang="en-US" dirty="0"/>
              <a:t> </a:t>
            </a:r>
            <a:r>
              <a:rPr lang="en-US" dirty="0" err="1"/>
              <a:t>baza</a:t>
            </a:r>
            <a:r>
              <a:rPr lang="en-US" dirty="0"/>
              <a:t> </a:t>
            </a:r>
            <a:r>
              <a:rPr lang="en-US" dirty="0" err="1"/>
              <a:t>podataka</a:t>
            </a:r>
            <a:r>
              <a:rPr lang="en-US" dirty="0"/>
              <a:t>. </a:t>
            </a:r>
          </a:p>
          <a:p>
            <a:endParaRPr lang="en-US" dirty="0"/>
          </a:p>
        </p:txBody>
      </p:sp>
    </p:spTree>
    <p:extLst>
      <p:ext uri="{BB962C8B-B14F-4D97-AF65-F5344CB8AC3E}">
        <p14:creationId xmlns:p14="http://schemas.microsoft.com/office/powerpoint/2010/main" val="12977312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059255"/>
            <a:ext cx="7886700" cy="631434"/>
          </a:xfrm>
        </p:spPr>
        <p:txBody>
          <a:bodyPr>
            <a:normAutofit fontScale="90000"/>
          </a:bodyPr>
          <a:lstStyle/>
          <a:p>
            <a:pPr algn="ctr"/>
            <a:r>
              <a:rPr lang="bs-Latn-BA" dirty="0" smtClean="0"/>
              <a:t>Pojam internet domene</a:t>
            </a:r>
            <a:endParaRPr lang="bs-Latn-BA" dirty="0"/>
          </a:p>
        </p:txBody>
      </p:sp>
      <p:sp>
        <p:nvSpPr>
          <p:cNvPr id="5" name="Content Placeholder 4"/>
          <p:cNvSpPr>
            <a:spLocks noGrp="1"/>
          </p:cNvSpPr>
          <p:nvPr>
            <p:ph sz="half" idx="1"/>
          </p:nvPr>
        </p:nvSpPr>
        <p:spPr>
          <a:xfrm>
            <a:off x="628649" y="1825625"/>
            <a:ext cx="7582843" cy="1904403"/>
          </a:xfrm>
        </p:spPr>
        <p:txBody>
          <a:bodyPr>
            <a:normAutofit fontScale="92500" lnSpcReduction="20000"/>
          </a:bodyPr>
          <a:lstStyle/>
          <a:p>
            <a:r>
              <a:rPr lang="bs-Latn-BA" dirty="0" smtClean="0"/>
              <a:t>Internet domena je naziv unikatnu seriju sistematizovanih nizova brojeva koji predstavljaju „adresu“ servera odnosno računara na internetu gdje se individualni elementi internet stranice nalaze a koji se, radi lakođe korištenja mogu prikazati i alfamumerički kao što je „www.paragraf.ba“. </a:t>
            </a:r>
            <a:endParaRPr lang="bs-Latn-BA"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7290" y="3864964"/>
            <a:ext cx="8200251" cy="2668644"/>
          </a:xfrm>
        </p:spPr>
      </p:pic>
    </p:spTree>
    <p:extLst>
      <p:ext uri="{BB962C8B-B14F-4D97-AF65-F5344CB8AC3E}">
        <p14:creationId xmlns:p14="http://schemas.microsoft.com/office/powerpoint/2010/main" val="3598307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448" y="860079"/>
            <a:ext cx="7084902" cy="830610"/>
          </a:xfrm>
        </p:spPr>
        <p:txBody>
          <a:bodyPr>
            <a:normAutofit/>
          </a:bodyPr>
          <a:lstStyle/>
          <a:p>
            <a:r>
              <a:rPr lang="bs-Latn-BA" dirty="0" smtClean="0"/>
              <a:t>Registracija domene</a:t>
            </a:r>
            <a:endParaRPr lang="bs-Latn-BA"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01728" y="1623172"/>
            <a:ext cx="4010700" cy="4756244"/>
          </a:xfrm>
        </p:spPr>
      </p:pic>
      <p:sp>
        <p:nvSpPr>
          <p:cNvPr id="4" name="Content Placeholder 3"/>
          <p:cNvSpPr>
            <a:spLocks noGrp="1"/>
          </p:cNvSpPr>
          <p:nvPr>
            <p:ph sz="half" idx="2"/>
          </p:nvPr>
        </p:nvSpPr>
        <p:spPr/>
        <p:txBody>
          <a:bodyPr>
            <a:normAutofit fontScale="77500" lnSpcReduction="20000"/>
          </a:bodyPr>
          <a:lstStyle/>
          <a:p>
            <a:r>
              <a:rPr lang="en-US" dirty="0" err="1"/>
              <a:t>Korisnici</a:t>
            </a:r>
            <a:r>
              <a:rPr lang="en-US" dirty="0"/>
              <a:t> </a:t>
            </a:r>
            <a:r>
              <a:rPr lang="en-US" dirty="0" err="1"/>
              <a:t>interneta</a:t>
            </a:r>
            <a:r>
              <a:rPr lang="en-US" dirty="0"/>
              <a:t> </a:t>
            </a:r>
            <a:r>
              <a:rPr lang="en-US" dirty="0" err="1"/>
              <a:t>koji</a:t>
            </a:r>
            <a:r>
              <a:rPr lang="en-US" dirty="0"/>
              <a:t> </a:t>
            </a:r>
            <a:r>
              <a:rPr lang="en-US" dirty="0" err="1"/>
              <a:t>žele</a:t>
            </a:r>
            <a:r>
              <a:rPr lang="en-US" dirty="0"/>
              <a:t> da </a:t>
            </a:r>
            <a:r>
              <a:rPr lang="en-US" dirty="0" err="1"/>
              <a:t>drugima</a:t>
            </a:r>
            <a:r>
              <a:rPr lang="en-US" dirty="0"/>
              <a:t> </a:t>
            </a:r>
            <a:r>
              <a:rPr lang="en-US" dirty="0" err="1"/>
              <a:t>učine</a:t>
            </a:r>
            <a:r>
              <a:rPr lang="en-US" dirty="0"/>
              <a:t> </a:t>
            </a:r>
            <a:r>
              <a:rPr lang="en-US" dirty="0" err="1"/>
              <a:t>svoj</a:t>
            </a:r>
            <a:r>
              <a:rPr lang="en-US" dirty="0"/>
              <a:t> web site </a:t>
            </a:r>
            <a:r>
              <a:rPr lang="en-US" dirty="0" err="1"/>
              <a:t>dostupan</a:t>
            </a:r>
            <a:r>
              <a:rPr lang="en-US" dirty="0"/>
              <a:t> </a:t>
            </a:r>
            <a:r>
              <a:rPr lang="en-US" dirty="0" err="1"/>
              <a:t>kroz</a:t>
            </a:r>
            <a:r>
              <a:rPr lang="en-US" dirty="0"/>
              <a:t> </a:t>
            </a:r>
            <a:r>
              <a:rPr lang="en-US" dirty="0" err="1"/>
              <a:t>alfanumeričku</a:t>
            </a:r>
            <a:r>
              <a:rPr lang="en-US" dirty="0"/>
              <a:t> </a:t>
            </a:r>
            <a:r>
              <a:rPr lang="en-US" dirty="0" err="1"/>
              <a:t>dezignaciju</a:t>
            </a:r>
            <a:r>
              <a:rPr lang="en-US" dirty="0"/>
              <a:t> </a:t>
            </a:r>
            <a:r>
              <a:rPr lang="en-US" dirty="0" err="1"/>
              <a:t>moraju</a:t>
            </a:r>
            <a:r>
              <a:rPr lang="en-US" dirty="0"/>
              <a:t> </a:t>
            </a:r>
            <a:r>
              <a:rPr lang="en-US" dirty="0" err="1"/>
              <a:t>prethodno</a:t>
            </a:r>
            <a:r>
              <a:rPr lang="en-US" dirty="0"/>
              <a:t> </a:t>
            </a:r>
            <a:r>
              <a:rPr lang="en-US" dirty="0" err="1"/>
              <a:t>registrovati</a:t>
            </a:r>
            <a:r>
              <a:rPr lang="en-US" dirty="0"/>
              <a:t> </a:t>
            </a:r>
            <a:r>
              <a:rPr lang="en-US" dirty="0" err="1"/>
              <a:t>željeni</a:t>
            </a:r>
            <a:r>
              <a:rPr lang="en-US" dirty="0"/>
              <a:t> </a:t>
            </a:r>
            <a:r>
              <a:rPr lang="en-US" dirty="0" err="1"/>
              <a:t>naziv</a:t>
            </a:r>
            <a:r>
              <a:rPr lang="en-US" dirty="0"/>
              <a:t> internet </a:t>
            </a:r>
            <a:r>
              <a:rPr lang="en-US" dirty="0" err="1"/>
              <a:t>domene</a:t>
            </a:r>
            <a:r>
              <a:rPr lang="en-US" dirty="0"/>
              <a:t>. </a:t>
            </a:r>
          </a:p>
          <a:p>
            <a:r>
              <a:rPr lang="en-US" dirty="0" err="1"/>
              <a:t>Registraciju</a:t>
            </a:r>
            <a:r>
              <a:rPr lang="en-US" dirty="0"/>
              <a:t> </a:t>
            </a:r>
            <a:r>
              <a:rPr lang="en-US" dirty="0" err="1"/>
              <a:t>obavljaju</a:t>
            </a:r>
            <a:r>
              <a:rPr lang="en-US" dirty="0"/>
              <a:t> </a:t>
            </a:r>
            <a:r>
              <a:rPr lang="en-US" dirty="0" err="1"/>
              <a:t>neprofitne</a:t>
            </a:r>
            <a:r>
              <a:rPr lang="en-US" dirty="0"/>
              <a:t> </a:t>
            </a:r>
            <a:r>
              <a:rPr lang="en-US" dirty="0" err="1"/>
              <a:t>organizacije</a:t>
            </a:r>
            <a:r>
              <a:rPr lang="en-US" dirty="0"/>
              <a:t> – </a:t>
            </a:r>
            <a:r>
              <a:rPr lang="en-US" dirty="0" err="1"/>
              <a:t>registri</a:t>
            </a:r>
            <a:r>
              <a:rPr lang="en-US" dirty="0"/>
              <a:t>, </a:t>
            </a:r>
            <a:r>
              <a:rPr lang="en-US" dirty="0" err="1"/>
              <a:t>koji</a:t>
            </a:r>
            <a:r>
              <a:rPr lang="en-US" dirty="0"/>
              <a:t> </a:t>
            </a:r>
            <a:r>
              <a:rPr lang="en-US" dirty="0" err="1"/>
              <a:t>upravljaju</a:t>
            </a:r>
            <a:r>
              <a:rPr lang="en-US" dirty="0"/>
              <a:t> </a:t>
            </a:r>
            <a:r>
              <a:rPr lang="en-US" dirty="0" err="1"/>
              <a:t>domenima</a:t>
            </a:r>
            <a:r>
              <a:rPr lang="en-US" dirty="0"/>
              <a:t>, u </a:t>
            </a:r>
            <a:r>
              <a:rPr lang="en-US" dirty="0" err="1"/>
              <a:t>bih</a:t>
            </a:r>
            <a:r>
              <a:rPr lang="en-US" dirty="0"/>
              <a:t> to je </a:t>
            </a:r>
            <a:r>
              <a:rPr lang="en-US" dirty="0" err="1"/>
              <a:t>Univerzitetski</a:t>
            </a:r>
            <a:r>
              <a:rPr lang="en-US" dirty="0"/>
              <a:t> </a:t>
            </a:r>
            <a:r>
              <a:rPr lang="en-US" dirty="0" err="1"/>
              <a:t>tele-informatički</a:t>
            </a:r>
            <a:r>
              <a:rPr lang="en-US" dirty="0"/>
              <a:t> </a:t>
            </a:r>
            <a:r>
              <a:rPr lang="en-US" dirty="0" err="1"/>
              <a:t>centar</a:t>
            </a:r>
            <a:r>
              <a:rPr lang="en-US" dirty="0"/>
              <a:t> UTIC a </a:t>
            </a:r>
            <a:r>
              <a:rPr lang="en-US" dirty="0" err="1"/>
              <a:t>može</a:t>
            </a:r>
            <a:r>
              <a:rPr lang="en-US" dirty="0"/>
              <a:t> </a:t>
            </a:r>
            <a:r>
              <a:rPr lang="en-US" dirty="0" err="1"/>
              <a:t>i</a:t>
            </a:r>
            <a:r>
              <a:rPr lang="en-US" dirty="0"/>
              <a:t> </a:t>
            </a:r>
            <a:r>
              <a:rPr lang="en-US" dirty="0" err="1"/>
              <a:t>kod</a:t>
            </a:r>
            <a:r>
              <a:rPr lang="en-US" dirty="0"/>
              <a:t> </a:t>
            </a:r>
            <a:r>
              <a:rPr lang="en-US" dirty="0" err="1"/>
              <a:t>lica</a:t>
            </a:r>
            <a:r>
              <a:rPr lang="en-US" dirty="0"/>
              <a:t> </a:t>
            </a:r>
            <a:r>
              <a:rPr lang="en-US" dirty="0" err="1"/>
              <a:t>posrednika</a:t>
            </a:r>
            <a:r>
              <a:rPr lang="en-US" dirty="0"/>
              <a:t> u </a:t>
            </a:r>
            <a:r>
              <a:rPr lang="en-US" dirty="0" err="1"/>
              <a:t>pružanju</a:t>
            </a:r>
            <a:r>
              <a:rPr lang="en-US" dirty="0"/>
              <a:t> </a:t>
            </a:r>
            <a:r>
              <a:rPr lang="en-US" dirty="0" err="1"/>
              <a:t>suluge</a:t>
            </a:r>
            <a:r>
              <a:rPr lang="en-US" dirty="0"/>
              <a:t> </a:t>
            </a:r>
            <a:r>
              <a:rPr lang="en-US" dirty="0" err="1"/>
              <a:t>registracije</a:t>
            </a:r>
            <a:r>
              <a:rPr lang="en-US" dirty="0"/>
              <a:t>.</a:t>
            </a:r>
          </a:p>
          <a:p>
            <a:r>
              <a:rPr lang="en-US" dirty="0" err="1"/>
              <a:t>Pravilo</a:t>
            </a:r>
            <a:r>
              <a:rPr lang="en-US" dirty="0"/>
              <a:t> je da se </a:t>
            </a:r>
            <a:r>
              <a:rPr lang="en-US" dirty="0" err="1"/>
              <a:t>registracija</a:t>
            </a:r>
            <a:r>
              <a:rPr lang="en-US" dirty="0"/>
              <a:t> </a:t>
            </a:r>
            <a:r>
              <a:rPr lang="en-US" dirty="0" err="1"/>
              <a:t>obavlja</a:t>
            </a:r>
            <a:r>
              <a:rPr lang="en-US" dirty="0"/>
              <a:t> </a:t>
            </a:r>
            <a:r>
              <a:rPr lang="en-US" dirty="0" err="1"/>
              <a:t>primjenom</a:t>
            </a:r>
            <a:r>
              <a:rPr lang="en-US" dirty="0"/>
              <a:t> </a:t>
            </a:r>
            <a:r>
              <a:rPr lang="en-US" dirty="0" err="1"/>
              <a:t>pravila</a:t>
            </a:r>
            <a:r>
              <a:rPr lang="en-US" dirty="0"/>
              <a:t> – </a:t>
            </a:r>
            <a:r>
              <a:rPr lang="en-US" dirty="0" err="1"/>
              <a:t>prvi</a:t>
            </a:r>
            <a:r>
              <a:rPr lang="en-US" dirty="0"/>
              <a:t> u </a:t>
            </a:r>
            <a:r>
              <a:rPr lang="en-US" dirty="0" err="1"/>
              <a:t>vremenu</a:t>
            </a:r>
            <a:r>
              <a:rPr lang="en-US" dirty="0"/>
              <a:t> </a:t>
            </a:r>
            <a:r>
              <a:rPr lang="en-US" dirty="0" err="1"/>
              <a:t>jači</a:t>
            </a:r>
            <a:r>
              <a:rPr lang="en-US" dirty="0"/>
              <a:t> u </a:t>
            </a:r>
            <a:r>
              <a:rPr lang="en-US" dirty="0" err="1"/>
              <a:t>pravu</a:t>
            </a:r>
            <a:r>
              <a:rPr lang="en-US" dirty="0"/>
              <a:t>.</a:t>
            </a:r>
          </a:p>
          <a:p>
            <a:endParaRPr lang="en-US" dirty="0"/>
          </a:p>
        </p:txBody>
      </p:sp>
    </p:spTree>
    <p:extLst>
      <p:ext uri="{BB962C8B-B14F-4D97-AF65-F5344CB8AC3E}">
        <p14:creationId xmlns:p14="http://schemas.microsoft.com/office/powerpoint/2010/main" val="1739632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148" y="1231271"/>
            <a:ext cx="7474201" cy="459418"/>
          </a:xfrm>
        </p:spPr>
        <p:txBody>
          <a:bodyPr>
            <a:normAutofit fontScale="90000"/>
          </a:bodyPr>
          <a:lstStyle/>
          <a:p>
            <a:r>
              <a:rPr lang="bs-Latn-BA" dirty="0" smtClean="0"/>
              <a:t>Pravna priroda registrovane domene</a:t>
            </a:r>
            <a:endParaRPr lang="bs-Latn-BA" dirty="0"/>
          </a:p>
        </p:txBody>
      </p:sp>
      <p:sp>
        <p:nvSpPr>
          <p:cNvPr id="3" name="Content Placeholder 2"/>
          <p:cNvSpPr>
            <a:spLocks noGrp="1"/>
          </p:cNvSpPr>
          <p:nvPr>
            <p:ph idx="1"/>
          </p:nvPr>
        </p:nvSpPr>
        <p:spPr>
          <a:xfrm>
            <a:off x="628650" y="1928387"/>
            <a:ext cx="7886700" cy="4248575"/>
          </a:xfrm>
        </p:spPr>
        <p:txBody>
          <a:bodyPr>
            <a:normAutofit fontScale="70000" lnSpcReduction="20000"/>
          </a:bodyPr>
          <a:lstStyle/>
          <a:p>
            <a:r>
              <a:rPr lang="bs-Latn-BA" dirty="0" smtClean="0"/>
              <a:t>Registracijom naziva internet domena stiče se isključivo subjektivno pravo upotrebe registrovanog naziva za vrijeme  za koje će registracija biti validna uz obavezu plaćanja registracione takse. </a:t>
            </a:r>
          </a:p>
          <a:p>
            <a:r>
              <a:rPr lang="bs-Latn-BA" dirty="0" smtClean="0"/>
              <a:t>Registracija </a:t>
            </a:r>
            <a:r>
              <a:rPr lang="bs-Latn-BA" dirty="0"/>
              <a:t>po pravilu traje jednu godinu dana a može se neograničeno produžavati. </a:t>
            </a:r>
          </a:p>
          <a:p>
            <a:r>
              <a:rPr lang="bs-Latn-BA" dirty="0" smtClean="0"/>
              <a:t>Prvenstveno postoji obligacionopravni odnos sa registrom ali ima i određeni „erga omnes“ efekat</a:t>
            </a:r>
          </a:p>
          <a:p>
            <a:r>
              <a:rPr lang="bs-Latn-BA" dirty="0" smtClean="0"/>
              <a:t>Stečeno pravo (koje se u ovo vrijeme ne smatra pravom intelektualnog vlasništva) može imati značajnu imovinsku vrijednost</a:t>
            </a:r>
          </a:p>
          <a:p>
            <a:r>
              <a:rPr lang="bs-Latn-BA" dirty="0" smtClean="0"/>
              <a:t>Činom registracije određenog naziva domene, određena kombinacija oznaka se iscrpljuje – ne mogu istovremeno da postoje dva identična naziva domena različitih registranata ali samo i isključivo vezano za relevantnu XXXX level domain oznaku. </a:t>
            </a:r>
          </a:p>
          <a:p>
            <a:r>
              <a:rPr lang="bs-Latn-BA" dirty="0" smtClean="0"/>
              <a:t>Mogu u isto vrijeme postojati na primjer paragraf.ba, paragraf.rs, paragraf.org i sl.</a:t>
            </a:r>
            <a:endParaRPr lang="bs-Latn-BA" dirty="0"/>
          </a:p>
        </p:txBody>
      </p:sp>
    </p:spTree>
    <p:extLst>
      <p:ext uri="{BB962C8B-B14F-4D97-AF65-F5344CB8AC3E}">
        <p14:creationId xmlns:p14="http://schemas.microsoft.com/office/powerpoint/2010/main" val="2752825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2752" y="1023042"/>
            <a:ext cx="7202598" cy="667647"/>
          </a:xfrm>
        </p:spPr>
        <p:txBody>
          <a:bodyPr>
            <a:normAutofit/>
          </a:bodyPr>
          <a:lstStyle/>
          <a:p>
            <a:r>
              <a:rPr lang="bs-Latn-BA" sz="3200" dirty="0" smtClean="0"/>
              <a:t>Sukob registrovanog domena i prava žiga</a:t>
            </a:r>
            <a:endParaRPr lang="bs-Latn-BA" sz="3200" dirty="0"/>
          </a:p>
        </p:txBody>
      </p:sp>
      <p:sp>
        <p:nvSpPr>
          <p:cNvPr id="3" name="Content Placeholder 2"/>
          <p:cNvSpPr>
            <a:spLocks noGrp="1"/>
          </p:cNvSpPr>
          <p:nvPr>
            <p:ph sz="half" idx="1"/>
          </p:nvPr>
        </p:nvSpPr>
        <p:spPr>
          <a:xfrm>
            <a:off x="628650" y="1825625"/>
            <a:ext cx="3886200" cy="4593282"/>
          </a:xfrm>
        </p:spPr>
        <p:txBody>
          <a:bodyPr>
            <a:normAutofit fontScale="70000" lnSpcReduction="20000"/>
          </a:bodyPr>
          <a:lstStyle/>
          <a:p>
            <a:r>
              <a:rPr lang="bs-Latn-BA" dirty="0" smtClean="0"/>
              <a:t>U praksi se javljaju sukobi između naziva internet domene koju je registrovalo jedno lice i one koja je identična ili bitno slična oznaci koja je zaštićena žigom drugog subjekta prava. </a:t>
            </a:r>
          </a:p>
          <a:p>
            <a:r>
              <a:rPr lang="bs-Latn-BA" dirty="0" smtClean="0"/>
              <a:t>Budući da se radi o dva zasebna prava nominalno ne postoji sukob, ali usljed prakse „cybersquatting-a“ odnosno nesavjesnog registrovanja domena sa svrhom izdejstvovanja parazitske imovinske ili druge koristi od nosilaca žigova može postojati legitimacija za traženje pravne zaštite. </a:t>
            </a:r>
          </a:p>
          <a:p>
            <a:r>
              <a:rPr lang="bs-Latn-BA" dirty="0" smtClean="0"/>
              <a:t>Sporovi mogu nastati i povodom drugih oblika parazitskog iskorištavanja reputacije domene</a:t>
            </a:r>
            <a:endParaRPr lang="bs-Latn-BA"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850" y="3888651"/>
            <a:ext cx="4453406" cy="2331080"/>
          </a:xfrm>
          <a:prstGeom prst="rect">
            <a:avLst/>
          </a:prstGeom>
        </p:spPr>
      </p:pic>
      <p:pic>
        <p:nvPicPr>
          <p:cNvPr id="8" name="Content Placeholder 7"/>
          <p:cNvPicPr>
            <a:picLocks noGrp="1" noChangeAspect="1"/>
          </p:cNvPicPr>
          <p:nvPr>
            <p:ph sz="half" idx="2"/>
          </p:nvPr>
        </p:nvPicPr>
        <p:blipFill>
          <a:blip r:embed="rId3"/>
          <a:stretch>
            <a:fillRect/>
          </a:stretch>
        </p:blipFill>
        <p:spPr>
          <a:xfrm>
            <a:off x="4629149" y="1825626"/>
            <a:ext cx="4252925" cy="1775030"/>
          </a:xfrm>
          <a:prstGeom prst="rect">
            <a:avLst/>
          </a:prstGeom>
        </p:spPr>
      </p:pic>
    </p:spTree>
    <p:extLst>
      <p:ext uri="{BB962C8B-B14F-4D97-AF65-F5344CB8AC3E}">
        <p14:creationId xmlns:p14="http://schemas.microsoft.com/office/powerpoint/2010/main" val="1735389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21393" y="733331"/>
            <a:ext cx="7095147" cy="957358"/>
          </a:xfrm>
        </p:spPr>
        <p:txBody>
          <a:bodyPr>
            <a:noAutofit/>
          </a:bodyPr>
          <a:lstStyle/>
          <a:p>
            <a:r>
              <a:rPr lang="bs-Latn-BA" sz="2800" dirty="0" smtClean="0"/>
              <a:t>Rješavanje sporova povodom internet domena</a:t>
            </a:r>
            <a:endParaRPr lang="en-US" sz="2800" dirty="0"/>
          </a:p>
        </p:txBody>
      </p:sp>
      <p:sp>
        <p:nvSpPr>
          <p:cNvPr id="6" name="Text Placeholder 5"/>
          <p:cNvSpPr>
            <a:spLocks noGrp="1"/>
          </p:cNvSpPr>
          <p:nvPr>
            <p:ph type="body" idx="1"/>
          </p:nvPr>
        </p:nvSpPr>
        <p:spPr>
          <a:xfrm>
            <a:off x="629842" y="1681163"/>
            <a:ext cx="3868340" cy="663685"/>
          </a:xfrm>
        </p:spPr>
        <p:txBody>
          <a:bodyPr/>
          <a:lstStyle/>
          <a:p>
            <a:pPr algn="ctr"/>
            <a:r>
              <a:rPr lang="bs-Latn-BA" dirty="0" smtClean="0"/>
              <a:t>Putem suda</a:t>
            </a:r>
            <a:endParaRPr lang="en-US" dirty="0"/>
          </a:p>
        </p:txBody>
      </p:sp>
      <p:sp>
        <p:nvSpPr>
          <p:cNvPr id="7" name="Content Placeholder 6"/>
          <p:cNvSpPr>
            <a:spLocks noGrp="1"/>
          </p:cNvSpPr>
          <p:nvPr>
            <p:ph sz="half" idx="2"/>
          </p:nvPr>
        </p:nvSpPr>
        <p:spPr/>
        <p:txBody>
          <a:bodyPr>
            <a:normAutofit lnSpcReduction="10000"/>
          </a:bodyPr>
          <a:lstStyle/>
          <a:p>
            <a:r>
              <a:rPr lang="bs-Latn-BA" dirty="0" smtClean="0"/>
              <a:t>Tužba za zaštitu prava</a:t>
            </a:r>
          </a:p>
          <a:p>
            <a:r>
              <a:rPr lang="bs-Latn-BA" dirty="0" smtClean="0"/>
              <a:t>Može se odnositi na povredu žiga</a:t>
            </a:r>
          </a:p>
          <a:p>
            <a:r>
              <a:rPr lang="bs-Latn-BA" dirty="0" smtClean="0"/>
              <a:t>Može biti u kontekstu nelojalne konkurencije</a:t>
            </a:r>
          </a:p>
          <a:p>
            <a:r>
              <a:rPr lang="bs-Latn-BA" dirty="0" smtClean="0"/>
              <a:t>Po drugoj osnovi</a:t>
            </a:r>
          </a:p>
          <a:p>
            <a:r>
              <a:rPr lang="bs-Latn-BA" dirty="0" smtClean="0"/>
              <a:t>Malo prakse </a:t>
            </a:r>
          </a:p>
          <a:p>
            <a:r>
              <a:rPr lang="bs-Latn-BA" dirty="0" smtClean="0"/>
              <a:t>Neizvjestan ishod</a:t>
            </a:r>
          </a:p>
          <a:p>
            <a:pPr marL="0" indent="0">
              <a:buNone/>
            </a:pPr>
            <a:endParaRPr lang="en-US" dirty="0"/>
          </a:p>
        </p:txBody>
      </p:sp>
      <p:sp>
        <p:nvSpPr>
          <p:cNvPr id="8" name="Text Placeholder 7"/>
          <p:cNvSpPr>
            <a:spLocks noGrp="1"/>
          </p:cNvSpPr>
          <p:nvPr>
            <p:ph type="body" sz="quarter" idx="3"/>
          </p:nvPr>
        </p:nvSpPr>
        <p:spPr/>
        <p:txBody>
          <a:bodyPr/>
          <a:lstStyle/>
          <a:p>
            <a:r>
              <a:rPr lang="bs-Latn-BA" dirty="0" smtClean="0"/>
              <a:t>Alternate Dispute Resolution (ADR) mehanizam</a:t>
            </a:r>
            <a:endParaRPr lang="en-US" dirty="0"/>
          </a:p>
        </p:txBody>
      </p:sp>
      <p:sp>
        <p:nvSpPr>
          <p:cNvPr id="9" name="Content Placeholder 8"/>
          <p:cNvSpPr>
            <a:spLocks noGrp="1"/>
          </p:cNvSpPr>
          <p:nvPr>
            <p:ph sz="quarter" idx="4"/>
          </p:nvPr>
        </p:nvSpPr>
        <p:spPr/>
        <p:txBody>
          <a:bodyPr>
            <a:normAutofit fontScale="70000" lnSpcReduction="20000"/>
          </a:bodyPr>
          <a:lstStyle/>
          <a:p>
            <a:r>
              <a:rPr lang="bs-Latn-BA" dirty="0" smtClean="0"/>
              <a:t>Sličan arbitraži</a:t>
            </a:r>
            <a:endParaRPr lang="en-US" dirty="0"/>
          </a:p>
          <a:p>
            <a:r>
              <a:rPr lang="bs-Latn-BA" dirty="0"/>
              <a:t>Primjenjuju se Uniformna pravila za rješavanje sporova povodom registracije naziva domena UDRP koja su osmislili Internet korporacija za dodijeljena imena i brojeve (ICANN) i Svjetska organizacija za intelektualno vlasništvo (WIPO</a:t>
            </a:r>
            <a:r>
              <a:rPr lang="bs-Latn-BA" dirty="0" smtClean="0"/>
              <a:t>).</a:t>
            </a:r>
          </a:p>
          <a:p>
            <a:r>
              <a:rPr lang="en-US" dirty="0" smtClean="0"/>
              <a:t>U </a:t>
            </a:r>
            <a:r>
              <a:rPr lang="en-US" dirty="0" err="1"/>
              <a:t>svijetu</a:t>
            </a:r>
            <a:r>
              <a:rPr lang="en-US" dirty="0"/>
              <a:t> </a:t>
            </a:r>
            <a:r>
              <a:rPr lang="en-US" dirty="0" err="1"/>
              <a:t>postoji</a:t>
            </a:r>
            <a:r>
              <a:rPr lang="en-US" dirty="0"/>
              <a:t> </a:t>
            </a:r>
            <a:r>
              <a:rPr lang="en-US" dirty="0" err="1"/>
              <a:t>nekoliko</a:t>
            </a:r>
            <a:r>
              <a:rPr lang="en-US" dirty="0"/>
              <a:t> </a:t>
            </a:r>
            <a:r>
              <a:rPr lang="en-US" dirty="0" err="1"/>
              <a:t>centara</a:t>
            </a:r>
            <a:r>
              <a:rPr lang="en-US" dirty="0"/>
              <a:t> </a:t>
            </a:r>
            <a:r>
              <a:rPr lang="en-US" dirty="0" err="1"/>
              <a:t>za</a:t>
            </a:r>
            <a:r>
              <a:rPr lang="en-US" dirty="0"/>
              <a:t> </a:t>
            </a:r>
            <a:r>
              <a:rPr lang="en-US" dirty="0" err="1"/>
              <a:t>alternativno</a:t>
            </a:r>
            <a:r>
              <a:rPr lang="en-US" dirty="0"/>
              <a:t> </a:t>
            </a:r>
            <a:r>
              <a:rPr lang="en-US" dirty="0" err="1"/>
              <a:t>rješavanje</a:t>
            </a:r>
            <a:r>
              <a:rPr lang="en-US" dirty="0"/>
              <a:t> </a:t>
            </a:r>
            <a:r>
              <a:rPr lang="en-US" dirty="0" err="1"/>
              <a:t>sproova</a:t>
            </a:r>
            <a:r>
              <a:rPr lang="en-US" dirty="0"/>
              <a:t> </a:t>
            </a:r>
            <a:r>
              <a:rPr lang="en-US" dirty="0" err="1"/>
              <a:t>povodom</a:t>
            </a:r>
            <a:r>
              <a:rPr lang="en-US" dirty="0"/>
              <a:t> </a:t>
            </a:r>
            <a:r>
              <a:rPr lang="en-US" dirty="0" err="1"/>
              <a:t>registracije</a:t>
            </a:r>
            <a:r>
              <a:rPr lang="en-US" dirty="0"/>
              <a:t> </a:t>
            </a:r>
            <a:r>
              <a:rPr lang="en-US" dirty="0" err="1"/>
              <a:t>naziva</a:t>
            </a:r>
            <a:r>
              <a:rPr lang="en-US" dirty="0"/>
              <a:t> </a:t>
            </a:r>
            <a:r>
              <a:rPr lang="en-US" dirty="0" err="1"/>
              <a:t>domena</a:t>
            </a:r>
            <a:r>
              <a:rPr lang="en-US" dirty="0"/>
              <a:t>, </a:t>
            </a:r>
            <a:r>
              <a:rPr lang="en-US" dirty="0" err="1"/>
              <a:t>akreditovani</a:t>
            </a:r>
            <a:r>
              <a:rPr lang="en-US" dirty="0"/>
              <a:t> od </a:t>
            </a:r>
            <a:r>
              <a:rPr lang="en-US" dirty="0" err="1"/>
              <a:t>strane</a:t>
            </a:r>
            <a:r>
              <a:rPr lang="en-US" dirty="0"/>
              <a:t> ICANN-a </a:t>
            </a:r>
            <a:r>
              <a:rPr lang="en-US" dirty="0" err="1"/>
              <a:t>i</a:t>
            </a:r>
            <a:r>
              <a:rPr lang="en-US" dirty="0"/>
              <a:t> WIPO-a</a:t>
            </a:r>
          </a:p>
          <a:p>
            <a:endParaRPr lang="en-US" dirty="0"/>
          </a:p>
        </p:txBody>
      </p:sp>
    </p:spTree>
    <p:extLst>
      <p:ext uri="{BB962C8B-B14F-4D97-AF65-F5344CB8AC3E}">
        <p14:creationId xmlns:p14="http://schemas.microsoft.com/office/powerpoint/2010/main" val="427097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402" y="500062"/>
            <a:ext cx="7886700" cy="1325563"/>
          </a:xfrm>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9133" y="1210666"/>
            <a:ext cx="7650178" cy="5408439"/>
          </a:xfrm>
        </p:spPr>
      </p:pic>
    </p:spTree>
    <p:extLst>
      <p:ext uri="{BB962C8B-B14F-4D97-AF65-F5344CB8AC3E}">
        <p14:creationId xmlns:p14="http://schemas.microsoft.com/office/powerpoint/2010/main" val="34628081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1806" y="796705"/>
            <a:ext cx="7193544" cy="893984"/>
          </a:xfrm>
        </p:spPr>
        <p:txBody>
          <a:bodyPr/>
          <a:lstStyle/>
          <a:p>
            <a:r>
              <a:rPr lang="bs-Latn-BA" dirty="0" smtClean="0"/>
              <a:t>Rezultat</a:t>
            </a:r>
            <a:endParaRPr lang="bs-Latn-BA" dirty="0"/>
          </a:p>
        </p:txBody>
      </p:sp>
      <p:sp>
        <p:nvSpPr>
          <p:cNvPr id="3" name="Content Placeholder 2"/>
          <p:cNvSpPr>
            <a:spLocks noGrp="1"/>
          </p:cNvSpPr>
          <p:nvPr>
            <p:ph sz="half" idx="1"/>
          </p:nvPr>
        </p:nvSpPr>
        <p:spPr/>
        <p:txBody>
          <a:bodyPr>
            <a:normAutofit fontScale="70000" lnSpcReduction="20000"/>
          </a:bodyPr>
          <a:lstStyle/>
          <a:p>
            <a:r>
              <a:rPr lang="bs-Latn-BA" dirty="0" smtClean="0"/>
              <a:t>Primjenom uniformnih pravila za rješavanje sporova povodom registracije naziva internet domena panel može naložiti prenos registracije naziva domena sa tuženog na tužioca ukoliko su ispunjeni sljedeći uslovi:</a:t>
            </a:r>
          </a:p>
          <a:p>
            <a:pPr lvl="1"/>
            <a:r>
              <a:rPr lang="bs-Latn-BA" dirty="0" smtClean="0"/>
              <a:t>Registrovan naziv internet domena je istovjetan ili bitno sličan tužiočevoj žigom zaštićenoj oznaci, što može stvoriti zabunu i dovesti u zabludu učesnike u prometu;</a:t>
            </a:r>
          </a:p>
          <a:p>
            <a:pPr lvl="1"/>
            <a:r>
              <a:rPr lang="bs-Latn-BA" dirty="0" smtClean="0"/>
              <a:t>Registrant nema pravo ili legitiman interes da koristi naziv internet domena</a:t>
            </a:r>
          </a:p>
          <a:p>
            <a:pPr lvl="1"/>
            <a:r>
              <a:rPr lang="bs-Latn-BA" dirty="0" smtClean="0"/>
              <a:t>Naziv internet domena je registrovan i korišten nesavjesno</a:t>
            </a:r>
            <a:endParaRPr lang="bs-Latn-BA"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11866" y="2091352"/>
            <a:ext cx="4612635" cy="3096788"/>
          </a:xfrm>
        </p:spPr>
      </p:pic>
    </p:spTree>
    <p:extLst>
      <p:ext uri="{BB962C8B-B14F-4D97-AF65-F5344CB8AC3E}">
        <p14:creationId xmlns:p14="http://schemas.microsoft.com/office/powerpoint/2010/main" val="3586814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bs-Latn-BA" sz="4800" dirty="0" smtClean="0"/>
              <a:t>Davanje dozvole i promet autorskim pravom, CC, druge licence i primjenjivost tipskih dozvola</a:t>
            </a:r>
            <a:endParaRPr lang="en-US" sz="4800" dirty="0"/>
          </a:p>
        </p:txBody>
      </p:sp>
      <p:sp>
        <p:nvSpPr>
          <p:cNvPr id="6" name="Text Placeholder 5"/>
          <p:cNvSpPr>
            <a:spLocks noGrp="1"/>
          </p:cNvSpPr>
          <p:nvPr>
            <p:ph type="body" idx="1"/>
          </p:nvPr>
        </p:nvSpPr>
        <p:spPr/>
        <p:txBody>
          <a:bodyPr/>
          <a:lstStyle/>
          <a:p>
            <a:r>
              <a:rPr lang="bs-Latn-BA" dirty="0" smtClean="0"/>
              <a:t>Tematski blok 4</a:t>
            </a:r>
          </a:p>
          <a:p>
            <a:r>
              <a:rPr lang="bs-Latn-BA" dirty="0" smtClean="0"/>
              <a:t>Prvenstveni izvor: Zakon o autorskom i srodnim pravima (Sl. glasnik BiH br. 63/10)</a:t>
            </a:r>
            <a:endParaRPr lang="en-US" dirty="0"/>
          </a:p>
        </p:txBody>
      </p:sp>
    </p:spTree>
    <p:extLst>
      <p:ext uri="{BB962C8B-B14F-4D97-AF65-F5344CB8AC3E}">
        <p14:creationId xmlns:p14="http://schemas.microsoft.com/office/powerpoint/2010/main" val="1690839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6443" y="1050201"/>
            <a:ext cx="7372210" cy="5432079"/>
          </a:xfrm>
        </p:spPr>
        <p:txBody>
          <a:bodyPr>
            <a:noAutofit/>
          </a:bodyPr>
          <a:lstStyle/>
          <a:p>
            <a:r>
              <a:rPr lang="bs-Latn-BA" sz="3600" dirty="0" smtClean="0"/>
              <a:t>Ostvarivanje (enforcement) autorskog prava znači vršenje kontrole nad korištenjem A.D. (davanjem dozvole i prenosom prava) i ubiranjem naknade za korištenja autorskog djela kao i eventualno traženje zaštite povrijeđenog ili ugroženog prava od nadležnog suda ili drugog državnog organa.  </a:t>
            </a:r>
            <a:endParaRPr lang="en-US" sz="3600" dirty="0"/>
          </a:p>
        </p:txBody>
      </p:sp>
      <p:sp>
        <p:nvSpPr>
          <p:cNvPr id="5" name="Text Placeholder 4"/>
          <p:cNvSpPr>
            <a:spLocks noGrp="1"/>
          </p:cNvSpPr>
          <p:nvPr>
            <p:ph type="body" idx="1"/>
          </p:nvPr>
        </p:nvSpPr>
        <p:spPr>
          <a:xfrm>
            <a:off x="866442" y="7387627"/>
            <a:ext cx="6620968" cy="153909"/>
          </a:xfrm>
        </p:spPr>
        <p:txBody>
          <a:bodyPr>
            <a:normAutofit fontScale="25000" lnSpcReduction="20000"/>
          </a:bodyPr>
          <a:lstStyle/>
          <a:p>
            <a:endParaRPr lang="en-US" dirty="0"/>
          </a:p>
        </p:txBody>
      </p:sp>
    </p:spTree>
    <p:extLst>
      <p:ext uri="{BB962C8B-B14F-4D97-AF65-F5344CB8AC3E}">
        <p14:creationId xmlns:p14="http://schemas.microsoft.com/office/powerpoint/2010/main" val="35041788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67897" y="1240325"/>
            <a:ext cx="7348644" cy="450364"/>
          </a:xfrm>
        </p:spPr>
        <p:txBody>
          <a:bodyPr>
            <a:normAutofit fontScale="90000"/>
          </a:bodyPr>
          <a:lstStyle/>
          <a:p>
            <a:r>
              <a:rPr lang="bs-Latn-BA" sz="3600" dirty="0" smtClean="0"/>
              <a:t>Individualno i kolektivno ostvarivanje autorskog prava</a:t>
            </a:r>
            <a:endParaRPr lang="en-US" sz="3600" dirty="0"/>
          </a:p>
        </p:txBody>
      </p:sp>
      <p:sp>
        <p:nvSpPr>
          <p:cNvPr id="9" name="Text Placeholder 8"/>
          <p:cNvSpPr>
            <a:spLocks noGrp="1"/>
          </p:cNvSpPr>
          <p:nvPr>
            <p:ph type="body" idx="1"/>
          </p:nvPr>
        </p:nvSpPr>
        <p:spPr/>
        <p:txBody>
          <a:bodyPr/>
          <a:lstStyle/>
          <a:p>
            <a:r>
              <a:rPr lang="bs-Latn-BA" dirty="0" smtClean="0"/>
              <a:t>Individualno ostvarivanje</a:t>
            </a:r>
            <a:endParaRPr lang="en-US" dirty="0"/>
          </a:p>
        </p:txBody>
      </p:sp>
      <p:sp>
        <p:nvSpPr>
          <p:cNvPr id="8" name="Content Placeholder 7"/>
          <p:cNvSpPr>
            <a:spLocks noGrp="1"/>
          </p:cNvSpPr>
          <p:nvPr>
            <p:ph sz="half" idx="2"/>
          </p:nvPr>
        </p:nvSpPr>
        <p:spPr/>
        <p:txBody>
          <a:bodyPr>
            <a:normAutofit fontScale="85000" lnSpcReduction="20000"/>
          </a:bodyPr>
          <a:lstStyle/>
          <a:p>
            <a:r>
              <a:rPr lang="bs-Latn-BA" dirty="0" smtClean="0"/>
              <a:t>Autor/nosilac prava ostvaruje svoja autorska prava sam ili posredstvom zastupnika</a:t>
            </a:r>
          </a:p>
          <a:p>
            <a:r>
              <a:rPr lang="bs-Latn-BA" dirty="0" smtClean="0"/>
              <a:t>Zastupnik ne vrši kolektivno ostvarivanje iako ostvaruje više autorskih prava više autora</a:t>
            </a:r>
          </a:p>
          <a:p>
            <a:r>
              <a:rPr lang="bs-Latn-BA" dirty="0" smtClean="0"/>
              <a:t>Zastupnikom može biti fizičko ili pravno lice</a:t>
            </a:r>
          </a:p>
          <a:p>
            <a:r>
              <a:rPr lang="bs-Latn-BA" dirty="0" smtClean="0"/>
              <a:t>Osnov za zastupanje će biti punomoć ili drugi p.p, </a:t>
            </a:r>
            <a:endParaRPr lang="en-US" dirty="0"/>
          </a:p>
        </p:txBody>
      </p:sp>
      <p:sp>
        <p:nvSpPr>
          <p:cNvPr id="10" name="Text Placeholder 9"/>
          <p:cNvSpPr>
            <a:spLocks noGrp="1"/>
          </p:cNvSpPr>
          <p:nvPr>
            <p:ph type="body" sz="quarter" idx="3"/>
          </p:nvPr>
        </p:nvSpPr>
        <p:spPr/>
        <p:txBody>
          <a:bodyPr/>
          <a:lstStyle/>
          <a:p>
            <a:r>
              <a:rPr lang="bs-Latn-BA" dirty="0" smtClean="0"/>
              <a:t>Kolektivno ostvarivanje</a:t>
            </a:r>
            <a:endParaRPr lang="en-US" dirty="0"/>
          </a:p>
        </p:txBody>
      </p:sp>
      <p:sp>
        <p:nvSpPr>
          <p:cNvPr id="11" name="Content Placeholder 10"/>
          <p:cNvSpPr>
            <a:spLocks noGrp="1"/>
          </p:cNvSpPr>
          <p:nvPr>
            <p:ph sz="quarter" idx="4"/>
          </p:nvPr>
        </p:nvSpPr>
        <p:spPr/>
        <p:txBody>
          <a:bodyPr>
            <a:normAutofit fontScale="85000" lnSpcReduction="20000"/>
          </a:bodyPr>
          <a:lstStyle/>
          <a:p>
            <a:r>
              <a:rPr lang="bs-Latn-BA" dirty="0" smtClean="0"/>
              <a:t>Čl. 2 st. 1 ZKOAISP-a</a:t>
            </a:r>
          </a:p>
          <a:p>
            <a:r>
              <a:rPr lang="bs-Latn-BA" dirty="0" smtClean="0"/>
              <a:t>Kolektivno ostvarivanje autorskog prava znači ostvarivanje autorskog prava za više autorskih djela većeg broj auatora zajedno posredstvom pravnih lica specijaliziranih samo za tu djelatnost koja ispunjavaju sve uslove prema odredbama ZKOAISP-a i imaju dozvolu Instituta...za obavljanje te djelatnosti</a:t>
            </a:r>
            <a:endParaRPr lang="en-US" dirty="0"/>
          </a:p>
        </p:txBody>
      </p:sp>
    </p:spTree>
    <p:extLst>
      <p:ext uri="{BB962C8B-B14F-4D97-AF65-F5344CB8AC3E}">
        <p14:creationId xmlns:p14="http://schemas.microsoft.com/office/powerpoint/2010/main" val="4968349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6951" y="336409"/>
            <a:ext cx="4227968" cy="215848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264" y="2652637"/>
            <a:ext cx="2273417" cy="183524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551" y="2908669"/>
            <a:ext cx="1665837" cy="157921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729" y="4645785"/>
            <a:ext cx="2572789" cy="97006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4258" y="3137743"/>
            <a:ext cx="4261235" cy="219136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5985" y="2152413"/>
            <a:ext cx="2677051" cy="663907"/>
          </a:xfrm>
          <a:prstGeom prst="rect">
            <a:avLst/>
          </a:prstGeom>
        </p:spPr>
      </p:pic>
    </p:spTree>
    <p:extLst>
      <p:ext uri="{BB962C8B-B14F-4D97-AF65-F5344CB8AC3E}">
        <p14:creationId xmlns:p14="http://schemas.microsoft.com/office/powerpoint/2010/main" val="3691144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986828"/>
            <a:ext cx="7886700" cy="1602463"/>
          </a:xfrm>
        </p:spPr>
        <p:txBody>
          <a:bodyPr/>
          <a:lstStyle/>
          <a:p>
            <a:r>
              <a:rPr lang="bs-Latn-BA" dirty="0" smtClean="0"/>
              <a:t>Valjana pravna osnova za korištenje autorskog djela</a:t>
            </a:r>
            <a:endParaRPr lang="en-US" dirty="0"/>
          </a:p>
        </p:txBody>
      </p:sp>
      <p:graphicFrame>
        <p:nvGraphicFramePr>
          <p:cNvPr id="6" name="Content Placeholder 5"/>
          <p:cNvGraphicFramePr>
            <a:graphicFrameLocks noGrp="1"/>
          </p:cNvGraphicFramePr>
          <p:nvPr>
            <p:ph idx="1"/>
            <p:extLst/>
          </p:nvPr>
        </p:nvGraphicFramePr>
        <p:xfrm>
          <a:off x="827088" y="2052638"/>
          <a:ext cx="6711950" cy="419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69303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8020" y="1023042"/>
            <a:ext cx="7157330" cy="667647"/>
          </a:xfrm>
        </p:spPr>
        <p:txBody>
          <a:bodyPr>
            <a:normAutofit fontScale="90000"/>
          </a:bodyPr>
          <a:lstStyle/>
          <a:p>
            <a:r>
              <a:rPr lang="bs-Latn-BA" sz="4000" dirty="0" smtClean="0"/>
              <a:t>Dozvola za korištenje autorskog djela</a:t>
            </a:r>
            <a:endParaRPr lang="en-US" sz="4000" dirty="0"/>
          </a:p>
        </p:txBody>
      </p:sp>
      <p:sp>
        <p:nvSpPr>
          <p:cNvPr id="5" name="Content Placeholder 4"/>
          <p:cNvSpPr>
            <a:spLocks noGrp="1"/>
          </p:cNvSpPr>
          <p:nvPr>
            <p:ph sz="half" idx="1"/>
          </p:nvPr>
        </p:nvSpPr>
        <p:spPr>
          <a:xfrm>
            <a:off x="628650" y="1575303"/>
            <a:ext cx="4278328" cy="5051834"/>
          </a:xfrm>
        </p:spPr>
        <p:txBody>
          <a:bodyPr>
            <a:noAutofit/>
          </a:bodyPr>
          <a:lstStyle/>
          <a:p>
            <a:r>
              <a:rPr lang="en-US" sz="3200" dirty="0" err="1"/>
              <a:t>Dozvola</a:t>
            </a:r>
            <a:r>
              <a:rPr lang="en-US" sz="3200" dirty="0"/>
              <a:t> je </a:t>
            </a:r>
            <a:r>
              <a:rPr lang="en-US" sz="3200" dirty="0" err="1"/>
              <a:t>izjava</a:t>
            </a:r>
            <a:r>
              <a:rPr lang="en-US" sz="3200" dirty="0"/>
              <a:t> </a:t>
            </a:r>
            <a:r>
              <a:rPr lang="en-US" sz="3200" dirty="0" err="1"/>
              <a:t>volje</a:t>
            </a:r>
            <a:r>
              <a:rPr lang="en-US" sz="3200" dirty="0"/>
              <a:t> </a:t>
            </a:r>
            <a:r>
              <a:rPr lang="en-US" sz="3200" dirty="0" err="1"/>
              <a:t>nosioca</a:t>
            </a:r>
            <a:r>
              <a:rPr lang="en-US" sz="3200" dirty="0"/>
              <a:t> </a:t>
            </a:r>
            <a:r>
              <a:rPr lang="en-US" sz="3200" dirty="0" err="1"/>
              <a:t>prava</a:t>
            </a:r>
            <a:r>
              <a:rPr lang="en-US" sz="3200" dirty="0"/>
              <a:t> </a:t>
            </a:r>
            <a:r>
              <a:rPr lang="en-US" sz="3200" dirty="0" err="1"/>
              <a:t>kojom</a:t>
            </a:r>
            <a:r>
              <a:rPr lang="en-US" sz="3200" dirty="0"/>
              <a:t> se </a:t>
            </a:r>
            <a:r>
              <a:rPr lang="en-US" sz="3200" dirty="0" err="1"/>
              <a:t>dopušta</a:t>
            </a:r>
            <a:r>
              <a:rPr lang="en-US" sz="3200" dirty="0"/>
              <a:t> </a:t>
            </a:r>
            <a:r>
              <a:rPr lang="en-US" sz="3200" dirty="0" err="1"/>
              <a:t>korištenje</a:t>
            </a:r>
            <a:r>
              <a:rPr lang="en-US" sz="3200" dirty="0"/>
              <a:t> </a:t>
            </a:r>
            <a:r>
              <a:rPr lang="en-US" sz="3200" dirty="0" err="1"/>
              <a:t>konkretnog</a:t>
            </a:r>
            <a:r>
              <a:rPr lang="en-US" sz="3200" dirty="0"/>
              <a:t> </a:t>
            </a:r>
            <a:r>
              <a:rPr lang="en-US" sz="3200" dirty="0" err="1"/>
              <a:t>predmeta</a:t>
            </a:r>
            <a:r>
              <a:rPr lang="en-US" sz="3200" dirty="0"/>
              <a:t> </a:t>
            </a:r>
            <a:r>
              <a:rPr lang="en-US" sz="3200" dirty="0" err="1"/>
              <a:t>zaštite</a:t>
            </a:r>
            <a:r>
              <a:rPr lang="en-US" sz="3200" dirty="0"/>
              <a:t> </a:t>
            </a:r>
            <a:r>
              <a:rPr lang="en-US" sz="3200" dirty="0" err="1"/>
              <a:t>na</a:t>
            </a:r>
            <a:r>
              <a:rPr lang="en-US" sz="3200" dirty="0"/>
              <a:t> </a:t>
            </a:r>
            <a:r>
              <a:rPr lang="en-US" sz="3200" dirty="0" err="1"/>
              <a:t>konkretan</a:t>
            </a:r>
            <a:r>
              <a:rPr lang="en-US" sz="3200" dirty="0"/>
              <a:t> </a:t>
            </a:r>
            <a:r>
              <a:rPr lang="en-US" sz="3200" dirty="0" err="1"/>
              <a:t>način</a:t>
            </a:r>
            <a:r>
              <a:rPr lang="en-US" sz="3200" dirty="0"/>
              <a:t> (</a:t>
            </a:r>
            <a:r>
              <a:rPr lang="en-US" sz="3200" dirty="0" err="1"/>
              <a:t>sa</a:t>
            </a:r>
            <a:r>
              <a:rPr lang="en-US" sz="3200" dirty="0"/>
              <a:t> </a:t>
            </a:r>
            <a:r>
              <a:rPr lang="en-US" sz="3200" dirty="0" err="1"/>
              <a:t>konkretnim</a:t>
            </a:r>
            <a:r>
              <a:rPr lang="en-US" sz="3200" dirty="0"/>
              <a:t> </a:t>
            </a:r>
            <a:r>
              <a:rPr lang="en-US" sz="3200" dirty="0" err="1"/>
              <a:t>karakteristikama</a:t>
            </a:r>
            <a:r>
              <a:rPr lang="en-US" sz="3200" dirty="0" smtClean="0"/>
              <a:t>)!</a:t>
            </a:r>
            <a:endParaRPr lang="bs-Latn-BA" sz="3200" dirty="0" smtClean="0"/>
          </a:p>
          <a:p>
            <a:r>
              <a:rPr lang="bs-Latn-BA" dirty="0" smtClean="0"/>
              <a:t>Dozvola nije isto što i ugovor o licenci!</a:t>
            </a:r>
          </a:p>
          <a:p>
            <a:r>
              <a:rPr lang="bs-Latn-BA" dirty="0" smtClean="0"/>
              <a:t>U našem pravu ugovor o licenci se koristi za ind. </a:t>
            </a:r>
            <a:r>
              <a:rPr lang="bs-Latn-BA" dirty="0"/>
              <a:t>d</a:t>
            </a:r>
            <a:r>
              <a:rPr lang="bs-Latn-BA" dirty="0" smtClean="0"/>
              <a:t>iz.</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87636" y="1737034"/>
            <a:ext cx="3259248" cy="4427401"/>
          </a:xfrm>
        </p:spPr>
      </p:pic>
    </p:spTree>
    <p:extLst>
      <p:ext uri="{BB962C8B-B14F-4D97-AF65-F5344CB8AC3E}">
        <p14:creationId xmlns:p14="http://schemas.microsoft.com/office/powerpoint/2010/main" val="1612563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3490" y="836712"/>
            <a:ext cx="7024744" cy="1333952"/>
          </a:xfrm>
        </p:spPr>
        <p:txBody>
          <a:bodyPr>
            <a:normAutofit/>
          </a:bodyPr>
          <a:lstStyle/>
          <a:p>
            <a:pPr algn="ctr"/>
            <a:r>
              <a:rPr lang="bs-Latn-BA" sz="4400" b="1" u="sng" dirty="0" smtClean="0"/>
              <a:t>Dozvola mora biti pisana!</a:t>
            </a:r>
            <a:endParaRPr lang="bs-Latn-BA" b="1" u="sng" dirty="0"/>
          </a:p>
        </p:txBody>
      </p:sp>
      <p:sp>
        <p:nvSpPr>
          <p:cNvPr id="5" name="Content Placeholder 4"/>
          <p:cNvSpPr>
            <a:spLocks noGrp="1"/>
          </p:cNvSpPr>
          <p:nvPr>
            <p:ph sz="quarter" idx="4294967295"/>
          </p:nvPr>
        </p:nvSpPr>
        <p:spPr>
          <a:xfrm>
            <a:off x="1043492" y="2027976"/>
            <a:ext cx="6777317" cy="3993312"/>
          </a:xfrm>
          <a:prstGeom prst="rect">
            <a:avLst/>
          </a:prstGeom>
        </p:spPr>
        <p:txBody>
          <a:bodyPr>
            <a:normAutofit fontScale="85000" lnSpcReduction="20000"/>
          </a:bodyPr>
          <a:lstStyle/>
          <a:p>
            <a:r>
              <a:rPr lang="bs-Latn-BA" dirty="0" smtClean="0"/>
              <a:t>Čl. 80 ZAISP-a</a:t>
            </a:r>
          </a:p>
          <a:p>
            <a:r>
              <a:rPr lang="vi-VN" dirty="0"/>
              <a:t>(1) Pravni poslovi kojima se prenose autorska imovinska prava ili druga prava autora, ili kojima se daju dozvole za iskorištavanje autorskih djela </a:t>
            </a:r>
            <a:r>
              <a:rPr lang="vi-VN" b="1" u="sng" dirty="0"/>
              <a:t>moraju biti u pisanoj formi</a:t>
            </a:r>
            <a:r>
              <a:rPr lang="vi-VN" dirty="0"/>
              <a:t>, osim ako ovim Zakonom nije drugačije određeno. </a:t>
            </a:r>
          </a:p>
          <a:p>
            <a:r>
              <a:rPr lang="vi-VN" dirty="0"/>
              <a:t>(2) Pravni posao koji nije zaključen u formi iz stava (1) ovog člana bit će valjan ako su ugovorne strane u cjelini ili u pretežnom dijelu ispunile obaveze koje iz njega proizlaze. U tom slučaju sve </a:t>
            </a:r>
            <a:r>
              <a:rPr lang="vi-VN" u="sng" dirty="0"/>
              <a:t>sporne i nejasne odredbe pravnog posla u pogledu vrste i obima prenesenih prava tumače se u korist autora</a:t>
            </a:r>
            <a:r>
              <a:rPr lang="vi-VN" dirty="0"/>
              <a:t>. </a:t>
            </a:r>
          </a:p>
        </p:txBody>
      </p:sp>
    </p:spTree>
    <p:extLst>
      <p:ext uri="{BB962C8B-B14F-4D97-AF65-F5344CB8AC3E}">
        <p14:creationId xmlns:p14="http://schemas.microsoft.com/office/powerpoint/2010/main" val="38523671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23042"/>
            <a:ext cx="7886700" cy="667647"/>
          </a:xfrm>
        </p:spPr>
        <p:txBody>
          <a:bodyPr>
            <a:normAutofit fontScale="90000"/>
          </a:bodyPr>
          <a:lstStyle/>
          <a:p>
            <a:r>
              <a:rPr lang="bs-Latn-BA" dirty="0" smtClean="0"/>
              <a:t>Dozvola može biti u obliku:</a:t>
            </a:r>
            <a:endParaRPr lang="en-US" dirty="0"/>
          </a:p>
        </p:txBody>
      </p:sp>
      <p:graphicFrame>
        <p:nvGraphicFramePr>
          <p:cNvPr id="4" name="Content Placeholder 3"/>
          <p:cNvGraphicFramePr>
            <a:graphicFrameLocks noGrp="1"/>
          </p:cNvGraphicFramePr>
          <p:nvPr>
            <p:ph sz="half" idx="1"/>
            <p:extLst/>
          </p:nvPr>
        </p:nvGraphicFramePr>
        <p:xfrm>
          <a:off x="827088" y="2060575"/>
          <a:ext cx="3298825" cy="4195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sz="half" idx="2"/>
          </p:nvPr>
        </p:nvSpPr>
        <p:spPr/>
        <p:txBody>
          <a:bodyPr>
            <a:normAutofit/>
          </a:bodyPr>
          <a:lstStyle/>
          <a:p>
            <a:r>
              <a:rPr lang="it-IT" sz="3200" dirty="0"/>
              <a:t>Dozvola </a:t>
            </a:r>
            <a:r>
              <a:rPr lang="bs-Latn-BA" sz="3200" b="1" u="sng" dirty="0" smtClean="0"/>
              <a:t>NE</a:t>
            </a:r>
            <a:r>
              <a:rPr lang="it-IT" sz="3200" dirty="0" smtClean="0"/>
              <a:t> </a:t>
            </a:r>
            <a:r>
              <a:rPr lang="it-IT" sz="3200" dirty="0"/>
              <a:t>mora biti pisana „pravnim“ rječnikom da bi bila valjana</a:t>
            </a:r>
            <a:r>
              <a:rPr lang="it-IT" sz="3200" dirty="0" smtClean="0"/>
              <a:t>!</a:t>
            </a:r>
            <a:endParaRPr lang="bs-Latn-BA" sz="3200" dirty="0" smtClean="0"/>
          </a:p>
          <a:p>
            <a:r>
              <a:rPr lang="bs-Latn-BA" sz="3200" dirty="0" smtClean="0"/>
              <a:t>Može biti data putem emaila ili čak sms ili viber/whatsup ili sl. poruke</a:t>
            </a:r>
            <a:endParaRPr lang="en-US" sz="3200" dirty="0"/>
          </a:p>
        </p:txBody>
      </p:sp>
    </p:spTree>
    <p:extLst>
      <p:ext uri="{BB962C8B-B14F-4D97-AF65-F5344CB8AC3E}">
        <p14:creationId xmlns:p14="http://schemas.microsoft.com/office/powerpoint/2010/main" val="10563826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03286" y="1086416"/>
            <a:ext cx="7112063" cy="604273"/>
          </a:xfrm>
        </p:spPr>
        <p:txBody>
          <a:bodyPr>
            <a:normAutofit fontScale="90000"/>
          </a:bodyPr>
          <a:lstStyle/>
          <a:p>
            <a:r>
              <a:rPr lang="bs-Latn-BA" dirty="0" smtClean="0"/>
              <a:t>Iz dozvole se treba moći vidjeti: </a:t>
            </a:r>
            <a:endParaRPr lang="en-US" dirty="0"/>
          </a:p>
        </p:txBody>
      </p:sp>
      <p:sp>
        <p:nvSpPr>
          <p:cNvPr id="5" name="Content Placeholder 4"/>
          <p:cNvSpPr>
            <a:spLocks noGrp="1"/>
          </p:cNvSpPr>
          <p:nvPr>
            <p:ph sz="half" idx="1"/>
          </p:nvPr>
        </p:nvSpPr>
        <p:spPr>
          <a:xfrm>
            <a:off x="484710" y="1853248"/>
            <a:ext cx="3641103" cy="4403091"/>
          </a:xfrm>
        </p:spPr>
        <p:txBody>
          <a:bodyPr>
            <a:normAutofit fontScale="70000" lnSpcReduction="20000"/>
          </a:bodyPr>
          <a:lstStyle/>
          <a:p>
            <a:r>
              <a:rPr lang="bs-Latn-BA" dirty="0" smtClean="0"/>
              <a:t>Ko daje dozvolu</a:t>
            </a:r>
          </a:p>
          <a:p>
            <a:r>
              <a:rPr lang="bs-Latn-BA" dirty="0" smtClean="0"/>
              <a:t>Kome daje dozvolu</a:t>
            </a:r>
          </a:p>
          <a:p>
            <a:r>
              <a:rPr lang="bs-Latn-BA" dirty="0" smtClean="0"/>
              <a:t>Povodom čega daje dozvolu</a:t>
            </a:r>
          </a:p>
          <a:p>
            <a:r>
              <a:rPr lang="bs-Latn-BA" dirty="0" smtClean="0"/>
              <a:t>Da li je dozvola isključiva ili neisključiva</a:t>
            </a:r>
          </a:p>
          <a:p>
            <a:r>
              <a:rPr lang="bs-Latn-BA" dirty="0" smtClean="0"/>
              <a:t>Kako korisnik može koristiti predmet zaštite</a:t>
            </a:r>
          </a:p>
          <a:p>
            <a:r>
              <a:rPr lang="bs-Latn-BA" dirty="0" smtClean="0"/>
              <a:t>Šta korisnik mora da učini radi te dozvole</a:t>
            </a:r>
          </a:p>
          <a:p>
            <a:r>
              <a:rPr lang="bs-Latn-BA" dirty="0" smtClean="0"/>
              <a:t>Da li je dozvola:</a:t>
            </a:r>
          </a:p>
          <a:p>
            <a:pPr lvl="1"/>
            <a:r>
              <a:rPr lang="bs-Latn-BA" dirty="0" smtClean="0"/>
              <a:t>Predmetno,</a:t>
            </a:r>
          </a:p>
          <a:p>
            <a:pPr lvl="1"/>
            <a:r>
              <a:rPr lang="bs-Latn-BA" dirty="0" smtClean="0"/>
              <a:t>Sadržinski,</a:t>
            </a:r>
          </a:p>
          <a:p>
            <a:pPr lvl="1"/>
            <a:r>
              <a:rPr lang="bs-Latn-BA" dirty="0" smtClean="0"/>
              <a:t>Prostorno,</a:t>
            </a:r>
          </a:p>
          <a:p>
            <a:pPr lvl="1"/>
            <a:r>
              <a:rPr lang="bs-Latn-BA" dirty="0" smtClean="0"/>
              <a:t>Vremenski,</a:t>
            </a:r>
          </a:p>
          <a:p>
            <a:pPr lvl="1"/>
            <a:r>
              <a:rPr lang="bs-Latn-BA" dirty="0" smtClean="0"/>
              <a:t>Ili na drugi način ograničena</a:t>
            </a:r>
            <a:endParaRPr lang="en-US" dirty="0"/>
          </a:p>
        </p:txBody>
      </p:sp>
      <p:sp>
        <p:nvSpPr>
          <p:cNvPr id="2" name="Content Placeholder 1"/>
          <p:cNvSpPr>
            <a:spLocks noGrp="1"/>
          </p:cNvSpPr>
          <p:nvPr>
            <p:ph sz="half" idx="2"/>
          </p:nvPr>
        </p:nvSpPr>
        <p:spPr>
          <a:xfrm>
            <a:off x="4241975" y="2326741"/>
            <a:ext cx="4114374" cy="3929598"/>
          </a:xfrm>
        </p:spPr>
        <p:txBody>
          <a:bodyPr>
            <a:noAutofit/>
          </a:bodyPr>
          <a:lstStyle/>
          <a:p>
            <a:r>
              <a:rPr lang="bs-Latn-BA" sz="2800" dirty="0" smtClean="0"/>
              <a:t>„</a:t>
            </a:r>
            <a:r>
              <a:rPr lang="en-US" sz="2800" dirty="0" err="1" smtClean="0"/>
              <a:t>Ja</a:t>
            </a:r>
            <a:r>
              <a:rPr lang="en-US" sz="2800" dirty="0"/>
              <a:t>, </a:t>
            </a:r>
            <a:r>
              <a:rPr lang="en-US" sz="2800" dirty="0" err="1"/>
              <a:t>Adem</a:t>
            </a:r>
            <a:r>
              <a:rPr lang="en-US" sz="2800" dirty="0"/>
              <a:t> </a:t>
            </a:r>
            <a:r>
              <a:rPr lang="en-US" sz="2800" dirty="0" err="1"/>
              <a:t>Ademović</a:t>
            </a:r>
            <a:r>
              <a:rPr lang="en-US" sz="2800" dirty="0"/>
              <a:t>, </a:t>
            </a:r>
            <a:r>
              <a:rPr lang="en-US" sz="2800" dirty="0" err="1"/>
              <a:t>dajem</a:t>
            </a:r>
            <a:r>
              <a:rPr lang="en-US" sz="2800" dirty="0"/>
              <a:t> </a:t>
            </a:r>
            <a:r>
              <a:rPr lang="en-US" sz="2800" dirty="0" err="1"/>
              <a:t>tebi</a:t>
            </a:r>
            <a:r>
              <a:rPr lang="en-US" sz="2800" dirty="0"/>
              <a:t> </a:t>
            </a:r>
            <a:r>
              <a:rPr lang="en-US" sz="2800" dirty="0" err="1"/>
              <a:t>Borisu</a:t>
            </a:r>
            <a:r>
              <a:rPr lang="en-US" sz="2800" dirty="0"/>
              <a:t> </a:t>
            </a:r>
            <a:r>
              <a:rPr lang="en-US" sz="2800" dirty="0" err="1"/>
              <a:t>Borisoviću</a:t>
            </a:r>
            <a:r>
              <a:rPr lang="en-US" sz="2800" dirty="0"/>
              <a:t> </a:t>
            </a:r>
            <a:r>
              <a:rPr lang="en-US" sz="2800" dirty="0" err="1"/>
              <a:t>dozvolu</a:t>
            </a:r>
            <a:r>
              <a:rPr lang="en-US" sz="2800" dirty="0"/>
              <a:t> da </a:t>
            </a:r>
            <a:r>
              <a:rPr lang="en-US" sz="2800" dirty="0" err="1"/>
              <a:t>koristiš</a:t>
            </a:r>
            <a:r>
              <a:rPr lang="en-US" sz="2800" dirty="0"/>
              <a:t> </a:t>
            </a:r>
            <a:r>
              <a:rPr lang="en-US" sz="2800" dirty="0" err="1"/>
              <a:t>moju</a:t>
            </a:r>
            <a:r>
              <a:rPr lang="en-US" sz="2800" dirty="0"/>
              <a:t> </a:t>
            </a:r>
            <a:r>
              <a:rPr lang="en-US" sz="2800" dirty="0" err="1"/>
              <a:t>fotografiju</a:t>
            </a:r>
            <a:r>
              <a:rPr lang="en-US" sz="2800" dirty="0"/>
              <a:t> </a:t>
            </a:r>
            <a:r>
              <a:rPr lang="en-US" sz="2800" dirty="0" err="1"/>
              <a:t>na</a:t>
            </a:r>
            <a:r>
              <a:rPr lang="en-US" sz="2800" dirty="0"/>
              <a:t> </a:t>
            </a:r>
            <a:r>
              <a:rPr lang="en-US" sz="2800" dirty="0" err="1"/>
              <a:t>kojoj</a:t>
            </a:r>
            <a:r>
              <a:rPr lang="en-US" sz="2800" dirty="0"/>
              <a:t> se </a:t>
            </a:r>
            <a:r>
              <a:rPr lang="en-US" sz="2800" dirty="0" err="1"/>
              <a:t>vidi</a:t>
            </a:r>
            <a:r>
              <a:rPr lang="en-US" sz="2800" dirty="0"/>
              <a:t> </a:t>
            </a:r>
            <a:r>
              <a:rPr lang="en-US" sz="2800" dirty="0" err="1"/>
              <a:t>smješeća</a:t>
            </a:r>
            <a:r>
              <a:rPr lang="en-US" sz="2800" dirty="0"/>
              <a:t> </a:t>
            </a:r>
            <a:r>
              <a:rPr lang="en-US" sz="2800" dirty="0" err="1"/>
              <a:t>krava</a:t>
            </a:r>
            <a:r>
              <a:rPr lang="en-US" sz="2800" dirty="0"/>
              <a:t> u </a:t>
            </a:r>
            <a:r>
              <a:rPr lang="en-US" sz="2800" dirty="0" err="1"/>
              <a:t>svom</a:t>
            </a:r>
            <a:r>
              <a:rPr lang="en-US" sz="2800" dirty="0"/>
              <a:t> </a:t>
            </a:r>
            <a:r>
              <a:rPr lang="en-US" sz="2800" dirty="0" err="1"/>
              <a:t>školskom</a:t>
            </a:r>
            <a:r>
              <a:rPr lang="en-US" sz="2800" dirty="0"/>
              <a:t> </a:t>
            </a:r>
            <a:r>
              <a:rPr lang="en-US" sz="2800" dirty="0" err="1"/>
              <a:t>projektu</a:t>
            </a:r>
            <a:r>
              <a:rPr lang="en-US" sz="2800" dirty="0" smtClean="0"/>
              <a:t>.</a:t>
            </a:r>
            <a:r>
              <a:rPr lang="bs-Latn-BA" sz="2800" dirty="0" smtClean="0"/>
              <a:t>“</a:t>
            </a:r>
            <a:r>
              <a:rPr lang="en-US" sz="2800" dirty="0" smtClean="0"/>
              <a:t> </a:t>
            </a:r>
            <a:endParaRPr lang="en-US" sz="2800" dirty="0"/>
          </a:p>
        </p:txBody>
      </p:sp>
    </p:spTree>
    <p:extLst>
      <p:ext uri="{BB962C8B-B14F-4D97-AF65-F5344CB8AC3E}">
        <p14:creationId xmlns:p14="http://schemas.microsoft.com/office/powerpoint/2010/main" val="41692285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264" y="932507"/>
            <a:ext cx="5893807" cy="758182"/>
          </a:xfrm>
        </p:spPr>
        <p:txBody>
          <a:bodyPr>
            <a:noAutofit/>
          </a:bodyPr>
          <a:lstStyle/>
          <a:p>
            <a:r>
              <a:rPr lang="bs-Latn-BA" sz="3600" b="1" dirty="0" smtClean="0"/>
              <a:t>Zašto biti pažljiv na internetu!</a:t>
            </a:r>
            <a:endParaRPr lang="en-US" sz="3600"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6083" y="1786265"/>
            <a:ext cx="5758170" cy="43172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922017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928" y="1276539"/>
            <a:ext cx="7003421" cy="414150"/>
          </a:xfrm>
        </p:spPr>
        <p:txBody>
          <a:bodyPr>
            <a:normAutofit fontScale="90000"/>
          </a:bodyPr>
          <a:lstStyle/>
          <a:p>
            <a:r>
              <a:rPr lang="bs-Latn-BA" sz="3200" dirty="0" smtClean="0"/>
              <a:t>Primjer savršeno validne dozvole za korištenje autorskog djela:</a:t>
            </a:r>
            <a:endParaRPr lang="en-US" sz="3200" dirty="0"/>
          </a:p>
        </p:txBody>
      </p:sp>
      <p:sp>
        <p:nvSpPr>
          <p:cNvPr id="3" name="Content Placeholder 2"/>
          <p:cNvSpPr>
            <a:spLocks noGrp="1"/>
          </p:cNvSpPr>
          <p:nvPr>
            <p:ph idx="1"/>
          </p:nvPr>
        </p:nvSpPr>
        <p:spPr/>
        <p:txBody>
          <a:bodyPr>
            <a:normAutofit/>
          </a:bodyPr>
          <a:lstStyle/>
          <a:p>
            <a:r>
              <a:rPr lang="bs-Latn-BA" sz="4000" dirty="0" smtClean="0"/>
              <a:t>Pitanje u emailu: </a:t>
            </a:r>
          </a:p>
          <a:p>
            <a:pPr lvl="1"/>
            <a:r>
              <a:rPr lang="bs-Latn-BA" sz="3800" dirty="0" smtClean="0"/>
              <a:t>Smijem li kopirati tvoju knjigu: „Umjetnost mlaćenja prazne slame“?</a:t>
            </a:r>
          </a:p>
          <a:p>
            <a:r>
              <a:rPr lang="bs-Latn-BA" sz="4000" dirty="0" smtClean="0"/>
              <a:t>Odgovor: </a:t>
            </a:r>
          </a:p>
          <a:p>
            <a:pPr lvl="1"/>
            <a:r>
              <a:rPr lang="bs-Latn-BA" sz="3800" dirty="0" smtClean="0"/>
              <a:t>Smiješ</a:t>
            </a:r>
            <a:endParaRPr lang="en-US" sz="3800" dirty="0"/>
          </a:p>
        </p:txBody>
      </p:sp>
    </p:spTree>
    <p:extLst>
      <p:ext uri="{BB962C8B-B14F-4D97-AF65-F5344CB8AC3E}">
        <p14:creationId xmlns:p14="http://schemas.microsoft.com/office/powerpoint/2010/main" val="18546326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484768"/>
            <a:ext cx="7886700" cy="205921"/>
          </a:xfrm>
        </p:spPr>
        <p:txBody>
          <a:bodyPr>
            <a:normAutofit fontScale="90000"/>
          </a:bodyPr>
          <a:lstStyle/>
          <a:p>
            <a:r>
              <a:rPr lang="bs-Latn-BA" sz="3600" dirty="0" smtClean="0"/>
              <a:t>Na šta obratiti pažnju prilikom sastavljanja dozvole:</a:t>
            </a: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21783047"/>
              </p:ext>
            </p:extLst>
          </p:nvPr>
        </p:nvGraphicFramePr>
        <p:xfrm>
          <a:off x="827088" y="2052638"/>
          <a:ext cx="6711950" cy="419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94309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452718"/>
            <a:ext cx="4087290" cy="570414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452718"/>
            <a:ext cx="4171317" cy="5704149"/>
          </a:xfrm>
          <a:prstGeom prst="rect">
            <a:avLst/>
          </a:prstGeom>
        </p:spPr>
      </p:pic>
    </p:spTree>
    <p:extLst>
      <p:ext uri="{BB962C8B-B14F-4D97-AF65-F5344CB8AC3E}">
        <p14:creationId xmlns:p14="http://schemas.microsoft.com/office/powerpoint/2010/main" val="25950225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88757" y="995882"/>
            <a:ext cx="7024744" cy="706170"/>
          </a:xfrm>
        </p:spPr>
        <p:txBody>
          <a:bodyPr>
            <a:normAutofit/>
          </a:bodyPr>
          <a:lstStyle/>
          <a:p>
            <a:pPr algn="ctr"/>
            <a:r>
              <a:rPr lang="bs-Latn-BA" dirty="0" smtClean="0"/>
              <a:t>CreativeCommons dozvola </a:t>
            </a:r>
            <a:endParaRPr lang="bs-Latn-BA" dirty="0"/>
          </a:p>
        </p:txBody>
      </p:sp>
      <p:pic>
        <p:nvPicPr>
          <p:cNvPr id="7" name="Content Placeholder 6"/>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594263" y="1825878"/>
            <a:ext cx="3125405" cy="3125405"/>
          </a:xfrm>
          <a:prstGeom prst="rect">
            <a:avLst/>
          </a:prstGeom>
        </p:spPr>
      </p:pic>
      <p:pic>
        <p:nvPicPr>
          <p:cNvPr id="8" name="Content Placeholder 7"/>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4032993" y="1916413"/>
            <a:ext cx="4753978" cy="455630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1084" y="4866238"/>
            <a:ext cx="1991762" cy="1991762"/>
          </a:xfrm>
          <a:prstGeom prst="rect">
            <a:avLst/>
          </a:prstGeom>
        </p:spPr>
      </p:pic>
    </p:spTree>
    <p:extLst>
      <p:ext uri="{BB962C8B-B14F-4D97-AF65-F5344CB8AC3E}">
        <p14:creationId xmlns:p14="http://schemas.microsoft.com/office/powerpoint/2010/main" val="31299109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993" y="98052"/>
            <a:ext cx="4752646" cy="1086432"/>
          </a:xfrm>
        </p:spPr>
        <p:txBody>
          <a:bodyPr/>
          <a:lstStyle/>
          <a:p>
            <a:pPr algn="ctr"/>
            <a:endParaRPr lang="bs-Latn-BA" sz="5400" dirty="0"/>
          </a:p>
        </p:txBody>
      </p:sp>
      <p:pic>
        <p:nvPicPr>
          <p:cNvPr id="5" name="Content Placeholder 4"/>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834791" y="1184484"/>
            <a:ext cx="3829050" cy="3004645"/>
          </a:xfrm>
          <a:prstGeom prst="rect">
            <a:avLst/>
          </a:prstGeom>
        </p:spPr>
      </p:pic>
      <p:pic>
        <p:nvPicPr>
          <p:cNvPr id="6" name="Content Placeholder 5"/>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5430834" y="1184484"/>
            <a:ext cx="3387242" cy="547886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791" y="4380982"/>
            <a:ext cx="3681734" cy="2035926"/>
          </a:xfrm>
          <a:prstGeom prst="rect">
            <a:avLst/>
          </a:prstGeom>
        </p:spPr>
      </p:pic>
    </p:spTree>
    <p:extLst>
      <p:ext uri="{BB962C8B-B14F-4D97-AF65-F5344CB8AC3E}">
        <p14:creationId xmlns:p14="http://schemas.microsoft.com/office/powerpoint/2010/main" val="272521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793" cy="6858594"/>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7466824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49" y="1149790"/>
            <a:ext cx="8017409" cy="540899"/>
          </a:xfrm>
        </p:spPr>
        <p:txBody>
          <a:bodyPr>
            <a:noAutofit/>
          </a:bodyPr>
          <a:lstStyle/>
          <a:p>
            <a:r>
              <a:rPr lang="bs-Latn-BA" sz="3200" dirty="0" smtClean="0"/>
              <a:t>Prenos autorskog prava sa autora/nosioca prava </a:t>
            </a:r>
            <a:endParaRPr lang="en-US" sz="3200" dirty="0"/>
          </a:p>
        </p:txBody>
      </p:sp>
      <p:pic>
        <p:nvPicPr>
          <p:cNvPr id="4" name="Content Placeholder 3"/>
          <p:cNvPicPr>
            <a:picLocks noGrp="1" noChangeAspect="1"/>
          </p:cNvPicPr>
          <p:nvPr>
            <p:ph sz="half" idx="1"/>
          </p:nvPr>
        </p:nvPicPr>
        <p:blipFill>
          <a:blip r:embed="rId2"/>
          <a:stretch>
            <a:fillRect/>
          </a:stretch>
        </p:blipFill>
        <p:spPr>
          <a:xfrm>
            <a:off x="751439" y="2853339"/>
            <a:ext cx="3908630" cy="2605752"/>
          </a:xfrm>
          <a:prstGeom prst="rect">
            <a:avLst/>
          </a:prstGeom>
        </p:spPr>
      </p:pic>
      <p:sp>
        <p:nvSpPr>
          <p:cNvPr id="3" name="Content Placeholder 2"/>
          <p:cNvSpPr>
            <a:spLocks noGrp="1"/>
          </p:cNvSpPr>
          <p:nvPr>
            <p:ph sz="half" idx="2"/>
          </p:nvPr>
        </p:nvSpPr>
        <p:spPr>
          <a:xfrm>
            <a:off x="4744016" y="2056093"/>
            <a:ext cx="3820562" cy="4200245"/>
          </a:xfrm>
        </p:spPr>
        <p:txBody>
          <a:bodyPr>
            <a:normAutofit fontScale="77500" lnSpcReduction="20000"/>
          </a:bodyPr>
          <a:lstStyle/>
          <a:p>
            <a:r>
              <a:rPr lang="bs-Latn-BA" dirty="0" smtClean="0"/>
              <a:t>Čl. 64 ZAISP-a</a:t>
            </a:r>
          </a:p>
          <a:p>
            <a:r>
              <a:rPr lang="en-US" dirty="0" smtClean="0"/>
              <a:t>(</a:t>
            </a:r>
            <a:r>
              <a:rPr lang="en-US" dirty="0"/>
              <a:t>1) </a:t>
            </a:r>
            <a:r>
              <a:rPr lang="en-US" dirty="0" err="1"/>
              <a:t>Autorsko</a:t>
            </a:r>
            <a:r>
              <a:rPr lang="en-US" dirty="0"/>
              <a:t> </a:t>
            </a:r>
            <a:r>
              <a:rPr lang="en-US" dirty="0" err="1"/>
              <a:t>pravo</a:t>
            </a:r>
            <a:r>
              <a:rPr lang="en-US" dirty="0"/>
              <a:t> </a:t>
            </a:r>
            <a:r>
              <a:rPr lang="en-US" dirty="0" err="1"/>
              <a:t>kao</a:t>
            </a:r>
            <a:r>
              <a:rPr lang="en-US" dirty="0"/>
              <a:t> </a:t>
            </a:r>
            <a:r>
              <a:rPr lang="en-US" dirty="0" err="1"/>
              <a:t>cjelina</a:t>
            </a:r>
            <a:r>
              <a:rPr lang="en-US" dirty="0"/>
              <a:t> je </a:t>
            </a:r>
            <a:r>
              <a:rPr lang="en-US" dirty="0" err="1"/>
              <a:t>neprenosivo</a:t>
            </a:r>
            <a:r>
              <a:rPr lang="en-US" dirty="0"/>
              <a:t>. </a:t>
            </a:r>
          </a:p>
          <a:p>
            <a:r>
              <a:rPr lang="en-US" dirty="0"/>
              <a:t>(2) </a:t>
            </a:r>
            <a:r>
              <a:rPr lang="en-US" dirty="0" err="1"/>
              <a:t>Autor</a:t>
            </a:r>
            <a:r>
              <a:rPr lang="en-US" dirty="0"/>
              <a:t> ne </a:t>
            </a:r>
            <a:r>
              <a:rPr lang="en-US" dirty="0" err="1"/>
              <a:t>može</a:t>
            </a:r>
            <a:r>
              <a:rPr lang="en-US" dirty="0"/>
              <a:t> </a:t>
            </a:r>
            <a:r>
              <a:rPr lang="en-US" dirty="0" err="1"/>
              <a:t>prenijeti</a:t>
            </a:r>
            <a:r>
              <a:rPr lang="en-US" dirty="0"/>
              <a:t> </a:t>
            </a:r>
            <a:r>
              <a:rPr lang="en-US" dirty="0" err="1"/>
              <a:t>na</a:t>
            </a:r>
            <a:r>
              <a:rPr lang="en-US" dirty="0"/>
              <a:t> </a:t>
            </a:r>
            <a:r>
              <a:rPr lang="en-US" dirty="0" err="1"/>
              <a:t>drugo</a:t>
            </a:r>
            <a:r>
              <a:rPr lang="en-US" dirty="0"/>
              <a:t> lice </a:t>
            </a:r>
            <a:r>
              <a:rPr lang="en-US" dirty="0" err="1"/>
              <a:t>autorska</a:t>
            </a:r>
            <a:r>
              <a:rPr lang="en-US" dirty="0"/>
              <a:t> </a:t>
            </a:r>
            <a:r>
              <a:rPr lang="en-US" dirty="0" err="1"/>
              <a:t>moralna</a:t>
            </a:r>
            <a:r>
              <a:rPr lang="en-US" dirty="0"/>
              <a:t> </a:t>
            </a:r>
            <a:r>
              <a:rPr lang="en-US" dirty="0" err="1"/>
              <a:t>prava</a:t>
            </a:r>
            <a:r>
              <a:rPr lang="en-US" dirty="0"/>
              <a:t>. </a:t>
            </a:r>
          </a:p>
          <a:p>
            <a:r>
              <a:rPr lang="en-US" dirty="0"/>
              <a:t>(3) </a:t>
            </a:r>
            <a:r>
              <a:rPr lang="en-US" dirty="0" err="1"/>
              <a:t>Autor</a:t>
            </a:r>
            <a:r>
              <a:rPr lang="en-US" dirty="0"/>
              <a:t> </a:t>
            </a:r>
            <a:r>
              <a:rPr lang="en-US" dirty="0" err="1"/>
              <a:t>može</a:t>
            </a:r>
            <a:r>
              <a:rPr lang="en-US" dirty="0"/>
              <a:t> </a:t>
            </a:r>
            <a:r>
              <a:rPr lang="en-US" dirty="0" err="1"/>
              <a:t>ugovorom</a:t>
            </a:r>
            <a:r>
              <a:rPr lang="en-US" dirty="0"/>
              <a:t> </a:t>
            </a:r>
            <a:r>
              <a:rPr lang="en-US" dirty="0" err="1"/>
              <a:t>ili</a:t>
            </a:r>
            <a:r>
              <a:rPr lang="en-US" dirty="0"/>
              <a:t> </a:t>
            </a:r>
            <a:r>
              <a:rPr lang="en-US" dirty="0" err="1"/>
              <a:t>drugim</a:t>
            </a:r>
            <a:r>
              <a:rPr lang="en-US" dirty="0"/>
              <a:t> </a:t>
            </a:r>
            <a:r>
              <a:rPr lang="en-US" dirty="0" err="1"/>
              <a:t>pravnim</a:t>
            </a:r>
            <a:r>
              <a:rPr lang="en-US" dirty="0"/>
              <a:t> </a:t>
            </a:r>
            <a:r>
              <a:rPr lang="en-US" dirty="0" err="1"/>
              <a:t>poslom</a:t>
            </a:r>
            <a:r>
              <a:rPr lang="en-US" dirty="0"/>
              <a:t> </a:t>
            </a:r>
            <a:r>
              <a:rPr lang="en-US" dirty="0" err="1"/>
              <a:t>prenijeti</a:t>
            </a:r>
            <a:r>
              <a:rPr lang="en-US" dirty="0"/>
              <a:t> </a:t>
            </a:r>
            <a:r>
              <a:rPr lang="en-US" dirty="0" err="1"/>
              <a:t>na</a:t>
            </a:r>
            <a:r>
              <a:rPr lang="en-US" dirty="0"/>
              <a:t> </a:t>
            </a:r>
            <a:r>
              <a:rPr lang="en-US" dirty="0" err="1"/>
              <a:t>drugo</a:t>
            </a:r>
            <a:r>
              <a:rPr lang="en-US" dirty="0"/>
              <a:t> lice </a:t>
            </a:r>
            <a:r>
              <a:rPr lang="en-US" dirty="0" err="1"/>
              <a:t>pojedinačna</a:t>
            </a:r>
            <a:r>
              <a:rPr lang="en-US" dirty="0"/>
              <a:t> </a:t>
            </a:r>
            <a:r>
              <a:rPr lang="en-US" dirty="0" err="1"/>
              <a:t>imovinska</a:t>
            </a:r>
            <a:r>
              <a:rPr lang="en-US" dirty="0"/>
              <a:t> </a:t>
            </a:r>
            <a:r>
              <a:rPr lang="en-US" dirty="0" err="1"/>
              <a:t>ovlaštenja</a:t>
            </a:r>
            <a:r>
              <a:rPr lang="en-US" dirty="0"/>
              <a:t> (</a:t>
            </a:r>
            <a:r>
              <a:rPr lang="en-US" dirty="0" err="1"/>
              <a:t>autorska</a:t>
            </a:r>
            <a:r>
              <a:rPr lang="en-US" dirty="0"/>
              <a:t> </a:t>
            </a:r>
            <a:r>
              <a:rPr lang="en-US" dirty="0" err="1"/>
              <a:t>imovinska</a:t>
            </a:r>
            <a:r>
              <a:rPr lang="en-US" dirty="0"/>
              <a:t> </a:t>
            </a:r>
            <a:r>
              <a:rPr lang="en-US" dirty="0" err="1"/>
              <a:t>prava</a:t>
            </a:r>
            <a:r>
              <a:rPr lang="en-US" dirty="0"/>
              <a:t>) </a:t>
            </a:r>
            <a:r>
              <a:rPr lang="en-US" dirty="0" err="1"/>
              <a:t>i</a:t>
            </a:r>
            <a:r>
              <a:rPr lang="en-US" dirty="0"/>
              <a:t> </a:t>
            </a:r>
            <a:r>
              <a:rPr lang="en-US" dirty="0" err="1"/>
              <a:t>druga</a:t>
            </a:r>
            <a:r>
              <a:rPr lang="en-US" dirty="0"/>
              <a:t> </a:t>
            </a:r>
            <a:r>
              <a:rPr lang="en-US" dirty="0" err="1"/>
              <a:t>prava</a:t>
            </a:r>
            <a:r>
              <a:rPr lang="en-US" dirty="0"/>
              <a:t> </a:t>
            </a:r>
            <a:r>
              <a:rPr lang="en-US" dirty="0" err="1"/>
              <a:t>autora</a:t>
            </a:r>
            <a:r>
              <a:rPr lang="en-US" dirty="0"/>
              <a:t>, </a:t>
            </a:r>
            <a:r>
              <a:rPr lang="en-US" dirty="0" err="1"/>
              <a:t>osim</a:t>
            </a:r>
            <a:r>
              <a:rPr lang="en-US" dirty="0"/>
              <a:t> </a:t>
            </a:r>
            <a:r>
              <a:rPr lang="en-US" dirty="0" err="1"/>
              <a:t>ako</a:t>
            </a:r>
            <a:r>
              <a:rPr lang="en-US" dirty="0"/>
              <a:t> </a:t>
            </a:r>
            <a:r>
              <a:rPr lang="en-US" dirty="0" err="1"/>
              <a:t>ovim</a:t>
            </a:r>
            <a:r>
              <a:rPr lang="en-US" dirty="0"/>
              <a:t> </a:t>
            </a:r>
            <a:r>
              <a:rPr lang="en-US" dirty="0" err="1"/>
              <a:t>Zakonom</a:t>
            </a:r>
            <a:r>
              <a:rPr lang="en-US" dirty="0"/>
              <a:t> </a:t>
            </a:r>
            <a:r>
              <a:rPr lang="en-US" dirty="0" err="1"/>
              <a:t>nije</a:t>
            </a:r>
            <a:r>
              <a:rPr lang="en-US" dirty="0"/>
              <a:t> </a:t>
            </a:r>
            <a:r>
              <a:rPr lang="en-US" dirty="0" err="1"/>
              <a:t>drugačije</a:t>
            </a:r>
            <a:r>
              <a:rPr lang="en-US" dirty="0"/>
              <a:t> </a:t>
            </a:r>
            <a:r>
              <a:rPr lang="en-US" dirty="0" err="1"/>
              <a:t>određeno</a:t>
            </a:r>
            <a:r>
              <a:rPr lang="en-US" dirty="0"/>
              <a:t>. </a:t>
            </a:r>
          </a:p>
          <a:p>
            <a:endParaRPr lang="en-US" dirty="0"/>
          </a:p>
        </p:txBody>
      </p:sp>
    </p:spTree>
    <p:extLst>
      <p:ext uri="{BB962C8B-B14F-4D97-AF65-F5344CB8AC3E}">
        <p14:creationId xmlns:p14="http://schemas.microsoft.com/office/powerpoint/2010/main" val="20050657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08" y="1149790"/>
            <a:ext cx="7447041" cy="540899"/>
          </a:xfrm>
        </p:spPr>
        <p:txBody>
          <a:bodyPr>
            <a:normAutofit fontScale="90000"/>
          </a:bodyPr>
          <a:lstStyle/>
          <a:p>
            <a:r>
              <a:rPr lang="bs-Latn-BA" sz="2800" dirty="0" smtClean="0"/>
              <a:t>Šta se dogodi kad se prenese pravo</a:t>
            </a:r>
            <a:br>
              <a:rPr lang="bs-Latn-BA" sz="2800" dirty="0" smtClean="0"/>
            </a:br>
            <a:r>
              <a:rPr lang="bs-Latn-BA" dirty="0" smtClean="0"/>
              <a:t>Čl. 66 ZAISP-a</a:t>
            </a:r>
            <a:endParaRPr lang="bs-Latn-BA" dirty="0"/>
          </a:p>
        </p:txBody>
      </p:sp>
      <p:sp>
        <p:nvSpPr>
          <p:cNvPr id="3" name="Content Placeholder 2"/>
          <p:cNvSpPr>
            <a:spLocks noGrp="1"/>
          </p:cNvSpPr>
          <p:nvPr>
            <p:ph idx="1"/>
          </p:nvPr>
        </p:nvSpPr>
        <p:spPr>
          <a:xfrm>
            <a:off x="827700" y="1853249"/>
            <a:ext cx="6711654" cy="4395158"/>
          </a:xfrm>
        </p:spPr>
        <p:txBody>
          <a:bodyPr>
            <a:normAutofit fontScale="92500" lnSpcReduction="10000"/>
          </a:bodyPr>
          <a:lstStyle/>
          <a:p>
            <a:r>
              <a:rPr lang="bs-Latn-BA" dirty="0"/>
              <a:t>(1) Prava koja su ovim Zakonom data autoru, uključivši pravo ostvarivanja sudske zaštite, pripadaju drugom nosiocu autorskog prava u obimu u kojem su zakonom ili pravnim poslom prenesena na njega, ako ovim Zakonom nije drugačije određeno. </a:t>
            </a:r>
          </a:p>
          <a:p>
            <a:r>
              <a:rPr lang="bs-Latn-BA" dirty="0"/>
              <a:t>(2) Aktivna legitimacija za ostvarivanje zaštite prava svojih članova, prema ovom Zakonu, u sudskim i drugim službenim postupcima pripada i kolektivnim organizacijama, sindikalnim organizacijama i profesionalnim udruženjima osnovanim radi zaštite autorskih i srodnih prava. </a:t>
            </a:r>
          </a:p>
          <a:p>
            <a:endParaRPr lang="bs-Latn-BA" dirty="0"/>
          </a:p>
        </p:txBody>
      </p:sp>
    </p:spTree>
    <p:extLst>
      <p:ext uri="{BB962C8B-B14F-4D97-AF65-F5344CB8AC3E}">
        <p14:creationId xmlns:p14="http://schemas.microsoft.com/office/powerpoint/2010/main" val="39217397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23042"/>
            <a:ext cx="7886700" cy="667647"/>
          </a:xfrm>
        </p:spPr>
        <p:txBody>
          <a:bodyPr>
            <a:normAutofit fontScale="90000"/>
          </a:bodyPr>
          <a:lstStyle/>
          <a:p>
            <a:pPr algn="ctr"/>
            <a:r>
              <a:rPr lang="bs-Latn-BA" dirty="0" smtClean="0"/>
              <a:t>Prenos autorskih prava</a:t>
            </a:r>
            <a:endParaRPr lang="bs-Latn-BA" dirty="0"/>
          </a:p>
        </p:txBody>
      </p:sp>
      <p:sp>
        <p:nvSpPr>
          <p:cNvPr id="3" name="Content Placeholder 2"/>
          <p:cNvSpPr>
            <a:spLocks noGrp="1"/>
          </p:cNvSpPr>
          <p:nvPr>
            <p:ph sz="half" idx="1"/>
          </p:nvPr>
        </p:nvSpPr>
        <p:spPr>
          <a:prstGeom prst="rect">
            <a:avLst/>
          </a:prstGeom>
        </p:spPr>
        <p:txBody>
          <a:bodyPr>
            <a:normAutofit lnSpcReduction="10000"/>
          </a:bodyPr>
          <a:lstStyle/>
          <a:p>
            <a:r>
              <a:rPr lang="bs-Latn-BA" sz="3100" b="1" dirty="0" smtClean="0"/>
              <a:t>Čl. </a:t>
            </a:r>
            <a:r>
              <a:rPr lang="bs-Latn-BA" sz="3100" b="1" dirty="0"/>
              <a:t>73 ZAISP-a: Prijenos pojedinačnih autorskih imovinskih prava ili pojedinačnih drugih prava autora može </a:t>
            </a:r>
            <a:r>
              <a:rPr lang="bs-Latn-BA" sz="3100" b="1" dirty="0" smtClean="0"/>
              <a:t>biti predmetno, </a:t>
            </a:r>
            <a:r>
              <a:rPr lang="bs-Latn-BA" sz="3100" b="1" dirty="0"/>
              <a:t>sadržajno, prostorno </a:t>
            </a:r>
            <a:r>
              <a:rPr lang="bs-Latn-BA" sz="3100" b="1" dirty="0" smtClean="0"/>
              <a:t>i/ili </a:t>
            </a:r>
            <a:r>
              <a:rPr lang="bs-Latn-BA" sz="3100" b="1" dirty="0"/>
              <a:t>vremenski ograničen. </a:t>
            </a:r>
            <a:endParaRPr lang="bs-Latn-BA" sz="3100" b="1" dirty="0" smtClean="0"/>
          </a:p>
          <a:p>
            <a:endParaRPr lang="bs-Latn-BA" dirty="0" smtClean="0"/>
          </a:p>
        </p:txBody>
      </p:sp>
      <p:sp>
        <p:nvSpPr>
          <p:cNvPr id="4" name="Content Placeholder 3"/>
          <p:cNvSpPr>
            <a:spLocks noGrp="1"/>
          </p:cNvSpPr>
          <p:nvPr>
            <p:ph sz="half" idx="2"/>
          </p:nvPr>
        </p:nvSpPr>
        <p:spPr>
          <a:xfrm>
            <a:off x="4241975" y="2056093"/>
            <a:ext cx="3743181" cy="4408081"/>
          </a:xfrm>
        </p:spPr>
        <p:txBody>
          <a:bodyPr>
            <a:normAutofit lnSpcReduction="10000"/>
          </a:bodyPr>
          <a:lstStyle/>
          <a:p>
            <a:r>
              <a:rPr lang="en-US" sz="2300" dirty="0" err="1"/>
              <a:t>Čl</a:t>
            </a:r>
            <a:r>
              <a:rPr lang="en-US" sz="2300" dirty="0"/>
              <a:t>. 79 ZAISP-a: </a:t>
            </a:r>
            <a:r>
              <a:rPr lang="en-US" sz="2300" dirty="0" err="1"/>
              <a:t>Ništava</a:t>
            </a:r>
            <a:r>
              <a:rPr lang="en-US" sz="2300" dirty="0"/>
              <a:t> je </a:t>
            </a:r>
            <a:r>
              <a:rPr lang="en-US" sz="2300" dirty="0" err="1"/>
              <a:t>svaka</a:t>
            </a:r>
            <a:r>
              <a:rPr lang="en-US" sz="2300" dirty="0"/>
              <a:t> </a:t>
            </a:r>
            <a:r>
              <a:rPr lang="en-US" sz="2300" dirty="0" err="1"/>
              <a:t>ugovorna</a:t>
            </a:r>
            <a:r>
              <a:rPr lang="en-US" sz="2300" dirty="0"/>
              <a:t> </a:t>
            </a:r>
            <a:r>
              <a:rPr lang="en-US" sz="2300" dirty="0" err="1"/>
              <a:t>odredba</a:t>
            </a:r>
            <a:r>
              <a:rPr lang="en-US" sz="2300" dirty="0"/>
              <a:t> </a:t>
            </a:r>
            <a:r>
              <a:rPr lang="en-US" sz="2300" dirty="0" err="1"/>
              <a:t>čiji</a:t>
            </a:r>
            <a:r>
              <a:rPr lang="en-US" sz="2300" dirty="0"/>
              <a:t> je </a:t>
            </a:r>
            <a:r>
              <a:rPr lang="en-US" sz="2300" dirty="0" err="1"/>
              <a:t>cilj</a:t>
            </a:r>
            <a:r>
              <a:rPr lang="en-US" sz="2300" dirty="0"/>
              <a:t> da </a:t>
            </a:r>
            <a:r>
              <a:rPr lang="en-US" sz="2300" dirty="0" err="1"/>
              <a:t>autor</a:t>
            </a:r>
            <a:r>
              <a:rPr lang="en-US" sz="2300" dirty="0"/>
              <a:t> </a:t>
            </a:r>
            <a:r>
              <a:rPr lang="en-US" sz="2300" dirty="0" err="1"/>
              <a:t>prenese</a:t>
            </a:r>
            <a:r>
              <a:rPr lang="en-US" sz="2300" dirty="0"/>
              <a:t> </a:t>
            </a:r>
            <a:r>
              <a:rPr lang="en-US" sz="2300" dirty="0" err="1"/>
              <a:t>na</a:t>
            </a:r>
            <a:r>
              <a:rPr lang="en-US" sz="2300" dirty="0"/>
              <a:t> </a:t>
            </a:r>
            <a:r>
              <a:rPr lang="en-US" sz="2300" dirty="0" err="1"/>
              <a:t>drugo</a:t>
            </a:r>
            <a:r>
              <a:rPr lang="en-US" sz="2300" dirty="0"/>
              <a:t> lice: </a:t>
            </a:r>
          </a:p>
          <a:p>
            <a:pPr lvl="1"/>
            <a:r>
              <a:rPr lang="en-US" sz="2100" dirty="0"/>
              <a:t>a) </a:t>
            </a:r>
            <a:r>
              <a:rPr lang="en-US" sz="2100" dirty="0" err="1"/>
              <a:t>autorsko</a:t>
            </a:r>
            <a:r>
              <a:rPr lang="en-US" sz="2100" dirty="0"/>
              <a:t> </a:t>
            </a:r>
            <a:r>
              <a:rPr lang="en-US" sz="2100" dirty="0" err="1"/>
              <a:t>pravo</a:t>
            </a:r>
            <a:r>
              <a:rPr lang="en-US" sz="2100" dirty="0"/>
              <a:t> </a:t>
            </a:r>
            <a:r>
              <a:rPr lang="en-US" sz="2100" dirty="0" err="1"/>
              <a:t>kao</a:t>
            </a:r>
            <a:r>
              <a:rPr lang="en-US" sz="2100" dirty="0"/>
              <a:t> </a:t>
            </a:r>
            <a:r>
              <a:rPr lang="en-US" sz="2100" dirty="0" err="1"/>
              <a:t>cjelinu</a:t>
            </a:r>
            <a:r>
              <a:rPr lang="en-US" sz="2100" dirty="0"/>
              <a:t>, </a:t>
            </a:r>
          </a:p>
          <a:p>
            <a:pPr lvl="1"/>
            <a:r>
              <a:rPr lang="en-US" sz="2100" dirty="0"/>
              <a:t>b) </a:t>
            </a:r>
            <a:r>
              <a:rPr lang="en-US" sz="2100" dirty="0" err="1"/>
              <a:t>moralna</a:t>
            </a:r>
            <a:r>
              <a:rPr lang="en-US" sz="2100" dirty="0"/>
              <a:t> </a:t>
            </a:r>
            <a:r>
              <a:rPr lang="en-US" sz="2100" dirty="0" err="1"/>
              <a:t>autorska</a:t>
            </a:r>
            <a:r>
              <a:rPr lang="en-US" sz="2100" dirty="0"/>
              <a:t> </a:t>
            </a:r>
            <a:r>
              <a:rPr lang="en-US" sz="2100" dirty="0" err="1"/>
              <a:t>prava</a:t>
            </a:r>
            <a:r>
              <a:rPr lang="en-US" sz="2100" dirty="0"/>
              <a:t>, </a:t>
            </a:r>
          </a:p>
          <a:p>
            <a:pPr lvl="1"/>
            <a:r>
              <a:rPr lang="en-US" sz="2100" dirty="0"/>
              <a:t>c) </a:t>
            </a:r>
            <a:r>
              <a:rPr lang="en-US" sz="2100" dirty="0" err="1"/>
              <a:t>autorska</a:t>
            </a:r>
            <a:r>
              <a:rPr lang="en-US" sz="2100" dirty="0"/>
              <a:t> </a:t>
            </a:r>
            <a:r>
              <a:rPr lang="en-US" sz="2100" dirty="0" err="1"/>
              <a:t>imovinska</a:t>
            </a:r>
            <a:r>
              <a:rPr lang="en-US" sz="2100" dirty="0"/>
              <a:t> </a:t>
            </a:r>
            <a:r>
              <a:rPr lang="en-US" sz="2100" dirty="0" err="1"/>
              <a:t>prava</a:t>
            </a:r>
            <a:r>
              <a:rPr lang="en-US" sz="2100" dirty="0"/>
              <a:t> </a:t>
            </a:r>
            <a:r>
              <a:rPr lang="en-US" sz="2100" dirty="0" err="1"/>
              <a:t>na</a:t>
            </a:r>
            <a:r>
              <a:rPr lang="en-US" sz="2100" dirty="0"/>
              <a:t> </a:t>
            </a:r>
            <a:r>
              <a:rPr lang="en-US" sz="2100" dirty="0" err="1"/>
              <a:t>svim</a:t>
            </a:r>
            <a:r>
              <a:rPr lang="en-US" sz="2100" dirty="0"/>
              <a:t> </a:t>
            </a:r>
            <a:r>
              <a:rPr lang="en-US" sz="2100" dirty="0" err="1"/>
              <a:t>svojim</a:t>
            </a:r>
            <a:r>
              <a:rPr lang="en-US" sz="2100" dirty="0"/>
              <a:t> </a:t>
            </a:r>
            <a:r>
              <a:rPr lang="en-US" sz="2100" dirty="0" err="1"/>
              <a:t>budućim</a:t>
            </a:r>
            <a:r>
              <a:rPr lang="en-US" sz="2100" dirty="0"/>
              <a:t> </a:t>
            </a:r>
            <a:r>
              <a:rPr lang="en-US" sz="2100" dirty="0" err="1"/>
              <a:t>djelima</a:t>
            </a:r>
            <a:r>
              <a:rPr lang="en-US" sz="2100" dirty="0"/>
              <a:t>, </a:t>
            </a:r>
          </a:p>
          <a:p>
            <a:pPr lvl="1"/>
            <a:r>
              <a:rPr lang="en-US" sz="2100" dirty="0"/>
              <a:t>d) </a:t>
            </a:r>
            <a:r>
              <a:rPr lang="en-US" sz="2100" dirty="0" err="1"/>
              <a:t>autorska</a:t>
            </a:r>
            <a:r>
              <a:rPr lang="en-US" sz="2100" dirty="0"/>
              <a:t> </a:t>
            </a:r>
            <a:r>
              <a:rPr lang="en-US" sz="2100" dirty="0" err="1"/>
              <a:t>imovinska</a:t>
            </a:r>
            <a:r>
              <a:rPr lang="en-US" sz="2100" dirty="0"/>
              <a:t> </a:t>
            </a:r>
            <a:r>
              <a:rPr lang="en-US" sz="2100" dirty="0" err="1"/>
              <a:t>prava</a:t>
            </a:r>
            <a:r>
              <a:rPr lang="en-US" sz="2100" dirty="0"/>
              <a:t> </a:t>
            </a:r>
            <a:r>
              <a:rPr lang="en-US" sz="2100" dirty="0" err="1"/>
              <a:t>za</a:t>
            </a:r>
            <a:r>
              <a:rPr lang="en-US" sz="2100" dirty="0"/>
              <a:t> </a:t>
            </a:r>
            <a:r>
              <a:rPr lang="en-US" sz="2100" dirty="0" err="1"/>
              <a:t>još</a:t>
            </a:r>
            <a:r>
              <a:rPr lang="en-US" sz="2100" dirty="0"/>
              <a:t> </a:t>
            </a:r>
            <a:r>
              <a:rPr lang="en-US" sz="2100" dirty="0" err="1"/>
              <a:t>nepoznate</a:t>
            </a:r>
            <a:r>
              <a:rPr lang="en-US" sz="2100" dirty="0"/>
              <a:t> </a:t>
            </a:r>
            <a:r>
              <a:rPr lang="en-US" sz="2100" dirty="0" err="1"/>
              <a:t>načine</a:t>
            </a:r>
            <a:r>
              <a:rPr lang="en-US" sz="2100" dirty="0"/>
              <a:t> </a:t>
            </a:r>
            <a:r>
              <a:rPr lang="en-US" sz="2100" dirty="0" err="1"/>
              <a:t>iskorištavanja</a:t>
            </a:r>
            <a:r>
              <a:rPr lang="en-US" sz="2100" dirty="0"/>
              <a:t> </a:t>
            </a:r>
            <a:r>
              <a:rPr lang="en-US" sz="2100" dirty="0" err="1"/>
              <a:t>svog</a:t>
            </a:r>
            <a:r>
              <a:rPr lang="en-US" sz="2100" dirty="0"/>
              <a:t> </a:t>
            </a:r>
            <a:r>
              <a:rPr lang="en-US" sz="2100" dirty="0" err="1"/>
              <a:t>djela</a:t>
            </a:r>
            <a:r>
              <a:rPr lang="en-US" sz="2100" dirty="0"/>
              <a:t>. </a:t>
            </a:r>
          </a:p>
          <a:p>
            <a:endParaRPr lang="en-US" dirty="0"/>
          </a:p>
        </p:txBody>
      </p:sp>
    </p:spTree>
    <p:extLst>
      <p:ext uri="{BB962C8B-B14F-4D97-AF65-F5344CB8AC3E}">
        <p14:creationId xmlns:p14="http://schemas.microsoft.com/office/powerpoint/2010/main" val="19358213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0859" y="1240325"/>
            <a:ext cx="7184491" cy="450364"/>
          </a:xfrm>
        </p:spPr>
        <p:txBody>
          <a:bodyPr>
            <a:normAutofit fontScale="90000"/>
          </a:bodyPr>
          <a:lstStyle/>
          <a:p>
            <a:r>
              <a:rPr lang="bs-Latn-BA" sz="3200" dirty="0" smtClean="0"/>
              <a:t>Čl. 74 ZAISP-a – Isključivi ili neisključivi prenos a.p.</a:t>
            </a:r>
            <a:endParaRPr lang="bs-Latn-BA" sz="3200" dirty="0"/>
          </a:p>
        </p:txBody>
      </p:sp>
      <p:sp>
        <p:nvSpPr>
          <p:cNvPr id="3" name="Content Placeholder 2"/>
          <p:cNvSpPr>
            <a:spLocks noGrp="1"/>
          </p:cNvSpPr>
          <p:nvPr>
            <p:ph sz="half" idx="1"/>
          </p:nvPr>
        </p:nvSpPr>
        <p:spPr/>
        <p:txBody>
          <a:bodyPr>
            <a:normAutofit fontScale="92500" lnSpcReduction="10000"/>
          </a:bodyPr>
          <a:lstStyle/>
          <a:p>
            <a:r>
              <a:rPr lang="bs-Latn-BA" sz="2800" dirty="0"/>
              <a:t>(1) Neisključivi prijenos prava ovlašćuje nosioca da na ugovoreni način iskorištava autorsko djelo, pored autora i drugih nosilaca prava. </a:t>
            </a:r>
          </a:p>
          <a:p>
            <a:r>
              <a:rPr lang="bs-Latn-BA" sz="2800" dirty="0"/>
              <a:t>(2) Isključivi prijenos prava ovlašćuje nosioca da samo on na ugovoreni način iskorištava autorsko djelo uz isključivanje autora i svih drugih lica od korištenja djela. </a:t>
            </a:r>
          </a:p>
          <a:p>
            <a:endParaRPr lang="bs-Latn-BA"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2238836"/>
            <a:ext cx="3886200" cy="2873065"/>
          </a:xfrm>
        </p:spPr>
      </p:pic>
    </p:spTree>
    <p:extLst>
      <p:ext uri="{BB962C8B-B14F-4D97-AF65-F5344CB8AC3E}">
        <p14:creationId xmlns:p14="http://schemas.microsoft.com/office/powerpoint/2010/main" val="4181983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bs-Latn-BA" dirty="0" smtClean="0"/>
              <a:t>Autorskopravne implikacije „download“-a, „upload-a“, „linkovanja“ i „stream-ovanja“ na internetu</a:t>
            </a:r>
            <a:endParaRPr lang="en-US" dirty="0"/>
          </a:p>
        </p:txBody>
      </p:sp>
      <p:sp>
        <p:nvSpPr>
          <p:cNvPr id="5" name="Text Placeholder 4"/>
          <p:cNvSpPr>
            <a:spLocks noGrp="1"/>
          </p:cNvSpPr>
          <p:nvPr>
            <p:ph type="body" idx="1"/>
          </p:nvPr>
        </p:nvSpPr>
        <p:spPr/>
        <p:txBody>
          <a:bodyPr>
            <a:normAutofit/>
          </a:bodyPr>
          <a:lstStyle/>
          <a:p>
            <a:r>
              <a:rPr lang="bs-Latn-BA" dirty="0" smtClean="0"/>
              <a:t>Tematski blok 1</a:t>
            </a:r>
          </a:p>
          <a:p>
            <a:r>
              <a:rPr lang="bs-Latn-BA" dirty="0" smtClean="0"/>
              <a:t>Primarni izvor: Zakon o autorskom i srodnim pravima (Sl. glasnik BiH br. 63/10)</a:t>
            </a:r>
            <a:endParaRPr lang="en-US" dirty="0"/>
          </a:p>
        </p:txBody>
      </p:sp>
    </p:spTree>
    <p:extLst>
      <p:ext uri="{BB962C8B-B14F-4D97-AF65-F5344CB8AC3E}">
        <p14:creationId xmlns:p14="http://schemas.microsoft.com/office/powerpoint/2010/main" val="34738760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02463"/>
            <a:ext cx="7886700" cy="88226"/>
          </a:xfrm>
        </p:spPr>
        <p:txBody>
          <a:bodyPr>
            <a:normAutofit fontScale="90000"/>
          </a:bodyPr>
          <a:lstStyle/>
          <a:p>
            <a:r>
              <a:rPr lang="bs-Latn-BA" dirty="0" smtClean="0"/>
              <a:t>Čl. 75 ZAISP-a – dispozitivna norma</a:t>
            </a:r>
            <a:endParaRPr lang="bs-Latn-BA" dirty="0"/>
          </a:p>
        </p:txBody>
      </p:sp>
      <p:sp>
        <p:nvSpPr>
          <p:cNvPr id="3" name="Content Placeholder 2"/>
          <p:cNvSpPr>
            <a:spLocks noGrp="1"/>
          </p:cNvSpPr>
          <p:nvPr>
            <p:ph idx="1"/>
          </p:nvPr>
        </p:nvSpPr>
        <p:spPr>
          <a:xfrm>
            <a:off x="827700" y="1955549"/>
            <a:ext cx="6711654" cy="4569795"/>
          </a:xfrm>
        </p:spPr>
        <p:txBody>
          <a:bodyPr>
            <a:normAutofit fontScale="92500" lnSpcReduction="10000"/>
          </a:bodyPr>
          <a:lstStyle/>
          <a:p>
            <a:r>
              <a:rPr lang="bs-Latn-BA" dirty="0"/>
              <a:t>(1) Ako ovim Zakonom ili ugovorom nije drugačije određeno, smatra se da je dogovoren neisključiv prijenos, da prijenos važi samo za teritoriju Bosne i Hercegovine i da važi samo za vrijeme koje je uobičajeno za prijenos prava iskorištavanja autorskih djela određene vrste. </a:t>
            </a:r>
          </a:p>
          <a:p>
            <a:r>
              <a:rPr lang="bs-Latn-BA" dirty="0"/>
              <a:t>(2) Ako ugovorom nisu utvrđeni vrsta i obim pojedinačnih autorskih imovinskih prava koja se prenose na nosioca, smatra se da su prenesena samo ona prava i samo u onom obimu koji je potreban za postizanje cilja ugovora. </a:t>
            </a:r>
          </a:p>
          <a:p>
            <a:endParaRPr lang="bs-Latn-BA" dirty="0"/>
          </a:p>
        </p:txBody>
      </p:sp>
    </p:spTree>
    <p:extLst>
      <p:ext uri="{BB962C8B-B14F-4D97-AF65-F5344CB8AC3E}">
        <p14:creationId xmlns:p14="http://schemas.microsoft.com/office/powerpoint/2010/main" val="8296900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430" y="899281"/>
            <a:ext cx="7886700" cy="1325563"/>
          </a:xfrm>
        </p:spPr>
        <p:txBody>
          <a:bodyPr/>
          <a:lstStyle/>
          <a:p>
            <a:r>
              <a:rPr lang="bs-Latn-BA" dirty="0" smtClean="0"/>
              <a:t>Čl. 76 ZAISP-a</a:t>
            </a:r>
            <a:endParaRPr lang="bs-Latn-BA" dirty="0"/>
          </a:p>
        </p:txBody>
      </p:sp>
      <p:sp>
        <p:nvSpPr>
          <p:cNvPr id="3" name="Content Placeholder 2"/>
          <p:cNvSpPr>
            <a:spLocks noGrp="1"/>
          </p:cNvSpPr>
          <p:nvPr>
            <p:ph idx="1"/>
          </p:nvPr>
        </p:nvSpPr>
        <p:spPr>
          <a:xfrm>
            <a:off x="827700" y="2136617"/>
            <a:ext cx="6711654" cy="4111789"/>
          </a:xfrm>
        </p:spPr>
        <p:txBody>
          <a:bodyPr>
            <a:normAutofit/>
          </a:bodyPr>
          <a:lstStyle/>
          <a:p>
            <a:r>
              <a:rPr lang="vi-VN" sz="2800" u="sng" dirty="0" smtClean="0"/>
              <a:t>(1) Pojedinačna autorska imovinska prava ili pojedinačna druga prava autora prenose se zasebno, osim ako ovim Zakonom ili ugovorom nije drugačije određeno. </a:t>
            </a:r>
          </a:p>
          <a:p>
            <a:r>
              <a:rPr lang="vi-VN" sz="1800" dirty="0" smtClean="0"/>
              <a:t>(2) Pri prijenosu prava reproduciranja djela ne prenosi se i pravo njegovog pohranjivanja u elektronskoj formi i pravo njegovog zvučnog ili vizuelnog snimanja, ako ovim Zakonom ili ugovorom nije drugačije određeno. </a:t>
            </a:r>
          </a:p>
          <a:p>
            <a:r>
              <a:rPr lang="vi-VN" sz="1800" dirty="0" smtClean="0"/>
              <a:t>(</a:t>
            </a:r>
            <a:r>
              <a:rPr lang="vi-VN" sz="1800" dirty="0"/>
              <a:t>3) Pri prijenosu prava distribuiranja primjeraka djela ne prenosi se i pravo njihovog uvoza, ako ovim Zakonom ili ugovorom nije drugačije određeno. </a:t>
            </a:r>
          </a:p>
          <a:p>
            <a:endParaRPr lang="bs-Latn-BA" dirty="0"/>
          </a:p>
        </p:txBody>
      </p:sp>
    </p:spTree>
    <p:extLst>
      <p:ext uri="{BB962C8B-B14F-4D97-AF65-F5344CB8AC3E}">
        <p14:creationId xmlns:p14="http://schemas.microsoft.com/office/powerpoint/2010/main" val="35257044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Čl. 81 ZAISP-a</a:t>
            </a:r>
            <a:endParaRPr lang="bs-Latn-BA" dirty="0"/>
          </a:p>
        </p:txBody>
      </p:sp>
      <p:sp>
        <p:nvSpPr>
          <p:cNvPr id="3" name="Content Placeholder 2"/>
          <p:cNvSpPr>
            <a:spLocks noGrp="1"/>
          </p:cNvSpPr>
          <p:nvPr>
            <p:ph idx="1"/>
          </p:nvPr>
        </p:nvSpPr>
        <p:spPr>
          <a:xfrm>
            <a:off x="457200" y="1196752"/>
            <a:ext cx="8229600" cy="5328592"/>
          </a:xfrm>
        </p:spPr>
        <p:txBody>
          <a:bodyPr>
            <a:normAutofit fontScale="92500"/>
          </a:bodyPr>
          <a:lstStyle/>
          <a:p>
            <a:r>
              <a:rPr lang="bs-Latn-BA" sz="2400" b="1" dirty="0"/>
              <a:t>(1) Smatra se da se prijenos autorskih imovinskih prava ili drugih prava autora uvijek vrši uz naknadu, osim ako se dokaže suprotno. </a:t>
            </a:r>
          </a:p>
          <a:p>
            <a:r>
              <a:rPr lang="bs-Latn-BA" dirty="0"/>
              <a:t>(2) Ako naknada nije bila određena, ona se određuje prema uobičajenim visinama naknada za pojedinu vrstu djela, prema obimu i trajanju iskorištavanja djela i prema drugim okolnostima slučaja. </a:t>
            </a:r>
          </a:p>
          <a:p>
            <a:r>
              <a:rPr lang="bs-Latn-BA" dirty="0"/>
              <a:t>(3) Ako se iskorištavanjem autorskog djela ostvari prihod koji je očito nesrazmjeran ugovorenoj ili određenoj naknadi, autor ima pravo tražiti izmjenu ugovora radi određivanja njegovog pravičnijeg udjela u tom prihodu, odnosno ponovno određivanje visine naknade. </a:t>
            </a:r>
          </a:p>
          <a:p>
            <a:r>
              <a:rPr lang="bs-Latn-BA" dirty="0"/>
              <a:t>(4) Autor se ne može odreći prava iz stava (3) ovog člana. </a:t>
            </a:r>
          </a:p>
          <a:p>
            <a:endParaRPr lang="bs-Latn-BA" dirty="0"/>
          </a:p>
        </p:txBody>
      </p:sp>
    </p:spTree>
    <p:extLst>
      <p:ext uri="{BB962C8B-B14F-4D97-AF65-F5344CB8AC3E}">
        <p14:creationId xmlns:p14="http://schemas.microsoft.com/office/powerpoint/2010/main" val="1347394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148" y="742384"/>
            <a:ext cx="7474201" cy="948305"/>
          </a:xfrm>
        </p:spPr>
        <p:txBody>
          <a:bodyPr>
            <a:normAutofit/>
          </a:bodyPr>
          <a:lstStyle/>
          <a:p>
            <a:r>
              <a:rPr lang="bs-Latn-BA" sz="4000" dirty="0" smtClean="0"/>
              <a:t>Imenovani ugovori autorskog prava</a:t>
            </a:r>
            <a:endParaRPr lang="bs-Latn-BA" sz="4000" dirty="0"/>
          </a:p>
        </p:txBody>
      </p:sp>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91126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0325" y="1130817"/>
            <a:ext cx="7275025" cy="694808"/>
          </a:xfrm>
        </p:spPr>
        <p:txBody>
          <a:bodyPr>
            <a:normAutofit fontScale="90000"/>
          </a:bodyPr>
          <a:lstStyle/>
          <a:p>
            <a:r>
              <a:rPr lang="bs-Latn-BA" dirty="0" smtClean="0"/>
              <a:t>Ugovor o stvaranju djela po narudžbi – Čl. 98 ZAISP-a</a:t>
            </a:r>
            <a:endParaRPr lang="bs-Latn-BA" dirty="0"/>
          </a:p>
        </p:txBody>
      </p:sp>
      <p:sp>
        <p:nvSpPr>
          <p:cNvPr id="3" name="Content Placeholder 2"/>
          <p:cNvSpPr>
            <a:spLocks noGrp="1"/>
          </p:cNvSpPr>
          <p:nvPr>
            <p:ph idx="1"/>
          </p:nvPr>
        </p:nvSpPr>
        <p:spPr>
          <a:xfrm>
            <a:off x="628650" y="2046083"/>
            <a:ext cx="7886700" cy="4544840"/>
          </a:xfrm>
        </p:spPr>
        <p:txBody>
          <a:bodyPr>
            <a:normAutofit fontScale="92500" lnSpcReduction="20000"/>
          </a:bodyPr>
          <a:lstStyle/>
          <a:p>
            <a:r>
              <a:rPr lang="bs-Latn-BA" dirty="0"/>
              <a:t>(1) Ugovorom o stvaranju autorskog djela po narudžbi autor se obavezuje da stvori određeno autorsko djelo i primjerak tog djela preda naručiocu, a naručilac se obavezuje da će autoru za to platiti ugovorenu naknadu. </a:t>
            </a:r>
          </a:p>
          <a:p>
            <a:r>
              <a:rPr lang="bs-Latn-BA" dirty="0"/>
              <a:t>(2) Naručilac ima pravo da nadzire posao i daje autoru uputstva i zahtjeve u vezi sa izgledom i sadržajem djela ako time ne zadire u nerazumnoj mjeri u autorovu slobodu naučnog ili umjetničkog stvaralaštva. </a:t>
            </a:r>
          </a:p>
          <a:p>
            <a:r>
              <a:rPr lang="bs-Latn-BA" dirty="0"/>
              <a:t>(3) Autorsko pravo na djelu po narudžbi, osim prava distribuiranja, zadržava autor, ako ovim Zakonom ili ugovorom nije drugačije određeno. Na ugovor o autorskom djelu po narudžbi primjenjuju se na odgovarajući način propisi kojima se uređuje ugovor o djelu. </a:t>
            </a:r>
          </a:p>
          <a:p>
            <a:endParaRPr lang="bs-Latn-BA" dirty="0"/>
          </a:p>
        </p:txBody>
      </p:sp>
    </p:spTree>
    <p:extLst>
      <p:ext uri="{BB962C8B-B14F-4D97-AF65-F5344CB8AC3E}">
        <p14:creationId xmlns:p14="http://schemas.microsoft.com/office/powerpoint/2010/main" val="16469436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22218" y="1303699"/>
            <a:ext cx="7293132" cy="386990"/>
          </a:xfrm>
        </p:spPr>
        <p:txBody>
          <a:bodyPr>
            <a:noAutofit/>
          </a:bodyPr>
          <a:lstStyle/>
          <a:p>
            <a:r>
              <a:rPr lang="bs-Latn-BA" sz="3600" dirty="0" smtClean="0"/>
              <a:t>Implikacije stvaranja autorskog djela u radnom odnosu (i u IT industriji)</a:t>
            </a:r>
            <a:endParaRPr lang="en-US" sz="3600" dirty="0"/>
          </a:p>
        </p:txBody>
      </p:sp>
      <p:sp>
        <p:nvSpPr>
          <p:cNvPr id="5" name="Content Placeholder 4"/>
          <p:cNvSpPr>
            <a:spLocks noGrp="1"/>
          </p:cNvSpPr>
          <p:nvPr>
            <p:ph sz="half" idx="1"/>
          </p:nvPr>
        </p:nvSpPr>
        <p:spPr>
          <a:xfrm>
            <a:off x="628650" y="2082297"/>
            <a:ext cx="3886200" cy="4481464"/>
          </a:xfrm>
        </p:spPr>
        <p:txBody>
          <a:bodyPr>
            <a:normAutofit fontScale="62500" lnSpcReduction="20000"/>
          </a:bodyPr>
          <a:lstStyle/>
          <a:p>
            <a:r>
              <a:rPr lang="en-US" dirty="0" err="1"/>
              <a:t>Član</a:t>
            </a:r>
            <a:r>
              <a:rPr lang="en-US" dirty="0"/>
              <a:t> 100</a:t>
            </a:r>
            <a:r>
              <a:rPr lang="en-US" dirty="0" smtClean="0"/>
              <a:t>.(</a:t>
            </a:r>
            <a:r>
              <a:rPr lang="en-US" dirty="0" err="1"/>
              <a:t>Pretpostavka</a:t>
            </a:r>
            <a:r>
              <a:rPr lang="en-US" dirty="0"/>
              <a:t> </a:t>
            </a:r>
            <a:r>
              <a:rPr lang="en-US" dirty="0" err="1"/>
              <a:t>prijenosa</a:t>
            </a:r>
            <a:r>
              <a:rPr lang="en-US" dirty="0"/>
              <a:t> </a:t>
            </a:r>
            <a:r>
              <a:rPr lang="en-US" dirty="0" err="1"/>
              <a:t>prava</a:t>
            </a:r>
            <a:r>
              <a:rPr lang="en-US" dirty="0"/>
              <a:t> </a:t>
            </a:r>
            <a:r>
              <a:rPr lang="en-US" dirty="0" err="1"/>
              <a:t>na</a:t>
            </a:r>
            <a:r>
              <a:rPr lang="en-US" dirty="0"/>
              <a:t> </a:t>
            </a:r>
            <a:r>
              <a:rPr lang="en-US" dirty="0" err="1"/>
              <a:t>poslodavca</a:t>
            </a:r>
            <a:r>
              <a:rPr lang="en-US" dirty="0"/>
              <a:t>)</a:t>
            </a:r>
          </a:p>
          <a:p>
            <a:r>
              <a:rPr lang="en-US" dirty="0"/>
              <a:t>(1) </a:t>
            </a:r>
            <a:r>
              <a:rPr lang="en-US" dirty="0" err="1"/>
              <a:t>Ako</a:t>
            </a:r>
            <a:r>
              <a:rPr lang="en-US" dirty="0"/>
              <a:t> </a:t>
            </a:r>
            <a:r>
              <a:rPr lang="en-US" dirty="0" err="1"/>
              <a:t>autorsko</a:t>
            </a:r>
            <a:r>
              <a:rPr lang="en-US" dirty="0"/>
              <a:t> </a:t>
            </a:r>
            <a:r>
              <a:rPr lang="en-US" dirty="0" err="1"/>
              <a:t>djelo</a:t>
            </a:r>
            <a:r>
              <a:rPr lang="en-US" dirty="0"/>
              <a:t> </a:t>
            </a:r>
            <a:r>
              <a:rPr lang="en-US" dirty="0" err="1"/>
              <a:t>stvori</a:t>
            </a:r>
            <a:r>
              <a:rPr lang="en-US" dirty="0"/>
              <a:t> </a:t>
            </a:r>
            <a:r>
              <a:rPr lang="en-US" dirty="0" err="1"/>
              <a:t>zaposlenik</a:t>
            </a:r>
            <a:r>
              <a:rPr lang="en-US" dirty="0"/>
              <a:t> u </a:t>
            </a:r>
            <a:r>
              <a:rPr lang="en-US" dirty="0" err="1"/>
              <a:t>izvršavanju</a:t>
            </a:r>
            <a:r>
              <a:rPr lang="en-US" dirty="0"/>
              <a:t> </a:t>
            </a:r>
            <a:r>
              <a:rPr lang="en-US" dirty="0" err="1"/>
              <a:t>svojih</a:t>
            </a:r>
            <a:r>
              <a:rPr lang="en-US" dirty="0"/>
              <a:t> </a:t>
            </a:r>
            <a:r>
              <a:rPr lang="en-US" dirty="0" err="1"/>
              <a:t>radnih</a:t>
            </a:r>
            <a:r>
              <a:rPr lang="en-US" dirty="0"/>
              <a:t> </a:t>
            </a:r>
            <a:r>
              <a:rPr lang="en-US" dirty="0" err="1"/>
              <a:t>obaveza</a:t>
            </a:r>
            <a:r>
              <a:rPr lang="en-US" dirty="0"/>
              <a:t> </a:t>
            </a:r>
            <a:r>
              <a:rPr lang="en-US" dirty="0" err="1"/>
              <a:t>ili</a:t>
            </a:r>
            <a:r>
              <a:rPr lang="en-US" dirty="0"/>
              <a:t> </a:t>
            </a:r>
            <a:r>
              <a:rPr lang="en-US" dirty="0" err="1"/>
              <a:t>prema</a:t>
            </a:r>
            <a:r>
              <a:rPr lang="en-US" dirty="0"/>
              <a:t> </a:t>
            </a:r>
            <a:r>
              <a:rPr lang="en-US" dirty="0" err="1"/>
              <a:t>uputstvima</a:t>
            </a:r>
            <a:r>
              <a:rPr lang="en-US" dirty="0"/>
              <a:t> </a:t>
            </a:r>
            <a:r>
              <a:rPr lang="en-US" dirty="0" err="1"/>
              <a:t>poslodavca</a:t>
            </a:r>
            <a:r>
              <a:rPr lang="en-US" dirty="0"/>
              <a:t>, </a:t>
            </a:r>
            <a:r>
              <a:rPr lang="en-US" dirty="0" err="1"/>
              <a:t>smatra</a:t>
            </a:r>
            <a:r>
              <a:rPr lang="en-US" dirty="0"/>
              <a:t> se da </a:t>
            </a:r>
            <a:r>
              <a:rPr lang="en-US" dirty="0" err="1"/>
              <a:t>su</a:t>
            </a:r>
            <a:r>
              <a:rPr lang="en-US" dirty="0"/>
              <a:t> </a:t>
            </a:r>
            <a:r>
              <a:rPr lang="en-US" dirty="0" err="1"/>
              <a:t>sva</a:t>
            </a:r>
            <a:r>
              <a:rPr lang="en-US" dirty="0"/>
              <a:t> </a:t>
            </a:r>
            <a:r>
              <a:rPr lang="en-US" dirty="0" err="1"/>
              <a:t>autorska</a:t>
            </a:r>
            <a:r>
              <a:rPr lang="en-US" dirty="0"/>
              <a:t> </a:t>
            </a:r>
            <a:r>
              <a:rPr lang="en-US" dirty="0" err="1"/>
              <a:t>imovinska</a:t>
            </a:r>
            <a:r>
              <a:rPr lang="en-US" dirty="0"/>
              <a:t> </a:t>
            </a:r>
            <a:r>
              <a:rPr lang="en-US" dirty="0" err="1"/>
              <a:t>prava</a:t>
            </a:r>
            <a:r>
              <a:rPr lang="en-US" dirty="0"/>
              <a:t> </a:t>
            </a:r>
            <a:r>
              <a:rPr lang="en-US" dirty="0" err="1"/>
              <a:t>isključivo</a:t>
            </a:r>
            <a:r>
              <a:rPr lang="en-US" dirty="0"/>
              <a:t> </a:t>
            </a:r>
            <a:r>
              <a:rPr lang="en-US" dirty="0" err="1"/>
              <a:t>prenesena</a:t>
            </a:r>
            <a:r>
              <a:rPr lang="en-US" dirty="0"/>
              <a:t> </a:t>
            </a:r>
            <a:r>
              <a:rPr lang="en-US" dirty="0" err="1"/>
              <a:t>na</a:t>
            </a:r>
            <a:r>
              <a:rPr lang="en-US" dirty="0"/>
              <a:t> </a:t>
            </a:r>
            <a:r>
              <a:rPr lang="en-US" dirty="0" err="1"/>
              <a:t>poslodavca</a:t>
            </a:r>
            <a:r>
              <a:rPr lang="en-US" dirty="0"/>
              <a:t> </a:t>
            </a:r>
            <a:r>
              <a:rPr lang="en-US" dirty="0" err="1"/>
              <a:t>za</a:t>
            </a:r>
            <a:r>
              <a:rPr lang="en-US" dirty="0"/>
              <a:t> period od pet </a:t>
            </a:r>
            <a:r>
              <a:rPr lang="en-US" dirty="0" err="1"/>
              <a:t>godina</a:t>
            </a:r>
            <a:r>
              <a:rPr lang="en-US" dirty="0"/>
              <a:t> od </a:t>
            </a:r>
            <a:r>
              <a:rPr lang="en-US" dirty="0" err="1"/>
              <a:t>dana</a:t>
            </a:r>
            <a:r>
              <a:rPr lang="en-US" dirty="0"/>
              <a:t> </a:t>
            </a:r>
            <a:r>
              <a:rPr lang="en-US" dirty="0" err="1"/>
              <a:t>završetka</a:t>
            </a:r>
            <a:r>
              <a:rPr lang="en-US" dirty="0"/>
              <a:t> </a:t>
            </a:r>
            <a:r>
              <a:rPr lang="en-US" dirty="0" err="1"/>
              <a:t>takvog</a:t>
            </a:r>
            <a:r>
              <a:rPr lang="en-US" dirty="0"/>
              <a:t> </a:t>
            </a:r>
            <a:r>
              <a:rPr lang="en-US" dirty="0" err="1"/>
              <a:t>djela</a:t>
            </a:r>
            <a:r>
              <a:rPr lang="en-US" dirty="0"/>
              <a:t>, </a:t>
            </a:r>
            <a:r>
              <a:rPr lang="en-US" dirty="0" err="1"/>
              <a:t>ako</a:t>
            </a:r>
            <a:r>
              <a:rPr lang="en-US" dirty="0"/>
              <a:t> </a:t>
            </a:r>
            <a:r>
              <a:rPr lang="en-US" dirty="0" err="1"/>
              <a:t>ugovorom</a:t>
            </a:r>
            <a:r>
              <a:rPr lang="en-US" dirty="0"/>
              <a:t> </a:t>
            </a:r>
            <a:r>
              <a:rPr lang="en-US" dirty="0" err="1"/>
              <a:t>ili</a:t>
            </a:r>
            <a:r>
              <a:rPr lang="en-US" dirty="0"/>
              <a:t> </a:t>
            </a:r>
            <a:r>
              <a:rPr lang="en-US" dirty="0" err="1"/>
              <a:t>drugim</a:t>
            </a:r>
            <a:r>
              <a:rPr lang="en-US" dirty="0"/>
              <a:t> </a:t>
            </a:r>
            <a:r>
              <a:rPr lang="en-US" dirty="0" err="1"/>
              <a:t>aktom</a:t>
            </a:r>
            <a:r>
              <a:rPr lang="en-US" dirty="0"/>
              <a:t> </a:t>
            </a:r>
            <a:r>
              <a:rPr lang="en-US" dirty="0" err="1"/>
              <a:t>nije</a:t>
            </a:r>
            <a:r>
              <a:rPr lang="en-US" dirty="0"/>
              <a:t> </a:t>
            </a:r>
            <a:r>
              <a:rPr lang="en-US" dirty="0" err="1"/>
              <a:t>drugačije</a:t>
            </a:r>
            <a:r>
              <a:rPr lang="en-US" dirty="0"/>
              <a:t> </a:t>
            </a:r>
            <a:r>
              <a:rPr lang="en-US" dirty="0" err="1"/>
              <a:t>određeno</a:t>
            </a:r>
            <a:r>
              <a:rPr lang="en-US" dirty="0"/>
              <a:t>. </a:t>
            </a:r>
          </a:p>
          <a:p>
            <a:r>
              <a:rPr lang="en-US" dirty="0"/>
              <a:t>(2) </a:t>
            </a:r>
            <a:r>
              <a:rPr lang="en-US" dirty="0" err="1"/>
              <a:t>Nakon</a:t>
            </a:r>
            <a:r>
              <a:rPr lang="en-US" dirty="0"/>
              <a:t> </a:t>
            </a:r>
            <a:r>
              <a:rPr lang="en-US" dirty="0" err="1"/>
              <a:t>isteka</a:t>
            </a:r>
            <a:r>
              <a:rPr lang="en-US" dirty="0"/>
              <a:t> </a:t>
            </a:r>
            <a:r>
              <a:rPr lang="en-US" dirty="0" err="1"/>
              <a:t>roka</a:t>
            </a:r>
            <a:r>
              <a:rPr lang="en-US" dirty="0"/>
              <a:t> </a:t>
            </a:r>
            <a:r>
              <a:rPr lang="en-US" dirty="0" err="1"/>
              <a:t>iz</a:t>
            </a:r>
            <a:r>
              <a:rPr lang="en-US" dirty="0"/>
              <a:t> </a:t>
            </a:r>
            <a:r>
              <a:rPr lang="en-US" dirty="0" err="1"/>
              <a:t>stava</a:t>
            </a:r>
            <a:r>
              <a:rPr lang="en-US" dirty="0"/>
              <a:t> (1) </a:t>
            </a:r>
            <a:r>
              <a:rPr lang="en-US" dirty="0" err="1"/>
              <a:t>ovog</a:t>
            </a:r>
            <a:r>
              <a:rPr lang="en-US" dirty="0"/>
              <a:t> </a:t>
            </a:r>
            <a:r>
              <a:rPr lang="en-US" dirty="0" err="1"/>
              <a:t>člana</a:t>
            </a:r>
            <a:r>
              <a:rPr lang="en-US" dirty="0"/>
              <a:t> </a:t>
            </a:r>
            <a:r>
              <a:rPr lang="en-US" dirty="0" err="1"/>
              <a:t>prava</a:t>
            </a:r>
            <a:r>
              <a:rPr lang="en-US" dirty="0"/>
              <a:t> </a:t>
            </a:r>
            <a:r>
              <a:rPr lang="en-US" dirty="0" err="1"/>
              <a:t>poslodavca</a:t>
            </a:r>
            <a:r>
              <a:rPr lang="en-US" dirty="0"/>
              <a:t> </a:t>
            </a:r>
            <a:r>
              <a:rPr lang="en-US" dirty="0" err="1"/>
              <a:t>prestaju</a:t>
            </a:r>
            <a:r>
              <a:rPr lang="en-US" dirty="0"/>
              <a:t> </a:t>
            </a:r>
            <a:r>
              <a:rPr lang="en-US" dirty="0" err="1"/>
              <a:t>tako</a:t>
            </a:r>
            <a:r>
              <a:rPr lang="en-US" dirty="0"/>
              <a:t> </a:t>
            </a:r>
            <a:r>
              <a:rPr lang="en-US" dirty="0" err="1"/>
              <a:t>što</a:t>
            </a:r>
            <a:r>
              <a:rPr lang="en-US" dirty="0"/>
              <a:t> se </a:t>
            </a:r>
            <a:r>
              <a:rPr lang="en-US" dirty="0" err="1"/>
              <a:t>vraćaju</a:t>
            </a:r>
            <a:r>
              <a:rPr lang="en-US" dirty="0"/>
              <a:t> </a:t>
            </a:r>
            <a:r>
              <a:rPr lang="en-US" dirty="0" err="1"/>
              <a:t>autoru</a:t>
            </a:r>
            <a:r>
              <a:rPr lang="en-US" dirty="0"/>
              <a:t>, </a:t>
            </a:r>
            <a:r>
              <a:rPr lang="en-US" dirty="0" err="1"/>
              <a:t>osim</a:t>
            </a:r>
            <a:r>
              <a:rPr lang="en-US" dirty="0"/>
              <a:t> </a:t>
            </a:r>
            <a:r>
              <a:rPr lang="en-US" dirty="0" err="1"/>
              <a:t>ako</a:t>
            </a:r>
            <a:r>
              <a:rPr lang="en-US" dirty="0"/>
              <a:t> je </a:t>
            </a:r>
            <a:r>
              <a:rPr lang="en-US" dirty="0" err="1"/>
              <a:t>poslodavac</a:t>
            </a:r>
            <a:r>
              <a:rPr lang="en-US" dirty="0"/>
              <a:t> </a:t>
            </a:r>
            <a:r>
              <a:rPr lang="en-US" dirty="0" err="1"/>
              <a:t>prije</a:t>
            </a:r>
            <a:r>
              <a:rPr lang="en-US" dirty="0"/>
              <a:t> </a:t>
            </a:r>
            <a:r>
              <a:rPr lang="en-US" dirty="0" err="1"/>
              <a:t>isteka</a:t>
            </a:r>
            <a:r>
              <a:rPr lang="en-US" dirty="0"/>
              <a:t> tog </a:t>
            </a:r>
            <a:r>
              <a:rPr lang="en-US" dirty="0" err="1"/>
              <a:t>roka</a:t>
            </a:r>
            <a:r>
              <a:rPr lang="en-US" dirty="0"/>
              <a:t> </a:t>
            </a:r>
            <a:r>
              <a:rPr lang="en-US" dirty="0" err="1"/>
              <a:t>zatražio</a:t>
            </a:r>
            <a:r>
              <a:rPr lang="en-US" dirty="0"/>
              <a:t> </a:t>
            </a:r>
            <a:r>
              <a:rPr lang="en-US" dirty="0" err="1"/>
              <a:t>njihov</a:t>
            </a:r>
            <a:r>
              <a:rPr lang="en-US" dirty="0"/>
              <a:t> </a:t>
            </a:r>
            <a:r>
              <a:rPr lang="en-US" dirty="0" err="1"/>
              <a:t>ponovni</a:t>
            </a:r>
            <a:r>
              <a:rPr lang="en-US" dirty="0"/>
              <a:t> </a:t>
            </a:r>
            <a:r>
              <a:rPr lang="en-US" dirty="0" err="1"/>
              <a:t>isključivi</a:t>
            </a:r>
            <a:r>
              <a:rPr lang="en-US" dirty="0"/>
              <a:t> </a:t>
            </a:r>
            <a:r>
              <a:rPr lang="en-US" dirty="0" err="1"/>
              <a:t>prijenos</a:t>
            </a:r>
            <a:r>
              <a:rPr lang="en-US" dirty="0"/>
              <a:t> </a:t>
            </a:r>
            <a:r>
              <a:rPr lang="en-US" dirty="0" err="1"/>
              <a:t>bez</a:t>
            </a:r>
            <a:r>
              <a:rPr lang="en-US" dirty="0"/>
              <a:t> </a:t>
            </a:r>
            <a:r>
              <a:rPr lang="en-US" dirty="0" err="1"/>
              <a:t>ograničenja</a:t>
            </a:r>
            <a:r>
              <a:rPr lang="en-US" dirty="0"/>
              <a:t>. U tom </a:t>
            </a:r>
            <a:r>
              <a:rPr lang="en-US" dirty="0" err="1"/>
              <a:t>slučaju</a:t>
            </a:r>
            <a:r>
              <a:rPr lang="en-US" dirty="0"/>
              <a:t> </a:t>
            </a:r>
            <a:r>
              <a:rPr lang="en-US" dirty="0" err="1"/>
              <a:t>autoru</a:t>
            </a:r>
            <a:r>
              <a:rPr lang="en-US" dirty="0"/>
              <a:t> </a:t>
            </a:r>
            <a:r>
              <a:rPr lang="en-US" dirty="0" err="1"/>
              <a:t>pripada</a:t>
            </a:r>
            <a:r>
              <a:rPr lang="en-US" dirty="0"/>
              <a:t> </a:t>
            </a:r>
            <a:r>
              <a:rPr lang="en-US" dirty="0" err="1"/>
              <a:t>pravo</a:t>
            </a:r>
            <a:r>
              <a:rPr lang="en-US" dirty="0"/>
              <a:t> </a:t>
            </a:r>
            <a:r>
              <a:rPr lang="en-US" dirty="0" err="1"/>
              <a:t>na</a:t>
            </a:r>
            <a:r>
              <a:rPr lang="en-US" dirty="0"/>
              <a:t> </a:t>
            </a:r>
            <a:r>
              <a:rPr lang="en-US" dirty="0" err="1"/>
              <a:t>odgovarajuću</a:t>
            </a:r>
            <a:r>
              <a:rPr lang="en-US" dirty="0"/>
              <a:t> </a:t>
            </a:r>
            <a:r>
              <a:rPr lang="en-US" dirty="0" err="1"/>
              <a:t>naknadu</a:t>
            </a:r>
            <a:r>
              <a:rPr lang="en-US" dirty="0"/>
              <a:t> </a:t>
            </a:r>
            <a:r>
              <a:rPr lang="en-US" dirty="0" err="1"/>
              <a:t>za</a:t>
            </a:r>
            <a:r>
              <a:rPr lang="en-US" dirty="0"/>
              <a:t> </a:t>
            </a:r>
            <a:r>
              <a:rPr lang="en-US" dirty="0" err="1"/>
              <a:t>daljnje</a:t>
            </a:r>
            <a:r>
              <a:rPr lang="en-US" dirty="0"/>
              <a:t> </a:t>
            </a:r>
            <a:r>
              <a:rPr lang="en-US" dirty="0" err="1"/>
              <a:t>iskorištavanje</a:t>
            </a:r>
            <a:r>
              <a:rPr lang="en-US" dirty="0"/>
              <a:t> </a:t>
            </a:r>
            <a:r>
              <a:rPr lang="en-US" dirty="0" err="1"/>
              <a:t>njegovog</a:t>
            </a:r>
            <a:r>
              <a:rPr lang="en-US" dirty="0"/>
              <a:t> </a:t>
            </a:r>
            <a:r>
              <a:rPr lang="en-US" dirty="0" err="1"/>
              <a:t>djela</a:t>
            </a:r>
            <a:r>
              <a:rPr lang="en-US" dirty="0"/>
              <a:t>. </a:t>
            </a:r>
          </a:p>
          <a:p>
            <a:endParaRPr lang="en-US" dirty="0"/>
          </a:p>
        </p:txBody>
      </p:sp>
      <p:sp>
        <p:nvSpPr>
          <p:cNvPr id="6" name="Content Placeholder 5"/>
          <p:cNvSpPr>
            <a:spLocks noGrp="1"/>
          </p:cNvSpPr>
          <p:nvPr>
            <p:ph sz="half" idx="2"/>
          </p:nvPr>
        </p:nvSpPr>
        <p:spPr>
          <a:xfrm>
            <a:off x="4629150" y="2082297"/>
            <a:ext cx="3886200" cy="4094666"/>
          </a:xfrm>
        </p:spPr>
        <p:txBody>
          <a:bodyPr>
            <a:normAutofit fontScale="62500" lnSpcReduction="20000"/>
          </a:bodyPr>
          <a:lstStyle/>
          <a:p>
            <a:r>
              <a:rPr lang="en-US" dirty="0" err="1"/>
              <a:t>Član</a:t>
            </a:r>
            <a:r>
              <a:rPr lang="en-US" dirty="0"/>
              <a:t> 103.</a:t>
            </a:r>
          </a:p>
          <a:p>
            <a:r>
              <a:rPr lang="en-US" dirty="0"/>
              <a:t>(</a:t>
            </a:r>
            <a:r>
              <a:rPr lang="en-US" dirty="0" err="1"/>
              <a:t>Kompjuterski</a:t>
            </a:r>
            <a:r>
              <a:rPr lang="en-US" dirty="0"/>
              <a:t> program </a:t>
            </a:r>
            <a:r>
              <a:rPr lang="en-US" dirty="0" err="1"/>
              <a:t>stvoren</a:t>
            </a:r>
            <a:r>
              <a:rPr lang="en-US" dirty="0"/>
              <a:t> u </a:t>
            </a:r>
            <a:r>
              <a:rPr lang="en-US" dirty="0" err="1"/>
              <a:t>radnom</a:t>
            </a:r>
            <a:r>
              <a:rPr lang="en-US" dirty="0"/>
              <a:t> </a:t>
            </a:r>
            <a:r>
              <a:rPr lang="en-US" dirty="0" err="1"/>
              <a:t>odnosu</a:t>
            </a:r>
            <a:r>
              <a:rPr lang="en-US" dirty="0"/>
              <a:t> </a:t>
            </a:r>
            <a:r>
              <a:rPr lang="en-US" dirty="0" err="1"/>
              <a:t>ili</a:t>
            </a:r>
            <a:r>
              <a:rPr lang="en-US" dirty="0"/>
              <a:t> </a:t>
            </a:r>
            <a:r>
              <a:rPr lang="en-US" dirty="0" err="1"/>
              <a:t>po</a:t>
            </a:r>
            <a:r>
              <a:rPr lang="en-US" dirty="0"/>
              <a:t> </a:t>
            </a:r>
            <a:r>
              <a:rPr lang="en-US" dirty="0" err="1"/>
              <a:t>narudžbi</a:t>
            </a:r>
            <a:r>
              <a:rPr lang="en-US" dirty="0"/>
              <a:t>)</a:t>
            </a:r>
          </a:p>
          <a:p>
            <a:r>
              <a:rPr lang="en-US" dirty="0" err="1"/>
              <a:t>Ako</a:t>
            </a:r>
            <a:r>
              <a:rPr lang="en-US" dirty="0"/>
              <a:t> je </a:t>
            </a:r>
            <a:r>
              <a:rPr lang="en-US" dirty="0" err="1"/>
              <a:t>kompjuterski</a:t>
            </a:r>
            <a:r>
              <a:rPr lang="en-US" dirty="0"/>
              <a:t> program </a:t>
            </a:r>
            <a:r>
              <a:rPr lang="en-US" dirty="0" err="1"/>
              <a:t>stvorio</a:t>
            </a:r>
            <a:r>
              <a:rPr lang="en-US" dirty="0"/>
              <a:t> </a:t>
            </a:r>
            <a:r>
              <a:rPr lang="en-US" dirty="0" err="1"/>
              <a:t>zaposlenik</a:t>
            </a:r>
            <a:r>
              <a:rPr lang="en-US" dirty="0"/>
              <a:t> u </a:t>
            </a:r>
            <a:r>
              <a:rPr lang="en-US" dirty="0" err="1"/>
              <a:t>izvršavanju</a:t>
            </a:r>
            <a:r>
              <a:rPr lang="en-US" dirty="0"/>
              <a:t> </a:t>
            </a:r>
            <a:r>
              <a:rPr lang="en-US" dirty="0" err="1"/>
              <a:t>svojih</a:t>
            </a:r>
            <a:r>
              <a:rPr lang="en-US" dirty="0"/>
              <a:t> </a:t>
            </a:r>
            <a:r>
              <a:rPr lang="en-US" dirty="0" err="1"/>
              <a:t>obaveza</a:t>
            </a:r>
            <a:r>
              <a:rPr lang="en-US" dirty="0"/>
              <a:t> </a:t>
            </a:r>
            <a:r>
              <a:rPr lang="en-US" dirty="0" err="1"/>
              <a:t>ili</a:t>
            </a:r>
            <a:r>
              <a:rPr lang="en-US" dirty="0"/>
              <a:t> </a:t>
            </a:r>
            <a:r>
              <a:rPr lang="en-US" dirty="0" err="1"/>
              <a:t>prema</a:t>
            </a:r>
            <a:r>
              <a:rPr lang="en-US" dirty="0"/>
              <a:t> </a:t>
            </a:r>
            <a:r>
              <a:rPr lang="en-US" dirty="0" err="1"/>
              <a:t>uputstvima</a:t>
            </a:r>
            <a:r>
              <a:rPr lang="en-US" dirty="0"/>
              <a:t> </a:t>
            </a:r>
            <a:r>
              <a:rPr lang="en-US" dirty="0" err="1"/>
              <a:t>poslodavca</a:t>
            </a:r>
            <a:r>
              <a:rPr lang="en-US" dirty="0"/>
              <a:t>, </a:t>
            </a:r>
            <a:r>
              <a:rPr lang="en-US" dirty="0" err="1"/>
              <a:t>ili</a:t>
            </a:r>
            <a:r>
              <a:rPr lang="en-US" dirty="0"/>
              <a:t> </a:t>
            </a:r>
            <a:r>
              <a:rPr lang="en-US" dirty="0" err="1"/>
              <a:t>ako</a:t>
            </a:r>
            <a:r>
              <a:rPr lang="en-US" dirty="0"/>
              <a:t> </a:t>
            </a:r>
            <a:r>
              <a:rPr lang="en-US" dirty="0" err="1"/>
              <a:t>ga</a:t>
            </a:r>
            <a:r>
              <a:rPr lang="en-US" dirty="0"/>
              <a:t> je </a:t>
            </a:r>
            <a:r>
              <a:rPr lang="en-US" dirty="0" err="1"/>
              <a:t>stvorio</a:t>
            </a:r>
            <a:r>
              <a:rPr lang="en-US" dirty="0"/>
              <a:t> </a:t>
            </a:r>
            <a:r>
              <a:rPr lang="en-US" dirty="0" err="1"/>
              <a:t>autor</a:t>
            </a:r>
            <a:r>
              <a:rPr lang="en-US" dirty="0"/>
              <a:t> </a:t>
            </a:r>
            <a:r>
              <a:rPr lang="en-US" dirty="0" err="1"/>
              <a:t>na</a:t>
            </a:r>
            <a:r>
              <a:rPr lang="en-US" dirty="0"/>
              <a:t> </a:t>
            </a:r>
            <a:r>
              <a:rPr lang="en-US" dirty="0" err="1"/>
              <a:t>osnovu</a:t>
            </a:r>
            <a:r>
              <a:rPr lang="en-US" dirty="0"/>
              <a:t> </a:t>
            </a:r>
            <a:r>
              <a:rPr lang="en-US" dirty="0" err="1"/>
              <a:t>ugovora</a:t>
            </a:r>
            <a:r>
              <a:rPr lang="en-US" dirty="0"/>
              <a:t> o </a:t>
            </a:r>
            <a:r>
              <a:rPr lang="en-US" dirty="0" err="1"/>
              <a:t>narudžbi</a:t>
            </a:r>
            <a:r>
              <a:rPr lang="en-US" dirty="0"/>
              <a:t>, </a:t>
            </a:r>
            <a:r>
              <a:rPr lang="en-US" dirty="0" err="1"/>
              <a:t>smatra</a:t>
            </a:r>
            <a:r>
              <a:rPr lang="en-US" dirty="0"/>
              <a:t> se da </a:t>
            </a:r>
            <a:r>
              <a:rPr lang="en-US" dirty="0" err="1"/>
              <a:t>su</a:t>
            </a:r>
            <a:r>
              <a:rPr lang="en-US" dirty="0"/>
              <a:t> </a:t>
            </a:r>
            <a:r>
              <a:rPr lang="en-US" dirty="0" err="1"/>
              <a:t>sva</a:t>
            </a:r>
            <a:r>
              <a:rPr lang="en-US" dirty="0"/>
              <a:t> </a:t>
            </a:r>
            <a:r>
              <a:rPr lang="en-US" dirty="0" err="1"/>
              <a:t>autorska</a:t>
            </a:r>
            <a:r>
              <a:rPr lang="en-US" dirty="0"/>
              <a:t> </a:t>
            </a:r>
            <a:r>
              <a:rPr lang="en-US" dirty="0" err="1"/>
              <a:t>imovinska</a:t>
            </a:r>
            <a:r>
              <a:rPr lang="en-US" dirty="0"/>
              <a:t> </a:t>
            </a:r>
            <a:r>
              <a:rPr lang="en-US" dirty="0" err="1"/>
              <a:t>prava</a:t>
            </a:r>
            <a:r>
              <a:rPr lang="en-US" dirty="0"/>
              <a:t> </a:t>
            </a:r>
            <a:r>
              <a:rPr lang="en-US" dirty="0" err="1"/>
              <a:t>na</a:t>
            </a:r>
            <a:r>
              <a:rPr lang="en-US" dirty="0"/>
              <a:t> </a:t>
            </a:r>
            <a:r>
              <a:rPr lang="en-US" dirty="0" err="1"/>
              <a:t>takvom</a:t>
            </a:r>
            <a:r>
              <a:rPr lang="en-US" dirty="0"/>
              <a:t> </a:t>
            </a:r>
            <a:r>
              <a:rPr lang="en-US" dirty="0" err="1"/>
              <a:t>programu</a:t>
            </a:r>
            <a:r>
              <a:rPr lang="en-US" dirty="0"/>
              <a:t> </a:t>
            </a:r>
            <a:r>
              <a:rPr lang="en-US" dirty="0" err="1"/>
              <a:t>isključivo</a:t>
            </a:r>
            <a:r>
              <a:rPr lang="en-US" dirty="0"/>
              <a:t> </a:t>
            </a:r>
            <a:r>
              <a:rPr lang="en-US" dirty="0" err="1"/>
              <a:t>i</a:t>
            </a:r>
            <a:r>
              <a:rPr lang="en-US" dirty="0"/>
              <a:t> u </a:t>
            </a:r>
            <a:r>
              <a:rPr lang="en-US" dirty="0" err="1"/>
              <a:t>cjelini</a:t>
            </a:r>
            <a:r>
              <a:rPr lang="en-US" dirty="0"/>
              <a:t> </a:t>
            </a:r>
            <a:r>
              <a:rPr lang="en-US" dirty="0" err="1"/>
              <a:t>prenesena</a:t>
            </a:r>
            <a:r>
              <a:rPr lang="en-US" dirty="0"/>
              <a:t> </a:t>
            </a:r>
            <a:r>
              <a:rPr lang="en-US" dirty="0" err="1"/>
              <a:t>na</a:t>
            </a:r>
            <a:r>
              <a:rPr lang="en-US" dirty="0"/>
              <a:t> </a:t>
            </a:r>
            <a:r>
              <a:rPr lang="en-US" dirty="0" err="1"/>
              <a:t>poslodavca</a:t>
            </a:r>
            <a:r>
              <a:rPr lang="en-US" dirty="0"/>
              <a:t> </a:t>
            </a:r>
            <a:r>
              <a:rPr lang="en-US" dirty="0" err="1"/>
              <a:t>ili</a:t>
            </a:r>
            <a:r>
              <a:rPr lang="en-US" dirty="0"/>
              <a:t> </a:t>
            </a:r>
            <a:r>
              <a:rPr lang="en-US" dirty="0" err="1"/>
              <a:t>naručioca</a:t>
            </a:r>
            <a:r>
              <a:rPr lang="en-US" dirty="0"/>
              <a:t>, </a:t>
            </a:r>
            <a:r>
              <a:rPr lang="en-US" dirty="0" err="1"/>
              <a:t>ako</a:t>
            </a:r>
            <a:r>
              <a:rPr lang="en-US" dirty="0"/>
              <a:t> </a:t>
            </a:r>
            <a:r>
              <a:rPr lang="en-US" dirty="0" err="1"/>
              <a:t>ugovorom</a:t>
            </a:r>
            <a:r>
              <a:rPr lang="en-US" dirty="0"/>
              <a:t> </a:t>
            </a:r>
            <a:r>
              <a:rPr lang="en-US" dirty="0" err="1"/>
              <a:t>nije</a:t>
            </a:r>
            <a:r>
              <a:rPr lang="en-US" dirty="0"/>
              <a:t> </a:t>
            </a:r>
            <a:r>
              <a:rPr lang="en-US" dirty="0" err="1"/>
              <a:t>drugačije</a:t>
            </a:r>
            <a:r>
              <a:rPr lang="en-US" dirty="0"/>
              <a:t> </a:t>
            </a:r>
            <a:r>
              <a:rPr lang="en-US" dirty="0" err="1"/>
              <a:t>utvrđeno</a:t>
            </a:r>
            <a:r>
              <a:rPr lang="en-US" dirty="0"/>
              <a:t>. </a:t>
            </a:r>
          </a:p>
          <a:p>
            <a:endParaRPr lang="en-US" dirty="0"/>
          </a:p>
        </p:txBody>
      </p:sp>
    </p:spTree>
    <p:extLst>
      <p:ext uri="{BB962C8B-B14F-4D97-AF65-F5344CB8AC3E}">
        <p14:creationId xmlns:p14="http://schemas.microsoft.com/office/powerpoint/2010/main" val="3256245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056" y="923453"/>
            <a:ext cx="7320293" cy="767236"/>
          </a:xfrm>
        </p:spPr>
        <p:txBody>
          <a:bodyPr/>
          <a:lstStyle/>
          <a:p>
            <a:r>
              <a:rPr lang="bs-Latn-BA" dirty="0" smtClean="0"/>
              <a:t>Kolektivno autorsko djelo</a:t>
            </a:r>
            <a:endParaRPr lang="en-US" dirty="0"/>
          </a:p>
        </p:txBody>
      </p:sp>
      <p:sp>
        <p:nvSpPr>
          <p:cNvPr id="3" name="Content Placeholder 2"/>
          <p:cNvSpPr>
            <a:spLocks noGrp="1"/>
          </p:cNvSpPr>
          <p:nvPr>
            <p:ph sz="half" idx="1"/>
          </p:nvPr>
        </p:nvSpPr>
        <p:spPr/>
        <p:txBody>
          <a:bodyPr>
            <a:normAutofit fontScale="62500" lnSpcReduction="20000"/>
          </a:bodyPr>
          <a:lstStyle/>
          <a:p>
            <a:r>
              <a:rPr lang="en-US" dirty="0" err="1"/>
              <a:t>Član</a:t>
            </a:r>
            <a:r>
              <a:rPr lang="en-US" dirty="0"/>
              <a:t> 99</a:t>
            </a:r>
            <a:r>
              <a:rPr lang="en-US" dirty="0" smtClean="0"/>
              <a:t>.</a:t>
            </a:r>
            <a:r>
              <a:rPr lang="bs-Latn-BA" dirty="0" smtClean="0"/>
              <a:t> </a:t>
            </a:r>
            <a:r>
              <a:rPr lang="en-US" dirty="0" smtClean="0"/>
              <a:t>(</a:t>
            </a:r>
            <a:r>
              <a:rPr lang="en-US" dirty="0" err="1"/>
              <a:t>Kolektivno</a:t>
            </a:r>
            <a:r>
              <a:rPr lang="en-US" dirty="0"/>
              <a:t> </a:t>
            </a:r>
            <a:r>
              <a:rPr lang="en-US" dirty="0" err="1"/>
              <a:t>djelo</a:t>
            </a:r>
            <a:r>
              <a:rPr lang="en-US" dirty="0"/>
              <a:t>)</a:t>
            </a:r>
          </a:p>
          <a:p>
            <a:r>
              <a:rPr lang="en-US" dirty="0"/>
              <a:t>(1) </a:t>
            </a:r>
            <a:r>
              <a:rPr lang="en-US" dirty="0" err="1"/>
              <a:t>Kolektivnim</a:t>
            </a:r>
            <a:r>
              <a:rPr lang="en-US" dirty="0"/>
              <a:t> </a:t>
            </a:r>
            <a:r>
              <a:rPr lang="en-US" dirty="0" err="1"/>
              <a:t>autorskim</a:t>
            </a:r>
            <a:r>
              <a:rPr lang="en-US" dirty="0"/>
              <a:t> </a:t>
            </a:r>
            <a:r>
              <a:rPr lang="en-US" dirty="0" err="1"/>
              <a:t>djelom</a:t>
            </a:r>
            <a:r>
              <a:rPr lang="en-US" dirty="0"/>
              <a:t> </a:t>
            </a:r>
            <a:r>
              <a:rPr lang="en-US" dirty="0" err="1"/>
              <a:t>smatra</a:t>
            </a:r>
            <a:r>
              <a:rPr lang="en-US" dirty="0"/>
              <a:t> se </a:t>
            </a:r>
            <a:r>
              <a:rPr lang="en-US" dirty="0" err="1"/>
              <a:t>djelo</a:t>
            </a:r>
            <a:r>
              <a:rPr lang="en-US" dirty="0"/>
              <a:t> </a:t>
            </a:r>
            <a:r>
              <a:rPr lang="en-US" dirty="0" err="1"/>
              <a:t>stvoreno</a:t>
            </a:r>
            <a:r>
              <a:rPr lang="en-US" dirty="0"/>
              <a:t> </a:t>
            </a:r>
            <a:r>
              <a:rPr lang="en-US" dirty="0" err="1"/>
              <a:t>na</a:t>
            </a:r>
            <a:r>
              <a:rPr lang="en-US" dirty="0"/>
              <a:t> </a:t>
            </a:r>
            <a:r>
              <a:rPr lang="en-US" dirty="0" err="1"/>
              <a:t>podsticaj</a:t>
            </a:r>
            <a:r>
              <a:rPr lang="en-US" dirty="0"/>
              <a:t> </a:t>
            </a:r>
            <a:r>
              <a:rPr lang="en-US" dirty="0" err="1"/>
              <a:t>i</a:t>
            </a:r>
            <a:r>
              <a:rPr lang="en-US" dirty="0"/>
              <a:t> u </a:t>
            </a:r>
            <a:r>
              <a:rPr lang="en-US" dirty="0" err="1"/>
              <a:t>organizaciji</a:t>
            </a:r>
            <a:r>
              <a:rPr lang="en-US" dirty="0"/>
              <a:t> </a:t>
            </a:r>
            <a:r>
              <a:rPr lang="en-US" dirty="0" err="1"/>
              <a:t>fizičkog</a:t>
            </a:r>
            <a:r>
              <a:rPr lang="en-US" dirty="0"/>
              <a:t> </a:t>
            </a:r>
            <a:r>
              <a:rPr lang="en-US" dirty="0" err="1"/>
              <a:t>ili</a:t>
            </a:r>
            <a:r>
              <a:rPr lang="en-US" dirty="0"/>
              <a:t> </a:t>
            </a:r>
            <a:r>
              <a:rPr lang="en-US" dirty="0" err="1"/>
              <a:t>pravnog</a:t>
            </a:r>
            <a:r>
              <a:rPr lang="en-US" dirty="0"/>
              <a:t> </a:t>
            </a:r>
            <a:r>
              <a:rPr lang="en-US" dirty="0" err="1"/>
              <a:t>lica</a:t>
            </a:r>
            <a:r>
              <a:rPr lang="en-US" dirty="0"/>
              <a:t> (</a:t>
            </a:r>
            <a:r>
              <a:rPr lang="en-US" dirty="0" err="1"/>
              <a:t>naručilac</a:t>
            </a:r>
            <a:r>
              <a:rPr lang="en-US" dirty="0"/>
              <a:t>) u </a:t>
            </a:r>
            <a:r>
              <a:rPr lang="en-US" dirty="0" err="1"/>
              <a:t>čijem</a:t>
            </a:r>
            <a:r>
              <a:rPr lang="en-US" dirty="0"/>
              <a:t> </a:t>
            </a:r>
            <a:r>
              <a:rPr lang="en-US" dirty="0" err="1"/>
              <a:t>stvaranju</a:t>
            </a:r>
            <a:r>
              <a:rPr lang="en-US" dirty="0"/>
              <a:t> je </a:t>
            </a:r>
            <a:r>
              <a:rPr lang="en-US" dirty="0" err="1"/>
              <a:t>učestvovao</a:t>
            </a:r>
            <a:r>
              <a:rPr lang="en-US" dirty="0"/>
              <a:t> </a:t>
            </a:r>
            <a:r>
              <a:rPr lang="en-US" dirty="0" err="1"/>
              <a:t>veliki</a:t>
            </a:r>
            <a:r>
              <a:rPr lang="en-US" dirty="0"/>
              <a:t> </a:t>
            </a:r>
            <a:r>
              <a:rPr lang="en-US" dirty="0" err="1"/>
              <a:t>broj</a:t>
            </a:r>
            <a:r>
              <a:rPr lang="en-US" dirty="0"/>
              <a:t> </a:t>
            </a:r>
            <a:r>
              <a:rPr lang="en-US" dirty="0" err="1"/>
              <a:t>lica</a:t>
            </a:r>
            <a:r>
              <a:rPr lang="en-US" dirty="0"/>
              <a:t>, </a:t>
            </a:r>
            <a:r>
              <a:rPr lang="en-US" dirty="0" err="1"/>
              <a:t>te</a:t>
            </a:r>
            <a:r>
              <a:rPr lang="en-US" dirty="0"/>
              <a:t> </a:t>
            </a:r>
            <a:r>
              <a:rPr lang="en-US" dirty="0" err="1"/>
              <a:t>koje</a:t>
            </a:r>
            <a:r>
              <a:rPr lang="en-US" dirty="0"/>
              <a:t> se </a:t>
            </a:r>
            <a:r>
              <a:rPr lang="en-US" dirty="0" err="1"/>
              <a:t>objavljuje</a:t>
            </a:r>
            <a:r>
              <a:rPr lang="en-US" dirty="0"/>
              <a:t> </a:t>
            </a:r>
            <a:r>
              <a:rPr lang="en-US" dirty="0" err="1"/>
              <a:t>i</a:t>
            </a:r>
            <a:r>
              <a:rPr lang="en-US" dirty="0"/>
              <a:t> </a:t>
            </a:r>
            <a:r>
              <a:rPr lang="en-US" dirty="0" err="1"/>
              <a:t>koristi</a:t>
            </a:r>
            <a:r>
              <a:rPr lang="en-US" dirty="0"/>
              <a:t> pod </a:t>
            </a:r>
            <a:r>
              <a:rPr lang="en-US" dirty="0" err="1"/>
              <a:t>imenom</a:t>
            </a:r>
            <a:r>
              <a:rPr lang="en-US" dirty="0"/>
              <a:t> </a:t>
            </a:r>
            <a:r>
              <a:rPr lang="en-US" dirty="0" err="1"/>
              <a:t>naručioca</a:t>
            </a:r>
            <a:r>
              <a:rPr lang="en-US" dirty="0"/>
              <a:t> (</a:t>
            </a:r>
            <a:r>
              <a:rPr lang="en-US" dirty="0" err="1"/>
              <a:t>enciklopedije</a:t>
            </a:r>
            <a:r>
              <a:rPr lang="en-US" dirty="0"/>
              <a:t>, </a:t>
            </a:r>
            <a:r>
              <a:rPr lang="en-US" dirty="0" err="1"/>
              <a:t>leksikoni</a:t>
            </a:r>
            <a:r>
              <a:rPr lang="en-US" dirty="0"/>
              <a:t>, </a:t>
            </a:r>
            <a:r>
              <a:rPr lang="en-US" dirty="0" err="1"/>
              <a:t>zbornici</a:t>
            </a:r>
            <a:r>
              <a:rPr lang="en-US" dirty="0"/>
              <a:t>, </a:t>
            </a:r>
            <a:r>
              <a:rPr lang="en-US" dirty="0" err="1"/>
              <a:t>almanasi</a:t>
            </a:r>
            <a:r>
              <a:rPr lang="en-US" dirty="0"/>
              <a:t> </a:t>
            </a:r>
            <a:r>
              <a:rPr lang="en-US" dirty="0" err="1"/>
              <a:t>i</a:t>
            </a:r>
            <a:r>
              <a:rPr lang="en-US" dirty="0"/>
              <a:t> </a:t>
            </a:r>
            <a:r>
              <a:rPr lang="en-US" dirty="0" err="1"/>
              <a:t>slično</a:t>
            </a:r>
            <a:r>
              <a:rPr lang="en-US" dirty="0"/>
              <a:t>). </a:t>
            </a:r>
          </a:p>
          <a:p>
            <a:r>
              <a:rPr lang="en-US" dirty="0"/>
              <a:t>(2) </a:t>
            </a:r>
            <a:r>
              <a:rPr lang="en-US" dirty="0" err="1"/>
              <a:t>Za</a:t>
            </a:r>
            <a:r>
              <a:rPr lang="en-US" dirty="0"/>
              <a:t> </a:t>
            </a:r>
            <a:r>
              <a:rPr lang="en-US" dirty="0" err="1"/>
              <a:t>stvaranje</a:t>
            </a:r>
            <a:r>
              <a:rPr lang="en-US" dirty="0"/>
              <a:t> </a:t>
            </a:r>
            <a:r>
              <a:rPr lang="en-US" dirty="0" err="1"/>
              <a:t>kolektivnog</a:t>
            </a:r>
            <a:r>
              <a:rPr lang="en-US" dirty="0"/>
              <a:t> </a:t>
            </a:r>
            <a:r>
              <a:rPr lang="en-US" dirty="0" err="1"/>
              <a:t>djela</a:t>
            </a:r>
            <a:r>
              <a:rPr lang="en-US" dirty="0"/>
              <a:t> </a:t>
            </a:r>
            <a:r>
              <a:rPr lang="en-US" dirty="0" err="1"/>
              <a:t>zaključuje</a:t>
            </a:r>
            <a:r>
              <a:rPr lang="en-US" dirty="0"/>
              <a:t> se </a:t>
            </a:r>
            <a:r>
              <a:rPr lang="en-US" dirty="0" err="1"/>
              <a:t>poseban</a:t>
            </a:r>
            <a:r>
              <a:rPr lang="en-US" dirty="0"/>
              <a:t> </a:t>
            </a:r>
            <a:r>
              <a:rPr lang="en-US" dirty="0" err="1"/>
              <a:t>ugovor</a:t>
            </a:r>
            <a:r>
              <a:rPr lang="en-US" dirty="0"/>
              <a:t>. </a:t>
            </a:r>
            <a:r>
              <a:rPr lang="en-US" dirty="0" err="1"/>
              <a:t>Ako</a:t>
            </a:r>
            <a:r>
              <a:rPr lang="en-US" dirty="0"/>
              <a:t> </a:t>
            </a:r>
            <a:r>
              <a:rPr lang="en-US" dirty="0" err="1"/>
              <a:t>nisu</a:t>
            </a:r>
            <a:r>
              <a:rPr lang="en-US" dirty="0"/>
              <a:t> </a:t>
            </a:r>
            <a:r>
              <a:rPr lang="en-US" dirty="0" err="1"/>
              <a:t>ispunjeni</a:t>
            </a:r>
            <a:r>
              <a:rPr lang="en-US" dirty="0"/>
              <a:t> </a:t>
            </a:r>
            <a:r>
              <a:rPr lang="en-US" dirty="0" err="1"/>
              <a:t>uslovi</a:t>
            </a:r>
            <a:r>
              <a:rPr lang="en-US" dirty="0"/>
              <a:t> </a:t>
            </a:r>
            <a:r>
              <a:rPr lang="en-US" dirty="0" err="1"/>
              <a:t>iz</a:t>
            </a:r>
            <a:r>
              <a:rPr lang="en-US" dirty="0"/>
              <a:t> </a:t>
            </a:r>
            <a:r>
              <a:rPr lang="en-US" dirty="0" err="1"/>
              <a:t>stava</a:t>
            </a:r>
            <a:r>
              <a:rPr lang="en-US" dirty="0"/>
              <a:t> (1) </a:t>
            </a:r>
            <a:r>
              <a:rPr lang="en-US" dirty="0" err="1"/>
              <a:t>ovog</a:t>
            </a:r>
            <a:r>
              <a:rPr lang="en-US" dirty="0"/>
              <a:t> </a:t>
            </a:r>
            <a:r>
              <a:rPr lang="en-US" dirty="0" err="1"/>
              <a:t>člana</a:t>
            </a:r>
            <a:r>
              <a:rPr lang="en-US" dirty="0"/>
              <a:t>, </a:t>
            </a:r>
            <a:r>
              <a:rPr lang="en-US" dirty="0" err="1"/>
              <a:t>takav</a:t>
            </a:r>
            <a:r>
              <a:rPr lang="en-US" dirty="0"/>
              <a:t> </a:t>
            </a:r>
            <a:r>
              <a:rPr lang="en-US" dirty="0" err="1"/>
              <a:t>ugovor</a:t>
            </a:r>
            <a:r>
              <a:rPr lang="en-US" dirty="0"/>
              <a:t> je </a:t>
            </a:r>
            <a:r>
              <a:rPr lang="en-US" dirty="0" err="1"/>
              <a:t>ništav</a:t>
            </a:r>
            <a:r>
              <a:rPr lang="en-US" dirty="0"/>
              <a:t>. </a:t>
            </a:r>
          </a:p>
          <a:p>
            <a:r>
              <a:rPr lang="en-US" dirty="0"/>
              <a:t>(3) </a:t>
            </a:r>
            <a:r>
              <a:rPr lang="en-US" dirty="0" err="1"/>
              <a:t>Ako</a:t>
            </a:r>
            <a:r>
              <a:rPr lang="en-US" dirty="0"/>
              <a:t> </a:t>
            </a:r>
            <a:r>
              <a:rPr lang="en-US" dirty="0" err="1"/>
              <a:t>ugovorom</a:t>
            </a:r>
            <a:r>
              <a:rPr lang="en-US" dirty="0"/>
              <a:t> </a:t>
            </a:r>
            <a:r>
              <a:rPr lang="en-US" dirty="0" err="1"/>
              <a:t>nije</a:t>
            </a:r>
            <a:r>
              <a:rPr lang="en-US" dirty="0"/>
              <a:t> </a:t>
            </a:r>
            <a:r>
              <a:rPr lang="en-US" dirty="0" err="1"/>
              <a:t>drugačije</a:t>
            </a:r>
            <a:r>
              <a:rPr lang="en-US" dirty="0"/>
              <a:t> </a:t>
            </a:r>
            <a:r>
              <a:rPr lang="en-US" dirty="0" err="1"/>
              <a:t>određeno</a:t>
            </a:r>
            <a:r>
              <a:rPr lang="en-US" dirty="0"/>
              <a:t>, </a:t>
            </a:r>
            <a:r>
              <a:rPr lang="en-US" dirty="0" err="1"/>
              <a:t>smatra</a:t>
            </a:r>
            <a:r>
              <a:rPr lang="en-US" dirty="0"/>
              <a:t> se da </a:t>
            </a:r>
            <a:r>
              <a:rPr lang="en-US" dirty="0" err="1"/>
              <a:t>su</a:t>
            </a:r>
            <a:r>
              <a:rPr lang="en-US" dirty="0"/>
              <a:t> </a:t>
            </a:r>
            <a:r>
              <a:rPr lang="en-US" dirty="0" err="1"/>
              <a:t>sva</a:t>
            </a:r>
            <a:r>
              <a:rPr lang="en-US" dirty="0"/>
              <a:t> </a:t>
            </a:r>
            <a:r>
              <a:rPr lang="en-US" dirty="0" err="1"/>
              <a:t>autorska</a:t>
            </a:r>
            <a:r>
              <a:rPr lang="en-US" dirty="0"/>
              <a:t> </a:t>
            </a:r>
            <a:r>
              <a:rPr lang="en-US" dirty="0" err="1"/>
              <a:t>imovinska</a:t>
            </a:r>
            <a:r>
              <a:rPr lang="en-US" dirty="0"/>
              <a:t> </a:t>
            </a:r>
            <a:r>
              <a:rPr lang="en-US" dirty="0" err="1"/>
              <a:t>prava</a:t>
            </a:r>
            <a:r>
              <a:rPr lang="en-US" dirty="0"/>
              <a:t> </a:t>
            </a:r>
            <a:r>
              <a:rPr lang="en-US" dirty="0" err="1"/>
              <a:t>i</a:t>
            </a:r>
            <a:r>
              <a:rPr lang="en-US" dirty="0"/>
              <a:t> </a:t>
            </a:r>
            <a:r>
              <a:rPr lang="en-US" dirty="0" err="1"/>
              <a:t>druga</a:t>
            </a:r>
            <a:r>
              <a:rPr lang="en-US" dirty="0"/>
              <a:t> </a:t>
            </a:r>
            <a:r>
              <a:rPr lang="en-US" dirty="0" err="1"/>
              <a:t>prava</a:t>
            </a:r>
            <a:r>
              <a:rPr lang="en-US" dirty="0"/>
              <a:t> </a:t>
            </a:r>
            <a:r>
              <a:rPr lang="en-US" dirty="0" err="1"/>
              <a:t>autora</a:t>
            </a:r>
            <a:r>
              <a:rPr lang="en-US" dirty="0"/>
              <a:t> </a:t>
            </a:r>
            <a:r>
              <a:rPr lang="en-US" dirty="0" err="1"/>
              <a:t>na</a:t>
            </a:r>
            <a:r>
              <a:rPr lang="en-US" dirty="0"/>
              <a:t> </a:t>
            </a:r>
            <a:r>
              <a:rPr lang="en-US" dirty="0" err="1"/>
              <a:t>kolektivnom</a:t>
            </a:r>
            <a:r>
              <a:rPr lang="en-US" dirty="0"/>
              <a:t> </a:t>
            </a:r>
            <a:r>
              <a:rPr lang="en-US" dirty="0" err="1"/>
              <a:t>djelu</a:t>
            </a:r>
            <a:r>
              <a:rPr lang="en-US" dirty="0"/>
              <a:t> </a:t>
            </a:r>
            <a:r>
              <a:rPr lang="en-US" dirty="0" err="1"/>
              <a:t>isključivo</a:t>
            </a:r>
            <a:r>
              <a:rPr lang="en-US" dirty="0"/>
              <a:t> </a:t>
            </a:r>
            <a:r>
              <a:rPr lang="en-US" dirty="0" err="1"/>
              <a:t>i</a:t>
            </a:r>
            <a:r>
              <a:rPr lang="en-US" dirty="0"/>
              <a:t> </a:t>
            </a:r>
            <a:r>
              <a:rPr lang="en-US" dirty="0" err="1"/>
              <a:t>neograničeno</a:t>
            </a:r>
            <a:r>
              <a:rPr lang="en-US" dirty="0"/>
              <a:t> </a:t>
            </a:r>
            <a:r>
              <a:rPr lang="en-US" dirty="0" err="1"/>
              <a:t>prenesena</a:t>
            </a:r>
            <a:r>
              <a:rPr lang="en-US" dirty="0"/>
              <a:t> </a:t>
            </a:r>
            <a:r>
              <a:rPr lang="en-US" dirty="0" err="1"/>
              <a:t>na</a:t>
            </a:r>
            <a:r>
              <a:rPr lang="en-US" dirty="0"/>
              <a:t> </a:t>
            </a:r>
            <a:r>
              <a:rPr lang="en-US" dirty="0" err="1"/>
              <a:t>naručioca</a:t>
            </a:r>
            <a:r>
              <a:rPr lang="en-US" dirty="0"/>
              <a:t>. </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14850" y="1825625"/>
            <a:ext cx="3886200" cy="1897676"/>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283" y="3858237"/>
            <a:ext cx="3292395" cy="2190939"/>
          </a:xfrm>
          <a:prstGeom prst="rect">
            <a:avLst/>
          </a:prstGeom>
        </p:spPr>
      </p:pic>
    </p:spTree>
    <p:extLst>
      <p:ext uri="{BB962C8B-B14F-4D97-AF65-F5344CB8AC3E}">
        <p14:creationId xmlns:p14="http://schemas.microsoft.com/office/powerpoint/2010/main" val="19903340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flipV="1">
            <a:off x="1267484" y="319407"/>
            <a:ext cx="7247865" cy="45719"/>
          </a:xfrm>
        </p:spPr>
        <p:txBody>
          <a:bodyPr>
            <a:normAutofit fontScale="90000"/>
          </a:bodyPr>
          <a:lstStyle/>
          <a:p>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19058464"/>
              </p:ext>
            </p:extLst>
          </p:nvPr>
        </p:nvGraphicFramePr>
        <p:xfrm>
          <a:off x="628650" y="1158844"/>
          <a:ext cx="7886700" cy="5341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353086" y="6488668"/>
            <a:ext cx="8582685" cy="369332"/>
          </a:xfrm>
          <a:prstGeom prst="rect">
            <a:avLst/>
          </a:prstGeom>
          <a:noFill/>
        </p:spPr>
        <p:txBody>
          <a:bodyPr wrap="square" rtlCol="0">
            <a:spAutoFit/>
          </a:bodyPr>
          <a:lstStyle/>
          <a:p>
            <a:r>
              <a:rPr lang="bs-Latn-BA" dirty="0" smtClean="0"/>
              <a:t>*</a:t>
            </a:r>
            <a:r>
              <a:rPr lang="en-US" dirty="0" smtClean="0"/>
              <a:t>https</a:t>
            </a:r>
            <a:r>
              <a:rPr lang="en-US" dirty="0"/>
              <a:t>://snyk.io/learn/what-is-a-software-license/</a:t>
            </a:r>
          </a:p>
        </p:txBody>
      </p:sp>
    </p:spTree>
    <p:extLst>
      <p:ext uri="{BB962C8B-B14F-4D97-AF65-F5344CB8AC3E}">
        <p14:creationId xmlns:p14="http://schemas.microsoft.com/office/powerpoint/2010/main" val="9066923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44" y="923454"/>
            <a:ext cx="5344233" cy="4698748"/>
          </a:xfrm>
        </p:spPr>
        <p:txBody>
          <a:bodyPr>
            <a:noAutofit/>
          </a:bodyPr>
          <a:lstStyle/>
          <a:p>
            <a:r>
              <a:rPr lang="bs-Latn-BA" sz="4400" dirty="0" smtClean="0"/>
              <a:t>Korištenje AD izvan dozvole ili korištenje koje nije u skladu sa uslovima dozvole će takođe predstavljati povredu autorskog prava. </a:t>
            </a:r>
            <a:endParaRPr lang="en-US" sz="4400" dirty="0"/>
          </a:p>
        </p:txBody>
      </p:sp>
      <p:sp>
        <p:nvSpPr>
          <p:cNvPr id="3" name="Text Placeholder 2"/>
          <p:cNvSpPr>
            <a:spLocks noGrp="1"/>
          </p:cNvSpPr>
          <p:nvPr>
            <p:ph type="body" idx="1"/>
          </p:nvPr>
        </p:nvSpPr>
        <p:spPr>
          <a:xfrm flipV="1">
            <a:off x="623888" y="6089651"/>
            <a:ext cx="7886700" cy="107446"/>
          </a:xfrm>
        </p:spPr>
        <p:txBody>
          <a:bodyPr>
            <a:normAutofit fontScale="25000" lnSpcReduction="20000"/>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6295" y="2199992"/>
            <a:ext cx="4439049" cy="3997105"/>
          </a:xfrm>
          <a:prstGeom prst="rect">
            <a:avLst/>
          </a:prstGeom>
        </p:spPr>
      </p:pic>
    </p:spTree>
    <p:extLst>
      <p:ext uri="{BB962C8B-B14F-4D97-AF65-F5344CB8AC3E}">
        <p14:creationId xmlns:p14="http://schemas.microsoft.com/office/powerpoint/2010/main" val="16739705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Granice intelektualnog vlasništva, fair use i javni domen</a:t>
            </a:r>
            <a:endParaRPr lang="en-US" dirty="0"/>
          </a:p>
        </p:txBody>
      </p:sp>
      <p:sp>
        <p:nvSpPr>
          <p:cNvPr id="5" name="Text Placeholder 4"/>
          <p:cNvSpPr>
            <a:spLocks noGrp="1"/>
          </p:cNvSpPr>
          <p:nvPr>
            <p:ph type="body" idx="1"/>
          </p:nvPr>
        </p:nvSpPr>
        <p:spPr/>
        <p:txBody>
          <a:bodyPr/>
          <a:lstStyle/>
          <a:p>
            <a:r>
              <a:rPr lang="bs-Latn-BA" dirty="0" smtClean="0"/>
              <a:t>Tematski blok 5</a:t>
            </a:r>
          </a:p>
          <a:p>
            <a:r>
              <a:rPr lang="bs-Latn-BA" dirty="0" smtClean="0"/>
              <a:t>Prvenstveni izvor: Zakon o autorskom i srodnim pravima (Sl. glasnik BiH br. 63/10)</a:t>
            </a:r>
            <a:endParaRPr lang="en-US" dirty="0"/>
          </a:p>
        </p:txBody>
      </p:sp>
    </p:spTree>
    <p:extLst>
      <p:ext uri="{BB962C8B-B14F-4D97-AF65-F5344CB8AC3E}">
        <p14:creationId xmlns:p14="http://schemas.microsoft.com/office/powerpoint/2010/main" val="2422765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285592"/>
            <a:ext cx="7886700" cy="405097"/>
          </a:xfrm>
        </p:spPr>
        <p:txBody>
          <a:bodyPr>
            <a:normAutofit fontScale="90000"/>
          </a:bodyPr>
          <a:lstStyle/>
          <a:p>
            <a:r>
              <a:rPr lang="bs-Latn-BA" dirty="0" smtClean="0"/>
              <a:t>10 stvari za znati o autorskom pravu</a:t>
            </a:r>
            <a:endParaRPr lang="en-US" dirty="0"/>
          </a:p>
        </p:txBody>
      </p:sp>
      <p:sp>
        <p:nvSpPr>
          <p:cNvPr id="5" name="Content Placeholder 4"/>
          <p:cNvSpPr>
            <a:spLocks noGrp="1"/>
          </p:cNvSpPr>
          <p:nvPr>
            <p:ph sz="half" idx="1"/>
          </p:nvPr>
        </p:nvSpPr>
        <p:spPr>
          <a:xfrm>
            <a:off x="484710" y="2060576"/>
            <a:ext cx="3641103" cy="4195763"/>
          </a:xfrm>
        </p:spPr>
        <p:txBody>
          <a:bodyPr>
            <a:normAutofit fontScale="70000" lnSpcReduction="20000"/>
          </a:bodyPr>
          <a:lstStyle/>
          <a:p>
            <a:r>
              <a:rPr lang="bs-Latn-BA" dirty="0" smtClean="0"/>
              <a:t>1. Gotovo bilo koji „kreativni“ izražaj ljudskog bića može biti autorsko djelo</a:t>
            </a:r>
          </a:p>
          <a:p>
            <a:r>
              <a:rPr lang="bs-Latn-BA" dirty="0" smtClean="0"/>
              <a:t>2. Ideja nekog autorskog djela nikada nije zaštićena</a:t>
            </a:r>
          </a:p>
          <a:p>
            <a:r>
              <a:rPr lang="bs-Latn-BA" dirty="0" smtClean="0"/>
              <a:t>3. Autorsko djelo je automatski zaštićeno čim je stvoreno</a:t>
            </a:r>
          </a:p>
          <a:p>
            <a:r>
              <a:rPr lang="bs-Latn-BA" dirty="0" smtClean="0"/>
              <a:t>4. Autorsko pravo daje kontrolu autoru nad korištenjem svog A.D.</a:t>
            </a:r>
          </a:p>
          <a:p>
            <a:r>
              <a:rPr lang="bs-Latn-BA" dirty="0" smtClean="0"/>
              <a:t>5. Autor može dati dozvolu kome hoće da koristi A.D. na određeni način</a:t>
            </a:r>
            <a:endParaRPr lang="en-US" dirty="0"/>
          </a:p>
        </p:txBody>
      </p:sp>
      <p:sp>
        <p:nvSpPr>
          <p:cNvPr id="6" name="Content Placeholder 5"/>
          <p:cNvSpPr>
            <a:spLocks noGrp="1"/>
          </p:cNvSpPr>
          <p:nvPr>
            <p:ph sz="half" idx="2"/>
          </p:nvPr>
        </p:nvSpPr>
        <p:spPr>
          <a:xfrm>
            <a:off x="4241975" y="2056093"/>
            <a:ext cx="4186801" cy="4200245"/>
          </a:xfrm>
        </p:spPr>
        <p:txBody>
          <a:bodyPr>
            <a:normAutofit fontScale="70000" lnSpcReduction="20000"/>
          </a:bodyPr>
          <a:lstStyle/>
          <a:p>
            <a:r>
              <a:rPr lang="bs-Latn-BA" dirty="0" smtClean="0"/>
              <a:t>6. Autor može tražiti novčanu ili drugu naknadu da bi dozvolio korištenje A.D. i prenos prava</a:t>
            </a:r>
          </a:p>
          <a:p>
            <a:r>
              <a:rPr lang="bs-Latn-BA" dirty="0" smtClean="0"/>
              <a:t>7. Autor može prenjeti neka od svojih ovlaštenja na drugu osobu</a:t>
            </a:r>
          </a:p>
          <a:p>
            <a:r>
              <a:rPr lang="bs-Latn-BA" dirty="0" smtClean="0"/>
              <a:t>8. Autorsko pravo traje 70 godina nakon smrti autora</a:t>
            </a:r>
          </a:p>
          <a:p>
            <a:r>
              <a:rPr lang="bs-Latn-BA" dirty="0" smtClean="0"/>
              <a:t>9. Autorsko pravo je ograničeno – u tačno pobrojanim slučajevima A.D. se može koristiti bez dozvole i bez plaćanja naknade</a:t>
            </a:r>
          </a:p>
          <a:p>
            <a:r>
              <a:rPr lang="bs-Latn-BA" dirty="0" smtClean="0"/>
              <a:t>10. Korištenje A.D. bez dozvole/prenosa prava/ druge valjane pravne osnove predstavlja povredu autorskog prava</a:t>
            </a:r>
            <a:endParaRPr lang="en-US" dirty="0"/>
          </a:p>
        </p:txBody>
      </p:sp>
    </p:spTree>
    <p:extLst>
      <p:ext uri="{BB962C8B-B14F-4D97-AF65-F5344CB8AC3E}">
        <p14:creationId xmlns:p14="http://schemas.microsoft.com/office/powerpoint/2010/main" val="25807221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032095"/>
            <a:ext cx="7886700" cy="658594"/>
          </a:xfrm>
        </p:spPr>
        <p:txBody>
          <a:bodyPr>
            <a:normAutofit fontScale="90000"/>
          </a:bodyPr>
          <a:lstStyle/>
          <a:p>
            <a:r>
              <a:rPr lang="bs-Latn-BA" dirty="0" smtClean="0"/>
              <a:t>Autorsko pravo je ograničeno:</a:t>
            </a:r>
            <a:endParaRPr lang="en-US" dirty="0"/>
          </a:p>
        </p:txBody>
      </p:sp>
      <p:sp>
        <p:nvSpPr>
          <p:cNvPr id="5" name="Content Placeholder 4"/>
          <p:cNvSpPr>
            <a:spLocks noGrp="1"/>
          </p:cNvSpPr>
          <p:nvPr>
            <p:ph sz="half" idx="1"/>
          </p:nvPr>
        </p:nvSpPr>
        <p:spPr/>
        <p:txBody>
          <a:bodyPr>
            <a:normAutofit fontScale="92500" lnSpcReduction="20000"/>
          </a:bodyPr>
          <a:lstStyle/>
          <a:p>
            <a:r>
              <a:rPr lang="bs-Latn-BA" dirty="0" smtClean="0"/>
              <a:t>Predmetno</a:t>
            </a:r>
          </a:p>
          <a:p>
            <a:r>
              <a:rPr lang="bs-Latn-BA" dirty="0" smtClean="0"/>
              <a:t>Sadržinski</a:t>
            </a:r>
          </a:p>
          <a:p>
            <a:pPr lvl="1"/>
            <a:r>
              <a:rPr lang="bs-Latn-BA" dirty="0" smtClean="0"/>
              <a:t>Zakonska licenca</a:t>
            </a:r>
          </a:p>
          <a:p>
            <a:pPr lvl="1"/>
            <a:r>
              <a:rPr lang="bs-Latn-BA" dirty="0" smtClean="0"/>
              <a:t>Slobodna upotreba</a:t>
            </a:r>
          </a:p>
          <a:p>
            <a:r>
              <a:rPr lang="bs-Latn-BA" dirty="0" smtClean="0"/>
              <a:t>Vremenski</a:t>
            </a:r>
          </a:p>
          <a:p>
            <a:r>
              <a:rPr lang="bs-Latn-BA" dirty="0" smtClean="0"/>
              <a:t>Prostorno</a:t>
            </a:r>
          </a:p>
          <a:p>
            <a:r>
              <a:rPr lang="bs-Latn-BA" dirty="0" smtClean="0"/>
              <a:t>Zabranom zloupotrebe</a:t>
            </a:r>
          </a:p>
          <a:p>
            <a:r>
              <a:rPr lang="bs-Latn-BA" dirty="0" smtClean="0"/>
              <a:t>Pravima trećih lica</a:t>
            </a:r>
          </a:p>
          <a:p>
            <a:r>
              <a:rPr lang="bs-Latn-BA" dirty="0" smtClean="0"/>
              <a:t>Pravnom voljom nosioca prava</a:t>
            </a:r>
          </a:p>
          <a:p>
            <a:r>
              <a:rPr lang="bs-Latn-BA" dirty="0" smtClean="0"/>
              <a:t>Na druge načine</a:t>
            </a:r>
          </a:p>
          <a:p>
            <a:endParaRPr lang="en-US" dirty="0"/>
          </a:p>
        </p:txBody>
      </p:sp>
      <p:sp>
        <p:nvSpPr>
          <p:cNvPr id="2" name="Content Placeholder 1"/>
          <p:cNvSpPr>
            <a:spLocks noGrp="1"/>
          </p:cNvSpPr>
          <p:nvPr>
            <p:ph sz="half" idx="2"/>
          </p:nvPr>
        </p:nvSpPr>
        <p:spPr/>
        <p:txBody>
          <a:bodyPr>
            <a:normAutofit fontScale="92500" lnSpcReduction="20000"/>
          </a:bodyPr>
          <a:lstStyle/>
          <a:p>
            <a:r>
              <a:rPr lang="bs-Latn-BA" dirty="0" smtClean="0"/>
              <a:t>„Javni domen“ predstavlja slobodu djelovanja korisnika nekog autorskog djela iz razloga što je zakonodavac ili nosioc prava dozvolio bez obaveze pribavljanja dozvole ili sticanja prava i/ili plaćanja naknade da se određeno autorsko djelo na određen način koristi od strane određenog korisnika</a:t>
            </a:r>
            <a:endParaRPr lang="en-US" dirty="0"/>
          </a:p>
        </p:txBody>
      </p:sp>
    </p:spTree>
    <p:extLst>
      <p:ext uri="{BB962C8B-B14F-4D97-AF65-F5344CB8AC3E}">
        <p14:creationId xmlns:p14="http://schemas.microsoft.com/office/powerpoint/2010/main" val="9375199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3492" y="917758"/>
            <a:ext cx="7024744" cy="576064"/>
          </a:xfrm>
        </p:spPr>
        <p:txBody>
          <a:bodyPr>
            <a:normAutofit fontScale="90000"/>
          </a:bodyPr>
          <a:lstStyle/>
          <a:p>
            <a:r>
              <a:rPr lang="bs-Latn-BA" dirty="0" smtClean="0"/>
              <a:t>Na šta autor nije ovlašten?</a:t>
            </a:r>
            <a:endParaRPr lang="bs-Latn-BA" dirty="0"/>
          </a:p>
        </p:txBody>
      </p:sp>
      <p:sp>
        <p:nvSpPr>
          <p:cNvPr id="5" name="Content Placeholder 4"/>
          <p:cNvSpPr>
            <a:spLocks noGrp="1"/>
          </p:cNvSpPr>
          <p:nvPr>
            <p:ph sz="quarter" idx="4294967295"/>
          </p:nvPr>
        </p:nvSpPr>
        <p:spPr>
          <a:xfrm>
            <a:off x="1043492" y="1493822"/>
            <a:ext cx="6777317" cy="4943192"/>
          </a:xfrm>
          <a:prstGeom prst="rect">
            <a:avLst/>
          </a:prstGeom>
        </p:spPr>
        <p:txBody>
          <a:bodyPr>
            <a:normAutofit/>
          </a:bodyPr>
          <a:lstStyle/>
          <a:p>
            <a:r>
              <a:rPr lang="bs-Latn-BA" dirty="0" smtClean="0"/>
              <a:t>Čl. 8 st. 1 ZAISP-a:</a:t>
            </a:r>
          </a:p>
          <a:p>
            <a:r>
              <a:rPr lang="bs-Latn-BA" dirty="0" smtClean="0"/>
              <a:t>Autorskopravno </a:t>
            </a:r>
            <a:r>
              <a:rPr lang="bs-Latn-BA" dirty="0"/>
              <a:t>nisu zaštićeni: </a:t>
            </a:r>
          </a:p>
          <a:p>
            <a:pPr lvl="1"/>
            <a:r>
              <a:rPr lang="bs-Latn-BA" dirty="0"/>
              <a:t>a) ideje, koncepti, postupci, radne metode, matematičke operacije, načela ili otkrića, </a:t>
            </a:r>
          </a:p>
          <a:p>
            <a:pPr lvl="1"/>
            <a:r>
              <a:rPr lang="bs-Latn-BA" dirty="0"/>
              <a:t>b) službeni tekstovi iz oblasti zakonodavstva, uprave i sudstva (zakoni, uredbe, odluke, izvještaji, zapisnici, sudske odluke i slično), </a:t>
            </a:r>
          </a:p>
          <a:p>
            <a:pPr lvl="1"/>
            <a:r>
              <a:rPr lang="bs-Latn-BA" dirty="0"/>
              <a:t>c) politički govori i govori održani tokom sudskih rasprava, </a:t>
            </a:r>
          </a:p>
          <a:p>
            <a:pPr lvl="1"/>
            <a:r>
              <a:rPr lang="bs-Latn-BA" dirty="0"/>
              <a:t>d) dnevne vijesti ili razne informacije, koje imaju karakter kratke vijesti sadržane u obavještenju za štampu, </a:t>
            </a:r>
          </a:p>
          <a:p>
            <a:pPr lvl="1"/>
            <a:r>
              <a:rPr lang="bs-Latn-BA" dirty="0"/>
              <a:t>e) narodne književne i umjetničke tvorevine. </a:t>
            </a:r>
          </a:p>
          <a:p>
            <a:endParaRPr lang="bs-Latn-BA" dirty="0"/>
          </a:p>
        </p:txBody>
      </p:sp>
    </p:spTree>
    <p:extLst>
      <p:ext uri="{BB962C8B-B14F-4D97-AF65-F5344CB8AC3E}">
        <p14:creationId xmlns:p14="http://schemas.microsoft.com/office/powerpoint/2010/main" val="1687196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21357" y="3308006"/>
            <a:ext cx="3719956" cy="3725575"/>
          </a:xfrm>
          <a:prstGeom prst="rect">
            <a:avLst/>
          </a:prstGeom>
        </p:spPr>
      </p:pic>
      <p:sp>
        <p:nvSpPr>
          <p:cNvPr id="2" name="Title 1"/>
          <p:cNvSpPr>
            <a:spLocks noGrp="1"/>
          </p:cNvSpPr>
          <p:nvPr>
            <p:ph type="title"/>
          </p:nvPr>
        </p:nvSpPr>
        <p:spPr>
          <a:xfrm>
            <a:off x="628650" y="1041149"/>
            <a:ext cx="7886700" cy="649540"/>
          </a:xfrm>
        </p:spPr>
        <p:txBody>
          <a:bodyPr>
            <a:normAutofit fontScale="90000"/>
          </a:bodyPr>
          <a:lstStyle/>
          <a:p>
            <a:r>
              <a:rPr lang="bs-Latn-BA" dirty="0" smtClean="0"/>
              <a:t>Primjer podatka ili činjenice</a:t>
            </a:r>
            <a:endParaRPr lang="bs-Latn-BA" dirty="0"/>
          </a:p>
        </p:txBody>
      </p:sp>
      <p:sp>
        <p:nvSpPr>
          <p:cNvPr id="3" name="Content Placeholder 2"/>
          <p:cNvSpPr>
            <a:spLocks noGrp="1"/>
          </p:cNvSpPr>
          <p:nvPr>
            <p:ph sz="half" idx="4294967295"/>
          </p:nvPr>
        </p:nvSpPr>
        <p:spPr>
          <a:xfrm>
            <a:off x="457200" y="1600200"/>
            <a:ext cx="4038600" cy="4525963"/>
          </a:xfrm>
          <a:prstGeom prst="rect">
            <a:avLst/>
          </a:prstGeom>
        </p:spPr>
        <p:txBody>
          <a:bodyPr/>
          <a:lstStyle/>
          <a:p>
            <a:endParaRPr lang="bs-Latn-BA" dirty="0" smtClean="0"/>
          </a:p>
          <a:p>
            <a:r>
              <a:rPr lang="bs-Latn-BA" sz="3200" dirty="0" smtClean="0"/>
              <a:t>U prosjeku morski psi ubiju 5-10 a krave oko 100 ljudi svake godine. 67% ljudi preživi napad velike bijele ajkule.</a:t>
            </a:r>
          </a:p>
        </p:txBody>
      </p:sp>
      <p:pic>
        <p:nvPicPr>
          <p:cNvPr id="4" name="Picture 3"/>
          <p:cNvPicPr>
            <a:picLocks noChangeAspect="1"/>
          </p:cNvPicPr>
          <p:nvPr/>
        </p:nvPicPr>
        <p:blipFill>
          <a:blip r:embed="rId3"/>
          <a:stretch>
            <a:fillRect/>
          </a:stretch>
        </p:blipFill>
        <p:spPr>
          <a:xfrm>
            <a:off x="4952245" y="2411566"/>
            <a:ext cx="2002892" cy="2138835"/>
          </a:xfrm>
          <a:prstGeom prst="rect">
            <a:avLst/>
          </a:prstGeom>
        </p:spPr>
      </p:pic>
    </p:spTree>
    <p:extLst>
      <p:ext uri="{BB962C8B-B14F-4D97-AF65-F5344CB8AC3E}">
        <p14:creationId xmlns:p14="http://schemas.microsoft.com/office/powerpoint/2010/main" val="35161872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7704" y="1367073"/>
            <a:ext cx="7886700" cy="559006"/>
          </a:xfrm>
        </p:spPr>
        <p:txBody>
          <a:bodyPr>
            <a:normAutofit fontScale="90000"/>
          </a:bodyPr>
          <a:lstStyle/>
          <a:p>
            <a:r>
              <a:rPr lang="bs-Latn-BA" dirty="0" smtClean="0"/>
              <a:t>Funkcionalnost autorskog djela nije zaštićena!</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6456" y="2288027"/>
            <a:ext cx="5887654" cy="3922650"/>
          </a:xfrm>
        </p:spPr>
      </p:pic>
      <p:sp>
        <p:nvSpPr>
          <p:cNvPr id="2" name="TextBox 1"/>
          <p:cNvSpPr txBox="1"/>
          <p:nvPr/>
        </p:nvSpPr>
        <p:spPr>
          <a:xfrm>
            <a:off x="6962115" y="2288027"/>
            <a:ext cx="1774479" cy="2585323"/>
          </a:xfrm>
          <a:prstGeom prst="rect">
            <a:avLst/>
          </a:prstGeom>
          <a:noFill/>
        </p:spPr>
        <p:txBody>
          <a:bodyPr wrap="square" rtlCol="0">
            <a:spAutoFit/>
          </a:bodyPr>
          <a:lstStyle/>
          <a:p>
            <a:r>
              <a:rPr lang="bs-Latn-BA" dirty="0" smtClean="0"/>
              <a:t>NB: Ovo je posebno bitno u kontekstu stvaranja računarskih programa i djelovanja u informacionim tehnologijama!</a:t>
            </a:r>
            <a:endParaRPr lang="en-US" dirty="0"/>
          </a:p>
        </p:txBody>
      </p:sp>
    </p:spTree>
    <p:extLst>
      <p:ext uri="{BB962C8B-B14F-4D97-AF65-F5344CB8AC3E}">
        <p14:creationId xmlns:p14="http://schemas.microsoft.com/office/powerpoint/2010/main" val="14472517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40325"/>
            <a:ext cx="7886700" cy="450364"/>
          </a:xfrm>
        </p:spPr>
        <p:txBody>
          <a:bodyPr>
            <a:normAutofit fontScale="90000"/>
          </a:bodyPr>
          <a:lstStyle/>
          <a:p>
            <a:r>
              <a:rPr lang="bs-Latn-BA" sz="4000" dirty="0" smtClean="0"/>
              <a:t>Zakonska licenca Čl. 41 ZAISP-a</a:t>
            </a:r>
            <a:endParaRPr lang="en-US" sz="4000" dirty="0"/>
          </a:p>
        </p:txBody>
      </p:sp>
      <p:sp>
        <p:nvSpPr>
          <p:cNvPr id="3" name="Content Placeholder 2"/>
          <p:cNvSpPr>
            <a:spLocks noGrp="1"/>
          </p:cNvSpPr>
          <p:nvPr>
            <p:ph idx="1"/>
          </p:nvPr>
        </p:nvSpPr>
        <p:spPr>
          <a:xfrm>
            <a:off x="905346" y="2172831"/>
            <a:ext cx="7610003" cy="4004131"/>
          </a:xfrm>
        </p:spPr>
        <p:txBody>
          <a:bodyPr>
            <a:normAutofit fontScale="77500" lnSpcReduction="20000"/>
          </a:bodyPr>
          <a:lstStyle/>
          <a:p>
            <a:r>
              <a:rPr lang="en-US" dirty="0"/>
              <a:t>(1) </a:t>
            </a:r>
            <a:r>
              <a:rPr lang="en-US" dirty="0" err="1"/>
              <a:t>Bez</a:t>
            </a:r>
            <a:r>
              <a:rPr lang="en-US" dirty="0"/>
              <a:t> </a:t>
            </a:r>
            <a:r>
              <a:rPr lang="en-US" dirty="0" err="1"/>
              <a:t>pribavljanja</a:t>
            </a:r>
            <a:r>
              <a:rPr lang="en-US" dirty="0"/>
              <a:t> </a:t>
            </a:r>
            <a:r>
              <a:rPr lang="en-US" dirty="0" err="1"/>
              <a:t>imovinskog</a:t>
            </a:r>
            <a:r>
              <a:rPr lang="en-US" dirty="0"/>
              <a:t> </a:t>
            </a:r>
            <a:r>
              <a:rPr lang="en-US" dirty="0" err="1"/>
              <a:t>autorskog</a:t>
            </a:r>
            <a:r>
              <a:rPr lang="en-US" dirty="0"/>
              <a:t> </a:t>
            </a:r>
            <a:r>
              <a:rPr lang="en-US" dirty="0" err="1"/>
              <a:t>prava</a:t>
            </a:r>
            <a:r>
              <a:rPr lang="en-US" dirty="0"/>
              <a:t>, a </a:t>
            </a:r>
            <a:r>
              <a:rPr lang="en-US" dirty="0" err="1"/>
              <a:t>uz</a:t>
            </a:r>
            <a:r>
              <a:rPr lang="en-US" dirty="0"/>
              <a:t> </a:t>
            </a:r>
            <a:r>
              <a:rPr lang="en-US" dirty="0" err="1"/>
              <a:t>obavezu</a:t>
            </a:r>
            <a:r>
              <a:rPr lang="en-US" dirty="0"/>
              <a:t> </a:t>
            </a:r>
            <a:r>
              <a:rPr lang="en-US" dirty="0" err="1"/>
              <a:t>plaćanja</a:t>
            </a:r>
            <a:r>
              <a:rPr lang="en-US" dirty="0"/>
              <a:t> </a:t>
            </a:r>
            <a:r>
              <a:rPr lang="en-US" dirty="0" err="1"/>
              <a:t>odgovarajuće</a:t>
            </a:r>
            <a:r>
              <a:rPr lang="en-US" dirty="0"/>
              <a:t> </a:t>
            </a:r>
            <a:r>
              <a:rPr lang="en-US" dirty="0" err="1"/>
              <a:t>naknade</a:t>
            </a:r>
            <a:r>
              <a:rPr lang="en-US" dirty="0"/>
              <a:t>, </a:t>
            </a:r>
            <a:r>
              <a:rPr lang="en-US" dirty="0" err="1"/>
              <a:t>dopušteno</a:t>
            </a:r>
            <a:r>
              <a:rPr lang="en-US" dirty="0"/>
              <a:t> je: </a:t>
            </a:r>
          </a:p>
          <a:p>
            <a:pPr lvl="1"/>
            <a:r>
              <a:rPr lang="en-US" dirty="0"/>
              <a:t>a) </a:t>
            </a:r>
            <a:r>
              <a:rPr lang="en-US" dirty="0" err="1"/>
              <a:t>reproducirati</a:t>
            </a:r>
            <a:r>
              <a:rPr lang="en-US" dirty="0"/>
              <a:t> u </a:t>
            </a:r>
            <a:r>
              <a:rPr lang="en-US" dirty="0" err="1"/>
              <a:t>čitankama</a:t>
            </a:r>
            <a:r>
              <a:rPr lang="en-US" dirty="0"/>
              <a:t>, </a:t>
            </a:r>
            <a:r>
              <a:rPr lang="en-US" dirty="0" err="1"/>
              <a:t>udžbenicima</a:t>
            </a:r>
            <a:r>
              <a:rPr lang="en-US" dirty="0"/>
              <a:t>, </a:t>
            </a:r>
            <a:r>
              <a:rPr lang="en-US" dirty="0" err="1"/>
              <a:t>radnim</a:t>
            </a:r>
            <a:r>
              <a:rPr lang="en-US" dirty="0"/>
              <a:t> </a:t>
            </a:r>
            <a:r>
              <a:rPr lang="en-US" dirty="0" err="1"/>
              <a:t>sveskama</a:t>
            </a:r>
            <a:r>
              <a:rPr lang="en-US" dirty="0"/>
              <a:t> </a:t>
            </a:r>
            <a:r>
              <a:rPr lang="en-US" dirty="0" err="1"/>
              <a:t>i</a:t>
            </a:r>
            <a:r>
              <a:rPr lang="en-US" dirty="0"/>
              <a:t> </a:t>
            </a:r>
            <a:r>
              <a:rPr lang="en-US" dirty="0" err="1"/>
              <a:t>ispitnim</a:t>
            </a:r>
            <a:r>
              <a:rPr lang="en-US" dirty="0"/>
              <a:t> </a:t>
            </a:r>
            <a:r>
              <a:rPr lang="en-US" dirty="0" err="1"/>
              <a:t>materijalima</a:t>
            </a:r>
            <a:r>
              <a:rPr lang="en-US" dirty="0"/>
              <a:t> </a:t>
            </a:r>
            <a:r>
              <a:rPr lang="en-US" dirty="0" err="1"/>
              <a:t>odlomke</a:t>
            </a:r>
            <a:r>
              <a:rPr lang="en-US" dirty="0"/>
              <a:t> </a:t>
            </a:r>
            <a:r>
              <a:rPr lang="en-US" dirty="0" err="1"/>
              <a:t>autorskih</a:t>
            </a:r>
            <a:r>
              <a:rPr lang="en-US" dirty="0"/>
              <a:t> </a:t>
            </a:r>
            <a:r>
              <a:rPr lang="en-US" dirty="0" err="1"/>
              <a:t>djela</a:t>
            </a:r>
            <a:r>
              <a:rPr lang="en-US" dirty="0"/>
              <a:t> </a:t>
            </a:r>
            <a:r>
              <a:rPr lang="en-US" dirty="0" err="1"/>
              <a:t>i</a:t>
            </a:r>
            <a:r>
              <a:rPr lang="en-US" dirty="0"/>
              <a:t> </a:t>
            </a:r>
            <a:r>
              <a:rPr lang="en-US" dirty="0" err="1"/>
              <a:t>pojedinačna</a:t>
            </a:r>
            <a:r>
              <a:rPr lang="en-US" dirty="0"/>
              <a:t> </a:t>
            </a:r>
            <a:r>
              <a:rPr lang="en-US" dirty="0" err="1"/>
              <a:t>autorska</a:t>
            </a:r>
            <a:r>
              <a:rPr lang="en-US" dirty="0"/>
              <a:t> </a:t>
            </a:r>
            <a:r>
              <a:rPr lang="en-US" dirty="0" err="1"/>
              <a:t>djela</a:t>
            </a:r>
            <a:r>
              <a:rPr lang="en-US" dirty="0"/>
              <a:t> </a:t>
            </a:r>
            <a:r>
              <a:rPr lang="en-US" dirty="0" err="1"/>
              <a:t>fotografije</a:t>
            </a:r>
            <a:r>
              <a:rPr lang="en-US" dirty="0"/>
              <a:t>, </a:t>
            </a:r>
            <a:r>
              <a:rPr lang="en-US" dirty="0" err="1"/>
              <a:t>likovne</a:t>
            </a:r>
            <a:r>
              <a:rPr lang="en-US" dirty="0"/>
              <a:t> </a:t>
            </a:r>
            <a:r>
              <a:rPr lang="en-US" dirty="0" err="1"/>
              <a:t>umjetnosti</a:t>
            </a:r>
            <a:r>
              <a:rPr lang="en-US" dirty="0"/>
              <a:t>, </a:t>
            </a:r>
            <a:r>
              <a:rPr lang="en-US" dirty="0" err="1"/>
              <a:t>arhitekture</a:t>
            </a:r>
            <a:r>
              <a:rPr lang="en-US" dirty="0"/>
              <a:t>, </a:t>
            </a:r>
            <a:r>
              <a:rPr lang="en-US" dirty="0" err="1"/>
              <a:t>primijenjene</a:t>
            </a:r>
            <a:r>
              <a:rPr lang="en-US" dirty="0"/>
              <a:t> </a:t>
            </a:r>
            <a:r>
              <a:rPr lang="en-US" dirty="0" err="1"/>
              <a:t>umjetnosti</a:t>
            </a:r>
            <a:r>
              <a:rPr lang="en-US" dirty="0"/>
              <a:t>, </a:t>
            </a:r>
            <a:r>
              <a:rPr lang="en-US" dirty="0" err="1"/>
              <a:t>industrijskog</a:t>
            </a:r>
            <a:r>
              <a:rPr lang="en-US" dirty="0"/>
              <a:t> </a:t>
            </a:r>
            <a:r>
              <a:rPr lang="en-US" dirty="0" err="1"/>
              <a:t>i</a:t>
            </a:r>
            <a:r>
              <a:rPr lang="en-US" dirty="0"/>
              <a:t> </a:t>
            </a:r>
            <a:r>
              <a:rPr lang="en-US" dirty="0" err="1"/>
              <a:t>grafičkog</a:t>
            </a:r>
            <a:r>
              <a:rPr lang="en-US" dirty="0"/>
              <a:t> </a:t>
            </a:r>
            <a:r>
              <a:rPr lang="en-US" dirty="0" err="1"/>
              <a:t>dizajna</a:t>
            </a:r>
            <a:r>
              <a:rPr lang="en-US" dirty="0"/>
              <a:t> </a:t>
            </a:r>
            <a:r>
              <a:rPr lang="en-US" dirty="0" err="1"/>
              <a:t>i</a:t>
            </a:r>
            <a:r>
              <a:rPr lang="en-US" dirty="0"/>
              <a:t> </a:t>
            </a:r>
            <a:r>
              <a:rPr lang="en-US" dirty="0" err="1"/>
              <a:t>kartografije</a:t>
            </a:r>
            <a:r>
              <a:rPr lang="en-US" dirty="0"/>
              <a:t> </a:t>
            </a:r>
            <a:r>
              <a:rPr lang="en-US" dirty="0" err="1"/>
              <a:t>ako</a:t>
            </a:r>
            <a:r>
              <a:rPr lang="en-US" dirty="0"/>
              <a:t> se </a:t>
            </a:r>
            <a:r>
              <a:rPr lang="en-US" dirty="0" err="1"/>
              <a:t>radi</a:t>
            </a:r>
            <a:r>
              <a:rPr lang="en-US" dirty="0"/>
              <a:t> o </a:t>
            </a:r>
            <a:r>
              <a:rPr lang="en-US" dirty="0" err="1"/>
              <a:t>objavljenim</a:t>
            </a:r>
            <a:r>
              <a:rPr lang="en-US" dirty="0"/>
              <a:t> </a:t>
            </a:r>
            <a:r>
              <a:rPr lang="en-US" dirty="0" err="1"/>
              <a:t>djelima</a:t>
            </a:r>
            <a:r>
              <a:rPr lang="en-US" dirty="0"/>
              <a:t>, </a:t>
            </a:r>
          </a:p>
          <a:p>
            <a:pPr lvl="1"/>
            <a:r>
              <a:rPr lang="en-US" dirty="0"/>
              <a:t>b) </a:t>
            </a:r>
            <a:r>
              <a:rPr lang="en-US" dirty="0" err="1"/>
              <a:t>reproducirati</a:t>
            </a:r>
            <a:r>
              <a:rPr lang="en-US" dirty="0"/>
              <a:t> u </a:t>
            </a:r>
            <a:r>
              <a:rPr lang="en-US" dirty="0" err="1"/>
              <a:t>periodičnoj</a:t>
            </a:r>
            <a:r>
              <a:rPr lang="en-US" dirty="0"/>
              <a:t> </a:t>
            </a:r>
            <a:r>
              <a:rPr lang="en-US" dirty="0" err="1"/>
              <a:t>štampi</a:t>
            </a:r>
            <a:r>
              <a:rPr lang="en-US" dirty="0"/>
              <a:t> </a:t>
            </a:r>
            <a:r>
              <a:rPr lang="en-US" dirty="0" err="1"/>
              <a:t>ili</a:t>
            </a:r>
            <a:r>
              <a:rPr lang="en-US" dirty="0"/>
              <a:t> u </a:t>
            </a:r>
            <a:r>
              <a:rPr lang="en-US" dirty="0" err="1"/>
              <a:t>pregledima</a:t>
            </a:r>
            <a:r>
              <a:rPr lang="en-US" dirty="0"/>
              <a:t> </a:t>
            </a:r>
            <a:r>
              <a:rPr lang="en-US" dirty="0" err="1"/>
              <a:t>takve</a:t>
            </a:r>
            <a:r>
              <a:rPr lang="en-US" dirty="0"/>
              <a:t> </a:t>
            </a:r>
            <a:r>
              <a:rPr lang="en-US" dirty="0" err="1"/>
              <a:t>štampe</a:t>
            </a:r>
            <a:r>
              <a:rPr lang="en-US" dirty="0"/>
              <a:t> (</a:t>
            </a:r>
            <a:r>
              <a:rPr lang="en-US" dirty="0" err="1"/>
              <a:t>kliping</a:t>
            </a:r>
            <a:r>
              <a:rPr lang="en-US" dirty="0"/>
              <a:t>) </a:t>
            </a:r>
            <a:r>
              <a:rPr lang="en-US" dirty="0" err="1"/>
              <a:t>pojedinačne</a:t>
            </a:r>
            <a:r>
              <a:rPr lang="en-US" dirty="0"/>
              <a:t> </a:t>
            </a:r>
            <a:r>
              <a:rPr lang="en-US" dirty="0" err="1"/>
              <a:t>objavljene</a:t>
            </a:r>
            <a:r>
              <a:rPr lang="en-US" dirty="0"/>
              <a:t> </a:t>
            </a:r>
            <a:r>
              <a:rPr lang="en-US" dirty="0" err="1"/>
              <a:t>članke</a:t>
            </a:r>
            <a:r>
              <a:rPr lang="en-US" dirty="0"/>
              <a:t> o </a:t>
            </a:r>
            <a:r>
              <a:rPr lang="en-US" dirty="0" err="1"/>
              <a:t>aktuelnim</a:t>
            </a:r>
            <a:r>
              <a:rPr lang="en-US" dirty="0"/>
              <a:t> </a:t>
            </a:r>
            <a:r>
              <a:rPr lang="en-US" dirty="0" err="1"/>
              <a:t>političkim</a:t>
            </a:r>
            <a:r>
              <a:rPr lang="en-US" dirty="0"/>
              <a:t>, </a:t>
            </a:r>
            <a:r>
              <a:rPr lang="en-US" dirty="0" err="1"/>
              <a:t>privrednim</a:t>
            </a:r>
            <a:r>
              <a:rPr lang="en-US" dirty="0"/>
              <a:t>, </a:t>
            </a:r>
            <a:r>
              <a:rPr lang="en-US" dirty="0" err="1"/>
              <a:t>vjerskim</a:t>
            </a:r>
            <a:r>
              <a:rPr lang="en-US" dirty="0"/>
              <a:t> </a:t>
            </a:r>
            <a:r>
              <a:rPr lang="en-US" dirty="0" err="1"/>
              <a:t>i</a:t>
            </a:r>
            <a:r>
              <a:rPr lang="en-US" dirty="0"/>
              <a:t> </a:t>
            </a:r>
            <a:r>
              <a:rPr lang="en-US" dirty="0" err="1"/>
              <a:t>drugim</a:t>
            </a:r>
            <a:r>
              <a:rPr lang="en-US" dirty="0"/>
              <a:t> </a:t>
            </a:r>
            <a:r>
              <a:rPr lang="en-US" dirty="0" err="1"/>
              <a:t>sličnim</a:t>
            </a:r>
            <a:r>
              <a:rPr lang="en-US" dirty="0"/>
              <a:t> </a:t>
            </a:r>
            <a:r>
              <a:rPr lang="en-US" dirty="0" err="1"/>
              <a:t>tekućim</a:t>
            </a:r>
            <a:r>
              <a:rPr lang="en-US" dirty="0"/>
              <a:t> </a:t>
            </a:r>
            <a:r>
              <a:rPr lang="en-US" dirty="0" err="1"/>
              <a:t>pitanjima</a:t>
            </a:r>
            <a:r>
              <a:rPr lang="en-US" dirty="0"/>
              <a:t>, </a:t>
            </a:r>
            <a:r>
              <a:rPr lang="en-US" dirty="0" err="1"/>
              <a:t>osim</a:t>
            </a:r>
            <a:r>
              <a:rPr lang="en-US" dirty="0"/>
              <a:t> </a:t>
            </a:r>
            <a:r>
              <a:rPr lang="en-US" dirty="0" err="1"/>
              <a:t>ako</a:t>
            </a:r>
            <a:r>
              <a:rPr lang="en-US" dirty="0"/>
              <a:t> je to </a:t>
            </a:r>
            <a:r>
              <a:rPr lang="en-US" dirty="0" err="1"/>
              <a:t>autor</a:t>
            </a:r>
            <a:r>
              <a:rPr lang="en-US" dirty="0"/>
              <a:t> </a:t>
            </a:r>
            <a:r>
              <a:rPr lang="en-US" dirty="0" err="1"/>
              <a:t>izričito</a:t>
            </a:r>
            <a:r>
              <a:rPr lang="en-US" dirty="0"/>
              <a:t> </a:t>
            </a:r>
            <a:r>
              <a:rPr lang="en-US" dirty="0" err="1"/>
              <a:t>zabranio</a:t>
            </a:r>
            <a:r>
              <a:rPr lang="en-US" dirty="0"/>
              <a:t>. </a:t>
            </a:r>
          </a:p>
          <a:p>
            <a:r>
              <a:rPr lang="en-US" dirty="0"/>
              <a:t>(2) </a:t>
            </a:r>
            <a:r>
              <a:rPr lang="en-US" dirty="0" err="1"/>
              <a:t>Odredbe</a:t>
            </a:r>
            <a:r>
              <a:rPr lang="en-US" dirty="0"/>
              <a:t> </a:t>
            </a:r>
            <a:r>
              <a:rPr lang="en-US" dirty="0" err="1"/>
              <a:t>stava</a:t>
            </a:r>
            <a:r>
              <a:rPr lang="en-US" dirty="0"/>
              <a:t> (1) </a:t>
            </a:r>
            <a:r>
              <a:rPr lang="en-US" dirty="0" err="1"/>
              <a:t>ovog</a:t>
            </a:r>
            <a:r>
              <a:rPr lang="en-US" dirty="0"/>
              <a:t> </a:t>
            </a:r>
            <a:r>
              <a:rPr lang="en-US" dirty="0" err="1"/>
              <a:t>člana</a:t>
            </a:r>
            <a:r>
              <a:rPr lang="en-US" dirty="0"/>
              <a:t> </a:t>
            </a:r>
            <a:r>
              <a:rPr lang="en-US" dirty="0" err="1"/>
              <a:t>primjenjuju</a:t>
            </a:r>
            <a:r>
              <a:rPr lang="en-US" dirty="0"/>
              <a:t> se </a:t>
            </a:r>
            <a:r>
              <a:rPr lang="en-US" dirty="0" err="1"/>
              <a:t>na</a:t>
            </a:r>
            <a:r>
              <a:rPr lang="en-US" dirty="0"/>
              <a:t> </a:t>
            </a:r>
            <a:r>
              <a:rPr lang="en-US" dirty="0" err="1"/>
              <a:t>odgovarajući</a:t>
            </a:r>
            <a:r>
              <a:rPr lang="en-US" dirty="0"/>
              <a:t> </a:t>
            </a:r>
            <a:r>
              <a:rPr lang="en-US" dirty="0" err="1"/>
              <a:t>način</a:t>
            </a:r>
            <a:r>
              <a:rPr lang="en-US" dirty="0"/>
              <a:t> </a:t>
            </a:r>
            <a:r>
              <a:rPr lang="en-US" dirty="0" err="1"/>
              <a:t>i</a:t>
            </a:r>
            <a:r>
              <a:rPr lang="en-US" dirty="0"/>
              <a:t> </a:t>
            </a:r>
            <a:r>
              <a:rPr lang="en-US" dirty="0" err="1"/>
              <a:t>za</a:t>
            </a:r>
            <a:r>
              <a:rPr lang="en-US" dirty="0"/>
              <a:t> </a:t>
            </a:r>
            <a:r>
              <a:rPr lang="en-US" dirty="0" err="1"/>
              <a:t>javno</a:t>
            </a:r>
            <a:r>
              <a:rPr lang="en-US" dirty="0"/>
              <a:t> </a:t>
            </a:r>
            <a:r>
              <a:rPr lang="en-US" dirty="0" err="1"/>
              <a:t>saopćavanje</a:t>
            </a:r>
            <a:r>
              <a:rPr lang="en-US" dirty="0"/>
              <a:t> </a:t>
            </a:r>
            <a:r>
              <a:rPr lang="en-US" dirty="0" err="1"/>
              <a:t>spomenutih</a:t>
            </a:r>
            <a:r>
              <a:rPr lang="en-US" dirty="0"/>
              <a:t> </a:t>
            </a:r>
            <a:r>
              <a:rPr lang="en-US" dirty="0" err="1"/>
              <a:t>djela</a:t>
            </a:r>
            <a:r>
              <a:rPr lang="en-US" dirty="0"/>
              <a:t>. </a:t>
            </a:r>
          </a:p>
          <a:p>
            <a:r>
              <a:rPr lang="en-US" dirty="0"/>
              <a:t>(3) U </a:t>
            </a:r>
            <a:r>
              <a:rPr lang="en-US" dirty="0" err="1"/>
              <a:t>slučaju</a:t>
            </a:r>
            <a:r>
              <a:rPr lang="en-US" dirty="0"/>
              <a:t> </a:t>
            </a:r>
            <a:r>
              <a:rPr lang="en-US" dirty="0" err="1"/>
              <a:t>iz</a:t>
            </a:r>
            <a:r>
              <a:rPr lang="en-US" dirty="0"/>
              <a:t> </a:t>
            </a:r>
            <a:r>
              <a:rPr lang="en-US" dirty="0" err="1"/>
              <a:t>st.</a:t>
            </a:r>
            <a:r>
              <a:rPr lang="en-US" dirty="0"/>
              <a:t> (1) </a:t>
            </a:r>
            <a:r>
              <a:rPr lang="en-US" dirty="0" err="1"/>
              <a:t>i</a:t>
            </a:r>
            <a:r>
              <a:rPr lang="en-US" dirty="0"/>
              <a:t> (2) </a:t>
            </a:r>
            <a:r>
              <a:rPr lang="en-US" dirty="0" err="1"/>
              <a:t>ovog</a:t>
            </a:r>
            <a:r>
              <a:rPr lang="en-US" dirty="0"/>
              <a:t> </a:t>
            </a:r>
            <a:r>
              <a:rPr lang="en-US" dirty="0" err="1"/>
              <a:t>člana</a:t>
            </a:r>
            <a:r>
              <a:rPr lang="en-US" dirty="0"/>
              <a:t> </a:t>
            </a:r>
            <a:r>
              <a:rPr lang="en-US" dirty="0" err="1"/>
              <a:t>moraju</a:t>
            </a:r>
            <a:r>
              <a:rPr lang="en-US" dirty="0"/>
              <a:t> se </a:t>
            </a:r>
            <a:r>
              <a:rPr lang="en-US" dirty="0" err="1"/>
              <a:t>naznačiti</a:t>
            </a:r>
            <a:r>
              <a:rPr lang="en-US" dirty="0"/>
              <a:t> </a:t>
            </a:r>
            <a:r>
              <a:rPr lang="en-US" dirty="0" err="1"/>
              <a:t>izvor</a:t>
            </a:r>
            <a:r>
              <a:rPr lang="en-US" dirty="0"/>
              <a:t> </a:t>
            </a:r>
            <a:r>
              <a:rPr lang="en-US" dirty="0" err="1"/>
              <a:t>i</a:t>
            </a:r>
            <a:r>
              <a:rPr lang="en-US" dirty="0"/>
              <a:t> </a:t>
            </a:r>
            <a:r>
              <a:rPr lang="en-US" dirty="0" err="1"/>
              <a:t>ime</a:t>
            </a:r>
            <a:r>
              <a:rPr lang="en-US" dirty="0"/>
              <a:t> </a:t>
            </a:r>
            <a:r>
              <a:rPr lang="en-US" dirty="0" err="1"/>
              <a:t>autora</a:t>
            </a:r>
            <a:r>
              <a:rPr lang="en-US" dirty="0"/>
              <a:t>, </a:t>
            </a:r>
            <a:r>
              <a:rPr lang="en-US" dirty="0" err="1"/>
              <a:t>ako</a:t>
            </a:r>
            <a:r>
              <a:rPr lang="en-US" dirty="0"/>
              <a:t> je to </a:t>
            </a:r>
            <a:r>
              <a:rPr lang="en-US" dirty="0" err="1"/>
              <a:t>naznačeno</a:t>
            </a:r>
            <a:r>
              <a:rPr lang="en-US" dirty="0"/>
              <a:t> </a:t>
            </a:r>
            <a:r>
              <a:rPr lang="en-US" dirty="0" err="1"/>
              <a:t>na</a:t>
            </a:r>
            <a:r>
              <a:rPr lang="en-US" dirty="0"/>
              <a:t> </a:t>
            </a:r>
            <a:r>
              <a:rPr lang="en-US" dirty="0" err="1"/>
              <a:t>upotrijebljenom</a:t>
            </a:r>
            <a:r>
              <a:rPr lang="en-US" dirty="0"/>
              <a:t> </a:t>
            </a:r>
            <a:r>
              <a:rPr lang="en-US" dirty="0" err="1"/>
              <a:t>djelu</a:t>
            </a:r>
            <a:r>
              <a:rPr lang="en-US" dirty="0"/>
              <a:t>. </a:t>
            </a:r>
          </a:p>
          <a:p>
            <a:endParaRPr lang="en-US" dirty="0"/>
          </a:p>
        </p:txBody>
      </p:sp>
    </p:spTree>
    <p:extLst>
      <p:ext uri="{BB962C8B-B14F-4D97-AF65-F5344CB8AC3E}">
        <p14:creationId xmlns:p14="http://schemas.microsoft.com/office/powerpoint/2010/main" val="11543339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552" y="1027524"/>
            <a:ext cx="7775271" cy="683580"/>
          </a:xfrm>
        </p:spPr>
        <p:txBody>
          <a:bodyPr>
            <a:normAutofit fontScale="90000"/>
          </a:bodyPr>
          <a:lstStyle/>
          <a:p>
            <a:pPr algn="ctr"/>
            <a:r>
              <a:rPr lang="bs-Latn-BA" dirty="0" smtClean="0"/>
              <a:t>Sadržajno ograničenje A.P.</a:t>
            </a:r>
            <a:endParaRPr lang="bs-Latn-BA" dirty="0"/>
          </a:p>
        </p:txBody>
      </p:sp>
      <p:sp>
        <p:nvSpPr>
          <p:cNvPr id="3" name="Content Placeholder 2"/>
          <p:cNvSpPr>
            <a:spLocks noGrp="1"/>
          </p:cNvSpPr>
          <p:nvPr>
            <p:ph sz="quarter" idx="4294967295"/>
          </p:nvPr>
        </p:nvSpPr>
        <p:spPr>
          <a:xfrm>
            <a:off x="1043492" y="1711104"/>
            <a:ext cx="6777317" cy="4814239"/>
          </a:xfrm>
          <a:prstGeom prst="rect">
            <a:avLst/>
          </a:prstGeom>
        </p:spPr>
        <p:txBody>
          <a:bodyPr>
            <a:normAutofit fontScale="85000" lnSpcReduction="20000"/>
          </a:bodyPr>
          <a:lstStyle/>
          <a:p>
            <a:r>
              <a:rPr lang="bs-Latn-BA" dirty="0" smtClean="0"/>
              <a:t>Slobodna upotreba (ne mora se dobiti dozvola niti platiti naknada)</a:t>
            </a:r>
          </a:p>
          <a:p>
            <a:pPr lvl="1"/>
            <a:r>
              <a:rPr lang="bs-Latn-BA" dirty="0" smtClean="0"/>
              <a:t>Za potrebe lica sa invaliditetom (čl. 42 ZAISP-a)</a:t>
            </a:r>
          </a:p>
          <a:p>
            <a:pPr lvl="1"/>
            <a:r>
              <a:rPr lang="bs-Latn-BA" dirty="0" smtClean="0"/>
              <a:t>Privremeno reproduciranje (čl. 43 ZAISP-a)</a:t>
            </a:r>
          </a:p>
          <a:p>
            <a:pPr lvl="1"/>
            <a:r>
              <a:rPr lang="bs-Latn-BA" dirty="0" smtClean="0"/>
              <a:t>Informiranje javnosti (čl. 44 ZAISP-a)</a:t>
            </a:r>
          </a:p>
          <a:p>
            <a:pPr lvl="1"/>
            <a:r>
              <a:rPr lang="bs-Latn-BA" dirty="0" smtClean="0"/>
              <a:t>Nastava (čl. 45 ZAISP-a)</a:t>
            </a:r>
          </a:p>
          <a:p>
            <a:pPr lvl="1"/>
            <a:r>
              <a:rPr lang="bs-Latn-BA" dirty="0" smtClean="0"/>
              <a:t>Reproduciranje za privatnu i drugu vlastitu upotrebu (čl. 46 ZAISP-a)</a:t>
            </a:r>
          </a:p>
          <a:p>
            <a:pPr lvl="1"/>
            <a:r>
              <a:rPr lang="bs-Latn-BA" dirty="0" smtClean="0"/>
              <a:t>Citiranje (čl. 47 ZAISP-a)</a:t>
            </a:r>
          </a:p>
          <a:p>
            <a:pPr lvl="1"/>
            <a:r>
              <a:rPr lang="bs-Latn-BA" dirty="0" smtClean="0"/>
              <a:t>Nebitni sastojci (čl. 48 ZAISP-a)</a:t>
            </a:r>
          </a:p>
          <a:p>
            <a:pPr lvl="1"/>
            <a:r>
              <a:rPr lang="bs-Latn-BA" dirty="0" smtClean="0"/>
              <a:t>Javne izložbe i aukcije (čl. 49 ZAISP-a)</a:t>
            </a:r>
          </a:p>
          <a:p>
            <a:pPr lvl="1"/>
            <a:r>
              <a:rPr lang="bs-Latn-BA" dirty="0" smtClean="0"/>
              <a:t>Slobodna prerada (čl. 50 ZAISP-a)</a:t>
            </a:r>
          </a:p>
          <a:p>
            <a:pPr lvl="1"/>
            <a:r>
              <a:rPr lang="bs-Latn-BA" dirty="0" smtClean="0"/>
              <a:t>Slobodna upotreba baza podataka (čl. 51 ZAISP-a)</a:t>
            </a:r>
          </a:p>
          <a:p>
            <a:pPr lvl="1"/>
            <a:r>
              <a:rPr lang="bs-Latn-BA" dirty="0" smtClean="0"/>
              <a:t>Djela trajno smještena na javnim mjestima (čl. 52 ZAISP)</a:t>
            </a:r>
          </a:p>
          <a:p>
            <a:pPr lvl="1"/>
            <a:r>
              <a:rPr lang="bs-Latn-BA" dirty="0" smtClean="0"/>
              <a:t>Službeni postupci(čl. 53 ZAISP-a)</a:t>
            </a:r>
          </a:p>
          <a:p>
            <a:pPr lvl="1"/>
            <a:r>
              <a:rPr lang="bs-Latn-BA" dirty="0" smtClean="0"/>
              <a:t>Provjera uređaja (čl. 54 ZAISP-a)</a:t>
            </a:r>
          </a:p>
          <a:p>
            <a:pPr lvl="1"/>
            <a:endParaRPr lang="bs-Latn-BA" dirty="0" smtClean="0"/>
          </a:p>
          <a:p>
            <a:pPr lvl="1"/>
            <a:endParaRPr lang="bs-Latn-BA" dirty="0" smtClean="0"/>
          </a:p>
          <a:p>
            <a:pPr lvl="1"/>
            <a:endParaRPr lang="bs-Latn-BA" dirty="0"/>
          </a:p>
        </p:txBody>
      </p:sp>
    </p:spTree>
    <p:extLst>
      <p:ext uri="{BB962C8B-B14F-4D97-AF65-F5344CB8AC3E}">
        <p14:creationId xmlns:p14="http://schemas.microsoft.com/office/powerpoint/2010/main" val="39624232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95881"/>
            <a:ext cx="7886700" cy="694808"/>
          </a:xfrm>
        </p:spPr>
        <p:txBody>
          <a:bodyPr>
            <a:normAutofit fontScale="90000"/>
          </a:bodyPr>
          <a:lstStyle/>
          <a:p>
            <a:r>
              <a:rPr lang="bs-Latn-BA" dirty="0" smtClean="0"/>
              <a:t>Invalidna lica Čl. 42 ZAISP-a</a:t>
            </a:r>
            <a:endParaRPr lang="en-US" dirty="0"/>
          </a:p>
        </p:txBody>
      </p:sp>
      <p:sp>
        <p:nvSpPr>
          <p:cNvPr id="4" name="Content Placeholder 3"/>
          <p:cNvSpPr>
            <a:spLocks noGrp="1"/>
          </p:cNvSpPr>
          <p:nvPr>
            <p:ph sz="half" idx="1"/>
          </p:nvPr>
        </p:nvSpPr>
        <p:spPr>
          <a:xfrm>
            <a:off x="552262" y="2060576"/>
            <a:ext cx="3573552" cy="4276850"/>
          </a:xfrm>
        </p:spPr>
        <p:txBody>
          <a:bodyPr>
            <a:normAutofit fontScale="77500" lnSpcReduction="20000"/>
          </a:bodyPr>
          <a:lstStyle/>
          <a:p>
            <a:r>
              <a:rPr lang="en-US" dirty="0" err="1"/>
              <a:t>Dopušteno</a:t>
            </a:r>
            <a:r>
              <a:rPr lang="en-US" dirty="0"/>
              <a:t> je </a:t>
            </a:r>
            <a:r>
              <a:rPr lang="en-US" dirty="0" err="1"/>
              <a:t>reproduciranje</a:t>
            </a:r>
            <a:r>
              <a:rPr lang="en-US" dirty="0"/>
              <a:t> </a:t>
            </a:r>
            <a:r>
              <a:rPr lang="en-US" dirty="0" err="1"/>
              <a:t>i</a:t>
            </a:r>
            <a:r>
              <a:rPr lang="en-US" dirty="0"/>
              <a:t> </a:t>
            </a:r>
            <a:r>
              <a:rPr lang="en-US" dirty="0" err="1"/>
              <a:t>distribuiranje</a:t>
            </a:r>
            <a:r>
              <a:rPr lang="en-US" dirty="0"/>
              <a:t> </a:t>
            </a:r>
            <a:r>
              <a:rPr lang="en-US" dirty="0" err="1"/>
              <a:t>djela</a:t>
            </a:r>
            <a:r>
              <a:rPr lang="en-US" dirty="0"/>
              <a:t> </a:t>
            </a:r>
            <a:r>
              <a:rPr lang="en-US" dirty="0" err="1"/>
              <a:t>za</a:t>
            </a:r>
            <a:r>
              <a:rPr lang="en-US" dirty="0"/>
              <a:t> </a:t>
            </a:r>
            <a:r>
              <a:rPr lang="en-US" dirty="0" err="1"/>
              <a:t>potrebe</a:t>
            </a:r>
            <a:r>
              <a:rPr lang="en-US" dirty="0"/>
              <a:t> </a:t>
            </a:r>
            <a:r>
              <a:rPr lang="en-US" dirty="0" err="1"/>
              <a:t>invalidnih</a:t>
            </a:r>
            <a:r>
              <a:rPr lang="en-US" dirty="0"/>
              <a:t> </a:t>
            </a:r>
            <a:r>
              <a:rPr lang="en-US" dirty="0" err="1"/>
              <a:t>lica</a:t>
            </a:r>
            <a:r>
              <a:rPr lang="en-US" dirty="0"/>
              <a:t> </a:t>
            </a:r>
            <a:r>
              <a:rPr lang="en-US" dirty="0" err="1"/>
              <a:t>ako</a:t>
            </a:r>
            <a:r>
              <a:rPr lang="en-US" dirty="0"/>
              <a:t> to </a:t>
            </a:r>
            <a:r>
              <a:rPr lang="en-US" dirty="0" err="1"/>
              <a:t>djelo</a:t>
            </a:r>
            <a:r>
              <a:rPr lang="en-US" dirty="0"/>
              <a:t> ne </a:t>
            </a:r>
            <a:r>
              <a:rPr lang="en-US" dirty="0" err="1"/>
              <a:t>postoji</a:t>
            </a:r>
            <a:r>
              <a:rPr lang="en-US" dirty="0"/>
              <a:t> u </a:t>
            </a:r>
            <a:r>
              <a:rPr lang="en-US" dirty="0" err="1"/>
              <a:t>traženom</a:t>
            </a:r>
            <a:r>
              <a:rPr lang="en-US" dirty="0"/>
              <a:t> </a:t>
            </a:r>
            <a:r>
              <a:rPr lang="en-US" dirty="0" err="1"/>
              <a:t>obliku</a:t>
            </a:r>
            <a:r>
              <a:rPr lang="en-US" dirty="0"/>
              <a:t>, </a:t>
            </a:r>
            <a:r>
              <a:rPr lang="en-US" dirty="0" err="1"/>
              <a:t>ako</a:t>
            </a:r>
            <a:r>
              <a:rPr lang="en-US" dirty="0"/>
              <a:t> je </a:t>
            </a:r>
            <a:r>
              <a:rPr lang="en-US" dirty="0" err="1"/>
              <a:t>njegova</a:t>
            </a:r>
            <a:r>
              <a:rPr lang="en-US" dirty="0"/>
              <a:t> </a:t>
            </a:r>
            <a:r>
              <a:rPr lang="en-US" dirty="0" err="1"/>
              <a:t>upotreba</a:t>
            </a:r>
            <a:r>
              <a:rPr lang="en-US" dirty="0"/>
              <a:t> u </a:t>
            </a:r>
            <a:r>
              <a:rPr lang="en-US" dirty="0" err="1"/>
              <a:t>direktnoj</a:t>
            </a:r>
            <a:r>
              <a:rPr lang="en-US" dirty="0"/>
              <a:t> </a:t>
            </a:r>
            <a:r>
              <a:rPr lang="en-US" dirty="0" err="1"/>
              <a:t>vezi</a:t>
            </a:r>
            <a:r>
              <a:rPr lang="en-US" dirty="0"/>
              <a:t> s </a:t>
            </a:r>
            <a:r>
              <a:rPr lang="en-US" dirty="0" err="1"/>
              <a:t>invalidnošću</a:t>
            </a:r>
            <a:r>
              <a:rPr lang="en-US" dirty="0"/>
              <a:t> </a:t>
            </a:r>
            <a:r>
              <a:rPr lang="en-US" dirty="0" err="1"/>
              <a:t>tih</a:t>
            </a:r>
            <a:r>
              <a:rPr lang="en-US" dirty="0"/>
              <a:t> </a:t>
            </a:r>
            <a:r>
              <a:rPr lang="en-US" dirty="0" err="1"/>
              <a:t>lica</a:t>
            </a:r>
            <a:r>
              <a:rPr lang="en-US" dirty="0"/>
              <a:t> </a:t>
            </a:r>
            <a:r>
              <a:rPr lang="en-US" dirty="0" err="1"/>
              <a:t>i</a:t>
            </a:r>
            <a:r>
              <a:rPr lang="en-US" dirty="0"/>
              <a:t> </a:t>
            </a:r>
            <a:r>
              <a:rPr lang="en-US" dirty="0" err="1"/>
              <a:t>ograničena</a:t>
            </a:r>
            <a:r>
              <a:rPr lang="en-US" dirty="0"/>
              <a:t> </a:t>
            </a:r>
            <a:r>
              <a:rPr lang="en-US" dirty="0" err="1"/>
              <a:t>na</a:t>
            </a:r>
            <a:r>
              <a:rPr lang="en-US" dirty="0"/>
              <a:t> </a:t>
            </a:r>
            <a:r>
              <a:rPr lang="en-US" dirty="0" err="1"/>
              <a:t>njen</a:t>
            </a:r>
            <a:r>
              <a:rPr lang="en-US" dirty="0"/>
              <a:t> </a:t>
            </a:r>
            <a:r>
              <a:rPr lang="en-US" dirty="0" err="1"/>
              <a:t>obim</a:t>
            </a:r>
            <a:r>
              <a:rPr lang="en-US" dirty="0"/>
              <a:t>, </a:t>
            </a:r>
            <a:r>
              <a:rPr lang="en-US" dirty="0" err="1"/>
              <a:t>te</a:t>
            </a:r>
            <a:r>
              <a:rPr lang="en-US" dirty="0"/>
              <a:t> </a:t>
            </a:r>
            <a:r>
              <a:rPr lang="en-US" dirty="0" err="1"/>
              <a:t>ako</a:t>
            </a:r>
            <a:r>
              <a:rPr lang="en-US" dirty="0"/>
              <a:t> to </a:t>
            </a:r>
            <a:r>
              <a:rPr lang="en-US" dirty="0" err="1"/>
              <a:t>nije</a:t>
            </a:r>
            <a:r>
              <a:rPr lang="en-US" dirty="0"/>
              <a:t> </a:t>
            </a:r>
            <a:r>
              <a:rPr lang="en-US" dirty="0" err="1"/>
              <a:t>urađeno</a:t>
            </a:r>
            <a:r>
              <a:rPr lang="en-US" dirty="0"/>
              <a:t> s </a:t>
            </a:r>
            <a:r>
              <a:rPr lang="en-US" dirty="0" err="1"/>
              <a:t>namjerom</a:t>
            </a:r>
            <a:r>
              <a:rPr lang="en-US" dirty="0"/>
              <a:t> da se </a:t>
            </a:r>
            <a:r>
              <a:rPr lang="en-US" dirty="0" err="1"/>
              <a:t>ostvari</a:t>
            </a:r>
            <a:r>
              <a:rPr lang="en-US" dirty="0"/>
              <a:t> </a:t>
            </a:r>
            <a:r>
              <a:rPr lang="en-US" dirty="0" err="1"/>
              <a:t>posredna</a:t>
            </a:r>
            <a:r>
              <a:rPr lang="en-US" dirty="0"/>
              <a:t> </a:t>
            </a:r>
            <a:r>
              <a:rPr lang="en-US" dirty="0" err="1"/>
              <a:t>ili</a:t>
            </a:r>
            <a:r>
              <a:rPr lang="en-US" dirty="0"/>
              <a:t> </a:t>
            </a:r>
            <a:r>
              <a:rPr lang="en-US" dirty="0" err="1"/>
              <a:t>neposredna</a:t>
            </a:r>
            <a:r>
              <a:rPr lang="en-US" dirty="0"/>
              <a:t> </a:t>
            </a:r>
            <a:r>
              <a:rPr lang="en-US" dirty="0" err="1"/>
              <a:t>ekonomska</a:t>
            </a:r>
            <a:r>
              <a:rPr lang="en-US" dirty="0"/>
              <a:t> </a:t>
            </a:r>
            <a:r>
              <a:rPr lang="en-US" dirty="0" err="1"/>
              <a:t>korist</a:t>
            </a:r>
            <a:r>
              <a:rPr lang="en-US" dirty="0"/>
              <a:t>. U tom </a:t>
            </a:r>
            <a:r>
              <a:rPr lang="en-US" dirty="0" err="1"/>
              <a:t>slučaju</a:t>
            </a:r>
            <a:r>
              <a:rPr lang="en-US" dirty="0"/>
              <a:t> </a:t>
            </a:r>
            <a:r>
              <a:rPr lang="en-US" dirty="0" err="1"/>
              <a:t>izvor</a:t>
            </a:r>
            <a:r>
              <a:rPr lang="en-US" dirty="0"/>
              <a:t> </a:t>
            </a:r>
            <a:r>
              <a:rPr lang="en-US" dirty="0" err="1"/>
              <a:t>i</a:t>
            </a:r>
            <a:r>
              <a:rPr lang="en-US" dirty="0"/>
              <a:t> </a:t>
            </a:r>
            <a:r>
              <a:rPr lang="en-US" dirty="0" err="1"/>
              <a:t>ime</a:t>
            </a:r>
            <a:r>
              <a:rPr lang="en-US" dirty="0"/>
              <a:t> </a:t>
            </a:r>
            <a:r>
              <a:rPr lang="en-US" dirty="0" err="1"/>
              <a:t>autora</a:t>
            </a:r>
            <a:r>
              <a:rPr lang="en-US" dirty="0"/>
              <a:t> </a:t>
            </a:r>
            <a:r>
              <a:rPr lang="en-US" dirty="0" err="1"/>
              <a:t>moraju</a:t>
            </a:r>
            <a:r>
              <a:rPr lang="en-US" dirty="0"/>
              <a:t> </a:t>
            </a:r>
            <a:r>
              <a:rPr lang="en-US" dirty="0" err="1"/>
              <a:t>biti</a:t>
            </a:r>
            <a:r>
              <a:rPr lang="en-US" dirty="0"/>
              <a:t> </a:t>
            </a:r>
            <a:r>
              <a:rPr lang="en-US" dirty="0" err="1"/>
              <a:t>naznačeni</a:t>
            </a:r>
            <a:r>
              <a:rPr lang="en-US" dirty="0"/>
              <a:t>, </a:t>
            </a:r>
            <a:r>
              <a:rPr lang="en-US" dirty="0" err="1"/>
              <a:t>ako</a:t>
            </a:r>
            <a:r>
              <a:rPr lang="en-US" dirty="0"/>
              <a:t> </a:t>
            </a:r>
            <a:r>
              <a:rPr lang="en-US" dirty="0" err="1"/>
              <a:t>su</a:t>
            </a:r>
            <a:r>
              <a:rPr lang="en-US" dirty="0"/>
              <a:t> </a:t>
            </a:r>
            <a:r>
              <a:rPr lang="en-US" dirty="0" err="1"/>
              <a:t>navedeni</a:t>
            </a:r>
            <a:r>
              <a:rPr lang="en-US" dirty="0"/>
              <a:t> </a:t>
            </a:r>
            <a:r>
              <a:rPr lang="en-US" dirty="0" err="1"/>
              <a:t>na</a:t>
            </a:r>
            <a:r>
              <a:rPr lang="en-US" dirty="0"/>
              <a:t> </a:t>
            </a:r>
            <a:r>
              <a:rPr lang="en-US" dirty="0" err="1"/>
              <a:t>djelu</a:t>
            </a:r>
            <a:r>
              <a:rPr lang="en-US" dirty="0"/>
              <a:t> </a:t>
            </a:r>
            <a:r>
              <a:rPr lang="en-US" dirty="0" err="1"/>
              <a:t>koje</a:t>
            </a:r>
            <a:r>
              <a:rPr lang="en-US" dirty="0"/>
              <a:t> se </a:t>
            </a:r>
            <a:r>
              <a:rPr lang="en-US" dirty="0" err="1"/>
              <a:t>koristi</a:t>
            </a:r>
            <a:r>
              <a:rPr lang="en-US" dirty="0"/>
              <a:t>. </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78014" y="2060576"/>
            <a:ext cx="4028169" cy="3021126"/>
          </a:xfrm>
        </p:spPr>
      </p:pic>
      <p:sp>
        <p:nvSpPr>
          <p:cNvPr id="7" name="TextBox 6"/>
          <p:cNvSpPr txBox="1"/>
          <p:nvPr/>
        </p:nvSpPr>
        <p:spPr>
          <a:xfrm>
            <a:off x="4345663" y="5368705"/>
            <a:ext cx="4037846" cy="523220"/>
          </a:xfrm>
          <a:prstGeom prst="rect">
            <a:avLst/>
          </a:prstGeom>
          <a:noFill/>
        </p:spPr>
        <p:txBody>
          <a:bodyPr wrap="square" rtlCol="0">
            <a:spAutoFit/>
          </a:bodyPr>
          <a:lstStyle/>
          <a:p>
            <a:r>
              <a:rPr lang="bs-Latn-BA" sz="2800" dirty="0" smtClean="0"/>
              <a:t>Sporazum iz Marakeša</a:t>
            </a:r>
            <a:endParaRPr lang="en-US" sz="2800" dirty="0"/>
          </a:p>
        </p:txBody>
      </p:sp>
    </p:spTree>
    <p:extLst>
      <p:ext uri="{BB962C8B-B14F-4D97-AF65-F5344CB8AC3E}">
        <p14:creationId xmlns:p14="http://schemas.microsoft.com/office/powerpoint/2010/main" val="15303379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85180"/>
            <a:ext cx="7886700" cy="305509"/>
          </a:xfrm>
        </p:spPr>
        <p:txBody>
          <a:bodyPr>
            <a:normAutofit fontScale="90000"/>
          </a:bodyPr>
          <a:lstStyle/>
          <a:p>
            <a:r>
              <a:rPr lang="bs-Latn-BA" dirty="0" smtClean="0"/>
              <a:t>Privremeno reproduciranje </a:t>
            </a:r>
            <a:r>
              <a:rPr lang="bs-Latn-BA" sz="2800" dirty="0" smtClean="0"/>
              <a:t>– Čl. 43 ZAISP-a</a:t>
            </a:r>
            <a:endParaRPr lang="en-US" sz="2800" dirty="0"/>
          </a:p>
        </p:txBody>
      </p:sp>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3230"/>
          <a:stretch/>
        </p:blipFill>
        <p:spPr>
          <a:xfrm>
            <a:off x="421336" y="2667877"/>
            <a:ext cx="4048609" cy="2739582"/>
          </a:xfrm>
        </p:spPr>
      </p:pic>
      <p:sp>
        <p:nvSpPr>
          <p:cNvPr id="4" name="Content Placeholder 3"/>
          <p:cNvSpPr>
            <a:spLocks noGrp="1"/>
          </p:cNvSpPr>
          <p:nvPr>
            <p:ph sz="half" idx="2"/>
          </p:nvPr>
        </p:nvSpPr>
        <p:spPr/>
        <p:txBody>
          <a:bodyPr>
            <a:normAutofit fontScale="92500" lnSpcReduction="20000"/>
          </a:bodyPr>
          <a:lstStyle/>
          <a:p>
            <a:r>
              <a:rPr lang="bs-Latn-BA" dirty="0"/>
              <a:t>Privremeno reproduciranje autorskog djela dopušteno je ako predstavlja prolaznu ili prateću radnju koja čini sastavni i bitan dio tehnološkog procesa i nema nikakvog samostalnog ekonomskog značaja, a njena jedina svrha je da omogući prijenos djela u mreži između trećih lica putem posrednika, ili njegovo ovlašteno korištenje. </a:t>
            </a:r>
            <a:endParaRPr lang="en-US" dirty="0"/>
          </a:p>
          <a:p>
            <a:endParaRPr lang="en-US" dirty="0"/>
          </a:p>
        </p:txBody>
      </p:sp>
    </p:spTree>
    <p:extLst>
      <p:ext uri="{BB962C8B-B14F-4D97-AF65-F5344CB8AC3E}">
        <p14:creationId xmlns:p14="http://schemas.microsoft.com/office/powerpoint/2010/main" val="28060296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1140737"/>
            <a:ext cx="7886700" cy="549952"/>
          </a:xfrm>
        </p:spPr>
        <p:txBody>
          <a:bodyPr>
            <a:noAutofit/>
          </a:bodyPr>
          <a:lstStyle/>
          <a:p>
            <a:r>
              <a:rPr lang="bs-Latn-BA" sz="2400" dirty="0" smtClean="0"/>
              <a:t>Slobodna upotreba a.d. za potrebe Informiranja javnosti – Čl. 44 ZAISP-a</a:t>
            </a:r>
            <a:endParaRPr lang="en-US" sz="2400" dirty="0"/>
          </a:p>
        </p:txBody>
      </p:sp>
      <p:sp>
        <p:nvSpPr>
          <p:cNvPr id="6" name="Content Placeholder 5"/>
          <p:cNvSpPr>
            <a:spLocks noGrp="1"/>
          </p:cNvSpPr>
          <p:nvPr>
            <p:ph idx="4294967295"/>
          </p:nvPr>
        </p:nvSpPr>
        <p:spPr>
          <a:xfrm>
            <a:off x="470516" y="1695636"/>
            <a:ext cx="8216283" cy="4287914"/>
          </a:xfrm>
          <a:prstGeom prst="rect">
            <a:avLst/>
          </a:prstGeom>
        </p:spPr>
        <p:txBody>
          <a:bodyPr>
            <a:normAutofit lnSpcReduction="10000"/>
          </a:bodyPr>
          <a:lstStyle/>
          <a:p>
            <a:r>
              <a:rPr lang="bs-Latn-BA" dirty="0"/>
              <a:t>Dopušteno je u obimu potrebnom za informiranje javnosti o tekućim događajima: </a:t>
            </a:r>
            <a:endParaRPr lang="en-US" dirty="0"/>
          </a:p>
          <a:p>
            <a:pPr lvl="1"/>
            <a:r>
              <a:rPr lang="bs-Latn-BA" dirty="0"/>
              <a:t>a) </a:t>
            </a:r>
            <a:r>
              <a:rPr lang="bs-Latn-BA" b="1" dirty="0"/>
              <a:t>reproducirati </a:t>
            </a:r>
            <a:r>
              <a:rPr lang="bs-Latn-BA" dirty="0"/>
              <a:t>autorska djela koja se pojavljuju kao </a:t>
            </a:r>
            <a:r>
              <a:rPr lang="bs-Latn-BA" b="1" dirty="0"/>
              <a:t>sastavni dio tekućeg događaja</a:t>
            </a:r>
            <a:r>
              <a:rPr lang="bs-Latn-BA" dirty="0"/>
              <a:t> o kojem se informira javnost, </a:t>
            </a:r>
            <a:endParaRPr lang="en-US" dirty="0"/>
          </a:p>
          <a:p>
            <a:pPr lvl="1"/>
            <a:r>
              <a:rPr lang="bs-Latn-BA" dirty="0"/>
              <a:t>b) pripremiti i reproducirati kratke izvode ili sažetke iz pojedinih objavljenih novinskih i drugih sličnih članaka u pregledima štampe, </a:t>
            </a:r>
            <a:endParaRPr lang="en-US" dirty="0"/>
          </a:p>
          <a:p>
            <a:pPr lvl="1"/>
            <a:r>
              <a:rPr lang="bs-Latn-BA" dirty="0"/>
              <a:t>c) reproducirati javne političke, vjerske i druge govore održane u organima državne ili lokalne vlasti, vjerskim ustanovama ili prilikom državnih ili vjerskih svečanosti, </a:t>
            </a:r>
            <a:endParaRPr lang="en-US" dirty="0"/>
          </a:p>
          <a:p>
            <a:pPr lvl="1"/>
            <a:r>
              <a:rPr lang="bs-Latn-BA" dirty="0"/>
              <a:t>d) slobodno koristiti dnevne informacije i vijesti koje imaju prirodu novinskog izvještaja. </a:t>
            </a:r>
            <a:endParaRPr lang="en-US" dirty="0"/>
          </a:p>
          <a:p>
            <a:endParaRPr lang="en-US" dirty="0"/>
          </a:p>
        </p:txBody>
      </p:sp>
    </p:spTree>
    <p:extLst>
      <p:ext uri="{BB962C8B-B14F-4D97-AF65-F5344CB8AC3E}">
        <p14:creationId xmlns:p14="http://schemas.microsoft.com/office/powerpoint/2010/main" val="4122583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294646"/>
            <a:ext cx="7886700" cy="396043"/>
          </a:xfrm>
        </p:spPr>
        <p:txBody>
          <a:bodyPr>
            <a:normAutofit fontScale="90000"/>
          </a:bodyPr>
          <a:lstStyle/>
          <a:p>
            <a:r>
              <a:rPr lang="bs-Latn-BA" dirty="0" smtClean="0"/>
              <a:t>Nastava Čl. 45 ZAISP-a</a:t>
            </a:r>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63142" y="2328256"/>
            <a:ext cx="3825322" cy="2270904"/>
          </a:xfrm>
        </p:spPr>
      </p:pic>
      <p:sp>
        <p:nvSpPr>
          <p:cNvPr id="6" name="Content Placeholder 5"/>
          <p:cNvSpPr>
            <a:spLocks noGrp="1"/>
          </p:cNvSpPr>
          <p:nvPr>
            <p:ph sz="half" idx="2"/>
          </p:nvPr>
        </p:nvSpPr>
        <p:spPr>
          <a:xfrm>
            <a:off x="4241975" y="2056093"/>
            <a:ext cx="4349764" cy="4543883"/>
          </a:xfrm>
        </p:spPr>
        <p:txBody>
          <a:bodyPr>
            <a:normAutofit fontScale="77500" lnSpcReduction="20000"/>
          </a:bodyPr>
          <a:lstStyle/>
          <a:p>
            <a:r>
              <a:rPr lang="en-US" dirty="0"/>
              <a:t>(1) </a:t>
            </a:r>
            <a:r>
              <a:rPr lang="en-US" dirty="0" err="1"/>
              <a:t>Za</a:t>
            </a:r>
            <a:r>
              <a:rPr lang="en-US" dirty="0"/>
              <a:t> </a:t>
            </a:r>
            <a:r>
              <a:rPr lang="en-US" dirty="0" err="1"/>
              <a:t>potrebe</a:t>
            </a:r>
            <a:r>
              <a:rPr lang="en-US" dirty="0"/>
              <a:t> </a:t>
            </a:r>
            <a:r>
              <a:rPr lang="en-US" dirty="0" err="1"/>
              <a:t>nastave</a:t>
            </a:r>
            <a:r>
              <a:rPr lang="en-US" dirty="0"/>
              <a:t> </a:t>
            </a:r>
            <a:r>
              <a:rPr lang="en-US" dirty="0" err="1"/>
              <a:t>dopušteno</a:t>
            </a:r>
            <a:r>
              <a:rPr lang="en-US" dirty="0"/>
              <a:t> je: </a:t>
            </a:r>
          </a:p>
          <a:p>
            <a:pPr lvl="1"/>
            <a:r>
              <a:rPr lang="en-US" dirty="0"/>
              <a:t>a) </a:t>
            </a:r>
            <a:r>
              <a:rPr lang="en-US" dirty="0" err="1"/>
              <a:t>javno</a:t>
            </a:r>
            <a:r>
              <a:rPr lang="en-US" dirty="0"/>
              <a:t> </a:t>
            </a:r>
            <a:r>
              <a:rPr lang="en-US" dirty="0" err="1"/>
              <a:t>izvođenje</a:t>
            </a:r>
            <a:r>
              <a:rPr lang="en-US" dirty="0"/>
              <a:t> </a:t>
            </a:r>
            <a:r>
              <a:rPr lang="en-US" dirty="0" err="1"/>
              <a:t>objavljenih</a:t>
            </a:r>
            <a:r>
              <a:rPr lang="en-US" dirty="0"/>
              <a:t> </a:t>
            </a:r>
            <a:r>
              <a:rPr lang="en-US" dirty="0" err="1"/>
              <a:t>djela</a:t>
            </a:r>
            <a:r>
              <a:rPr lang="en-US" dirty="0"/>
              <a:t> u </a:t>
            </a:r>
            <a:r>
              <a:rPr lang="en-US" dirty="0" err="1"/>
              <a:t>obliku</a:t>
            </a:r>
            <a:r>
              <a:rPr lang="en-US" dirty="0"/>
              <a:t> </a:t>
            </a:r>
            <a:r>
              <a:rPr lang="en-US" dirty="0" err="1"/>
              <a:t>neposrednog</a:t>
            </a:r>
            <a:r>
              <a:rPr lang="en-US" dirty="0"/>
              <a:t> </a:t>
            </a:r>
            <a:r>
              <a:rPr lang="en-US" dirty="0" err="1"/>
              <a:t>poučavanja</a:t>
            </a:r>
            <a:r>
              <a:rPr lang="en-US" dirty="0"/>
              <a:t> </a:t>
            </a:r>
            <a:r>
              <a:rPr lang="en-US" dirty="0" err="1"/>
              <a:t>na</a:t>
            </a:r>
            <a:r>
              <a:rPr lang="en-US" dirty="0"/>
              <a:t> </a:t>
            </a:r>
            <a:r>
              <a:rPr lang="en-US" dirty="0" err="1"/>
              <a:t>nastavi</a:t>
            </a:r>
            <a:r>
              <a:rPr lang="en-US" dirty="0"/>
              <a:t>, </a:t>
            </a:r>
          </a:p>
          <a:p>
            <a:pPr lvl="1"/>
            <a:r>
              <a:rPr lang="en-US" dirty="0"/>
              <a:t>b) </a:t>
            </a:r>
            <a:r>
              <a:rPr lang="en-US" dirty="0" err="1"/>
              <a:t>javno</a:t>
            </a:r>
            <a:r>
              <a:rPr lang="en-US" dirty="0"/>
              <a:t> </a:t>
            </a:r>
            <a:r>
              <a:rPr lang="en-US" dirty="0" err="1"/>
              <a:t>izvođenje</a:t>
            </a:r>
            <a:r>
              <a:rPr lang="en-US" dirty="0"/>
              <a:t> </a:t>
            </a:r>
            <a:r>
              <a:rPr lang="en-US" dirty="0" err="1"/>
              <a:t>objavljenih</a:t>
            </a:r>
            <a:r>
              <a:rPr lang="en-US" dirty="0"/>
              <a:t> </a:t>
            </a:r>
            <a:r>
              <a:rPr lang="en-US" dirty="0" err="1"/>
              <a:t>djela</a:t>
            </a:r>
            <a:r>
              <a:rPr lang="en-US" dirty="0"/>
              <a:t> </a:t>
            </a:r>
            <a:r>
              <a:rPr lang="en-US" dirty="0" err="1"/>
              <a:t>na</a:t>
            </a:r>
            <a:r>
              <a:rPr lang="en-US" dirty="0"/>
              <a:t> </a:t>
            </a:r>
            <a:r>
              <a:rPr lang="en-US" dirty="0" err="1"/>
              <a:t>besplatnim</a:t>
            </a:r>
            <a:r>
              <a:rPr lang="en-US" dirty="0"/>
              <a:t> </a:t>
            </a:r>
            <a:r>
              <a:rPr lang="en-US" dirty="0" err="1"/>
              <a:t>školskim</a:t>
            </a:r>
            <a:r>
              <a:rPr lang="en-US" dirty="0"/>
              <a:t> </a:t>
            </a:r>
            <a:r>
              <a:rPr lang="en-US" dirty="0" err="1"/>
              <a:t>priredbama</a:t>
            </a:r>
            <a:r>
              <a:rPr lang="en-US" dirty="0"/>
              <a:t> pod </a:t>
            </a:r>
            <a:r>
              <a:rPr lang="en-US" dirty="0" err="1"/>
              <a:t>uslovom</a:t>
            </a:r>
            <a:r>
              <a:rPr lang="en-US" dirty="0"/>
              <a:t> da </a:t>
            </a:r>
            <a:r>
              <a:rPr lang="en-US" dirty="0" err="1"/>
              <a:t>izvođači</a:t>
            </a:r>
            <a:r>
              <a:rPr lang="en-US" dirty="0"/>
              <a:t> ne prime </a:t>
            </a:r>
            <a:r>
              <a:rPr lang="en-US" dirty="0" err="1"/>
              <a:t>naknadu</a:t>
            </a:r>
            <a:r>
              <a:rPr lang="en-US" dirty="0"/>
              <a:t> </a:t>
            </a:r>
            <a:r>
              <a:rPr lang="en-US" dirty="0" err="1"/>
              <a:t>za</a:t>
            </a:r>
            <a:r>
              <a:rPr lang="en-US" dirty="0"/>
              <a:t> </a:t>
            </a:r>
            <a:r>
              <a:rPr lang="en-US" dirty="0" err="1"/>
              <a:t>svoje</a:t>
            </a:r>
            <a:r>
              <a:rPr lang="en-US" dirty="0"/>
              <a:t> </a:t>
            </a:r>
            <a:r>
              <a:rPr lang="en-US" dirty="0" err="1"/>
              <a:t>izvođenje</a:t>
            </a:r>
            <a:r>
              <a:rPr lang="en-US" dirty="0"/>
              <a:t>, </a:t>
            </a:r>
          </a:p>
          <a:p>
            <a:pPr lvl="1"/>
            <a:r>
              <a:rPr lang="en-US" dirty="0"/>
              <a:t>c) </a:t>
            </a:r>
            <a:r>
              <a:rPr lang="en-US" dirty="0" err="1"/>
              <a:t>javno</a:t>
            </a:r>
            <a:r>
              <a:rPr lang="en-US" dirty="0"/>
              <a:t> </a:t>
            </a:r>
            <a:r>
              <a:rPr lang="en-US" dirty="0" err="1"/>
              <a:t>saopćavanje</a:t>
            </a:r>
            <a:r>
              <a:rPr lang="en-US" dirty="0"/>
              <a:t> </a:t>
            </a:r>
            <a:r>
              <a:rPr lang="en-US" dirty="0" err="1"/>
              <a:t>radiodifuzno</a:t>
            </a:r>
            <a:r>
              <a:rPr lang="en-US" dirty="0"/>
              <a:t> </a:t>
            </a:r>
            <a:r>
              <a:rPr lang="en-US" dirty="0" err="1"/>
              <a:t>emitiranih</a:t>
            </a:r>
            <a:r>
              <a:rPr lang="en-US" dirty="0"/>
              <a:t> </a:t>
            </a:r>
            <a:r>
              <a:rPr lang="en-US" dirty="0" err="1"/>
              <a:t>školskih</a:t>
            </a:r>
            <a:r>
              <a:rPr lang="en-US" dirty="0"/>
              <a:t> </a:t>
            </a:r>
            <a:r>
              <a:rPr lang="en-US" dirty="0" err="1"/>
              <a:t>emisija</a:t>
            </a:r>
            <a:r>
              <a:rPr lang="en-US" dirty="0"/>
              <a:t> </a:t>
            </a:r>
            <a:r>
              <a:rPr lang="en-US" dirty="0" err="1"/>
              <a:t>putem</a:t>
            </a:r>
            <a:r>
              <a:rPr lang="en-US" dirty="0"/>
              <a:t> </a:t>
            </a:r>
            <a:r>
              <a:rPr lang="en-US" dirty="0" err="1"/>
              <a:t>zvučnika</a:t>
            </a:r>
            <a:r>
              <a:rPr lang="en-US" dirty="0"/>
              <a:t>, </a:t>
            </a:r>
            <a:r>
              <a:rPr lang="en-US" dirty="0" err="1"/>
              <a:t>ekrana</a:t>
            </a:r>
            <a:r>
              <a:rPr lang="en-US" dirty="0"/>
              <a:t> </a:t>
            </a:r>
            <a:r>
              <a:rPr lang="en-US" dirty="0" err="1"/>
              <a:t>ili</a:t>
            </a:r>
            <a:r>
              <a:rPr lang="en-US" dirty="0"/>
              <a:t> </a:t>
            </a:r>
            <a:r>
              <a:rPr lang="en-US" dirty="0" err="1"/>
              <a:t>sličnih</a:t>
            </a:r>
            <a:r>
              <a:rPr lang="en-US" dirty="0"/>
              <a:t> </a:t>
            </a:r>
            <a:r>
              <a:rPr lang="en-US" dirty="0" err="1"/>
              <a:t>tehničkih</a:t>
            </a:r>
            <a:r>
              <a:rPr lang="en-US" dirty="0"/>
              <a:t> </a:t>
            </a:r>
            <a:r>
              <a:rPr lang="en-US" dirty="0" err="1"/>
              <a:t>uređaja</a:t>
            </a:r>
            <a:r>
              <a:rPr lang="en-US" dirty="0"/>
              <a:t> </a:t>
            </a:r>
            <a:r>
              <a:rPr lang="en-US" dirty="0" err="1"/>
              <a:t>koji</a:t>
            </a:r>
            <a:r>
              <a:rPr lang="en-US" dirty="0"/>
              <a:t> se </a:t>
            </a:r>
            <a:r>
              <a:rPr lang="en-US" dirty="0" err="1"/>
              <a:t>nalaze</a:t>
            </a:r>
            <a:r>
              <a:rPr lang="en-US" dirty="0"/>
              <a:t> u </a:t>
            </a:r>
            <a:r>
              <a:rPr lang="en-US" dirty="0" err="1"/>
              <a:t>obrazovnoj</a:t>
            </a:r>
            <a:r>
              <a:rPr lang="en-US" dirty="0"/>
              <a:t> </a:t>
            </a:r>
            <a:r>
              <a:rPr lang="en-US" dirty="0" err="1"/>
              <a:t>ustanovi</a:t>
            </a:r>
            <a:r>
              <a:rPr lang="en-US" dirty="0"/>
              <a:t>. </a:t>
            </a:r>
          </a:p>
          <a:p>
            <a:r>
              <a:rPr lang="en-US" dirty="0"/>
              <a:t>(2) U </a:t>
            </a:r>
            <a:r>
              <a:rPr lang="en-US" dirty="0" err="1"/>
              <a:t>slučaju</a:t>
            </a:r>
            <a:r>
              <a:rPr lang="en-US" dirty="0"/>
              <a:t> </a:t>
            </a:r>
            <a:r>
              <a:rPr lang="en-US" dirty="0" err="1"/>
              <a:t>korištenja</a:t>
            </a:r>
            <a:r>
              <a:rPr lang="en-US" dirty="0"/>
              <a:t> </a:t>
            </a:r>
            <a:r>
              <a:rPr lang="en-US" dirty="0" err="1"/>
              <a:t>iz</a:t>
            </a:r>
            <a:r>
              <a:rPr lang="en-US" dirty="0"/>
              <a:t> </a:t>
            </a:r>
            <a:r>
              <a:rPr lang="en-US" dirty="0" err="1"/>
              <a:t>stava</a:t>
            </a:r>
            <a:r>
              <a:rPr lang="en-US" dirty="0"/>
              <a:t> (1) </a:t>
            </a:r>
            <a:r>
              <a:rPr lang="en-US" dirty="0" err="1"/>
              <a:t>ovog</a:t>
            </a:r>
            <a:r>
              <a:rPr lang="en-US" dirty="0"/>
              <a:t> </a:t>
            </a:r>
            <a:r>
              <a:rPr lang="en-US" dirty="0" err="1"/>
              <a:t>člana</a:t>
            </a:r>
            <a:r>
              <a:rPr lang="en-US" dirty="0"/>
              <a:t> </a:t>
            </a:r>
            <a:r>
              <a:rPr lang="en-US" dirty="0" err="1"/>
              <a:t>moraju</a:t>
            </a:r>
            <a:r>
              <a:rPr lang="en-US" dirty="0"/>
              <a:t> se </a:t>
            </a:r>
            <a:r>
              <a:rPr lang="en-US" dirty="0" err="1"/>
              <a:t>naznačiti</a:t>
            </a:r>
            <a:r>
              <a:rPr lang="en-US" dirty="0"/>
              <a:t> </a:t>
            </a:r>
            <a:r>
              <a:rPr lang="en-US" dirty="0" err="1"/>
              <a:t>izvor</a:t>
            </a:r>
            <a:r>
              <a:rPr lang="en-US" dirty="0"/>
              <a:t> </a:t>
            </a:r>
            <a:r>
              <a:rPr lang="en-US" dirty="0" err="1"/>
              <a:t>i</a:t>
            </a:r>
            <a:r>
              <a:rPr lang="en-US" dirty="0"/>
              <a:t> </a:t>
            </a:r>
            <a:r>
              <a:rPr lang="en-US" dirty="0" err="1"/>
              <a:t>ime</a:t>
            </a:r>
            <a:r>
              <a:rPr lang="en-US" dirty="0"/>
              <a:t> </a:t>
            </a:r>
            <a:r>
              <a:rPr lang="en-US" dirty="0" err="1"/>
              <a:t>autora</a:t>
            </a:r>
            <a:r>
              <a:rPr lang="en-US" dirty="0"/>
              <a:t>, </a:t>
            </a:r>
            <a:r>
              <a:rPr lang="en-US" dirty="0" err="1"/>
              <a:t>ako</a:t>
            </a:r>
            <a:r>
              <a:rPr lang="en-US" dirty="0"/>
              <a:t> je to </a:t>
            </a:r>
            <a:r>
              <a:rPr lang="en-US" dirty="0" err="1"/>
              <a:t>navedeno</a:t>
            </a:r>
            <a:r>
              <a:rPr lang="en-US" dirty="0"/>
              <a:t> </a:t>
            </a:r>
            <a:r>
              <a:rPr lang="en-US" dirty="0" err="1"/>
              <a:t>na</a:t>
            </a:r>
            <a:r>
              <a:rPr lang="en-US" dirty="0"/>
              <a:t> </a:t>
            </a:r>
            <a:r>
              <a:rPr lang="en-US" dirty="0" err="1"/>
              <a:t>upotrijebljenom</a:t>
            </a:r>
            <a:r>
              <a:rPr lang="en-US" dirty="0"/>
              <a:t> </a:t>
            </a:r>
            <a:r>
              <a:rPr lang="en-US" dirty="0" err="1"/>
              <a:t>djelu</a:t>
            </a:r>
            <a:r>
              <a:rPr lang="en-US" dirty="0"/>
              <a:t>. </a:t>
            </a:r>
          </a:p>
          <a:p>
            <a:endParaRPr lang="en-US" dirty="0"/>
          </a:p>
        </p:txBody>
      </p:sp>
      <p:sp>
        <p:nvSpPr>
          <p:cNvPr id="2" name="TextBox 1"/>
          <p:cNvSpPr txBox="1"/>
          <p:nvPr/>
        </p:nvSpPr>
        <p:spPr>
          <a:xfrm>
            <a:off x="769545" y="5033727"/>
            <a:ext cx="3195873" cy="1200329"/>
          </a:xfrm>
          <a:prstGeom prst="rect">
            <a:avLst/>
          </a:prstGeom>
          <a:noFill/>
        </p:spPr>
        <p:txBody>
          <a:bodyPr wrap="square" rtlCol="0">
            <a:spAutoFit/>
          </a:bodyPr>
          <a:lstStyle/>
          <a:p>
            <a:r>
              <a:rPr lang="bs-Latn-BA" dirty="0" smtClean="0"/>
              <a:t>Ova odredba nam omogućava da koristimo fotografije i druge materijale tokom ovog predavanja!</a:t>
            </a:r>
            <a:endParaRPr lang="en-US" dirty="0"/>
          </a:p>
        </p:txBody>
      </p:sp>
    </p:spTree>
    <p:extLst>
      <p:ext uri="{BB962C8B-B14F-4D97-AF65-F5344CB8AC3E}">
        <p14:creationId xmlns:p14="http://schemas.microsoft.com/office/powerpoint/2010/main" val="3849852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	</a:t>
            </a:r>
            <a:r>
              <a:rPr lang="bs-Latn-BA" sz="3600" dirty="0" smtClean="0"/>
              <a:t>Nota bene!</a:t>
            </a:r>
            <a:endParaRPr lang="en-US" dirty="0"/>
          </a:p>
        </p:txBody>
      </p:sp>
      <p:sp>
        <p:nvSpPr>
          <p:cNvPr id="5" name="Content Placeholder 4"/>
          <p:cNvSpPr>
            <a:spLocks noGrp="1"/>
          </p:cNvSpPr>
          <p:nvPr>
            <p:ph sz="half" idx="1"/>
          </p:nvPr>
        </p:nvSpPr>
        <p:spPr>
          <a:xfrm>
            <a:off x="628650" y="1439501"/>
            <a:ext cx="3886200" cy="4737462"/>
          </a:xfrm>
        </p:spPr>
        <p:txBody>
          <a:bodyPr>
            <a:normAutofit fontScale="62500" lnSpcReduction="20000"/>
          </a:bodyPr>
          <a:lstStyle/>
          <a:p>
            <a:r>
              <a:rPr lang="bs-Latn-BA" sz="3800" u="sng" dirty="0" smtClean="0"/>
              <a:t>Pretpostavite da je svaki sadržaj na internetu autorsko djelo!</a:t>
            </a:r>
          </a:p>
          <a:p>
            <a:r>
              <a:rPr lang="bs-Latn-BA" dirty="0" smtClean="0"/>
              <a:t>Svako Vaše djelovanje na internetu može imati autorskopravni značaj i posljedice!</a:t>
            </a:r>
          </a:p>
          <a:p>
            <a:r>
              <a:rPr lang="bs-Latn-BA" dirty="0" smtClean="0"/>
              <a:t>Samo zato što je nešto postavljeno na internetu ne znači da se autor odrekao prava ili da je korištenje slobodno!</a:t>
            </a:r>
          </a:p>
          <a:p>
            <a:r>
              <a:rPr lang="bs-Latn-BA" dirty="0" smtClean="0"/>
              <a:t>Na internetu je mnogo lakše pronaći povrede! Nositelji prava sve više ih procesuiraju u našoj državi!</a:t>
            </a:r>
          </a:p>
          <a:p>
            <a:r>
              <a:rPr lang="bs-Latn-BA" dirty="0" smtClean="0"/>
              <a:t>Ne možete pretpostaviti da se primjenjuju samo naša pravna pravila!</a:t>
            </a:r>
          </a:p>
          <a:p>
            <a:r>
              <a:rPr lang="bs-Latn-BA" dirty="0" smtClean="0"/>
              <a:t>Sve se mnogo brže i „veće“ dešava na internetu – pa je šteta veća ali i potreba za djelovanjem!</a:t>
            </a:r>
          </a:p>
          <a:p>
            <a:endParaRPr lang="bs-Latn-BA" dirty="0" smtClean="0"/>
          </a:p>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2665413"/>
            <a:ext cx="3886200" cy="2671762"/>
          </a:xfrm>
        </p:spPr>
      </p:pic>
    </p:spTree>
    <p:extLst>
      <p:ext uri="{BB962C8B-B14F-4D97-AF65-F5344CB8AC3E}">
        <p14:creationId xmlns:p14="http://schemas.microsoft.com/office/powerpoint/2010/main" val="42538796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22218" y="724277"/>
            <a:ext cx="4662534" cy="966412"/>
          </a:xfrm>
        </p:spPr>
        <p:txBody>
          <a:bodyPr>
            <a:normAutofit/>
          </a:bodyPr>
          <a:lstStyle/>
          <a:p>
            <a:r>
              <a:rPr lang="bs-Latn-BA" sz="2400" dirty="0" smtClean="0"/>
              <a:t>Reproduciranje za privatnu i drugu vlastitu upotrebu – Čl. 46 ZAISP-a</a:t>
            </a:r>
            <a:endParaRPr lang="en-US" sz="2400" dirty="0"/>
          </a:p>
        </p:txBody>
      </p:sp>
      <p:sp>
        <p:nvSpPr>
          <p:cNvPr id="6" name="Content Placeholder 5"/>
          <p:cNvSpPr>
            <a:spLocks noGrp="1"/>
          </p:cNvSpPr>
          <p:nvPr>
            <p:ph idx="1"/>
          </p:nvPr>
        </p:nvSpPr>
        <p:spPr>
          <a:xfrm>
            <a:off x="398353" y="1539089"/>
            <a:ext cx="7840300" cy="5042780"/>
          </a:xfrm>
        </p:spPr>
        <p:txBody>
          <a:bodyPr>
            <a:normAutofit fontScale="62500" lnSpcReduction="20000"/>
          </a:bodyPr>
          <a:lstStyle/>
          <a:p>
            <a:r>
              <a:rPr lang="en-US" dirty="0"/>
              <a:t>(1) </a:t>
            </a:r>
            <a:r>
              <a:rPr lang="en-US" dirty="0" err="1"/>
              <a:t>Uz</a:t>
            </a:r>
            <a:r>
              <a:rPr lang="en-US" dirty="0"/>
              <a:t> </a:t>
            </a:r>
            <a:r>
              <a:rPr lang="en-US" dirty="0" err="1"/>
              <a:t>poštivanje</a:t>
            </a:r>
            <a:r>
              <a:rPr lang="en-US" dirty="0"/>
              <a:t> </a:t>
            </a:r>
            <a:r>
              <a:rPr lang="en-US" dirty="0" err="1"/>
              <a:t>prava</a:t>
            </a:r>
            <a:r>
              <a:rPr lang="en-US" dirty="0"/>
              <a:t> </a:t>
            </a:r>
            <a:r>
              <a:rPr lang="en-US" dirty="0" err="1"/>
              <a:t>iz</a:t>
            </a:r>
            <a:r>
              <a:rPr lang="en-US" dirty="0"/>
              <a:t> </a:t>
            </a:r>
            <a:r>
              <a:rPr lang="en-US" dirty="0" err="1"/>
              <a:t>člana</a:t>
            </a:r>
            <a:r>
              <a:rPr lang="en-US" dirty="0"/>
              <a:t> 36. </a:t>
            </a:r>
            <a:r>
              <a:rPr lang="en-US" dirty="0" err="1"/>
              <a:t>stav</a:t>
            </a:r>
            <a:r>
              <a:rPr lang="en-US" dirty="0"/>
              <a:t> (1) </a:t>
            </a:r>
            <a:r>
              <a:rPr lang="en-US" dirty="0" err="1"/>
              <a:t>ovog</a:t>
            </a:r>
            <a:r>
              <a:rPr lang="en-US" dirty="0"/>
              <a:t> </a:t>
            </a:r>
            <a:r>
              <a:rPr lang="en-US" dirty="0" err="1"/>
              <a:t>Zakona</a:t>
            </a:r>
            <a:r>
              <a:rPr lang="en-US" dirty="0"/>
              <a:t>, </a:t>
            </a:r>
            <a:r>
              <a:rPr lang="en-US" dirty="0" err="1"/>
              <a:t>reproduciranje</a:t>
            </a:r>
            <a:r>
              <a:rPr lang="en-US" dirty="0"/>
              <a:t> </a:t>
            </a:r>
            <a:r>
              <a:rPr lang="en-US" dirty="0" err="1"/>
              <a:t>objavljenog</a:t>
            </a:r>
            <a:r>
              <a:rPr lang="en-US" dirty="0"/>
              <a:t> </a:t>
            </a:r>
            <a:r>
              <a:rPr lang="en-US" dirty="0" err="1"/>
              <a:t>autorskog</a:t>
            </a:r>
            <a:r>
              <a:rPr lang="en-US" dirty="0"/>
              <a:t> </a:t>
            </a:r>
            <a:r>
              <a:rPr lang="en-US" dirty="0" err="1"/>
              <a:t>djela</a:t>
            </a:r>
            <a:r>
              <a:rPr lang="en-US" dirty="0"/>
              <a:t> je </a:t>
            </a:r>
            <a:r>
              <a:rPr lang="en-US" dirty="0" err="1"/>
              <a:t>slobodno</a:t>
            </a:r>
            <a:r>
              <a:rPr lang="en-US" dirty="0"/>
              <a:t> </a:t>
            </a:r>
            <a:r>
              <a:rPr lang="en-US" dirty="0" err="1"/>
              <a:t>ako</a:t>
            </a:r>
            <a:r>
              <a:rPr lang="en-US" dirty="0"/>
              <a:t> je </a:t>
            </a:r>
            <a:r>
              <a:rPr lang="en-US" dirty="0" err="1"/>
              <a:t>urađeno</a:t>
            </a:r>
            <a:r>
              <a:rPr lang="en-US" dirty="0"/>
              <a:t> </a:t>
            </a:r>
            <a:r>
              <a:rPr lang="en-US" dirty="0" err="1"/>
              <a:t>samo</a:t>
            </a:r>
            <a:r>
              <a:rPr lang="en-US" dirty="0"/>
              <a:t> u </a:t>
            </a:r>
            <a:r>
              <a:rPr lang="en-US" dirty="0" err="1"/>
              <a:t>jednom</a:t>
            </a:r>
            <a:r>
              <a:rPr lang="en-US" dirty="0"/>
              <a:t> </a:t>
            </a:r>
            <a:r>
              <a:rPr lang="en-US" dirty="0" err="1"/>
              <a:t>primjerku</a:t>
            </a:r>
            <a:r>
              <a:rPr lang="en-US" dirty="0"/>
              <a:t> </a:t>
            </a:r>
            <a:r>
              <a:rPr lang="en-US" dirty="0" err="1"/>
              <a:t>i</a:t>
            </a:r>
            <a:r>
              <a:rPr lang="en-US" dirty="0"/>
              <a:t> </a:t>
            </a:r>
            <a:r>
              <a:rPr lang="en-US" dirty="0" err="1"/>
              <a:t>ako</a:t>
            </a:r>
            <a:r>
              <a:rPr lang="en-US" dirty="0"/>
              <a:t> </a:t>
            </a:r>
            <a:r>
              <a:rPr lang="en-US" dirty="0" err="1"/>
              <a:t>su</a:t>
            </a:r>
            <a:r>
              <a:rPr lang="en-US" dirty="0"/>
              <a:t> </a:t>
            </a:r>
            <a:r>
              <a:rPr lang="en-US" dirty="0" err="1"/>
              <a:t>ispunjeni</a:t>
            </a:r>
            <a:r>
              <a:rPr lang="en-US" dirty="0"/>
              <a:t> </a:t>
            </a:r>
            <a:r>
              <a:rPr lang="en-US" dirty="0" err="1"/>
              <a:t>uslovi</a:t>
            </a:r>
            <a:r>
              <a:rPr lang="en-US" dirty="0"/>
              <a:t> </a:t>
            </a:r>
            <a:r>
              <a:rPr lang="en-US" dirty="0" err="1"/>
              <a:t>iz</a:t>
            </a:r>
            <a:r>
              <a:rPr lang="en-US" dirty="0"/>
              <a:t> </a:t>
            </a:r>
            <a:r>
              <a:rPr lang="en-US" dirty="0" err="1"/>
              <a:t>st.</a:t>
            </a:r>
            <a:r>
              <a:rPr lang="en-US" dirty="0"/>
              <a:t> (2) </a:t>
            </a:r>
            <a:r>
              <a:rPr lang="en-US" dirty="0" err="1"/>
              <a:t>ili</a:t>
            </a:r>
            <a:r>
              <a:rPr lang="en-US" dirty="0"/>
              <a:t> (3) </a:t>
            </a:r>
            <a:r>
              <a:rPr lang="en-US" dirty="0" err="1"/>
              <a:t>ovog</a:t>
            </a:r>
            <a:r>
              <a:rPr lang="en-US" dirty="0"/>
              <a:t> </a:t>
            </a:r>
            <a:r>
              <a:rPr lang="en-US" dirty="0" err="1"/>
              <a:t>člana</a:t>
            </a:r>
            <a:r>
              <a:rPr lang="en-US" dirty="0"/>
              <a:t>. </a:t>
            </a:r>
          </a:p>
          <a:p>
            <a:r>
              <a:rPr lang="en-US" dirty="0"/>
              <a:t>(2) </a:t>
            </a:r>
            <a:r>
              <a:rPr lang="en-US" dirty="0" err="1"/>
              <a:t>Fizičko</a:t>
            </a:r>
            <a:r>
              <a:rPr lang="en-US" dirty="0"/>
              <a:t> lice </a:t>
            </a:r>
            <a:r>
              <a:rPr lang="en-US" dirty="0" err="1"/>
              <a:t>može</a:t>
            </a:r>
            <a:r>
              <a:rPr lang="en-US" dirty="0"/>
              <a:t> </a:t>
            </a:r>
            <a:r>
              <a:rPr lang="en-US" dirty="0" err="1"/>
              <a:t>slobodno</a:t>
            </a:r>
            <a:r>
              <a:rPr lang="en-US" dirty="0"/>
              <a:t> </a:t>
            </a:r>
            <a:r>
              <a:rPr lang="en-US" dirty="0" err="1"/>
              <a:t>reproducirati</a:t>
            </a:r>
            <a:r>
              <a:rPr lang="en-US" dirty="0"/>
              <a:t> </a:t>
            </a:r>
            <a:r>
              <a:rPr lang="en-US" dirty="0" err="1"/>
              <a:t>djelo</a:t>
            </a:r>
            <a:r>
              <a:rPr lang="en-US" dirty="0"/>
              <a:t>: </a:t>
            </a:r>
          </a:p>
          <a:p>
            <a:pPr lvl="1"/>
            <a:r>
              <a:rPr lang="en-US" dirty="0"/>
              <a:t>a) </a:t>
            </a:r>
            <a:r>
              <a:rPr lang="en-US" dirty="0" err="1"/>
              <a:t>na</a:t>
            </a:r>
            <a:r>
              <a:rPr lang="en-US" dirty="0"/>
              <a:t> </a:t>
            </a:r>
            <a:r>
              <a:rPr lang="en-US" dirty="0" err="1"/>
              <a:t>papiru</a:t>
            </a:r>
            <a:r>
              <a:rPr lang="en-US" dirty="0"/>
              <a:t> </a:t>
            </a:r>
            <a:r>
              <a:rPr lang="en-US" dirty="0" err="1"/>
              <a:t>ili</a:t>
            </a:r>
            <a:r>
              <a:rPr lang="en-US" dirty="0"/>
              <a:t> </a:t>
            </a:r>
            <a:r>
              <a:rPr lang="en-US" dirty="0" err="1"/>
              <a:t>sličnom</a:t>
            </a:r>
            <a:r>
              <a:rPr lang="en-US" dirty="0"/>
              <a:t> </a:t>
            </a:r>
            <a:r>
              <a:rPr lang="en-US" dirty="0" err="1"/>
              <a:t>nosaču</a:t>
            </a:r>
            <a:r>
              <a:rPr lang="en-US" dirty="0"/>
              <a:t>, </a:t>
            </a:r>
            <a:r>
              <a:rPr lang="en-US" dirty="0" err="1"/>
              <a:t>upotrebom</a:t>
            </a:r>
            <a:r>
              <a:rPr lang="en-US" dirty="0"/>
              <a:t> </a:t>
            </a:r>
            <a:r>
              <a:rPr lang="en-US" dirty="0" err="1"/>
              <a:t>fotokopiranja</a:t>
            </a:r>
            <a:r>
              <a:rPr lang="en-US" dirty="0"/>
              <a:t> </a:t>
            </a:r>
            <a:r>
              <a:rPr lang="en-US" dirty="0" err="1"/>
              <a:t>ili</a:t>
            </a:r>
            <a:r>
              <a:rPr lang="en-US" dirty="0"/>
              <a:t> </a:t>
            </a:r>
            <a:r>
              <a:rPr lang="en-US" dirty="0" err="1"/>
              <a:t>druge</a:t>
            </a:r>
            <a:r>
              <a:rPr lang="en-US" dirty="0"/>
              <a:t> </a:t>
            </a:r>
            <a:r>
              <a:rPr lang="en-US" dirty="0" err="1"/>
              <a:t>fotografske</a:t>
            </a:r>
            <a:r>
              <a:rPr lang="en-US" dirty="0"/>
              <a:t> </a:t>
            </a:r>
            <a:r>
              <a:rPr lang="en-US" dirty="0" err="1"/>
              <a:t>tehnike</a:t>
            </a:r>
            <a:r>
              <a:rPr lang="en-US" dirty="0"/>
              <a:t> </a:t>
            </a:r>
            <a:r>
              <a:rPr lang="en-US" dirty="0" err="1"/>
              <a:t>sa</a:t>
            </a:r>
            <a:r>
              <a:rPr lang="en-US" dirty="0"/>
              <a:t> </a:t>
            </a:r>
            <a:r>
              <a:rPr lang="en-US" dirty="0" err="1"/>
              <a:t>sličnim</a:t>
            </a:r>
            <a:r>
              <a:rPr lang="en-US" dirty="0"/>
              <a:t> </a:t>
            </a:r>
            <a:r>
              <a:rPr lang="en-US" dirty="0" err="1"/>
              <a:t>efektom</a:t>
            </a:r>
            <a:r>
              <a:rPr lang="en-US" dirty="0"/>
              <a:t>, </a:t>
            </a:r>
          </a:p>
          <a:p>
            <a:pPr lvl="1"/>
            <a:r>
              <a:rPr lang="en-US" dirty="0"/>
              <a:t>b) </a:t>
            </a:r>
            <a:r>
              <a:rPr lang="en-US" dirty="0" err="1"/>
              <a:t>na</a:t>
            </a:r>
            <a:r>
              <a:rPr lang="en-US" dirty="0"/>
              <a:t> </a:t>
            </a:r>
            <a:r>
              <a:rPr lang="en-US" dirty="0" err="1"/>
              <a:t>bilo</a:t>
            </a:r>
            <a:r>
              <a:rPr lang="en-US" dirty="0"/>
              <a:t> </a:t>
            </a:r>
            <a:r>
              <a:rPr lang="en-US" dirty="0" err="1"/>
              <a:t>kojem</a:t>
            </a:r>
            <a:r>
              <a:rPr lang="en-US" dirty="0"/>
              <a:t> </a:t>
            </a:r>
            <a:r>
              <a:rPr lang="en-US" dirty="0" err="1"/>
              <a:t>drugom</a:t>
            </a:r>
            <a:r>
              <a:rPr lang="en-US" dirty="0"/>
              <a:t> </a:t>
            </a:r>
            <a:r>
              <a:rPr lang="en-US" dirty="0" err="1"/>
              <a:t>nosaču</a:t>
            </a:r>
            <a:r>
              <a:rPr lang="en-US" dirty="0"/>
              <a:t> </a:t>
            </a:r>
            <a:r>
              <a:rPr lang="en-US" dirty="0" err="1"/>
              <a:t>ako</a:t>
            </a:r>
            <a:r>
              <a:rPr lang="en-US" dirty="0"/>
              <a:t> to </a:t>
            </a:r>
            <a:r>
              <a:rPr lang="en-US" dirty="0" err="1"/>
              <a:t>čini</a:t>
            </a:r>
            <a:r>
              <a:rPr lang="en-US" dirty="0"/>
              <a:t> </a:t>
            </a:r>
            <a:r>
              <a:rPr lang="en-US" dirty="0" err="1"/>
              <a:t>za</a:t>
            </a:r>
            <a:r>
              <a:rPr lang="en-US" dirty="0"/>
              <a:t> </a:t>
            </a:r>
            <a:r>
              <a:rPr lang="en-US" dirty="0" err="1"/>
              <a:t>privatnu</a:t>
            </a:r>
            <a:r>
              <a:rPr lang="en-US" dirty="0"/>
              <a:t> </a:t>
            </a:r>
            <a:r>
              <a:rPr lang="en-US" dirty="0" err="1"/>
              <a:t>upotrebu</a:t>
            </a:r>
            <a:r>
              <a:rPr lang="en-US" dirty="0"/>
              <a:t>, </a:t>
            </a:r>
            <a:r>
              <a:rPr lang="en-US" dirty="0" err="1"/>
              <a:t>ako</a:t>
            </a:r>
            <a:r>
              <a:rPr lang="en-US" dirty="0"/>
              <a:t> </a:t>
            </a:r>
            <a:r>
              <a:rPr lang="en-US" dirty="0" err="1"/>
              <a:t>primjerci</a:t>
            </a:r>
            <a:r>
              <a:rPr lang="en-US" dirty="0"/>
              <a:t> </a:t>
            </a:r>
            <a:r>
              <a:rPr lang="en-US" dirty="0" err="1"/>
              <a:t>nisu</a:t>
            </a:r>
            <a:r>
              <a:rPr lang="en-US" dirty="0"/>
              <a:t> </a:t>
            </a:r>
            <a:r>
              <a:rPr lang="en-US" dirty="0" err="1"/>
              <a:t>namijenjeni</a:t>
            </a:r>
            <a:r>
              <a:rPr lang="en-US" dirty="0"/>
              <a:t> </a:t>
            </a:r>
            <a:r>
              <a:rPr lang="en-US" dirty="0" err="1"/>
              <a:t>ili</a:t>
            </a:r>
            <a:r>
              <a:rPr lang="en-US" dirty="0"/>
              <a:t> </a:t>
            </a:r>
            <a:r>
              <a:rPr lang="en-US" dirty="0" err="1"/>
              <a:t>pristupačni</a:t>
            </a:r>
            <a:r>
              <a:rPr lang="en-US" dirty="0"/>
              <a:t> </a:t>
            </a:r>
            <a:r>
              <a:rPr lang="en-US" dirty="0" err="1"/>
              <a:t>javnosti</a:t>
            </a:r>
            <a:r>
              <a:rPr lang="en-US" dirty="0"/>
              <a:t> </a:t>
            </a:r>
            <a:r>
              <a:rPr lang="en-US" dirty="0" err="1"/>
              <a:t>i</a:t>
            </a:r>
            <a:r>
              <a:rPr lang="en-US" dirty="0"/>
              <a:t> </a:t>
            </a:r>
            <a:r>
              <a:rPr lang="en-US" dirty="0" err="1"/>
              <a:t>ako</a:t>
            </a:r>
            <a:r>
              <a:rPr lang="en-US" dirty="0"/>
              <a:t> </a:t>
            </a:r>
            <a:r>
              <a:rPr lang="en-US" dirty="0" err="1"/>
              <a:t>tim</a:t>
            </a:r>
            <a:r>
              <a:rPr lang="en-US" dirty="0"/>
              <a:t> </a:t>
            </a:r>
            <a:r>
              <a:rPr lang="en-US" dirty="0" err="1"/>
              <a:t>reproduciranjem</a:t>
            </a:r>
            <a:r>
              <a:rPr lang="en-US" dirty="0"/>
              <a:t> </a:t>
            </a:r>
            <a:r>
              <a:rPr lang="en-US" dirty="0" err="1"/>
              <a:t>nema</a:t>
            </a:r>
            <a:r>
              <a:rPr lang="en-US" dirty="0"/>
              <a:t> </a:t>
            </a:r>
            <a:r>
              <a:rPr lang="en-US" dirty="0" err="1"/>
              <a:t>namjeru</a:t>
            </a:r>
            <a:r>
              <a:rPr lang="en-US" dirty="0"/>
              <a:t> da </a:t>
            </a:r>
            <a:r>
              <a:rPr lang="en-US" dirty="0" err="1"/>
              <a:t>ostvari</a:t>
            </a:r>
            <a:r>
              <a:rPr lang="en-US" dirty="0"/>
              <a:t> </a:t>
            </a:r>
            <a:r>
              <a:rPr lang="en-US" dirty="0" err="1"/>
              <a:t>direktnu</a:t>
            </a:r>
            <a:r>
              <a:rPr lang="en-US" dirty="0"/>
              <a:t> </a:t>
            </a:r>
            <a:r>
              <a:rPr lang="en-US" dirty="0" err="1"/>
              <a:t>ili</a:t>
            </a:r>
            <a:r>
              <a:rPr lang="en-US" dirty="0"/>
              <a:t> </a:t>
            </a:r>
            <a:r>
              <a:rPr lang="en-US" dirty="0" err="1"/>
              <a:t>indirektnu</a:t>
            </a:r>
            <a:r>
              <a:rPr lang="en-US" dirty="0"/>
              <a:t> </a:t>
            </a:r>
            <a:r>
              <a:rPr lang="en-US" dirty="0" err="1"/>
              <a:t>imovinsku</a:t>
            </a:r>
            <a:r>
              <a:rPr lang="en-US" dirty="0"/>
              <a:t> </a:t>
            </a:r>
            <a:r>
              <a:rPr lang="en-US" dirty="0" err="1"/>
              <a:t>korist</a:t>
            </a:r>
            <a:r>
              <a:rPr lang="en-US" dirty="0"/>
              <a:t>. </a:t>
            </a:r>
          </a:p>
          <a:p>
            <a:r>
              <a:rPr lang="en-US" dirty="0"/>
              <a:t>(3) </a:t>
            </a:r>
            <a:r>
              <a:rPr lang="en-US" dirty="0" err="1"/>
              <a:t>Javni</a:t>
            </a:r>
            <a:r>
              <a:rPr lang="en-US" dirty="0"/>
              <a:t> </a:t>
            </a:r>
            <a:r>
              <a:rPr lang="en-US" dirty="0" err="1"/>
              <a:t>arhivi</a:t>
            </a:r>
            <a:r>
              <a:rPr lang="en-US" dirty="0"/>
              <a:t>,  </a:t>
            </a:r>
            <a:r>
              <a:rPr lang="en-US" dirty="0" err="1"/>
              <a:t>javne</a:t>
            </a:r>
            <a:r>
              <a:rPr lang="en-US" dirty="0"/>
              <a:t> </a:t>
            </a:r>
            <a:r>
              <a:rPr lang="en-US" dirty="0" err="1"/>
              <a:t>biblioteke</a:t>
            </a:r>
            <a:r>
              <a:rPr lang="en-US" dirty="0"/>
              <a:t>, </a:t>
            </a:r>
            <a:r>
              <a:rPr lang="en-US" dirty="0" err="1"/>
              <a:t>muzeji</a:t>
            </a:r>
            <a:r>
              <a:rPr lang="en-US" dirty="0"/>
              <a:t> </a:t>
            </a:r>
            <a:r>
              <a:rPr lang="en-US" dirty="0" err="1"/>
              <a:t>i</a:t>
            </a:r>
            <a:r>
              <a:rPr lang="en-US" dirty="0"/>
              <a:t> </a:t>
            </a:r>
            <a:r>
              <a:rPr lang="en-US" dirty="0" err="1"/>
              <a:t>obrazovne</a:t>
            </a:r>
            <a:r>
              <a:rPr lang="en-US" dirty="0"/>
              <a:t> </a:t>
            </a:r>
            <a:r>
              <a:rPr lang="en-US" dirty="0" err="1"/>
              <a:t>ili</a:t>
            </a:r>
            <a:r>
              <a:rPr lang="en-US" dirty="0"/>
              <a:t> </a:t>
            </a:r>
            <a:r>
              <a:rPr lang="en-US" dirty="0" err="1"/>
              <a:t>naučne</a:t>
            </a:r>
            <a:r>
              <a:rPr lang="en-US" dirty="0"/>
              <a:t> </a:t>
            </a:r>
            <a:r>
              <a:rPr lang="en-US" dirty="0" err="1"/>
              <a:t>ustanove</a:t>
            </a:r>
            <a:r>
              <a:rPr lang="en-US" dirty="0"/>
              <a:t> </a:t>
            </a:r>
            <a:r>
              <a:rPr lang="en-US" dirty="0" err="1"/>
              <a:t>mogu</a:t>
            </a:r>
            <a:r>
              <a:rPr lang="en-US" dirty="0"/>
              <a:t> </a:t>
            </a:r>
            <a:r>
              <a:rPr lang="en-US" dirty="0" err="1"/>
              <a:t>za</a:t>
            </a:r>
            <a:r>
              <a:rPr lang="en-US" dirty="0"/>
              <a:t> </a:t>
            </a:r>
            <a:r>
              <a:rPr lang="en-US" dirty="0" err="1"/>
              <a:t>vlastite</a:t>
            </a:r>
            <a:r>
              <a:rPr lang="en-US" dirty="0"/>
              <a:t> </a:t>
            </a:r>
            <a:r>
              <a:rPr lang="en-US" dirty="0" err="1"/>
              <a:t>potrebe</a:t>
            </a:r>
            <a:r>
              <a:rPr lang="en-US" dirty="0"/>
              <a:t> </a:t>
            </a:r>
            <a:r>
              <a:rPr lang="en-US" dirty="0" err="1"/>
              <a:t>slobodno</a:t>
            </a:r>
            <a:r>
              <a:rPr lang="en-US" dirty="0"/>
              <a:t> </a:t>
            </a:r>
            <a:r>
              <a:rPr lang="en-US" dirty="0" err="1"/>
              <a:t>reproducirati</a:t>
            </a:r>
            <a:r>
              <a:rPr lang="en-US" dirty="0"/>
              <a:t> </a:t>
            </a:r>
            <a:r>
              <a:rPr lang="en-US" dirty="0" err="1"/>
              <a:t>djelo</a:t>
            </a:r>
            <a:r>
              <a:rPr lang="en-US" dirty="0"/>
              <a:t> </a:t>
            </a:r>
            <a:r>
              <a:rPr lang="en-US" dirty="0" err="1"/>
              <a:t>na</a:t>
            </a:r>
            <a:r>
              <a:rPr lang="en-US" dirty="0"/>
              <a:t> </a:t>
            </a:r>
            <a:r>
              <a:rPr lang="en-US" dirty="0" err="1"/>
              <a:t>bilo</a:t>
            </a:r>
            <a:r>
              <a:rPr lang="en-US" dirty="0"/>
              <a:t> </a:t>
            </a:r>
            <a:r>
              <a:rPr lang="en-US" dirty="0" err="1"/>
              <a:t>kojem</a:t>
            </a:r>
            <a:r>
              <a:rPr lang="en-US" dirty="0"/>
              <a:t> </a:t>
            </a:r>
            <a:r>
              <a:rPr lang="en-US" dirty="0" err="1"/>
              <a:t>nosaču</a:t>
            </a:r>
            <a:r>
              <a:rPr lang="en-US" dirty="0"/>
              <a:t> </a:t>
            </a:r>
            <a:r>
              <a:rPr lang="en-US" dirty="0" err="1"/>
              <a:t>ako</a:t>
            </a:r>
            <a:r>
              <a:rPr lang="en-US" dirty="0"/>
              <a:t> to </a:t>
            </a:r>
            <a:r>
              <a:rPr lang="en-US" dirty="0" err="1"/>
              <a:t>učine</a:t>
            </a:r>
            <a:r>
              <a:rPr lang="en-US" dirty="0"/>
              <a:t> </a:t>
            </a:r>
            <a:r>
              <a:rPr lang="en-US" dirty="0" err="1"/>
              <a:t>iz</a:t>
            </a:r>
            <a:r>
              <a:rPr lang="en-US" dirty="0"/>
              <a:t> </a:t>
            </a:r>
            <a:r>
              <a:rPr lang="en-US" dirty="0" err="1"/>
              <a:t>vlastitog</a:t>
            </a:r>
            <a:r>
              <a:rPr lang="en-US" dirty="0"/>
              <a:t> </a:t>
            </a:r>
            <a:r>
              <a:rPr lang="en-US" dirty="0" err="1"/>
              <a:t>primjerka</a:t>
            </a:r>
            <a:r>
              <a:rPr lang="en-US" dirty="0"/>
              <a:t> </a:t>
            </a:r>
            <a:r>
              <a:rPr lang="en-US" dirty="0" err="1"/>
              <a:t>i</a:t>
            </a:r>
            <a:r>
              <a:rPr lang="en-US" dirty="0"/>
              <a:t> </a:t>
            </a:r>
            <a:r>
              <a:rPr lang="en-US" dirty="0" err="1"/>
              <a:t>ako</a:t>
            </a:r>
            <a:r>
              <a:rPr lang="en-US" dirty="0"/>
              <a:t> </a:t>
            </a:r>
            <a:r>
              <a:rPr lang="en-US" dirty="0" err="1"/>
              <a:t>takvim</a:t>
            </a:r>
            <a:r>
              <a:rPr lang="en-US" dirty="0"/>
              <a:t> </a:t>
            </a:r>
            <a:r>
              <a:rPr lang="en-US" dirty="0" err="1"/>
              <a:t>reproduciranjem</a:t>
            </a:r>
            <a:r>
              <a:rPr lang="en-US" dirty="0"/>
              <a:t> </a:t>
            </a:r>
            <a:r>
              <a:rPr lang="en-US" dirty="0" err="1"/>
              <a:t>nemaju</a:t>
            </a:r>
            <a:r>
              <a:rPr lang="en-US" dirty="0"/>
              <a:t> </a:t>
            </a:r>
            <a:r>
              <a:rPr lang="en-US" dirty="0" err="1"/>
              <a:t>namjeru</a:t>
            </a:r>
            <a:r>
              <a:rPr lang="en-US" dirty="0"/>
              <a:t> da </a:t>
            </a:r>
            <a:r>
              <a:rPr lang="en-US" dirty="0" err="1"/>
              <a:t>ostvare</a:t>
            </a:r>
            <a:r>
              <a:rPr lang="en-US" dirty="0"/>
              <a:t> </a:t>
            </a:r>
            <a:r>
              <a:rPr lang="en-US" dirty="0" err="1"/>
              <a:t>posrednu</a:t>
            </a:r>
            <a:r>
              <a:rPr lang="en-US" dirty="0"/>
              <a:t> </a:t>
            </a:r>
            <a:r>
              <a:rPr lang="en-US" dirty="0" err="1"/>
              <a:t>ili</a:t>
            </a:r>
            <a:r>
              <a:rPr lang="en-US" dirty="0"/>
              <a:t> </a:t>
            </a:r>
            <a:r>
              <a:rPr lang="en-US" dirty="0" err="1"/>
              <a:t>neposrednu</a:t>
            </a:r>
            <a:r>
              <a:rPr lang="en-US" dirty="0"/>
              <a:t> </a:t>
            </a:r>
            <a:r>
              <a:rPr lang="en-US" dirty="0" err="1"/>
              <a:t>imovinsku</a:t>
            </a:r>
            <a:r>
              <a:rPr lang="en-US" dirty="0"/>
              <a:t> </a:t>
            </a:r>
            <a:r>
              <a:rPr lang="en-US" dirty="0" err="1"/>
              <a:t>korist</a:t>
            </a:r>
            <a:r>
              <a:rPr lang="en-US" dirty="0"/>
              <a:t>. </a:t>
            </a:r>
          </a:p>
          <a:p>
            <a:r>
              <a:rPr lang="en-US" dirty="0"/>
              <a:t>(4) </a:t>
            </a:r>
            <a:r>
              <a:rPr lang="en-US" dirty="0" err="1"/>
              <a:t>Ako</a:t>
            </a:r>
            <a:r>
              <a:rPr lang="en-US" dirty="0"/>
              <a:t> </a:t>
            </a:r>
            <a:r>
              <a:rPr lang="en-US" dirty="0" err="1"/>
              <a:t>ovim</a:t>
            </a:r>
            <a:r>
              <a:rPr lang="en-US" dirty="0"/>
              <a:t> </a:t>
            </a:r>
            <a:r>
              <a:rPr lang="en-US" dirty="0" err="1"/>
              <a:t>Zakonom</a:t>
            </a:r>
            <a:r>
              <a:rPr lang="en-US" dirty="0"/>
              <a:t> </a:t>
            </a:r>
            <a:r>
              <a:rPr lang="en-US" dirty="0" err="1"/>
              <a:t>ili</a:t>
            </a:r>
            <a:r>
              <a:rPr lang="en-US" dirty="0"/>
              <a:t> </a:t>
            </a:r>
            <a:r>
              <a:rPr lang="en-US" dirty="0" err="1"/>
              <a:t>ugovorom</a:t>
            </a:r>
            <a:r>
              <a:rPr lang="en-US" dirty="0"/>
              <a:t> </a:t>
            </a:r>
            <a:r>
              <a:rPr lang="en-US" dirty="0" err="1"/>
              <a:t>nije</a:t>
            </a:r>
            <a:r>
              <a:rPr lang="en-US" dirty="0"/>
              <a:t> </a:t>
            </a:r>
            <a:r>
              <a:rPr lang="en-US" dirty="0" err="1"/>
              <a:t>drugačije</a:t>
            </a:r>
            <a:r>
              <a:rPr lang="en-US" dirty="0"/>
              <a:t> </a:t>
            </a:r>
            <a:r>
              <a:rPr lang="en-US" dirty="0" err="1"/>
              <a:t>određeno</a:t>
            </a:r>
            <a:r>
              <a:rPr lang="en-US" dirty="0"/>
              <a:t>, </a:t>
            </a:r>
            <a:r>
              <a:rPr lang="en-US" dirty="0" err="1"/>
              <a:t>nezavisno</a:t>
            </a:r>
            <a:r>
              <a:rPr lang="en-US" dirty="0"/>
              <a:t> od </a:t>
            </a:r>
            <a:r>
              <a:rPr lang="en-US" dirty="0" err="1"/>
              <a:t>odredbi</a:t>
            </a:r>
            <a:r>
              <a:rPr lang="en-US" dirty="0"/>
              <a:t> </a:t>
            </a:r>
            <a:r>
              <a:rPr lang="en-US" dirty="0" err="1"/>
              <a:t>st.</a:t>
            </a:r>
            <a:r>
              <a:rPr lang="en-US" dirty="0"/>
              <a:t> (1), (2) </a:t>
            </a:r>
            <a:r>
              <a:rPr lang="en-US" dirty="0" err="1"/>
              <a:t>i</a:t>
            </a:r>
            <a:r>
              <a:rPr lang="en-US" dirty="0"/>
              <a:t> (3) </a:t>
            </a:r>
            <a:r>
              <a:rPr lang="en-US" dirty="0" err="1"/>
              <a:t>ovog</a:t>
            </a:r>
            <a:r>
              <a:rPr lang="en-US" dirty="0"/>
              <a:t> </a:t>
            </a:r>
            <a:r>
              <a:rPr lang="en-US" dirty="0" err="1"/>
              <a:t>člana</a:t>
            </a:r>
            <a:r>
              <a:rPr lang="en-US" dirty="0"/>
              <a:t>, </a:t>
            </a:r>
            <a:r>
              <a:rPr lang="en-US" dirty="0" err="1"/>
              <a:t>nije</a:t>
            </a:r>
            <a:r>
              <a:rPr lang="en-US" dirty="0"/>
              <a:t> </a:t>
            </a:r>
            <a:r>
              <a:rPr lang="en-US" dirty="0" err="1"/>
              <a:t>dopušteno</a:t>
            </a:r>
            <a:r>
              <a:rPr lang="en-US" dirty="0"/>
              <a:t> </a:t>
            </a:r>
            <a:r>
              <a:rPr lang="en-US" dirty="0" err="1"/>
              <a:t>reproduciranje</a:t>
            </a:r>
            <a:r>
              <a:rPr lang="en-US" dirty="0"/>
              <a:t>: </a:t>
            </a:r>
          </a:p>
          <a:p>
            <a:pPr lvl="1"/>
            <a:r>
              <a:rPr lang="en-US" dirty="0"/>
              <a:t>a) </a:t>
            </a:r>
            <a:r>
              <a:rPr lang="en-US" dirty="0" err="1"/>
              <a:t>pisanih</a:t>
            </a:r>
            <a:r>
              <a:rPr lang="en-US" dirty="0"/>
              <a:t> </a:t>
            </a:r>
            <a:r>
              <a:rPr lang="en-US" dirty="0" err="1"/>
              <a:t>djela</a:t>
            </a:r>
            <a:r>
              <a:rPr lang="en-US" dirty="0"/>
              <a:t> u </a:t>
            </a:r>
            <a:r>
              <a:rPr lang="en-US" dirty="0" err="1"/>
              <a:t>obimu</a:t>
            </a:r>
            <a:r>
              <a:rPr lang="en-US" dirty="0"/>
              <a:t> </a:t>
            </a:r>
            <a:r>
              <a:rPr lang="en-US" dirty="0" err="1"/>
              <a:t>cijele</a:t>
            </a:r>
            <a:r>
              <a:rPr lang="en-US" dirty="0"/>
              <a:t> </a:t>
            </a:r>
            <a:r>
              <a:rPr lang="en-US" dirty="0" err="1"/>
              <a:t>knjige</a:t>
            </a:r>
            <a:r>
              <a:rPr lang="en-US" dirty="0"/>
              <a:t> - </a:t>
            </a:r>
            <a:r>
              <a:rPr lang="en-US" dirty="0" err="1"/>
              <a:t>osim</a:t>
            </a:r>
            <a:r>
              <a:rPr lang="en-US" dirty="0"/>
              <a:t> </a:t>
            </a:r>
            <a:r>
              <a:rPr lang="en-US" dirty="0" err="1"/>
              <a:t>ako</a:t>
            </a:r>
            <a:r>
              <a:rPr lang="en-US" dirty="0"/>
              <a:t> </a:t>
            </a:r>
            <a:r>
              <a:rPr lang="en-US" dirty="0" err="1"/>
              <a:t>su</a:t>
            </a:r>
            <a:r>
              <a:rPr lang="en-US" dirty="0"/>
              <a:t> </a:t>
            </a:r>
            <a:r>
              <a:rPr lang="en-US" dirty="0" err="1"/>
              <a:t>primjerci</a:t>
            </a:r>
            <a:r>
              <a:rPr lang="en-US" dirty="0"/>
              <a:t> </a:t>
            </a:r>
            <a:r>
              <a:rPr lang="en-US" dirty="0" err="1"/>
              <a:t>te</a:t>
            </a:r>
            <a:r>
              <a:rPr lang="en-US" dirty="0"/>
              <a:t> </a:t>
            </a:r>
            <a:r>
              <a:rPr lang="en-US" dirty="0" err="1"/>
              <a:t>knjige</a:t>
            </a:r>
            <a:r>
              <a:rPr lang="en-US" dirty="0"/>
              <a:t> </a:t>
            </a:r>
            <a:r>
              <a:rPr lang="en-US" dirty="0" err="1"/>
              <a:t>rasprodati</a:t>
            </a:r>
            <a:r>
              <a:rPr lang="en-US" dirty="0"/>
              <a:t> </a:t>
            </a:r>
            <a:r>
              <a:rPr lang="en-US" dirty="0" err="1"/>
              <a:t>najmanje</a:t>
            </a:r>
            <a:r>
              <a:rPr lang="en-US" dirty="0"/>
              <a:t> </a:t>
            </a:r>
            <a:r>
              <a:rPr lang="en-US" dirty="0" err="1"/>
              <a:t>dvije</a:t>
            </a:r>
            <a:r>
              <a:rPr lang="en-US" dirty="0"/>
              <a:t> </a:t>
            </a:r>
            <a:r>
              <a:rPr lang="en-US" dirty="0" err="1"/>
              <a:t>godine</a:t>
            </a:r>
            <a:r>
              <a:rPr lang="en-US" dirty="0"/>
              <a:t>, </a:t>
            </a:r>
          </a:p>
          <a:p>
            <a:pPr lvl="1"/>
            <a:r>
              <a:rPr lang="en-US" dirty="0"/>
              <a:t>b) </a:t>
            </a:r>
            <a:r>
              <a:rPr lang="en-US" dirty="0" err="1"/>
              <a:t>grafičkih</a:t>
            </a:r>
            <a:r>
              <a:rPr lang="en-US" dirty="0"/>
              <a:t> </a:t>
            </a:r>
            <a:r>
              <a:rPr lang="en-US" dirty="0" err="1"/>
              <a:t>izdanja</a:t>
            </a:r>
            <a:r>
              <a:rPr lang="en-US" dirty="0"/>
              <a:t> </a:t>
            </a:r>
            <a:r>
              <a:rPr lang="en-US" dirty="0" err="1"/>
              <a:t>muzičkih</a:t>
            </a:r>
            <a:r>
              <a:rPr lang="en-US" dirty="0"/>
              <a:t> </a:t>
            </a:r>
            <a:r>
              <a:rPr lang="en-US" dirty="0" err="1"/>
              <a:t>djela</a:t>
            </a:r>
            <a:r>
              <a:rPr lang="en-US" dirty="0"/>
              <a:t> (</a:t>
            </a:r>
            <a:r>
              <a:rPr lang="en-US" dirty="0" err="1"/>
              <a:t>notni</a:t>
            </a:r>
            <a:r>
              <a:rPr lang="en-US" dirty="0"/>
              <a:t> </a:t>
            </a:r>
            <a:r>
              <a:rPr lang="en-US" dirty="0" err="1"/>
              <a:t>materijali</a:t>
            </a:r>
            <a:r>
              <a:rPr lang="en-US" dirty="0"/>
              <a:t>) - </a:t>
            </a:r>
            <a:r>
              <a:rPr lang="en-US" dirty="0" err="1"/>
              <a:t>osim</a:t>
            </a:r>
            <a:r>
              <a:rPr lang="en-US" dirty="0"/>
              <a:t> </a:t>
            </a:r>
            <a:r>
              <a:rPr lang="en-US" dirty="0" err="1"/>
              <a:t>ručnim</a:t>
            </a:r>
            <a:r>
              <a:rPr lang="en-US" dirty="0"/>
              <a:t> </a:t>
            </a:r>
            <a:r>
              <a:rPr lang="en-US" dirty="0" err="1"/>
              <a:t>prepisivanjem</a:t>
            </a:r>
            <a:r>
              <a:rPr lang="en-US" dirty="0"/>
              <a:t>, </a:t>
            </a:r>
          </a:p>
          <a:p>
            <a:pPr lvl="1"/>
            <a:r>
              <a:rPr lang="en-US" dirty="0"/>
              <a:t>c) </a:t>
            </a:r>
            <a:r>
              <a:rPr lang="en-US" dirty="0" err="1"/>
              <a:t>elektronskih</a:t>
            </a:r>
            <a:r>
              <a:rPr lang="en-US" dirty="0"/>
              <a:t> </a:t>
            </a:r>
            <a:r>
              <a:rPr lang="en-US" dirty="0" err="1"/>
              <a:t>baza</a:t>
            </a:r>
            <a:r>
              <a:rPr lang="en-US" dirty="0"/>
              <a:t> </a:t>
            </a:r>
            <a:r>
              <a:rPr lang="en-US" dirty="0" err="1"/>
              <a:t>podataka</a:t>
            </a:r>
            <a:r>
              <a:rPr lang="en-US" dirty="0"/>
              <a:t> </a:t>
            </a:r>
            <a:r>
              <a:rPr lang="en-US" dirty="0" err="1"/>
              <a:t>i</a:t>
            </a:r>
            <a:r>
              <a:rPr lang="en-US" dirty="0"/>
              <a:t> </a:t>
            </a:r>
            <a:r>
              <a:rPr lang="en-US" dirty="0" err="1"/>
              <a:t>kompjuterskih</a:t>
            </a:r>
            <a:r>
              <a:rPr lang="en-US" dirty="0"/>
              <a:t> </a:t>
            </a:r>
            <a:r>
              <a:rPr lang="en-US" dirty="0" err="1"/>
              <a:t>programa</a:t>
            </a:r>
            <a:r>
              <a:rPr lang="en-US" dirty="0"/>
              <a:t>, </a:t>
            </a:r>
          </a:p>
          <a:p>
            <a:pPr lvl="1"/>
            <a:r>
              <a:rPr lang="en-US" dirty="0"/>
              <a:t>d) </a:t>
            </a:r>
            <a:r>
              <a:rPr lang="en-US" dirty="0" err="1"/>
              <a:t>djela</a:t>
            </a:r>
            <a:r>
              <a:rPr lang="en-US" dirty="0"/>
              <a:t> </a:t>
            </a:r>
            <a:r>
              <a:rPr lang="en-US" dirty="0" err="1"/>
              <a:t>arhitekture</a:t>
            </a:r>
            <a:r>
              <a:rPr lang="en-US" dirty="0"/>
              <a:t>, u </a:t>
            </a:r>
            <a:r>
              <a:rPr lang="en-US" dirty="0" err="1"/>
              <a:t>obliku</a:t>
            </a:r>
            <a:r>
              <a:rPr lang="en-US" dirty="0"/>
              <a:t> </a:t>
            </a:r>
            <a:r>
              <a:rPr lang="en-US" dirty="0" err="1"/>
              <a:t>izgradnje</a:t>
            </a:r>
            <a:r>
              <a:rPr lang="en-US" dirty="0"/>
              <a:t> </a:t>
            </a:r>
            <a:r>
              <a:rPr lang="en-US" dirty="0" err="1"/>
              <a:t>arhitektonskog</a:t>
            </a:r>
            <a:r>
              <a:rPr lang="en-US" dirty="0"/>
              <a:t> </a:t>
            </a:r>
            <a:r>
              <a:rPr lang="en-US" dirty="0" err="1"/>
              <a:t>objekta</a:t>
            </a:r>
            <a:r>
              <a:rPr lang="en-US" dirty="0"/>
              <a:t>, </a:t>
            </a:r>
          </a:p>
          <a:p>
            <a:pPr lvl="1"/>
            <a:r>
              <a:rPr lang="en-US" dirty="0"/>
              <a:t>e) </a:t>
            </a:r>
            <a:r>
              <a:rPr lang="en-US" dirty="0" err="1"/>
              <a:t>bilo</a:t>
            </a:r>
            <a:r>
              <a:rPr lang="en-US" dirty="0"/>
              <a:t> </a:t>
            </a:r>
            <a:r>
              <a:rPr lang="en-US" dirty="0" err="1"/>
              <a:t>kojeg</a:t>
            </a:r>
            <a:r>
              <a:rPr lang="en-US" dirty="0"/>
              <a:t> </a:t>
            </a:r>
            <a:r>
              <a:rPr lang="en-US" dirty="0" err="1"/>
              <a:t>djela</a:t>
            </a:r>
            <a:r>
              <a:rPr lang="en-US" dirty="0"/>
              <a:t> </a:t>
            </a:r>
            <a:r>
              <a:rPr lang="en-US" dirty="0" err="1"/>
              <a:t>ako</a:t>
            </a:r>
            <a:r>
              <a:rPr lang="en-US" dirty="0"/>
              <a:t> bi </a:t>
            </a:r>
            <a:r>
              <a:rPr lang="en-US" dirty="0" err="1"/>
              <a:t>takvo</a:t>
            </a:r>
            <a:r>
              <a:rPr lang="en-US" dirty="0"/>
              <a:t> </a:t>
            </a:r>
            <a:r>
              <a:rPr lang="en-US" dirty="0" err="1"/>
              <a:t>reproduciranje</a:t>
            </a:r>
            <a:r>
              <a:rPr lang="en-US" dirty="0"/>
              <a:t> </a:t>
            </a:r>
            <a:r>
              <a:rPr lang="en-US" dirty="0" err="1"/>
              <a:t>bilo</a:t>
            </a:r>
            <a:r>
              <a:rPr lang="en-US" dirty="0"/>
              <a:t> </a:t>
            </a:r>
            <a:r>
              <a:rPr lang="en-US" dirty="0" err="1"/>
              <a:t>suprotno</a:t>
            </a:r>
            <a:r>
              <a:rPr lang="en-US" dirty="0"/>
              <a:t> </a:t>
            </a:r>
            <a:r>
              <a:rPr lang="en-US" dirty="0" err="1"/>
              <a:t>uobičajenom</a:t>
            </a:r>
            <a:r>
              <a:rPr lang="en-US" dirty="0"/>
              <a:t> </a:t>
            </a:r>
            <a:r>
              <a:rPr lang="en-US" dirty="0" err="1"/>
              <a:t>iskorištavanju</a:t>
            </a:r>
            <a:r>
              <a:rPr lang="en-US" dirty="0"/>
              <a:t> </a:t>
            </a:r>
            <a:r>
              <a:rPr lang="en-US" dirty="0" err="1"/>
              <a:t>djela</a:t>
            </a:r>
            <a:r>
              <a:rPr lang="en-US" dirty="0"/>
              <a:t> </a:t>
            </a:r>
            <a:r>
              <a:rPr lang="en-US" dirty="0" err="1"/>
              <a:t>i</a:t>
            </a:r>
            <a:r>
              <a:rPr lang="en-US" dirty="0"/>
              <a:t> </a:t>
            </a:r>
            <a:r>
              <a:rPr lang="en-US" dirty="0" err="1"/>
              <a:t>oštećivalo</a:t>
            </a:r>
            <a:r>
              <a:rPr lang="en-US" dirty="0"/>
              <a:t> u </a:t>
            </a:r>
            <a:r>
              <a:rPr lang="en-US" dirty="0" err="1"/>
              <a:t>nerazumnoj</a:t>
            </a:r>
            <a:r>
              <a:rPr lang="en-US" dirty="0"/>
              <a:t> </a:t>
            </a:r>
            <a:r>
              <a:rPr lang="en-US" dirty="0" err="1"/>
              <a:t>mjeri</a:t>
            </a:r>
            <a:r>
              <a:rPr lang="en-US" dirty="0"/>
              <a:t> </a:t>
            </a:r>
            <a:r>
              <a:rPr lang="en-US" dirty="0" err="1"/>
              <a:t>zakonite</a:t>
            </a:r>
            <a:r>
              <a:rPr lang="en-US" dirty="0"/>
              <a:t> </a:t>
            </a:r>
            <a:r>
              <a:rPr lang="en-US" dirty="0" err="1"/>
              <a:t>interese</a:t>
            </a:r>
            <a:r>
              <a:rPr lang="en-US" dirty="0"/>
              <a:t> </a:t>
            </a:r>
            <a:r>
              <a:rPr lang="en-US" dirty="0" err="1"/>
              <a:t>autora</a:t>
            </a:r>
            <a:r>
              <a:rPr lang="en-US" dirty="0"/>
              <a:t>, </a:t>
            </a:r>
            <a:r>
              <a:rPr lang="en-US" dirty="0" err="1"/>
              <a:t>odnosno</a:t>
            </a:r>
            <a:r>
              <a:rPr lang="en-US" dirty="0"/>
              <a:t> </a:t>
            </a:r>
            <a:r>
              <a:rPr lang="en-US" dirty="0" err="1"/>
              <a:t>nosioca</a:t>
            </a:r>
            <a:r>
              <a:rPr lang="en-US" dirty="0"/>
              <a:t> </a:t>
            </a:r>
            <a:r>
              <a:rPr lang="en-US" dirty="0" err="1"/>
              <a:t>autorskog</a:t>
            </a:r>
            <a:r>
              <a:rPr lang="en-US" dirty="0"/>
              <a:t> </a:t>
            </a:r>
            <a:r>
              <a:rPr lang="en-US" dirty="0" err="1"/>
              <a:t>prava</a:t>
            </a:r>
            <a:r>
              <a:rPr lang="en-US" dirty="0"/>
              <a:t>. </a:t>
            </a:r>
          </a:p>
          <a:p>
            <a:endParaRPr lang="en-US" dirty="0"/>
          </a:p>
        </p:txBody>
      </p:sp>
    </p:spTree>
    <p:extLst>
      <p:ext uri="{BB962C8B-B14F-4D97-AF65-F5344CB8AC3E}">
        <p14:creationId xmlns:p14="http://schemas.microsoft.com/office/powerpoint/2010/main" val="36763196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48143"/>
            <a:ext cx="7886700" cy="142546"/>
          </a:xfrm>
        </p:spPr>
        <p:txBody>
          <a:bodyPr>
            <a:normAutofit fontScale="90000"/>
          </a:bodyPr>
          <a:lstStyle/>
          <a:p>
            <a:r>
              <a:rPr lang="bs-Latn-BA" dirty="0" smtClean="0"/>
              <a:t/>
            </a:r>
            <a:br>
              <a:rPr lang="bs-Latn-BA" dirty="0" smtClean="0"/>
            </a:br>
            <a:r>
              <a:rPr lang="bs-Latn-BA" dirty="0" smtClean="0"/>
              <a:t>Slobodna upotreba autorskog djela citiranjem – Čl. 47 ZAISP-a</a:t>
            </a:r>
            <a:endParaRPr lang="en-US" dirty="0"/>
          </a:p>
        </p:txBody>
      </p:sp>
      <p:sp>
        <p:nvSpPr>
          <p:cNvPr id="5" name="Content Placeholder 4"/>
          <p:cNvSpPr>
            <a:spLocks noGrp="1"/>
          </p:cNvSpPr>
          <p:nvPr>
            <p:ph idx="4294967295"/>
          </p:nvPr>
        </p:nvSpPr>
        <p:spPr>
          <a:xfrm>
            <a:off x="457200" y="2987644"/>
            <a:ext cx="8229600" cy="3138519"/>
          </a:xfrm>
          <a:prstGeom prst="rect">
            <a:avLst/>
          </a:prstGeom>
        </p:spPr>
        <p:txBody>
          <a:bodyPr>
            <a:normAutofit/>
          </a:bodyPr>
          <a:lstStyle/>
          <a:p>
            <a:r>
              <a:rPr lang="bs-Latn-BA" sz="2400" dirty="0"/>
              <a:t>Dopušteno je doslovno navođenje odlomaka i citata iz objavljenog autorskog djela ili pojedinačnih objavljenih djela fotografije, likovne umjetnosti, arhitekture, primijenjene umjetnosti i industrijskog i grafičkog dizajna radi naučnog istraživanja, kritike, polemike, recenzije, nastave i drugog osvrta u mjeri opravdanoj potrebom prikaza, suočenja ili upućivanja koje se želi postići i u skladu s dobrim običajima. </a:t>
            </a:r>
            <a:endParaRPr lang="en-US" sz="2400" dirty="0"/>
          </a:p>
          <a:p>
            <a:endParaRPr lang="en-US" dirty="0"/>
          </a:p>
        </p:txBody>
      </p:sp>
    </p:spTree>
    <p:extLst>
      <p:ext uri="{BB962C8B-B14F-4D97-AF65-F5344CB8AC3E}">
        <p14:creationId xmlns:p14="http://schemas.microsoft.com/office/powerpoint/2010/main" val="21399346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077362"/>
            <a:ext cx="7886700" cy="613327"/>
          </a:xfrm>
        </p:spPr>
        <p:txBody>
          <a:bodyPr>
            <a:normAutofit fontScale="90000"/>
          </a:bodyPr>
          <a:lstStyle/>
          <a:p>
            <a:r>
              <a:rPr lang="bs-Latn-BA" dirty="0" smtClean="0"/>
              <a:t>Nebitni sastojci Čl. 48 ZAISP-a</a:t>
            </a:r>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8606" y="2056093"/>
            <a:ext cx="3703369" cy="2470147"/>
          </a:xfrm>
        </p:spPr>
      </p:pic>
      <p:sp>
        <p:nvSpPr>
          <p:cNvPr id="6" name="Content Placeholder 5"/>
          <p:cNvSpPr>
            <a:spLocks noGrp="1"/>
          </p:cNvSpPr>
          <p:nvPr>
            <p:ph sz="half" idx="2"/>
          </p:nvPr>
        </p:nvSpPr>
        <p:spPr>
          <a:xfrm>
            <a:off x="4241975" y="2056093"/>
            <a:ext cx="4150587" cy="2715083"/>
          </a:xfrm>
        </p:spPr>
        <p:txBody>
          <a:bodyPr>
            <a:noAutofit/>
          </a:bodyPr>
          <a:lstStyle/>
          <a:p>
            <a:r>
              <a:rPr lang="en-US" sz="2000" dirty="0" err="1"/>
              <a:t>Objavljena</a:t>
            </a:r>
            <a:r>
              <a:rPr lang="en-US" sz="2000" dirty="0"/>
              <a:t> </a:t>
            </a:r>
            <a:r>
              <a:rPr lang="en-US" sz="2000" dirty="0" err="1"/>
              <a:t>djela</a:t>
            </a:r>
            <a:r>
              <a:rPr lang="en-US" sz="2000" dirty="0"/>
              <a:t> </a:t>
            </a:r>
            <a:r>
              <a:rPr lang="en-US" sz="2000" dirty="0" err="1"/>
              <a:t>koja</a:t>
            </a:r>
            <a:r>
              <a:rPr lang="en-US" sz="2000" dirty="0"/>
              <a:t> </a:t>
            </a:r>
            <a:r>
              <a:rPr lang="en-US" sz="2000" dirty="0" err="1"/>
              <a:t>predstavljaju</a:t>
            </a:r>
            <a:r>
              <a:rPr lang="en-US" sz="2000" dirty="0"/>
              <a:t> </a:t>
            </a:r>
            <a:r>
              <a:rPr lang="en-US" sz="2000" dirty="0" err="1"/>
              <a:t>nebitan</a:t>
            </a:r>
            <a:r>
              <a:rPr lang="en-US" sz="2000" dirty="0"/>
              <a:t> </a:t>
            </a:r>
            <a:r>
              <a:rPr lang="en-US" sz="2000" dirty="0" err="1"/>
              <a:t>sastojak</a:t>
            </a:r>
            <a:r>
              <a:rPr lang="en-US" sz="2000" dirty="0"/>
              <a:t> u </a:t>
            </a:r>
            <a:r>
              <a:rPr lang="en-US" sz="2000" dirty="0" err="1"/>
              <a:t>odnosu</a:t>
            </a:r>
            <a:r>
              <a:rPr lang="en-US" sz="2000" dirty="0"/>
              <a:t> </a:t>
            </a:r>
            <a:r>
              <a:rPr lang="en-US" sz="2000" dirty="0" err="1"/>
              <a:t>na</a:t>
            </a:r>
            <a:r>
              <a:rPr lang="en-US" sz="2000" dirty="0"/>
              <a:t> </a:t>
            </a:r>
            <a:r>
              <a:rPr lang="en-US" sz="2000" dirty="0" err="1"/>
              <a:t>glavno</a:t>
            </a:r>
            <a:r>
              <a:rPr lang="en-US" sz="2000" dirty="0"/>
              <a:t> </a:t>
            </a:r>
            <a:r>
              <a:rPr lang="en-US" sz="2000" dirty="0" err="1"/>
              <a:t>djelo</a:t>
            </a:r>
            <a:r>
              <a:rPr lang="en-US" sz="2000" dirty="0"/>
              <a:t> u </a:t>
            </a:r>
            <a:r>
              <a:rPr lang="en-US" sz="2000" dirty="0" err="1"/>
              <a:t>koje</a:t>
            </a:r>
            <a:r>
              <a:rPr lang="en-US" sz="2000" dirty="0"/>
              <a:t> </a:t>
            </a:r>
            <a:r>
              <a:rPr lang="en-US" sz="2000" dirty="0" err="1"/>
              <a:t>su</a:t>
            </a:r>
            <a:r>
              <a:rPr lang="en-US" sz="2000" dirty="0"/>
              <a:t> </a:t>
            </a:r>
            <a:r>
              <a:rPr lang="en-US" sz="2000" dirty="0" err="1"/>
              <a:t>uključena</a:t>
            </a:r>
            <a:r>
              <a:rPr lang="en-US" sz="2000" dirty="0"/>
              <a:t>, </a:t>
            </a:r>
            <a:r>
              <a:rPr lang="en-US" sz="2000" dirty="0" err="1"/>
              <a:t>ili</a:t>
            </a:r>
            <a:r>
              <a:rPr lang="en-US" sz="2000" dirty="0"/>
              <a:t> u </a:t>
            </a:r>
            <a:r>
              <a:rPr lang="en-US" sz="2000" dirty="0" err="1"/>
              <a:t>odnosu</a:t>
            </a:r>
            <a:r>
              <a:rPr lang="en-US" sz="2000" dirty="0"/>
              <a:t> </a:t>
            </a:r>
            <a:r>
              <a:rPr lang="en-US" sz="2000" dirty="0" err="1"/>
              <a:t>na</a:t>
            </a:r>
            <a:r>
              <a:rPr lang="en-US" sz="2000" dirty="0"/>
              <a:t> </a:t>
            </a:r>
            <a:r>
              <a:rPr lang="en-US" sz="2000" dirty="0" err="1"/>
              <a:t>stvar</a:t>
            </a:r>
            <a:r>
              <a:rPr lang="en-US" sz="2000" dirty="0"/>
              <a:t> </a:t>
            </a:r>
            <a:r>
              <a:rPr lang="en-US" sz="2000" dirty="0" err="1"/>
              <a:t>kojom</a:t>
            </a:r>
            <a:r>
              <a:rPr lang="en-US" sz="2000" dirty="0"/>
              <a:t> se </a:t>
            </a:r>
            <a:r>
              <a:rPr lang="en-US" sz="2000" dirty="0" err="1"/>
              <a:t>zajedno</a:t>
            </a:r>
            <a:r>
              <a:rPr lang="en-US" sz="2000" dirty="0"/>
              <a:t> </a:t>
            </a:r>
            <a:r>
              <a:rPr lang="en-US" sz="2000" dirty="0" err="1"/>
              <a:t>koriste</a:t>
            </a:r>
            <a:r>
              <a:rPr lang="en-US" sz="2000" dirty="0"/>
              <a:t> u </a:t>
            </a:r>
            <a:r>
              <a:rPr lang="en-US" sz="2000" dirty="0" err="1"/>
              <a:t>slobodnoj</a:t>
            </a:r>
            <a:r>
              <a:rPr lang="en-US" sz="2000" dirty="0"/>
              <a:t> </a:t>
            </a:r>
            <a:r>
              <a:rPr lang="en-US" sz="2000" dirty="0" err="1"/>
              <a:t>su</a:t>
            </a:r>
            <a:r>
              <a:rPr lang="en-US" sz="2000" dirty="0"/>
              <a:t> </a:t>
            </a:r>
            <a:r>
              <a:rPr lang="en-US" sz="2000" dirty="0" err="1"/>
              <a:t>upotrebi</a:t>
            </a:r>
            <a:r>
              <a:rPr lang="en-US" sz="2000" dirty="0"/>
              <a:t> </a:t>
            </a:r>
            <a:r>
              <a:rPr lang="en-US" sz="2000" dirty="0" err="1"/>
              <a:t>pri</a:t>
            </a:r>
            <a:r>
              <a:rPr lang="en-US" sz="2000" dirty="0"/>
              <a:t> </a:t>
            </a:r>
            <a:r>
              <a:rPr lang="en-US" sz="2000" dirty="0" err="1"/>
              <a:t>iskorištavanju</a:t>
            </a:r>
            <a:r>
              <a:rPr lang="en-US" sz="2000" dirty="0"/>
              <a:t> </a:t>
            </a:r>
            <a:r>
              <a:rPr lang="en-US" sz="2000" dirty="0" err="1"/>
              <a:t>takvog</a:t>
            </a:r>
            <a:r>
              <a:rPr lang="en-US" sz="2000" dirty="0"/>
              <a:t> </a:t>
            </a:r>
            <a:r>
              <a:rPr lang="en-US" sz="2000" dirty="0" err="1"/>
              <a:t>glavnog</a:t>
            </a:r>
            <a:r>
              <a:rPr lang="en-US" sz="2000" dirty="0"/>
              <a:t> </a:t>
            </a:r>
            <a:r>
              <a:rPr lang="en-US" sz="2000" dirty="0" err="1"/>
              <a:t>djela</a:t>
            </a:r>
            <a:r>
              <a:rPr lang="en-US" sz="2000" dirty="0"/>
              <a:t> </a:t>
            </a:r>
            <a:r>
              <a:rPr lang="en-US" sz="2000" dirty="0" err="1"/>
              <a:t>ili</a:t>
            </a:r>
            <a:r>
              <a:rPr lang="en-US" sz="2000" dirty="0"/>
              <a:t> </a:t>
            </a:r>
            <a:r>
              <a:rPr lang="en-US" sz="2000" dirty="0" err="1"/>
              <a:t>takve</a:t>
            </a:r>
            <a:r>
              <a:rPr lang="en-US" sz="2000" dirty="0"/>
              <a:t> </a:t>
            </a:r>
            <a:r>
              <a:rPr lang="en-US" sz="2000" dirty="0" err="1"/>
              <a:t>stvari</a:t>
            </a:r>
            <a:r>
              <a:rPr lang="en-US" sz="2000" dirty="0"/>
              <a:t>. </a:t>
            </a:r>
            <a:endParaRPr lang="bs-Latn-BA" sz="2000" dirty="0" smtClean="0"/>
          </a:p>
          <a:p>
            <a:r>
              <a:rPr lang="bs-Latn-BA" sz="2000" dirty="0" smtClean="0"/>
              <a:t>Ovo je najbliže „fair use“ koja nije institut našeg prava!</a:t>
            </a:r>
            <a:endParaRPr lang="en-US" sz="2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606" y="4642202"/>
            <a:ext cx="3793402" cy="213378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6276" y="4771176"/>
            <a:ext cx="2512763" cy="1839343"/>
          </a:xfrm>
          <a:prstGeom prst="rect">
            <a:avLst/>
          </a:prstGeom>
        </p:spPr>
      </p:pic>
    </p:spTree>
    <p:extLst>
      <p:ext uri="{BB962C8B-B14F-4D97-AF65-F5344CB8AC3E}">
        <p14:creationId xmlns:p14="http://schemas.microsoft.com/office/powerpoint/2010/main" val="38512957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432" y="1149789"/>
            <a:ext cx="7256918" cy="540899"/>
          </a:xfrm>
        </p:spPr>
        <p:txBody>
          <a:bodyPr>
            <a:normAutofit fontScale="90000"/>
          </a:bodyPr>
          <a:lstStyle/>
          <a:p>
            <a:r>
              <a:rPr lang="bs-Latn-BA" sz="3200" dirty="0" smtClean="0"/>
              <a:t>Javne izložbe ili aukcije autorskih djela – Čl. 49 ZAISP-a</a:t>
            </a:r>
            <a:endParaRPr lang="en-US" sz="3200" dirty="0"/>
          </a:p>
        </p:txBody>
      </p:sp>
      <p:sp>
        <p:nvSpPr>
          <p:cNvPr id="3" name="Content Placeholder 2"/>
          <p:cNvSpPr>
            <a:spLocks noGrp="1"/>
          </p:cNvSpPr>
          <p:nvPr>
            <p:ph sz="half" idx="1"/>
          </p:nvPr>
        </p:nvSpPr>
        <p:spPr/>
        <p:txBody>
          <a:bodyPr>
            <a:normAutofit fontScale="77500" lnSpcReduction="20000"/>
          </a:bodyPr>
          <a:lstStyle/>
          <a:p>
            <a:r>
              <a:rPr lang="en-US" dirty="0"/>
              <a:t>(1) </a:t>
            </a:r>
            <a:r>
              <a:rPr lang="en-US" dirty="0" err="1"/>
              <a:t>Organizatori</a:t>
            </a:r>
            <a:r>
              <a:rPr lang="en-US" dirty="0"/>
              <a:t> </a:t>
            </a:r>
            <a:r>
              <a:rPr lang="en-US" dirty="0" err="1"/>
              <a:t>javnih</a:t>
            </a:r>
            <a:r>
              <a:rPr lang="en-US" dirty="0"/>
              <a:t> </a:t>
            </a:r>
            <a:r>
              <a:rPr lang="en-US" dirty="0" err="1"/>
              <a:t>izložbi</a:t>
            </a:r>
            <a:r>
              <a:rPr lang="en-US" dirty="0"/>
              <a:t> </a:t>
            </a:r>
            <a:r>
              <a:rPr lang="en-US" dirty="0" err="1"/>
              <a:t>ili</a:t>
            </a:r>
            <a:r>
              <a:rPr lang="en-US" dirty="0"/>
              <a:t> </a:t>
            </a:r>
            <a:r>
              <a:rPr lang="en-US" dirty="0" err="1"/>
              <a:t>aukcija</a:t>
            </a:r>
            <a:r>
              <a:rPr lang="en-US" dirty="0"/>
              <a:t> </a:t>
            </a:r>
            <a:r>
              <a:rPr lang="en-US" dirty="0" err="1"/>
              <a:t>umjetničkih</a:t>
            </a:r>
            <a:r>
              <a:rPr lang="en-US" dirty="0"/>
              <a:t> </a:t>
            </a:r>
            <a:r>
              <a:rPr lang="en-US" dirty="0" err="1"/>
              <a:t>ili</a:t>
            </a:r>
            <a:r>
              <a:rPr lang="en-US" dirty="0"/>
              <a:t> </a:t>
            </a:r>
            <a:r>
              <a:rPr lang="en-US" dirty="0" err="1"/>
              <a:t>drugih</a:t>
            </a:r>
            <a:r>
              <a:rPr lang="en-US" dirty="0"/>
              <a:t> </a:t>
            </a:r>
            <a:r>
              <a:rPr lang="en-US" dirty="0" err="1"/>
              <a:t>autorskih</a:t>
            </a:r>
            <a:r>
              <a:rPr lang="en-US" dirty="0"/>
              <a:t> </a:t>
            </a:r>
            <a:r>
              <a:rPr lang="en-US" dirty="0" err="1"/>
              <a:t>djela</a:t>
            </a:r>
            <a:r>
              <a:rPr lang="en-US" dirty="0"/>
              <a:t> </a:t>
            </a:r>
            <a:r>
              <a:rPr lang="en-US" dirty="0" err="1"/>
              <a:t>mogu</a:t>
            </a:r>
            <a:r>
              <a:rPr lang="en-US" dirty="0"/>
              <a:t> </a:t>
            </a:r>
            <a:r>
              <a:rPr lang="en-US" dirty="0" err="1"/>
              <a:t>slobodno</a:t>
            </a:r>
            <a:r>
              <a:rPr lang="en-US" dirty="0"/>
              <a:t> da </a:t>
            </a:r>
            <a:r>
              <a:rPr lang="en-US" dirty="0" err="1"/>
              <a:t>koriste</a:t>
            </a:r>
            <a:r>
              <a:rPr lang="en-US" dirty="0"/>
              <a:t> ta </a:t>
            </a:r>
            <a:r>
              <a:rPr lang="en-US" dirty="0" err="1"/>
              <a:t>djela</a:t>
            </a:r>
            <a:r>
              <a:rPr lang="en-US" dirty="0"/>
              <a:t> u </a:t>
            </a:r>
            <a:r>
              <a:rPr lang="en-US" dirty="0" err="1"/>
              <a:t>vezi</a:t>
            </a:r>
            <a:r>
              <a:rPr lang="en-US" dirty="0"/>
              <a:t> s </a:t>
            </a:r>
            <a:r>
              <a:rPr lang="en-US" dirty="0" err="1"/>
              <a:t>promocijom</a:t>
            </a:r>
            <a:r>
              <a:rPr lang="en-US" dirty="0"/>
              <a:t> </a:t>
            </a:r>
            <a:r>
              <a:rPr lang="en-US" dirty="0" err="1"/>
              <a:t>tih</a:t>
            </a:r>
            <a:r>
              <a:rPr lang="en-US" dirty="0"/>
              <a:t> </a:t>
            </a:r>
            <a:r>
              <a:rPr lang="en-US" dirty="0" err="1"/>
              <a:t>izložbi</a:t>
            </a:r>
            <a:r>
              <a:rPr lang="en-US" dirty="0"/>
              <a:t> </a:t>
            </a:r>
            <a:r>
              <a:rPr lang="en-US" dirty="0" err="1"/>
              <a:t>ili</a:t>
            </a:r>
            <a:r>
              <a:rPr lang="en-US" dirty="0"/>
              <a:t> </a:t>
            </a:r>
            <a:r>
              <a:rPr lang="en-US" dirty="0" err="1"/>
              <a:t>aukcija</a:t>
            </a:r>
            <a:r>
              <a:rPr lang="en-US" dirty="0"/>
              <a:t> u </a:t>
            </a:r>
            <a:r>
              <a:rPr lang="en-US" dirty="0" err="1"/>
              <a:t>obimu</a:t>
            </a:r>
            <a:r>
              <a:rPr lang="en-US" dirty="0"/>
              <a:t> </a:t>
            </a:r>
            <a:r>
              <a:rPr lang="en-US" dirty="0" err="1"/>
              <a:t>potrebnom</a:t>
            </a:r>
            <a:r>
              <a:rPr lang="en-US" dirty="0"/>
              <a:t> </a:t>
            </a:r>
            <a:r>
              <a:rPr lang="en-US" dirty="0" err="1"/>
              <a:t>za</a:t>
            </a:r>
            <a:r>
              <a:rPr lang="en-US" dirty="0"/>
              <a:t> </a:t>
            </a:r>
            <a:r>
              <a:rPr lang="en-US" dirty="0" err="1"/>
              <a:t>postizanje</a:t>
            </a:r>
            <a:r>
              <a:rPr lang="en-US" dirty="0"/>
              <a:t> </a:t>
            </a:r>
            <a:r>
              <a:rPr lang="en-US" dirty="0" err="1"/>
              <a:t>takve</a:t>
            </a:r>
            <a:r>
              <a:rPr lang="en-US" dirty="0"/>
              <a:t> </a:t>
            </a:r>
            <a:r>
              <a:rPr lang="en-US" dirty="0" err="1"/>
              <a:t>svrhe</a:t>
            </a:r>
            <a:r>
              <a:rPr lang="en-US" dirty="0"/>
              <a:t> </a:t>
            </a:r>
            <a:r>
              <a:rPr lang="en-US" dirty="0" err="1"/>
              <a:t>i</a:t>
            </a:r>
            <a:r>
              <a:rPr lang="en-US" dirty="0"/>
              <a:t> pod </a:t>
            </a:r>
            <a:r>
              <a:rPr lang="en-US" dirty="0" err="1"/>
              <a:t>uslovom</a:t>
            </a:r>
            <a:r>
              <a:rPr lang="en-US" dirty="0"/>
              <a:t> da to ne </a:t>
            </a:r>
            <a:r>
              <a:rPr lang="en-US" dirty="0" err="1"/>
              <a:t>čine</a:t>
            </a:r>
            <a:r>
              <a:rPr lang="en-US" dirty="0"/>
              <a:t> s </a:t>
            </a:r>
            <a:r>
              <a:rPr lang="en-US" dirty="0" err="1"/>
              <a:t>namjerom</a:t>
            </a:r>
            <a:r>
              <a:rPr lang="en-US" dirty="0"/>
              <a:t> da </a:t>
            </a:r>
            <a:r>
              <a:rPr lang="en-US" dirty="0" err="1"/>
              <a:t>postignu</a:t>
            </a:r>
            <a:r>
              <a:rPr lang="en-US" dirty="0"/>
              <a:t> </a:t>
            </a:r>
            <a:r>
              <a:rPr lang="en-US" dirty="0" err="1"/>
              <a:t>direktnu</a:t>
            </a:r>
            <a:r>
              <a:rPr lang="en-US" dirty="0"/>
              <a:t> </a:t>
            </a:r>
            <a:r>
              <a:rPr lang="en-US" dirty="0" err="1"/>
              <a:t>imovinsku</a:t>
            </a:r>
            <a:r>
              <a:rPr lang="en-US" dirty="0"/>
              <a:t> </a:t>
            </a:r>
            <a:r>
              <a:rPr lang="en-US" dirty="0" err="1"/>
              <a:t>korist</a:t>
            </a:r>
            <a:r>
              <a:rPr lang="en-US" dirty="0"/>
              <a:t>. </a:t>
            </a:r>
          </a:p>
          <a:p>
            <a:r>
              <a:rPr lang="en-US" dirty="0"/>
              <a:t>(2) U </a:t>
            </a:r>
            <a:r>
              <a:rPr lang="en-US" dirty="0" err="1"/>
              <a:t>slučaju</a:t>
            </a:r>
            <a:r>
              <a:rPr lang="en-US" dirty="0"/>
              <a:t> </a:t>
            </a:r>
            <a:r>
              <a:rPr lang="en-US" dirty="0" err="1"/>
              <a:t>korištenja</a:t>
            </a:r>
            <a:r>
              <a:rPr lang="en-US" dirty="0"/>
              <a:t> </a:t>
            </a:r>
            <a:r>
              <a:rPr lang="en-US" dirty="0" err="1"/>
              <a:t>iz</a:t>
            </a:r>
            <a:r>
              <a:rPr lang="en-US" dirty="0"/>
              <a:t> </a:t>
            </a:r>
            <a:r>
              <a:rPr lang="en-US" dirty="0" err="1"/>
              <a:t>stava</a:t>
            </a:r>
            <a:r>
              <a:rPr lang="en-US" dirty="0"/>
              <a:t> (1) </a:t>
            </a:r>
            <a:r>
              <a:rPr lang="en-US" dirty="0" err="1"/>
              <a:t>ovog</a:t>
            </a:r>
            <a:r>
              <a:rPr lang="en-US" dirty="0"/>
              <a:t> </a:t>
            </a:r>
            <a:r>
              <a:rPr lang="en-US" dirty="0" err="1"/>
              <a:t>člana</a:t>
            </a:r>
            <a:r>
              <a:rPr lang="en-US" dirty="0"/>
              <a:t>, </a:t>
            </a:r>
            <a:r>
              <a:rPr lang="en-US" dirty="0" err="1"/>
              <a:t>moraju</a:t>
            </a:r>
            <a:r>
              <a:rPr lang="en-US" dirty="0"/>
              <a:t> se </a:t>
            </a:r>
            <a:r>
              <a:rPr lang="en-US" dirty="0" err="1"/>
              <a:t>naznačiti</a:t>
            </a:r>
            <a:r>
              <a:rPr lang="en-US" dirty="0"/>
              <a:t> </a:t>
            </a:r>
            <a:r>
              <a:rPr lang="en-US" dirty="0" err="1"/>
              <a:t>izvor</a:t>
            </a:r>
            <a:r>
              <a:rPr lang="en-US" dirty="0"/>
              <a:t> </a:t>
            </a:r>
            <a:r>
              <a:rPr lang="en-US" dirty="0" err="1"/>
              <a:t>i</a:t>
            </a:r>
            <a:r>
              <a:rPr lang="en-US" dirty="0"/>
              <a:t> </a:t>
            </a:r>
            <a:r>
              <a:rPr lang="en-US" dirty="0" err="1"/>
              <a:t>ime</a:t>
            </a:r>
            <a:r>
              <a:rPr lang="en-US" dirty="0"/>
              <a:t> </a:t>
            </a:r>
            <a:r>
              <a:rPr lang="en-US" dirty="0" err="1"/>
              <a:t>autora</a:t>
            </a:r>
            <a:r>
              <a:rPr lang="en-US" dirty="0"/>
              <a:t>, </a:t>
            </a:r>
            <a:r>
              <a:rPr lang="en-US" dirty="0" err="1"/>
              <a:t>ako</a:t>
            </a:r>
            <a:r>
              <a:rPr lang="en-US" dirty="0"/>
              <a:t> je to </a:t>
            </a:r>
            <a:r>
              <a:rPr lang="en-US" dirty="0" err="1"/>
              <a:t>navedeno</a:t>
            </a:r>
            <a:r>
              <a:rPr lang="en-US" dirty="0"/>
              <a:t> </a:t>
            </a:r>
            <a:r>
              <a:rPr lang="en-US" dirty="0" err="1"/>
              <a:t>na</a:t>
            </a:r>
            <a:r>
              <a:rPr lang="en-US" dirty="0"/>
              <a:t> </a:t>
            </a:r>
            <a:r>
              <a:rPr lang="en-US" dirty="0" err="1"/>
              <a:t>upotrijebljenom</a:t>
            </a:r>
            <a:r>
              <a:rPr lang="en-US" dirty="0"/>
              <a:t> </a:t>
            </a:r>
            <a:r>
              <a:rPr lang="en-US" dirty="0" err="1"/>
              <a:t>djelu</a:t>
            </a:r>
            <a:r>
              <a:rPr lang="en-US" dirty="0"/>
              <a:t>. </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2046" y="1690688"/>
            <a:ext cx="4132655" cy="4478109"/>
          </a:xfrm>
        </p:spPr>
      </p:pic>
    </p:spTree>
    <p:extLst>
      <p:ext uri="{BB962C8B-B14F-4D97-AF65-F5344CB8AC3E}">
        <p14:creationId xmlns:p14="http://schemas.microsoft.com/office/powerpoint/2010/main" val="42805106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77362" y="1059255"/>
            <a:ext cx="7437988" cy="631434"/>
          </a:xfrm>
        </p:spPr>
        <p:txBody>
          <a:bodyPr>
            <a:normAutofit fontScale="90000"/>
          </a:bodyPr>
          <a:lstStyle/>
          <a:p>
            <a:r>
              <a:rPr lang="bs-Latn-BA" dirty="0" smtClean="0"/>
              <a:t>Slobodna prerada autorskog djela </a:t>
            </a:r>
            <a:r>
              <a:rPr lang="bs-Latn-BA" sz="2800" dirty="0" smtClean="0"/>
              <a:t>– Čl. 50 ZAISP-a</a:t>
            </a:r>
            <a:endParaRPr lang="en-US" sz="2800" dirty="0"/>
          </a:p>
        </p:txBody>
      </p:sp>
      <p:sp>
        <p:nvSpPr>
          <p:cNvPr id="6" name="Content Placeholder 5"/>
          <p:cNvSpPr>
            <a:spLocks noGrp="1"/>
          </p:cNvSpPr>
          <p:nvPr>
            <p:ph sz="half" idx="1"/>
          </p:nvPr>
        </p:nvSpPr>
        <p:spPr/>
        <p:txBody>
          <a:bodyPr>
            <a:normAutofit lnSpcReduction="10000"/>
          </a:bodyPr>
          <a:lstStyle/>
          <a:p>
            <a:r>
              <a:rPr lang="en-US" sz="2400" dirty="0" err="1"/>
              <a:t>Dopuštena</a:t>
            </a:r>
            <a:r>
              <a:rPr lang="en-US" sz="2400" dirty="0"/>
              <a:t> je </a:t>
            </a:r>
            <a:r>
              <a:rPr lang="en-US" sz="2400" dirty="0" err="1"/>
              <a:t>slobodna</a:t>
            </a:r>
            <a:r>
              <a:rPr lang="en-US" sz="2400" dirty="0"/>
              <a:t> </a:t>
            </a:r>
            <a:r>
              <a:rPr lang="en-US" sz="2400" dirty="0" err="1"/>
              <a:t>prerada</a:t>
            </a:r>
            <a:r>
              <a:rPr lang="en-US" sz="2400" dirty="0"/>
              <a:t> </a:t>
            </a:r>
            <a:r>
              <a:rPr lang="en-US" sz="2400" dirty="0" err="1"/>
              <a:t>objavljenog</a:t>
            </a:r>
            <a:r>
              <a:rPr lang="en-US" sz="2400" dirty="0"/>
              <a:t> </a:t>
            </a:r>
            <a:r>
              <a:rPr lang="en-US" sz="2400" dirty="0" err="1"/>
              <a:t>autorskog</a:t>
            </a:r>
            <a:r>
              <a:rPr lang="en-US" sz="2400" dirty="0"/>
              <a:t> </a:t>
            </a:r>
            <a:r>
              <a:rPr lang="en-US" sz="2400" dirty="0" err="1"/>
              <a:t>djela</a:t>
            </a:r>
            <a:r>
              <a:rPr lang="en-US" sz="2400" dirty="0"/>
              <a:t> </a:t>
            </a:r>
            <a:r>
              <a:rPr lang="en-US" sz="2400" dirty="0" err="1"/>
              <a:t>ako</a:t>
            </a:r>
            <a:r>
              <a:rPr lang="en-US" sz="2400" dirty="0"/>
              <a:t> se </a:t>
            </a:r>
            <a:r>
              <a:rPr lang="en-US" sz="2400" dirty="0" err="1"/>
              <a:t>radi</a:t>
            </a:r>
            <a:r>
              <a:rPr lang="en-US" sz="2400" dirty="0"/>
              <a:t> o: </a:t>
            </a:r>
          </a:p>
          <a:p>
            <a:pPr lvl="2"/>
            <a:r>
              <a:rPr lang="en-US" sz="1800" dirty="0"/>
              <a:t>a) </a:t>
            </a:r>
            <a:r>
              <a:rPr lang="en-US" sz="1800" dirty="0" err="1"/>
              <a:t>parodiji</a:t>
            </a:r>
            <a:r>
              <a:rPr lang="en-US" sz="1800" dirty="0"/>
              <a:t> </a:t>
            </a:r>
            <a:r>
              <a:rPr lang="en-US" sz="1800" dirty="0" err="1"/>
              <a:t>ili</a:t>
            </a:r>
            <a:r>
              <a:rPr lang="en-US" sz="1800" dirty="0"/>
              <a:t> </a:t>
            </a:r>
            <a:r>
              <a:rPr lang="en-US" sz="1800" dirty="0" err="1"/>
              <a:t>karikaturi</a:t>
            </a:r>
            <a:r>
              <a:rPr lang="en-US" sz="1800" dirty="0"/>
              <a:t>, </a:t>
            </a:r>
            <a:r>
              <a:rPr lang="en-US" sz="1800" dirty="0" err="1"/>
              <a:t>ako</a:t>
            </a:r>
            <a:r>
              <a:rPr lang="en-US" sz="1800" dirty="0"/>
              <a:t> to ne </a:t>
            </a:r>
            <a:r>
              <a:rPr lang="en-US" sz="1800" dirty="0" err="1"/>
              <a:t>stvara</a:t>
            </a:r>
            <a:r>
              <a:rPr lang="en-US" sz="1800" dirty="0"/>
              <a:t> </a:t>
            </a:r>
            <a:r>
              <a:rPr lang="en-US" sz="1800" dirty="0" err="1"/>
              <a:t>ili</a:t>
            </a:r>
            <a:r>
              <a:rPr lang="en-US" sz="1800" dirty="0"/>
              <a:t> ne </a:t>
            </a:r>
            <a:r>
              <a:rPr lang="en-US" sz="1800" dirty="0" err="1"/>
              <a:t>može</a:t>
            </a:r>
            <a:r>
              <a:rPr lang="en-US" sz="1800" dirty="0"/>
              <a:t> </a:t>
            </a:r>
            <a:r>
              <a:rPr lang="en-US" sz="1800" dirty="0" err="1"/>
              <a:t>stvarati</a:t>
            </a:r>
            <a:r>
              <a:rPr lang="en-US" sz="1800" dirty="0"/>
              <a:t> </a:t>
            </a:r>
            <a:r>
              <a:rPr lang="en-US" sz="1800" dirty="0" err="1"/>
              <a:t>zabunu</a:t>
            </a:r>
            <a:r>
              <a:rPr lang="en-US" sz="1800" dirty="0"/>
              <a:t> u </a:t>
            </a:r>
            <a:r>
              <a:rPr lang="en-US" sz="1800" dirty="0" err="1"/>
              <a:t>pogledu</a:t>
            </a:r>
            <a:r>
              <a:rPr lang="en-US" sz="1800" dirty="0"/>
              <a:t> </a:t>
            </a:r>
            <a:r>
              <a:rPr lang="en-US" sz="1800" dirty="0" err="1"/>
              <a:t>izvora</a:t>
            </a:r>
            <a:r>
              <a:rPr lang="en-US" sz="1800" dirty="0"/>
              <a:t> </a:t>
            </a:r>
            <a:r>
              <a:rPr lang="en-US" sz="1800" dirty="0" err="1"/>
              <a:t>djela</a:t>
            </a:r>
            <a:r>
              <a:rPr lang="en-US" sz="1800" dirty="0"/>
              <a:t>, </a:t>
            </a:r>
          </a:p>
          <a:p>
            <a:pPr lvl="2"/>
            <a:r>
              <a:rPr lang="en-US" sz="1800" dirty="0"/>
              <a:t>b) </a:t>
            </a:r>
            <a:r>
              <a:rPr lang="en-US" sz="1800" dirty="0" err="1"/>
              <a:t>privatnoj</a:t>
            </a:r>
            <a:r>
              <a:rPr lang="en-US" sz="1800" dirty="0"/>
              <a:t> </a:t>
            </a:r>
            <a:r>
              <a:rPr lang="en-US" sz="1800" dirty="0" err="1"/>
              <a:t>ili</a:t>
            </a:r>
            <a:r>
              <a:rPr lang="en-US" sz="1800" dirty="0"/>
              <a:t> </a:t>
            </a:r>
            <a:r>
              <a:rPr lang="en-US" sz="1800" dirty="0" err="1"/>
              <a:t>drugoj</a:t>
            </a:r>
            <a:r>
              <a:rPr lang="en-US" sz="1800" dirty="0"/>
              <a:t> </a:t>
            </a:r>
            <a:r>
              <a:rPr lang="en-US" sz="1800" dirty="0" err="1"/>
              <a:t>vlastitoj</a:t>
            </a:r>
            <a:r>
              <a:rPr lang="en-US" sz="1800" dirty="0"/>
              <a:t> </a:t>
            </a:r>
            <a:r>
              <a:rPr lang="en-US" sz="1800" dirty="0" err="1"/>
              <a:t>preradi</a:t>
            </a:r>
            <a:r>
              <a:rPr lang="en-US" sz="1800" dirty="0"/>
              <a:t> </a:t>
            </a:r>
            <a:r>
              <a:rPr lang="en-US" sz="1800" dirty="0" err="1"/>
              <a:t>koja</a:t>
            </a:r>
            <a:r>
              <a:rPr lang="en-US" sz="1800" dirty="0"/>
              <a:t> </a:t>
            </a:r>
            <a:r>
              <a:rPr lang="en-US" sz="1800" dirty="0" err="1"/>
              <a:t>nije</a:t>
            </a:r>
            <a:r>
              <a:rPr lang="en-US" sz="1800" dirty="0"/>
              <a:t> </a:t>
            </a:r>
            <a:r>
              <a:rPr lang="en-US" sz="1800" dirty="0" err="1"/>
              <a:t>namijenjena</a:t>
            </a:r>
            <a:r>
              <a:rPr lang="en-US" sz="1800" dirty="0"/>
              <a:t> </a:t>
            </a:r>
            <a:r>
              <a:rPr lang="en-US" sz="1800" dirty="0" err="1"/>
              <a:t>i</a:t>
            </a:r>
            <a:r>
              <a:rPr lang="en-US" sz="1800" dirty="0"/>
              <a:t> </a:t>
            </a:r>
            <a:r>
              <a:rPr lang="en-US" sz="1800" dirty="0" err="1"/>
              <a:t>nije</a:t>
            </a:r>
            <a:r>
              <a:rPr lang="en-US" sz="1800" dirty="0"/>
              <a:t> </a:t>
            </a:r>
            <a:r>
              <a:rPr lang="en-US" sz="1800" dirty="0" err="1"/>
              <a:t>pristupačna</a:t>
            </a:r>
            <a:r>
              <a:rPr lang="en-US" sz="1800" dirty="0"/>
              <a:t> </a:t>
            </a:r>
            <a:r>
              <a:rPr lang="en-US" sz="1800" dirty="0" err="1"/>
              <a:t>javnosti</a:t>
            </a:r>
            <a:r>
              <a:rPr lang="en-US" sz="1800" dirty="0"/>
              <a:t>, </a:t>
            </a:r>
          </a:p>
          <a:p>
            <a:pPr lvl="2"/>
            <a:r>
              <a:rPr lang="en-US" sz="1800" dirty="0"/>
              <a:t>c) </a:t>
            </a:r>
            <a:r>
              <a:rPr lang="en-US" sz="1800" dirty="0" err="1"/>
              <a:t>preradi</a:t>
            </a:r>
            <a:r>
              <a:rPr lang="en-US" sz="1800" dirty="0"/>
              <a:t> u </a:t>
            </a:r>
            <a:r>
              <a:rPr lang="en-US" sz="1800" dirty="0" err="1"/>
              <a:t>vezi</a:t>
            </a:r>
            <a:r>
              <a:rPr lang="en-US" sz="1800" dirty="0"/>
              <a:t> s </a:t>
            </a:r>
            <a:r>
              <a:rPr lang="en-US" sz="1800" dirty="0" err="1"/>
              <a:t>dopuštenim</a:t>
            </a:r>
            <a:r>
              <a:rPr lang="en-US" sz="1800" dirty="0"/>
              <a:t> </a:t>
            </a:r>
            <a:r>
              <a:rPr lang="en-US" sz="1800" dirty="0" err="1"/>
              <a:t>korištenjem</a:t>
            </a:r>
            <a:r>
              <a:rPr lang="en-US" sz="1800" dirty="0"/>
              <a:t> </a:t>
            </a:r>
            <a:r>
              <a:rPr lang="en-US" sz="1800" dirty="0" err="1"/>
              <a:t>djela</a:t>
            </a:r>
            <a:r>
              <a:rPr lang="en-US" sz="1800" dirty="0"/>
              <a:t> </a:t>
            </a:r>
            <a:r>
              <a:rPr lang="en-US" sz="1800" dirty="0" err="1"/>
              <a:t>koja</a:t>
            </a:r>
            <a:r>
              <a:rPr lang="en-US" sz="1800" dirty="0"/>
              <a:t> je </a:t>
            </a:r>
            <a:r>
              <a:rPr lang="en-US" sz="1800" dirty="0" err="1"/>
              <a:t>prouzrokovana</a:t>
            </a:r>
            <a:r>
              <a:rPr lang="en-US" sz="1800" dirty="0"/>
              <a:t> </a:t>
            </a:r>
            <a:r>
              <a:rPr lang="en-US" sz="1800" dirty="0" err="1"/>
              <a:t>samom</a:t>
            </a:r>
            <a:r>
              <a:rPr lang="en-US" sz="1800" dirty="0"/>
              <a:t> </a:t>
            </a:r>
            <a:r>
              <a:rPr lang="en-US" sz="1800" dirty="0" err="1"/>
              <a:t>prirodom</a:t>
            </a:r>
            <a:r>
              <a:rPr lang="en-US" sz="1800" dirty="0"/>
              <a:t> </a:t>
            </a:r>
            <a:r>
              <a:rPr lang="en-US" sz="1800" dirty="0" err="1"/>
              <a:t>ili</a:t>
            </a:r>
            <a:r>
              <a:rPr lang="en-US" sz="1800" dirty="0"/>
              <a:t> </a:t>
            </a:r>
            <a:r>
              <a:rPr lang="en-US" sz="1800" dirty="0" err="1"/>
              <a:t>načinom</a:t>
            </a:r>
            <a:r>
              <a:rPr lang="en-US" sz="1800" dirty="0"/>
              <a:t> tog </a:t>
            </a:r>
            <a:r>
              <a:rPr lang="en-US" sz="1800" dirty="0" err="1"/>
              <a:t>korištenja</a:t>
            </a:r>
            <a:r>
              <a:rPr lang="en-US" sz="1800" dirty="0"/>
              <a:t>. </a:t>
            </a:r>
          </a:p>
          <a:p>
            <a:endParaRPr lang="en-US" dirty="0"/>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05961" y="2381061"/>
            <a:ext cx="3826599" cy="2869949"/>
          </a:xfrm>
        </p:spPr>
      </p:pic>
    </p:spTree>
    <p:extLst>
      <p:ext uri="{BB962C8B-B14F-4D97-AF65-F5344CB8AC3E}">
        <p14:creationId xmlns:p14="http://schemas.microsoft.com/office/powerpoint/2010/main" val="5138517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202" y="977774"/>
            <a:ext cx="7465148" cy="712915"/>
          </a:xfrm>
        </p:spPr>
        <p:txBody>
          <a:bodyPr/>
          <a:lstStyle/>
          <a:p>
            <a:r>
              <a:rPr lang="bs-Latn-BA" dirty="0" smtClean="0"/>
              <a:t>Baze podataka Čl. 51 ZAISP-a</a:t>
            </a:r>
            <a:endParaRPr lang="en-US" dirty="0"/>
          </a:p>
        </p:txBody>
      </p:sp>
      <p:sp>
        <p:nvSpPr>
          <p:cNvPr id="3" name="Content Placeholder 2"/>
          <p:cNvSpPr>
            <a:spLocks noGrp="1"/>
          </p:cNvSpPr>
          <p:nvPr>
            <p:ph idx="1"/>
          </p:nvPr>
        </p:nvSpPr>
        <p:spPr/>
        <p:txBody>
          <a:bodyPr/>
          <a:lstStyle/>
          <a:p>
            <a:r>
              <a:rPr lang="en-US" dirty="0"/>
              <a:t>(1) </a:t>
            </a:r>
            <a:r>
              <a:rPr lang="en-US" dirty="0" err="1"/>
              <a:t>Ovlašteni</a:t>
            </a:r>
            <a:r>
              <a:rPr lang="en-US" dirty="0"/>
              <a:t> </a:t>
            </a:r>
            <a:r>
              <a:rPr lang="en-US" dirty="0" err="1"/>
              <a:t>korisnik</a:t>
            </a:r>
            <a:r>
              <a:rPr lang="en-US" dirty="0"/>
              <a:t> </a:t>
            </a:r>
            <a:r>
              <a:rPr lang="en-US" dirty="0" err="1"/>
              <a:t>objavljene</a:t>
            </a:r>
            <a:r>
              <a:rPr lang="en-US" dirty="0"/>
              <a:t> </a:t>
            </a:r>
            <a:r>
              <a:rPr lang="en-US" dirty="0" err="1"/>
              <a:t>baze</a:t>
            </a:r>
            <a:r>
              <a:rPr lang="en-US" dirty="0"/>
              <a:t> </a:t>
            </a:r>
            <a:r>
              <a:rPr lang="en-US" dirty="0" err="1"/>
              <a:t>podataka</a:t>
            </a:r>
            <a:r>
              <a:rPr lang="en-US" dirty="0"/>
              <a:t> </a:t>
            </a:r>
            <a:r>
              <a:rPr lang="en-US" dirty="0" err="1"/>
              <a:t>ili</a:t>
            </a:r>
            <a:r>
              <a:rPr lang="en-US" dirty="0"/>
              <a:t> </a:t>
            </a:r>
            <a:r>
              <a:rPr lang="en-US" dirty="0" err="1"/>
              <a:t>njenog</a:t>
            </a:r>
            <a:r>
              <a:rPr lang="en-US" dirty="0"/>
              <a:t> </a:t>
            </a:r>
            <a:r>
              <a:rPr lang="en-US" dirty="0" err="1"/>
              <a:t>primjerka</a:t>
            </a:r>
            <a:r>
              <a:rPr lang="en-US" dirty="0"/>
              <a:t> </a:t>
            </a:r>
            <a:r>
              <a:rPr lang="en-US" dirty="0" err="1"/>
              <a:t>može</a:t>
            </a:r>
            <a:r>
              <a:rPr lang="en-US" dirty="0"/>
              <a:t> </a:t>
            </a:r>
            <a:r>
              <a:rPr lang="en-US" dirty="0" err="1"/>
              <a:t>slobodno</a:t>
            </a:r>
            <a:r>
              <a:rPr lang="en-US" dirty="0"/>
              <a:t> </a:t>
            </a:r>
            <a:r>
              <a:rPr lang="en-US" dirty="0" err="1"/>
              <a:t>reproducirati</a:t>
            </a:r>
            <a:r>
              <a:rPr lang="en-US" dirty="0"/>
              <a:t> </a:t>
            </a:r>
            <a:r>
              <a:rPr lang="en-US" dirty="0" err="1"/>
              <a:t>ili</a:t>
            </a:r>
            <a:r>
              <a:rPr lang="en-US" dirty="0"/>
              <a:t> </a:t>
            </a:r>
            <a:r>
              <a:rPr lang="en-US" dirty="0" err="1"/>
              <a:t>preraditi</a:t>
            </a:r>
            <a:r>
              <a:rPr lang="en-US" dirty="0"/>
              <a:t> </a:t>
            </a:r>
            <a:r>
              <a:rPr lang="en-US" dirty="0" err="1"/>
              <a:t>tu</a:t>
            </a:r>
            <a:r>
              <a:rPr lang="en-US" dirty="0"/>
              <a:t> </a:t>
            </a:r>
            <a:r>
              <a:rPr lang="en-US" dirty="0" err="1"/>
              <a:t>bazu</a:t>
            </a:r>
            <a:r>
              <a:rPr lang="en-US" dirty="0"/>
              <a:t> </a:t>
            </a:r>
            <a:r>
              <a:rPr lang="en-US" dirty="0" err="1"/>
              <a:t>podataka</a:t>
            </a:r>
            <a:r>
              <a:rPr lang="en-US" dirty="0"/>
              <a:t> </a:t>
            </a:r>
            <a:r>
              <a:rPr lang="en-US" dirty="0" err="1"/>
              <a:t>ako</a:t>
            </a:r>
            <a:r>
              <a:rPr lang="en-US" dirty="0"/>
              <a:t> je to </a:t>
            </a:r>
            <a:r>
              <a:rPr lang="en-US" dirty="0" err="1"/>
              <a:t>potrebno</a:t>
            </a:r>
            <a:r>
              <a:rPr lang="en-US" dirty="0"/>
              <a:t> </a:t>
            </a:r>
            <a:r>
              <a:rPr lang="en-US" dirty="0" err="1"/>
              <a:t>radi</a:t>
            </a:r>
            <a:r>
              <a:rPr lang="en-US" dirty="0"/>
              <a:t> </a:t>
            </a:r>
            <a:r>
              <a:rPr lang="en-US" dirty="0" err="1"/>
              <a:t>pristupa</a:t>
            </a:r>
            <a:r>
              <a:rPr lang="en-US" dirty="0"/>
              <a:t> </a:t>
            </a:r>
            <a:r>
              <a:rPr lang="en-US" dirty="0" err="1"/>
              <a:t>njenom</a:t>
            </a:r>
            <a:r>
              <a:rPr lang="en-US" dirty="0"/>
              <a:t> </a:t>
            </a:r>
            <a:r>
              <a:rPr lang="en-US" dirty="0" err="1"/>
              <a:t>sadržaju</a:t>
            </a:r>
            <a:r>
              <a:rPr lang="en-US" dirty="0"/>
              <a:t> </a:t>
            </a:r>
            <a:r>
              <a:rPr lang="en-US" dirty="0" err="1"/>
              <a:t>i</a:t>
            </a:r>
            <a:r>
              <a:rPr lang="en-US" dirty="0"/>
              <a:t> </a:t>
            </a:r>
            <a:r>
              <a:rPr lang="en-US" dirty="0" err="1"/>
              <a:t>redovnog</a:t>
            </a:r>
            <a:r>
              <a:rPr lang="en-US" dirty="0"/>
              <a:t> </a:t>
            </a:r>
            <a:r>
              <a:rPr lang="en-US" dirty="0" err="1"/>
              <a:t>korištenja</a:t>
            </a:r>
            <a:r>
              <a:rPr lang="en-US" dirty="0"/>
              <a:t> tog </a:t>
            </a:r>
            <a:r>
              <a:rPr lang="en-US" dirty="0" err="1"/>
              <a:t>sadržaja</a:t>
            </a:r>
            <a:r>
              <a:rPr lang="en-US" dirty="0"/>
              <a:t>. </a:t>
            </a:r>
            <a:r>
              <a:rPr lang="en-US" dirty="0" err="1"/>
              <a:t>Ako</a:t>
            </a:r>
            <a:r>
              <a:rPr lang="en-US" dirty="0"/>
              <a:t> je </a:t>
            </a:r>
            <a:r>
              <a:rPr lang="en-US" dirty="0" err="1"/>
              <a:t>korisnik</a:t>
            </a:r>
            <a:r>
              <a:rPr lang="en-US" dirty="0"/>
              <a:t> </a:t>
            </a:r>
            <a:r>
              <a:rPr lang="en-US" dirty="0" err="1"/>
              <a:t>ovlašten</a:t>
            </a:r>
            <a:r>
              <a:rPr lang="en-US" dirty="0"/>
              <a:t> </a:t>
            </a:r>
            <a:r>
              <a:rPr lang="en-US" dirty="0" err="1"/>
              <a:t>samo</a:t>
            </a:r>
            <a:r>
              <a:rPr lang="en-US" dirty="0"/>
              <a:t> </a:t>
            </a:r>
            <a:r>
              <a:rPr lang="en-US" dirty="0" err="1"/>
              <a:t>za</a:t>
            </a:r>
            <a:r>
              <a:rPr lang="en-US" dirty="0"/>
              <a:t> </a:t>
            </a:r>
            <a:r>
              <a:rPr lang="en-US" dirty="0" err="1"/>
              <a:t>dio</a:t>
            </a:r>
            <a:r>
              <a:rPr lang="en-US" dirty="0"/>
              <a:t> </a:t>
            </a:r>
            <a:r>
              <a:rPr lang="en-US" dirty="0" err="1"/>
              <a:t>baze</a:t>
            </a:r>
            <a:r>
              <a:rPr lang="en-US" dirty="0"/>
              <a:t> </a:t>
            </a:r>
            <a:r>
              <a:rPr lang="en-US" dirty="0" err="1"/>
              <a:t>podataka</a:t>
            </a:r>
            <a:r>
              <a:rPr lang="en-US" dirty="0"/>
              <a:t>, </a:t>
            </a:r>
            <a:r>
              <a:rPr lang="en-US" dirty="0" err="1"/>
              <a:t>dopušteni</a:t>
            </a:r>
            <a:r>
              <a:rPr lang="en-US" dirty="0"/>
              <a:t> </a:t>
            </a:r>
            <a:r>
              <a:rPr lang="en-US" dirty="0" err="1"/>
              <a:t>su</a:t>
            </a:r>
            <a:r>
              <a:rPr lang="en-US" dirty="0"/>
              <a:t> mu </a:t>
            </a:r>
            <a:r>
              <a:rPr lang="en-US" dirty="0" err="1"/>
              <a:t>reproduciranje</a:t>
            </a:r>
            <a:r>
              <a:rPr lang="en-US" dirty="0"/>
              <a:t> </a:t>
            </a:r>
            <a:r>
              <a:rPr lang="en-US" dirty="0" err="1"/>
              <a:t>i</a:t>
            </a:r>
            <a:r>
              <a:rPr lang="en-US" dirty="0"/>
              <a:t> </a:t>
            </a:r>
            <a:r>
              <a:rPr lang="en-US" dirty="0" err="1"/>
              <a:t>prerada</a:t>
            </a:r>
            <a:r>
              <a:rPr lang="en-US" dirty="0"/>
              <a:t> </a:t>
            </a:r>
            <a:r>
              <a:rPr lang="en-US" dirty="0" err="1"/>
              <a:t>samo</a:t>
            </a:r>
            <a:r>
              <a:rPr lang="en-US" dirty="0"/>
              <a:t> tog </a:t>
            </a:r>
            <a:r>
              <a:rPr lang="en-US" dirty="0" err="1"/>
              <a:t>dijela</a:t>
            </a:r>
            <a:r>
              <a:rPr lang="en-US" dirty="0"/>
              <a:t>. </a:t>
            </a:r>
          </a:p>
          <a:p>
            <a:r>
              <a:rPr lang="en-US" dirty="0"/>
              <a:t>(2) </a:t>
            </a:r>
            <a:r>
              <a:rPr lang="en-US" dirty="0" err="1"/>
              <a:t>Ugovorne</a:t>
            </a:r>
            <a:r>
              <a:rPr lang="en-US" dirty="0"/>
              <a:t> </a:t>
            </a:r>
            <a:r>
              <a:rPr lang="en-US" dirty="0" err="1"/>
              <a:t>odredbe</a:t>
            </a:r>
            <a:r>
              <a:rPr lang="en-US" dirty="0"/>
              <a:t> </a:t>
            </a:r>
            <a:r>
              <a:rPr lang="en-US" dirty="0" err="1"/>
              <a:t>koje</a:t>
            </a:r>
            <a:r>
              <a:rPr lang="en-US" dirty="0"/>
              <a:t> </a:t>
            </a:r>
            <a:r>
              <a:rPr lang="en-US" dirty="0" err="1"/>
              <a:t>su</a:t>
            </a:r>
            <a:r>
              <a:rPr lang="en-US" dirty="0"/>
              <a:t> </a:t>
            </a:r>
            <a:r>
              <a:rPr lang="en-US" dirty="0" err="1"/>
              <a:t>suprotne</a:t>
            </a:r>
            <a:r>
              <a:rPr lang="en-US" dirty="0"/>
              <a:t> </a:t>
            </a:r>
            <a:r>
              <a:rPr lang="en-US" dirty="0" err="1"/>
              <a:t>stavu</a:t>
            </a:r>
            <a:r>
              <a:rPr lang="en-US" dirty="0"/>
              <a:t> (1) </a:t>
            </a:r>
            <a:r>
              <a:rPr lang="en-US" dirty="0" err="1"/>
              <a:t>ovog</a:t>
            </a:r>
            <a:r>
              <a:rPr lang="en-US" dirty="0"/>
              <a:t> </a:t>
            </a:r>
            <a:r>
              <a:rPr lang="en-US" dirty="0" err="1"/>
              <a:t>člana</a:t>
            </a:r>
            <a:r>
              <a:rPr lang="en-US" dirty="0"/>
              <a:t> </a:t>
            </a:r>
            <a:r>
              <a:rPr lang="en-US" dirty="0" err="1"/>
              <a:t>ništave</a:t>
            </a:r>
            <a:r>
              <a:rPr lang="en-US" dirty="0"/>
              <a:t> </a:t>
            </a:r>
            <a:r>
              <a:rPr lang="en-US" dirty="0" err="1"/>
              <a:t>su</a:t>
            </a:r>
            <a:r>
              <a:rPr lang="en-US" dirty="0"/>
              <a:t>. </a:t>
            </a:r>
          </a:p>
          <a:p>
            <a:endParaRPr lang="en-US" dirty="0"/>
          </a:p>
        </p:txBody>
      </p:sp>
    </p:spTree>
    <p:extLst>
      <p:ext uri="{BB962C8B-B14F-4D97-AF65-F5344CB8AC3E}">
        <p14:creationId xmlns:p14="http://schemas.microsoft.com/office/powerpoint/2010/main" val="15145665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1928" y="1140737"/>
            <a:ext cx="7003421" cy="549952"/>
          </a:xfrm>
        </p:spPr>
        <p:txBody>
          <a:bodyPr>
            <a:normAutofit fontScale="90000"/>
          </a:bodyPr>
          <a:lstStyle/>
          <a:p>
            <a:r>
              <a:rPr lang="bs-Latn-BA" sz="3600" dirty="0" smtClean="0"/>
              <a:t>Djela trajno smještena na javnim mjestima </a:t>
            </a:r>
            <a:r>
              <a:rPr lang="bs-Latn-BA" sz="1800" dirty="0" smtClean="0"/>
              <a:t>– Čl. 52 ZAISP-a</a:t>
            </a:r>
            <a:endParaRPr lang="en-US" sz="1800"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3484" y="1955548"/>
            <a:ext cx="3674705" cy="2452865"/>
          </a:xfrm>
        </p:spPr>
      </p:pic>
      <p:sp>
        <p:nvSpPr>
          <p:cNvPr id="6" name="Content Placeholder 5"/>
          <p:cNvSpPr>
            <a:spLocks noGrp="1"/>
          </p:cNvSpPr>
          <p:nvPr>
            <p:ph sz="half" idx="2"/>
          </p:nvPr>
        </p:nvSpPr>
        <p:spPr/>
        <p:txBody>
          <a:bodyPr>
            <a:normAutofit fontScale="70000" lnSpcReduction="20000"/>
          </a:bodyPr>
          <a:lstStyle/>
          <a:p>
            <a:r>
              <a:rPr lang="en-US" dirty="0"/>
              <a:t>(1) </a:t>
            </a:r>
            <a:r>
              <a:rPr lang="en-US" dirty="0" err="1"/>
              <a:t>Dopuštena</a:t>
            </a:r>
            <a:r>
              <a:rPr lang="en-US" dirty="0"/>
              <a:t> je </a:t>
            </a:r>
            <a:r>
              <a:rPr lang="en-US" dirty="0" err="1"/>
              <a:t>slobodna</a:t>
            </a:r>
            <a:r>
              <a:rPr lang="en-US" dirty="0"/>
              <a:t> </a:t>
            </a:r>
            <a:r>
              <a:rPr lang="en-US" dirty="0" err="1"/>
              <a:t>upotreba</a:t>
            </a:r>
            <a:r>
              <a:rPr lang="en-US" dirty="0"/>
              <a:t> </a:t>
            </a:r>
            <a:r>
              <a:rPr lang="en-US" dirty="0" err="1"/>
              <a:t>autorskih</a:t>
            </a:r>
            <a:r>
              <a:rPr lang="en-US" dirty="0"/>
              <a:t> </a:t>
            </a:r>
            <a:r>
              <a:rPr lang="en-US" dirty="0" err="1"/>
              <a:t>djela</a:t>
            </a:r>
            <a:r>
              <a:rPr lang="en-US" dirty="0"/>
              <a:t> </a:t>
            </a:r>
            <a:r>
              <a:rPr lang="en-US" dirty="0" err="1"/>
              <a:t>koja</a:t>
            </a:r>
            <a:r>
              <a:rPr lang="en-US" dirty="0"/>
              <a:t> </a:t>
            </a:r>
            <a:r>
              <a:rPr lang="en-US" dirty="0" err="1"/>
              <a:t>su</a:t>
            </a:r>
            <a:r>
              <a:rPr lang="en-US" dirty="0"/>
              <a:t> </a:t>
            </a:r>
            <a:r>
              <a:rPr lang="en-US" dirty="0" err="1"/>
              <a:t>trajno</a:t>
            </a:r>
            <a:r>
              <a:rPr lang="en-US" dirty="0"/>
              <a:t> </a:t>
            </a:r>
            <a:r>
              <a:rPr lang="en-US" dirty="0" err="1"/>
              <a:t>smještena</a:t>
            </a:r>
            <a:r>
              <a:rPr lang="en-US" dirty="0"/>
              <a:t> </a:t>
            </a:r>
            <a:r>
              <a:rPr lang="en-US" dirty="0" err="1"/>
              <a:t>na</a:t>
            </a:r>
            <a:r>
              <a:rPr lang="en-US" dirty="0"/>
              <a:t> </a:t>
            </a:r>
            <a:r>
              <a:rPr lang="en-US" dirty="0" err="1"/>
              <a:t>trgovima</a:t>
            </a:r>
            <a:r>
              <a:rPr lang="en-US" dirty="0"/>
              <a:t>, u </a:t>
            </a:r>
            <a:r>
              <a:rPr lang="en-US" dirty="0" err="1"/>
              <a:t>parkovima</a:t>
            </a:r>
            <a:r>
              <a:rPr lang="en-US" dirty="0"/>
              <a:t>, </a:t>
            </a:r>
            <a:r>
              <a:rPr lang="en-US" dirty="0" err="1"/>
              <a:t>na</a:t>
            </a:r>
            <a:r>
              <a:rPr lang="en-US" dirty="0"/>
              <a:t> </a:t>
            </a:r>
            <a:r>
              <a:rPr lang="en-US" dirty="0" err="1"/>
              <a:t>ulicama</a:t>
            </a:r>
            <a:r>
              <a:rPr lang="en-US" dirty="0"/>
              <a:t> </a:t>
            </a:r>
            <a:r>
              <a:rPr lang="en-US" dirty="0" err="1"/>
              <a:t>ili</a:t>
            </a:r>
            <a:r>
              <a:rPr lang="en-US" dirty="0"/>
              <a:t> </a:t>
            </a:r>
            <a:r>
              <a:rPr lang="en-US" dirty="0" err="1"/>
              <a:t>drugim</a:t>
            </a:r>
            <a:r>
              <a:rPr lang="en-US" dirty="0"/>
              <a:t> </a:t>
            </a:r>
            <a:r>
              <a:rPr lang="en-US" dirty="0" err="1"/>
              <a:t>mjestima</a:t>
            </a:r>
            <a:r>
              <a:rPr lang="en-US" dirty="0"/>
              <a:t> </a:t>
            </a:r>
            <a:r>
              <a:rPr lang="en-US" dirty="0" err="1"/>
              <a:t>pristupačnim</a:t>
            </a:r>
            <a:r>
              <a:rPr lang="en-US" dirty="0"/>
              <a:t> </a:t>
            </a:r>
            <a:r>
              <a:rPr lang="en-US" dirty="0" err="1"/>
              <a:t>javnosti</a:t>
            </a:r>
            <a:r>
              <a:rPr lang="en-US" dirty="0"/>
              <a:t>. </a:t>
            </a:r>
          </a:p>
          <a:p>
            <a:r>
              <a:rPr lang="en-US" dirty="0"/>
              <a:t>(2) </a:t>
            </a:r>
            <a:r>
              <a:rPr lang="en-US" dirty="0" err="1"/>
              <a:t>Djela</a:t>
            </a:r>
            <a:r>
              <a:rPr lang="en-US" dirty="0"/>
              <a:t> </a:t>
            </a:r>
            <a:r>
              <a:rPr lang="en-US" dirty="0" err="1"/>
              <a:t>iz</a:t>
            </a:r>
            <a:r>
              <a:rPr lang="en-US" dirty="0"/>
              <a:t> </a:t>
            </a:r>
            <a:r>
              <a:rPr lang="en-US" dirty="0" err="1"/>
              <a:t>stava</a:t>
            </a:r>
            <a:r>
              <a:rPr lang="en-US" dirty="0"/>
              <a:t> (1) </a:t>
            </a:r>
            <a:r>
              <a:rPr lang="en-US" dirty="0" err="1"/>
              <a:t>ovog</a:t>
            </a:r>
            <a:r>
              <a:rPr lang="en-US" dirty="0"/>
              <a:t> </a:t>
            </a:r>
            <a:r>
              <a:rPr lang="en-US" dirty="0" err="1"/>
              <a:t>člana</a:t>
            </a:r>
            <a:r>
              <a:rPr lang="en-US" dirty="0"/>
              <a:t> ne </a:t>
            </a:r>
            <a:r>
              <a:rPr lang="en-US" dirty="0" err="1"/>
              <a:t>smiju</a:t>
            </a:r>
            <a:r>
              <a:rPr lang="en-US" dirty="0"/>
              <a:t> se </a:t>
            </a:r>
            <a:r>
              <a:rPr lang="en-US" dirty="0" err="1"/>
              <a:t>reproducirati</a:t>
            </a:r>
            <a:r>
              <a:rPr lang="en-US" dirty="0"/>
              <a:t> u </a:t>
            </a:r>
            <a:r>
              <a:rPr lang="en-US" dirty="0" err="1"/>
              <a:t>trodimenzionalnom</a:t>
            </a:r>
            <a:r>
              <a:rPr lang="en-US" dirty="0"/>
              <a:t> </a:t>
            </a:r>
            <a:r>
              <a:rPr lang="en-US" dirty="0" err="1"/>
              <a:t>obliku</a:t>
            </a:r>
            <a:r>
              <a:rPr lang="en-US" dirty="0"/>
              <a:t>, </a:t>
            </a:r>
            <a:r>
              <a:rPr lang="en-US" dirty="0" err="1"/>
              <a:t>upotrijebiti</a:t>
            </a:r>
            <a:r>
              <a:rPr lang="en-US" dirty="0"/>
              <a:t> </a:t>
            </a:r>
            <a:r>
              <a:rPr lang="en-US" dirty="0" err="1"/>
              <a:t>za</a:t>
            </a:r>
            <a:r>
              <a:rPr lang="en-US" dirty="0"/>
              <a:t> </a:t>
            </a:r>
            <a:r>
              <a:rPr lang="en-US" dirty="0" err="1"/>
              <a:t>istu</a:t>
            </a:r>
            <a:r>
              <a:rPr lang="en-US" dirty="0"/>
              <a:t> </a:t>
            </a:r>
            <a:r>
              <a:rPr lang="en-US" dirty="0" err="1"/>
              <a:t>namjeru</a:t>
            </a:r>
            <a:r>
              <a:rPr lang="en-US" dirty="0"/>
              <a:t> </a:t>
            </a:r>
            <a:r>
              <a:rPr lang="en-US" dirty="0" err="1"/>
              <a:t>kao</a:t>
            </a:r>
            <a:r>
              <a:rPr lang="en-US" dirty="0"/>
              <a:t> </a:t>
            </a:r>
            <a:r>
              <a:rPr lang="en-US" dirty="0" err="1"/>
              <a:t>izvorno</a:t>
            </a:r>
            <a:r>
              <a:rPr lang="en-US" dirty="0"/>
              <a:t> </a:t>
            </a:r>
            <a:r>
              <a:rPr lang="en-US" dirty="0" err="1"/>
              <a:t>djelo</a:t>
            </a:r>
            <a:r>
              <a:rPr lang="en-US" dirty="0"/>
              <a:t> </a:t>
            </a:r>
            <a:r>
              <a:rPr lang="en-US" dirty="0" err="1"/>
              <a:t>ili</a:t>
            </a:r>
            <a:r>
              <a:rPr lang="en-US" dirty="0"/>
              <a:t> </a:t>
            </a:r>
            <a:r>
              <a:rPr lang="en-US" dirty="0" err="1"/>
              <a:t>upotrijebiti</a:t>
            </a:r>
            <a:r>
              <a:rPr lang="en-US" dirty="0"/>
              <a:t> </a:t>
            </a:r>
            <a:r>
              <a:rPr lang="en-US" dirty="0" err="1"/>
              <a:t>za</a:t>
            </a:r>
            <a:r>
              <a:rPr lang="en-US" dirty="0"/>
              <a:t> </a:t>
            </a:r>
            <a:r>
              <a:rPr lang="en-US" dirty="0" err="1"/>
              <a:t>ostvarivanje</a:t>
            </a:r>
            <a:r>
              <a:rPr lang="en-US" dirty="0"/>
              <a:t> </a:t>
            </a:r>
            <a:r>
              <a:rPr lang="en-US" dirty="0" err="1"/>
              <a:t>imovinske</a:t>
            </a:r>
            <a:r>
              <a:rPr lang="en-US" dirty="0"/>
              <a:t> </a:t>
            </a:r>
            <a:r>
              <a:rPr lang="en-US" dirty="0" err="1"/>
              <a:t>koristi</a:t>
            </a:r>
            <a:r>
              <a:rPr lang="en-US" dirty="0"/>
              <a:t>. </a:t>
            </a:r>
          </a:p>
          <a:p>
            <a:r>
              <a:rPr lang="en-US" dirty="0"/>
              <a:t>(3) U </a:t>
            </a:r>
            <a:r>
              <a:rPr lang="en-US" dirty="0" err="1"/>
              <a:t>slučaju</a:t>
            </a:r>
            <a:r>
              <a:rPr lang="en-US" dirty="0"/>
              <a:t> </a:t>
            </a:r>
            <a:r>
              <a:rPr lang="en-US" dirty="0" err="1"/>
              <a:t>korištenja</a:t>
            </a:r>
            <a:r>
              <a:rPr lang="en-US" dirty="0"/>
              <a:t> </a:t>
            </a:r>
            <a:r>
              <a:rPr lang="en-US" dirty="0" err="1"/>
              <a:t>iz</a:t>
            </a:r>
            <a:r>
              <a:rPr lang="en-US" dirty="0"/>
              <a:t> </a:t>
            </a:r>
            <a:r>
              <a:rPr lang="en-US" dirty="0" err="1"/>
              <a:t>stava</a:t>
            </a:r>
            <a:r>
              <a:rPr lang="en-US" dirty="0"/>
              <a:t> (1) </a:t>
            </a:r>
            <a:r>
              <a:rPr lang="en-US" dirty="0" err="1"/>
              <a:t>ovog</a:t>
            </a:r>
            <a:r>
              <a:rPr lang="en-US" dirty="0"/>
              <a:t> </a:t>
            </a:r>
            <a:r>
              <a:rPr lang="en-US" dirty="0" err="1"/>
              <a:t>člana</a:t>
            </a:r>
            <a:r>
              <a:rPr lang="en-US" dirty="0"/>
              <a:t>, </a:t>
            </a:r>
            <a:r>
              <a:rPr lang="en-US" dirty="0" err="1"/>
              <a:t>moraju</a:t>
            </a:r>
            <a:r>
              <a:rPr lang="en-US" dirty="0"/>
              <a:t> se </a:t>
            </a:r>
            <a:r>
              <a:rPr lang="en-US" dirty="0" err="1"/>
              <a:t>naznačiti</a:t>
            </a:r>
            <a:r>
              <a:rPr lang="en-US" dirty="0"/>
              <a:t> </a:t>
            </a:r>
            <a:r>
              <a:rPr lang="en-US" dirty="0" err="1"/>
              <a:t>izvor</a:t>
            </a:r>
            <a:r>
              <a:rPr lang="en-US" dirty="0"/>
              <a:t> </a:t>
            </a:r>
            <a:r>
              <a:rPr lang="en-US" dirty="0" err="1"/>
              <a:t>i</a:t>
            </a:r>
            <a:r>
              <a:rPr lang="en-US" dirty="0"/>
              <a:t> </a:t>
            </a:r>
            <a:r>
              <a:rPr lang="en-US" dirty="0" err="1"/>
              <a:t>ime</a:t>
            </a:r>
            <a:r>
              <a:rPr lang="en-US" dirty="0"/>
              <a:t> </a:t>
            </a:r>
            <a:r>
              <a:rPr lang="en-US" dirty="0" err="1"/>
              <a:t>autora</a:t>
            </a:r>
            <a:r>
              <a:rPr lang="en-US" dirty="0"/>
              <a:t>, </a:t>
            </a:r>
            <a:r>
              <a:rPr lang="en-US" dirty="0" err="1"/>
              <a:t>ako</a:t>
            </a:r>
            <a:r>
              <a:rPr lang="en-US" dirty="0"/>
              <a:t> je to </a:t>
            </a:r>
            <a:r>
              <a:rPr lang="en-US" dirty="0" err="1"/>
              <a:t>navedeno</a:t>
            </a:r>
            <a:r>
              <a:rPr lang="en-US" dirty="0"/>
              <a:t> </a:t>
            </a:r>
            <a:r>
              <a:rPr lang="en-US" dirty="0" err="1"/>
              <a:t>na</a:t>
            </a:r>
            <a:r>
              <a:rPr lang="en-US" dirty="0"/>
              <a:t> </a:t>
            </a:r>
            <a:r>
              <a:rPr lang="en-US" dirty="0" err="1"/>
              <a:t>upotrijebljenom</a:t>
            </a:r>
            <a:r>
              <a:rPr lang="en-US" dirty="0"/>
              <a:t> </a:t>
            </a:r>
            <a:r>
              <a:rPr lang="en-US" dirty="0" err="1"/>
              <a:t>djelu</a:t>
            </a:r>
            <a:r>
              <a:rPr lang="en-US" dirty="0"/>
              <a:t>. </a:t>
            </a:r>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03" y="4498949"/>
            <a:ext cx="3716465" cy="2088576"/>
          </a:xfrm>
          <a:prstGeom prst="rect">
            <a:avLst/>
          </a:prstGeom>
        </p:spPr>
      </p:pic>
    </p:spTree>
    <p:extLst>
      <p:ext uri="{BB962C8B-B14F-4D97-AF65-F5344CB8AC3E}">
        <p14:creationId xmlns:p14="http://schemas.microsoft.com/office/powerpoint/2010/main" val="42902979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790" y="1041149"/>
            <a:ext cx="7365560" cy="649540"/>
          </a:xfrm>
        </p:spPr>
        <p:txBody>
          <a:bodyPr>
            <a:normAutofit/>
          </a:bodyPr>
          <a:lstStyle/>
          <a:p>
            <a:r>
              <a:rPr lang="bs-Latn-BA" sz="4000" dirty="0" smtClean="0"/>
              <a:t>Službeni postupci Čl. 53 ZAISP-a</a:t>
            </a:r>
            <a:endParaRPr lang="en-US" sz="4000" dirty="0"/>
          </a:p>
        </p:txBody>
      </p:sp>
      <p:sp>
        <p:nvSpPr>
          <p:cNvPr id="3" name="Content Placeholder 2"/>
          <p:cNvSpPr>
            <a:spLocks noGrp="1"/>
          </p:cNvSpPr>
          <p:nvPr>
            <p:ph sz="half" idx="1"/>
          </p:nvPr>
        </p:nvSpPr>
        <p:spPr>
          <a:xfrm>
            <a:off x="628650" y="1825625"/>
            <a:ext cx="3182859" cy="4351338"/>
          </a:xfrm>
        </p:spPr>
        <p:txBody>
          <a:bodyPr>
            <a:noAutofit/>
          </a:bodyPr>
          <a:lstStyle/>
          <a:p>
            <a:r>
              <a:rPr lang="en-US" sz="2000" dirty="0" err="1"/>
              <a:t>Dopuštena</a:t>
            </a:r>
            <a:r>
              <a:rPr lang="en-US" sz="2000" dirty="0"/>
              <a:t> je </a:t>
            </a:r>
            <a:r>
              <a:rPr lang="en-US" sz="2000" dirty="0" err="1"/>
              <a:t>slobodna</a:t>
            </a:r>
            <a:r>
              <a:rPr lang="en-US" sz="2000" dirty="0"/>
              <a:t> </a:t>
            </a:r>
            <a:r>
              <a:rPr lang="en-US" sz="2000" dirty="0" err="1"/>
              <a:t>upotreba</a:t>
            </a:r>
            <a:r>
              <a:rPr lang="en-US" sz="2000" dirty="0"/>
              <a:t> </a:t>
            </a:r>
            <a:r>
              <a:rPr lang="en-US" sz="2000" dirty="0" err="1"/>
              <a:t>autorskog</a:t>
            </a:r>
            <a:r>
              <a:rPr lang="en-US" sz="2000" dirty="0"/>
              <a:t> </a:t>
            </a:r>
            <a:r>
              <a:rPr lang="en-US" sz="2000" dirty="0" err="1"/>
              <a:t>djela</a:t>
            </a:r>
            <a:r>
              <a:rPr lang="en-US" sz="2000" dirty="0"/>
              <a:t> </a:t>
            </a:r>
            <a:r>
              <a:rPr lang="en-US" sz="2000" dirty="0" err="1"/>
              <a:t>ako</a:t>
            </a:r>
            <a:r>
              <a:rPr lang="en-US" sz="2000" dirty="0"/>
              <a:t> je to </a:t>
            </a:r>
            <a:r>
              <a:rPr lang="en-US" sz="2000" dirty="0" err="1"/>
              <a:t>neophodno</a:t>
            </a:r>
            <a:r>
              <a:rPr lang="en-US" sz="2000" dirty="0"/>
              <a:t> u </a:t>
            </a:r>
            <a:r>
              <a:rPr lang="en-US" sz="2000" dirty="0" err="1"/>
              <a:t>pojedinačnom</a:t>
            </a:r>
            <a:r>
              <a:rPr lang="en-US" sz="2000" dirty="0"/>
              <a:t> </a:t>
            </a:r>
            <a:r>
              <a:rPr lang="en-US" sz="2000" dirty="0" err="1"/>
              <a:t>konkretnom</a:t>
            </a:r>
            <a:r>
              <a:rPr lang="en-US" sz="2000" dirty="0"/>
              <a:t> </a:t>
            </a:r>
            <a:r>
              <a:rPr lang="en-US" sz="2000" dirty="0" err="1"/>
              <a:t>slučaju</a:t>
            </a:r>
            <a:r>
              <a:rPr lang="en-US" sz="2000" dirty="0"/>
              <a:t> </a:t>
            </a:r>
            <a:r>
              <a:rPr lang="en-US" sz="2000" dirty="0" err="1"/>
              <a:t>radi</a:t>
            </a:r>
            <a:r>
              <a:rPr lang="en-US" sz="2000" dirty="0"/>
              <a:t> </a:t>
            </a:r>
            <a:r>
              <a:rPr lang="en-US" sz="2000" dirty="0" err="1"/>
              <a:t>provođenja</a:t>
            </a:r>
            <a:r>
              <a:rPr lang="en-US" sz="2000" dirty="0"/>
              <a:t> </a:t>
            </a:r>
            <a:r>
              <a:rPr lang="en-US" sz="2000" dirty="0" err="1"/>
              <a:t>zadataka</a:t>
            </a:r>
            <a:r>
              <a:rPr lang="en-US" sz="2000" dirty="0"/>
              <a:t> </a:t>
            </a:r>
            <a:r>
              <a:rPr lang="en-US" sz="2000" dirty="0" err="1"/>
              <a:t>javne</a:t>
            </a:r>
            <a:r>
              <a:rPr lang="en-US" sz="2000" dirty="0"/>
              <a:t> </a:t>
            </a:r>
            <a:r>
              <a:rPr lang="en-US" sz="2000" dirty="0" err="1"/>
              <a:t>sigurnosti</a:t>
            </a:r>
            <a:r>
              <a:rPr lang="en-US" sz="2000" dirty="0"/>
              <a:t> </a:t>
            </a:r>
            <a:r>
              <a:rPr lang="en-US" sz="2000" dirty="0" err="1"/>
              <a:t>ili</a:t>
            </a:r>
            <a:r>
              <a:rPr lang="en-US" sz="2000" dirty="0"/>
              <a:t> </a:t>
            </a:r>
            <a:r>
              <a:rPr lang="en-US" sz="2000" dirty="0" err="1"/>
              <a:t>bilo</a:t>
            </a:r>
            <a:r>
              <a:rPr lang="en-US" sz="2000" dirty="0"/>
              <a:t> </a:t>
            </a:r>
            <a:r>
              <a:rPr lang="en-US" sz="2000" dirty="0" err="1"/>
              <a:t>kojeg</a:t>
            </a:r>
            <a:r>
              <a:rPr lang="en-US" sz="2000" dirty="0"/>
              <a:t> </a:t>
            </a:r>
            <a:r>
              <a:rPr lang="en-US" sz="2000" dirty="0" err="1"/>
              <a:t>službenog</a:t>
            </a:r>
            <a:r>
              <a:rPr lang="en-US" sz="2000" dirty="0"/>
              <a:t> </a:t>
            </a:r>
            <a:r>
              <a:rPr lang="en-US" sz="2000" dirty="0" err="1"/>
              <a:t>postupka</a:t>
            </a:r>
            <a:r>
              <a:rPr lang="en-US" sz="2000" dirty="0"/>
              <a:t>. </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250853" y="2055137"/>
            <a:ext cx="4564889" cy="3105251"/>
          </a:xfrm>
        </p:spPr>
      </p:pic>
    </p:spTree>
    <p:extLst>
      <p:ext uri="{BB962C8B-B14F-4D97-AF65-F5344CB8AC3E}">
        <p14:creationId xmlns:p14="http://schemas.microsoft.com/office/powerpoint/2010/main" val="31839772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056" y="887240"/>
            <a:ext cx="7320293" cy="803449"/>
          </a:xfrm>
        </p:spPr>
        <p:txBody>
          <a:bodyPr>
            <a:normAutofit/>
          </a:bodyPr>
          <a:lstStyle/>
          <a:p>
            <a:r>
              <a:rPr lang="bs-Latn-BA" dirty="0" smtClean="0"/>
              <a:t>Provjera uređaja Čl. 54 ZAISP-a</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70368" y="2245260"/>
            <a:ext cx="3931869" cy="3367035"/>
          </a:xfrm>
        </p:spPr>
      </p:pic>
      <p:sp>
        <p:nvSpPr>
          <p:cNvPr id="4" name="Content Placeholder 3"/>
          <p:cNvSpPr>
            <a:spLocks noGrp="1"/>
          </p:cNvSpPr>
          <p:nvPr>
            <p:ph sz="half" idx="2"/>
          </p:nvPr>
        </p:nvSpPr>
        <p:spPr/>
        <p:txBody>
          <a:bodyPr>
            <a:normAutofit fontScale="70000" lnSpcReduction="20000"/>
          </a:bodyPr>
          <a:lstStyle/>
          <a:p>
            <a:r>
              <a:rPr lang="en-US" dirty="0"/>
              <a:t>(1) </a:t>
            </a:r>
            <a:r>
              <a:rPr lang="en-US" dirty="0" err="1"/>
              <a:t>Pogoni</a:t>
            </a:r>
            <a:r>
              <a:rPr lang="en-US" dirty="0"/>
              <a:t> </a:t>
            </a:r>
            <a:r>
              <a:rPr lang="en-US" dirty="0" err="1"/>
              <a:t>ili</a:t>
            </a:r>
            <a:r>
              <a:rPr lang="en-US" dirty="0"/>
              <a:t> </a:t>
            </a:r>
            <a:r>
              <a:rPr lang="en-US" dirty="0" err="1"/>
              <a:t>trgovine</a:t>
            </a:r>
            <a:r>
              <a:rPr lang="en-US" dirty="0"/>
              <a:t> </a:t>
            </a:r>
            <a:r>
              <a:rPr lang="en-US" dirty="0" err="1"/>
              <a:t>koje</a:t>
            </a:r>
            <a:r>
              <a:rPr lang="en-US" dirty="0"/>
              <a:t> </a:t>
            </a:r>
            <a:r>
              <a:rPr lang="en-US" dirty="0" err="1"/>
              <a:t>proizvode</a:t>
            </a:r>
            <a:r>
              <a:rPr lang="en-US" dirty="0"/>
              <a:t> </a:t>
            </a:r>
            <a:r>
              <a:rPr lang="en-US" dirty="0" err="1"/>
              <a:t>ili</a:t>
            </a:r>
            <a:r>
              <a:rPr lang="en-US" dirty="0"/>
              <a:t> </a:t>
            </a:r>
            <a:r>
              <a:rPr lang="en-US" dirty="0" err="1"/>
              <a:t>prodaju</a:t>
            </a:r>
            <a:r>
              <a:rPr lang="en-US" dirty="0"/>
              <a:t> </a:t>
            </a:r>
            <a:r>
              <a:rPr lang="en-US" dirty="0" err="1"/>
              <a:t>fonograme</a:t>
            </a:r>
            <a:r>
              <a:rPr lang="en-US" dirty="0"/>
              <a:t> </a:t>
            </a:r>
            <a:r>
              <a:rPr lang="en-US" dirty="0" err="1"/>
              <a:t>i</a:t>
            </a:r>
            <a:r>
              <a:rPr lang="en-US" dirty="0"/>
              <a:t> </a:t>
            </a:r>
            <a:r>
              <a:rPr lang="en-US" dirty="0" err="1"/>
              <a:t>videograme</a:t>
            </a:r>
            <a:r>
              <a:rPr lang="en-US" dirty="0"/>
              <a:t>, </a:t>
            </a:r>
            <a:r>
              <a:rPr lang="en-US" dirty="0" err="1"/>
              <a:t>uređaje</a:t>
            </a:r>
            <a:r>
              <a:rPr lang="en-US" dirty="0"/>
              <a:t> </a:t>
            </a:r>
            <a:r>
              <a:rPr lang="en-US" dirty="0" err="1"/>
              <a:t>za</a:t>
            </a:r>
            <a:r>
              <a:rPr lang="en-US" dirty="0"/>
              <a:t> </a:t>
            </a:r>
            <a:r>
              <a:rPr lang="en-US" dirty="0" err="1"/>
              <a:t>reproduciranje</a:t>
            </a:r>
            <a:r>
              <a:rPr lang="en-US" dirty="0"/>
              <a:t> </a:t>
            </a:r>
            <a:r>
              <a:rPr lang="en-US" dirty="0" err="1"/>
              <a:t>ili</a:t>
            </a:r>
            <a:r>
              <a:rPr lang="en-US" dirty="0"/>
              <a:t> </a:t>
            </a:r>
            <a:r>
              <a:rPr lang="en-US" dirty="0" err="1"/>
              <a:t>javno</a:t>
            </a:r>
            <a:r>
              <a:rPr lang="en-US" dirty="0"/>
              <a:t> </a:t>
            </a:r>
            <a:r>
              <a:rPr lang="en-US" dirty="0" err="1"/>
              <a:t>saopćavanje</a:t>
            </a:r>
            <a:r>
              <a:rPr lang="en-US" dirty="0"/>
              <a:t> </a:t>
            </a:r>
            <a:r>
              <a:rPr lang="en-US" dirty="0" err="1"/>
              <a:t>fonograma</a:t>
            </a:r>
            <a:r>
              <a:rPr lang="en-US" dirty="0"/>
              <a:t> </a:t>
            </a:r>
            <a:r>
              <a:rPr lang="en-US" dirty="0" err="1"/>
              <a:t>i</a:t>
            </a:r>
            <a:r>
              <a:rPr lang="en-US" dirty="0"/>
              <a:t> </a:t>
            </a:r>
            <a:r>
              <a:rPr lang="en-US" dirty="0" err="1"/>
              <a:t>videograma</a:t>
            </a:r>
            <a:r>
              <a:rPr lang="en-US" dirty="0"/>
              <a:t> </a:t>
            </a:r>
            <a:r>
              <a:rPr lang="en-US" dirty="0" err="1"/>
              <a:t>ili</a:t>
            </a:r>
            <a:r>
              <a:rPr lang="en-US" dirty="0"/>
              <a:t> </a:t>
            </a:r>
            <a:r>
              <a:rPr lang="en-US" dirty="0" err="1"/>
              <a:t>uređaje</a:t>
            </a:r>
            <a:r>
              <a:rPr lang="en-US" dirty="0"/>
              <a:t> </a:t>
            </a:r>
            <a:r>
              <a:rPr lang="en-US" dirty="0" err="1"/>
              <a:t>za</a:t>
            </a:r>
            <a:r>
              <a:rPr lang="en-US" dirty="0"/>
              <a:t> </a:t>
            </a:r>
            <a:r>
              <a:rPr lang="en-US" dirty="0" err="1"/>
              <a:t>prijem</a:t>
            </a:r>
            <a:r>
              <a:rPr lang="en-US" dirty="0"/>
              <a:t> </a:t>
            </a:r>
            <a:r>
              <a:rPr lang="en-US" dirty="0" err="1"/>
              <a:t>zvuka</a:t>
            </a:r>
            <a:r>
              <a:rPr lang="en-US" dirty="0"/>
              <a:t> </a:t>
            </a:r>
            <a:r>
              <a:rPr lang="en-US" dirty="0" err="1"/>
              <a:t>i</a:t>
            </a:r>
            <a:r>
              <a:rPr lang="en-US" dirty="0"/>
              <a:t> </a:t>
            </a:r>
            <a:r>
              <a:rPr lang="en-US" dirty="0" err="1"/>
              <a:t>slike</a:t>
            </a:r>
            <a:r>
              <a:rPr lang="en-US" dirty="0"/>
              <a:t>, </a:t>
            </a:r>
            <a:r>
              <a:rPr lang="en-US" dirty="0" err="1"/>
              <a:t>kao</a:t>
            </a:r>
            <a:r>
              <a:rPr lang="en-US" dirty="0"/>
              <a:t> </a:t>
            </a:r>
            <a:r>
              <a:rPr lang="en-US" dirty="0" err="1"/>
              <a:t>i</a:t>
            </a:r>
            <a:r>
              <a:rPr lang="en-US" dirty="0"/>
              <a:t> </a:t>
            </a:r>
            <a:r>
              <a:rPr lang="en-US" dirty="0" err="1"/>
              <a:t>radnje</a:t>
            </a:r>
            <a:r>
              <a:rPr lang="en-US" dirty="0"/>
              <a:t> u </a:t>
            </a:r>
            <a:r>
              <a:rPr lang="en-US" dirty="0" err="1"/>
              <a:t>kojima</a:t>
            </a:r>
            <a:r>
              <a:rPr lang="en-US" dirty="0"/>
              <a:t> se </a:t>
            </a:r>
            <a:r>
              <a:rPr lang="en-US" dirty="0" err="1"/>
              <a:t>popravljaju</a:t>
            </a:r>
            <a:r>
              <a:rPr lang="en-US" dirty="0"/>
              <a:t> </a:t>
            </a:r>
            <a:r>
              <a:rPr lang="en-US" dirty="0" err="1"/>
              <a:t>takvi</a:t>
            </a:r>
            <a:r>
              <a:rPr lang="en-US" dirty="0"/>
              <a:t> </a:t>
            </a:r>
            <a:r>
              <a:rPr lang="en-US" dirty="0" err="1"/>
              <a:t>uređaji</a:t>
            </a:r>
            <a:r>
              <a:rPr lang="en-US" dirty="0"/>
              <a:t> </a:t>
            </a:r>
            <a:r>
              <a:rPr lang="en-US" dirty="0" err="1"/>
              <a:t>mogu</a:t>
            </a:r>
            <a:r>
              <a:rPr lang="en-US" dirty="0"/>
              <a:t> </a:t>
            </a:r>
            <a:r>
              <a:rPr lang="en-US" dirty="0" err="1"/>
              <a:t>slobodno</a:t>
            </a:r>
            <a:r>
              <a:rPr lang="en-US" dirty="0"/>
              <a:t> </a:t>
            </a:r>
            <a:r>
              <a:rPr lang="en-US" dirty="0" err="1"/>
              <a:t>reproducirati</a:t>
            </a:r>
            <a:r>
              <a:rPr lang="en-US" dirty="0"/>
              <a:t> </a:t>
            </a:r>
            <a:r>
              <a:rPr lang="en-US" dirty="0" err="1"/>
              <a:t>i</a:t>
            </a:r>
            <a:r>
              <a:rPr lang="en-US" dirty="0"/>
              <a:t> </a:t>
            </a:r>
            <a:r>
              <a:rPr lang="en-US" dirty="0" err="1"/>
              <a:t>javno</a:t>
            </a:r>
            <a:r>
              <a:rPr lang="en-US" dirty="0"/>
              <a:t> </a:t>
            </a:r>
            <a:r>
              <a:rPr lang="en-US" dirty="0" err="1"/>
              <a:t>saopćavati</a:t>
            </a:r>
            <a:r>
              <a:rPr lang="en-US" dirty="0"/>
              <a:t> </a:t>
            </a:r>
            <a:r>
              <a:rPr lang="en-US" dirty="0" err="1"/>
              <a:t>autorska</a:t>
            </a:r>
            <a:r>
              <a:rPr lang="en-US" dirty="0"/>
              <a:t> </a:t>
            </a:r>
            <a:r>
              <a:rPr lang="en-US" dirty="0" err="1"/>
              <a:t>djela</a:t>
            </a:r>
            <a:r>
              <a:rPr lang="en-US" dirty="0"/>
              <a:t> u </a:t>
            </a:r>
            <a:r>
              <a:rPr lang="en-US" dirty="0" err="1"/>
              <a:t>obimu</a:t>
            </a:r>
            <a:r>
              <a:rPr lang="en-US" dirty="0"/>
              <a:t> </a:t>
            </a:r>
            <a:r>
              <a:rPr lang="en-US" dirty="0" err="1"/>
              <a:t>koji</a:t>
            </a:r>
            <a:r>
              <a:rPr lang="en-US" dirty="0"/>
              <a:t> je </a:t>
            </a:r>
            <a:r>
              <a:rPr lang="en-US" dirty="0" err="1"/>
              <a:t>potreban</a:t>
            </a:r>
            <a:r>
              <a:rPr lang="en-US" dirty="0"/>
              <a:t> da se </a:t>
            </a:r>
            <a:r>
              <a:rPr lang="en-US" dirty="0" err="1"/>
              <a:t>provjeri</a:t>
            </a:r>
            <a:r>
              <a:rPr lang="en-US" dirty="0"/>
              <a:t> </a:t>
            </a:r>
            <a:r>
              <a:rPr lang="en-US" dirty="0" err="1"/>
              <a:t>ispravno</a:t>
            </a:r>
            <a:r>
              <a:rPr lang="en-US" dirty="0"/>
              <a:t> </a:t>
            </a:r>
            <a:r>
              <a:rPr lang="en-US" dirty="0" err="1"/>
              <a:t>funkcioniranje</a:t>
            </a:r>
            <a:r>
              <a:rPr lang="en-US" dirty="0"/>
              <a:t> </a:t>
            </a:r>
            <a:r>
              <a:rPr lang="en-US" dirty="0" err="1"/>
              <a:t>tih</a:t>
            </a:r>
            <a:r>
              <a:rPr lang="en-US" dirty="0"/>
              <a:t> </a:t>
            </a:r>
            <a:r>
              <a:rPr lang="en-US" dirty="0" err="1"/>
              <a:t>predmeta</a:t>
            </a:r>
            <a:r>
              <a:rPr lang="en-US" dirty="0"/>
              <a:t> </a:t>
            </a:r>
            <a:r>
              <a:rPr lang="en-US" dirty="0" err="1"/>
              <a:t>pri</a:t>
            </a:r>
            <a:r>
              <a:rPr lang="en-US" dirty="0"/>
              <a:t> </a:t>
            </a:r>
            <a:r>
              <a:rPr lang="en-US" dirty="0" err="1"/>
              <a:t>proizvodnji</a:t>
            </a:r>
            <a:r>
              <a:rPr lang="en-US" dirty="0"/>
              <a:t> </a:t>
            </a:r>
            <a:r>
              <a:rPr lang="en-US" dirty="0" err="1"/>
              <a:t>ili</a:t>
            </a:r>
            <a:r>
              <a:rPr lang="en-US" dirty="0"/>
              <a:t> </a:t>
            </a:r>
            <a:r>
              <a:rPr lang="en-US" dirty="0" err="1"/>
              <a:t>direktnoj</a:t>
            </a:r>
            <a:r>
              <a:rPr lang="en-US" dirty="0"/>
              <a:t> </a:t>
            </a:r>
            <a:r>
              <a:rPr lang="en-US" dirty="0" err="1"/>
              <a:t>prodaji</a:t>
            </a:r>
            <a:r>
              <a:rPr lang="en-US" dirty="0"/>
              <a:t> </a:t>
            </a:r>
            <a:r>
              <a:rPr lang="en-US" dirty="0" err="1"/>
              <a:t>kupcima</a:t>
            </a:r>
            <a:r>
              <a:rPr lang="en-US" dirty="0"/>
              <a:t> </a:t>
            </a:r>
            <a:r>
              <a:rPr lang="en-US" dirty="0" err="1"/>
              <a:t>ili</a:t>
            </a:r>
            <a:r>
              <a:rPr lang="en-US" dirty="0"/>
              <a:t> </a:t>
            </a:r>
            <a:r>
              <a:rPr lang="en-US" dirty="0" err="1"/>
              <a:t>za</a:t>
            </a:r>
            <a:r>
              <a:rPr lang="en-US" dirty="0"/>
              <a:t> </a:t>
            </a:r>
            <a:r>
              <a:rPr lang="en-US" dirty="0" err="1"/>
              <a:t>njihov</a:t>
            </a:r>
            <a:r>
              <a:rPr lang="en-US" dirty="0"/>
              <a:t> </a:t>
            </a:r>
            <a:r>
              <a:rPr lang="en-US" dirty="0" err="1"/>
              <a:t>popravak</a:t>
            </a:r>
            <a:r>
              <a:rPr lang="en-US" dirty="0"/>
              <a:t>. </a:t>
            </a:r>
          </a:p>
          <a:p>
            <a:r>
              <a:rPr lang="en-US" dirty="0"/>
              <a:t>(2) </a:t>
            </a:r>
            <a:r>
              <a:rPr lang="en-US" dirty="0" err="1"/>
              <a:t>Snimci</a:t>
            </a:r>
            <a:r>
              <a:rPr lang="en-US" dirty="0"/>
              <a:t> </a:t>
            </a:r>
            <a:r>
              <a:rPr lang="en-US" dirty="0" err="1"/>
              <a:t>autorskih</a:t>
            </a:r>
            <a:r>
              <a:rPr lang="en-US" dirty="0"/>
              <a:t> </a:t>
            </a:r>
            <a:r>
              <a:rPr lang="en-US" dirty="0" err="1"/>
              <a:t>djela</a:t>
            </a:r>
            <a:r>
              <a:rPr lang="en-US" dirty="0"/>
              <a:t> </a:t>
            </a:r>
            <a:r>
              <a:rPr lang="en-US" dirty="0" err="1"/>
              <a:t>urađeni</a:t>
            </a:r>
            <a:r>
              <a:rPr lang="en-US" dirty="0"/>
              <a:t> </a:t>
            </a:r>
            <a:r>
              <a:rPr lang="en-US" dirty="0" err="1"/>
              <a:t>na</a:t>
            </a:r>
            <a:r>
              <a:rPr lang="en-US" dirty="0"/>
              <a:t> </a:t>
            </a:r>
            <a:r>
              <a:rPr lang="en-US" dirty="0" err="1"/>
              <a:t>osnovu</a:t>
            </a:r>
            <a:r>
              <a:rPr lang="en-US" dirty="0"/>
              <a:t> </a:t>
            </a:r>
            <a:r>
              <a:rPr lang="en-US" dirty="0" err="1"/>
              <a:t>odredbe</a:t>
            </a:r>
            <a:r>
              <a:rPr lang="en-US" dirty="0"/>
              <a:t> </a:t>
            </a:r>
            <a:r>
              <a:rPr lang="en-US" dirty="0" err="1"/>
              <a:t>stava</a:t>
            </a:r>
            <a:r>
              <a:rPr lang="en-US" dirty="0"/>
              <a:t> (1) </a:t>
            </a:r>
            <a:r>
              <a:rPr lang="en-US" dirty="0" err="1"/>
              <a:t>ovog</a:t>
            </a:r>
            <a:r>
              <a:rPr lang="en-US" dirty="0"/>
              <a:t> </a:t>
            </a:r>
            <a:r>
              <a:rPr lang="en-US" dirty="0" err="1"/>
              <a:t>člana</a:t>
            </a:r>
            <a:r>
              <a:rPr lang="en-US" dirty="0"/>
              <a:t> </a:t>
            </a:r>
            <a:r>
              <a:rPr lang="en-US" dirty="0" err="1"/>
              <a:t>moraju</a:t>
            </a:r>
            <a:r>
              <a:rPr lang="en-US" dirty="0"/>
              <a:t> se </a:t>
            </a:r>
            <a:r>
              <a:rPr lang="en-US" dirty="0" err="1"/>
              <a:t>bez</a:t>
            </a:r>
            <a:r>
              <a:rPr lang="en-US" dirty="0"/>
              <a:t> </a:t>
            </a:r>
            <a:r>
              <a:rPr lang="en-US" dirty="0" err="1"/>
              <a:t>odgađanja</a:t>
            </a:r>
            <a:r>
              <a:rPr lang="en-US" dirty="0"/>
              <a:t> </a:t>
            </a:r>
            <a:r>
              <a:rPr lang="en-US" dirty="0" err="1"/>
              <a:t>izbrisati</a:t>
            </a:r>
            <a:r>
              <a:rPr lang="en-US" dirty="0"/>
              <a:t>. </a:t>
            </a:r>
          </a:p>
          <a:p>
            <a:endParaRPr lang="en-US" dirty="0"/>
          </a:p>
        </p:txBody>
      </p:sp>
    </p:spTree>
    <p:extLst>
      <p:ext uri="{BB962C8B-B14F-4D97-AF65-F5344CB8AC3E}">
        <p14:creationId xmlns:p14="http://schemas.microsoft.com/office/powerpoint/2010/main" val="20482373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8645" y="3789040"/>
            <a:ext cx="6637468" cy="2448272"/>
          </a:xfrm>
        </p:spPr>
        <p:txBody>
          <a:bodyPr>
            <a:normAutofit fontScale="90000"/>
          </a:bodyPr>
          <a:lstStyle/>
          <a:p>
            <a:pPr algn="ctr"/>
            <a:r>
              <a:rPr lang="bs-Latn-BA" dirty="0" smtClean="0"/>
              <a:t>Autorsko pravo traje 70 godina nakon smrti autora. </a:t>
            </a:r>
            <a:endParaRPr lang="bs-Latn-BA" dirty="0"/>
          </a:p>
        </p:txBody>
      </p:sp>
      <p:sp>
        <p:nvSpPr>
          <p:cNvPr id="5" name="Text Placeholder 4"/>
          <p:cNvSpPr>
            <a:spLocks noGrp="1"/>
          </p:cNvSpPr>
          <p:nvPr>
            <p:ph type="body" idx="1"/>
          </p:nvPr>
        </p:nvSpPr>
        <p:spPr>
          <a:xfrm flipV="1">
            <a:off x="1258645" y="6858000"/>
            <a:ext cx="6637467" cy="387424"/>
          </a:xfrm>
        </p:spPr>
        <p:txBody>
          <a:bodyPr>
            <a:normAutofit lnSpcReduction="10000"/>
          </a:bodyPr>
          <a:lstStyle/>
          <a:p>
            <a:endParaRPr lang="bs-Latn-BA"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600" y="1066927"/>
            <a:ext cx="7959397" cy="2938137"/>
          </a:xfrm>
          <a:prstGeom prst="rect">
            <a:avLst/>
          </a:prstGeom>
        </p:spPr>
      </p:pic>
    </p:spTree>
    <p:extLst>
      <p:ext uri="{BB962C8B-B14F-4D97-AF65-F5344CB8AC3E}">
        <p14:creationId xmlns:p14="http://schemas.microsoft.com/office/powerpoint/2010/main" val="2417247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3888" y="2100403"/>
            <a:ext cx="7886700" cy="4318503"/>
          </a:xfrm>
        </p:spPr>
        <p:txBody>
          <a:bodyPr>
            <a:normAutofit/>
          </a:bodyPr>
          <a:lstStyle/>
          <a:p>
            <a:r>
              <a:rPr lang="en-US" sz="2800" i="1" dirty="0"/>
              <a:t>(1) </a:t>
            </a:r>
            <a:r>
              <a:rPr lang="en-US" sz="2800" i="1" dirty="0" err="1"/>
              <a:t>Autorska</a:t>
            </a:r>
            <a:r>
              <a:rPr lang="en-US" sz="2800" i="1" dirty="0"/>
              <a:t> </a:t>
            </a:r>
            <a:r>
              <a:rPr lang="en-US" sz="2800" i="1" dirty="0" err="1"/>
              <a:t>imovinska</a:t>
            </a:r>
            <a:r>
              <a:rPr lang="en-US" sz="2800" i="1" dirty="0"/>
              <a:t> </a:t>
            </a:r>
            <a:r>
              <a:rPr lang="en-US" sz="2800" i="1" dirty="0" err="1"/>
              <a:t>prava</a:t>
            </a:r>
            <a:r>
              <a:rPr lang="en-US" sz="2800" i="1" dirty="0"/>
              <a:t> </a:t>
            </a:r>
            <a:r>
              <a:rPr lang="en-US" sz="2800" i="1" dirty="0" err="1"/>
              <a:t>sadrže</a:t>
            </a:r>
            <a:r>
              <a:rPr lang="en-US" sz="2800" i="1" dirty="0"/>
              <a:t> </a:t>
            </a:r>
            <a:r>
              <a:rPr lang="en-US" sz="2800" i="1" dirty="0" err="1"/>
              <a:t>isključivo</a:t>
            </a:r>
            <a:r>
              <a:rPr lang="en-US" sz="2800" i="1" dirty="0"/>
              <a:t> </a:t>
            </a:r>
            <a:r>
              <a:rPr lang="en-US" sz="2800" i="1" dirty="0" err="1"/>
              <a:t>ovlaštenje</a:t>
            </a:r>
            <a:r>
              <a:rPr lang="en-US" sz="2800" i="1" dirty="0"/>
              <a:t> </a:t>
            </a:r>
            <a:r>
              <a:rPr lang="en-US" sz="2800" i="1" dirty="0" err="1"/>
              <a:t>autora</a:t>
            </a:r>
            <a:r>
              <a:rPr lang="en-US" sz="2800" i="1" dirty="0"/>
              <a:t> da </a:t>
            </a:r>
            <a:r>
              <a:rPr lang="en-US" sz="2800" i="1" dirty="0" err="1"/>
              <a:t>zabrani</a:t>
            </a:r>
            <a:r>
              <a:rPr lang="en-US" sz="2800" i="1" dirty="0"/>
              <a:t> </a:t>
            </a:r>
            <a:r>
              <a:rPr lang="en-US" sz="2800" i="1" dirty="0" err="1"/>
              <a:t>ili</a:t>
            </a:r>
            <a:r>
              <a:rPr lang="en-US" sz="2800" i="1" dirty="0"/>
              <a:t> </a:t>
            </a:r>
            <a:r>
              <a:rPr lang="en-US" sz="2800" i="1" dirty="0" err="1"/>
              <a:t>dozvoli</a:t>
            </a:r>
            <a:r>
              <a:rPr lang="en-US" sz="2800" i="1" dirty="0"/>
              <a:t> </a:t>
            </a:r>
            <a:r>
              <a:rPr lang="en-US" sz="2800" i="1" dirty="0" err="1"/>
              <a:t>iskorištavanje</a:t>
            </a:r>
            <a:r>
              <a:rPr lang="en-US" sz="2800" i="1" dirty="0"/>
              <a:t> </a:t>
            </a:r>
            <a:r>
              <a:rPr lang="en-US" sz="2800" i="1" dirty="0" err="1"/>
              <a:t>svog</a:t>
            </a:r>
            <a:r>
              <a:rPr lang="en-US" sz="2800" i="1" dirty="0"/>
              <a:t> </a:t>
            </a:r>
            <a:r>
              <a:rPr lang="en-US" sz="2800" i="1" dirty="0" err="1"/>
              <a:t>djela</a:t>
            </a:r>
            <a:r>
              <a:rPr lang="en-US" sz="2800" i="1" dirty="0"/>
              <a:t> </a:t>
            </a:r>
            <a:r>
              <a:rPr lang="en-US" sz="2800" i="1" dirty="0" err="1"/>
              <a:t>i</a:t>
            </a:r>
            <a:r>
              <a:rPr lang="en-US" sz="2800" i="1" dirty="0"/>
              <a:t> </a:t>
            </a:r>
            <a:r>
              <a:rPr lang="en-US" sz="2800" i="1" dirty="0" err="1"/>
              <a:t>primjeraka</a:t>
            </a:r>
            <a:r>
              <a:rPr lang="en-US" sz="2800" i="1" dirty="0"/>
              <a:t> tog </a:t>
            </a:r>
            <a:r>
              <a:rPr lang="en-US" sz="2800" i="1" dirty="0" err="1"/>
              <a:t>djela</a:t>
            </a:r>
            <a:r>
              <a:rPr lang="en-US" sz="2800" i="1" dirty="0"/>
              <a:t>, </a:t>
            </a:r>
            <a:r>
              <a:rPr lang="en-US" sz="2800" i="1" dirty="0" err="1"/>
              <a:t>ako</a:t>
            </a:r>
            <a:r>
              <a:rPr lang="en-US" sz="2800" i="1" dirty="0"/>
              <a:t> </a:t>
            </a:r>
            <a:r>
              <a:rPr lang="en-US" sz="2800" i="1" dirty="0" err="1"/>
              <a:t>ovim</a:t>
            </a:r>
            <a:r>
              <a:rPr lang="en-US" sz="2800" i="1" dirty="0"/>
              <a:t> </a:t>
            </a:r>
            <a:r>
              <a:rPr lang="en-US" sz="2800" i="1" dirty="0" err="1"/>
              <a:t>Zakonom</a:t>
            </a:r>
            <a:r>
              <a:rPr lang="en-US" sz="2800" i="1" dirty="0"/>
              <a:t> </a:t>
            </a:r>
            <a:r>
              <a:rPr lang="en-US" sz="2800" i="1" dirty="0" err="1"/>
              <a:t>nije</a:t>
            </a:r>
            <a:r>
              <a:rPr lang="en-US" sz="2800" i="1" dirty="0"/>
              <a:t> </a:t>
            </a:r>
            <a:r>
              <a:rPr lang="en-US" sz="2800" i="1" dirty="0" err="1"/>
              <a:t>drugačije</a:t>
            </a:r>
            <a:r>
              <a:rPr lang="en-US" sz="2800" i="1" dirty="0"/>
              <a:t> </a:t>
            </a:r>
            <a:r>
              <a:rPr lang="en-US" sz="2800" i="1" dirty="0" err="1"/>
              <a:t>određeno</a:t>
            </a:r>
            <a:r>
              <a:rPr lang="en-US" sz="2800" i="1" dirty="0"/>
              <a:t>. </a:t>
            </a:r>
            <a:br>
              <a:rPr lang="en-US" sz="2800" i="1" dirty="0"/>
            </a:br>
            <a:r>
              <a:rPr lang="en-US" sz="2800" i="1" u="sng" dirty="0"/>
              <a:t>(2) </a:t>
            </a:r>
            <a:r>
              <a:rPr lang="en-US" sz="2800" i="1" u="sng" dirty="0" err="1"/>
              <a:t>Drugo</a:t>
            </a:r>
            <a:r>
              <a:rPr lang="en-US" sz="2800" i="1" u="sng" dirty="0"/>
              <a:t> lice </a:t>
            </a:r>
            <a:r>
              <a:rPr lang="en-US" sz="2800" i="1" u="sng" dirty="0" err="1"/>
              <a:t>može</a:t>
            </a:r>
            <a:r>
              <a:rPr lang="en-US" sz="2800" i="1" u="sng" dirty="0"/>
              <a:t> </a:t>
            </a:r>
            <a:r>
              <a:rPr lang="en-US" sz="2800" i="1" u="sng" dirty="0" err="1"/>
              <a:t>iskorištavati</a:t>
            </a:r>
            <a:r>
              <a:rPr lang="en-US" sz="2800" i="1" u="sng" dirty="0"/>
              <a:t> </a:t>
            </a:r>
            <a:r>
              <a:rPr lang="en-US" sz="2800" i="1" u="sng" dirty="0" err="1"/>
              <a:t>autorsko</a:t>
            </a:r>
            <a:r>
              <a:rPr lang="en-US" sz="2800" i="1" u="sng" dirty="0"/>
              <a:t> </a:t>
            </a:r>
            <a:r>
              <a:rPr lang="en-US" sz="2800" i="1" u="sng" dirty="0" err="1"/>
              <a:t>djelo</a:t>
            </a:r>
            <a:r>
              <a:rPr lang="en-US" sz="2800" i="1" u="sng" dirty="0"/>
              <a:t> </a:t>
            </a:r>
            <a:r>
              <a:rPr lang="en-US" sz="2800" i="1" u="sng" dirty="0" err="1"/>
              <a:t>samo</a:t>
            </a:r>
            <a:r>
              <a:rPr lang="en-US" sz="2800" i="1" u="sng" dirty="0"/>
              <a:t> s </a:t>
            </a:r>
            <a:r>
              <a:rPr lang="en-US" sz="2800" i="1" u="sng" dirty="0" err="1"/>
              <a:t>dozvolom</a:t>
            </a:r>
            <a:r>
              <a:rPr lang="en-US" sz="2800" i="1" u="sng" dirty="0"/>
              <a:t> </a:t>
            </a:r>
            <a:r>
              <a:rPr lang="en-US" sz="2800" i="1" u="sng" dirty="0" err="1"/>
              <a:t>autora</a:t>
            </a:r>
            <a:r>
              <a:rPr lang="en-US" sz="2800" i="1" u="sng" dirty="0"/>
              <a:t>, </a:t>
            </a:r>
            <a:r>
              <a:rPr lang="en-US" sz="2800" i="1" u="sng" dirty="0" err="1"/>
              <a:t>osim</a:t>
            </a:r>
            <a:r>
              <a:rPr lang="en-US" sz="2800" i="1" u="sng" dirty="0"/>
              <a:t> </a:t>
            </a:r>
            <a:r>
              <a:rPr lang="en-US" sz="2800" i="1" u="sng" dirty="0" err="1"/>
              <a:t>ako</a:t>
            </a:r>
            <a:r>
              <a:rPr lang="en-US" sz="2800" i="1" u="sng" dirty="0"/>
              <a:t> </a:t>
            </a:r>
            <a:r>
              <a:rPr lang="en-US" sz="2800" i="1" u="sng" dirty="0" err="1"/>
              <a:t>ovim</a:t>
            </a:r>
            <a:r>
              <a:rPr lang="en-US" sz="2800" i="1" u="sng" dirty="0"/>
              <a:t> </a:t>
            </a:r>
            <a:r>
              <a:rPr lang="en-US" sz="2800" i="1" u="sng" dirty="0" err="1"/>
              <a:t>Zakonom</a:t>
            </a:r>
            <a:r>
              <a:rPr lang="en-US" sz="2800" i="1" u="sng" dirty="0"/>
              <a:t> </a:t>
            </a:r>
            <a:r>
              <a:rPr lang="en-US" sz="2800" i="1" u="sng" dirty="0" err="1"/>
              <a:t>nije</a:t>
            </a:r>
            <a:r>
              <a:rPr lang="en-US" sz="2800" i="1" u="sng" dirty="0"/>
              <a:t> </a:t>
            </a:r>
            <a:r>
              <a:rPr lang="en-US" sz="2800" i="1" u="sng" dirty="0" err="1"/>
              <a:t>drugačije</a:t>
            </a:r>
            <a:r>
              <a:rPr lang="en-US" sz="2800" i="1" u="sng" dirty="0"/>
              <a:t> </a:t>
            </a:r>
            <a:r>
              <a:rPr lang="en-US" sz="2800" i="1" u="sng" dirty="0" err="1"/>
              <a:t>određeno</a:t>
            </a:r>
            <a:r>
              <a:rPr lang="en-US" sz="2800" i="1" u="sng" dirty="0"/>
              <a:t>. </a:t>
            </a:r>
            <a:r>
              <a:rPr lang="en-US" sz="2800" i="1" dirty="0"/>
              <a:t/>
            </a:r>
            <a:br>
              <a:rPr lang="en-US" sz="2800" i="1" dirty="0"/>
            </a:br>
            <a:r>
              <a:rPr lang="en-US" sz="2800" i="1" dirty="0"/>
              <a:t>(3) </a:t>
            </a:r>
            <a:r>
              <a:rPr lang="en-US" sz="2800" i="1" dirty="0" err="1"/>
              <a:t>Za</a:t>
            </a:r>
            <a:r>
              <a:rPr lang="en-US" sz="2800" i="1" dirty="0"/>
              <a:t> </a:t>
            </a:r>
            <a:r>
              <a:rPr lang="en-US" sz="2800" i="1" dirty="0" err="1"/>
              <a:t>svaki</a:t>
            </a:r>
            <a:r>
              <a:rPr lang="en-US" sz="2800" i="1" dirty="0"/>
              <a:t> </a:t>
            </a:r>
            <a:r>
              <a:rPr lang="en-US" sz="2800" i="1" dirty="0" err="1"/>
              <a:t>oblik</a:t>
            </a:r>
            <a:r>
              <a:rPr lang="en-US" sz="2800" i="1" dirty="0"/>
              <a:t> </a:t>
            </a:r>
            <a:r>
              <a:rPr lang="en-US" sz="2800" i="1" dirty="0" err="1"/>
              <a:t>iskorištavanja</a:t>
            </a:r>
            <a:r>
              <a:rPr lang="en-US" sz="2800" i="1" dirty="0"/>
              <a:t> </a:t>
            </a:r>
            <a:r>
              <a:rPr lang="en-US" sz="2800" i="1" dirty="0" err="1"/>
              <a:t>autorskog</a:t>
            </a:r>
            <a:r>
              <a:rPr lang="en-US" sz="2800" i="1" dirty="0"/>
              <a:t> </a:t>
            </a:r>
            <a:r>
              <a:rPr lang="en-US" sz="2800" i="1" dirty="0" err="1"/>
              <a:t>djela</a:t>
            </a:r>
            <a:r>
              <a:rPr lang="en-US" sz="2800" i="1" dirty="0"/>
              <a:t> od </a:t>
            </a:r>
            <a:r>
              <a:rPr lang="en-US" sz="2800" i="1" dirty="0" err="1"/>
              <a:t>drugog</a:t>
            </a:r>
            <a:r>
              <a:rPr lang="en-US" sz="2800" i="1" dirty="0"/>
              <a:t> </a:t>
            </a:r>
            <a:r>
              <a:rPr lang="en-US" sz="2800" i="1" dirty="0" err="1"/>
              <a:t>lica</a:t>
            </a:r>
            <a:r>
              <a:rPr lang="en-US" sz="2800" i="1" dirty="0"/>
              <a:t> </a:t>
            </a:r>
            <a:r>
              <a:rPr lang="en-US" sz="2800" i="1" dirty="0" err="1"/>
              <a:t>autoru</a:t>
            </a:r>
            <a:r>
              <a:rPr lang="en-US" sz="2800" i="1" dirty="0"/>
              <a:t> </a:t>
            </a:r>
            <a:r>
              <a:rPr lang="en-US" sz="2800" i="1" dirty="0" err="1"/>
              <a:t>pripada</a:t>
            </a:r>
            <a:r>
              <a:rPr lang="en-US" sz="2800" i="1" dirty="0"/>
              <a:t> </a:t>
            </a:r>
            <a:r>
              <a:rPr lang="en-US" sz="2800" i="1" dirty="0" err="1"/>
              <a:t>posebna</a:t>
            </a:r>
            <a:r>
              <a:rPr lang="en-US" sz="2800" i="1" dirty="0"/>
              <a:t> </a:t>
            </a:r>
            <a:r>
              <a:rPr lang="en-US" sz="2800" i="1" dirty="0" err="1"/>
              <a:t>naknada</a:t>
            </a:r>
            <a:r>
              <a:rPr lang="en-US" sz="2800" i="1" dirty="0"/>
              <a:t>, </a:t>
            </a:r>
            <a:r>
              <a:rPr lang="en-US" sz="2800" i="1" dirty="0" err="1"/>
              <a:t>osim</a:t>
            </a:r>
            <a:r>
              <a:rPr lang="en-US" sz="2800" i="1" dirty="0"/>
              <a:t> </a:t>
            </a:r>
            <a:r>
              <a:rPr lang="en-US" sz="2800" i="1" dirty="0" err="1"/>
              <a:t>ako</a:t>
            </a:r>
            <a:r>
              <a:rPr lang="en-US" sz="2800" i="1" dirty="0"/>
              <a:t> </a:t>
            </a:r>
            <a:r>
              <a:rPr lang="en-US" sz="2800" i="1" dirty="0" err="1"/>
              <a:t>ovim</a:t>
            </a:r>
            <a:r>
              <a:rPr lang="en-US" sz="2800" i="1" dirty="0"/>
              <a:t> </a:t>
            </a:r>
            <a:r>
              <a:rPr lang="en-US" sz="2800" i="1" dirty="0" err="1"/>
              <a:t>Zakonom</a:t>
            </a:r>
            <a:r>
              <a:rPr lang="en-US" sz="2800" i="1" dirty="0"/>
              <a:t> </a:t>
            </a:r>
            <a:r>
              <a:rPr lang="en-US" sz="2800" i="1" dirty="0" err="1"/>
              <a:t>ili</a:t>
            </a:r>
            <a:r>
              <a:rPr lang="en-US" sz="2800" i="1" dirty="0"/>
              <a:t> </a:t>
            </a:r>
            <a:r>
              <a:rPr lang="en-US" sz="2800" i="1" dirty="0" err="1"/>
              <a:t>ugovorom</a:t>
            </a:r>
            <a:r>
              <a:rPr lang="en-US" sz="2800" i="1" dirty="0"/>
              <a:t> </a:t>
            </a:r>
            <a:r>
              <a:rPr lang="en-US" sz="2800" i="1" dirty="0" err="1"/>
              <a:t>nije</a:t>
            </a:r>
            <a:r>
              <a:rPr lang="en-US" sz="2800" i="1" dirty="0"/>
              <a:t> </a:t>
            </a:r>
            <a:r>
              <a:rPr lang="en-US" sz="2800" i="1" dirty="0" err="1"/>
              <a:t>drugačije</a:t>
            </a:r>
            <a:r>
              <a:rPr lang="en-US" sz="2800" i="1" dirty="0"/>
              <a:t> </a:t>
            </a:r>
            <a:r>
              <a:rPr lang="en-US" sz="2800" i="1" dirty="0" err="1"/>
              <a:t>određeno</a:t>
            </a:r>
            <a:r>
              <a:rPr lang="en-US" sz="2800" i="1" dirty="0"/>
              <a:t>. </a:t>
            </a:r>
            <a:endParaRPr lang="en-US" sz="7200" i="1" dirty="0"/>
          </a:p>
        </p:txBody>
      </p:sp>
      <p:sp>
        <p:nvSpPr>
          <p:cNvPr id="8" name="Text Placeholder 7"/>
          <p:cNvSpPr>
            <a:spLocks noGrp="1"/>
          </p:cNvSpPr>
          <p:nvPr>
            <p:ph type="body" idx="1"/>
          </p:nvPr>
        </p:nvSpPr>
        <p:spPr>
          <a:xfrm>
            <a:off x="415658" y="1113576"/>
            <a:ext cx="7886700" cy="757160"/>
          </a:xfrm>
        </p:spPr>
        <p:txBody>
          <a:bodyPr/>
          <a:lstStyle/>
          <a:p>
            <a:pPr algn="ctr"/>
            <a:r>
              <a:rPr lang="bs-Latn-BA" dirty="0" smtClean="0"/>
              <a:t>Član 20 st. 1-3 Zakona o autorskom i srodnim pravima (Službeni glasnik Bosne i Hercegovine broj 63/2010)</a:t>
            </a:r>
            <a:endParaRPr lang="en-US" dirty="0"/>
          </a:p>
        </p:txBody>
      </p:sp>
    </p:spTree>
    <p:extLst>
      <p:ext uri="{BB962C8B-B14F-4D97-AF65-F5344CB8AC3E}">
        <p14:creationId xmlns:p14="http://schemas.microsoft.com/office/powerpoint/2010/main" val="34865110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85592" y="787651"/>
            <a:ext cx="7229758" cy="903038"/>
          </a:xfrm>
        </p:spPr>
        <p:txBody>
          <a:bodyPr/>
          <a:lstStyle/>
          <a:p>
            <a:r>
              <a:rPr lang="bs-Latn-BA" dirty="0" smtClean="0"/>
              <a:t>Trajanje autorskog prava</a:t>
            </a:r>
            <a:endParaRPr lang="en-US" dirty="0"/>
          </a:p>
        </p:txBody>
      </p:sp>
      <p:sp>
        <p:nvSpPr>
          <p:cNvPr id="5" name="Content Placeholder 4"/>
          <p:cNvSpPr>
            <a:spLocks noGrp="1"/>
          </p:cNvSpPr>
          <p:nvPr>
            <p:ph sz="half" idx="1"/>
          </p:nvPr>
        </p:nvSpPr>
        <p:spPr/>
        <p:txBody>
          <a:bodyPr>
            <a:normAutofit fontScale="92500" lnSpcReduction="10000"/>
          </a:bodyPr>
          <a:lstStyle/>
          <a:p>
            <a:r>
              <a:rPr lang="bs-Latn-BA" dirty="0" smtClean="0"/>
              <a:t>Koautora – Čl. 56 ZAISP-a</a:t>
            </a:r>
          </a:p>
          <a:p>
            <a:r>
              <a:rPr lang="bs-Latn-BA" dirty="0" smtClean="0"/>
              <a:t>Kod anonimnih i pseudonimnih djela - Čl. 57 ZAISP-a</a:t>
            </a:r>
          </a:p>
          <a:p>
            <a:r>
              <a:rPr lang="bs-Latn-BA" dirty="0" smtClean="0"/>
              <a:t>Kolektivna djela – Čl. 58 ZAISP-a</a:t>
            </a:r>
          </a:p>
          <a:p>
            <a:r>
              <a:rPr lang="bs-Latn-BA" dirty="0" smtClean="0"/>
              <a:t>Djela u nastavcima  - Čl. 59 ZAISP-a</a:t>
            </a:r>
          </a:p>
          <a:p>
            <a:r>
              <a:rPr lang="bs-Latn-BA" dirty="0" smtClean="0"/>
              <a:t>Zbirke – Čl. 60 ZAISP-a</a:t>
            </a:r>
          </a:p>
          <a:p>
            <a:r>
              <a:rPr lang="bs-Latn-BA" dirty="0" smtClean="0"/>
              <a:t>Pravo pokajanja – Čl. 61 ZAISP-a</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96875" y="1534412"/>
            <a:ext cx="3251656" cy="4643463"/>
          </a:xfrm>
        </p:spPr>
      </p:pic>
    </p:spTree>
    <p:extLst>
      <p:ext uri="{BB962C8B-B14F-4D97-AF65-F5344CB8AC3E}">
        <p14:creationId xmlns:p14="http://schemas.microsoft.com/office/powerpoint/2010/main" val="42098539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522" y="896293"/>
            <a:ext cx="7410827" cy="794396"/>
          </a:xfrm>
        </p:spPr>
        <p:txBody>
          <a:bodyPr>
            <a:normAutofit/>
          </a:bodyPr>
          <a:lstStyle/>
          <a:p>
            <a:r>
              <a:rPr lang="bs-Latn-BA" dirty="0" smtClean="0"/>
              <a:t>Računanje rokova Čl. 62 ZAISP-a</a:t>
            </a:r>
            <a:endParaRPr lang="en-US" dirty="0"/>
          </a:p>
        </p:txBody>
      </p:sp>
      <p:sp>
        <p:nvSpPr>
          <p:cNvPr id="5" name="Content Placeholder 4"/>
          <p:cNvSpPr>
            <a:spLocks noGrp="1"/>
          </p:cNvSpPr>
          <p:nvPr>
            <p:ph idx="1"/>
          </p:nvPr>
        </p:nvSpPr>
        <p:spPr/>
        <p:txBody>
          <a:bodyPr/>
          <a:lstStyle/>
          <a:p>
            <a:r>
              <a:rPr lang="en-US" sz="2400" dirty="0"/>
              <a:t>(1) </a:t>
            </a:r>
            <a:r>
              <a:rPr lang="en-US" sz="2400" dirty="0" err="1"/>
              <a:t>Svi</a:t>
            </a:r>
            <a:r>
              <a:rPr lang="en-US" sz="2400" dirty="0"/>
              <a:t> </a:t>
            </a:r>
            <a:r>
              <a:rPr lang="en-US" sz="2400" dirty="0" err="1"/>
              <a:t>rokovi</a:t>
            </a:r>
            <a:r>
              <a:rPr lang="en-US" sz="2400" dirty="0"/>
              <a:t> </a:t>
            </a:r>
            <a:r>
              <a:rPr lang="en-US" sz="2400" dirty="0" err="1"/>
              <a:t>iz</a:t>
            </a:r>
            <a:r>
              <a:rPr lang="en-US" sz="2400" dirty="0"/>
              <a:t> </a:t>
            </a:r>
            <a:r>
              <a:rPr lang="en-US" sz="2400" dirty="0" err="1"/>
              <a:t>ovog</a:t>
            </a:r>
            <a:r>
              <a:rPr lang="en-US" sz="2400" dirty="0"/>
              <a:t> </a:t>
            </a:r>
            <a:r>
              <a:rPr lang="en-US" sz="2400" dirty="0" err="1"/>
              <a:t>poglavlja</a:t>
            </a:r>
            <a:r>
              <a:rPr lang="en-US" sz="2400" dirty="0"/>
              <a:t>, </a:t>
            </a:r>
            <a:r>
              <a:rPr lang="en-US" sz="2400" dirty="0" err="1"/>
              <a:t>osim</a:t>
            </a:r>
            <a:r>
              <a:rPr lang="en-US" sz="2400" dirty="0"/>
              <a:t> </a:t>
            </a:r>
            <a:r>
              <a:rPr lang="en-US" sz="2400" dirty="0" err="1"/>
              <a:t>roka</a:t>
            </a:r>
            <a:r>
              <a:rPr lang="en-US" sz="2400" dirty="0"/>
              <a:t> </a:t>
            </a:r>
            <a:r>
              <a:rPr lang="en-US" sz="2400" dirty="0" err="1"/>
              <a:t>iz</a:t>
            </a:r>
            <a:r>
              <a:rPr lang="en-US" sz="2400" dirty="0"/>
              <a:t> </a:t>
            </a:r>
            <a:r>
              <a:rPr lang="en-US" sz="2400" dirty="0" err="1"/>
              <a:t>člana</a:t>
            </a:r>
            <a:r>
              <a:rPr lang="en-US" sz="2400" dirty="0"/>
              <a:t> 61. </a:t>
            </a:r>
            <a:r>
              <a:rPr lang="en-US" sz="2400" dirty="0" err="1"/>
              <a:t>ovog</a:t>
            </a:r>
            <a:r>
              <a:rPr lang="en-US" sz="2400" dirty="0"/>
              <a:t> </a:t>
            </a:r>
            <a:r>
              <a:rPr lang="en-US" sz="2400" dirty="0" err="1"/>
              <a:t>Zakona</a:t>
            </a:r>
            <a:r>
              <a:rPr lang="en-US" sz="2400" dirty="0"/>
              <a:t>, </a:t>
            </a:r>
            <a:r>
              <a:rPr lang="en-US" sz="2400" dirty="0" err="1"/>
              <a:t>počinju</a:t>
            </a:r>
            <a:r>
              <a:rPr lang="en-US" sz="2400" dirty="0"/>
              <a:t> </a:t>
            </a:r>
            <a:r>
              <a:rPr lang="en-US" sz="2400" dirty="0" err="1"/>
              <a:t>teći</a:t>
            </a:r>
            <a:r>
              <a:rPr lang="en-US" sz="2400" dirty="0"/>
              <a:t> od 1. </a:t>
            </a:r>
            <a:r>
              <a:rPr lang="en-US" sz="2400" dirty="0" err="1"/>
              <a:t>januara</a:t>
            </a:r>
            <a:r>
              <a:rPr lang="en-US" sz="2400" dirty="0"/>
              <a:t> </a:t>
            </a:r>
            <a:r>
              <a:rPr lang="en-US" sz="2400" dirty="0" err="1"/>
              <a:t>godine</a:t>
            </a:r>
            <a:r>
              <a:rPr lang="en-US" sz="2400" dirty="0"/>
              <a:t> </a:t>
            </a:r>
            <a:r>
              <a:rPr lang="en-US" sz="2400" dirty="0" err="1"/>
              <a:t>koja</a:t>
            </a:r>
            <a:r>
              <a:rPr lang="en-US" sz="2400" dirty="0"/>
              <a:t> </a:t>
            </a:r>
            <a:r>
              <a:rPr lang="en-US" sz="2400" dirty="0" err="1"/>
              <a:t>slijedi</a:t>
            </a:r>
            <a:r>
              <a:rPr lang="en-US" sz="2400" dirty="0"/>
              <a:t> </a:t>
            </a:r>
            <a:r>
              <a:rPr lang="en-US" sz="2400" dirty="0" err="1"/>
              <a:t>poslije</a:t>
            </a:r>
            <a:r>
              <a:rPr lang="en-US" sz="2400" dirty="0"/>
              <a:t> </a:t>
            </a:r>
            <a:r>
              <a:rPr lang="en-US" sz="2400" dirty="0" err="1"/>
              <a:t>godine</a:t>
            </a:r>
            <a:r>
              <a:rPr lang="en-US" sz="2400" dirty="0"/>
              <a:t> u </a:t>
            </a:r>
            <a:r>
              <a:rPr lang="en-US" sz="2400" dirty="0" err="1"/>
              <a:t>kojoj</a:t>
            </a:r>
            <a:r>
              <a:rPr lang="en-US" sz="2400" dirty="0"/>
              <a:t> je </a:t>
            </a:r>
            <a:r>
              <a:rPr lang="en-US" sz="2400" dirty="0" err="1"/>
              <a:t>nastala</a:t>
            </a:r>
            <a:r>
              <a:rPr lang="en-US" sz="2400" dirty="0"/>
              <a:t> </a:t>
            </a:r>
            <a:r>
              <a:rPr lang="en-US" sz="2400" dirty="0" err="1"/>
              <a:t>činjenica</a:t>
            </a:r>
            <a:r>
              <a:rPr lang="en-US" sz="2400" dirty="0"/>
              <a:t> od </a:t>
            </a:r>
            <a:r>
              <a:rPr lang="en-US" sz="2400" dirty="0" err="1"/>
              <a:t>koje</a:t>
            </a:r>
            <a:r>
              <a:rPr lang="en-US" sz="2400" dirty="0"/>
              <a:t> se </a:t>
            </a:r>
            <a:r>
              <a:rPr lang="en-US" sz="2400" dirty="0" err="1"/>
              <a:t>računa</a:t>
            </a:r>
            <a:r>
              <a:rPr lang="en-US" sz="2400" dirty="0"/>
              <a:t> </a:t>
            </a:r>
            <a:r>
              <a:rPr lang="en-US" sz="2400" dirty="0" err="1"/>
              <a:t>početak</a:t>
            </a:r>
            <a:r>
              <a:rPr lang="en-US" sz="2400" dirty="0"/>
              <a:t> </a:t>
            </a:r>
            <a:r>
              <a:rPr lang="en-US" sz="2400" dirty="0" err="1"/>
              <a:t>roka</a:t>
            </a:r>
            <a:r>
              <a:rPr lang="en-US" sz="2400" dirty="0"/>
              <a:t>. </a:t>
            </a:r>
          </a:p>
          <a:p>
            <a:r>
              <a:rPr lang="en-US" sz="2400" dirty="0"/>
              <a:t>(2) </a:t>
            </a:r>
            <a:r>
              <a:rPr lang="en-US" sz="2400" dirty="0" err="1"/>
              <a:t>Istekom</a:t>
            </a:r>
            <a:r>
              <a:rPr lang="en-US" sz="2400" dirty="0"/>
              <a:t> </a:t>
            </a:r>
            <a:r>
              <a:rPr lang="en-US" sz="2400" dirty="0" err="1"/>
              <a:t>rokova</a:t>
            </a:r>
            <a:r>
              <a:rPr lang="en-US" sz="2400" dirty="0"/>
              <a:t> </a:t>
            </a:r>
            <a:r>
              <a:rPr lang="en-US" sz="2400" dirty="0" err="1"/>
              <a:t>trajanja</a:t>
            </a:r>
            <a:r>
              <a:rPr lang="en-US" sz="2400" dirty="0"/>
              <a:t> </a:t>
            </a:r>
            <a:r>
              <a:rPr lang="en-US" sz="2400" dirty="0" err="1"/>
              <a:t>autorskog</a:t>
            </a:r>
            <a:r>
              <a:rPr lang="en-US" sz="2400" dirty="0"/>
              <a:t> </a:t>
            </a:r>
            <a:r>
              <a:rPr lang="en-US" sz="2400" dirty="0" err="1"/>
              <a:t>prava</a:t>
            </a:r>
            <a:r>
              <a:rPr lang="en-US" sz="2400" dirty="0"/>
              <a:t> </a:t>
            </a:r>
            <a:r>
              <a:rPr lang="en-US" sz="2400" dirty="0" err="1"/>
              <a:t>propisanih</a:t>
            </a:r>
            <a:r>
              <a:rPr lang="en-US" sz="2400" dirty="0"/>
              <a:t> u </a:t>
            </a:r>
            <a:r>
              <a:rPr lang="en-US" sz="2400" dirty="0" err="1"/>
              <a:t>ovom</a:t>
            </a:r>
            <a:r>
              <a:rPr lang="en-US" sz="2400" dirty="0"/>
              <a:t> </a:t>
            </a:r>
            <a:r>
              <a:rPr lang="en-US" sz="2400" dirty="0" err="1"/>
              <a:t>odjeljku</a:t>
            </a:r>
            <a:r>
              <a:rPr lang="en-US" sz="2400" dirty="0"/>
              <a:t>, </a:t>
            </a:r>
            <a:r>
              <a:rPr lang="en-US" sz="2400" dirty="0" err="1"/>
              <a:t>autorsko</a:t>
            </a:r>
            <a:r>
              <a:rPr lang="en-US" sz="2400" dirty="0"/>
              <a:t> </a:t>
            </a:r>
            <a:r>
              <a:rPr lang="en-US" sz="2400" dirty="0" err="1"/>
              <a:t>djelo</a:t>
            </a:r>
            <a:r>
              <a:rPr lang="en-US" sz="2400" dirty="0"/>
              <a:t> </a:t>
            </a:r>
            <a:r>
              <a:rPr lang="en-US" sz="2400" dirty="0" err="1"/>
              <a:t>prestaje</a:t>
            </a:r>
            <a:r>
              <a:rPr lang="en-US" sz="2400" dirty="0"/>
              <a:t> da </a:t>
            </a:r>
            <a:r>
              <a:rPr lang="en-US" sz="2400" dirty="0" err="1"/>
              <a:t>bude</a:t>
            </a:r>
            <a:r>
              <a:rPr lang="en-US" sz="2400" dirty="0"/>
              <a:t> </a:t>
            </a:r>
            <a:r>
              <a:rPr lang="en-US" sz="2400" dirty="0" err="1"/>
              <a:t>autorskopravno</a:t>
            </a:r>
            <a:r>
              <a:rPr lang="en-US" sz="2400" dirty="0"/>
              <a:t> </a:t>
            </a:r>
            <a:r>
              <a:rPr lang="en-US" sz="2400" dirty="0" err="1"/>
              <a:t>zaštićeno</a:t>
            </a:r>
            <a:r>
              <a:rPr lang="en-US" sz="2400" dirty="0"/>
              <a:t>. </a:t>
            </a:r>
          </a:p>
          <a:p>
            <a:endParaRPr lang="en-US" dirty="0"/>
          </a:p>
        </p:txBody>
      </p:sp>
    </p:spTree>
    <p:extLst>
      <p:ext uri="{BB962C8B-B14F-4D97-AF65-F5344CB8AC3E}">
        <p14:creationId xmlns:p14="http://schemas.microsoft.com/office/powerpoint/2010/main" val="283474022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372" y="733331"/>
            <a:ext cx="6758978" cy="957358"/>
          </a:xfrm>
        </p:spPr>
        <p:txBody>
          <a:bodyPr/>
          <a:lstStyle/>
          <a:p>
            <a:r>
              <a:rPr lang="bs-Latn-BA" dirty="0" smtClean="0"/>
              <a:t>Fair use u našoj državi</a:t>
            </a:r>
            <a:endParaRPr lang="en-US" dirty="0"/>
          </a:p>
        </p:txBody>
      </p:sp>
      <p:sp>
        <p:nvSpPr>
          <p:cNvPr id="3" name="Content Placeholder 2"/>
          <p:cNvSpPr>
            <a:spLocks noGrp="1"/>
          </p:cNvSpPr>
          <p:nvPr>
            <p:ph sz="half" idx="1"/>
          </p:nvPr>
        </p:nvSpPr>
        <p:spPr>
          <a:xfrm>
            <a:off x="628650" y="1825625"/>
            <a:ext cx="2512902" cy="4351338"/>
          </a:xfrm>
        </p:spPr>
        <p:txBody>
          <a:bodyPr>
            <a:normAutofit/>
          </a:bodyPr>
          <a:lstStyle/>
          <a:p>
            <a:r>
              <a:rPr lang="bs-Latn-BA" sz="2000" dirty="0"/>
              <a:t>Čl. 40 st. 1 ZAISP-a</a:t>
            </a:r>
          </a:p>
          <a:p>
            <a:r>
              <a:rPr lang="en-US" sz="2000" dirty="0" smtClean="0"/>
              <a:t>(</a:t>
            </a:r>
            <a:r>
              <a:rPr lang="en-US" sz="2000" dirty="0"/>
              <a:t>1) </a:t>
            </a:r>
            <a:r>
              <a:rPr lang="en-US" sz="2000" dirty="0" err="1"/>
              <a:t>Sadržajna</a:t>
            </a:r>
            <a:r>
              <a:rPr lang="en-US" sz="2000" dirty="0"/>
              <a:t> </a:t>
            </a:r>
            <a:r>
              <a:rPr lang="en-US" sz="2000" dirty="0" err="1"/>
              <a:t>ograničenja</a:t>
            </a:r>
            <a:r>
              <a:rPr lang="en-US" sz="2000" dirty="0"/>
              <a:t> </a:t>
            </a:r>
            <a:r>
              <a:rPr lang="en-US" sz="2000" dirty="0" err="1"/>
              <a:t>autorskog</a:t>
            </a:r>
            <a:r>
              <a:rPr lang="en-US" sz="2000" dirty="0"/>
              <a:t> </a:t>
            </a:r>
            <a:r>
              <a:rPr lang="en-US" sz="2000" dirty="0" err="1"/>
              <a:t>prava</a:t>
            </a:r>
            <a:r>
              <a:rPr lang="en-US" sz="2000" dirty="0"/>
              <a:t> </a:t>
            </a:r>
            <a:r>
              <a:rPr lang="en-US" sz="2000" dirty="0" err="1"/>
              <a:t>moguća</a:t>
            </a:r>
            <a:r>
              <a:rPr lang="en-US" sz="2000" dirty="0"/>
              <a:t> </a:t>
            </a:r>
            <a:r>
              <a:rPr lang="en-US" sz="2000" dirty="0" err="1"/>
              <a:t>su</a:t>
            </a:r>
            <a:r>
              <a:rPr lang="en-US" sz="2000" dirty="0"/>
              <a:t> </a:t>
            </a:r>
            <a:r>
              <a:rPr lang="en-US" sz="2000" dirty="0" err="1"/>
              <a:t>samo</a:t>
            </a:r>
            <a:r>
              <a:rPr lang="en-US" sz="2000" dirty="0"/>
              <a:t> u </a:t>
            </a:r>
            <a:r>
              <a:rPr lang="en-US" sz="2000" dirty="0" err="1"/>
              <a:t>slučajevima</a:t>
            </a:r>
            <a:r>
              <a:rPr lang="en-US" sz="2000" dirty="0"/>
              <a:t> </a:t>
            </a:r>
            <a:r>
              <a:rPr lang="en-US" sz="2000" dirty="0" err="1"/>
              <a:t>koji</a:t>
            </a:r>
            <a:r>
              <a:rPr lang="en-US" sz="2000" dirty="0"/>
              <a:t> </a:t>
            </a:r>
            <a:r>
              <a:rPr lang="en-US" sz="2000" dirty="0" err="1"/>
              <a:t>su</a:t>
            </a:r>
            <a:r>
              <a:rPr lang="en-US" sz="2000" dirty="0"/>
              <a:t> </a:t>
            </a:r>
            <a:r>
              <a:rPr lang="en-US" sz="2000" dirty="0" err="1"/>
              <a:t>predviđeni</a:t>
            </a:r>
            <a:r>
              <a:rPr lang="en-US" sz="2000" dirty="0"/>
              <a:t> u </a:t>
            </a:r>
            <a:r>
              <a:rPr lang="en-US" sz="2000" dirty="0" err="1"/>
              <a:t>ovom</a:t>
            </a:r>
            <a:r>
              <a:rPr lang="en-US" sz="2000" dirty="0"/>
              <a:t> </a:t>
            </a:r>
            <a:r>
              <a:rPr lang="en-US" sz="2000" dirty="0" err="1"/>
              <a:t>poglavlju</a:t>
            </a:r>
            <a:r>
              <a:rPr lang="en-US" sz="2000" dirty="0"/>
              <a:t>, s </a:t>
            </a:r>
            <a:r>
              <a:rPr lang="en-US" sz="2000" dirty="0" err="1"/>
              <a:t>tim</a:t>
            </a:r>
            <a:r>
              <a:rPr lang="en-US" sz="2000" dirty="0"/>
              <a:t> da je </a:t>
            </a:r>
            <a:r>
              <a:rPr lang="en-US" sz="2000" dirty="0" err="1"/>
              <a:t>obim</a:t>
            </a:r>
            <a:r>
              <a:rPr lang="en-US" sz="2000" dirty="0"/>
              <a:t> </a:t>
            </a:r>
            <a:r>
              <a:rPr lang="en-US" sz="2000" dirty="0" err="1"/>
              <a:t>takvog</a:t>
            </a:r>
            <a:r>
              <a:rPr lang="en-US" sz="2000" dirty="0"/>
              <a:t> </a:t>
            </a:r>
            <a:r>
              <a:rPr lang="en-US" sz="2000" dirty="0" err="1"/>
              <a:t>korištenja</a:t>
            </a:r>
            <a:r>
              <a:rPr lang="en-US" sz="2000" dirty="0"/>
              <a:t> </a:t>
            </a:r>
            <a:r>
              <a:rPr lang="en-US" sz="2000" dirty="0" err="1"/>
              <a:t>autorskih</a:t>
            </a:r>
            <a:r>
              <a:rPr lang="en-US" sz="2000" dirty="0"/>
              <a:t> </a:t>
            </a:r>
            <a:r>
              <a:rPr lang="en-US" sz="2000" dirty="0" err="1"/>
              <a:t>djela</a:t>
            </a:r>
            <a:r>
              <a:rPr lang="en-US" sz="2000" dirty="0"/>
              <a:t> </a:t>
            </a:r>
            <a:r>
              <a:rPr lang="en-US" sz="2000" dirty="0" err="1"/>
              <a:t>ograničen</a:t>
            </a:r>
            <a:r>
              <a:rPr lang="en-US" sz="2000" dirty="0"/>
              <a:t> </a:t>
            </a:r>
            <a:r>
              <a:rPr lang="en-US" sz="2000" dirty="0" err="1"/>
              <a:t>namjerom</a:t>
            </a:r>
            <a:r>
              <a:rPr lang="en-US" sz="2000" dirty="0"/>
              <a:t> </a:t>
            </a:r>
            <a:r>
              <a:rPr lang="en-US" sz="2000" dirty="0" err="1"/>
              <a:t>koja</a:t>
            </a:r>
            <a:r>
              <a:rPr lang="en-US" sz="2000" dirty="0"/>
              <a:t> se </a:t>
            </a:r>
            <a:r>
              <a:rPr lang="en-US" sz="2000" dirty="0" err="1"/>
              <a:t>želi</a:t>
            </a:r>
            <a:r>
              <a:rPr lang="en-US" sz="2000" dirty="0"/>
              <a:t> </a:t>
            </a:r>
            <a:r>
              <a:rPr lang="en-US" sz="2000" dirty="0" err="1"/>
              <a:t>postići</a:t>
            </a:r>
            <a:r>
              <a:rPr lang="en-US" sz="2000" dirty="0"/>
              <a:t> </a:t>
            </a:r>
            <a:r>
              <a:rPr lang="en-US" sz="2000" dirty="0" err="1"/>
              <a:t>i</a:t>
            </a:r>
            <a:r>
              <a:rPr lang="en-US" sz="2000" dirty="0"/>
              <a:t> da je u </a:t>
            </a:r>
            <a:r>
              <a:rPr lang="en-US" sz="2000" dirty="0" err="1"/>
              <a:t>skladu</a:t>
            </a:r>
            <a:r>
              <a:rPr lang="en-US" sz="2000" dirty="0"/>
              <a:t> s </a:t>
            </a:r>
            <a:r>
              <a:rPr lang="en-US" sz="2000" dirty="0" err="1"/>
              <a:t>dobrim</a:t>
            </a:r>
            <a:r>
              <a:rPr lang="en-US" sz="2000" dirty="0"/>
              <a:t> </a:t>
            </a:r>
            <a:r>
              <a:rPr lang="en-US" sz="2000" dirty="0" err="1"/>
              <a:t>običajima</a:t>
            </a:r>
            <a:r>
              <a:rPr lang="en-US" sz="2000" dirty="0"/>
              <a:t>. </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074254" y="1825625"/>
            <a:ext cx="5870534" cy="4351337"/>
          </a:xfrm>
        </p:spPr>
      </p:pic>
    </p:spTree>
    <p:extLst>
      <p:ext uri="{BB962C8B-B14F-4D97-AF65-F5344CB8AC3E}">
        <p14:creationId xmlns:p14="http://schemas.microsoft.com/office/powerpoint/2010/main" val="532484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66660" y="1167897"/>
            <a:ext cx="7048689" cy="522792"/>
          </a:xfrm>
        </p:spPr>
        <p:txBody>
          <a:bodyPr>
            <a:noAutofit/>
          </a:bodyPr>
          <a:lstStyle/>
          <a:p>
            <a:r>
              <a:rPr lang="bs-Latn-BA" sz="3200" dirty="0" smtClean="0"/>
              <a:t>Kada je slobodno koristiti a.d. u našoj državi</a:t>
            </a:r>
            <a:endParaRPr lang="en-US" sz="3200" dirty="0"/>
          </a:p>
        </p:txBody>
      </p:sp>
      <p:sp>
        <p:nvSpPr>
          <p:cNvPr id="6" name="Content Placeholder 5"/>
          <p:cNvSpPr>
            <a:spLocks noGrp="1"/>
          </p:cNvSpPr>
          <p:nvPr>
            <p:ph idx="1"/>
          </p:nvPr>
        </p:nvSpPr>
        <p:spPr/>
        <p:txBody>
          <a:bodyPr>
            <a:normAutofit fontScale="92500"/>
          </a:bodyPr>
          <a:lstStyle/>
          <a:p>
            <a:r>
              <a:rPr lang="bs-Latn-BA" dirty="0" smtClean="0"/>
              <a:t>Kada prođe vremenski interval autorskopravne zaštite (postane slobodno autorsko djelo)</a:t>
            </a:r>
          </a:p>
          <a:p>
            <a:r>
              <a:rPr lang="bs-Latn-BA" dirty="0" smtClean="0"/>
              <a:t>U strogo definisanim slučajevima na strogo definisani način od strane strogo definisanih kvalifikovanih lica (sadržajno ograničenje – slobodna upotreba)</a:t>
            </a:r>
          </a:p>
          <a:p>
            <a:r>
              <a:rPr lang="bs-Latn-BA" dirty="0" smtClean="0"/>
              <a:t>Ako je autor/nosilac prava izričito to dozvolio</a:t>
            </a:r>
          </a:p>
          <a:p>
            <a:r>
              <a:rPr lang="bs-Latn-BA" dirty="0" smtClean="0"/>
              <a:t>Ako „nešto“ nije autorskopravno zaštićeno (čl. 8 ZAISP-a i sukladno prirodi autorskopravne zaštite)</a:t>
            </a:r>
          </a:p>
          <a:p>
            <a:r>
              <a:rPr lang="bs-Latn-BA" dirty="0" smtClean="0"/>
              <a:t>(veoma rijetko) ako se radi o autorskom djelu stranca koje nije zaštićeno u našoj državi</a:t>
            </a:r>
          </a:p>
          <a:p>
            <a:endParaRPr lang="en-US" dirty="0"/>
          </a:p>
        </p:txBody>
      </p:sp>
    </p:spTree>
    <p:extLst>
      <p:ext uri="{BB962C8B-B14F-4D97-AF65-F5344CB8AC3E}">
        <p14:creationId xmlns:p14="http://schemas.microsoft.com/office/powerpoint/2010/main" val="619758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bs-Latn-BA" sz="4900" dirty="0" smtClean="0"/>
              <a:t>Zaštita intelektualnog vlasništva: naknada štete, penal, povlačenje iz prometa i dr. tužbeni zahtjevi</a:t>
            </a:r>
            <a:r>
              <a:rPr lang="bs-Latn-BA" dirty="0" smtClean="0"/>
              <a:t/>
            </a:r>
            <a:br>
              <a:rPr lang="bs-Latn-BA" dirty="0" smtClean="0"/>
            </a:br>
            <a:r>
              <a:rPr lang="bs-Latn-BA" dirty="0" smtClean="0"/>
              <a:t>Praktična iskustva</a:t>
            </a:r>
            <a:endParaRPr lang="en-US" dirty="0"/>
          </a:p>
        </p:txBody>
      </p:sp>
      <p:sp>
        <p:nvSpPr>
          <p:cNvPr id="6" name="Text Placeholder 5"/>
          <p:cNvSpPr>
            <a:spLocks noGrp="1"/>
          </p:cNvSpPr>
          <p:nvPr>
            <p:ph type="body" idx="1"/>
          </p:nvPr>
        </p:nvSpPr>
        <p:spPr/>
        <p:txBody>
          <a:bodyPr>
            <a:normAutofit lnSpcReduction="10000"/>
          </a:bodyPr>
          <a:lstStyle/>
          <a:p>
            <a:r>
              <a:rPr lang="bs-Latn-BA" dirty="0" smtClean="0"/>
              <a:t>Tematski blok 6</a:t>
            </a:r>
          </a:p>
          <a:p>
            <a:r>
              <a:rPr lang="bs-Latn-BA" dirty="0" smtClean="0"/>
              <a:t>Prvenstveni izvor je Zakon o autorskom i srodnim pravima, ali slične odredbe se nalaze i u pojedinim zakonima koji uređuju pojedine grane prava industrijskog vlasništva</a:t>
            </a:r>
            <a:endParaRPr lang="en-US" dirty="0"/>
          </a:p>
        </p:txBody>
      </p:sp>
    </p:spTree>
    <p:extLst>
      <p:ext uri="{BB962C8B-B14F-4D97-AF65-F5344CB8AC3E}">
        <p14:creationId xmlns:p14="http://schemas.microsoft.com/office/powerpoint/2010/main" val="32016631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bs-Latn-BA" dirty="0" smtClean="0"/>
              <a:t>Korištenje autorskog djela bez valjane pravne osnove predstavlja povredu autorskog prava!</a:t>
            </a:r>
            <a:endParaRPr lang="en-US" dirty="0"/>
          </a:p>
        </p:txBody>
      </p:sp>
      <p:sp>
        <p:nvSpPr>
          <p:cNvPr id="5" name="Text Placeholder 4"/>
          <p:cNvSpPr>
            <a:spLocks noGrp="1"/>
          </p:cNvSpPr>
          <p:nvPr>
            <p:ph type="body" idx="1"/>
          </p:nvPr>
        </p:nvSpPr>
        <p:spPr/>
        <p:txBody>
          <a:bodyPr>
            <a:normAutofit/>
          </a:bodyPr>
          <a:lstStyle/>
          <a:p>
            <a:r>
              <a:rPr lang="bs-Latn-BA" dirty="0" smtClean="0"/>
              <a:t>Povreda autorskog prava je ilegalno/protupravno djelovanje koje predstavlja civilni delikt, prekršaj i krivično djelo za koje su zaprijećene zakonom predviđene sankcije!</a:t>
            </a:r>
            <a:endParaRPr lang="en-US" dirty="0"/>
          </a:p>
        </p:txBody>
      </p:sp>
    </p:spTree>
    <p:extLst>
      <p:ext uri="{BB962C8B-B14F-4D97-AF65-F5344CB8AC3E}">
        <p14:creationId xmlns:p14="http://schemas.microsoft.com/office/powerpoint/2010/main" val="29238874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110" y="887239"/>
            <a:ext cx="7311239" cy="803449"/>
          </a:xfrm>
        </p:spPr>
        <p:txBody>
          <a:bodyPr>
            <a:normAutofit/>
          </a:bodyPr>
          <a:lstStyle/>
          <a:p>
            <a:r>
              <a:rPr lang="bs-Latn-BA" sz="4000" dirty="0" smtClean="0"/>
              <a:t>Mehanizmi zaštite IV u našoj državi</a:t>
            </a:r>
            <a:endParaRPr lang="bs-Latn-BA" sz="4000" dirty="0"/>
          </a:p>
        </p:txBody>
      </p:sp>
      <p:sp>
        <p:nvSpPr>
          <p:cNvPr id="3" name="Content Placeholder 2"/>
          <p:cNvSpPr>
            <a:spLocks noGrp="1"/>
          </p:cNvSpPr>
          <p:nvPr>
            <p:ph idx="1"/>
          </p:nvPr>
        </p:nvSpPr>
        <p:spPr>
          <a:xfrm>
            <a:off x="380246" y="1602463"/>
            <a:ext cx="8157172" cy="4916032"/>
          </a:xfrm>
        </p:spPr>
        <p:txBody>
          <a:bodyPr>
            <a:normAutofit fontScale="92500" lnSpcReduction="10000"/>
          </a:bodyPr>
          <a:lstStyle/>
          <a:p>
            <a:r>
              <a:rPr lang="bs-Latn-BA" dirty="0" smtClean="0"/>
              <a:t>Građanskopravne mjera putem parničnog postupka (sudska zaštita)</a:t>
            </a:r>
          </a:p>
          <a:p>
            <a:r>
              <a:rPr lang="bs-Latn-BA" dirty="0" smtClean="0"/>
              <a:t>Kaznenopravne mjere:</a:t>
            </a:r>
          </a:p>
          <a:p>
            <a:pPr lvl="1"/>
            <a:r>
              <a:rPr lang="bs-Latn-BA" dirty="0" smtClean="0"/>
              <a:t>Krivičnopravne i </a:t>
            </a:r>
          </a:p>
          <a:p>
            <a:pPr lvl="1"/>
            <a:r>
              <a:rPr lang="bs-Latn-BA" dirty="0" smtClean="0"/>
              <a:t>Prekršajnopravne;</a:t>
            </a:r>
          </a:p>
          <a:p>
            <a:r>
              <a:rPr lang="bs-Latn-BA" dirty="0" smtClean="0"/>
              <a:t>Upravnopravnopravne mjere:</a:t>
            </a:r>
          </a:p>
          <a:p>
            <a:pPr lvl="1"/>
            <a:r>
              <a:rPr lang="bs-Latn-BA" dirty="0" smtClean="0"/>
              <a:t>Inspekcijskim nadzorom;</a:t>
            </a:r>
          </a:p>
          <a:p>
            <a:pPr lvl="1"/>
            <a:r>
              <a:rPr lang="bs-Latn-BA" dirty="0" smtClean="0"/>
              <a:t>Carinskim mjerama;</a:t>
            </a:r>
          </a:p>
          <a:p>
            <a:pPr lvl="1"/>
            <a:r>
              <a:rPr lang="bs-Latn-BA" dirty="0" smtClean="0"/>
              <a:t>Institutom nadzora kolektivnog ostvarivanja i deponiranja primjeraka autorskih djela pri IIV;</a:t>
            </a:r>
          </a:p>
          <a:p>
            <a:r>
              <a:rPr lang="bs-Latn-BA" dirty="0" smtClean="0"/>
              <a:t>Zaštita tehničkih mjera zaštite i podataka o upravljanju pravima</a:t>
            </a:r>
          </a:p>
          <a:p>
            <a:r>
              <a:rPr lang="bs-Latn-BA" dirty="0" smtClean="0"/>
              <a:t>Drugi...</a:t>
            </a:r>
          </a:p>
          <a:p>
            <a:endParaRPr lang="bs-Latn-BA" dirty="0" smtClean="0"/>
          </a:p>
          <a:p>
            <a:pPr lvl="1"/>
            <a:endParaRPr lang="bs-Latn-BA" dirty="0" smtClean="0"/>
          </a:p>
          <a:p>
            <a:pPr lvl="1"/>
            <a:endParaRPr lang="bs-Latn-BA" dirty="0" smtClean="0"/>
          </a:p>
          <a:p>
            <a:pPr lvl="1"/>
            <a:endParaRPr lang="bs-Latn-BA" dirty="0"/>
          </a:p>
        </p:txBody>
      </p:sp>
    </p:spTree>
    <p:extLst>
      <p:ext uri="{BB962C8B-B14F-4D97-AF65-F5344CB8AC3E}">
        <p14:creationId xmlns:p14="http://schemas.microsoft.com/office/powerpoint/2010/main" val="37186967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05347"/>
            <a:ext cx="7886700" cy="785342"/>
          </a:xfrm>
        </p:spPr>
        <p:txBody>
          <a:bodyPr>
            <a:normAutofit/>
          </a:bodyPr>
          <a:lstStyle/>
          <a:p>
            <a:pPr algn="ctr"/>
            <a:r>
              <a:rPr lang="bs-Latn-BA" sz="3200" dirty="0" smtClean="0"/>
              <a:t>Zaštita autorskog prava na sudu</a:t>
            </a:r>
            <a:endParaRPr lang="bs-Latn-BA" sz="3200" dirty="0"/>
          </a:p>
        </p:txBody>
      </p:sp>
      <p:sp>
        <p:nvSpPr>
          <p:cNvPr id="3" name="Content Placeholder 2"/>
          <p:cNvSpPr>
            <a:spLocks noGrp="1"/>
          </p:cNvSpPr>
          <p:nvPr>
            <p:ph sz="half" idx="1"/>
          </p:nvPr>
        </p:nvSpPr>
        <p:spPr>
          <a:prstGeom prst="rect">
            <a:avLst/>
          </a:prstGeom>
        </p:spPr>
        <p:txBody>
          <a:bodyPr>
            <a:normAutofit fontScale="92500" lnSpcReduction="10000"/>
          </a:bodyPr>
          <a:lstStyle/>
          <a:p>
            <a:r>
              <a:rPr lang="bs-Latn-BA" sz="2400" dirty="0" smtClean="0"/>
              <a:t>Čl. 150 ZAISP-a</a:t>
            </a:r>
          </a:p>
          <a:p>
            <a:r>
              <a:rPr lang="bs-Latn-BA" sz="2400" dirty="0"/>
              <a:t>(1) Lice čija su prava iz ovog Zakona povrijeđena može </a:t>
            </a:r>
            <a:r>
              <a:rPr lang="bs-Latn-BA" sz="2400" b="1" u="sng" dirty="0"/>
              <a:t>tražiti zaštitu tih prava </a:t>
            </a:r>
            <a:r>
              <a:rPr lang="bs-Latn-BA" sz="2400" dirty="0"/>
              <a:t>i </a:t>
            </a:r>
            <a:r>
              <a:rPr lang="bs-Latn-BA" sz="2400" b="1" u="sng" dirty="0"/>
              <a:t>naknadu štete </a:t>
            </a:r>
            <a:r>
              <a:rPr lang="bs-Latn-BA" sz="2400" dirty="0"/>
              <a:t>od njihovog povredioca prema općim pravilima o naknadi štete, ako ovim Zakonom nije drugačije određeno. </a:t>
            </a:r>
          </a:p>
          <a:p>
            <a:r>
              <a:rPr lang="bs-Latn-BA" sz="2400" dirty="0"/>
              <a:t>(2) Jednaku zaštitu može tražiti lice kojem prijeti stvarna </a:t>
            </a:r>
            <a:r>
              <a:rPr lang="bs-Latn-BA" sz="2400" b="1" u="sng" dirty="0"/>
              <a:t>opasnost</a:t>
            </a:r>
            <a:r>
              <a:rPr lang="bs-Latn-BA" sz="2400" dirty="0"/>
              <a:t> da će njegova prava iz ovog Zakona biti povrijeđena. </a:t>
            </a:r>
          </a:p>
          <a:p>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29150" y="2399748"/>
            <a:ext cx="3886200" cy="3203091"/>
          </a:xfrm>
        </p:spPr>
      </p:pic>
    </p:spTree>
    <p:extLst>
      <p:ext uri="{BB962C8B-B14F-4D97-AF65-F5344CB8AC3E}">
        <p14:creationId xmlns:p14="http://schemas.microsoft.com/office/powerpoint/2010/main" val="31274145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110" y="986828"/>
            <a:ext cx="7311239" cy="703861"/>
          </a:xfrm>
        </p:spPr>
        <p:txBody>
          <a:bodyPr/>
          <a:lstStyle/>
          <a:p>
            <a:r>
              <a:rPr lang="hr-HR" dirty="0" smtClean="0"/>
              <a:t>Građanskopravna zaštita</a:t>
            </a:r>
            <a:endParaRPr lang="hr-HR" dirty="0"/>
          </a:p>
        </p:txBody>
      </p:sp>
      <p:sp>
        <p:nvSpPr>
          <p:cNvPr id="3" name="Content Placeholder 2"/>
          <p:cNvSpPr>
            <a:spLocks noGrp="1"/>
          </p:cNvSpPr>
          <p:nvPr>
            <p:ph idx="1"/>
          </p:nvPr>
        </p:nvSpPr>
        <p:spPr>
          <a:xfrm>
            <a:off x="827700" y="1828800"/>
            <a:ext cx="6912652" cy="4552527"/>
          </a:xfrm>
        </p:spPr>
        <p:txBody>
          <a:bodyPr>
            <a:normAutofit/>
          </a:bodyPr>
          <a:lstStyle/>
          <a:p>
            <a:pPr algn="just"/>
            <a:r>
              <a:rPr lang="sr-Latn-CS" b="1" dirty="0" smtClean="0"/>
              <a:t>Tužbu zbog povrede ili ugroženosti subjektivnog autorskog prava može podići</a:t>
            </a:r>
            <a:r>
              <a:rPr lang="sr-Latn-CS" dirty="0" smtClean="0"/>
              <a:t>: </a:t>
            </a:r>
            <a:endParaRPr lang="hr-HR" dirty="0" smtClean="0"/>
          </a:p>
          <a:p>
            <a:pPr lvl="1" algn="just">
              <a:buFont typeface="Wingdings" pitchFamily="2" charset="2"/>
              <a:buChar char="Ø"/>
            </a:pPr>
            <a:r>
              <a:rPr lang="sr-Latn-CS" sz="2400" dirty="0" smtClean="0"/>
              <a:t>Autor (ako nije isključivo prenjeo pravo)</a:t>
            </a:r>
          </a:p>
          <a:p>
            <a:pPr lvl="1" algn="just">
              <a:buFont typeface="Wingdings" pitchFamily="2" charset="2"/>
              <a:buChar char="Ø"/>
            </a:pPr>
            <a:r>
              <a:rPr lang="sr-Latn-CS" sz="2400" dirty="0" smtClean="0"/>
              <a:t>Nasljednik autora (nakon smrti)</a:t>
            </a:r>
          </a:p>
          <a:p>
            <a:pPr lvl="1" algn="just">
              <a:buFont typeface="Wingdings" pitchFamily="2" charset="2"/>
              <a:buChar char="Ø"/>
            </a:pPr>
            <a:r>
              <a:rPr lang="sr-Latn-CS" sz="2400" dirty="0" smtClean="0"/>
              <a:t>Zastupnik autora (u granicama punomoći)</a:t>
            </a:r>
          </a:p>
          <a:p>
            <a:pPr lvl="1" algn="just">
              <a:buFont typeface="Wingdings" pitchFamily="2" charset="2"/>
              <a:buChar char="Ø"/>
            </a:pPr>
            <a:r>
              <a:rPr lang="sr-Latn-CS" sz="2400" dirty="0" smtClean="0"/>
              <a:t>Pravni skljednik autora koji je pravo stekao isključivo koje odgovara načinu korištenja autorskog djlea kojim se čini povreda autorskog prava</a:t>
            </a:r>
          </a:p>
          <a:p>
            <a:pPr lvl="1" algn="just">
              <a:buFont typeface="Wingdings" pitchFamily="2" charset="2"/>
              <a:buChar char="Ø"/>
            </a:pPr>
            <a:r>
              <a:rPr lang="sr-Latn-CS" sz="2400" dirty="0" smtClean="0"/>
              <a:t>Kolektivna organiazcija </a:t>
            </a:r>
          </a:p>
          <a:p>
            <a:pPr lvl="1" algn="just">
              <a:buFont typeface="Wingdings" pitchFamily="2" charset="2"/>
              <a:buChar char="Ø"/>
            </a:pPr>
            <a:r>
              <a:rPr lang="sr-Latn-CS" sz="2400" dirty="0" smtClean="0"/>
              <a:t>Drugo strukovno udruženje</a:t>
            </a:r>
          </a:p>
          <a:p>
            <a:endParaRPr lang="hr-HR" dirty="0"/>
          </a:p>
        </p:txBody>
      </p:sp>
    </p:spTree>
    <p:extLst>
      <p:ext uri="{BB962C8B-B14F-4D97-AF65-F5344CB8AC3E}">
        <p14:creationId xmlns:p14="http://schemas.microsoft.com/office/powerpoint/2010/main" val="30830944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164" y="365126"/>
            <a:ext cx="7302186" cy="1325563"/>
          </a:xfrm>
        </p:spPr>
        <p:txBody>
          <a:bodyPr/>
          <a:lstStyle/>
          <a:p>
            <a:r>
              <a:rPr lang="hr-HR" dirty="0" smtClean="0"/>
              <a:t>Nadležnost za zaštitu</a:t>
            </a:r>
            <a:endParaRPr lang="hr-HR" dirty="0"/>
          </a:p>
        </p:txBody>
      </p:sp>
      <p:sp>
        <p:nvSpPr>
          <p:cNvPr id="3" name="Content Placeholder 2"/>
          <p:cNvSpPr>
            <a:spLocks noGrp="1"/>
          </p:cNvSpPr>
          <p:nvPr>
            <p:ph idx="1"/>
          </p:nvPr>
        </p:nvSpPr>
        <p:spPr>
          <a:xfrm>
            <a:off x="827700" y="1412776"/>
            <a:ext cx="7128676" cy="4968551"/>
          </a:xfrm>
        </p:spPr>
        <p:txBody>
          <a:bodyPr>
            <a:normAutofit fontScale="92500" lnSpcReduction="10000"/>
          </a:bodyPr>
          <a:lstStyle/>
          <a:p>
            <a:pPr algn="just"/>
            <a:r>
              <a:rPr lang="sr-Latn-CS" dirty="0" smtClean="0"/>
              <a:t>Kod nas ne postoje specijalizovani sudovi za intelektualno vlasništvo kako je to uobičajeno u mnogim zemljama.</a:t>
            </a:r>
          </a:p>
          <a:p>
            <a:pPr algn="just"/>
            <a:r>
              <a:rPr lang="sr-Latn-CS" dirty="0" smtClean="0"/>
              <a:t>U BiH </a:t>
            </a:r>
            <a:r>
              <a:rPr lang="sr-Latn-CS" b="1" dirty="0" smtClean="0"/>
              <a:t>prvostepenu nadležnost </a:t>
            </a:r>
            <a:r>
              <a:rPr lang="sr-Latn-CS" dirty="0" smtClean="0"/>
              <a:t>za rješavanje građanskih/privrednih sporova iz oblasti prava intelektualnog vlasništva imaju opštinski sudovi u Federaciji, a u Republici Srpskoj specijalizirani privredni sudovi. </a:t>
            </a:r>
          </a:p>
          <a:p>
            <a:pPr algn="just"/>
            <a:r>
              <a:rPr lang="sr-Latn-CS" b="1" dirty="0" smtClean="0"/>
              <a:t>Drugostepena nadležnost </a:t>
            </a:r>
            <a:r>
              <a:rPr lang="sr-Latn-CS" dirty="0" smtClean="0"/>
              <a:t>je na kantonalnim sudovima u Federaciji, odnosno okružnim sudovima u Republici Srpskoj. O vanrednim pravnim lijekovima u Federaciji odlučuje Vrhovni sud Federacije, a u Republici Srpskoj Vrhovni sud Republike Srpske.</a:t>
            </a:r>
            <a:endParaRPr lang="hr-HR" dirty="0" smtClean="0"/>
          </a:p>
          <a:p>
            <a:endParaRPr lang="hr-HR" dirty="0"/>
          </a:p>
        </p:txBody>
      </p:sp>
    </p:spTree>
    <p:extLst>
      <p:ext uri="{BB962C8B-B14F-4D97-AF65-F5344CB8AC3E}">
        <p14:creationId xmlns:p14="http://schemas.microsoft.com/office/powerpoint/2010/main" val="718726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8650" y="1285592"/>
            <a:ext cx="7886700" cy="405097"/>
          </a:xfrm>
        </p:spPr>
        <p:txBody>
          <a:bodyPr>
            <a:normAutofit fontScale="90000"/>
          </a:bodyPr>
          <a:lstStyle/>
          <a:p>
            <a:r>
              <a:rPr lang="bs-Latn-BA" dirty="0" smtClean="0"/>
              <a:t>Povreda autorskog prava može biti:</a:t>
            </a:r>
            <a:endParaRPr lang="bs-Latn-BA" dirty="0"/>
          </a:p>
        </p:txBody>
      </p:sp>
      <p:graphicFrame>
        <p:nvGraphicFramePr>
          <p:cNvPr id="9" name="Content Placeholder 8"/>
          <p:cNvGraphicFramePr>
            <a:graphicFrameLocks noGrp="1"/>
          </p:cNvGraphicFramePr>
          <p:nvPr>
            <p:ph idx="1"/>
            <p:extLst/>
          </p:nvPr>
        </p:nvGraphicFramePr>
        <p:xfrm>
          <a:off x="755576" y="1988840"/>
          <a:ext cx="8064896" cy="4176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07810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57196"/>
            <a:ext cx="7886700" cy="133493"/>
          </a:xfrm>
        </p:spPr>
        <p:txBody>
          <a:bodyPr>
            <a:normAutofit fontScale="90000"/>
          </a:bodyPr>
          <a:lstStyle/>
          <a:p>
            <a:r>
              <a:rPr lang="bs-Latn-BA" dirty="0" smtClean="0"/>
              <a:t>Povredom autorskog prava može nastati šteta</a:t>
            </a:r>
            <a:endParaRPr lang="en-US" dirty="0"/>
          </a:p>
        </p:txBody>
      </p:sp>
      <p:graphicFrame>
        <p:nvGraphicFramePr>
          <p:cNvPr id="4" name="Content Placeholder 3"/>
          <p:cNvGraphicFramePr>
            <a:graphicFrameLocks noGrp="1"/>
          </p:cNvGraphicFramePr>
          <p:nvPr>
            <p:ph idx="1"/>
            <p:extLst/>
          </p:nvPr>
        </p:nvGraphicFramePr>
        <p:xfrm>
          <a:off x="827088" y="2052638"/>
          <a:ext cx="6711950" cy="35152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50106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698" y="986828"/>
            <a:ext cx="7211651" cy="703861"/>
          </a:xfrm>
        </p:spPr>
        <p:txBody>
          <a:bodyPr>
            <a:normAutofit/>
          </a:bodyPr>
          <a:lstStyle/>
          <a:p>
            <a:r>
              <a:rPr lang="bs-Latn-BA" sz="3600" dirty="0" smtClean="0"/>
              <a:t>Naknada štete nastale povredom a.p.</a:t>
            </a:r>
            <a:endParaRPr lang="bs-Latn-BA" sz="3600" dirty="0"/>
          </a:p>
        </p:txBody>
      </p:sp>
      <p:sp>
        <p:nvSpPr>
          <p:cNvPr id="3" name="Content Placeholder 2"/>
          <p:cNvSpPr>
            <a:spLocks noGrp="1"/>
          </p:cNvSpPr>
          <p:nvPr>
            <p:ph sz="half" idx="1"/>
          </p:nvPr>
        </p:nvSpPr>
        <p:spPr/>
        <p:txBody>
          <a:bodyPr>
            <a:normAutofit fontScale="85000" lnSpcReduction="20000"/>
          </a:bodyPr>
          <a:lstStyle/>
          <a:p>
            <a:r>
              <a:rPr lang="bs-Latn-BA" sz="2400" dirty="0"/>
              <a:t>Čl. 157 ZAISP-a</a:t>
            </a:r>
          </a:p>
          <a:p>
            <a:r>
              <a:rPr lang="bs-Latn-BA" sz="2400" dirty="0" smtClean="0"/>
              <a:t>(</a:t>
            </a:r>
            <a:r>
              <a:rPr lang="bs-Latn-BA" sz="2400" dirty="0"/>
              <a:t>1) Za sve povrede prava iz ovog Zakona važe opća pravila o naknadi štete i odgovornosti za štetu, ako ovim Zakonom nije drugačije određeno. </a:t>
            </a:r>
          </a:p>
          <a:p>
            <a:r>
              <a:rPr lang="bs-Latn-BA" sz="2400" dirty="0"/>
              <a:t>(2) Povredilac prava dužan je platiti nosiocu prava odštetu u obimu koji se određuje prema općim pravilima o naknadi štete, ili u obimu koji odgovara ugovorenoj ili uobičajenoj naknadi za zakonito korištenje djela ili predmeta srodnih prava određene vrste. </a:t>
            </a:r>
          </a:p>
          <a:p>
            <a:endParaRPr lang="bs-Latn-BA" dirty="0"/>
          </a:p>
        </p:txBody>
      </p:sp>
      <p:sp>
        <p:nvSpPr>
          <p:cNvPr id="4" name="Content Placeholder 3"/>
          <p:cNvSpPr>
            <a:spLocks noGrp="1"/>
          </p:cNvSpPr>
          <p:nvPr>
            <p:ph sz="half" idx="2"/>
          </p:nvPr>
        </p:nvSpPr>
        <p:spPr/>
        <p:txBody>
          <a:bodyPr>
            <a:normAutofit fontScale="85000" lnSpcReduction="20000"/>
          </a:bodyPr>
          <a:lstStyle/>
          <a:p>
            <a:r>
              <a:rPr lang="bs-Latn-BA" dirty="0" smtClean="0"/>
              <a:t>Čl. 159 ZAISP-a</a:t>
            </a:r>
          </a:p>
          <a:p>
            <a:r>
              <a:rPr lang="en-US" dirty="0" err="1" smtClean="0"/>
              <a:t>Nezavisno</a:t>
            </a:r>
            <a:r>
              <a:rPr lang="en-US" dirty="0" smtClean="0"/>
              <a:t> </a:t>
            </a:r>
            <a:r>
              <a:rPr lang="en-US" dirty="0"/>
              <a:t>od </a:t>
            </a:r>
            <a:r>
              <a:rPr lang="en-US" dirty="0" err="1"/>
              <a:t>naknade</a:t>
            </a:r>
            <a:r>
              <a:rPr lang="en-US" dirty="0"/>
              <a:t> </a:t>
            </a:r>
            <a:r>
              <a:rPr lang="en-US" dirty="0" err="1"/>
              <a:t>imovinske</a:t>
            </a:r>
            <a:r>
              <a:rPr lang="en-US" dirty="0"/>
              <a:t> </a:t>
            </a:r>
            <a:r>
              <a:rPr lang="en-US" dirty="0" err="1"/>
              <a:t>štete</a:t>
            </a:r>
            <a:r>
              <a:rPr lang="en-US" dirty="0"/>
              <a:t>, </a:t>
            </a:r>
            <a:r>
              <a:rPr lang="en-US" dirty="0" err="1"/>
              <a:t>kao</a:t>
            </a:r>
            <a:r>
              <a:rPr lang="en-US" dirty="0"/>
              <a:t> </a:t>
            </a:r>
            <a:r>
              <a:rPr lang="en-US" dirty="0" err="1"/>
              <a:t>i</a:t>
            </a:r>
            <a:r>
              <a:rPr lang="en-US" dirty="0"/>
              <a:t> u </a:t>
            </a:r>
            <a:r>
              <a:rPr lang="en-US" dirty="0" err="1"/>
              <a:t>slučaju</a:t>
            </a:r>
            <a:r>
              <a:rPr lang="en-US" dirty="0"/>
              <a:t> da </a:t>
            </a:r>
            <a:r>
              <a:rPr lang="en-US" dirty="0" err="1"/>
              <a:t>takve</a:t>
            </a:r>
            <a:r>
              <a:rPr lang="en-US" dirty="0"/>
              <a:t> </a:t>
            </a:r>
            <a:r>
              <a:rPr lang="en-US" dirty="0" err="1"/>
              <a:t>štete</a:t>
            </a:r>
            <a:r>
              <a:rPr lang="en-US" dirty="0"/>
              <a:t> </a:t>
            </a:r>
            <a:r>
              <a:rPr lang="en-US" dirty="0" err="1"/>
              <a:t>nema</a:t>
            </a:r>
            <a:r>
              <a:rPr lang="en-US" dirty="0"/>
              <a:t>, </a:t>
            </a:r>
            <a:r>
              <a:rPr lang="en-US" dirty="0" err="1"/>
              <a:t>autor</a:t>
            </a:r>
            <a:r>
              <a:rPr lang="en-US" dirty="0"/>
              <a:t> </a:t>
            </a:r>
            <a:r>
              <a:rPr lang="en-US" dirty="0" err="1"/>
              <a:t>ili</a:t>
            </a:r>
            <a:r>
              <a:rPr lang="en-US" dirty="0"/>
              <a:t> </a:t>
            </a:r>
            <a:r>
              <a:rPr lang="en-US" dirty="0" err="1"/>
              <a:t>izvođač</a:t>
            </a:r>
            <a:r>
              <a:rPr lang="en-US" dirty="0"/>
              <a:t> </a:t>
            </a:r>
            <a:r>
              <a:rPr lang="en-US" dirty="0" err="1"/>
              <a:t>mogu</a:t>
            </a:r>
            <a:r>
              <a:rPr lang="en-US" dirty="0"/>
              <a:t> </a:t>
            </a:r>
            <a:r>
              <a:rPr lang="en-US" dirty="0" err="1"/>
              <a:t>tražiti</a:t>
            </a:r>
            <a:r>
              <a:rPr lang="en-US" dirty="0"/>
              <a:t> da se </a:t>
            </a:r>
            <a:r>
              <a:rPr lang="en-US" dirty="0" err="1"/>
              <a:t>dosudi</a:t>
            </a:r>
            <a:r>
              <a:rPr lang="en-US" dirty="0"/>
              <a:t> </a:t>
            </a:r>
            <a:r>
              <a:rPr lang="en-US" dirty="0" err="1"/>
              <a:t>pravična</a:t>
            </a:r>
            <a:r>
              <a:rPr lang="en-US" dirty="0"/>
              <a:t> </a:t>
            </a:r>
            <a:r>
              <a:rPr lang="en-US" dirty="0" err="1"/>
              <a:t>novčana</a:t>
            </a:r>
            <a:r>
              <a:rPr lang="en-US" dirty="0"/>
              <a:t> </a:t>
            </a:r>
            <a:r>
              <a:rPr lang="en-US" dirty="0" err="1"/>
              <a:t>odšteta</a:t>
            </a:r>
            <a:r>
              <a:rPr lang="en-US" dirty="0"/>
              <a:t> </a:t>
            </a:r>
            <a:r>
              <a:rPr lang="en-US" dirty="0" err="1"/>
              <a:t>za</a:t>
            </a:r>
            <a:r>
              <a:rPr lang="en-US" dirty="0"/>
              <a:t> </a:t>
            </a:r>
            <a:r>
              <a:rPr lang="en-US" dirty="0" err="1"/>
              <a:t>pretrpljenu</a:t>
            </a:r>
            <a:r>
              <a:rPr lang="en-US" dirty="0"/>
              <a:t> </a:t>
            </a:r>
            <a:r>
              <a:rPr lang="en-US" dirty="0" err="1"/>
              <a:t>duševnu</a:t>
            </a:r>
            <a:r>
              <a:rPr lang="en-US" dirty="0"/>
              <a:t> </a:t>
            </a:r>
            <a:r>
              <a:rPr lang="en-US" dirty="0" err="1"/>
              <a:t>bol</a:t>
            </a:r>
            <a:r>
              <a:rPr lang="en-US" dirty="0"/>
              <a:t> </a:t>
            </a:r>
            <a:r>
              <a:rPr lang="en-US" dirty="0" err="1"/>
              <a:t>zbog</a:t>
            </a:r>
            <a:r>
              <a:rPr lang="en-US" dirty="0"/>
              <a:t> </a:t>
            </a:r>
            <a:r>
              <a:rPr lang="en-US" dirty="0" err="1"/>
              <a:t>povrede</a:t>
            </a:r>
            <a:r>
              <a:rPr lang="en-US" dirty="0"/>
              <a:t> </a:t>
            </a:r>
            <a:r>
              <a:rPr lang="en-US" dirty="0" err="1"/>
              <a:t>moralnih</a:t>
            </a:r>
            <a:r>
              <a:rPr lang="en-US" dirty="0"/>
              <a:t> </a:t>
            </a:r>
            <a:r>
              <a:rPr lang="en-US" dirty="0" err="1"/>
              <a:t>prava</a:t>
            </a:r>
            <a:r>
              <a:rPr lang="en-US" dirty="0"/>
              <a:t>. </a:t>
            </a:r>
            <a:r>
              <a:rPr lang="en-US" dirty="0" err="1"/>
              <a:t>Pri</a:t>
            </a:r>
            <a:r>
              <a:rPr lang="en-US" dirty="0"/>
              <a:t> </a:t>
            </a:r>
            <a:r>
              <a:rPr lang="en-US" dirty="0" err="1"/>
              <a:t>odlučivanju</a:t>
            </a:r>
            <a:r>
              <a:rPr lang="en-US" dirty="0"/>
              <a:t> o </a:t>
            </a:r>
            <a:r>
              <a:rPr lang="en-US" dirty="0" err="1"/>
              <a:t>zahtjevu</a:t>
            </a:r>
            <a:r>
              <a:rPr lang="en-US" dirty="0"/>
              <a:t> </a:t>
            </a:r>
            <a:r>
              <a:rPr lang="en-US" dirty="0" err="1"/>
              <a:t>sud</a:t>
            </a:r>
            <a:r>
              <a:rPr lang="en-US" dirty="0"/>
              <a:t> </a:t>
            </a:r>
            <a:r>
              <a:rPr lang="en-US" dirty="0" err="1"/>
              <a:t>će</a:t>
            </a:r>
            <a:r>
              <a:rPr lang="en-US" dirty="0"/>
              <a:t> </a:t>
            </a:r>
            <a:r>
              <a:rPr lang="en-US" dirty="0" err="1"/>
              <a:t>uzimati</a:t>
            </a:r>
            <a:r>
              <a:rPr lang="en-US" dirty="0"/>
              <a:t> u </a:t>
            </a:r>
            <a:r>
              <a:rPr lang="en-US" dirty="0" err="1"/>
              <a:t>obzir</a:t>
            </a:r>
            <a:r>
              <a:rPr lang="en-US" dirty="0"/>
              <a:t> </a:t>
            </a:r>
            <a:r>
              <a:rPr lang="en-US" dirty="0" err="1"/>
              <a:t>sve</a:t>
            </a:r>
            <a:r>
              <a:rPr lang="en-US" dirty="0"/>
              <a:t> </a:t>
            </a:r>
            <a:r>
              <a:rPr lang="en-US" dirty="0" err="1"/>
              <a:t>okolnosti</a:t>
            </a:r>
            <a:r>
              <a:rPr lang="en-US" dirty="0"/>
              <a:t> </a:t>
            </a:r>
            <a:r>
              <a:rPr lang="en-US" dirty="0" err="1"/>
              <a:t>slučaja</a:t>
            </a:r>
            <a:r>
              <a:rPr lang="en-US" dirty="0"/>
              <a:t>, a </a:t>
            </a:r>
            <a:r>
              <a:rPr lang="en-US" dirty="0" err="1"/>
              <a:t>naročito</a:t>
            </a:r>
            <a:r>
              <a:rPr lang="en-US" dirty="0"/>
              <a:t> </a:t>
            </a:r>
            <a:r>
              <a:rPr lang="en-US" dirty="0" err="1"/>
              <a:t>intenzitet</a:t>
            </a:r>
            <a:r>
              <a:rPr lang="en-US" dirty="0"/>
              <a:t> </a:t>
            </a:r>
            <a:r>
              <a:rPr lang="en-US" dirty="0" err="1"/>
              <a:t>i</a:t>
            </a:r>
            <a:r>
              <a:rPr lang="en-US" dirty="0"/>
              <a:t> </a:t>
            </a:r>
            <a:r>
              <a:rPr lang="en-US" dirty="0" err="1"/>
              <a:t>trajanje</a:t>
            </a:r>
            <a:r>
              <a:rPr lang="en-US" dirty="0"/>
              <a:t> </a:t>
            </a:r>
            <a:r>
              <a:rPr lang="en-US" dirty="0" err="1"/>
              <a:t>duševne</a:t>
            </a:r>
            <a:r>
              <a:rPr lang="en-US" dirty="0"/>
              <a:t> </a:t>
            </a:r>
            <a:r>
              <a:rPr lang="en-US" dirty="0" err="1"/>
              <a:t>boli</a:t>
            </a:r>
            <a:r>
              <a:rPr lang="en-US" dirty="0"/>
              <a:t> </a:t>
            </a:r>
            <a:r>
              <a:rPr lang="en-US" dirty="0" err="1"/>
              <a:t>uzrokovane</a:t>
            </a:r>
            <a:r>
              <a:rPr lang="en-US" dirty="0"/>
              <a:t> </a:t>
            </a:r>
            <a:r>
              <a:rPr lang="en-US" dirty="0" err="1"/>
              <a:t>povredom</a:t>
            </a:r>
            <a:r>
              <a:rPr lang="en-US" dirty="0"/>
              <a:t> </a:t>
            </a:r>
            <a:r>
              <a:rPr lang="en-US" dirty="0" err="1"/>
              <a:t>moralnih</a:t>
            </a:r>
            <a:r>
              <a:rPr lang="en-US" dirty="0"/>
              <a:t> </a:t>
            </a:r>
            <a:r>
              <a:rPr lang="en-US" dirty="0" err="1"/>
              <a:t>prava</a:t>
            </a:r>
            <a:r>
              <a:rPr lang="en-US" dirty="0"/>
              <a:t>. </a:t>
            </a:r>
          </a:p>
          <a:p>
            <a:endParaRPr lang="en-US" dirty="0"/>
          </a:p>
        </p:txBody>
      </p:sp>
    </p:spTree>
    <p:extLst>
      <p:ext uri="{BB962C8B-B14F-4D97-AF65-F5344CB8AC3E}">
        <p14:creationId xmlns:p14="http://schemas.microsoft.com/office/powerpoint/2010/main" val="39979840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959666"/>
            <a:ext cx="7024744" cy="525117"/>
          </a:xfrm>
        </p:spPr>
        <p:txBody>
          <a:bodyPr>
            <a:noAutofit/>
          </a:bodyPr>
          <a:lstStyle/>
          <a:p>
            <a:r>
              <a:rPr lang="bs-Latn-BA" sz="2400" dirty="0" smtClean="0"/>
              <a:t>Drugi mogući tužbeni zahtjevi- čl. 156 st. 1 ZAISP-a</a:t>
            </a:r>
            <a:endParaRPr lang="bs-Latn-BA" sz="2400" dirty="0"/>
          </a:p>
        </p:txBody>
      </p:sp>
      <p:sp>
        <p:nvSpPr>
          <p:cNvPr id="3" name="Content Placeholder 2"/>
          <p:cNvSpPr>
            <a:spLocks noGrp="1"/>
          </p:cNvSpPr>
          <p:nvPr>
            <p:ph sz="quarter" idx="4294967295"/>
          </p:nvPr>
        </p:nvSpPr>
        <p:spPr>
          <a:xfrm>
            <a:off x="1043492" y="1556791"/>
            <a:ext cx="7095573" cy="4925489"/>
          </a:xfrm>
          <a:prstGeom prst="rect">
            <a:avLst/>
          </a:prstGeom>
        </p:spPr>
        <p:txBody>
          <a:bodyPr>
            <a:normAutofit fontScale="77500" lnSpcReduction="20000"/>
          </a:bodyPr>
          <a:lstStyle/>
          <a:p>
            <a:r>
              <a:rPr lang="bs-Latn-BA" dirty="0"/>
              <a:t>a) utvrđivanje učinjene povrede, </a:t>
            </a:r>
          </a:p>
          <a:p>
            <a:r>
              <a:rPr lang="bs-Latn-BA" dirty="0"/>
              <a:t>b) zabranu daljnjeg vršenja učinjene povrede i budućih sličnih povreda prestankom ili suzdržavanjem od radnji koje to pravo vrijeđaju, </a:t>
            </a:r>
          </a:p>
          <a:p>
            <a:r>
              <a:rPr lang="bs-Latn-BA" dirty="0"/>
              <a:t>c) uklanjanje stanja nastalog povredom prava, </a:t>
            </a:r>
          </a:p>
          <a:p>
            <a:r>
              <a:rPr lang="bs-Latn-BA" dirty="0"/>
              <a:t>d) povlačenje predmeta povrede iz privrednih tokova uz uvažavanje interesa trećih savjesnih lica, </a:t>
            </a:r>
          </a:p>
          <a:p>
            <a:r>
              <a:rPr lang="bs-Latn-BA" dirty="0"/>
              <a:t>e) potpuno uklanjanje predmeta povrede iz privrednih tokova, </a:t>
            </a:r>
          </a:p>
          <a:p>
            <a:r>
              <a:rPr lang="bs-Latn-BA" dirty="0"/>
              <a:t>f) uništenje predmeta povrede, </a:t>
            </a:r>
          </a:p>
          <a:p>
            <a:r>
              <a:rPr lang="bs-Latn-BA" dirty="0"/>
              <a:t>g) uništenje sredstava koja su isključivo ili u pretežnoj mjeri namijenjena ili se upotrebljavaju za činjenje povreda i koja su vlasništvo povredilaca, </a:t>
            </a:r>
          </a:p>
          <a:p>
            <a:r>
              <a:rPr lang="bs-Latn-BA" dirty="0"/>
              <a:t>h) prepuštanje predmeta povrede nosiocu prava uz plaćanje troškova proizvodnje, </a:t>
            </a:r>
          </a:p>
          <a:p>
            <a:r>
              <a:rPr lang="bs-Latn-BA" dirty="0"/>
              <a:t>i) objavljivanje presude. </a:t>
            </a:r>
          </a:p>
          <a:p>
            <a:endParaRPr lang="bs-Latn-BA" dirty="0"/>
          </a:p>
        </p:txBody>
      </p:sp>
    </p:spTree>
    <p:extLst>
      <p:ext uri="{BB962C8B-B14F-4D97-AF65-F5344CB8AC3E}">
        <p14:creationId xmlns:p14="http://schemas.microsoft.com/office/powerpoint/2010/main" val="34068023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2340" y="1104523"/>
            <a:ext cx="7103009" cy="586166"/>
          </a:xfrm>
        </p:spPr>
        <p:txBody>
          <a:bodyPr>
            <a:normAutofit fontScale="90000"/>
          </a:bodyPr>
          <a:lstStyle/>
          <a:p>
            <a:r>
              <a:rPr lang="bs-Latn-BA" dirty="0" smtClean="0"/>
              <a:t>Čl. 158 ZAISP-a - Penal</a:t>
            </a:r>
            <a:endParaRPr lang="en-US" dirty="0"/>
          </a:p>
        </p:txBody>
      </p:sp>
      <p:sp>
        <p:nvSpPr>
          <p:cNvPr id="3" name="Content Placeholder 2"/>
          <p:cNvSpPr>
            <a:spLocks noGrp="1"/>
          </p:cNvSpPr>
          <p:nvPr>
            <p:ph idx="1"/>
          </p:nvPr>
        </p:nvSpPr>
        <p:spPr>
          <a:xfrm>
            <a:off x="827584" y="2018923"/>
            <a:ext cx="7920880" cy="4434412"/>
          </a:xfrm>
        </p:spPr>
        <p:txBody>
          <a:bodyPr>
            <a:normAutofit/>
          </a:bodyPr>
          <a:lstStyle/>
          <a:p>
            <a:r>
              <a:rPr lang="en-US" sz="2400" dirty="0" smtClean="0"/>
              <a:t>(</a:t>
            </a:r>
            <a:r>
              <a:rPr lang="en-US" sz="2400" dirty="0"/>
              <a:t>1) </a:t>
            </a:r>
            <a:r>
              <a:rPr lang="en-US" sz="2400" dirty="0" err="1"/>
              <a:t>Ako</a:t>
            </a:r>
            <a:r>
              <a:rPr lang="en-US" sz="2400" dirty="0"/>
              <a:t> je </a:t>
            </a:r>
            <a:r>
              <a:rPr lang="en-US" sz="2400" dirty="0" err="1"/>
              <a:t>autorsko</a:t>
            </a:r>
            <a:r>
              <a:rPr lang="en-US" sz="2400" dirty="0"/>
              <a:t> </a:t>
            </a:r>
            <a:r>
              <a:rPr lang="en-US" sz="2400" dirty="0" err="1"/>
              <a:t>imovinsko</a:t>
            </a:r>
            <a:r>
              <a:rPr lang="en-US" sz="2400" dirty="0"/>
              <a:t> </a:t>
            </a:r>
            <a:r>
              <a:rPr lang="en-US" sz="2400" dirty="0" err="1"/>
              <a:t>pravo</a:t>
            </a:r>
            <a:r>
              <a:rPr lang="en-US" sz="2400" dirty="0"/>
              <a:t> </a:t>
            </a:r>
            <a:r>
              <a:rPr lang="en-US" sz="2400" dirty="0" err="1"/>
              <a:t>iz</a:t>
            </a:r>
            <a:r>
              <a:rPr lang="en-US" sz="2400" dirty="0"/>
              <a:t> </a:t>
            </a:r>
            <a:r>
              <a:rPr lang="en-US" sz="2400" dirty="0" err="1"/>
              <a:t>ovog</a:t>
            </a:r>
            <a:r>
              <a:rPr lang="en-US" sz="2400" dirty="0"/>
              <a:t> </a:t>
            </a:r>
            <a:r>
              <a:rPr lang="en-US" sz="2400" dirty="0" err="1"/>
              <a:t>Zakona</a:t>
            </a:r>
            <a:r>
              <a:rPr lang="en-US" sz="2400" dirty="0"/>
              <a:t> </a:t>
            </a:r>
            <a:r>
              <a:rPr lang="en-US" sz="2400" dirty="0" err="1"/>
              <a:t>povrijeđeno</a:t>
            </a:r>
            <a:r>
              <a:rPr lang="en-US" sz="2400" dirty="0"/>
              <a:t> </a:t>
            </a:r>
            <a:r>
              <a:rPr lang="en-US" sz="2400" b="1" u="sng" dirty="0" err="1"/>
              <a:t>namjerno</a:t>
            </a:r>
            <a:r>
              <a:rPr lang="en-US" sz="2400" b="1" u="sng" dirty="0"/>
              <a:t> </a:t>
            </a:r>
            <a:r>
              <a:rPr lang="en-US" sz="2400" b="1" u="sng" dirty="0" err="1"/>
              <a:t>ili</a:t>
            </a:r>
            <a:r>
              <a:rPr lang="en-US" sz="2400" b="1" u="sng" dirty="0"/>
              <a:t> </a:t>
            </a:r>
            <a:r>
              <a:rPr lang="en-US" sz="2400" b="1" u="sng" dirty="0" err="1"/>
              <a:t>krajnjom</a:t>
            </a:r>
            <a:r>
              <a:rPr lang="en-US" sz="2400" b="1" u="sng" dirty="0"/>
              <a:t> </a:t>
            </a:r>
            <a:r>
              <a:rPr lang="en-US" sz="2400" b="1" u="sng" dirty="0" err="1"/>
              <a:t>nepažnjom</a:t>
            </a:r>
            <a:r>
              <a:rPr lang="en-US" sz="2400" dirty="0"/>
              <a:t>, </a:t>
            </a:r>
            <a:r>
              <a:rPr lang="en-US" sz="2400" dirty="0" err="1"/>
              <a:t>nosilac</a:t>
            </a:r>
            <a:r>
              <a:rPr lang="en-US" sz="2400" dirty="0"/>
              <a:t> </a:t>
            </a:r>
            <a:r>
              <a:rPr lang="en-US" sz="2400" dirty="0" err="1"/>
              <a:t>prava</a:t>
            </a:r>
            <a:r>
              <a:rPr lang="en-US" sz="2400" dirty="0"/>
              <a:t> </a:t>
            </a:r>
            <a:r>
              <a:rPr lang="en-US" sz="2400" dirty="0" err="1"/>
              <a:t>može</a:t>
            </a:r>
            <a:r>
              <a:rPr lang="en-US" sz="2400" dirty="0"/>
              <a:t> od </a:t>
            </a:r>
            <a:r>
              <a:rPr lang="en-US" sz="2400" dirty="0" err="1"/>
              <a:t>povredioca</a:t>
            </a:r>
            <a:r>
              <a:rPr lang="en-US" sz="2400" dirty="0"/>
              <a:t> </a:t>
            </a:r>
            <a:r>
              <a:rPr lang="en-US" sz="2400" dirty="0" err="1"/>
              <a:t>tražiti</a:t>
            </a:r>
            <a:r>
              <a:rPr lang="en-US" sz="2400" dirty="0"/>
              <a:t> </a:t>
            </a:r>
            <a:r>
              <a:rPr lang="en-US" sz="2400" dirty="0" err="1"/>
              <a:t>naknadu</a:t>
            </a:r>
            <a:r>
              <a:rPr lang="en-US" sz="2400" dirty="0"/>
              <a:t> do </a:t>
            </a:r>
            <a:r>
              <a:rPr lang="en-US" sz="2400" b="1" u="sng" dirty="0" err="1"/>
              <a:t>trostrukog</a:t>
            </a:r>
            <a:r>
              <a:rPr lang="en-US" sz="2400" dirty="0"/>
              <a:t> </a:t>
            </a:r>
            <a:r>
              <a:rPr lang="en-US" sz="2400" dirty="0" err="1"/>
              <a:t>iznosa</a:t>
            </a:r>
            <a:r>
              <a:rPr lang="en-US" sz="2400" dirty="0"/>
              <a:t> </a:t>
            </a:r>
            <a:r>
              <a:rPr lang="en-US" sz="2400" dirty="0" err="1"/>
              <a:t>ugovorene</a:t>
            </a:r>
            <a:r>
              <a:rPr lang="en-US" sz="2400" dirty="0"/>
              <a:t>, a </a:t>
            </a:r>
            <a:r>
              <a:rPr lang="en-US" sz="2400" dirty="0" err="1"/>
              <a:t>ako</a:t>
            </a:r>
            <a:r>
              <a:rPr lang="en-US" sz="2400" dirty="0"/>
              <a:t> </a:t>
            </a:r>
            <a:r>
              <a:rPr lang="en-US" sz="2400" dirty="0" err="1"/>
              <a:t>nije</a:t>
            </a:r>
            <a:r>
              <a:rPr lang="en-US" sz="2400" dirty="0"/>
              <a:t> </a:t>
            </a:r>
            <a:r>
              <a:rPr lang="en-US" sz="2400" dirty="0" err="1"/>
              <a:t>ugovorena</a:t>
            </a:r>
            <a:r>
              <a:rPr lang="en-US" sz="2400" dirty="0"/>
              <a:t>, od </a:t>
            </a:r>
            <a:r>
              <a:rPr lang="en-US" sz="2400" dirty="0" err="1"/>
              <a:t>odgovarajuće</a:t>
            </a:r>
            <a:r>
              <a:rPr lang="en-US" sz="2400" dirty="0"/>
              <a:t> </a:t>
            </a:r>
            <a:r>
              <a:rPr lang="en-US" sz="2400" dirty="0" err="1"/>
              <a:t>uobičajene</a:t>
            </a:r>
            <a:r>
              <a:rPr lang="en-US" sz="2400" dirty="0"/>
              <a:t> </a:t>
            </a:r>
            <a:r>
              <a:rPr lang="en-US" sz="2400" dirty="0" err="1"/>
              <a:t>naknade</a:t>
            </a:r>
            <a:r>
              <a:rPr lang="en-US" sz="2400" dirty="0"/>
              <a:t>. </a:t>
            </a:r>
          </a:p>
          <a:p>
            <a:r>
              <a:rPr lang="en-US" sz="2400" dirty="0"/>
              <a:t>(2) </a:t>
            </a:r>
            <a:r>
              <a:rPr lang="en-US" sz="2400" dirty="0" err="1"/>
              <a:t>Pri</a:t>
            </a:r>
            <a:r>
              <a:rPr lang="en-US" sz="2400" dirty="0"/>
              <a:t> </a:t>
            </a:r>
            <a:r>
              <a:rPr lang="en-US" sz="2400" dirty="0" err="1"/>
              <a:t>odlučivanju</a:t>
            </a:r>
            <a:r>
              <a:rPr lang="en-US" sz="2400" dirty="0"/>
              <a:t> o </a:t>
            </a:r>
            <a:r>
              <a:rPr lang="en-US" sz="2400" dirty="0" err="1"/>
              <a:t>zahtjevu</a:t>
            </a:r>
            <a:r>
              <a:rPr lang="en-US" sz="2400" dirty="0"/>
              <a:t> </a:t>
            </a:r>
            <a:r>
              <a:rPr lang="en-US" sz="2400" dirty="0" err="1"/>
              <a:t>za</a:t>
            </a:r>
            <a:r>
              <a:rPr lang="en-US" sz="2400" dirty="0"/>
              <a:t> </a:t>
            </a:r>
            <a:r>
              <a:rPr lang="en-US" sz="2400" dirty="0" err="1"/>
              <a:t>plaćanje</a:t>
            </a:r>
            <a:r>
              <a:rPr lang="en-US" sz="2400" dirty="0"/>
              <a:t> </a:t>
            </a:r>
            <a:r>
              <a:rPr lang="en-US" sz="2400" dirty="0" err="1"/>
              <a:t>penala</a:t>
            </a:r>
            <a:r>
              <a:rPr lang="en-US" sz="2400" dirty="0"/>
              <a:t> </a:t>
            </a:r>
            <a:r>
              <a:rPr lang="en-US" sz="2400" dirty="0" err="1"/>
              <a:t>sud</a:t>
            </a:r>
            <a:r>
              <a:rPr lang="en-US" sz="2400" dirty="0"/>
              <a:t> </a:t>
            </a:r>
            <a:r>
              <a:rPr lang="en-US" sz="2400" dirty="0" err="1"/>
              <a:t>će</a:t>
            </a:r>
            <a:r>
              <a:rPr lang="en-US" sz="2400" dirty="0"/>
              <a:t> </a:t>
            </a:r>
            <a:r>
              <a:rPr lang="en-US" sz="2400" dirty="0" err="1"/>
              <a:t>uzimati</a:t>
            </a:r>
            <a:r>
              <a:rPr lang="en-US" sz="2400" dirty="0"/>
              <a:t> u </a:t>
            </a:r>
            <a:r>
              <a:rPr lang="en-US" sz="2400" dirty="0" err="1"/>
              <a:t>obzir</a:t>
            </a:r>
            <a:r>
              <a:rPr lang="en-US" sz="2400" dirty="0"/>
              <a:t> </a:t>
            </a:r>
            <a:r>
              <a:rPr lang="en-US" sz="2400" dirty="0" err="1"/>
              <a:t>sve</a:t>
            </a:r>
            <a:r>
              <a:rPr lang="en-US" sz="2400" dirty="0"/>
              <a:t> </a:t>
            </a:r>
            <a:r>
              <a:rPr lang="en-US" sz="2400" dirty="0" err="1"/>
              <a:t>okolnosti</a:t>
            </a:r>
            <a:r>
              <a:rPr lang="en-US" sz="2400" dirty="0"/>
              <a:t> </a:t>
            </a:r>
            <a:r>
              <a:rPr lang="en-US" sz="2400" dirty="0" err="1"/>
              <a:t>slučaja</a:t>
            </a:r>
            <a:r>
              <a:rPr lang="en-US" sz="2400" dirty="0"/>
              <a:t>, a </a:t>
            </a:r>
            <a:r>
              <a:rPr lang="en-US" sz="2400" dirty="0" err="1"/>
              <a:t>naročito</a:t>
            </a:r>
            <a:r>
              <a:rPr lang="en-US" sz="2400" dirty="0"/>
              <a:t> </a:t>
            </a:r>
            <a:r>
              <a:rPr lang="en-US" sz="2400" dirty="0" err="1"/>
              <a:t>obim</a:t>
            </a:r>
            <a:r>
              <a:rPr lang="en-US" sz="2400" dirty="0"/>
              <a:t> </a:t>
            </a:r>
            <a:r>
              <a:rPr lang="en-US" sz="2400" dirty="0" err="1"/>
              <a:t>nastale</a:t>
            </a:r>
            <a:r>
              <a:rPr lang="en-US" sz="2400" dirty="0"/>
              <a:t> </a:t>
            </a:r>
            <a:r>
              <a:rPr lang="en-US" sz="2400" dirty="0" err="1"/>
              <a:t>štete</a:t>
            </a:r>
            <a:r>
              <a:rPr lang="en-US" sz="2400" dirty="0"/>
              <a:t>, </a:t>
            </a:r>
            <a:r>
              <a:rPr lang="en-US" sz="2400" dirty="0" err="1"/>
              <a:t>stepen</a:t>
            </a:r>
            <a:r>
              <a:rPr lang="en-US" sz="2400" dirty="0"/>
              <a:t> </a:t>
            </a:r>
            <a:r>
              <a:rPr lang="en-US" sz="2400" dirty="0" err="1"/>
              <a:t>krivice</a:t>
            </a:r>
            <a:r>
              <a:rPr lang="en-US" sz="2400" dirty="0"/>
              <a:t> </a:t>
            </a:r>
            <a:r>
              <a:rPr lang="en-US" sz="2400" dirty="0" err="1"/>
              <a:t>povredioca</a:t>
            </a:r>
            <a:r>
              <a:rPr lang="en-US" sz="2400" dirty="0"/>
              <a:t>, </a:t>
            </a:r>
            <a:r>
              <a:rPr lang="en-US" sz="2400" dirty="0" err="1"/>
              <a:t>obim</a:t>
            </a:r>
            <a:r>
              <a:rPr lang="en-US" sz="2400" dirty="0"/>
              <a:t> </a:t>
            </a:r>
            <a:r>
              <a:rPr lang="en-US" sz="2400" dirty="0" err="1"/>
              <a:t>ugovorene</a:t>
            </a:r>
            <a:r>
              <a:rPr lang="en-US" sz="2400" dirty="0"/>
              <a:t> </a:t>
            </a:r>
            <a:r>
              <a:rPr lang="en-US" sz="2400" dirty="0" err="1"/>
              <a:t>ili</a:t>
            </a:r>
            <a:r>
              <a:rPr lang="en-US" sz="2400" dirty="0"/>
              <a:t> </a:t>
            </a:r>
            <a:r>
              <a:rPr lang="en-US" sz="2400" dirty="0" err="1"/>
              <a:t>uobičajene</a:t>
            </a:r>
            <a:r>
              <a:rPr lang="en-US" sz="2400" dirty="0"/>
              <a:t> </a:t>
            </a:r>
            <a:r>
              <a:rPr lang="en-US" sz="2400" dirty="0" err="1"/>
              <a:t>naknade</a:t>
            </a:r>
            <a:r>
              <a:rPr lang="en-US" sz="2400" dirty="0"/>
              <a:t> </a:t>
            </a:r>
            <a:r>
              <a:rPr lang="en-US" sz="2400" dirty="0" err="1"/>
              <a:t>i</a:t>
            </a:r>
            <a:r>
              <a:rPr lang="en-US" sz="2400" dirty="0"/>
              <a:t> </a:t>
            </a:r>
            <a:r>
              <a:rPr lang="en-US" sz="2400" dirty="0" err="1"/>
              <a:t>preventivni</a:t>
            </a:r>
            <a:r>
              <a:rPr lang="en-US" sz="2400" dirty="0"/>
              <a:t> </a:t>
            </a:r>
            <a:r>
              <a:rPr lang="en-US" sz="2400" dirty="0" err="1"/>
              <a:t>cilj</a:t>
            </a:r>
            <a:r>
              <a:rPr lang="en-US" sz="2400" dirty="0"/>
              <a:t> </a:t>
            </a:r>
            <a:r>
              <a:rPr lang="en-US" sz="2400" dirty="0" err="1"/>
              <a:t>penala</a:t>
            </a:r>
            <a:r>
              <a:rPr lang="en-US" sz="2400" dirty="0"/>
              <a:t>. </a:t>
            </a:r>
          </a:p>
          <a:p>
            <a:r>
              <a:rPr lang="en-US" sz="2400" dirty="0"/>
              <a:t>(3) </a:t>
            </a:r>
            <a:r>
              <a:rPr lang="en-US" sz="2400" dirty="0" err="1"/>
              <a:t>Ako</a:t>
            </a:r>
            <a:r>
              <a:rPr lang="en-US" sz="2400" dirty="0"/>
              <a:t> je </a:t>
            </a:r>
            <a:r>
              <a:rPr lang="en-US" sz="2400" dirty="0" err="1"/>
              <a:t>nastala</a:t>
            </a:r>
            <a:r>
              <a:rPr lang="en-US" sz="2400" dirty="0"/>
              <a:t> </a:t>
            </a:r>
            <a:r>
              <a:rPr lang="en-US" sz="2400" dirty="0" err="1"/>
              <a:t>šteta</a:t>
            </a:r>
            <a:r>
              <a:rPr lang="en-US" sz="2400" dirty="0"/>
              <a:t> </a:t>
            </a:r>
            <a:r>
              <a:rPr lang="en-US" sz="2400" dirty="0" err="1"/>
              <a:t>veća</a:t>
            </a:r>
            <a:r>
              <a:rPr lang="en-US" sz="2400" dirty="0"/>
              <a:t> od </a:t>
            </a:r>
            <a:r>
              <a:rPr lang="en-US" sz="2400" dirty="0" err="1"/>
              <a:t>penala</a:t>
            </a:r>
            <a:r>
              <a:rPr lang="en-US" sz="2400" dirty="0"/>
              <a:t> </a:t>
            </a:r>
            <a:r>
              <a:rPr lang="en-US" sz="2400" dirty="0" err="1"/>
              <a:t>iz</a:t>
            </a:r>
            <a:r>
              <a:rPr lang="en-US" sz="2400" dirty="0"/>
              <a:t> </a:t>
            </a:r>
            <a:r>
              <a:rPr lang="en-US" sz="2400" dirty="0" err="1"/>
              <a:t>stava</a:t>
            </a:r>
            <a:r>
              <a:rPr lang="en-US" sz="2400" dirty="0"/>
              <a:t> (1) </a:t>
            </a:r>
            <a:r>
              <a:rPr lang="en-US" sz="2400" dirty="0" err="1"/>
              <a:t>ovog</a:t>
            </a:r>
            <a:r>
              <a:rPr lang="en-US" sz="2400" dirty="0"/>
              <a:t> </a:t>
            </a:r>
            <a:r>
              <a:rPr lang="en-US" sz="2400" dirty="0" err="1"/>
              <a:t>člana</a:t>
            </a:r>
            <a:r>
              <a:rPr lang="en-US" sz="2400" dirty="0"/>
              <a:t>, </a:t>
            </a:r>
            <a:r>
              <a:rPr lang="en-US" sz="2400" dirty="0" err="1"/>
              <a:t>nosilac</a:t>
            </a:r>
            <a:r>
              <a:rPr lang="en-US" sz="2400" dirty="0"/>
              <a:t> </a:t>
            </a:r>
            <a:r>
              <a:rPr lang="en-US" sz="2400" dirty="0" err="1"/>
              <a:t>prava</a:t>
            </a:r>
            <a:r>
              <a:rPr lang="en-US" sz="2400" dirty="0"/>
              <a:t> </a:t>
            </a:r>
            <a:r>
              <a:rPr lang="en-US" sz="2400" dirty="0" err="1"/>
              <a:t>ovlašten</a:t>
            </a:r>
            <a:r>
              <a:rPr lang="en-US" sz="2400" dirty="0"/>
              <a:t> je da </a:t>
            </a:r>
            <a:r>
              <a:rPr lang="en-US" sz="2400" dirty="0" err="1"/>
              <a:t>traži</a:t>
            </a:r>
            <a:r>
              <a:rPr lang="en-US" sz="2400" dirty="0"/>
              <a:t> </a:t>
            </a:r>
            <a:r>
              <a:rPr lang="en-US" sz="2400" dirty="0" err="1"/>
              <a:t>razliku</a:t>
            </a:r>
            <a:r>
              <a:rPr lang="en-US" sz="2400" dirty="0"/>
              <a:t> do </a:t>
            </a:r>
            <a:r>
              <a:rPr lang="en-US" sz="2400" dirty="0" err="1"/>
              <a:t>iznosa</a:t>
            </a:r>
            <a:r>
              <a:rPr lang="en-US" sz="2400" dirty="0"/>
              <a:t> </a:t>
            </a:r>
            <a:r>
              <a:rPr lang="en-US" sz="2400" dirty="0" err="1"/>
              <a:t>naknade</a:t>
            </a:r>
            <a:r>
              <a:rPr lang="en-US" sz="2400" dirty="0"/>
              <a:t> </a:t>
            </a:r>
            <a:r>
              <a:rPr lang="en-US" sz="2400" dirty="0" err="1"/>
              <a:t>potpune</a:t>
            </a:r>
            <a:r>
              <a:rPr lang="en-US" sz="2400" dirty="0"/>
              <a:t> </a:t>
            </a:r>
            <a:r>
              <a:rPr lang="en-US" sz="2400" dirty="0" err="1"/>
              <a:t>štete</a:t>
            </a:r>
            <a:r>
              <a:rPr lang="en-US" sz="2400" dirty="0"/>
              <a:t>. </a:t>
            </a:r>
          </a:p>
          <a:p>
            <a:endParaRPr lang="en-US" dirty="0"/>
          </a:p>
        </p:txBody>
      </p:sp>
    </p:spTree>
    <p:extLst>
      <p:ext uri="{BB962C8B-B14F-4D97-AF65-F5344CB8AC3E}">
        <p14:creationId xmlns:p14="http://schemas.microsoft.com/office/powerpoint/2010/main" val="11592041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43" y="5966234"/>
            <a:ext cx="7449973" cy="751436"/>
          </a:xfrm>
        </p:spPr>
        <p:txBody>
          <a:bodyPr/>
          <a:lstStyle/>
          <a:p>
            <a:pPr algn="ctr"/>
            <a:r>
              <a:rPr lang="bs-Latn-BA" sz="4800" dirty="0" smtClean="0"/>
              <a:t>Pokušajte se dogovoriti!</a:t>
            </a:r>
            <a:endParaRPr lang="en-US" sz="4800" dirty="0"/>
          </a:p>
        </p:txBody>
      </p:sp>
      <p:sp>
        <p:nvSpPr>
          <p:cNvPr id="3" name="Text Placeholder 2"/>
          <p:cNvSpPr>
            <a:spLocks noGrp="1"/>
          </p:cNvSpPr>
          <p:nvPr>
            <p:ph type="body" idx="1"/>
          </p:nvPr>
        </p:nvSpPr>
        <p:spPr>
          <a:xfrm>
            <a:off x="1268807" y="1486762"/>
            <a:ext cx="6645244" cy="648071"/>
          </a:xfrm>
        </p:spPr>
        <p:txBody>
          <a:bodyPr>
            <a:normAutofit/>
          </a:bodyPr>
          <a:lstStyle/>
          <a:p>
            <a:r>
              <a:rPr lang="bs-Latn-BA" dirty="0" smtClean="0"/>
              <a:t>Šta učiniti ako neko povrijedi vaše autorsko pravo?</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309" y="2284928"/>
            <a:ext cx="6573779" cy="3612691"/>
          </a:xfrm>
          <a:prstGeom prst="rect">
            <a:avLst/>
          </a:prstGeom>
        </p:spPr>
      </p:pic>
    </p:spTree>
    <p:extLst>
      <p:ext uri="{BB962C8B-B14F-4D97-AF65-F5344CB8AC3E}">
        <p14:creationId xmlns:p14="http://schemas.microsoft.com/office/powerpoint/2010/main" val="41861152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332656"/>
            <a:ext cx="5112568" cy="6317440"/>
          </a:xfrm>
        </p:spPr>
      </p:pic>
    </p:spTree>
    <p:extLst>
      <p:ext uri="{BB962C8B-B14F-4D97-AF65-F5344CB8AC3E}">
        <p14:creationId xmlns:p14="http://schemas.microsoft.com/office/powerpoint/2010/main" val="6576765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43608" y="908720"/>
            <a:ext cx="3312368" cy="420419"/>
          </a:xfrm>
        </p:spPr>
        <p:txBody>
          <a:bodyPr>
            <a:normAutofit fontScale="90000"/>
          </a:bodyPr>
          <a:lstStyle/>
          <a:p>
            <a:pPr algn="r"/>
            <a:endParaRPr lang="bs-Latn-BA" dirty="0"/>
          </a:p>
        </p:txBody>
      </p:sp>
      <p:sp>
        <p:nvSpPr>
          <p:cNvPr id="7" name="Content Placeholder 6"/>
          <p:cNvSpPr>
            <a:spLocks noGrp="1"/>
          </p:cNvSpPr>
          <p:nvPr>
            <p:ph sz="half" idx="4294967295"/>
          </p:nvPr>
        </p:nvSpPr>
        <p:spPr>
          <a:xfrm>
            <a:off x="4788024" y="1124744"/>
            <a:ext cx="3528392" cy="4968551"/>
          </a:xfrm>
          <a:prstGeom prst="rect">
            <a:avLst/>
          </a:prstGeom>
        </p:spPr>
        <p:txBody>
          <a:bodyPr>
            <a:noAutofit/>
          </a:bodyPr>
          <a:lstStyle/>
          <a:p>
            <a:r>
              <a:rPr lang="bs-Latn-BA" sz="1800" dirty="0" smtClean="0"/>
              <a:t>Komaparativno malo je IV predmeta (npr. povodom patenta su iznimno rijetki)</a:t>
            </a:r>
          </a:p>
          <a:p>
            <a:r>
              <a:rPr lang="bs-Latn-BA" sz="1800" dirty="0" smtClean="0"/>
              <a:t>Neujednačena primjena pravila/nepoznavanje pravila</a:t>
            </a:r>
          </a:p>
          <a:p>
            <a:r>
              <a:rPr lang="bs-Latn-BA" sz="1800" dirty="0" smtClean="0"/>
              <a:t>Dugotrajnost i zloupotreba postupaka</a:t>
            </a:r>
          </a:p>
          <a:p>
            <a:r>
              <a:rPr lang="bs-Latn-BA" sz="1800" dirty="0" smtClean="0"/>
              <a:t>3x šteta pravilo i oskudno korištenje</a:t>
            </a:r>
          </a:p>
          <a:p>
            <a:r>
              <a:rPr lang="bs-Latn-BA" sz="1800" dirty="0" smtClean="0"/>
              <a:t>Plaćanje PDV-a na predračun prije tužbe a neizvjesnost uspjeha</a:t>
            </a:r>
          </a:p>
          <a:p>
            <a:r>
              <a:rPr lang="bs-Latn-BA" sz="1800" dirty="0" smtClean="0"/>
              <a:t>Nekorištenje privremenih mjera i drugih odredbi u zakonu</a:t>
            </a:r>
          </a:p>
          <a:p>
            <a:endParaRPr lang="bs-Latn-BA" sz="1600" dirty="0" smtClean="0"/>
          </a:p>
          <a:p>
            <a:endParaRPr lang="bs-Latn-BA" sz="1600" dirty="0" smtClean="0"/>
          </a:p>
          <a:p>
            <a:endParaRPr lang="bs-Latn-BA" sz="1600" dirty="0" smtClean="0"/>
          </a:p>
          <a:p>
            <a:endParaRPr lang="bs-Latn-BA" sz="1600" dirty="0" smtClean="0"/>
          </a:p>
        </p:txBody>
      </p:sp>
      <p:pic>
        <p:nvPicPr>
          <p:cNvPr id="9" name="Content Placeholder 8"/>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83568" y="1195056"/>
            <a:ext cx="3431932" cy="5292201"/>
          </a:xfrm>
          <a:prstGeom prst="rect">
            <a:avLst/>
          </a:prstGeom>
        </p:spPr>
      </p:pic>
    </p:spTree>
    <p:extLst>
      <p:ext uri="{BB962C8B-B14F-4D97-AF65-F5344CB8AC3E}">
        <p14:creationId xmlns:p14="http://schemas.microsoft.com/office/powerpoint/2010/main" val="339934868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2295684"/>
            <a:ext cx="3886200" cy="3411219"/>
          </a:xfrm>
          <a:prstGeom prst="rect">
            <a:avLst/>
          </a:prstGeom>
        </p:spPr>
      </p:pic>
      <p:pic>
        <p:nvPicPr>
          <p:cNvPr id="6"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08194" y="1825625"/>
            <a:ext cx="3528111" cy="4351338"/>
          </a:xfrm>
          <a:prstGeom prst="rect">
            <a:avLst/>
          </a:prstGeom>
        </p:spPr>
      </p:pic>
    </p:spTree>
    <p:extLst>
      <p:ext uri="{BB962C8B-B14F-4D97-AF65-F5344CB8AC3E}">
        <p14:creationId xmlns:p14="http://schemas.microsoft.com/office/powerpoint/2010/main" val="6216895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bs-Latn-BA"/>
          </a:p>
        </p:txBody>
      </p:sp>
      <p:pic>
        <p:nvPicPr>
          <p:cNvPr id="7" name="Content Placeholder 6"/>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11560" y="1340768"/>
            <a:ext cx="3603018" cy="4724400"/>
          </a:xfrm>
          <a:prstGeom prst="rect">
            <a:avLst/>
          </a:prstGeom>
        </p:spPr>
      </p:pic>
      <p:pic>
        <p:nvPicPr>
          <p:cNvPr id="8" name="Content Placeholder 7"/>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148064" y="1340768"/>
            <a:ext cx="3299162" cy="4724400"/>
          </a:xfrm>
          <a:prstGeom prst="rect">
            <a:avLst/>
          </a:prstGeom>
        </p:spPr>
      </p:pic>
    </p:spTree>
    <p:extLst>
      <p:ext uri="{BB962C8B-B14F-4D97-AF65-F5344CB8AC3E}">
        <p14:creationId xmlns:p14="http://schemas.microsoft.com/office/powerpoint/2010/main" val="58961498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403287"/>
            <a:ext cx="7886700" cy="287402"/>
          </a:xfrm>
        </p:spPr>
        <p:txBody>
          <a:bodyPr>
            <a:normAutofit fontScale="90000"/>
          </a:bodyPr>
          <a:lstStyle/>
          <a:p>
            <a:r>
              <a:rPr lang="bs-Latn-BA" dirty="0" smtClean="0"/>
              <a:t>Krivična djela povrede subjektivnog autorskog prava</a:t>
            </a:r>
            <a:endParaRPr lang="bs-Latn-BA" dirty="0"/>
          </a:p>
        </p:txBody>
      </p:sp>
      <p:sp>
        <p:nvSpPr>
          <p:cNvPr id="5" name="Content Placeholder 4"/>
          <p:cNvSpPr>
            <a:spLocks noGrp="1"/>
          </p:cNvSpPr>
          <p:nvPr>
            <p:ph idx="1"/>
          </p:nvPr>
        </p:nvSpPr>
        <p:spPr>
          <a:xfrm>
            <a:off x="827700" y="2276872"/>
            <a:ext cx="6711654" cy="3971534"/>
          </a:xfrm>
        </p:spPr>
        <p:txBody>
          <a:bodyPr>
            <a:normAutofit fontScale="85000" lnSpcReduction="10000"/>
          </a:bodyPr>
          <a:lstStyle/>
          <a:p>
            <a:r>
              <a:rPr lang="bs-Latn-BA" dirty="0"/>
              <a:t>Uređena su Krivičnim zakonom BiH </a:t>
            </a:r>
            <a:r>
              <a:rPr lang="bs-Latn-BA" dirty="0" smtClean="0"/>
              <a:t>(Sl. </a:t>
            </a:r>
            <a:r>
              <a:rPr lang="bs-Latn-BA" dirty="0"/>
              <a:t>glasnik Bosne i </a:t>
            </a:r>
            <a:r>
              <a:rPr lang="bs-Latn-BA" dirty="0" smtClean="0"/>
              <a:t>Hercegovine </a:t>
            </a:r>
            <a:r>
              <a:rPr lang="bs-Latn-BA" dirty="0"/>
              <a:t>br. </a:t>
            </a:r>
            <a:r>
              <a:rPr lang="bs-Latn-BA" dirty="0" smtClean="0"/>
              <a:t>3/03</a:t>
            </a:r>
            <a:r>
              <a:rPr lang="bs-Latn-BA" dirty="0"/>
              <a:t>, </a:t>
            </a:r>
            <a:r>
              <a:rPr lang="bs-Latn-BA" dirty="0" smtClean="0"/>
              <a:t>32/03, 37/03</a:t>
            </a:r>
            <a:r>
              <a:rPr lang="bs-Latn-BA" dirty="0"/>
              <a:t>, </a:t>
            </a:r>
            <a:r>
              <a:rPr lang="bs-Latn-BA" dirty="0" smtClean="0"/>
              <a:t>54/04, 61/04, 30/05</a:t>
            </a:r>
            <a:r>
              <a:rPr lang="bs-Latn-BA" dirty="0"/>
              <a:t>, </a:t>
            </a:r>
            <a:r>
              <a:rPr lang="bs-Latn-BA" dirty="0" smtClean="0"/>
              <a:t>53/06</a:t>
            </a:r>
            <a:r>
              <a:rPr lang="bs-Latn-BA" dirty="0"/>
              <a:t>, </a:t>
            </a:r>
            <a:r>
              <a:rPr lang="bs-Latn-BA" dirty="0" smtClean="0"/>
              <a:t>55/06</a:t>
            </a:r>
            <a:r>
              <a:rPr lang="bs-Latn-BA" dirty="0"/>
              <a:t>, </a:t>
            </a:r>
            <a:r>
              <a:rPr lang="bs-Latn-BA" dirty="0" smtClean="0"/>
              <a:t>8/10</a:t>
            </a:r>
            <a:r>
              <a:rPr lang="bs-Latn-BA" dirty="0"/>
              <a:t>, </a:t>
            </a:r>
            <a:r>
              <a:rPr lang="bs-Latn-BA" dirty="0" smtClean="0"/>
              <a:t>47/14</a:t>
            </a:r>
            <a:r>
              <a:rPr lang="bs-Latn-BA" dirty="0"/>
              <a:t>, </a:t>
            </a:r>
            <a:r>
              <a:rPr lang="bs-Latn-BA" dirty="0" smtClean="0"/>
              <a:t>22/15</a:t>
            </a:r>
            <a:r>
              <a:rPr lang="bs-Latn-BA" dirty="0"/>
              <a:t>, </a:t>
            </a:r>
            <a:r>
              <a:rPr lang="bs-Latn-BA" dirty="0" smtClean="0"/>
              <a:t>40/15 </a:t>
            </a:r>
            <a:r>
              <a:rPr lang="bs-Latn-BA" dirty="0"/>
              <a:t>i </a:t>
            </a:r>
            <a:r>
              <a:rPr lang="bs-Latn-BA" dirty="0" smtClean="0"/>
              <a:t>35/18)</a:t>
            </a:r>
          </a:p>
          <a:p>
            <a:r>
              <a:rPr lang="bs-Latn-BA" dirty="0"/>
              <a:t>Glava </a:t>
            </a:r>
            <a:r>
              <a:rPr lang="bs-Latn-BA" dirty="0" smtClean="0"/>
              <a:t>XXI – Krivična djela povrede autorskih prava, i to:</a:t>
            </a:r>
          </a:p>
          <a:p>
            <a:pPr lvl="1"/>
            <a:r>
              <a:rPr lang="bs-Latn-BA" dirty="0" smtClean="0"/>
              <a:t>Čl. 242 – Zloupotreba autorskih prava</a:t>
            </a:r>
          </a:p>
          <a:p>
            <a:pPr lvl="1"/>
            <a:r>
              <a:rPr lang="bs-Latn-BA" dirty="0" smtClean="0"/>
              <a:t>Čl. 243 – Nedozvoljeno korištenje autorskih prava</a:t>
            </a:r>
          </a:p>
          <a:p>
            <a:pPr lvl="1"/>
            <a:r>
              <a:rPr lang="bs-Latn-BA" dirty="0" smtClean="0"/>
              <a:t>Čl. 244 – Nedozvoljeno korištenje prava proizvođača zvučne snimke</a:t>
            </a:r>
          </a:p>
          <a:p>
            <a:pPr lvl="1"/>
            <a:r>
              <a:rPr lang="bs-Latn-BA" dirty="0" smtClean="0"/>
              <a:t>Čl. 245 – Nedozvoljeno korištenje prava radiodifuzije</a:t>
            </a:r>
          </a:p>
          <a:p>
            <a:pPr lvl="1"/>
            <a:r>
              <a:rPr lang="bs-Latn-BA" dirty="0" smtClean="0"/>
              <a:t>Čl. 246 – Nedozvoljena distribucija satelitskog signala </a:t>
            </a:r>
          </a:p>
          <a:p>
            <a:endParaRPr lang="bs-Latn-BA" dirty="0"/>
          </a:p>
        </p:txBody>
      </p:sp>
    </p:spTree>
    <p:extLst>
      <p:ext uri="{BB962C8B-B14F-4D97-AF65-F5344CB8AC3E}">
        <p14:creationId xmlns:p14="http://schemas.microsoft.com/office/powerpoint/2010/main" val="25188716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1375</TotalTime>
  <Words>10860</Words>
  <Application>Microsoft Office PowerPoint</Application>
  <PresentationFormat>On-screen Show (4:3)</PresentationFormat>
  <Paragraphs>676</Paragraphs>
  <Slides>153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153</vt:i4>
      </vt:variant>
    </vt:vector>
  </HeadingPairs>
  <TitlesOfParts>
    <vt:vector size="158" baseType="lpstr">
      <vt:lpstr>Arial</vt:lpstr>
      <vt:lpstr>Calibri</vt:lpstr>
      <vt:lpstr>Calibri Light</vt:lpstr>
      <vt:lpstr>Wingdings</vt:lpstr>
      <vt:lpstr>Office Theme</vt:lpstr>
      <vt:lpstr>Seminar/webinar: Pravni aspekti korištenja i zaštite informacionih tehnologija na internetu i u privredi sa posebnim osvrtom na pravo intelektualne svojine  Pravne implikacije poslovanja na internetu</vt:lpstr>
      <vt:lpstr> prof. dr. Haris Hasić</vt:lpstr>
      <vt:lpstr>PowerPoint Presentation</vt:lpstr>
      <vt:lpstr>Zašto biti pažljiv na internetu!</vt:lpstr>
      <vt:lpstr>Autorskopravne implikacije „download“-a, „upload-a“, „linkovanja“ i „stream-ovanja“ na internetu</vt:lpstr>
      <vt:lpstr>10 stvari za znati o autorskom pravu</vt:lpstr>
      <vt:lpstr> Nota bene!</vt:lpstr>
      <vt:lpstr>(1) Autorska imovinska prava sadrže isključivo ovlaštenje autora da zabrani ili dozvoli iskorištavanje svog djela i primjeraka tog djela, ako ovim Zakonom nije drugačije određeno.  (2) Drugo lice može iskorištavati autorsko djelo samo s dozvolom autora, osim ako ovim Zakonom nije drugačije određeno.  (3) Za svaki oblik iskorištavanja autorskog djela od drugog lica autoru pripada posebna naknada, osim ako ovim Zakonom ili ugovorom nije drugačije određeno. </vt:lpstr>
      <vt:lpstr>Povreda autorskog prava može biti:</vt:lpstr>
      <vt:lpstr>PowerPoint Presentation</vt:lpstr>
      <vt:lpstr>Slobodna upotreba: tehnološki uvjetovano reproduciranje</vt:lpstr>
      <vt:lpstr>Pravne implikacije „linkinga“</vt:lpstr>
      <vt:lpstr>Autorskopravne implikacije „linkovanja“ na internetu</vt:lpstr>
      <vt:lpstr>Zakon o elektronskom pravnom i poslovnom prometu (Sl. glasnik BiH br. 88/07)</vt:lpstr>
      <vt:lpstr>Autorskopravne implikacije streaminga</vt:lpstr>
      <vt:lpstr>Odgovornost pružaoca usluga informacionog društva za djelovanje korisnika i potrošača</vt:lpstr>
      <vt:lpstr>PowerPoint Presentation</vt:lpstr>
      <vt:lpstr>Ne postoji obaveza aktivnog nadgledanja informacija (i djelovanja) korisnika ili samoinicijativnog traženja okolnosti koje ukazuju na protupravne radnje! Postoji obaveza saradnje sa sudovima i nadležnim organima uprave!</vt:lpstr>
      <vt:lpstr>Pravne implikacije hostinga</vt:lpstr>
      <vt:lpstr>Pravne implikacije cashing-a</vt:lpstr>
      <vt:lpstr>Pravna odgovornost za prijenos i za pretragu podataka</vt:lpstr>
      <vt:lpstr>Internet stranica, internet domena i ADR</vt:lpstr>
      <vt:lpstr>Internet stranica kao poseban predmet pravne zaštite</vt:lpstr>
      <vt:lpstr>Internet stranica kao a.d. i to vrsta zbirke</vt:lpstr>
      <vt:lpstr>Pojam internet domene</vt:lpstr>
      <vt:lpstr>Registracija domene</vt:lpstr>
      <vt:lpstr>Pravna priroda registrovane domene</vt:lpstr>
      <vt:lpstr>Sukob registrovanog domena i prava žiga</vt:lpstr>
      <vt:lpstr>Rješavanje sporova povodom internet domena</vt:lpstr>
      <vt:lpstr>Rezultat</vt:lpstr>
      <vt:lpstr>Davanje dozvole i promet autorskim pravom, CC, druge licence i primjenjivost tipskih dozvola</vt:lpstr>
      <vt:lpstr>Ostvarivanje (enforcement) autorskog prava znači vršenje kontrole nad korištenjem A.D. (davanjem dozvole i prenosom prava) i ubiranjem naknade za korištenja autorskog djela kao i eventualno traženje zaštite povrijeđenog ili ugroženog prava od nadležnog suda ili drugog državnog organa.  </vt:lpstr>
      <vt:lpstr>Individualno i kolektivno ostvarivanje autorskog prava</vt:lpstr>
      <vt:lpstr>PowerPoint Presentation</vt:lpstr>
      <vt:lpstr>Valjana pravna osnova za korištenje autorskog djela</vt:lpstr>
      <vt:lpstr>Dozvola za korištenje autorskog djela</vt:lpstr>
      <vt:lpstr>Dozvola mora biti pisana!</vt:lpstr>
      <vt:lpstr>Dozvola može biti u obliku:</vt:lpstr>
      <vt:lpstr>Iz dozvole se treba moći vidjeti: </vt:lpstr>
      <vt:lpstr>Primjer savršeno validne dozvole za korištenje autorskog djela:</vt:lpstr>
      <vt:lpstr>Na šta obratiti pažnju prilikom sastavljanja dozvole:</vt:lpstr>
      <vt:lpstr>PowerPoint Presentation</vt:lpstr>
      <vt:lpstr>CreativeCommons dozvola </vt:lpstr>
      <vt:lpstr>PowerPoint Presentation</vt:lpstr>
      <vt:lpstr>PowerPoint Presentation</vt:lpstr>
      <vt:lpstr>Prenos autorskog prava sa autora/nosioca prava </vt:lpstr>
      <vt:lpstr>Šta se dogodi kad se prenese pravo Čl. 66 ZAISP-a</vt:lpstr>
      <vt:lpstr>Prenos autorskih prava</vt:lpstr>
      <vt:lpstr>Čl. 74 ZAISP-a – Isključivi ili neisključivi prenos a.p.</vt:lpstr>
      <vt:lpstr>Čl. 75 ZAISP-a – dispozitivna norma</vt:lpstr>
      <vt:lpstr>Čl. 76 ZAISP-a</vt:lpstr>
      <vt:lpstr>Čl. 81 ZAISP-a</vt:lpstr>
      <vt:lpstr>Imenovani ugovori autorskog prava</vt:lpstr>
      <vt:lpstr>Ugovor o stvaranju djela po narudžbi – Čl. 98 ZAISP-a</vt:lpstr>
      <vt:lpstr>Implikacije stvaranja autorskog djela u radnom odnosu (i u IT industriji)</vt:lpstr>
      <vt:lpstr>Kolektivno autorsko djelo</vt:lpstr>
      <vt:lpstr>PowerPoint Presentation</vt:lpstr>
      <vt:lpstr>Korištenje AD izvan dozvole ili korištenje koje nije u skladu sa uslovima dozvole će takođe predstavljati povredu autorskog prava. </vt:lpstr>
      <vt:lpstr>Granice intelektualnog vlasništva, fair use i javni domen</vt:lpstr>
      <vt:lpstr>Autorsko pravo je ograničeno:</vt:lpstr>
      <vt:lpstr>Na šta autor nije ovlašten?</vt:lpstr>
      <vt:lpstr>Primjer podatka ili činjenice</vt:lpstr>
      <vt:lpstr>Funkcionalnost autorskog djela nije zaštićena!</vt:lpstr>
      <vt:lpstr>Zakonska licenca Čl. 41 ZAISP-a</vt:lpstr>
      <vt:lpstr>Sadržajno ograničenje A.P.</vt:lpstr>
      <vt:lpstr>Invalidna lica Čl. 42 ZAISP-a</vt:lpstr>
      <vt:lpstr>Privremeno reproduciranje – Čl. 43 ZAISP-a</vt:lpstr>
      <vt:lpstr>Slobodna upotreba a.d. za potrebe Informiranja javnosti – Čl. 44 ZAISP-a</vt:lpstr>
      <vt:lpstr>Nastava Čl. 45 ZAISP-a</vt:lpstr>
      <vt:lpstr>Reproduciranje za privatnu i drugu vlastitu upotrebu – Čl. 46 ZAISP-a</vt:lpstr>
      <vt:lpstr> Slobodna upotreba autorskog djela citiranjem – Čl. 47 ZAISP-a</vt:lpstr>
      <vt:lpstr>Nebitni sastojci Čl. 48 ZAISP-a</vt:lpstr>
      <vt:lpstr>Javne izložbe ili aukcije autorskih djela – Čl. 49 ZAISP-a</vt:lpstr>
      <vt:lpstr>Slobodna prerada autorskog djela – Čl. 50 ZAISP-a</vt:lpstr>
      <vt:lpstr>Baze podataka Čl. 51 ZAISP-a</vt:lpstr>
      <vt:lpstr>Djela trajno smještena na javnim mjestima – Čl. 52 ZAISP-a</vt:lpstr>
      <vt:lpstr>Službeni postupci Čl. 53 ZAISP-a</vt:lpstr>
      <vt:lpstr>Provjera uređaja Čl. 54 ZAISP-a</vt:lpstr>
      <vt:lpstr>Autorsko pravo traje 70 godina nakon smrti autora. </vt:lpstr>
      <vt:lpstr>Trajanje autorskog prava</vt:lpstr>
      <vt:lpstr>Računanje rokova Čl. 62 ZAISP-a</vt:lpstr>
      <vt:lpstr>Fair use u našoj državi</vt:lpstr>
      <vt:lpstr>Kada je slobodno koristiti a.d. u našoj državi</vt:lpstr>
      <vt:lpstr>Zaštita intelektualnog vlasništva: naknada štete, penal, povlačenje iz prometa i dr. tužbeni zahtjevi Praktična iskustva</vt:lpstr>
      <vt:lpstr>Korištenje autorskog djela bez valjane pravne osnove predstavlja povredu autorskog prava!</vt:lpstr>
      <vt:lpstr>Mehanizmi zaštite IV u našoj državi</vt:lpstr>
      <vt:lpstr>Zaštita autorskog prava na sudu</vt:lpstr>
      <vt:lpstr>Građanskopravna zaštita</vt:lpstr>
      <vt:lpstr>Nadležnost za zaštitu</vt:lpstr>
      <vt:lpstr>Povredom autorskog prava može nastati šteta</vt:lpstr>
      <vt:lpstr>Naknada štete nastale povredom a.p.</vt:lpstr>
      <vt:lpstr>Drugi mogući tužbeni zahtjevi- čl. 156 st. 1 ZAISP-a</vt:lpstr>
      <vt:lpstr>Čl. 158 ZAISP-a - Penal</vt:lpstr>
      <vt:lpstr>Pokušajte se dogovoriti!</vt:lpstr>
      <vt:lpstr>PowerPoint Presentation</vt:lpstr>
      <vt:lpstr>PowerPoint Presentation</vt:lpstr>
      <vt:lpstr>PowerPoint Presentation</vt:lpstr>
      <vt:lpstr>PowerPoint Presentation</vt:lpstr>
      <vt:lpstr>Krivična djela povrede subjektivnog autorskog prava</vt:lpstr>
      <vt:lpstr>Čl. 243 st. 1 KZBiH</vt:lpstr>
      <vt:lpstr>Koliko se čini bitno?</vt:lpstr>
      <vt:lpstr>Informacije o radu za 2016. godinu Tužilaštva BiH</vt:lpstr>
      <vt:lpstr>Informacije o radu za 2018. godinu Tužilaštva BiH</vt:lpstr>
      <vt:lpstr>Ko bude optužen?</vt:lpstr>
      <vt:lpstr>Čl. 170 st. 1 tačke a-d ZAISP-a</vt:lpstr>
      <vt:lpstr>Čl. 170 st. 2-5 ZAISP-a</vt:lpstr>
      <vt:lpstr>Čl. 173 ZAISP-a – Inspekcijski nadzor</vt:lpstr>
      <vt:lpstr>Krivična djela povrede prava industrijskog vlasništva u BiH (uređeno na entitetskom nivou):</vt:lpstr>
      <vt:lpstr>Kako ukloniti sadržaj kojim se vrijeđa pravo intelektualnog vlasništva sa interneta</vt:lpstr>
      <vt:lpstr>Kako ukloniti sadržaj kojim se vrijeđaju autorska prava sa interneta</vt:lpstr>
      <vt:lpstr>PowerPoint Presentation</vt:lpstr>
      <vt:lpstr>Čl. 28 st. 2-5 ZEPPP-a</vt:lpstr>
      <vt:lpstr>Pravni aspekti elektronske trgovine i pružanja usluga putem interneta</vt:lpstr>
      <vt:lpstr>PowerPoint Presentation</vt:lpstr>
      <vt:lpstr>Zaključivanje ugovora putem interneta</vt:lpstr>
      <vt:lpstr>PowerPoint Presentation</vt:lpstr>
      <vt:lpstr>PowerPoint Presentation</vt:lpstr>
      <vt:lpstr>PowerPoint Presentation</vt:lpstr>
      <vt:lpstr>Pravne implikacije komuniciranja putem interneta u kontekstu privrednog djelovanja </vt:lpstr>
      <vt:lpstr>PowerPoint Presentation</vt:lpstr>
      <vt:lpstr>PowerPoint Presentation</vt:lpstr>
      <vt:lpstr>Opšti uslovi poslovanja - TOS</vt:lpstr>
      <vt:lpstr>End-User License Agreement - EULA</vt:lpstr>
      <vt:lpstr>Pravni aspekti „DRM-a“ i drugih tehničkih mjera zaštite</vt:lpstr>
      <vt:lpstr>Čl. 152 st. 3-5 ZAISP-a </vt:lpstr>
      <vt:lpstr>Zaštita tehničkih mjera zaštite – čl. 152 st. 1 i 2 ZAISP-a</vt:lpstr>
      <vt:lpstr>Čl. 243 st. 3 i 4 KZBiH</vt:lpstr>
      <vt:lpstr>Korištenje podataka o upravljanju pravima</vt:lpstr>
      <vt:lpstr>Obaveze lica koje koristi tehničke mjere zaštite</vt:lpstr>
      <vt:lpstr>PowerPoint Presentation</vt:lpstr>
      <vt:lpstr>PowerPoint Presentation</vt:lpstr>
      <vt:lpstr>Društvene mreže i pravo</vt:lpstr>
      <vt:lpstr>PowerPoint Presentation</vt:lpstr>
      <vt:lpstr>PowerPoint Presentation</vt:lpstr>
      <vt:lpstr>PowerPoint Presentation</vt:lpstr>
      <vt:lpstr>PowerPoint Presentation</vt:lpstr>
      <vt:lpstr>Korištenje vašeg IV na društvenim mrežama</vt:lpstr>
      <vt:lpstr>Pravni aspekti treniranja i korištenja rezultata generativne umjetne inteligencije i LLM-ova</vt:lpstr>
      <vt:lpstr>PowerPoint Presentation</vt:lpstr>
      <vt:lpstr>PowerPoint Presentation</vt:lpstr>
      <vt:lpstr>PowerPoint Presentation</vt:lpstr>
      <vt:lpstr>„Skrejping“ je trenutno nešto što se smije uraditi povodom autorskog djela samo sa dozvolom ili sticanjem prava od autora/nosioca prava, ali...</vt:lpstr>
      <vt:lpstr>PowerPoint Presentation</vt:lpstr>
      <vt:lpstr>PowerPoint Presentation</vt:lpstr>
      <vt:lpstr>Vlasništvo nad virtuelnim predmetima, virtuelnom „zemljištu“, NFT-ovi</vt:lpstr>
      <vt:lpstr>Virtuelne nekretnine i predmeti</vt:lpstr>
      <vt:lpstr>PowerPoint Presentation</vt:lpstr>
      <vt:lpstr>PowerPoint Presentation</vt:lpstr>
      <vt:lpstr>Non-Fungibile Tokens</vt:lpstr>
      <vt:lpstr>PowerPoint Presentation</vt:lpstr>
      <vt:lpstr>PowerPoint Presentation</vt:lpstr>
      <vt:lpstr>PowerPoint Presentation</vt:lpstr>
      <vt:lpstr>Hvala Vam na pažnji!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 Velickovic</dc:creator>
  <cp:lastModifiedBy>Microsoft account</cp:lastModifiedBy>
  <cp:revision>55</cp:revision>
  <dcterms:created xsi:type="dcterms:W3CDTF">2019-04-24T11:33:41Z</dcterms:created>
  <dcterms:modified xsi:type="dcterms:W3CDTF">2023-11-15T05:19:48Z</dcterms:modified>
</cp:coreProperties>
</file>