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32" r:id="rId3"/>
  </p:sldMasterIdLst>
  <p:sldIdLst>
    <p:sldId id="257" r:id="rId4"/>
    <p:sldId id="1481" r:id="rId5"/>
    <p:sldId id="259" r:id="rId6"/>
    <p:sldId id="287" r:id="rId7"/>
    <p:sldId id="261" r:id="rId8"/>
    <p:sldId id="262" r:id="rId9"/>
    <p:sldId id="263" r:id="rId10"/>
    <p:sldId id="284" r:id="rId11"/>
    <p:sldId id="280" r:id="rId12"/>
    <p:sldId id="265" r:id="rId13"/>
    <p:sldId id="282" r:id="rId14"/>
    <p:sldId id="283" r:id="rId15"/>
    <p:sldId id="288" r:id="rId16"/>
    <p:sldId id="289" r:id="rId17"/>
    <p:sldId id="290" r:id="rId18"/>
    <p:sldId id="1480" r:id="rId19"/>
    <p:sldId id="268" r:id="rId20"/>
    <p:sldId id="269" r:id="rId21"/>
    <p:sldId id="271" r:id="rId22"/>
    <p:sldId id="275" r:id="rId23"/>
    <p:sldId id="272" r:id="rId24"/>
    <p:sldId id="274" r:id="rId25"/>
    <p:sldId id="273" r:id="rId26"/>
    <p:sldId id="276" r:id="rId27"/>
    <p:sldId id="285" r:id="rId28"/>
    <p:sldId id="286" r:id="rId29"/>
    <p:sldId id="277" r:id="rId30"/>
    <p:sldId id="278" r:id="rId31"/>
    <p:sldId id="279" r:id="rId3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2719C7-5D3F-409E-B91F-2CC009996F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184044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719C7-5D3F-409E-B91F-2CC009996F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31869299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1010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ol_txt_ 2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6414387"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1290108"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092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col_txt_ 3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5479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Tree>
    <p:extLst>
      <p:ext uri="{BB962C8B-B14F-4D97-AF65-F5344CB8AC3E}">
        <p14:creationId xmlns:p14="http://schemas.microsoft.com/office/powerpoint/2010/main" val="23701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39">
                                            <p:txEl>
                                              <p:pRg st="0" end="0"/>
                                            </p:txEl>
                                          </p:spTgt>
                                        </p:tgtEl>
                                        <p:attrNameLst>
                                          <p:attrName>style.visibility</p:attrName>
                                        </p:attrNameLst>
                                      </p:cBhvr>
                                      <p:to>
                                        <p:strVal val="visible"/>
                                      </p:to>
                                    </p:set>
                                    <p:animEffect transition="in" filter="fade">
                                      <p:cBhvr>
                                        <p:cTn id="27" dur="500"/>
                                        <p:tgtEl>
                                          <p:spTgt spid="39">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51">
                                            <p:txEl>
                                              <p:pRg st="0" end="0"/>
                                            </p:txEl>
                                          </p:spTgt>
                                        </p:tgtEl>
                                        <p:attrNameLst>
                                          <p:attrName>style.visibility</p:attrName>
                                        </p:attrNameLst>
                                      </p:cBhvr>
                                      <p:to>
                                        <p:strVal val="visible"/>
                                      </p:to>
                                    </p:set>
                                    <p:animEffect transition="in" filter="fade">
                                      <p:cBhvr>
                                        <p:cTn id="55" dur="500"/>
                                        <p:tgtEl>
                                          <p:spTgt spid="51">
                                            <p:txEl>
                                              <p:pRg st="0" end="0"/>
                                            </p:txEl>
                                          </p:spTgt>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childTnLst>
                          </p:cTn>
                        </p:par>
                        <p:par>
                          <p:cTn id="60" fill="hold">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fade">
                                      <p:cBhvr>
                                        <p:cTn id="67" dur="500"/>
                                        <p:tgtEl>
                                          <p:spTgt spid="34">
                                            <p:txEl>
                                              <p:pRg st="0" end="0"/>
                                            </p:txEl>
                                          </p:spTgt>
                                        </p:tgtEl>
                                      </p:cBhvr>
                                    </p:animEffect>
                                  </p:childTnLst>
                                </p:cTn>
                              </p:par>
                            </p:childTnLst>
                          </p:cTn>
                        </p:par>
                        <p:par>
                          <p:cTn id="68" fill="hold">
                            <p:stCondLst>
                              <p:cond delay="4500"/>
                            </p:stCondLst>
                            <p:childTnLst>
                              <p:par>
                                <p:cTn id="69" presetID="22" presetClass="entr" presetSubtype="2"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right)">
                                      <p:cBhvr>
                                        <p:cTn id="71" dur="500"/>
                                        <p:tgtEl>
                                          <p:spTgt spid="22"/>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childTnLst>
                                </p:cTn>
                              </p:par>
                            </p:childTnLst>
                          </p:cTn>
                        </p:par>
                        <p:par>
                          <p:cTn id="76" fill="hold">
                            <p:stCondLst>
                              <p:cond delay="5000"/>
                            </p:stCondLst>
                            <p:childTnLst>
                              <p:par>
                                <p:cTn id="77" presetID="2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childTnLst>
                                </p:cTn>
                              </p:par>
                              <p:par>
                                <p:cTn id="81" presetID="10" presetClass="entr" presetSubtype="0" fill="hold" grpId="0" nodeType="withEffect" nodePh="1">
                                  <p:stCondLst>
                                    <p:cond delay="0"/>
                                  </p:stCondLst>
                                  <p:endCondLst>
                                    <p:cond evt="begin" delay="0">
                                      <p:tn val="81"/>
                                    </p:cond>
                                  </p:endCondLst>
                                  <p:childTnLst>
                                    <p:set>
                                      <p:cBhvr>
                                        <p:cTn id="82" dur="1" fill="hold">
                                          <p:stCondLst>
                                            <p:cond delay="0"/>
                                          </p:stCondLst>
                                        </p:cTn>
                                        <p:tgtEl>
                                          <p:spTgt spid="41">
                                            <p:txEl>
                                              <p:pRg st="0" end="0"/>
                                            </p:txEl>
                                          </p:spTgt>
                                        </p:tgtEl>
                                        <p:attrNameLst>
                                          <p:attrName>style.visibility</p:attrName>
                                        </p:attrNameLst>
                                      </p:cBhvr>
                                      <p:to>
                                        <p:strVal val="visible"/>
                                      </p:to>
                                    </p:set>
                                    <p:animEffect transition="in" filter="fade">
                                      <p:cBhvr>
                                        <p:cTn id="83" dur="500"/>
                                        <p:tgtEl>
                                          <p:spTgt spid="41">
                                            <p:txEl>
                                              <p:pRg st="0" end="0"/>
                                            </p:txEl>
                                          </p:spTgt>
                                        </p:tgtEl>
                                      </p:cBhvr>
                                    </p:animEffect>
                                  </p:childTnLst>
                                </p:cTn>
                              </p:par>
                            </p:childTnLst>
                          </p:cTn>
                        </p:par>
                        <p:par>
                          <p:cTn id="84" fill="hold">
                            <p:stCondLst>
                              <p:cond delay="5500"/>
                            </p:stCondLst>
                            <p:childTnLst>
                              <p:par>
                                <p:cTn id="85" presetID="22" presetClass="entr" presetSubtype="1"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par>
                          <p:cTn id="88" fill="hold">
                            <p:stCondLst>
                              <p:cond delay="6000"/>
                            </p:stCondLst>
                            <p:childTnLst>
                              <p:par>
                                <p:cTn id="89" presetID="2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Effect transition="in" filter="fade">
                                      <p:cBhvr>
                                        <p:cTn id="95" dur="500"/>
                                        <p:tgtEl>
                                          <p:spTgt spid="37">
                                            <p:txEl>
                                              <p:pRg st="0" end="0"/>
                                            </p:txEl>
                                          </p:spTgt>
                                        </p:tgtEl>
                                      </p:cBhvr>
                                    </p:animEffect>
                                  </p:childTnLst>
                                </p:cTn>
                              </p:par>
                            </p:childTnLst>
                          </p:cTn>
                        </p:par>
                        <p:par>
                          <p:cTn id="96" fill="hold">
                            <p:stCondLst>
                              <p:cond delay="6500"/>
                            </p:stCondLst>
                            <p:childTnLst>
                              <p:par>
                                <p:cTn id="97" presetID="22" presetClass="entr" presetSubtype="8"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left)">
                                      <p:cBhvr>
                                        <p:cTn id="99" dur="500"/>
                                        <p:tgtEl>
                                          <p:spTgt spid="44"/>
                                        </p:tgtEl>
                                      </p:cBhvr>
                                    </p:animEffect>
                                  </p:childTnLst>
                                </p:cTn>
                              </p:par>
                              <p:par>
                                <p:cTn id="100" presetID="2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childTnLst>
                                </p:cTn>
                              </p:par>
                            </p:childTnLst>
                          </p:cTn>
                        </p:par>
                        <p:par>
                          <p:cTn id="104" fill="hold">
                            <p:stCondLst>
                              <p:cond delay="7000"/>
                            </p:stCondLst>
                            <p:childTnLst>
                              <p:par>
                                <p:cTn id="105" presetID="23" presetClass="entr" presetSubtype="16"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nodePh="1">
                                  <p:stCondLst>
                                    <p:cond delay="0"/>
                                  </p:stCondLst>
                                  <p:endCondLst>
                                    <p:cond evt="begin" delay="0">
                                      <p:tn val="109"/>
                                    </p:cond>
                                  </p:endCondLst>
                                  <p:childTnLst>
                                    <p:set>
                                      <p:cBhvr>
                                        <p:cTn id="110" dur="1" fill="hold">
                                          <p:stCondLst>
                                            <p:cond delay="0"/>
                                          </p:stCondLst>
                                        </p:cTn>
                                        <p:tgtEl>
                                          <p:spTgt spid="53">
                                            <p:txEl>
                                              <p:pRg st="0" end="0"/>
                                            </p:txEl>
                                          </p:spTgt>
                                        </p:tgtEl>
                                        <p:attrNameLst>
                                          <p:attrName>style.visibility</p:attrName>
                                        </p:attrNameLst>
                                      </p:cBhvr>
                                      <p:to>
                                        <p:strVal val="visible"/>
                                      </p:to>
                                    </p:set>
                                    <p:animEffect transition="in" filter="fade">
                                      <p:cBhvr>
                                        <p:cTn id="111" dur="500"/>
                                        <p:tgtEl>
                                          <p:spTgt spid="53">
                                            <p:txEl>
                                              <p:pRg st="0" end="0"/>
                                            </p:txEl>
                                          </p:spTgt>
                                        </p:tgtEl>
                                      </p:cBhvr>
                                    </p:animEffect>
                                  </p:childTnLst>
                                </p:cTn>
                              </p:par>
                            </p:childTnLst>
                          </p:cTn>
                        </p:par>
                        <p:par>
                          <p:cTn id="112" fill="hold">
                            <p:stCondLst>
                              <p:cond delay="7500"/>
                            </p:stCondLst>
                            <p:childTnLst>
                              <p:par>
                                <p:cTn id="113" presetID="22" presetClass="entr" presetSubtype="1" fill="hold" grpId="0"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up)">
                                      <p:cBhvr>
                                        <p:cTn id="115" dur="500"/>
                                        <p:tgtEl>
                                          <p:spTgt spid="8"/>
                                        </p:tgtEl>
                                      </p:cBhvr>
                                    </p:animEffect>
                                  </p:childTnLst>
                                </p:cTn>
                              </p:par>
                            </p:childTnLst>
                          </p:cTn>
                        </p:par>
                        <p:par>
                          <p:cTn id="116" fill="hold">
                            <p:stCondLst>
                              <p:cond delay="8000"/>
                            </p:stCondLst>
                            <p:childTnLst>
                              <p:par>
                                <p:cTn id="117" presetID="23" presetClass="entr" presetSubtype="16"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childTnLst>
                                </p:cTn>
                              </p:par>
                              <p:par>
                                <p:cTn id="121" presetID="10" presetClass="entr" presetSubtype="0" fill="hold" grpId="0" nodeType="withEffect">
                                  <p:stCondLst>
                                    <p:cond delay="0"/>
                                  </p:stCondLst>
                                  <p:childTnLst>
                                    <p:set>
                                      <p:cBhvr>
                                        <p:cTn id="122" dur="1" fill="hold">
                                          <p:stCondLst>
                                            <p:cond delay="0"/>
                                          </p:stCondLst>
                                        </p:cTn>
                                        <p:tgtEl>
                                          <p:spTgt spid="35">
                                            <p:txEl>
                                              <p:pRg st="0" end="0"/>
                                            </p:txEl>
                                          </p:spTgt>
                                        </p:tgtEl>
                                        <p:attrNameLst>
                                          <p:attrName>style.visibility</p:attrName>
                                        </p:attrNameLst>
                                      </p:cBhvr>
                                      <p:to>
                                        <p:strVal val="visible"/>
                                      </p:to>
                                    </p:set>
                                    <p:animEffect transition="in" filter="fade">
                                      <p:cBhvr>
                                        <p:cTn id="123" dur="500"/>
                                        <p:tgtEl>
                                          <p:spTgt spid="35">
                                            <p:txEl>
                                              <p:pRg st="0" end="0"/>
                                            </p:txEl>
                                          </p:spTgt>
                                        </p:tgtEl>
                                      </p:cBhvr>
                                    </p:animEffect>
                                  </p:childTnLst>
                                </p:cTn>
                              </p:par>
                            </p:childTnLst>
                          </p:cTn>
                        </p:par>
                        <p:par>
                          <p:cTn id="124" fill="hold">
                            <p:stCondLst>
                              <p:cond delay="8500"/>
                            </p:stCondLst>
                            <p:childTnLst>
                              <p:par>
                                <p:cTn id="125" presetID="22" presetClass="entr" presetSubtype="2"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right)">
                                      <p:cBhvr>
                                        <p:cTn id="127" dur="500"/>
                                        <p:tgtEl>
                                          <p:spTgt spid="24"/>
                                        </p:tgtEl>
                                      </p:cBhvr>
                                    </p:animEffect>
                                  </p:childTnLst>
                                </p:cTn>
                              </p:par>
                              <p:par>
                                <p:cTn id="128" presetID="23" presetClass="entr" presetSubtype="16" fill="hold" grpId="0" nodeType="withEffect">
                                  <p:stCondLst>
                                    <p:cond delay="0"/>
                                  </p:stCondLst>
                                  <p:childTnLst>
                                    <p:set>
                                      <p:cBhvr>
                                        <p:cTn id="129" dur="1" fill="hold">
                                          <p:stCondLst>
                                            <p:cond delay="0"/>
                                          </p:stCondLst>
                                        </p:cTn>
                                        <p:tgtEl>
                                          <p:spTgt spid="62"/>
                                        </p:tgtEl>
                                        <p:attrNameLst>
                                          <p:attrName>style.visibility</p:attrName>
                                        </p:attrNameLst>
                                      </p:cBhvr>
                                      <p:to>
                                        <p:strVal val="visible"/>
                                      </p:to>
                                    </p:set>
                                    <p:anim calcmode="lin" valueType="num">
                                      <p:cBhvr>
                                        <p:cTn id="130" dur="500" fill="hold"/>
                                        <p:tgtEl>
                                          <p:spTgt spid="62"/>
                                        </p:tgtEl>
                                        <p:attrNameLst>
                                          <p:attrName>ppt_w</p:attrName>
                                        </p:attrNameLst>
                                      </p:cBhvr>
                                      <p:tavLst>
                                        <p:tav tm="0">
                                          <p:val>
                                            <p:fltVal val="0"/>
                                          </p:val>
                                        </p:tav>
                                        <p:tav tm="100000">
                                          <p:val>
                                            <p:strVal val="#ppt_w"/>
                                          </p:val>
                                        </p:tav>
                                      </p:tavLst>
                                    </p:anim>
                                    <p:anim calcmode="lin" valueType="num">
                                      <p:cBhvr>
                                        <p:cTn id="131" dur="500" fill="hold"/>
                                        <p:tgtEl>
                                          <p:spTgt spid="62"/>
                                        </p:tgtEl>
                                        <p:attrNameLst>
                                          <p:attrName>ppt_h</p:attrName>
                                        </p:attrNameLst>
                                      </p:cBhvr>
                                      <p:tavLst>
                                        <p:tav tm="0">
                                          <p:val>
                                            <p:fltVal val="0"/>
                                          </p:val>
                                        </p:tav>
                                        <p:tav tm="100000">
                                          <p:val>
                                            <p:strVal val="#ppt_h"/>
                                          </p:val>
                                        </p:tav>
                                      </p:tavLst>
                                    </p:anim>
                                  </p:childTnLst>
                                </p:cTn>
                              </p:par>
                            </p:childTnLst>
                          </p:cTn>
                        </p:par>
                        <p:par>
                          <p:cTn id="132" fill="hold">
                            <p:stCondLst>
                              <p:cond delay="9000"/>
                            </p:stCondLst>
                            <p:childTnLst>
                              <p:par>
                                <p:cTn id="133" presetID="23" presetClass="entr" presetSubtype="16"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childTnLst>
                                </p:cTn>
                              </p:par>
                              <p:par>
                                <p:cTn id="137" presetID="10" presetClass="entr" presetSubtype="0" fill="hold" grpId="0" nodeType="withEffect" nodePh="1">
                                  <p:stCondLst>
                                    <p:cond delay="0"/>
                                  </p:stCondLst>
                                  <p:endCondLst>
                                    <p:cond evt="begin" delay="0">
                                      <p:tn val="137"/>
                                    </p:cond>
                                  </p:endCondLst>
                                  <p:childTnLst>
                                    <p:set>
                                      <p:cBhvr>
                                        <p:cTn id="138" dur="1" fill="hold">
                                          <p:stCondLst>
                                            <p:cond delay="0"/>
                                          </p:stCondLst>
                                        </p:cTn>
                                        <p:tgtEl>
                                          <p:spTgt spid="40">
                                            <p:txEl>
                                              <p:pRg st="0" end="0"/>
                                            </p:txEl>
                                          </p:spTgt>
                                        </p:tgtEl>
                                        <p:attrNameLst>
                                          <p:attrName>style.visibility</p:attrName>
                                        </p:attrNameLst>
                                      </p:cBhvr>
                                      <p:to>
                                        <p:strVal val="visible"/>
                                      </p:to>
                                    </p:set>
                                    <p:animEffect transition="in" filter="fade">
                                      <p:cBhvr>
                                        <p:cTn id="139" dur="500"/>
                                        <p:tgtEl>
                                          <p:spTgt spid="40">
                                            <p:txEl>
                                              <p:pRg st="0" end="0"/>
                                            </p:txEl>
                                          </p:spTgt>
                                        </p:tgtEl>
                                      </p:cBhvr>
                                    </p:animEffect>
                                  </p:childTnLst>
                                </p:cTn>
                              </p:par>
                            </p:childTnLst>
                          </p:cTn>
                        </p:par>
                        <p:par>
                          <p:cTn id="140" fill="hold">
                            <p:stCondLst>
                              <p:cond delay="9500"/>
                            </p:stCondLst>
                            <p:childTnLst>
                              <p:par>
                                <p:cTn id="141" presetID="22" presetClass="entr" presetSubtype="8" fill="hold" grpId="0" nodeType="after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par>
                          <p:cTn id="144" fill="hold">
                            <p:stCondLst>
                              <p:cond delay="10000"/>
                            </p:stCondLst>
                            <p:childTnLst>
                              <p:par>
                                <p:cTn id="145" presetID="23" presetClass="entr" presetSubtype="16"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childTnLst>
                                </p:cTn>
                              </p:par>
                              <p:par>
                                <p:cTn id="149" presetID="10" presetClass="entr" presetSubtype="0" fill="hold" grpId="0" nodeType="withEffect">
                                  <p:stCondLst>
                                    <p:cond delay="0"/>
                                  </p:stCondLst>
                                  <p:childTnLst>
                                    <p:set>
                                      <p:cBhvr>
                                        <p:cTn id="150" dur="1" fill="hold">
                                          <p:stCondLst>
                                            <p:cond delay="0"/>
                                          </p:stCondLst>
                                        </p:cTn>
                                        <p:tgtEl>
                                          <p:spTgt spid="38">
                                            <p:txEl>
                                              <p:pRg st="0" end="0"/>
                                            </p:txEl>
                                          </p:spTgt>
                                        </p:tgtEl>
                                        <p:attrNameLst>
                                          <p:attrName>style.visibility</p:attrName>
                                        </p:attrNameLst>
                                      </p:cBhvr>
                                      <p:to>
                                        <p:strVal val="visible"/>
                                      </p:to>
                                    </p:set>
                                    <p:animEffect transition="in" filter="fade">
                                      <p:cBhvr>
                                        <p:cTn id="151" dur="500"/>
                                        <p:tgtEl>
                                          <p:spTgt spid="38">
                                            <p:txEl>
                                              <p:pRg st="0" end="0"/>
                                            </p:txEl>
                                          </p:spTgt>
                                        </p:tgtEl>
                                      </p:cBhvr>
                                    </p:animEffect>
                                  </p:childTnLst>
                                </p:cTn>
                              </p:par>
                            </p:childTnLst>
                          </p:cTn>
                        </p:par>
                        <p:par>
                          <p:cTn id="152" fill="hold">
                            <p:stCondLst>
                              <p:cond delay="10500"/>
                            </p:stCondLst>
                            <p:childTnLst>
                              <p:par>
                                <p:cTn id="153" presetID="22" presetClass="entr" presetSubtype="4" fill="hold" grpId="0" nodeType="after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wipe(down)">
                                      <p:cBhvr>
                                        <p:cTn id="155" dur="500"/>
                                        <p:tgtEl>
                                          <p:spTgt spid="6"/>
                                        </p:tgtEl>
                                      </p:cBhvr>
                                    </p:animEffect>
                                  </p:childTnLst>
                                </p:cTn>
                              </p:par>
                            </p:childTnLst>
                          </p:cTn>
                        </p:par>
                        <p:par>
                          <p:cTn id="156" fill="hold">
                            <p:stCondLst>
                              <p:cond delay="11000"/>
                            </p:stCondLst>
                            <p:childTnLst>
                              <p:par>
                                <p:cTn id="157" presetID="22" presetClass="entr" presetSubtype="8" fill="hold"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wipe(left)">
                                      <p:cBhvr>
                                        <p:cTn id="159" dur="500"/>
                                        <p:tgtEl>
                                          <p:spTgt spid="46"/>
                                        </p:tgtEl>
                                      </p:cBhvr>
                                    </p:animEffect>
                                  </p:childTnLst>
                                </p:cTn>
                              </p:par>
                              <p:par>
                                <p:cTn id="160" presetID="23" presetClass="entr" presetSubtype="16" fill="hold" grpId="0"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childTnLst>
                                </p:cTn>
                              </p:par>
                            </p:childTnLst>
                          </p:cTn>
                        </p:par>
                        <p:par>
                          <p:cTn id="164" fill="hold">
                            <p:stCondLst>
                              <p:cond delay="11500"/>
                            </p:stCondLst>
                            <p:childTnLst>
                              <p:par>
                                <p:cTn id="165" presetID="23" presetClass="entr" presetSubtype="16" fill="hold" grpId="0" nodeType="after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p:cTn id="167" dur="500" fill="hold"/>
                                        <p:tgtEl>
                                          <p:spTgt spid="49"/>
                                        </p:tgtEl>
                                        <p:attrNameLst>
                                          <p:attrName>ppt_w</p:attrName>
                                        </p:attrNameLst>
                                      </p:cBhvr>
                                      <p:tavLst>
                                        <p:tav tm="0">
                                          <p:val>
                                            <p:fltVal val="0"/>
                                          </p:val>
                                        </p:tav>
                                        <p:tav tm="100000">
                                          <p:val>
                                            <p:strVal val="#ppt_w"/>
                                          </p:val>
                                        </p:tav>
                                      </p:tavLst>
                                    </p:anim>
                                    <p:anim calcmode="lin" valueType="num">
                                      <p:cBhvr>
                                        <p:cTn id="168" dur="500" fill="hold"/>
                                        <p:tgtEl>
                                          <p:spTgt spid="49"/>
                                        </p:tgtEl>
                                        <p:attrNameLst>
                                          <p:attrName>ppt_h</p:attrName>
                                        </p:attrNameLst>
                                      </p:cBhvr>
                                      <p:tavLst>
                                        <p:tav tm="0">
                                          <p:val>
                                            <p:fltVal val="0"/>
                                          </p:val>
                                        </p:tav>
                                        <p:tav tm="100000">
                                          <p:val>
                                            <p:strVal val="#ppt_h"/>
                                          </p:val>
                                        </p:tav>
                                      </p:tavLst>
                                    </p:anim>
                                  </p:childTnLst>
                                </p:cTn>
                              </p:par>
                              <p:par>
                                <p:cTn id="169" presetID="10" presetClass="entr" presetSubtype="0" fill="hold" nodeType="withEffect" nodePh="1">
                                  <p:stCondLst>
                                    <p:cond delay="0"/>
                                  </p:stCondLst>
                                  <p:endCondLst>
                                    <p:cond evt="begin" delay="0">
                                      <p:tn val="169"/>
                                    </p:cond>
                                  </p:endCondLst>
                                  <p:childTnLst>
                                    <p:set>
                                      <p:cBhvr>
                                        <p:cTn id="170" dur="1" fill="hold">
                                          <p:stCondLst>
                                            <p:cond delay="0"/>
                                          </p:stCondLst>
                                        </p:cTn>
                                        <p:tgtEl>
                                          <p:spTgt spid="52">
                                            <p:txEl>
                                              <p:pRg st="0" end="0"/>
                                            </p:txEl>
                                          </p:spTgt>
                                        </p:tgtEl>
                                        <p:attrNameLst>
                                          <p:attrName>style.visibility</p:attrName>
                                        </p:attrNameLst>
                                      </p:cBhvr>
                                      <p:to>
                                        <p:strVal val="visible"/>
                                      </p:to>
                                    </p:set>
                                    <p:animEffect transition="in" filter="fade">
                                      <p:cBhvr>
                                        <p:cTn id="171" dur="500"/>
                                        <p:tgtEl>
                                          <p:spTgt spid="52">
                                            <p:txEl>
                                              <p:pRg st="0" end="0"/>
                                            </p:txEl>
                                          </p:spTgt>
                                        </p:tgtEl>
                                      </p:cBhvr>
                                    </p:animEffect>
                                  </p:childTnLst>
                                </p:cTn>
                              </p:par>
                            </p:childTnLst>
                          </p:cTn>
                        </p:par>
                        <p:par>
                          <p:cTn id="172" fill="hold">
                            <p:stCondLst>
                              <p:cond delay="12000"/>
                            </p:stCondLst>
                            <p:childTnLst>
                              <p:par>
                                <p:cTn id="173" presetID="10" presetClass="entr" presetSubtype="0" fill="hold" grpId="0" nodeType="afterEffect" nodePh="1">
                                  <p:stCondLst>
                                    <p:cond delay="0"/>
                                  </p:stCondLst>
                                  <p:endCondLst>
                                    <p:cond evt="begin" delay="0">
                                      <p:tn val="173"/>
                                    </p:cond>
                                  </p:endCondLst>
                                  <p:childTnLst>
                                    <p:set>
                                      <p:cBhvr>
                                        <p:cTn id="174" dur="1" fill="hold">
                                          <p:stCondLst>
                                            <p:cond delay="0"/>
                                          </p:stCondLst>
                                        </p:cTn>
                                        <p:tgtEl>
                                          <p:spTgt spid="32">
                                            <p:txEl>
                                              <p:pRg st="0" end="0"/>
                                            </p:txEl>
                                          </p:spTgt>
                                        </p:tgtEl>
                                        <p:attrNameLst>
                                          <p:attrName>style.visibility</p:attrName>
                                        </p:attrNameLst>
                                      </p:cBhvr>
                                      <p:to>
                                        <p:strVal val="visible"/>
                                      </p:to>
                                    </p:set>
                                    <p:animEffect transition="in" filter="fade">
                                      <p:cBhvr>
                                        <p:cTn id="175" dur="500"/>
                                        <p:tgtEl>
                                          <p:spTgt spid="32">
                                            <p:txEl>
                                              <p:pRg st="0" end="0"/>
                                            </p:txEl>
                                          </p:spTgt>
                                        </p:tgtEl>
                                      </p:cBhvr>
                                    </p:animEffect>
                                  </p:childTnLst>
                                </p:cTn>
                              </p:par>
                              <p:par>
                                <p:cTn id="176" presetID="10" presetClass="entr" presetSubtype="0" fill="hold" grpId="0" nodeType="withEffect" nodePh="1">
                                  <p:stCondLst>
                                    <p:cond delay="0"/>
                                  </p:stCondLst>
                                  <p:endCondLst>
                                    <p:cond evt="begin" delay="0">
                                      <p:tn val="176"/>
                                    </p:cond>
                                  </p:endCondLst>
                                  <p:childTnLst>
                                    <p:set>
                                      <p:cBhvr>
                                        <p:cTn id="177" dur="1" fill="hold">
                                          <p:stCondLst>
                                            <p:cond delay="0"/>
                                          </p:stCondLst>
                                        </p:cTn>
                                        <p:tgtEl>
                                          <p:spTgt spid="31">
                                            <p:txEl>
                                              <p:pRg st="0" end="0"/>
                                            </p:txEl>
                                          </p:spTgt>
                                        </p:tgtEl>
                                        <p:attrNameLst>
                                          <p:attrName>style.visibility</p:attrName>
                                        </p:attrNameLst>
                                      </p:cBhvr>
                                      <p:to>
                                        <p:strVal val="visible"/>
                                      </p:to>
                                    </p:set>
                                    <p:animEffect transition="in" filter="fade">
                                      <p:cBhvr>
                                        <p:cTn id="17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83" name="Arc 82"/>
          <p:cNvSpPr/>
          <p:nvPr userDrawn="1"/>
        </p:nvSpPr>
        <p:spPr>
          <a:xfrm flipH="1">
            <a:off x="1498600" y="2602427"/>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7" name="Arc 86"/>
          <p:cNvSpPr/>
          <p:nvPr userDrawn="1"/>
        </p:nvSpPr>
        <p:spPr>
          <a:xfrm flipH="1">
            <a:off x="1498600" y="2602427"/>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498600" y="2602427"/>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496972" y="2469994"/>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11"/>
          <p:cNvSpPr>
            <a:spLocks noChangeArrowheads="1"/>
          </p:cNvSpPr>
          <p:nvPr userDrawn="1"/>
        </p:nvSpPr>
        <p:spPr bwMode="auto">
          <a:xfrm>
            <a:off x="3496972" y="4933020"/>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4130691" y="370150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815315" y="3686319"/>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926167" y="338047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00" name="Text Placeholder 3"/>
          <p:cNvSpPr>
            <a:spLocks noGrp="1"/>
          </p:cNvSpPr>
          <p:nvPr>
            <p:ph type="body" sz="half" idx="41" hasCustomPrompt="1"/>
          </p:nvPr>
        </p:nvSpPr>
        <p:spPr>
          <a:xfrm>
            <a:off x="3577503" y="2616739"/>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101" name="Text Placeholder 3"/>
          <p:cNvSpPr>
            <a:spLocks noGrp="1"/>
          </p:cNvSpPr>
          <p:nvPr>
            <p:ph type="body" sz="half" idx="42" hasCustomPrompt="1"/>
          </p:nvPr>
        </p:nvSpPr>
        <p:spPr>
          <a:xfrm>
            <a:off x="4211222" y="384825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sp>
        <p:nvSpPr>
          <p:cNvPr id="102" name="Text Placeholder 3"/>
          <p:cNvSpPr>
            <a:spLocks noGrp="1"/>
          </p:cNvSpPr>
          <p:nvPr>
            <p:ph type="body" sz="half" idx="43" hasCustomPrompt="1"/>
          </p:nvPr>
        </p:nvSpPr>
        <p:spPr>
          <a:xfrm>
            <a:off x="3577503" y="507814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Num</a:t>
            </a:r>
          </a:p>
        </p:txBody>
      </p:sp>
      <p:cxnSp>
        <p:nvCxnSpPr>
          <p:cNvPr id="103" name="Straight Connector 102"/>
          <p:cNvCxnSpPr/>
          <p:nvPr userDrawn="1"/>
        </p:nvCxnSpPr>
        <p:spPr>
          <a:xfrm rot="10800000">
            <a:off x="4177245" y="2812911"/>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rot="10800000">
            <a:off x="4805680" y="4043495"/>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rot="10800000">
            <a:off x="4177245" y="5274079"/>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p:cNvSpPr>
          <p:nvPr>
            <p:ph type="pic" sz="quarter" idx="53" hasCustomPrompt="1"/>
          </p:nvPr>
        </p:nvSpPr>
        <p:spPr>
          <a:xfrm>
            <a:off x="5397495" y="2088499"/>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3" name="Picture Placeholder 7"/>
          <p:cNvSpPr>
            <a:spLocks noGrp="1"/>
          </p:cNvSpPr>
          <p:nvPr>
            <p:ph type="pic" sz="quarter" idx="54" hasCustomPrompt="1"/>
          </p:nvPr>
        </p:nvSpPr>
        <p:spPr>
          <a:xfrm>
            <a:off x="6318251" y="3320397"/>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4" name="Picture Placeholder 7"/>
          <p:cNvSpPr>
            <a:spLocks noGrp="1"/>
          </p:cNvSpPr>
          <p:nvPr>
            <p:ph type="pic" sz="quarter" idx="55" hasCustomPrompt="1"/>
          </p:nvPr>
        </p:nvSpPr>
        <p:spPr>
          <a:xfrm>
            <a:off x="5397500" y="455230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a:t>Image</a:t>
            </a:r>
          </a:p>
        </p:txBody>
      </p:sp>
      <p:sp>
        <p:nvSpPr>
          <p:cNvPr id="115" name="Text Placeholder 3"/>
          <p:cNvSpPr>
            <a:spLocks noGrp="1"/>
          </p:cNvSpPr>
          <p:nvPr>
            <p:ph type="body" sz="half" idx="56"/>
          </p:nvPr>
        </p:nvSpPr>
        <p:spPr>
          <a:xfrm>
            <a:off x="7191167" y="2395675"/>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188200" y="2065213"/>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7" name="Text Placeholder 3"/>
          <p:cNvSpPr>
            <a:spLocks noGrp="1"/>
          </p:cNvSpPr>
          <p:nvPr>
            <p:ph type="body" sz="half" idx="58"/>
          </p:nvPr>
        </p:nvSpPr>
        <p:spPr>
          <a:xfrm>
            <a:off x="8102600" y="375854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099633" y="342808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1" name="Text Placeholder 3"/>
          <p:cNvSpPr>
            <a:spLocks noGrp="1"/>
          </p:cNvSpPr>
          <p:nvPr>
            <p:ph type="body" sz="half" idx="60"/>
          </p:nvPr>
        </p:nvSpPr>
        <p:spPr>
          <a:xfrm>
            <a:off x="7191167" y="525740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188200" y="492694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427053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3" presetClass="entr" presetSubtype="16"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0">
                                            <p:txEl>
                                              <p:pRg st="0" end="0"/>
                                            </p:txEl>
                                          </p:spTgt>
                                        </p:tgtEl>
                                        <p:attrNameLst>
                                          <p:attrName>style.visibility</p:attrName>
                                        </p:attrNameLst>
                                      </p:cBhvr>
                                      <p:to>
                                        <p:strVal val="visible"/>
                                      </p:to>
                                    </p:set>
                                    <p:animEffect transition="in" filter="fade">
                                      <p:cBhvr>
                                        <p:cTn id="11" dur="500"/>
                                        <p:tgtEl>
                                          <p:spTgt spid="10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wipe(left)">
                                      <p:cBhvr>
                                        <p:cTn id="15" dur="500"/>
                                        <p:tgtEl>
                                          <p:spTgt spid="103"/>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16">
                                            <p:txEl>
                                              <p:pRg st="0" end="0"/>
                                            </p:txEl>
                                          </p:spTgt>
                                        </p:tgtEl>
                                        <p:attrNameLst>
                                          <p:attrName>style.visibility</p:attrName>
                                        </p:attrNameLst>
                                      </p:cBhvr>
                                      <p:to>
                                        <p:strVal val="visible"/>
                                      </p:to>
                                    </p:set>
                                    <p:animEffect transition="in" filter="fade">
                                      <p:cBhvr>
                                        <p:cTn id="23" dur="500"/>
                                        <p:tgtEl>
                                          <p:spTgt spid="116">
                                            <p:txEl>
                                              <p:pRg st="0" end="0"/>
                                            </p:txEl>
                                          </p:spTgt>
                                        </p:tgtEl>
                                      </p:cBhvr>
                                    </p:animEffect>
                                  </p:childTnLst>
                                </p:cTn>
                              </p:par>
                            </p:childTnLst>
                          </p:cTn>
                        </p:par>
                        <p:par>
                          <p:cTn id="24" fill="hold">
                            <p:stCondLst>
                              <p:cond delay="2000"/>
                            </p:stCondLst>
                            <p:childTnLst>
                              <p:par>
                                <p:cTn id="25" presetID="22" presetClass="entr" presetSubtype="8" fill="hold" nodeType="afterEffect" nodePh="1">
                                  <p:stCondLst>
                                    <p:cond delay="0"/>
                                  </p:stCondLst>
                                  <p:endCondLst>
                                    <p:cond evt="begin" delay="0">
                                      <p:tn val="25"/>
                                    </p:cond>
                                  </p:endCondLst>
                                  <p:childTnLst>
                                    <p:set>
                                      <p:cBhvr>
                                        <p:cTn id="26" dur="1" fill="hold">
                                          <p:stCondLst>
                                            <p:cond delay="0"/>
                                          </p:stCondLst>
                                        </p:cTn>
                                        <p:tgtEl>
                                          <p:spTgt spid="115">
                                            <p:txEl>
                                              <p:pRg st="0" end="0"/>
                                            </p:txEl>
                                          </p:spTgt>
                                        </p:tgtEl>
                                        <p:attrNameLst>
                                          <p:attrName>style.visibility</p:attrName>
                                        </p:attrNameLst>
                                      </p:cBhvr>
                                      <p:to>
                                        <p:strVal val="visible"/>
                                      </p:to>
                                    </p:set>
                                    <p:animEffect transition="in" filter="wipe(left)">
                                      <p:cBhvr>
                                        <p:cTn id="27" dur="500"/>
                                        <p:tgtEl>
                                          <p:spTgt spid="115">
                                            <p:txEl>
                                              <p:pRg st="0" end="0"/>
                                            </p:txEl>
                                          </p:spTgt>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up)">
                                      <p:cBhvr>
                                        <p:cTn id="31" dur="500"/>
                                        <p:tgtEl>
                                          <p:spTgt spid="88"/>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01">
                                            <p:txEl>
                                              <p:pRg st="0" end="0"/>
                                            </p:txEl>
                                          </p:spTgt>
                                        </p:tgtEl>
                                        <p:attrNameLst>
                                          <p:attrName>style.visibility</p:attrName>
                                        </p:attrNameLst>
                                      </p:cBhvr>
                                      <p:to>
                                        <p:strVal val="visible"/>
                                      </p:to>
                                    </p:set>
                                    <p:animEffect transition="in" filter="fade">
                                      <p:cBhvr>
                                        <p:cTn id="39" dur="500"/>
                                        <p:tgtEl>
                                          <p:spTgt spid="101">
                                            <p:txEl>
                                              <p:pRg st="0" end="0"/>
                                            </p:txEl>
                                          </p:spTgt>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wipe(left)">
                                      <p:cBhvr>
                                        <p:cTn id="43" dur="500"/>
                                        <p:tgtEl>
                                          <p:spTgt spid="104"/>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500" fill="hold"/>
                                        <p:tgtEl>
                                          <p:spTgt spid="113"/>
                                        </p:tgtEl>
                                        <p:attrNameLst>
                                          <p:attrName>ppt_w</p:attrName>
                                        </p:attrNameLst>
                                      </p:cBhvr>
                                      <p:tavLst>
                                        <p:tav tm="0">
                                          <p:val>
                                            <p:fltVal val="0"/>
                                          </p:val>
                                        </p:tav>
                                        <p:tav tm="100000">
                                          <p:val>
                                            <p:strVal val="#ppt_w"/>
                                          </p:val>
                                        </p:tav>
                                      </p:tavLst>
                                    </p:anim>
                                    <p:anim calcmode="lin" valueType="num">
                                      <p:cBhvr>
                                        <p:cTn id="47" dur="500" fill="hold"/>
                                        <p:tgtEl>
                                          <p:spTgt spid="113"/>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118">
                                            <p:txEl>
                                              <p:pRg st="0" end="0"/>
                                            </p:txEl>
                                          </p:spTgt>
                                        </p:tgtEl>
                                        <p:attrNameLst>
                                          <p:attrName>style.visibility</p:attrName>
                                        </p:attrNameLst>
                                      </p:cBhvr>
                                      <p:to>
                                        <p:strVal val="visible"/>
                                      </p:to>
                                    </p:set>
                                    <p:animEffect transition="in" filter="fade">
                                      <p:cBhvr>
                                        <p:cTn id="51" dur="500"/>
                                        <p:tgtEl>
                                          <p:spTgt spid="118">
                                            <p:txEl>
                                              <p:pRg st="0" end="0"/>
                                            </p:txEl>
                                          </p:spTgt>
                                        </p:tgtEl>
                                      </p:cBhvr>
                                    </p:animEffect>
                                  </p:childTnLst>
                                </p:cTn>
                              </p:par>
                            </p:childTnLst>
                          </p:cTn>
                        </p:par>
                        <p:par>
                          <p:cTn id="52" fill="hold">
                            <p:stCondLst>
                              <p:cond delay="4500"/>
                            </p:stCondLst>
                            <p:childTnLst>
                              <p:par>
                                <p:cTn id="53" presetID="22" presetClass="entr" presetSubtype="8" fill="hold" nodeType="afterEffect" nodePh="1">
                                  <p:stCondLst>
                                    <p:cond delay="0"/>
                                  </p:stCondLst>
                                  <p:endCondLst>
                                    <p:cond evt="begin" delay="0">
                                      <p:tn val="53"/>
                                    </p:cond>
                                  </p:endCondLst>
                                  <p:childTnLst>
                                    <p:set>
                                      <p:cBhvr>
                                        <p:cTn id="54" dur="1" fill="hold">
                                          <p:stCondLst>
                                            <p:cond delay="0"/>
                                          </p:stCondLst>
                                        </p:cTn>
                                        <p:tgtEl>
                                          <p:spTgt spid="117">
                                            <p:txEl>
                                              <p:pRg st="0" end="0"/>
                                            </p:txEl>
                                          </p:spTgt>
                                        </p:tgtEl>
                                        <p:attrNameLst>
                                          <p:attrName>style.visibility</p:attrName>
                                        </p:attrNameLst>
                                      </p:cBhvr>
                                      <p:to>
                                        <p:strVal val="visible"/>
                                      </p:to>
                                    </p:set>
                                    <p:animEffect transition="in" filter="wipe(left)">
                                      <p:cBhvr>
                                        <p:cTn id="55" dur="500"/>
                                        <p:tgtEl>
                                          <p:spTgt spid="117">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down)">
                                      <p:cBhvr>
                                        <p:cTn id="59" dur="500"/>
                                        <p:tgtEl>
                                          <p:spTgt spid="83"/>
                                        </p:tgtEl>
                                      </p:cBhvr>
                                    </p:animEffect>
                                  </p:childTnLst>
                                </p:cTn>
                              </p:par>
                            </p:childTnLst>
                          </p:cTn>
                        </p:par>
                        <p:par>
                          <p:cTn id="60" fill="hold">
                            <p:stCondLst>
                              <p:cond delay="5500"/>
                            </p:stCondLst>
                            <p:childTnLst>
                              <p:par>
                                <p:cTn id="61" presetID="23" presetClass="entr" presetSubtype="16"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p:cTn id="63" dur="500" fill="hold"/>
                                        <p:tgtEl>
                                          <p:spTgt spid="93"/>
                                        </p:tgtEl>
                                        <p:attrNameLst>
                                          <p:attrName>ppt_w</p:attrName>
                                        </p:attrNameLst>
                                      </p:cBhvr>
                                      <p:tavLst>
                                        <p:tav tm="0">
                                          <p:val>
                                            <p:fltVal val="0"/>
                                          </p:val>
                                        </p:tav>
                                        <p:tav tm="100000">
                                          <p:val>
                                            <p:strVal val="#ppt_w"/>
                                          </p:val>
                                        </p:tav>
                                      </p:tavLst>
                                    </p:anim>
                                    <p:anim calcmode="lin" valueType="num">
                                      <p:cBhvr>
                                        <p:cTn id="64" dur="500" fill="hold"/>
                                        <p:tgtEl>
                                          <p:spTgt spid="93"/>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102">
                                            <p:txEl>
                                              <p:pRg st="0" end="0"/>
                                            </p:txEl>
                                          </p:spTgt>
                                        </p:tgtEl>
                                        <p:attrNameLst>
                                          <p:attrName>style.visibility</p:attrName>
                                        </p:attrNameLst>
                                      </p:cBhvr>
                                      <p:to>
                                        <p:strVal val="visible"/>
                                      </p:to>
                                    </p:set>
                                    <p:animEffect transition="in" filter="fade">
                                      <p:cBhvr>
                                        <p:cTn id="67" dur="500"/>
                                        <p:tgtEl>
                                          <p:spTgt spid="102">
                                            <p:txEl>
                                              <p:pRg st="0" end="0"/>
                                            </p:txEl>
                                          </p:spTgt>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wipe(left)">
                                      <p:cBhvr>
                                        <p:cTn id="71" dur="500"/>
                                        <p:tgtEl>
                                          <p:spTgt spid="105"/>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childTnLst>
                                </p:cTn>
                              </p:par>
                            </p:childTnLst>
                          </p:cTn>
                        </p:par>
                        <p:par>
                          <p:cTn id="76" fill="hold">
                            <p:stCondLst>
                              <p:cond delay="6500"/>
                            </p:stCondLst>
                            <p:childTnLst>
                              <p:par>
                                <p:cTn id="77" presetID="10" presetClass="entr" presetSubtype="0" fill="hold" grpId="0" nodeType="afterEffect" nodePh="1">
                                  <p:stCondLst>
                                    <p:cond delay="0"/>
                                  </p:stCondLst>
                                  <p:endCondLst>
                                    <p:cond evt="begin" delay="0">
                                      <p:tn val="77"/>
                                    </p:cond>
                                  </p:endCondLst>
                                  <p:childTnLst>
                                    <p:set>
                                      <p:cBhvr>
                                        <p:cTn id="78" dur="1" fill="hold">
                                          <p:stCondLst>
                                            <p:cond delay="0"/>
                                          </p:stCondLst>
                                        </p:cTn>
                                        <p:tgtEl>
                                          <p:spTgt spid="122">
                                            <p:txEl>
                                              <p:pRg st="0" end="0"/>
                                            </p:txEl>
                                          </p:spTgt>
                                        </p:tgtEl>
                                        <p:attrNameLst>
                                          <p:attrName>style.visibility</p:attrName>
                                        </p:attrNameLst>
                                      </p:cBhvr>
                                      <p:to>
                                        <p:strVal val="visible"/>
                                      </p:to>
                                    </p:set>
                                    <p:animEffect transition="in" filter="fade">
                                      <p:cBhvr>
                                        <p:cTn id="79" dur="500"/>
                                        <p:tgtEl>
                                          <p:spTgt spid="122">
                                            <p:txEl>
                                              <p:pRg st="0" end="0"/>
                                            </p:txEl>
                                          </p:spTgt>
                                        </p:tgtEl>
                                      </p:cBhvr>
                                    </p:animEffect>
                                  </p:childTnLst>
                                </p:cTn>
                              </p:par>
                            </p:childTnLst>
                          </p:cTn>
                        </p:par>
                        <p:par>
                          <p:cTn id="80" fill="hold">
                            <p:stCondLst>
                              <p:cond delay="7000"/>
                            </p:stCondLst>
                            <p:childTnLst>
                              <p:par>
                                <p:cTn id="81" presetID="22" presetClass="entr" presetSubtype="8" fill="hold" nodeType="afterEffect" nodePh="1">
                                  <p:stCondLst>
                                    <p:cond delay="0"/>
                                  </p:stCondLst>
                                  <p:endCondLst>
                                    <p:cond evt="begin" delay="0">
                                      <p:tn val="81"/>
                                    </p:cond>
                                  </p:endCondLst>
                                  <p:childTnLst>
                                    <p:set>
                                      <p:cBhvr>
                                        <p:cTn id="82" dur="1" fill="hold">
                                          <p:stCondLst>
                                            <p:cond delay="0"/>
                                          </p:stCondLst>
                                        </p:cTn>
                                        <p:tgtEl>
                                          <p:spTgt spid="121">
                                            <p:txEl>
                                              <p:pRg st="0" end="0"/>
                                            </p:txEl>
                                          </p:spTgt>
                                        </p:tgtEl>
                                        <p:attrNameLst>
                                          <p:attrName>style.visibility</p:attrName>
                                        </p:attrNameLst>
                                      </p:cBhvr>
                                      <p:to>
                                        <p:strVal val="visible"/>
                                      </p:to>
                                    </p:set>
                                    <p:animEffect transition="in" filter="wipe(left)">
                                      <p:cBhvr>
                                        <p:cTn id="83" dur="500"/>
                                        <p:tgtEl>
                                          <p:spTgt spid="121">
                                            <p:txEl>
                                              <p:pRg st="0" end="0"/>
                                            </p:txEl>
                                          </p:spTgt>
                                        </p:tgtEl>
                                      </p:cBhvr>
                                    </p:animEffect>
                                  </p:childTnLst>
                                </p:cTn>
                              </p:par>
                            </p:childTnLst>
                          </p:cTn>
                        </p:par>
                        <p:par>
                          <p:cTn id="84" fill="hold">
                            <p:stCondLst>
                              <p:cond delay="7500"/>
                            </p:stCondLst>
                            <p:childTnLst>
                              <p:par>
                                <p:cTn id="85" presetID="22" presetClass="entr" presetSubtype="4"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down)">
                                      <p:cBhvr>
                                        <p:cTn id="87" dur="500"/>
                                        <p:tgtEl>
                                          <p:spTgt spid="87"/>
                                        </p:tgtEl>
                                      </p:cBhvr>
                                    </p:animEffect>
                                  </p:childTnLst>
                                </p:cTn>
                              </p:par>
                            </p:childTnLst>
                          </p:cTn>
                        </p:par>
                        <p:par>
                          <p:cTn id="88" fill="hold">
                            <p:stCondLst>
                              <p:cond delay="8000"/>
                            </p:stCondLst>
                            <p:childTnLst>
                              <p:par>
                                <p:cTn id="89" presetID="10" presetClass="entr" presetSubtype="0" fill="hold" grpId="0" nodeType="afterEffect" nodePh="1">
                                  <p:stCondLst>
                                    <p:cond delay="0"/>
                                  </p:stCondLst>
                                  <p:endCondLst>
                                    <p:cond evt="begin" delay="0">
                                      <p:tn val="89"/>
                                    </p:cond>
                                  </p:endCondLst>
                                  <p:childTnLst>
                                    <p:set>
                                      <p:cBhvr>
                                        <p:cTn id="90" dur="1" fill="hold">
                                          <p:stCondLst>
                                            <p:cond delay="0"/>
                                          </p:stCondLst>
                                        </p:cTn>
                                        <p:tgtEl>
                                          <p:spTgt spid="96">
                                            <p:txEl>
                                              <p:pRg st="0" end="0"/>
                                            </p:txEl>
                                          </p:spTgt>
                                        </p:tgtEl>
                                        <p:attrNameLst>
                                          <p:attrName>style.visibility</p:attrName>
                                        </p:attrNameLst>
                                      </p:cBhvr>
                                      <p:to>
                                        <p:strVal val="visible"/>
                                      </p:to>
                                    </p:set>
                                    <p:animEffect transition="in" filter="fade">
                                      <p:cBhvr>
                                        <p:cTn id="91" dur="500"/>
                                        <p:tgtEl>
                                          <p:spTgt spid="96">
                                            <p:txEl>
                                              <p:pRg st="0" end="0"/>
                                            </p:txEl>
                                          </p:spTgt>
                                        </p:tgtEl>
                                      </p:cBhvr>
                                    </p:animEffect>
                                  </p:childTnLst>
                                </p:cTn>
                              </p:par>
                              <p:par>
                                <p:cTn id="92" presetID="10" presetClass="entr" presetSubtype="0" fill="hold" grpId="0" nodeType="withEffect" nodePh="1">
                                  <p:stCondLst>
                                    <p:cond delay="0"/>
                                  </p:stCondLst>
                                  <p:endCondLst>
                                    <p:cond evt="begin" delay="0">
                                      <p:tn val="92"/>
                                    </p:cond>
                                  </p:endCondLst>
                                  <p:childTnLst>
                                    <p:set>
                                      <p:cBhvr>
                                        <p:cTn id="93" dur="1" fill="hold">
                                          <p:stCondLst>
                                            <p:cond delay="0"/>
                                          </p:stCondLst>
                                        </p:cTn>
                                        <p:tgtEl>
                                          <p:spTgt spid="95">
                                            <p:txEl>
                                              <p:pRg st="0" end="0"/>
                                            </p:txEl>
                                          </p:spTgt>
                                        </p:tgtEl>
                                        <p:attrNameLst>
                                          <p:attrName>style.visibility</p:attrName>
                                        </p:attrNameLst>
                                      </p:cBhvr>
                                      <p:to>
                                        <p:strVal val="visible"/>
                                      </p:to>
                                    </p:set>
                                    <p:animEffect transition="in" filter="fade">
                                      <p:cBhvr>
                                        <p:cTn id="94"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7" grpId="0" animBg="1"/>
      <p:bldP spid="88" grpId="0" animBg="1"/>
      <p:bldP spid="92" grpId="0" animBg="1"/>
      <p:bldP spid="93" grpId="0" animBg="1"/>
      <p:bldP spid="94" grpId="0" animBg="1"/>
      <p:bldP spid="9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05993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5680040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46" name="Picture Placeholder 7"/>
          <p:cNvSpPr>
            <a:spLocks noGrp="1"/>
          </p:cNvSpPr>
          <p:nvPr>
            <p:ph type="pic" sz="quarter" idx="53" hasCustomPrompt="1"/>
          </p:nvPr>
        </p:nvSpPr>
        <p:spPr>
          <a:xfrm>
            <a:off x="3783291" y="1657896"/>
            <a:ext cx="2142160" cy="2142160"/>
          </a:xfrm>
          <a:prstGeom prst="diamond">
            <a:avLst/>
          </a:prstGeom>
          <a:ln w="69850" cap="flat">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7" name="Picture Placeholder 7"/>
          <p:cNvSpPr>
            <a:spLocks noGrp="1"/>
          </p:cNvSpPr>
          <p:nvPr>
            <p:ph type="pic" sz="quarter" idx="54" hasCustomPrompt="1"/>
          </p:nvPr>
        </p:nvSpPr>
        <p:spPr>
          <a:xfrm>
            <a:off x="6263501" y="1657896"/>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8" name="Picture Placeholder 7"/>
          <p:cNvSpPr>
            <a:spLocks noGrp="1"/>
          </p:cNvSpPr>
          <p:nvPr>
            <p:ph type="pic" sz="quarter" idx="55" hasCustomPrompt="1"/>
          </p:nvPr>
        </p:nvSpPr>
        <p:spPr>
          <a:xfrm>
            <a:off x="378329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9" name="Picture Placeholder 7"/>
          <p:cNvSpPr>
            <a:spLocks noGrp="1"/>
          </p:cNvSpPr>
          <p:nvPr>
            <p:ph type="pic" sz="quarter" idx="56" hasCustomPrompt="1"/>
          </p:nvPr>
        </p:nvSpPr>
        <p:spPr>
          <a:xfrm>
            <a:off x="6263501" y="4180963"/>
            <a:ext cx="2142160" cy="214216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51" name="Text Placeholder 3"/>
          <p:cNvSpPr>
            <a:spLocks noGrp="1"/>
          </p:cNvSpPr>
          <p:nvPr>
            <p:ph type="body" sz="half" idx="50"/>
          </p:nvPr>
        </p:nvSpPr>
        <p:spPr>
          <a:xfrm>
            <a:off x="1079287" y="213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2" name="Text Placeholder 3"/>
          <p:cNvSpPr>
            <a:spLocks noGrp="1"/>
          </p:cNvSpPr>
          <p:nvPr>
            <p:ph type="body" sz="half" idx="51"/>
          </p:nvPr>
        </p:nvSpPr>
        <p:spPr>
          <a:xfrm>
            <a:off x="1384087" y="1841727"/>
            <a:ext cx="2133600" cy="257040"/>
          </a:xfrm>
          <a:prstGeom prst="rect">
            <a:avLst/>
          </a:prstGeom>
        </p:spPr>
        <p:txBody>
          <a:bodyPr wrap="square" lIns="0" tIns="0" rIns="0" bIns="0" anchor="ctr">
            <a:noAutofit/>
          </a:bodyPr>
          <a:lstStyle>
            <a:lvl1pPr marL="0" indent="0" algn="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4" name="Text Placeholder 3"/>
          <p:cNvSpPr>
            <a:spLocks noGrp="1"/>
          </p:cNvSpPr>
          <p:nvPr>
            <p:ph type="body" sz="half" idx="58"/>
          </p:nvPr>
        </p:nvSpPr>
        <p:spPr>
          <a:xfrm>
            <a:off x="1079287" y="4674724"/>
            <a:ext cx="2438400" cy="1146048"/>
          </a:xfrm>
          <a:prstGeom prst="rect">
            <a:avLst/>
          </a:prstGeom>
        </p:spPr>
        <p:txBody>
          <a:bodyPr wrap="square" lIns="0" tIns="0" rIns="0" bIns="0" anchor="t">
            <a:noAutofit/>
          </a:bodyPr>
          <a:lstStyle>
            <a:lvl1pPr marL="0" indent="0" algn="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5" name="Text Placeholder 3"/>
          <p:cNvSpPr>
            <a:spLocks noGrp="1"/>
          </p:cNvSpPr>
          <p:nvPr>
            <p:ph type="body" sz="half" idx="59"/>
          </p:nvPr>
        </p:nvSpPr>
        <p:spPr>
          <a:xfrm>
            <a:off x="1384087" y="4381727"/>
            <a:ext cx="2133600" cy="257040"/>
          </a:xfrm>
          <a:prstGeom prst="rect">
            <a:avLst/>
          </a:prstGeom>
        </p:spPr>
        <p:txBody>
          <a:bodyPr wrap="square" lIns="0" tIns="0" rIns="0" bIns="0" anchor="ctr">
            <a:noAutofit/>
          </a:bodyPr>
          <a:lstStyle>
            <a:lvl1pPr marL="0" indent="0" algn="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7" name="Text Placeholder 3"/>
          <p:cNvSpPr>
            <a:spLocks noGrp="1"/>
          </p:cNvSpPr>
          <p:nvPr>
            <p:ph type="body" sz="half" idx="61"/>
          </p:nvPr>
        </p:nvSpPr>
        <p:spPr>
          <a:xfrm>
            <a:off x="8678072" y="213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8678072" y="1841727"/>
            <a:ext cx="2133600"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0" name="Text Placeholder 3"/>
          <p:cNvSpPr>
            <a:spLocks noGrp="1"/>
          </p:cNvSpPr>
          <p:nvPr>
            <p:ph type="body" sz="half" idx="64"/>
          </p:nvPr>
        </p:nvSpPr>
        <p:spPr>
          <a:xfrm>
            <a:off x="8678072" y="4674724"/>
            <a:ext cx="2438400" cy="1146048"/>
          </a:xfrm>
          <a:prstGeom prst="rect">
            <a:avLst/>
          </a:prstGeom>
        </p:spPr>
        <p:txBody>
          <a:bodyPr wrap="square" lIns="0" tIns="0" rIns="0" bIns="0" anchor="t">
            <a:noAutofit/>
          </a:bodyPr>
          <a:lstStyle>
            <a:lvl1pPr marL="0" indent="0" algn="l"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1" name="Text Placeholder 3"/>
          <p:cNvSpPr>
            <a:spLocks noGrp="1"/>
          </p:cNvSpPr>
          <p:nvPr>
            <p:ph type="body" sz="half" idx="65"/>
          </p:nvPr>
        </p:nvSpPr>
        <p:spPr>
          <a:xfrm>
            <a:off x="8678072" y="4381727"/>
            <a:ext cx="2133600"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36296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fade">
                                      <p:cBhvr>
                                        <p:cTn id="27" dur="500"/>
                                        <p:tgtEl>
                                          <p:spTgt spid="52">
                                            <p:txEl>
                                              <p:pRg st="0" end="0"/>
                                            </p:txEl>
                                          </p:spTgt>
                                        </p:tgtEl>
                                      </p:cBhvr>
                                    </p:animEffect>
                                  </p:childTnLst>
                                </p:cTn>
                              </p:par>
                            </p:childTnLst>
                          </p:cTn>
                        </p:par>
                        <p:par>
                          <p:cTn id="28" fill="hold">
                            <p:stCondLst>
                              <p:cond delay="25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additive="base">
                                        <p:cTn id="31"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55">
                                            <p:txEl>
                                              <p:pRg st="0" end="0"/>
                                            </p:txEl>
                                          </p:spTgt>
                                        </p:tgtEl>
                                        <p:attrNameLst>
                                          <p:attrName>style.visibility</p:attrName>
                                        </p:attrNameLst>
                                      </p:cBhvr>
                                      <p:to>
                                        <p:strVal val="visible"/>
                                      </p:to>
                                    </p:set>
                                    <p:animEffect transition="in" filter="fade">
                                      <p:cBhvr>
                                        <p:cTn id="36" dur="500"/>
                                        <p:tgtEl>
                                          <p:spTgt spid="55">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54">
                                            <p:txEl>
                                              <p:pRg st="0" end="0"/>
                                            </p:txEl>
                                          </p:spTgt>
                                        </p:tgtEl>
                                        <p:attrNameLst>
                                          <p:attrName>style.visibility</p:attrName>
                                        </p:attrNameLst>
                                      </p:cBhvr>
                                      <p:to>
                                        <p:strVal val="visible"/>
                                      </p:to>
                                    </p:set>
                                    <p:anim calcmode="lin" valueType="num">
                                      <p:cBhvr additive="base">
                                        <p:cTn id="40"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childTnLst>
                          </p:cTn>
                        </p:par>
                        <p:par>
                          <p:cTn id="46" fill="hold">
                            <p:stCondLst>
                              <p:cond delay="4500"/>
                            </p:stCondLst>
                            <p:childTnLst>
                              <p:par>
                                <p:cTn id="47" presetID="2" presetClass="entr" presetSubtype="4" accel="50000" decel="50000" fill="hold" grpId="0" nodeType="afterEffect" nodePh="1">
                                  <p:stCondLst>
                                    <p:cond delay="0"/>
                                  </p:stCondLst>
                                  <p:endCondLst>
                                    <p:cond evt="begin" delay="0">
                                      <p:tn val="47"/>
                                    </p:cond>
                                  </p:endCondLst>
                                  <p:childTnLst>
                                    <p:set>
                                      <p:cBhvr>
                                        <p:cTn id="48" dur="1" fill="hold">
                                          <p:stCondLst>
                                            <p:cond delay="0"/>
                                          </p:stCondLst>
                                        </p:cTn>
                                        <p:tgtEl>
                                          <p:spTgt spid="57">
                                            <p:txEl>
                                              <p:pRg st="0" end="0"/>
                                            </p:txEl>
                                          </p:spTgt>
                                        </p:tgtEl>
                                        <p:attrNameLst>
                                          <p:attrName>style.visibility</p:attrName>
                                        </p:attrNameLst>
                                      </p:cBhvr>
                                      <p:to>
                                        <p:strVal val="visible"/>
                                      </p:to>
                                    </p:set>
                                    <p:anim calcmode="lin" valueType="num">
                                      <p:cBhvr additive="base">
                                        <p:cTn id="4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61">
                                            <p:txEl>
                                              <p:pRg st="0" end="0"/>
                                            </p:txEl>
                                          </p:spTgt>
                                        </p:tgtEl>
                                        <p:attrNameLst>
                                          <p:attrName>style.visibility</p:attrName>
                                        </p:attrNameLst>
                                      </p:cBhvr>
                                      <p:to>
                                        <p:strVal val="visible"/>
                                      </p:to>
                                    </p:set>
                                    <p:animEffect transition="in" filter="fade">
                                      <p:cBhvr>
                                        <p:cTn id="54" dur="500"/>
                                        <p:tgtEl>
                                          <p:spTgt spid="61">
                                            <p:txEl>
                                              <p:pRg st="0" end="0"/>
                                            </p:txEl>
                                          </p:spTgt>
                                        </p:tgtEl>
                                      </p:cBhvr>
                                    </p:animEffect>
                                  </p:childTnLst>
                                </p:cTn>
                              </p:par>
                            </p:childTnLst>
                          </p:cTn>
                        </p:par>
                        <p:par>
                          <p:cTn id="55" fill="hold">
                            <p:stCondLst>
                              <p:cond delay="5500"/>
                            </p:stCondLst>
                            <p:childTnLst>
                              <p:par>
                                <p:cTn id="56" presetID="2" presetClass="entr" presetSubtype="4" accel="50000" decel="50000" fill="hold" grpId="0" nodeType="afterEffect" nodePh="1">
                                  <p:stCondLst>
                                    <p:cond delay="0"/>
                                  </p:stCondLst>
                                  <p:endCondLst>
                                    <p:cond evt="begin" delay="0">
                                      <p:tn val="56"/>
                                    </p:cond>
                                  </p:endCondLst>
                                  <p:childTnLst>
                                    <p:set>
                                      <p:cBhvr>
                                        <p:cTn id="57" dur="1" fill="hold">
                                          <p:stCondLst>
                                            <p:cond delay="0"/>
                                          </p:stCondLst>
                                        </p:cTn>
                                        <p:tgtEl>
                                          <p:spTgt spid="60">
                                            <p:txEl>
                                              <p:pRg st="0" end="0"/>
                                            </p:txEl>
                                          </p:spTgt>
                                        </p:tgtEl>
                                        <p:attrNameLst>
                                          <p:attrName>style.visibility</p:attrName>
                                        </p:attrNameLst>
                                      </p:cBhvr>
                                      <p:to>
                                        <p:strVal val="visible"/>
                                      </p:to>
                                    </p:set>
                                    <p:anim calcmode="lin" valueType="num">
                                      <p:cBhvr additive="base">
                                        <p:cTn id="58"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0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38">
                                            <p:txEl>
                                              <p:pRg st="0" end="0"/>
                                            </p:txEl>
                                          </p:spTgt>
                                        </p:tgtEl>
                                        <p:attrNameLst>
                                          <p:attrName>style.visibility</p:attrName>
                                        </p:attrNameLst>
                                      </p:cBhvr>
                                      <p:to>
                                        <p:strVal val="visible"/>
                                      </p:to>
                                    </p:set>
                                    <p:animEffect transition="in" filter="fade">
                                      <p:cBhvr>
                                        <p:cTn id="30" dur="500"/>
                                        <p:tgtEl>
                                          <p:spTgt spid="38">
                                            <p:txEl>
                                              <p:pRg st="0" end="0"/>
                                            </p:txEl>
                                          </p:spTgt>
                                        </p:tgtEl>
                                      </p:cBhvr>
                                    </p:animEffect>
                                  </p:childTnLst>
                                </p:cTn>
                              </p:par>
                            </p:childTnLst>
                          </p:cTn>
                        </p:par>
                        <p:par>
                          <p:cTn id="31" fill="hold">
                            <p:stCondLst>
                              <p:cond delay="1500"/>
                            </p:stCondLst>
                            <p:childTnLst>
                              <p:par>
                                <p:cTn id="32" presetID="10" presetClass="entr" presetSubtype="0" fill="hold" grpId="0" nodeType="afterEffect" nodePh="1">
                                  <p:stCondLst>
                                    <p:cond delay="0"/>
                                  </p:stCondLst>
                                  <p:endCondLst>
                                    <p:cond evt="begin" delay="0">
                                      <p:tn val="32"/>
                                    </p:cond>
                                  </p:end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500"/>
                                        <p:tgtEl>
                                          <p:spTgt spid="3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childTnLst>
                          </p:cTn>
                        </p:par>
                        <p:par>
                          <p:cTn id="44" fill="hold">
                            <p:stCondLst>
                              <p:cond delay="1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1500"/>
                            </p:stCondLst>
                            <p:childTnLst>
                              <p:par>
                                <p:cTn id="50" presetID="10" presetClass="entr" presetSubtype="0" fill="hold" grpId="0" nodeType="afterEffect" nodePh="1">
                                  <p:stCondLst>
                                    <p:cond delay="0"/>
                                  </p:stCondLst>
                                  <p:endCondLst>
                                    <p:cond evt="begin" delay="0">
                                      <p:tn val="50"/>
                                    </p:cond>
                                  </p:endCondLst>
                                  <p:childTnLst>
                                    <p:set>
                                      <p:cBhvr>
                                        <p:cTn id="51" dur="1" fill="hold">
                                          <p:stCondLst>
                                            <p:cond delay="0"/>
                                          </p:stCondLst>
                                        </p:cTn>
                                        <p:tgtEl>
                                          <p:spTgt spid="40">
                                            <p:txEl>
                                              <p:pRg st="0" end="0"/>
                                            </p:txEl>
                                          </p:spTgt>
                                        </p:tgtEl>
                                        <p:attrNameLst>
                                          <p:attrName>style.visibility</p:attrName>
                                        </p:attrNameLst>
                                      </p:cBhvr>
                                      <p:to>
                                        <p:strVal val="visible"/>
                                      </p:to>
                                    </p:set>
                                    <p:animEffect transition="in" filter="fade">
                                      <p:cBhvr>
                                        <p:cTn id="52" dur="500"/>
                                        <p:tgtEl>
                                          <p:spTgt spid="40">
                                            <p:txEl>
                                              <p:pRg st="0" end="0"/>
                                            </p:txEl>
                                          </p:spTgt>
                                        </p:tgtEl>
                                      </p:cBhvr>
                                    </p:animEffect>
                                  </p:childTnLst>
                                </p:cTn>
                              </p:par>
                            </p:childTnLst>
                          </p:cTn>
                        </p:par>
                        <p:par>
                          <p:cTn id="53" fill="hold">
                            <p:stCondLst>
                              <p:cond delay="2000"/>
                            </p:stCondLst>
                            <p:childTnLst>
                              <p:par>
                                <p:cTn id="54" presetID="10" presetClass="entr" presetSubtype="0" fill="hold" grpId="0" nodeType="afterEffect" nodePh="1">
                                  <p:stCondLst>
                                    <p:cond delay="0"/>
                                  </p:stCondLst>
                                  <p:endCondLst>
                                    <p:cond evt="begin" delay="0">
                                      <p:tn val="54"/>
                                    </p:cond>
                                  </p:endCondLst>
                                  <p:childTnLst>
                                    <p:set>
                                      <p:cBhvr>
                                        <p:cTn id="55" dur="1" fill="hold">
                                          <p:stCondLst>
                                            <p:cond delay="0"/>
                                          </p:stCondLst>
                                        </p:cTn>
                                        <p:tgtEl>
                                          <p:spTgt spid="39">
                                            <p:txEl>
                                              <p:pRg st="0" end="0"/>
                                            </p:txEl>
                                          </p:spTgt>
                                        </p:tgtEl>
                                        <p:attrNameLst>
                                          <p:attrName>style.visibility</p:attrName>
                                        </p:attrNameLst>
                                      </p:cBhvr>
                                      <p:to>
                                        <p:strVal val="visible"/>
                                      </p:to>
                                    </p:set>
                                    <p:animEffect transition="in" filter="fade">
                                      <p:cBhvr>
                                        <p:cTn id="56" dur="500"/>
                                        <p:tgtEl>
                                          <p:spTgt spid="3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left)">
                                      <p:cBhvr>
                                        <p:cTn id="61" dur="500"/>
                                        <p:tgtEl>
                                          <p:spTgt spid="62"/>
                                        </p:tgtEl>
                                      </p:cBhvr>
                                    </p:animEffect>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up)">
                                      <p:cBhvr>
                                        <p:cTn id="65" dur="500"/>
                                        <p:tgtEl>
                                          <p:spTgt spid="63"/>
                                        </p:tgtEl>
                                      </p:cBhvr>
                                    </p:animEffect>
                                  </p:childTnLst>
                                </p:cTn>
                              </p:par>
                            </p:childTnLst>
                          </p:cTn>
                        </p:par>
                        <p:par>
                          <p:cTn id="66" fill="hold">
                            <p:stCondLst>
                              <p:cond delay="1000"/>
                            </p:stCondLst>
                            <p:childTnLst>
                              <p:par>
                                <p:cTn id="67" presetID="23" presetClass="entr" presetSubtype="16"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childTnLst>
                                </p:cTn>
                              </p:par>
                            </p:childTnLst>
                          </p:cTn>
                        </p:par>
                        <p:par>
                          <p:cTn id="71" fill="hold">
                            <p:stCondLst>
                              <p:cond delay="1500"/>
                            </p:stCondLst>
                            <p:childTnLst>
                              <p:par>
                                <p:cTn id="72" presetID="10" presetClass="entr" presetSubtype="0" fill="hold" grpId="0" nodeType="afterEffect" nodePh="1">
                                  <p:stCondLst>
                                    <p:cond delay="0"/>
                                  </p:stCondLst>
                                  <p:endCondLst>
                                    <p:cond evt="begin" delay="0">
                                      <p:tn val="72"/>
                                    </p:cond>
                                  </p:end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500"/>
                                        <p:tgtEl>
                                          <p:spTgt spid="42">
                                            <p:txEl>
                                              <p:pRg st="0" end="0"/>
                                            </p:txEl>
                                          </p:spTgt>
                                        </p:tgtEl>
                                      </p:cBhvr>
                                    </p:animEffect>
                                  </p:childTnLst>
                                </p:cTn>
                              </p:par>
                            </p:childTnLst>
                          </p:cTn>
                        </p:par>
                        <p:par>
                          <p:cTn id="75" fill="hold">
                            <p:stCondLst>
                              <p:cond delay="2000"/>
                            </p:stCondLst>
                            <p:childTnLst>
                              <p:par>
                                <p:cTn id="76" presetID="10" presetClass="entr" presetSubtype="0" fill="hold" grpId="0" nodeType="afterEffect" nodePh="1">
                                  <p:stCondLst>
                                    <p:cond delay="0"/>
                                  </p:stCondLst>
                                  <p:endCondLst>
                                    <p:cond evt="begin" delay="0">
                                      <p:tn val="76"/>
                                    </p:cond>
                                  </p:endCondLst>
                                  <p:childTnLst>
                                    <p:set>
                                      <p:cBhvr>
                                        <p:cTn id="77" dur="1" fill="hold">
                                          <p:stCondLst>
                                            <p:cond delay="0"/>
                                          </p:stCondLst>
                                        </p:cTn>
                                        <p:tgtEl>
                                          <p:spTgt spid="41">
                                            <p:txEl>
                                              <p:pRg st="0" end="0"/>
                                            </p:txEl>
                                          </p:spTgt>
                                        </p:tgtEl>
                                        <p:attrNameLst>
                                          <p:attrName>style.visibility</p:attrName>
                                        </p:attrNameLst>
                                      </p:cBhvr>
                                      <p:to>
                                        <p:strVal val="visible"/>
                                      </p:to>
                                    </p:set>
                                    <p:animEffect transition="in" filter="fade">
                                      <p:cBhvr>
                                        <p:cTn id="78"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4125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719C7-5D3F-409E-B91F-2CC009996F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26929730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7" name="Text Placeholder 3"/>
          <p:cNvSpPr>
            <a:spLocks noGrp="1"/>
          </p:cNvSpPr>
          <p:nvPr>
            <p:ph type="body" sz="half" idx="36"/>
          </p:nvPr>
        </p:nvSpPr>
        <p:spPr>
          <a:xfrm>
            <a:off x="1167211" y="4567181"/>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167211" y="4917185"/>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014811" y="4882016"/>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014811" y="5249340"/>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grpSp>
        <p:nvGrpSpPr>
          <p:cNvPr id="2" name="Group 11"/>
          <p:cNvGrpSpPr/>
          <p:nvPr userDrawn="1"/>
        </p:nvGrpSpPr>
        <p:grpSpPr>
          <a:xfrm>
            <a:off x="1551477" y="5991799"/>
            <a:ext cx="1365067" cy="398253"/>
            <a:chOff x="3733800" y="3067050"/>
            <a:chExt cx="1504430" cy="438912"/>
          </a:xfrm>
          <a:solidFill>
            <a:schemeClr val="tx1">
              <a:lumMod val="50000"/>
              <a:lumOff val="50000"/>
            </a:schemeClr>
          </a:solidFill>
        </p:grpSpPr>
        <p:sp>
          <p:nvSpPr>
            <p:cNvPr id="13"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nvGrpSpPr>
            <p:cNvPr id="3" name="Group 39"/>
            <p:cNvGrpSpPr/>
            <p:nvPr userDrawn="1"/>
          </p:nvGrpSpPr>
          <p:grpSpPr>
            <a:xfrm>
              <a:off x="4800612" y="3067691"/>
              <a:ext cx="437632" cy="437630"/>
              <a:chOff x="3736975" y="1812925"/>
              <a:chExt cx="608013" cy="608013"/>
            </a:xfrm>
            <a:grpFill/>
          </p:grpSpPr>
          <p:sp>
            <p:nvSpPr>
              <p:cNvPr id="18"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9"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20"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141782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2102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team.">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41515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mock_up">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8" name="Picture 7" descr="Apple iMac 27_ Final_72dpi.png"/>
          <p:cNvPicPr>
            <a:picLocks noChangeAspect="1"/>
          </p:cNvPicPr>
          <p:nvPr userDrawn="1"/>
        </p:nvPicPr>
        <p:blipFill>
          <a:blip r:embed="rId2" cstate="print"/>
          <a:stretch>
            <a:fillRect/>
          </a:stretch>
        </p:blipFill>
        <p:spPr>
          <a:xfrm>
            <a:off x="1146897" y="1747736"/>
            <a:ext cx="4180499" cy="3362528"/>
          </a:xfrm>
          <a:prstGeom prst="rect">
            <a:avLst/>
          </a:prstGeom>
        </p:spPr>
      </p:pic>
      <p:sp>
        <p:nvSpPr>
          <p:cNvPr id="11" name="Picture Placeholder 7"/>
          <p:cNvSpPr>
            <a:spLocks noGrp="1"/>
          </p:cNvSpPr>
          <p:nvPr>
            <p:ph type="pic" sz="quarter" idx="44" hasCustomPrompt="1"/>
          </p:nvPr>
        </p:nvSpPr>
        <p:spPr>
          <a:xfrm>
            <a:off x="1306747" y="1905001"/>
            <a:ext cx="3860800" cy="2192865"/>
          </a:xfrm>
          <a:prstGeom prst="rect">
            <a:avLst/>
          </a:prstGeom>
          <a:solidFill>
            <a:schemeClr val="bg1">
              <a:lumMod val="85000"/>
            </a:schemeClr>
          </a:solidFill>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40242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ock_up">
    <p:spTree>
      <p:nvGrpSpPr>
        <p:cNvPr id="1" name=""/>
        <p:cNvGrpSpPr/>
        <p:nvPr/>
      </p:nvGrpSpPr>
      <p:grpSpPr>
        <a:xfrm>
          <a:off x="0" y="0"/>
          <a:ext cx="0" cy="0"/>
          <a:chOff x="0" y="0"/>
          <a:chExt cx="0" cy="0"/>
        </a:xfrm>
      </p:grpSpPr>
      <p:pic>
        <p:nvPicPr>
          <p:cNvPr id="17" name="Picture 16" descr="apple_monitor.png"/>
          <p:cNvPicPr>
            <a:picLocks noChangeAspect="1"/>
          </p:cNvPicPr>
          <p:nvPr userDrawn="1"/>
        </p:nvPicPr>
        <p:blipFill>
          <a:blip r:embed="rId2"/>
          <a:stretch>
            <a:fillRect/>
          </a:stretch>
        </p:blipFill>
        <p:spPr>
          <a:xfrm>
            <a:off x="1054100" y="1618717"/>
            <a:ext cx="4301064" cy="4655083"/>
          </a:xfrm>
          <a:prstGeom prst="rect">
            <a:avLst/>
          </a:prstGeom>
        </p:spPr>
      </p:pic>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 name="Picture Placeholder 7"/>
          <p:cNvSpPr>
            <a:spLocks noGrp="1"/>
          </p:cNvSpPr>
          <p:nvPr>
            <p:ph type="pic" sz="quarter" idx="44" hasCustomPrompt="1"/>
          </p:nvPr>
        </p:nvSpPr>
        <p:spPr>
          <a:xfrm>
            <a:off x="1678519" y="1866348"/>
            <a:ext cx="3450248" cy="28596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867"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23835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8" name="Picture 7" descr="iPhone-5c-Angled-PSD-MockUp-P-Px.com.png"/>
          <p:cNvPicPr>
            <a:picLocks noChangeAspect="1"/>
          </p:cNvPicPr>
          <p:nvPr userDrawn="1"/>
        </p:nvPicPr>
        <p:blipFill>
          <a:blip r:embed="rId2" cstate="print"/>
          <a:stretch>
            <a:fillRect/>
          </a:stretch>
        </p:blipFill>
        <p:spPr>
          <a:xfrm rot="625501" flipH="1">
            <a:off x="478367" y="2510367"/>
            <a:ext cx="5611284" cy="3206448"/>
          </a:xfrm>
          <a:prstGeom prst="rect">
            <a:avLst/>
          </a:prstGeom>
        </p:spPr>
      </p:pic>
      <p:sp>
        <p:nvSpPr>
          <p:cNvPr id="11" name="Picture Placeholder 7"/>
          <p:cNvSpPr>
            <a:spLocks noGrp="1"/>
          </p:cNvSpPr>
          <p:nvPr>
            <p:ph type="pic" sz="quarter" idx="44" hasCustomPrompt="1"/>
          </p:nvPr>
        </p:nvSpPr>
        <p:spPr>
          <a:xfrm rot="664691">
            <a:off x="1039877" y="2753288"/>
            <a:ext cx="4502936" cy="22058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333"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7615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9" name="Picture 8" descr="iPhone-Mockup-PSD.png"/>
          <p:cNvPicPr>
            <a:picLocks noChangeAspect="1"/>
          </p:cNvPicPr>
          <p:nvPr userDrawn="1"/>
        </p:nvPicPr>
        <p:blipFill>
          <a:blip r:embed="rId2" cstate="print"/>
          <a:stretch>
            <a:fillRect/>
          </a:stretch>
        </p:blipFill>
        <p:spPr>
          <a:xfrm>
            <a:off x="7245800" y="1038045"/>
            <a:ext cx="4946201" cy="5819955"/>
          </a:xfrm>
          <a:prstGeom prst="rect">
            <a:avLst/>
          </a:prstGeom>
        </p:spPr>
      </p:pic>
      <p:sp>
        <p:nvSpPr>
          <p:cNvPr id="8" name="Picture Placeholder 7"/>
          <p:cNvSpPr>
            <a:spLocks noGrp="1"/>
          </p:cNvSpPr>
          <p:nvPr>
            <p:ph type="pic" sz="quarter" idx="44" hasCustomPrompt="1"/>
          </p:nvPr>
        </p:nvSpPr>
        <p:spPr>
          <a:xfrm rot="20354325">
            <a:off x="8073533" y="1846781"/>
            <a:ext cx="1926336" cy="3401568"/>
          </a:xfrm>
          <a:prstGeom prst="rect">
            <a:avLst/>
          </a:prstGeom>
          <a:ln w="3175">
            <a:noFill/>
          </a:ln>
        </p:spPr>
        <p:txBody>
          <a:bodyPr wrap="none" tIns="0" bIns="640080" anchor="b"/>
          <a:lstStyle>
            <a:lvl1pPr algn="ctr" rtl="0">
              <a:buNone/>
              <a:defRPr sz="1467" b="1">
                <a:solidFill>
                  <a:schemeClr val="bg1"/>
                </a:solidFill>
              </a:defRPr>
            </a:lvl1pPr>
          </a:lstStyle>
          <a:p>
            <a:r>
              <a:rPr lang="en-US" dirty="0"/>
              <a:t>Click Icon To Add Image </a:t>
            </a:r>
          </a:p>
        </p:txBody>
      </p:sp>
    </p:spTree>
    <p:extLst>
      <p:ext uri="{BB962C8B-B14F-4D97-AF65-F5344CB8AC3E}">
        <p14:creationId xmlns:p14="http://schemas.microsoft.com/office/powerpoint/2010/main" val="37120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mock_up">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4555067"/>
            <a:ext cx="12192000" cy="2302933"/>
          </a:xfrm>
          <a:prstGeom prst="rect">
            <a:avLst/>
          </a:prstGeom>
          <a:solidFill>
            <a:schemeClr val="tx1">
              <a:lumMod val="75000"/>
              <a:lumOff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9" name="Picture 8" descr="iPhone5s_Flat_Vitaly_Medvedev.png"/>
          <p:cNvPicPr>
            <a:picLocks noChangeAspect="1"/>
          </p:cNvPicPr>
          <p:nvPr userDrawn="1"/>
        </p:nvPicPr>
        <p:blipFill>
          <a:blip r:embed="rId2" cstate="print"/>
          <a:stretch>
            <a:fillRect/>
          </a:stretch>
        </p:blipFill>
        <p:spPr>
          <a:xfrm>
            <a:off x="4673600" y="1614872"/>
            <a:ext cx="2844800" cy="4890235"/>
          </a:xfrm>
          <a:prstGeom prst="rect">
            <a:avLst/>
          </a:prstGeom>
        </p:spPr>
      </p:pic>
      <p:sp>
        <p:nvSpPr>
          <p:cNvPr id="8" name="Picture Placeholder 7"/>
          <p:cNvSpPr>
            <a:spLocks noGrp="1"/>
          </p:cNvSpPr>
          <p:nvPr>
            <p:ph type="pic" sz="quarter" idx="44" hasCustomPrompt="1"/>
          </p:nvPr>
        </p:nvSpPr>
        <p:spPr>
          <a:xfrm>
            <a:off x="5127625" y="2285998"/>
            <a:ext cx="1936753" cy="3397253"/>
          </a:xfrm>
          <a:prstGeom prst="rect">
            <a:avLst/>
          </a:prstGeom>
          <a:solidFill>
            <a:schemeClr val="bg1">
              <a:lumMod val="75000"/>
            </a:schemeClr>
          </a:solidFill>
          <a:ln w="3175">
            <a:noFill/>
          </a:ln>
        </p:spPr>
        <p:txBody>
          <a:bodyPr wrap="none" tIns="0" bIns="82296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2713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10" name="Picture 9" descr="iphone-mockup-white.png"/>
          <p:cNvPicPr>
            <a:picLocks noChangeAspect="1"/>
          </p:cNvPicPr>
          <p:nvPr userDrawn="1"/>
        </p:nvPicPr>
        <p:blipFill>
          <a:blip r:embed="rId2"/>
          <a:stretch>
            <a:fillRect/>
          </a:stretch>
        </p:blipFill>
        <p:spPr>
          <a:xfrm flipH="1">
            <a:off x="0" y="1295401"/>
            <a:ext cx="5472181" cy="5932785"/>
          </a:xfrm>
          <a:prstGeom prst="rect">
            <a:avLst/>
          </a:prstGeom>
        </p:spPr>
      </p:pic>
      <p:sp>
        <p:nvSpPr>
          <p:cNvPr id="8" name="Picture Placeholder 7"/>
          <p:cNvSpPr>
            <a:spLocks noGrp="1"/>
          </p:cNvSpPr>
          <p:nvPr>
            <p:ph type="pic" sz="quarter" idx="44" hasCustomPrompt="1"/>
          </p:nvPr>
        </p:nvSpPr>
        <p:spPr>
          <a:xfrm rot="1754418">
            <a:off x="3308430" y="1517748"/>
            <a:ext cx="1202461" cy="3014784"/>
          </a:xfrm>
          <a:custGeom>
            <a:avLst/>
            <a:gdLst>
              <a:gd name="connsiteX0" fmla="*/ 0 w 1452565"/>
              <a:gd name="connsiteY0" fmla="*/ 0 h 2547940"/>
              <a:gd name="connsiteX1" fmla="*/ 1452565 w 1452565"/>
              <a:gd name="connsiteY1" fmla="*/ 0 h 2547940"/>
              <a:gd name="connsiteX2" fmla="*/ 1452565 w 1452565"/>
              <a:gd name="connsiteY2" fmla="*/ 2547940 h 2547940"/>
              <a:gd name="connsiteX3" fmla="*/ 0 w 1452565"/>
              <a:gd name="connsiteY3" fmla="*/ 2547940 h 2547940"/>
              <a:gd name="connsiteX4" fmla="*/ 0 w 1452565"/>
              <a:gd name="connsiteY4" fmla="*/ 0 h 2547940"/>
              <a:gd name="connsiteX0" fmla="*/ 0 w 1452565"/>
              <a:gd name="connsiteY0" fmla="*/ 0 h 2547940"/>
              <a:gd name="connsiteX1" fmla="*/ 1452565 w 1452565"/>
              <a:gd name="connsiteY1" fmla="*/ 0 h 2547940"/>
              <a:gd name="connsiteX2" fmla="*/ 1452565 w 1452565"/>
              <a:gd name="connsiteY2" fmla="*/ 2547940 h 2547940"/>
              <a:gd name="connsiteX3" fmla="*/ 68614 w 1452565"/>
              <a:gd name="connsiteY3" fmla="*/ 1643533 h 2547940"/>
              <a:gd name="connsiteX4" fmla="*/ 0 w 1452565"/>
              <a:gd name="connsiteY4" fmla="*/ 0 h 2547940"/>
              <a:gd name="connsiteX0" fmla="*/ 3471 w 1456036"/>
              <a:gd name="connsiteY0" fmla="*/ 0 h 2547940"/>
              <a:gd name="connsiteX1" fmla="*/ 1456036 w 1456036"/>
              <a:gd name="connsiteY1" fmla="*/ 0 h 2547940"/>
              <a:gd name="connsiteX2" fmla="*/ 1456036 w 1456036"/>
              <a:gd name="connsiteY2" fmla="*/ 2547940 h 2547940"/>
              <a:gd name="connsiteX3" fmla="*/ 0 w 1456036"/>
              <a:gd name="connsiteY3" fmla="*/ 2047750 h 2547940"/>
              <a:gd name="connsiteX4" fmla="*/ 3471 w 1456036"/>
              <a:gd name="connsiteY4" fmla="*/ 0 h 2547940"/>
              <a:gd name="connsiteX0" fmla="*/ 3471 w 1456036"/>
              <a:gd name="connsiteY0" fmla="*/ 0 h 2047750"/>
              <a:gd name="connsiteX1" fmla="*/ 1456036 w 1456036"/>
              <a:gd name="connsiteY1" fmla="*/ 0 h 2047750"/>
              <a:gd name="connsiteX2" fmla="*/ 937317 w 1456036"/>
              <a:gd name="connsiteY2" fmla="*/ 1972324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22550 w 1456036"/>
              <a:gd name="connsiteY2" fmla="*/ 1767312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81484 w 1456036"/>
              <a:gd name="connsiteY2" fmla="*/ 1872588 h 2047750"/>
              <a:gd name="connsiteX3" fmla="*/ 0 w 1456036"/>
              <a:gd name="connsiteY3" fmla="*/ 2047750 h 2047750"/>
              <a:gd name="connsiteX4" fmla="*/ 3471 w 1456036"/>
              <a:gd name="connsiteY4" fmla="*/ 0 h 2047750"/>
              <a:gd name="connsiteX0" fmla="*/ 3471 w 881484"/>
              <a:gd name="connsiteY0" fmla="*/ 202204 h 2249954"/>
              <a:gd name="connsiteX1" fmla="*/ 855264 w 881484"/>
              <a:gd name="connsiteY1" fmla="*/ 0 h 2249954"/>
              <a:gd name="connsiteX2" fmla="*/ 881484 w 881484"/>
              <a:gd name="connsiteY2" fmla="*/ 2074792 h 2249954"/>
              <a:gd name="connsiteX3" fmla="*/ 0 w 881484"/>
              <a:gd name="connsiteY3" fmla="*/ 2249954 h 2249954"/>
              <a:gd name="connsiteX4" fmla="*/ 3471 w 881484"/>
              <a:gd name="connsiteY4" fmla="*/ 202204 h 2249954"/>
              <a:gd name="connsiteX0" fmla="*/ 131335 w 881484"/>
              <a:gd name="connsiteY0" fmla="*/ 261617 h 2249954"/>
              <a:gd name="connsiteX1" fmla="*/ 855264 w 881484"/>
              <a:gd name="connsiteY1" fmla="*/ 0 h 2249954"/>
              <a:gd name="connsiteX2" fmla="*/ 881484 w 881484"/>
              <a:gd name="connsiteY2" fmla="*/ 2074792 h 2249954"/>
              <a:gd name="connsiteX3" fmla="*/ 0 w 881484"/>
              <a:gd name="connsiteY3" fmla="*/ 2249954 h 2249954"/>
              <a:gd name="connsiteX4" fmla="*/ 131335 w 881484"/>
              <a:gd name="connsiteY4" fmla="*/ 261617 h 2249954"/>
              <a:gd name="connsiteX0" fmla="*/ 0 w 884667"/>
              <a:gd name="connsiteY0" fmla="*/ 242316 h 2249954"/>
              <a:gd name="connsiteX1" fmla="*/ 858447 w 884667"/>
              <a:gd name="connsiteY1" fmla="*/ 0 h 2249954"/>
              <a:gd name="connsiteX2" fmla="*/ 884667 w 884667"/>
              <a:gd name="connsiteY2" fmla="*/ 2074792 h 2249954"/>
              <a:gd name="connsiteX3" fmla="*/ 3183 w 884667"/>
              <a:gd name="connsiteY3" fmla="*/ 2249954 h 2249954"/>
              <a:gd name="connsiteX4" fmla="*/ 0 w 884667"/>
              <a:gd name="connsiteY4" fmla="*/ 242316 h 2249954"/>
              <a:gd name="connsiteX0" fmla="*/ 0 w 899958"/>
              <a:gd name="connsiteY0" fmla="*/ 242316 h 2249954"/>
              <a:gd name="connsiteX1" fmla="*/ 858447 w 899958"/>
              <a:gd name="connsiteY1" fmla="*/ 0 h 2249954"/>
              <a:gd name="connsiteX2" fmla="*/ 899958 w 899958"/>
              <a:gd name="connsiteY2" fmla="*/ 2082607 h 2249954"/>
              <a:gd name="connsiteX3" fmla="*/ 3183 w 899958"/>
              <a:gd name="connsiteY3" fmla="*/ 2249954 h 2249954"/>
              <a:gd name="connsiteX4" fmla="*/ 0 w 899958"/>
              <a:gd name="connsiteY4" fmla="*/ 242316 h 2249954"/>
              <a:gd name="connsiteX0" fmla="*/ 0 w 899958"/>
              <a:gd name="connsiteY0" fmla="*/ 194039 h 2201677"/>
              <a:gd name="connsiteX1" fmla="*/ 806332 w 899958"/>
              <a:gd name="connsiteY1" fmla="*/ 0 h 2201677"/>
              <a:gd name="connsiteX2" fmla="*/ 899958 w 899958"/>
              <a:gd name="connsiteY2" fmla="*/ 2034330 h 2201677"/>
              <a:gd name="connsiteX3" fmla="*/ 3183 w 899958"/>
              <a:gd name="connsiteY3" fmla="*/ 2201677 h 2201677"/>
              <a:gd name="connsiteX4" fmla="*/ 0 w 899958"/>
              <a:gd name="connsiteY4" fmla="*/ 194039 h 2201677"/>
              <a:gd name="connsiteX0" fmla="*/ 0 w 899958"/>
              <a:gd name="connsiteY0" fmla="*/ 247883 h 2255521"/>
              <a:gd name="connsiteX1" fmla="*/ 863517 w 899958"/>
              <a:gd name="connsiteY1" fmla="*/ 0 h 2255521"/>
              <a:gd name="connsiteX2" fmla="*/ 899958 w 899958"/>
              <a:gd name="connsiteY2" fmla="*/ 2088174 h 2255521"/>
              <a:gd name="connsiteX3" fmla="*/ 3183 w 899958"/>
              <a:gd name="connsiteY3" fmla="*/ 2255521 h 2255521"/>
              <a:gd name="connsiteX4" fmla="*/ 0 w 899958"/>
              <a:gd name="connsiteY4" fmla="*/ 247883 h 2255521"/>
              <a:gd name="connsiteX0" fmla="*/ 1888 w 901846"/>
              <a:gd name="connsiteY0" fmla="*/ 247883 h 2261088"/>
              <a:gd name="connsiteX1" fmla="*/ 865405 w 901846"/>
              <a:gd name="connsiteY1" fmla="*/ 0 h 2261088"/>
              <a:gd name="connsiteX2" fmla="*/ 901846 w 901846"/>
              <a:gd name="connsiteY2" fmla="*/ 2088174 h 2261088"/>
              <a:gd name="connsiteX3" fmla="*/ 0 w 901846"/>
              <a:gd name="connsiteY3" fmla="*/ 2261088 h 2261088"/>
              <a:gd name="connsiteX4" fmla="*/ 1888 w 901846"/>
              <a:gd name="connsiteY4" fmla="*/ 247883 h 22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846" h="2261088">
                <a:moveTo>
                  <a:pt x="1888" y="247883"/>
                </a:moveTo>
                <a:lnTo>
                  <a:pt x="865405" y="0"/>
                </a:lnTo>
                <a:lnTo>
                  <a:pt x="901846" y="2088174"/>
                </a:lnTo>
                <a:lnTo>
                  <a:pt x="0" y="2261088"/>
                </a:lnTo>
                <a:cubicBezTo>
                  <a:pt x="629" y="1590020"/>
                  <a:pt x="1259" y="918951"/>
                  <a:pt x="1888" y="247883"/>
                </a:cubicBezTo>
                <a:close/>
              </a:path>
            </a:pathLst>
          </a:custGeom>
          <a:solidFill>
            <a:schemeClr val="bg1">
              <a:lumMod val="75000"/>
            </a:schemeClr>
          </a:solidFill>
          <a:ln w="3175">
            <a:noFill/>
          </a:ln>
        </p:spPr>
        <p:txBody>
          <a:bodyPr wrap="none" tIns="0" bIns="822960" anchor="b"/>
          <a:lstStyle>
            <a:lvl1pPr algn="ctr" rtl="0">
              <a:buNone/>
              <a:defRPr sz="8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5323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9" name="Picture 8" descr="iPhone-5-Black-White-MockUp.png"/>
          <p:cNvPicPr>
            <a:picLocks noChangeAspect="1"/>
          </p:cNvPicPr>
          <p:nvPr userDrawn="1"/>
        </p:nvPicPr>
        <p:blipFill>
          <a:blip r:embed="rId2" cstate="print"/>
          <a:stretch>
            <a:fillRect/>
          </a:stretch>
        </p:blipFill>
        <p:spPr>
          <a:xfrm>
            <a:off x="4938396" y="1584817"/>
            <a:ext cx="2315208" cy="4854083"/>
          </a:xfrm>
          <a:prstGeom prst="rect">
            <a:avLst/>
          </a:prstGeom>
        </p:spPr>
      </p:pic>
      <p:sp>
        <p:nvSpPr>
          <p:cNvPr id="8" name="Picture Placeholder 7"/>
          <p:cNvSpPr>
            <a:spLocks noGrp="1"/>
          </p:cNvSpPr>
          <p:nvPr>
            <p:ph type="pic" sz="quarter" idx="44" hasCustomPrompt="1"/>
          </p:nvPr>
        </p:nvSpPr>
        <p:spPr>
          <a:xfrm>
            <a:off x="5113867" y="2302933"/>
            <a:ext cx="1964267" cy="3462867"/>
          </a:xfrm>
          <a:prstGeom prst="rect">
            <a:avLst/>
          </a:prstGeom>
          <a:solidFill>
            <a:schemeClr val="bg1">
              <a:lumMod val="75000"/>
            </a:schemeClr>
          </a:solidFill>
          <a:ln w="3175">
            <a:noFill/>
          </a:ln>
        </p:spPr>
        <p:txBody>
          <a:bodyPr wrap="none" tIns="0" bIns="822960" anchor="b"/>
          <a:lstStyle>
            <a:lvl1pPr algn="ctr" rtl="0">
              <a:buNone/>
              <a:defRPr sz="14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059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5" name="Picture Placeholder 7"/>
          <p:cNvSpPr>
            <a:spLocks noGrp="1"/>
          </p:cNvSpPr>
          <p:nvPr>
            <p:ph type="pic" sz="quarter" idx="53" hasCustomPrompt="1"/>
          </p:nvPr>
        </p:nvSpPr>
        <p:spPr>
          <a:xfrm>
            <a:off x="0" y="0"/>
            <a:ext cx="12192000" cy="3924300"/>
          </a:xfrm>
          <a:prstGeom prst="rect">
            <a:avLst/>
          </a:prstGeom>
          <a:ln w="3175">
            <a:noFill/>
          </a:ln>
        </p:spPr>
        <p:txBody>
          <a:bodyPr wrap="none" tIns="0" bIns="100584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6353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8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11" name="Picture 10" descr="iPhone-5-Black-White-MockUp.png"/>
          <p:cNvPicPr>
            <a:picLocks noChangeAspect="1"/>
          </p:cNvPicPr>
          <p:nvPr userDrawn="1"/>
        </p:nvPicPr>
        <p:blipFill>
          <a:blip r:embed="rId2" cstate="print"/>
          <a:stretch>
            <a:fillRect/>
          </a:stretch>
        </p:blipFill>
        <p:spPr>
          <a:xfrm>
            <a:off x="3498875" y="2108221"/>
            <a:ext cx="1841451" cy="3860800"/>
          </a:xfrm>
          <a:prstGeom prst="rect">
            <a:avLst/>
          </a:prstGeom>
        </p:spPr>
      </p:pic>
      <p:sp>
        <p:nvSpPr>
          <p:cNvPr id="12" name="Oval 11"/>
          <p:cNvSpPr/>
          <p:nvPr userDrawn="1"/>
        </p:nvSpPr>
        <p:spPr bwMode="auto">
          <a:xfrm>
            <a:off x="5638800" y="35814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8" name="Picture Placeholder 7"/>
          <p:cNvSpPr>
            <a:spLocks noGrp="1"/>
          </p:cNvSpPr>
          <p:nvPr>
            <p:ph type="pic" sz="quarter" idx="44" hasCustomPrompt="1"/>
          </p:nvPr>
        </p:nvSpPr>
        <p:spPr>
          <a:xfrm>
            <a:off x="3603768" y="2650067"/>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pic>
        <p:nvPicPr>
          <p:cNvPr id="10" name="Picture 9" descr="iPhone-5-Black-White-Moc.png"/>
          <p:cNvPicPr>
            <a:picLocks noChangeAspect="1"/>
          </p:cNvPicPr>
          <p:nvPr userDrawn="1"/>
        </p:nvPicPr>
        <p:blipFill>
          <a:blip r:embed="rId3" cstate="print"/>
          <a:stretch>
            <a:fillRect/>
          </a:stretch>
        </p:blipFill>
        <p:spPr>
          <a:xfrm>
            <a:off x="6845611" y="2108221"/>
            <a:ext cx="1847515" cy="3860800"/>
          </a:xfrm>
          <a:prstGeom prst="rect">
            <a:avLst/>
          </a:prstGeom>
        </p:spPr>
      </p:pic>
      <p:sp>
        <p:nvSpPr>
          <p:cNvPr id="13" name="Picture Placeholder 7"/>
          <p:cNvSpPr>
            <a:spLocks noGrp="1"/>
          </p:cNvSpPr>
          <p:nvPr>
            <p:ph type="pic" sz="quarter" idx="45" hasCustomPrompt="1"/>
          </p:nvPr>
        </p:nvSpPr>
        <p:spPr>
          <a:xfrm>
            <a:off x="6968353" y="2650067"/>
            <a:ext cx="1631664" cy="2815163"/>
          </a:xfrm>
          <a:prstGeom prst="rect">
            <a:avLst/>
          </a:pr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800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3"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0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16" name="Picture 15" descr="iPhone-5-three-quarter-perspective-Mockup.png"/>
          <p:cNvPicPr>
            <a:picLocks noChangeAspect="1"/>
          </p:cNvPicPr>
          <p:nvPr userDrawn="1"/>
        </p:nvPicPr>
        <p:blipFill>
          <a:blip r:embed="rId2" cstate="print"/>
          <a:stretch>
            <a:fillRect/>
          </a:stretch>
        </p:blipFill>
        <p:spPr>
          <a:xfrm>
            <a:off x="1202267" y="770467"/>
            <a:ext cx="3002188" cy="6011333"/>
          </a:xfrm>
          <a:prstGeom prst="rect">
            <a:avLst/>
          </a:prstGeom>
        </p:spPr>
      </p:pic>
      <p:sp>
        <p:nvSpPr>
          <p:cNvPr id="13" name="Picture Placeholder 7"/>
          <p:cNvSpPr>
            <a:spLocks noGrp="1"/>
          </p:cNvSpPr>
          <p:nvPr>
            <p:ph type="pic" sz="quarter" idx="45" hasCustomPrompt="1"/>
          </p:nvPr>
        </p:nvSpPr>
        <p:spPr>
          <a:xfrm>
            <a:off x="2011680" y="1783080"/>
            <a:ext cx="1645920" cy="4013200"/>
          </a:xfrm>
          <a:custGeom>
            <a:avLst/>
            <a:gdLst>
              <a:gd name="connsiteX0" fmla="*/ 0 w 1223748"/>
              <a:gd name="connsiteY0" fmla="*/ 0 h 2960370"/>
              <a:gd name="connsiteX1" fmla="*/ 1223748 w 1223748"/>
              <a:gd name="connsiteY1" fmla="*/ 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102884 w 1223748"/>
              <a:gd name="connsiteY1" fmla="*/ 40005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08640 w 1223748"/>
              <a:gd name="connsiteY2" fmla="*/ 2644140 h 2960370"/>
              <a:gd name="connsiteX3" fmla="*/ 0 w 1223748"/>
              <a:gd name="connsiteY3" fmla="*/ 2960370 h 2960370"/>
              <a:gd name="connsiteX4" fmla="*/ 0 w 1223748"/>
              <a:gd name="connsiteY4" fmla="*/ 0 h 2960370"/>
              <a:gd name="connsiteX0" fmla="*/ 0 w 1223748"/>
              <a:gd name="connsiteY0" fmla="*/ 0 h 3009900"/>
              <a:gd name="connsiteX1" fmla="*/ 1223748 w 1223748"/>
              <a:gd name="connsiteY1" fmla="*/ 224790 h 3009900"/>
              <a:gd name="connsiteX2" fmla="*/ 1223748 w 1223748"/>
              <a:gd name="connsiteY2" fmla="*/ 3009900 h 3009900"/>
              <a:gd name="connsiteX3" fmla="*/ 0 w 1223748"/>
              <a:gd name="connsiteY3" fmla="*/ 2960370 h 3009900"/>
              <a:gd name="connsiteX4" fmla="*/ 0 w 1223748"/>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48" h="3009900">
                <a:moveTo>
                  <a:pt x="0" y="0"/>
                </a:moveTo>
                <a:lnTo>
                  <a:pt x="1223748" y="224790"/>
                </a:lnTo>
                <a:lnTo>
                  <a:pt x="1223748" y="3009900"/>
                </a:lnTo>
                <a:lnTo>
                  <a:pt x="0" y="2960370"/>
                </a:lnTo>
                <a:lnTo>
                  <a:pt x="0" y="0"/>
                </a:lnTo>
                <a:close/>
              </a:path>
            </a:pathLst>
          </a:custGeom>
          <a:solidFill>
            <a:schemeClr val="bg1">
              <a:lumMod val="85000"/>
            </a:schemeClr>
          </a:solidFill>
          <a:ln w="3175">
            <a:noFill/>
          </a:ln>
        </p:spPr>
        <p:txBody>
          <a:bodyPr wrap="none" tIns="0" bIns="73152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0568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10" name="Picture 9" descr="Macbook Air - Fully Scalable PSD for Free Download - cssauthor.com.png"/>
          <p:cNvPicPr>
            <a:picLocks noChangeAspect="1"/>
          </p:cNvPicPr>
          <p:nvPr userDrawn="1"/>
        </p:nvPicPr>
        <p:blipFill>
          <a:blip r:embed="rId2"/>
          <a:stretch>
            <a:fillRect/>
          </a:stretch>
        </p:blipFill>
        <p:spPr>
          <a:xfrm>
            <a:off x="3260875" y="1749521"/>
            <a:ext cx="5670251" cy="3040968"/>
          </a:xfrm>
          <a:prstGeom prst="rect">
            <a:avLst/>
          </a:prstGeom>
        </p:spPr>
      </p:pic>
      <p:sp>
        <p:nvSpPr>
          <p:cNvPr id="8" name="Picture Placeholder 7"/>
          <p:cNvSpPr>
            <a:spLocks noGrp="1"/>
          </p:cNvSpPr>
          <p:nvPr>
            <p:ph type="pic" sz="quarter" idx="44" hasCustomPrompt="1"/>
          </p:nvPr>
        </p:nvSpPr>
        <p:spPr>
          <a:xfrm>
            <a:off x="4249739" y="1957919"/>
            <a:ext cx="3692524"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5554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grpSp>
        <p:nvGrpSpPr>
          <p:cNvPr id="101" name="Group 100"/>
          <p:cNvGrpSpPr/>
          <p:nvPr userDrawn="1"/>
        </p:nvGrpSpPr>
        <p:grpSpPr>
          <a:xfrm>
            <a:off x="372533" y="1749521"/>
            <a:ext cx="5670251" cy="3040968"/>
            <a:chOff x="228600" y="1312141"/>
            <a:chExt cx="4252688" cy="2280726"/>
          </a:xfrm>
        </p:grpSpPr>
        <p:pic>
          <p:nvPicPr>
            <p:cNvPr id="10" name="Picture 9" descr="Macbook Air - Fully Scalable PSD for Free Download - cssauthor.com.png"/>
            <p:cNvPicPr>
              <a:picLocks noChangeAspect="1"/>
            </p:cNvPicPr>
            <p:nvPr userDrawn="1"/>
          </p:nvPicPr>
          <p:blipFill>
            <a:blip r:embed="rId2"/>
            <a:stretch>
              <a:fillRect/>
            </a:stretch>
          </p:blipFill>
          <p:spPr>
            <a:xfrm>
              <a:off x="228600" y="1312141"/>
              <a:ext cx="4252688" cy="2280726"/>
            </a:xfrm>
            <a:prstGeom prst="rect">
              <a:avLst/>
            </a:prstGeom>
          </p:spPr>
        </p:pic>
        <p:sp>
          <p:nvSpPr>
            <p:cNvPr id="99" name="Rectangle 98"/>
            <p:cNvSpPr/>
            <p:nvPr userDrawn="1"/>
          </p:nvSpPr>
          <p:spPr bwMode="auto">
            <a:xfrm>
              <a:off x="935719" y="1466850"/>
              <a:ext cx="2838450" cy="173736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02" name="Picture Placeholder 7"/>
          <p:cNvSpPr>
            <a:spLocks noGrp="1"/>
          </p:cNvSpPr>
          <p:nvPr>
            <p:ph type="pic" sz="quarter" idx="44" hasCustomPrompt="1"/>
          </p:nvPr>
        </p:nvSpPr>
        <p:spPr>
          <a:xfrm>
            <a:off x="1317899" y="1957919"/>
            <a:ext cx="3779520"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942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out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12" name="Picture 11" descr="iPad-Air-Black-Perspective-by-GWENO.png"/>
          <p:cNvPicPr>
            <a:picLocks noChangeAspect="1"/>
          </p:cNvPicPr>
          <p:nvPr userDrawn="1"/>
        </p:nvPicPr>
        <p:blipFill>
          <a:blip r:embed="rId2" cstate="print"/>
          <a:stretch>
            <a:fillRect/>
          </a:stretch>
        </p:blipFill>
        <p:spPr>
          <a:xfrm>
            <a:off x="129412" y="2242144"/>
            <a:ext cx="5620531" cy="4057056"/>
          </a:xfrm>
          <a:prstGeom prst="rect">
            <a:avLst/>
          </a:prstGeom>
        </p:spPr>
      </p:pic>
      <p:sp>
        <p:nvSpPr>
          <p:cNvPr id="13" name="Picture Placeholder 7"/>
          <p:cNvSpPr>
            <a:spLocks noGrp="1"/>
          </p:cNvSpPr>
          <p:nvPr>
            <p:ph type="pic" sz="quarter" idx="44" hasCustomPrompt="1"/>
          </p:nvPr>
        </p:nvSpPr>
        <p:spPr>
          <a:xfrm rot="20894674">
            <a:off x="1158579" y="2712333"/>
            <a:ext cx="3964197" cy="2705396"/>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33185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pic>
        <p:nvPicPr>
          <p:cNvPr id="9" name="Picture 8" descr="1.png"/>
          <p:cNvPicPr>
            <a:picLocks noChangeAspect="1"/>
          </p:cNvPicPr>
          <p:nvPr/>
        </p:nvPicPr>
        <p:blipFill>
          <a:blip r:embed="rId2"/>
          <a:stretch>
            <a:fillRect/>
          </a:stretch>
        </p:blipFill>
        <p:spPr>
          <a:xfrm>
            <a:off x="3104402" y="1666099"/>
            <a:ext cx="5983197" cy="2804301"/>
          </a:xfrm>
          <a:prstGeom prst="rect">
            <a:avLst/>
          </a:prstGeom>
        </p:spPr>
      </p:pic>
      <p:pic>
        <p:nvPicPr>
          <p:cNvPr id="10" name="Picture 9" descr="2.png"/>
          <p:cNvPicPr>
            <a:picLocks noChangeAspect="1"/>
          </p:cNvPicPr>
          <p:nvPr/>
        </p:nvPicPr>
        <p:blipFill>
          <a:blip r:embed="rId3"/>
          <a:stretch>
            <a:fillRect/>
          </a:stretch>
        </p:blipFill>
        <p:spPr>
          <a:xfrm>
            <a:off x="3133716" y="1164921"/>
            <a:ext cx="5924568" cy="2776819"/>
          </a:xfrm>
          <a:prstGeom prst="rect">
            <a:avLst/>
          </a:prstGeom>
        </p:spPr>
      </p:pic>
      <p:sp>
        <p:nvSpPr>
          <p:cNvPr id="13" name="Picture Placeholder 7"/>
          <p:cNvSpPr>
            <a:spLocks noGrp="1"/>
          </p:cNvSpPr>
          <p:nvPr userDrawn="1">
            <p:ph type="pic" sz="quarter" idx="44" hasCustomPrompt="1"/>
          </p:nvPr>
        </p:nvSpPr>
        <p:spPr>
          <a:xfrm rot="20387625">
            <a:off x="3822965" y="1679522"/>
            <a:ext cx="4712293" cy="1718685"/>
          </a:xfrm>
          <a:custGeom>
            <a:avLst/>
            <a:gdLst>
              <a:gd name="connsiteX0" fmla="*/ 0 w 2973148"/>
              <a:gd name="connsiteY0" fmla="*/ 0 h 2029047"/>
              <a:gd name="connsiteX1" fmla="*/ 2973148 w 2973148"/>
              <a:gd name="connsiteY1" fmla="*/ 0 h 2029047"/>
              <a:gd name="connsiteX2" fmla="*/ 2973148 w 2973148"/>
              <a:gd name="connsiteY2" fmla="*/ 2029047 h 2029047"/>
              <a:gd name="connsiteX3" fmla="*/ 0 w 2973148"/>
              <a:gd name="connsiteY3" fmla="*/ 2029047 h 2029047"/>
              <a:gd name="connsiteX4" fmla="*/ 0 w 2973148"/>
              <a:gd name="connsiteY4" fmla="*/ 0 h 2029047"/>
              <a:gd name="connsiteX0" fmla="*/ 0 w 4012154"/>
              <a:gd name="connsiteY0" fmla="*/ 0 h 2029047"/>
              <a:gd name="connsiteX1" fmla="*/ 2973148 w 4012154"/>
              <a:gd name="connsiteY1" fmla="*/ 0 h 2029047"/>
              <a:gd name="connsiteX2" fmla="*/ 4012154 w 4012154"/>
              <a:gd name="connsiteY2" fmla="*/ 1173198 h 2029047"/>
              <a:gd name="connsiteX3" fmla="*/ 0 w 4012154"/>
              <a:gd name="connsiteY3" fmla="*/ 2029047 h 2029047"/>
              <a:gd name="connsiteX4" fmla="*/ 0 w 4012154"/>
              <a:gd name="connsiteY4" fmla="*/ 0 h 2029047"/>
              <a:gd name="connsiteX0" fmla="*/ 0 w 4012154"/>
              <a:gd name="connsiteY0" fmla="*/ 0 h 1483861"/>
              <a:gd name="connsiteX1" fmla="*/ 2973148 w 4012154"/>
              <a:gd name="connsiteY1" fmla="*/ 0 h 1483861"/>
              <a:gd name="connsiteX2" fmla="*/ 4012154 w 4012154"/>
              <a:gd name="connsiteY2" fmla="*/ 1173198 h 1483861"/>
              <a:gd name="connsiteX3" fmla="*/ 1405083 w 4012154"/>
              <a:gd name="connsiteY3" fmla="*/ 1483861 h 1483861"/>
              <a:gd name="connsiteX4" fmla="*/ 0 w 4012154"/>
              <a:gd name="connsiteY4" fmla="*/ 0 h 1483861"/>
              <a:gd name="connsiteX0" fmla="*/ 0 w 4012154"/>
              <a:gd name="connsiteY0" fmla="*/ 0 h 1240981"/>
              <a:gd name="connsiteX1" fmla="*/ 2973148 w 4012154"/>
              <a:gd name="connsiteY1" fmla="*/ 0 h 1240981"/>
              <a:gd name="connsiteX2" fmla="*/ 4012154 w 4012154"/>
              <a:gd name="connsiteY2" fmla="*/ 1173198 h 1240981"/>
              <a:gd name="connsiteX3" fmla="*/ 1866629 w 4012154"/>
              <a:gd name="connsiteY3" fmla="*/ 1240981 h 1240981"/>
              <a:gd name="connsiteX4" fmla="*/ 0 w 4012154"/>
              <a:gd name="connsiteY4" fmla="*/ 0 h 1240981"/>
              <a:gd name="connsiteX0" fmla="*/ 0 w 4012154"/>
              <a:gd name="connsiteY0" fmla="*/ 0 h 1467513"/>
              <a:gd name="connsiteX1" fmla="*/ 2973148 w 4012154"/>
              <a:gd name="connsiteY1" fmla="*/ 0 h 1467513"/>
              <a:gd name="connsiteX2" fmla="*/ 4012154 w 4012154"/>
              <a:gd name="connsiteY2" fmla="*/ 1173198 h 1467513"/>
              <a:gd name="connsiteX3" fmla="*/ 1526129 w 4012154"/>
              <a:gd name="connsiteY3" fmla="*/ 1467513 h 1467513"/>
              <a:gd name="connsiteX4" fmla="*/ 0 w 4012154"/>
              <a:gd name="connsiteY4" fmla="*/ 0 h 1467513"/>
              <a:gd name="connsiteX0" fmla="*/ 0 w 4012154"/>
              <a:gd name="connsiteY0" fmla="*/ 0 h 1494767"/>
              <a:gd name="connsiteX1" fmla="*/ 2973148 w 4012154"/>
              <a:gd name="connsiteY1" fmla="*/ 0 h 1494767"/>
              <a:gd name="connsiteX2" fmla="*/ 4012154 w 4012154"/>
              <a:gd name="connsiteY2" fmla="*/ 1173198 h 1494767"/>
              <a:gd name="connsiteX3" fmla="*/ 1592543 w 4012154"/>
              <a:gd name="connsiteY3" fmla="*/ 1494767 h 1494767"/>
              <a:gd name="connsiteX4" fmla="*/ 0 w 4012154"/>
              <a:gd name="connsiteY4" fmla="*/ 0 h 1494767"/>
              <a:gd name="connsiteX0" fmla="*/ 0 w 4012154"/>
              <a:gd name="connsiteY0" fmla="*/ 0 h 1351842"/>
              <a:gd name="connsiteX1" fmla="*/ 2973148 w 4012154"/>
              <a:gd name="connsiteY1" fmla="*/ 0 h 1351842"/>
              <a:gd name="connsiteX2" fmla="*/ 4012154 w 4012154"/>
              <a:gd name="connsiteY2" fmla="*/ 1173198 h 1351842"/>
              <a:gd name="connsiteX3" fmla="*/ 1644792 w 4012154"/>
              <a:gd name="connsiteY3" fmla="*/ 1351842 h 1351842"/>
              <a:gd name="connsiteX4" fmla="*/ 0 w 4012154"/>
              <a:gd name="connsiteY4" fmla="*/ 0 h 1351842"/>
              <a:gd name="connsiteX0" fmla="*/ 0 w 4012154"/>
              <a:gd name="connsiteY0" fmla="*/ 0 h 1356335"/>
              <a:gd name="connsiteX1" fmla="*/ 2973148 w 4012154"/>
              <a:gd name="connsiteY1" fmla="*/ 0 h 1356335"/>
              <a:gd name="connsiteX2" fmla="*/ 4012154 w 4012154"/>
              <a:gd name="connsiteY2" fmla="*/ 1173198 h 1356335"/>
              <a:gd name="connsiteX3" fmla="*/ 1619719 w 4012154"/>
              <a:gd name="connsiteY3" fmla="*/ 1356335 h 1356335"/>
              <a:gd name="connsiteX4" fmla="*/ 0 w 4012154"/>
              <a:gd name="connsiteY4" fmla="*/ 0 h 1356335"/>
              <a:gd name="connsiteX0" fmla="*/ 0 w 4012154"/>
              <a:gd name="connsiteY0" fmla="*/ 0 h 1477257"/>
              <a:gd name="connsiteX1" fmla="*/ 2973148 w 4012154"/>
              <a:gd name="connsiteY1" fmla="*/ 0 h 1477257"/>
              <a:gd name="connsiteX2" fmla="*/ 4012154 w 4012154"/>
              <a:gd name="connsiteY2" fmla="*/ 1173198 h 1477257"/>
              <a:gd name="connsiteX3" fmla="*/ 1534615 w 4012154"/>
              <a:gd name="connsiteY3" fmla="*/ 1477257 h 1477257"/>
              <a:gd name="connsiteX4" fmla="*/ 0 w 4012154"/>
              <a:gd name="connsiteY4" fmla="*/ 0 h 1477257"/>
              <a:gd name="connsiteX0" fmla="*/ 0 w 3793691"/>
              <a:gd name="connsiteY0" fmla="*/ 114238 h 1477257"/>
              <a:gd name="connsiteX1" fmla="*/ 2754685 w 3793691"/>
              <a:gd name="connsiteY1" fmla="*/ 0 h 1477257"/>
              <a:gd name="connsiteX2" fmla="*/ 3793691 w 3793691"/>
              <a:gd name="connsiteY2" fmla="*/ 1173198 h 1477257"/>
              <a:gd name="connsiteX3" fmla="*/ 1316152 w 3793691"/>
              <a:gd name="connsiteY3" fmla="*/ 1477257 h 1477257"/>
              <a:gd name="connsiteX4" fmla="*/ 0 w 3793691"/>
              <a:gd name="connsiteY4" fmla="*/ 114238 h 1477257"/>
              <a:gd name="connsiteX0" fmla="*/ 0 w 4016540"/>
              <a:gd name="connsiteY0" fmla="*/ 11919 h 1477257"/>
              <a:gd name="connsiteX1" fmla="*/ 2977534 w 4016540"/>
              <a:gd name="connsiteY1" fmla="*/ 0 h 1477257"/>
              <a:gd name="connsiteX2" fmla="*/ 4016540 w 4016540"/>
              <a:gd name="connsiteY2" fmla="*/ 1173198 h 1477257"/>
              <a:gd name="connsiteX3" fmla="*/ 1539001 w 4016540"/>
              <a:gd name="connsiteY3" fmla="*/ 1477257 h 1477257"/>
              <a:gd name="connsiteX4" fmla="*/ 0 w 4016540"/>
              <a:gd name="connsiteY4" fmla="*/ 11919 h 1477257"/>
              <a:gd name="connsiteX0" fmla="*/ 0 w 4016540"/>
              <a:gd name="connsiteY0" fmla="*/ 0 h 1465338"/>
              <a:gd name="connsiteX1" fmla="*/ 2939771 w 4016540"/>
              <a:gd name="connsiteY1" fmla="*/ 72296 h 1465338"/>
              <a:gd name="connsiteX2" fmla="*/ 4016540 w 4016540"/>
              <a:gd name="connsiteY2" fmla="*/ 1161279 h 1465338"/>
              <a:gd name="connsiteX3" fmla="*/ 1539001 w 4016540"/>
              <a:gd name="connsiteY3" fmla="*/ 1465338 h 1465338"/>
              <a:gd name="connsiteX4" fmla="*/ 0 w 4016540"/>
              <a:gd name="connsiteY4" fmla="*/ 0 h 1465338"/>
              <a:gd name="connsiteX0" fmla="*/ 0 w 4016540"/>
              <a:gd name="connsiteY0" fmla="*/ 1240 h 1466578"/>
              <a:gd name="connsiteX1" fmla="*/ 2445820 w 4016540"/>
              <a:gd name="connsiteY1" fmla="*/ 0 h 1466578"/>
              <a:gd name="connsiteX2" fmla="*/ 4016540 w 4016540"/>
              <a:gd name="connsiteY2" fmla="*/ 1162519 h 1466578"/>
              <a:gd name="connsiteX3" fmla="*/ 1539001 w 4016540"/>
              <a:gd name="connsiteY3" fmla="*/ 1466578 h 1466578"/>
              <a:gd name="connsiteX4" fmla="*/ 0 w 4016540"/>
              <a:gd name="connsiteY4" fmla="*/ 1240 h 1466578"/>
              <a:gd name="connsiteX0" fmla="*/ 0 w 3917276"/>
              <a:gd name="connsiteY0" fmla="*/ 1240 h 1466578"/>
              <a:gd name="connsiteX1" fmla="*/ 2445820 w 3917276"/>
              <a:gd name="connsiteY1" fmla="*/ 0 h 1466578"/>
              <a:gd name="connsiteX2" fmla="*/ 3917276 w 3917276"/>
              <a:gd name="connsiteY2" fmla="*/ 1208773 h 1466578"/>
              <a:gd name="connsiteX3" fmla="*/ 1539001 w 3917276"/>
              <a:gd name="connsiteY3" fmla="*/ 1466578 h 1466578"/>
              <a:gd name="connsiteX4" fmla="*/ 0 w 3917276"/>
              <a:gd name="connsiteY4" fmla="*/ 1240 h 1466578"/>
              <a:gd name="connsiteX0" fmla="*/ 0 w 4021065"/>
              <a:gd name="connsiteY0" fmla="*/ 1240 h 1466578"/>
              <a:gd name="connsiteX1" fmla="*/ 2445820 w 4021065"/>
              <a:gd name="connsiteY1" fmla="*/ 0 h 1466578"/>
              <a:gd name="connsiteX2" fmla="*/ 4021065 w 4021065"/>
              <a:gd name="connsiteY2" fmla="*/ 1165775 h 1466578"/>
              <a:gd name="connsiteX3" fmla="*/ 1539001 w 4021065"/>
              <a:gd name="connsiteY3" fmla="*/ 1466578 h 1466578"/>
              <a:gd name="connsiteX4" fmla="*/ 0 w 4021065"/>
              <a:gd name="connsiteY4" fmla="*/ 1240 h 146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065" h="1466578">
                <a:moveTo>
                  <a:pt x="0" y="1240"/>
                </a:moveTo>
                <a:lnTo>
                  <a:pt x="2445820" y="0"/>
                </a:lnTo>
                <a:lnTo>
                  <a:pt x="4021065" y="1165775"/>
                </a:lnTo>
                <a:lnTo>
                  <a:pt x="1539001" y="1466578"/>
                </a:lnTo>
                <a:lnTo>
                  <a:pt x="0" y="124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756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3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grpSp>
        <p:nvGrpSpPr>
          <p:cNvPr id="17" name="Group 16"/>
          <p:cNvGrpSpPr/>
          <p:nvPr userDrawn="1"/>
        </p:nvGrpSpPr>
        <p:grpSpPr>
          <a:xfrm>
            <a:off x="897467" y="1583147"/>
            <a:ext cx="3656256" cy="4749920"/>
            <a:chOff x="673100" y="1187360"/>
            <a:chExt cx="2742192" cy="3562440"/>
          </a:xfrm>
        </p:grpSpPr>
        <p:pic>
          <p:nvPicPr>
            <p:cNvPr id="11" name="Picture 10" descr="iPad-Retina-Display-Mockup.png"/>
            <p:cNvPicPr>
              <a:picLocks noChangeAspect="1"/>
            </p:cNvPicPr>
            <p:nvPr userDrawn="1"/>
          </p:nvPicPr>
          <p:blipFill>
            <a:blip r:embed="rId2" cstate="print"/>
            <a:stretch>
              <a:fillRect/>
            </a:stretch>
          </p:blipFill>
          <p:spPr>
            <a:xfrm>
              <a:off x="673100" y="1187360"/>
              <a:ext cx="2742192" cy="3562440"/>
            </a:xfrm>
            <a:prstGeom prst="rect">
              <a:avLst/>
            </a:prstGeom>
          </p:spPr>
        </p:pic>
        <p:sp>
          <p:nvSpPr>
            <p:cNvPr id="12" name="Rectangle 11"/>
            <p:cNvSpPr/>
            <p:nvPr userDrawn="1"/>
          </p:nvSpPr>
          <p:spPr bwMode="auto">
            <a:xfrm>
              <a:off x="942344" y="1497330"/>
              <a:ext cx="2203704" cy="2907792"/>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8" name="Picture Placeholder 7"/>
          <p:cNvSpPr>
            <a:spLocks noGrp="1"/>
          </p:cNvSpPr>
          <p:nvPr>
            <p:ph type="pic" sz="quarter" idx="44" hasCustomPrompt="1"/>
          </p:nvPr>
        </p:nvSpPr>
        <p:spPr>
          <a:xfrm>
            <a:off x="1255109" y="1996948"/>
            <a:ext cx="2940971" cy="3876040"/>
          </a:xfrm>
          <a:prstGeom prst="rect">
            <a:avLst/>
          </a:prstGeom>
          <a:solidFill>
            <a:schemeClr val="bg1">
              <a:lumMod val="75000"/>
            </a:schemeClr>
          </a:solidFill>
          <a:ln w="3175">
            <a:noFill/>
          </a:ln>
        </p:spPr>
        <p:txBody>
          <a:bodyPr wrap="none" tIns="0" bIns="1005840" anchor="b"/>
          <a:lstStyle>
            <a:lvl1pPr algn="ctr" rtl="0">
              <a:buNone/>
              <a:defRPr sz="14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2163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4_mock_up">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7239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reak_S">
    <p:bg>
      <p:bgPr>
        <a:solidFill>
          <a:schemeClr val="bg1"/>
        </a:solidFill>
        <a:effectLst/>
      </p:bgPr>
    </p:bg>
    <p:spTree>
      <p:nvGrpSpPr>
        <p:cNvPr id="1" name=""/>
        <p:cNvGrpSpPr/>
        <p:nvPr/>
      </p:nvGrpSpPr>
      <p:grpSpPr>
        <a:xfrm>
          <a:off x="0" y="0"/>
          <a:ext cx="0" cy="0"/>
          <a:chOff x="0" y="0"/>
          <a:chExt cx="0" cy="0"/>
        </a:xfrm>
      </p:grpSpPr>
      <p:sp>
        <p:nvSpPr>
          <p:cNvPr id="16" name="Picture Placeholder 7"/>
          <p:cNvSpPr>
            <a:spLocks noGrp="1"/>
          </p:cNvSpPr>
          <p:nvPr>
            <p:ph type="pic" sz="quarter" idx="44" hasCustomPrompt="1"/>
          </p:nvPr>
        </p:nvSpPr>
        <p:spPr>
          <a:xfrm>
            <a:off x="0" y="-12700"/>
            <a:ext cx="12192000" cy="6883400"/>
          </a:xfrm>
          <a:prstGeom prst="rect">
            <a:avLst/>
          </a:prstGeom>
          <a:noFill/>
          <a:ln w="3175">
            <a:noFill/>
          </a:ln>
        </p:spPr>
        <p:txBody>
          <a:bodyPr wrap="none" tIns="0" bIns="2011680" anchor="b"/>
          <a:lstStyle>
            <a:lvl1pPr algn="ctr" rtl="0">
              <a:buNone/>
              <a:defRPr sz="26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40456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330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empty_plank">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125180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mpty_plank">
    <p:spTree>
      <p:nvGrpSpPr>
        <p:cNvPr id="1" name=""/>
        <p:cNvGrpSpPr/>
        <p:nvPr/>
      </p:nvGrpSpPr>
      <p:grpSpPr>
        <a:xfrm>
          <a:off x="0" y="0"/>
          <a:ext cx="0" cy="0"/>
          <a:chOff x="0" y="0"/>
          <a:chExt cx="0" cy="0"/>
        </a:xfrm>
      </p:grpSpPr>
      <p:sp>
        <p:nvSpPr>
          <p:cNvPr id="4" name="Oval 3"/>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5"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Tree>
    <p:extLst>
      <p:ext uri="{BB962C8B-B14F-4D97-AF65-F5344CB8AC3E}">
        <p14:creationId xmlns:p14="http://schemas.microsoft.com/office/powerpoint/2010/main" val="90273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
    <p:spTree>
      <p:nvGrpSpPr>
        <p:cNvPr id="1" name=""/>
        <p:cNvGrpSpPr/>
        <p:nvPr/>
      </p:nvGrpSpPr>
      <p:grpSpPr>
        <a:xfrm>
          <a:off x="0" y="0"/>
          <a:ext cx="0" cy="0"/>
          <a:chOff x="0" y="0"/>
          <a:chExt cx="0" cy="0"/>
        </a:xfrm>
      </p:grpSpPr>
      <p:sp>
        <p:nvSpPr>
          <p:cNvPr id="5" name="Picture Placeholder 7"/>
          <p:cNvSpPr>
            <a:spLocks noGrp="1"/>
          </p:cNvSpPr>
          <p:nvPr>
            <p:ph type="pic" sz="quarter" idx="53" hasCustomPrompt="1"/>
          </p:nvPr>
        </p:nvSpPr>
        <p:spPr>
          <a:xfrm>
            <a:off x="0" y="0"/>
            <a:ext cx="12192000" cy="3924300"/>
          </a:xfrm>
          <a:prstGeom prst="rect">
            <a:avLst/>
          </a:prstGeom>
          <a:ln w="3175">
            <a:noFill/>
          </a:ln>
        </p:spPr>
        <p:txBody>
          <a:bodyPr wrap="none" tIns="0" bIns="100584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881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74320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9"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bg1">
                    <a:lumMod val="85000"/>
                  </a:schemeClr>
                </a:solidFill>
                <a:latin typeface="+mn-lt"/>
              </a:defRPr>
            </a:lvl1pPr>
          </a:lstStyle>
          <a:p>
            <a:r>
              <a:rPr lang="en-US" dirty="0"/>
              <a:t>Click To Edit Master Title Style</a:t>
            </a:r>
          </a:p>
        </p:txBody>
      </p:sp>
      <p:sp>
        <p:nvSpPr>
          <p:cNvPr id="11"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bg1">
                    <a:lumMod val="8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26819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365760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7663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ic">
    <p:spTree>
      <p:nvGrpSpPr>
        <p:cNvPr id="1" name=""/>
        <p:cNvGrpSpPr/>
        <p:nvPr/>
      </p:nvGrpSpPr>
      <p:grpSpPr>
        <a:xfrm>
          <a:off x="0" y="0"/>
          <a:ext cx="0" cy="0"/>
          <a:chOff x="0" y="0"/>
          <a:chExt cx="0" cy="0"/>
        </a:xfrm>
      </p:grpSpPr>
      <p:sp>
        <p:nvSpPr>
          <p:cNvPr id="9" name="Oval 8"/>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1"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3" name="Picture Placeholder 7"/>
          <p:cNvSpPr>
            <a:spLocks noGrp="1"/>
          </p:cNvSpPr>
          <p:nvPr>
            <p:ph type="pic" sz="quarter" idx="11" hasCustomPrompt="1"/>
          </p:nvPr>
        </p:nvSpPr>
        <p:spPr>
          <a:xfrm>
            <a:off x="0" y="2409372"/>
            <a:ext cx="3430016"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
        <p:nvSpPr>
          <p:cNvPr id="17" name="Picture Placeholder 7"/>
          <p:cNvSpPr>
            <a:spLocks noGrp="1"/>
          </p:cNvSpPr>
          <p:nvPr>
            <p:ph type="pic" sz="quarter" idx="12" hasCustomPrompt="1"/>
          </p:nvPr>
        </p:nvSpPr>
        <p:spPr>
          <a:xfrm>
            <a:off x="8761984" y="2409372"/>
            <a:ext cx="3430016" cy="2670048"/>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8738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2719C7-5D3F-409E-B91F-2CC009996F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3384165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o are we">
    <p:spTree>
      <p:nvGrpSpPr>
        <p:cNvPr id="1" name=""/>
        <p:cNvGrpSpPr/>
        <p:nvPr/>
      </p:nvGrpSpPr>
      <p:grpSpPr>
        <a:xfrm>
          <a:off x="0" y="0"/>
          <a:ext cx="0" cy="0"/>
          <a:chOff x="0" y="0"/>
          <a:chExt cx="0" cy="0"/>
        </a:xfrm>
      </p:grpSpPr>
      <p:sp>
        <p:nvSpPr>
          <p:cNvPr id="7" name="Oval 6"/>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8"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9"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0"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Picture Placeholder 11"/>
          <p:cNvSpPr>
            <a:spLocks noGrp="1"/>
          </p:cNvSpPr>
          <p:nvPr>
            <p:ph type="pic" sz="quarter" idx="10" hasCustomPrompt="1"/>
          </p:nvPr>
        </p:nvSpPr>
        <p:spPr>
          <a:xfrm>
            <a:off x="2846832" y="2463800"/>
            <a:ext cx="6498336" cy="2130552"/>
          </a:xfrm>
          <a:prstGeom prst="roundRect">
            <a:avLst>
              <a:gd name="adj" fmla="val 1482"/>
            </a:avLst>
          </a:prstGeom>
        </p:spPr>
        <p:txBody>
          <a:bodyPr tIns="914400" anchor="ctr"/>
          <a:lstStyle>
            <a:lvl1pPr algn="ctr">
              <a:buNone/>
              <a:defRPr sz="2000"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00611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_com">
    <p:spTree>
      <p:nvGrpSpPr>
        <p:cNvPr id="1" name=""/>
        <p:cNvGrpSpPr/>
        <p:nvPr/>
      </p:nvGrpSpPr>
      <p:grpSpPr>
        <a:xfrm>
          <a:off x="0" y="0"/>
          <a:ext cx="0" cy="0"/>
          <a:chOff x="0" y="0"/>
          <a:chExt cx="0" cy="0"/>
        </a:xfrm>
      </p:grpSpPr>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7"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8" name="Picture Placeholder 7"/>
          <p:cNvSpPr>
            <a:spLocks noGrp="1"/>
          </p:cNvSpPr>
          <p:nvPr>
            <p:ph type="pic" sz="quarter" idx="53" hasCustomPrompt="1"/>
          </p:nvPr>
        </p:nvSpPr>
        <p:spPr>
          <a:xfrm>
            <a:off x="1" y="2438400"/>
            <a:ext cx="4432300" cy="2130552"/>
          </a:xfrm>
          <a:prstGeom prst="rightArrow">
            <a:avLst>
              <a:gd name="adj1" fmla="val 100000"/>
              <a:gd name="adj2" fmla="val 21388"/>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54" hasCustomPrompt="1"/>
          </p:nvPr>
        </p:nvSpPr>
        <p:spPr>
          <a:xfrm>
            <a:off x="7759701" y="2438400"/>
            <a:ext cx="4432300" cy="2130552"/>
          </a:xfrm>
          <a:prstGeom prst="leftArrow">
            <a:avLst>
              <a:gd name="adj1" fmla="val 100000"/>
              <a:gd name="adj2" fmla="val 20941"/>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6150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us">
    <p:spTree>
      <p:nvGrpSpPr>
        <p:cNvPr id="1" name=""/>
        <p:cNvGrpSpPr/>
        <p:nvPr/>
      </p:nvGrpSpPr>
      <p:grpSpPr>
        <a:xfrm>
          <a:off x="0" y="0"/>
          <a:ext cx="0" cy="0"/>
          <a:chOff x="0" y="0"/>
          <a:chExt cx="0" cy="0"/>
        </a:xfrm>
      </p:grpSpPr>
      <p:sp>
        <p:nvSpPr>
          <p:cNvPr id="7" name="Oval 6"/>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8"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9"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0"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6" name="Picture Placeholder 7"/>
          <p:cNvSpPr>
            <a:spLocks noGrp="1"/>
          </p:cNvSpPr>
          <p:nvPr>
            <p:ph type="pic" sz="quarter" idx="53" hasCustomPrompt="1"/>
          </p:nvPr>
        </p:nvSpPr>
        <p:spPr>
          <a:xfrm>
            <a:off x="0" y="2328171"/>
            <a:ext cx="6108192" cy="3538728"/>
          </a:xfrm>
          <a:prstGeom prst="rect">
            <a:avLst/>
          </a:prstGeom>
          <a:ln w="3175">
            <a:noFill/>
          </a:ln>
        </p:spPr>
        <p:txBody>
          <a:bodyPr wrap="none" tIns="0" bIns="118872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57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boutus">
    <p:spTree>
      <p:nvGrpSpPr>
        <p:cNvPr id="1" name=""/>
        <p:cNvGrpSpPr/>
        <p:nvPr/>
      </p:nvGrpSpPr>
      <p:grpSpPr>
        <a:xfrm>
          <a:off x="0" y="0"/>
          <a:ext cx="0" cy="0"/>
          <a:chOff x="0" y="0"/>
          <a:chExt cx="0" cy="0"/>
        </a:xfrm>
      </p:grpSpPr>
      <p:sp>
        <p:nvSpPr>
          <p:cNvPr id="7" name="Oval 6"/>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9"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6" name="Picture Placeholder 7"/>
          <p:cNvSpPr>
            <a:spLocks noGrp="1"/>
          </p:cNvSpPr>
          <p:nvPr>
            <p:ph type="pic" sz="quarter" idx="53" hasCustomPrompt="1"/>
          </p:nvPr>
        </p:nvSpPr>
        <p:spPr>
          <a:xfrm>
            <a:off x="-6351" y="2579168"/>
            <a:ext cx="6559296" cy="3054096"/>
          </a:xfrm>
          <a:prstGeom prst="rect">
            <a:avLst/>
          </a:prstGeom>
          <a:ln w="3175">
            <a:noFill/>
          </a:ln>
        </p:spPr>
        <p:txBody>
          <a:bodyPr wrap="none" tIns="0" bIns="100584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5271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3"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6"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7" name="Picture Placeholder 7"/>
          <p:cNvSpPr>
            <a:spLocks noGrp="1"/>
          </p:cNvSpPr>
          <p:nvPr>
            <p:ph type="pic" sz="quarter" idx="13" hasCustomPrompt="1"/>
          </p:nvPr>
        </p:nvSpPr>
        <p:spPr>
          <a:xfrm>
            <a:off x="8839200" y="2215192"/>
            <a:ext cx="3352800" cy="3270250"/>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4" hasCustomPrompt="1"/>
          </p:nvPr>
        </p:nvSpPr>
        <p:spPr>
          <a:xfrm flipH="1">
            <a:off x="0" y="2215192"/>
            <a:ext cx="3352800" cy="3270250"/>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0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ur vision">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7"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8" name="Picture Placeholder 7"/>
          <p:cNvSpPr>
            <a:spLocks noGrp="1"/>
          </p:cNvSpPr>
          <p:nvPr>
            <p:ph type="pic" sz="quarter" idx="14" hasCustomPrompt="1"/>
          </p:nvPr>
        </p:nvSpPr>
        <p:spPr>
          <a:xfrm>
            <a:off x="1490133" y="2530382"/>
            <a:ext cx="4608576"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5" hasCustomPrompt="1"/>
          </p:nvPr>
        </p:nvSpPr>
        <p:spPr>
          <a:xfrm>
            <a:off x="6096000" y="2530382"/>
            <a:ext cx="4608576"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6" hasCustomPrompt="1"/>
          </p:nvPr>
        </p:nvSpPr>
        <p:spPr>
          <a:xfrm>
            <a:off x="1490133" y="4102007"/>
            <a:ext cx="4608576"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
        <p:nvSpPr>
          <p:cNvPr id="25" name="Picture Placeholder 7"/>
          <p:cNvSpPr>
            <a:spLocks noGrp="1"/>
          </p:cNvSpPr>
          <p:nvPr>
            <p:ph type="pic" sz="quarter" idx="17" hasCustomPrompt="1"/>
          </p:nvPr>
        </p:nvSpPr>
        <p:spPr>
          <a:xfrm>
            <a:off x="6096000" y="4102007"/>
            <a:ext cx="4608576" cy="1572768"/>
          </a:xfrm>
          <a:prstGeom prst="rect">
            <a:avLst/>
          </a:prstGeom>
          <a:ln w="3175">
            <a:noFill/>
          </a:ln>
        </p:spPr>
        <p:txBody>
          <a:bodyPr bIns="1097280" anchor="b"/>
          <a:lstStyle>
            <a:lvl1pPr algn="ctr">
              <a:buNone/>
              <a:defRPr sz="1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779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our vision">
    <p:spTree>
      <p:nvGrpSpPr>
        <p:cNvPr id="1" name=""/>
        <p:cNvGrpSpPr/>
        <p:nvPr/>
      </p:nvGrpSpPr>
      <p:grpSpPr>
        <a:xfrm>
          <a:off x="0" y="0"/>
          <a:ext cx="0" cy="0"/>
          <a:chOff x="0" y="0"/>
          <a:chExt cx="0" cy="0"/>
        </a:xfrm>
      </p:grpSpPr>
      <p:sp>
        <p:nvSpPr>
          <p:cNvPr id="7" name="Oval 6"/>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8"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9"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0"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6" name="Picture Placeholder 7"/>
          <p:cNvSpPr>
            <a:spLocks noGrp="1"/>
          </p:cNvSpPr>
          <p:nvPr>
            <p:ph type="pic" sz="quarter" idx="17" hasCustomPrompt="1"/>
          </p:nvPr>
        </p:nvSpPr>
        <p:spPr>
          <a:xfrm flipH="1">
            <a:off x="0" y="2175907"/>
            <a:ext cx="12192000" cy="2331720"/>
          </a:xfrm>
          <a:prstGeom prst="rect">
            <a:avLst/>
          </a:prstGeom>
          <a:ln w="3175">
            <a:noFill/>
          </a:ln>
        </p:spPr>
        <p:txBody>
          <a:bodyPr bIns="548640" anchor="b"/>
          <a:lstStyle>
            <a:lvl1pPr algn="ctr">
              <a:buNone/>
              <a:defRPr sz="20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24782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pic">
    <p:bg>
      <p:bgPr>
        <a:solidFill>
          <a:schemeClr val="bg1"/>
        </a:solidFill>
        <a:effectLst/>
      </p:bgPr>
    </p:bg>
    <p:spTree>
      <p:nvGrpSpPr>
        <p:cNvPr id="1" name=""/>
        <p:cNvGrpSpPr/>
        <p:nvPr/>
      </p:nvGrpSpPr>
      <p:grpSpPr>
        <a:xfrm>
          <a:off x="0" y="0"/>
          <a:ext cx="0" cy="0"/>
          <a:chOff x="0" y="0"/>
          <a:chExt cx="0" cy="0"/>
        </a:xfrm>
      </p:grpSpPr>
      <p:sp>
        <p:nvSpPr>
          <p:cNvPr id="17" name="Oval 16"/>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2"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3"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24"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5" name="Picture Placeholder 7"/>
          <p:cNvSpPr>
            <a:spLocks noGrp="1"/>
          </p:cNvSpPr>
          <p:nvPr>
            <p:ph type="pic" sz="quarter" idx="55" hasCustomPrompt="1"/>
          </p:nvPr>
        </p:nvSpPr>
        <p:spPr>
          <a:xfrm>
            <a:off x="1058333" y="2368812"/>
            <a:ext cx="4876800" cy="2133600"/>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26" name="Picture Placeholder 7"/>
          <p:cNvSpPr>
            <a:spLocks noGrp="1"/>
          </p:cNvSpPr>
          <p:nvPr>
            <p:ph type="pic" sz="quarter" idx="56" hasCustomPrompt="1"/>
          </p:nvPr>
        </p:nvSpPr>
        <p:spPr>
          <a:xfrm>
            <a:off x="6239933" y="2368812"/>
            <a:ext cx="4876800" cy="2133600"/>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27" name="Rounded Rectangle 26"/>
          <p:cNvSpPr/>
          <p:nvPr userDrawn="1"/>
        </p:nvSpPr>
        <p:spPr bwMode="auto">
          <a:xfrm>
            <a:off x="1617133" y="4621250"/>
            <a:ext cx="3759200" cy="429079"/>
          </a:xfrm>
          <a:prstGeom prst="roundRect">
            <a:avLst>
              <a:gd name="adj" fmla="val 50000"/>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8" name="Rounded Rectangle 27"/>
          <p:cNvSpPr/>
          <p:nvPr userDrawn="1"/>
        </p:nvSpPr>
        <p:spPr bwMode="auto">
          <a:xfrm>
            <a:off x="6798733" y="4621250"/>
            <a:ext cx="3759200" cy="429079"/>
          </a:xfrm>
          <a:prstGeom prst="roundRect">
            <a:avLst>
              <a:gd name="adj" fmla="val 50000"/>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9" name="Text Placeholder 3"/>
          <p:cNvSpPr>
            <a:spLocks noGrp="1"/>
          </p:cNvSpPr>
          <p:nvPr>
            <p:ph type="body" sz="half" idx="37"/>
          </p:nvPr>
        </p:nvSpPr>
        <p:spPr>
          <a:xfrm>
            <a:off x="2429933" y="4739398"/>
            <a:ext cx="2133600" cy="192780"/>
          </a:xfrm>
          <a:prstGeom prst="rect">
            <a:avLst/>
          </a:prstGeom>
        </p:spPr>
        <p:txBody>
          <a:bodyPr wrap="square" lIns="0" tIns="0" rIns="0" bIns="0" anchor="ctr">
            <a:noAutofit/>
          </a:bodyPr>
          <a:lstStyle>
            <a:lvl1pPr marL="0" indent="0" algn="ctr">
              <a:buNone/>
              <a:defRPr sz="16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30" name="Text Placeholder 3"/>
          <p:cNvSpPr>
            <a:spLocks noGrp="1"/>
          </p:cNvSpPr>
          <p:nvPr>
            <p:ph type="body" sz="half" idx="50"/>
          </p:nvPr>
        </p:nvSpPr>
        <p:spPr>
          <a:xfrm>
            <a:off x="2277533" y="5185664"/>
            <a:ext cx="24384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1" name="Text Placeholder 3"/>
          <p:cNvSpPr>
            <a:spLocks noGrp="1"/>
          </p:cNvSpPr>
          <p:nvPr>
            <p:ph type="body" sz="half" idx="57"/>
          </p:nvPr>
        </p:nvSpPr>
        <p:spPr>
          <a:xfrm>
            <a:off x="7611533" y="4739398"/>
            <a:ext cx="2133600" cy="192780"/>
          </a:xfrm>
          <a:prstGeom prst="rect">
            <a:avLst/>
          </a:prstGeom>
        </p:spPr>
        <p:txBody>
          <a:bodyPr wrap="square" lIns="0" tIns="0" rIns="0" bIns="0" anchor="ctr">
            <a:noAutofit/>
          </a:bodyPr>
          <a:lstStyle>
            <a:lvl1pPr marL="0" indent="0" algn="ctr">
              <a:buNone/>
              <a:defRPr sz="16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32" name="Text Placeholder 3"/>
          <p:cNvSpPr>
            <a:spLocks noGrp="1"/>
          </p:cNvSpPr>
          <p:nvPr>
            <p:ph type="body" sz="half" idx="58"/>
          </p:nvPr>
        </p:nvSpPr>
        <p:spPr>
          <a:xfrm>
            <a:off x="7459133" y="5185664"/>
            <a:ext cx="24384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95160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fade">
                                      <p:cBhvr>
                                        <p:cTn id="14" dur="500"/>
                                        <p:tgtEl>
                                          <p:spTgt spid="29">
                                            <p:txEl>
                                              <p:pRg st="0" end="0"/>
                                            </p:txEl>
                                          </p:spTgt>
                                        </p:tgtEl>
                                      </p:cBhvr>
                                    </p:animEffect>
                                  </p:childTnLst>
                                </p:cTn>
                              </p:par>
                            </p:childTnLst>
                          </p:cTn>
                        </p:par>
                        <p:par>
                          <p:cTn id="15" fill="hold">
                            <p:stCondLst>
                              <p:cond delay="10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additive="base">
                                        <p:cTn id="1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fade">
                                      <p:cBhvr>
                                        <p:cTn id="30" dur="500"/>
                                        <p:tgtEl>
                                          <p:spTgt spid="31">
                                            <p:txEl>
                                              <p:pRg st="0" end="0"/>
                                            </p:txEl>
                                          </p:spTgt>
                                        </p:tgtEl>
                                      </p:cBhvr>
                                    </p:animEffect>
                                  </p:childTnLst>
                                </p:cTn>
                              </p:par>
                            </p:childTnLst>
                          </p:cTn>
                        </p:par>
                        <p:par>
                          <p:cTn id="31" fill="hold">
                            <p:stCondLst>
                              <p:cond delay="2500"/>
                            </p:stCondLst>
                            <p:childTnLst>
                              <p:par>
                                <p:cTn id="32" presetID="2" presetClass="entr" presetSubtype="4" fill="hold" grpId="0" nodeType="afterEffect" nodePh="1">
                                  <p:stCondLst>
                                    <p:cond delay="0"/>
                                  </p:stCondLst>
                                  <p:endCondLst>
                                    <p:cond evt="begin" delay="0">
                                      <p:tn val="32"/>
                                    </p:cond>
                                  </p:endCondLst>
                                  <p:childTnLst>
                                    <p:set>
                                      <p:cBhvr>
                                        <p:cTn id="33" dur="1" fill="hold">
                                          <p:stCondLst>
                                            <p:cond delay="0"/>
                                          </p:stCondLst>
                                        </p:cTn>
                                        <p:tgtEl>
                                          <p:spTgt spid="32">
                                            <p:txEl>
                                              <p:pRg st="0" end="0"/>
                                            </p:txEl>
                                          </p:spTgt>
                                        </p:tgtEl>
                                        <p:attrNameLst>
                                          <p:attrName>style.visibility</p:attrName>
                                        </p:attrNameLst>
                                      </p:cBhvr>
                                      <p:to>
                                        <p:strVal val="visible"/>
                                      </p:to>
                                    </p:set>
                                    <p:anim calcmode="lin" valueType="num">
                                      <p:cBhvr additive="base">
                                        <p:cTn id="3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8" grpId="0" animBg="1"/>
      <p:bldP spid="2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ic">
    <p:spTree>
      <p:nvGrpSpPr>
        <p:cNvPr id="1" name=""/>
        <p:cNvGrpSpPr/>
        <p:nvPr/>
      </p:nvGrpSpPr>
      <p:grpSpPr>
        <a:xfrm>
          <a:off x="0" y="0"/>
          <a:ext cx="0" cy="0"/>
          <a:chOff x="0" y="0"/>
          <a:chExt cx="0" cy="0"/>
        </a:xfrm>
      </p:grpSpPr>
      <p:sp>
        <p:nvSpPr>
          <p:cNvPr id="9" name="Oval 8"/>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7"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8" name="Picture Placeholder 7"/>
          <p:cNvSpPr>
            <a:spLocks noGrp="1"/>
          </p:cNvSpPr>
          <p:nvPr>
            <p:ph type="pic" sz="quarter" idx="53" hasCustomPrompt="1"/>
          </p:nvPr>
        </p:nvSpPr>
        <p:spPr>
          <a:xfrm>
            <a:off x="4370832" y="2338626"/>
            <a:ext cx="3450336"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54" hasCustomPrompt="1"/>
          </p:nvPr>
        </p:nvSpPr>
        <p:spPr>
          <a:xfrm>
            <a:off x="8030464" y="2338626"/>
            <a:ext cx="3450336"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55" hasCustomPrompt="1"/>
          </p:nvPr>
        </p:nvSpPr>
        <p:spPr>
          <a:xfrm>
            <a:off x="711200" y="2338626"/>
            <a:ext cx="3450336" cy="1792224"/>
          </a:xfrm>
          <a:prstGeom prst="roundRect">
            <a:avLst>
              <a:gd name="adj" fmla="val 11707"/>
            </a:avLst>
          </a:prstGeom>
          <a:ln w="3175">
            <a:noFill/>
          </a:ln>
        </p:spPr>
        <p:txBody>
          <a:bodyPr wrap="none" tIns="0" bIns="274320" anchor="b"/>
          <a:lstStyle>
            <a:lvl1pPr algn="ctr" rtl="0">
              <a:buNone/>
              <a:defRPr sz="18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5706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pic">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6" name="Picture Placeholder 7"/>
          <p:cNvSpPr>
            <a:spLocks noGrp="1"/>
          </p:cNvSpPr>
          <p:nvPr>
            <p:ph type="pic" sz="quarter" idx="55" hasCustomPrompt="1"/>
          </p:nvPr>
        </p:nvSpPr>
        <p:spPr>
          <a:xfrm>
            <a:off x="602869" y="2829647"/>
            <a:ext cx="249936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6" hasCustomPrompt="1"/>
          </p:nvPr>
        </p:nvSpPr>
        <p:spPr>
          <a:xfrm>
            <a:off x="3424425" y="2829647"/>
            <a:ext cx="249936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57" hasCustomPrompt="1"/>
          </p:nvPr>
        </p:nvSpPr>
        <p:spPr>
          <a:xfrm>
            <a:off x="6245981" y="2829647"/>
            <a:ext cx="249936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58" hasCustomPrompt="1"/>
          </p:nvPr>
        </p:nvSpPr>
        <p:spPr>
          <a:xfrm>
            <a:off x="9067539" y="2829647"/>
            <a:ext cx="2499360" cy="1874520"/>
          </a:xfrm>
          <a:prstGeom prst="roundRect">
            <a:avLst>
              <a:gd name="adj" fmla="val 11707"/>
            </a:avLst>
          </a:prstGeom>
          <a:ln w="3175">
            <a:noFill/>
          </a:ln>
        </p:spPr>
        <p:txBody>
          <a:bodyPr wrap="none" tIns="0" bIns="274320" anchor="b"/>
          <a:lstStyle>
            <a:lvl1pPr algn="ctr" rtl="0">
              <a:buNone/>
              <a:defRPr sz="1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1767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719C7-5D3F-409E-B91F-2CC009996F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351536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pic">
    <p:spTree>
      <p:nvGrpSpPr>
        <p:cNvPr id="1" name=""/>
        <p:cNvGrpSpPr/>
        <p:nvPr/>
      </p:nvGrpSpPr>
      <p:grpSpPr>
        <a:xfrm>
          <a:off x="0" y="0"/>
          <a:ext cx="0" cy="0"/>
          <a:chOff x="0" y="0"/>
          <a:chExt cx="0" cy="0"/>
        </a:xfrm>
      </p:grpSpPr>
      <p:sp>
        <p:nvSpPr>
          <p:cNvPr id="32" name="Oval 31"/>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3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34"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35"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36" name="Picture Placeholder 7"/>
          <p:cNvSpPr>
            <a:spLocks noGrp="1"/>
          </p:cNvSpPr>
          <p:nvPr>
            <p:ph type="pic" sz="quarter" idx="10" hasCustomPrompt="1"/>
          </p:nvPr>
        </p:nvSpPr>
        <p:spPr>
          <a:xfrm>
            <a:off x="490661" y="2796049"/>
            <a:ext cx="205412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15"/>
          </p:nvPr>
        </p:nvSpPr>
        <p:spPr>
          <a:xfrm>
            <a:off x="457200" y="4991004"/>
            <a:ext cx="212104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8" name="Rectangle 37"/>
          <p:cNvSpPr/>
          <p:nvPr userDrawn="1"/>
        </p:nvSpPr>
        <p:spPr>
          <a:xfrm>
            <a:off x="487496" y="4689581"/>
            <a:ext cx="2060448" cy="10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oboto Condensed"/>
              <a:ea typeface="+mn-ea"/>
              <a:cs typeface="+mn-cs"/>
            </a:endParaRPr>
          </a:p>
        </p:txBody>
      </p:sp>
      <p:sp>
        <p:nvSpPr>
          <p:cNvPr id="39" name="Text Placeholder 3"/>
          <p:cNvSpPr>
            <a:spLocks noGrp="1"/>
          </p:cNvSpPr>
          <p:nvPr>
            <p:ph type="body" sz="half" idx="16"/>
          </p:nvPr>
        </p:nvSpPr>
        <p:spPr>
          <a:xfrm>
            <a:off x="487496" y="2798159"/>
            <a:ext cx="2060448" cy="412149"/>
          </a:xfrm>
          <a:prstGeom prst="rect">
            <a:avLst/>
          </a:prstGeom>
          <a:solidFill>
            <a:schemeClr val="accent1">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40" name="Picture Placeholder 7"/>
          <p:cNvSpPr>
            <a:spLocks noGrp="1"/>
          </p:cNvSpPr>
          <p:nvPr>
            <p:ph type="pic" sz="quarter" idx="18" hasCustomPrompt="1"/>
          </p:nvPr>
        </p:nvSpPr>
        <p:spPr>
          <a:xfrm>
            <a:off x="2779801" y="2796049"/>
            <a:ext cx="205412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41" name="Text Placeholder 3"/>
          <p:cNvSpPr>
            <a:spLocks noGrp="1"/>
          </p:cNvSpPr>
          <p:nvPr>
            <p:ph type="body" sz="half" idx="19"/>
          </p:nvPr>
        </p:nvSpPr>
        <p:spPr>
          <a:xfrm>
            <a:off x="2746340" y="4991004"/>
            <a:ext cx="212104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2" name="Rectangle 41"/>
          <p:cNvSpPr/>
          <p:nvPr userDrawn="1"/>
        </p:nvSpPr>
        <p:spPr>
          <a:xfrm>
            <a:off x="2776636" y="4689581"/>
            <a:ext cx="2060448" cy="107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oboto Condensed"/>
              <a:ea typeface="+mn-ea"/>
              <a:cs typeface="+mn-cs"/>
            </a:endParaRPr>
          </a:p>
        </p:txBody>
      </p:sp>
      <p:sp>
        <p:nvSpPr>
          <p:cNvPr id="43" name="Text Placeholder 3"/>
          <p:cNvSpPr>
            <a:spLocks noGrp="1"/>
          </p:cNvSpPr>
          <p:nvPr>
            <p:ph type="body" sz="half" idx="21"/>
          </p:nvPr>
        </p:nvSpPr>
        <p:spPr>
          <a:xfrm>
            <a:off x="2776636" y="2798159"/>
            <a:ext cx="2060448" cy="412149"/>
          </a:xfrm>
          <a:prstGeom prst="rect">
            <a:avLst/>
          </a:prstGeom>
          <a:solidFill>
            <a:schemeClr val="accent2">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44" name="Picture Placeholder 7"/>
          <p:cNvSpPr>
            <a:spLocks noGrp="1"/>
          </p:cNvSpPr>
          <p:nvPr>
            <p:ph type="pic" sz="quarter" idx="22" hasCustomPrompt="1"/>
          </p:nvPr>
        </p:nvSpPr>
        <p:spPr>
          <a:xfrm>
            <a:off x="5068941" y="2796049"/>
            <a:ext cx="205412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3"/>
          </p:nvPr>
        </p:nvSpPr>
        <p:spPr>
          <a:xfrm>
            <a:off x="5035480" y="4991004"/>
            <a:ext cx="212104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Rectangle 45"/>
          <p:cNvSpPr/>
          <p:nvPr userDrawn="1"/>
        </p:nvSpPr>
        <p:spPr>
          <a:xfrm>
            <a:off x="5065776" y="4689581"/>
            <a:ext cx="2060448" cy="107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oboto Condensed"/>
              <a:ea typeface="+mn-ea"/>
              <a:cs typeface="+mn-cs"/>
            </a:endParaRPr>
          </a:p>
        </p:txBody>
      </p:sp>
      <p:sp>
        <p:nvSpPr>
          <p:cNvPr id="47" name="Text Placeholder 3"/>
          <p:cNvSpPr>
            <a:spLocks noGrp="1"/>
          </p:cNvSpPr>
          <p:nvPr>
            <p:ph type="body" sz="half" idx="25"/>
          </p:nvPr>
        </p:nvSpPr>
        <p:spPr>
          <a:xfrm>
            <a:off x="5065776" y="2798159"/>
            <a:ext cx="2060448" cy="412149"/>
          </a:xfrm>
          <a:prstGeom prst="rect">
            <a:avLst/>
          </a:prstGeom>
          <a:solidFill>
            <a:schemeClr val="accent3">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48" name="Picture Placeholder 7"/>
          <p:cNvSpPr>
            <a:spLocks noGrp="1"/>
          </p:cNvSpPr>
          <p:nvPr>
            <p:ph type="pic" sz="quarter" idx="26" hasCustomPrompt="1"/>
          </p:nvPr>
        </p:nvSpPr>
        <p:spPr>
          <a:xfrm>
            <a:off x="7358081" y="2796049"/>
            <a:ext cx="205412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7"/>
          </p:nvPr>
        </p:nvSpPr>
        <p:spPr>
          <a:xfrm>
            <a:off x="7324620" y="4991004"/>
            <a:ext cx="212104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0" name="Rectangle 49"/>
          <p:cNvSpPr/>
          <p:nvPr userDrawn="1"/>
        </p:nvSpPr>
        <p:spPr>
          <a:xfrm>
            <a:off x="7354916" y="4689581"/>
            <a:ext cx="2060448" cy="107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oboto Condensed"/>
              <a:ea typeface="+mn-ea"/>
              <a:cs typeface="+mn-cs"/>
            </a:endParaRPr>
          </a:p>
        </p:txBody>
      </p:sp>
      <p:sp>
        <p:nvSpPr>
          <p:cNvPr id="51" name="Text Placeholder 3"/>
          <p:cNvSpPr>
            <a:spLocks noGrp="1"/>
          </p:cNvSpPr>
          <p:nvPr>
            <p:ph type="body" sz="half" idx="29"/>
          </p:nvPr>
        </p:nvSpPr>
        <p:spPr>
          <a:xfrm>
            <a:off x="7354916" y="2798159"/>
            <a:ext cx="2060448" cy="412149"/>
          </a:xfrm>
          <a:prstGeom prst="rect">
            <a:avLst/>
          </a:prstGeom>
          <a:solidFill>
            <a:schemeClr val="accent4">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2" name="Picture Placeholder 7"/>
          <p:cNvSpPr>
            <a:spLocks noGrp="1"/>
          </p:cNvSpPr>
          <p:nvPr>
            <p:ph type="pic" sz="quarter" idx="30" hasCustomPrompt="1"/>
          </p:nvPr>
        </p:nvSpPr>
        <p:spPr>
          <a:xfrm>
            <a:off x="9647221" y="2796049"/>
            <a:ext cx="205412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a:t>Click Icon To Add Image</a:t>
            </a:r>
          </a:p>
        </p:txBody>
      </p:sp>
      <p:sp>
        <p:nvSpPr>
          <p:cNvPr id="53" name="Text Placeholder 3"/>
          <p:cNvSpPr>
            <a:spLocks noGrp="1"/>
          </p:cNvSpPr>
          <p:nvPr>
            <p:ph type="body" sz="half" idx="31"/>
          </p:nvPr>
        </p:nvSpPr>
        <p:spPr>
          <a:xfrm>
            <a:off x="9613760" y="4991004"/>
            <a:ext cx="212104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4" name="Rectangle 53"/>
          <p:cNvSpPr/>
          <p:nvPr userDrawn="1"/>
        </p:nvSpPr>
        <p:spPr>
          <a:xfrm>
            <a:off x="9644056" y="4689581"/>
            <a:ext cx="2060448" cy="1073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oboto Condensed"/>
              <a:ea typeface="+mn-ea"/>
              <a:cs typeface="+mn-cs"/>
            </a:endParaRPr>
          </a:p>
        </p:txBody>
      </p:sp>
      <p:sp>
        <p:nvSpPr>
          <p:cNvPr id="55" name="Text Placeholder 3"/>
          <p:cNvSpPr>
            <a:spLocks noGrp="1"/>
          </p:cNvSpPr>
          <p:nvPr>
            <p:ph type="body" sz="half" idx="33"/>
          </p:nvPr>
        </p:nvSpPr>
        <p:spPr>
          <a:xfrm>
            <a:off x="9644056" y="2798159"/>
            <a:ext cx="2060448" cy="412149"/>
          </a:xfrm>
          <a:prstGeom prst="rect">
            <a:avLst/>
          </a:prstGeom>
          <a:solidFill>
            <a:schemeClr val="accent5">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extLst>
      <p:ext uri="{BB962C8B-B14F-4D97-AF65-F5344CB8AC3E}">
        <p14:creationId xmlns:p14="http://schemas.microsoft.com/office/powerpoint/2010/main" val="170506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slide(fromBottom)">
                                      <p:cBhvr>
                                        <p:cTn id="10" dur="500"/>
                                        <p:tgtEl>
                                          <p:spTgt spid="3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9">
                                            <p:bg/>
                                          </p:spTgt>
                                        </p:tgtEl>
                                        <p:attrNameLst>
                                          <p:attrName>style.visibility</p:attrName>
                                        </p:attrNameLst>
                                      </p:cBhvr>
                                      <p:to>
                                        <p:strVal val="visible"/>
                                      </p:to>
                                    </p:set>
                                    <p:animEffect transition="in" filter="wipe(up)">
                                      <p:cBhvr>
                                        <p:cTn id="14" dur="500"/>
                                        <p:tgtEl>
                                          <p:spTgt spid="39">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37">
                                            <p:txEl>
                                              <p:pRg st="0" end="0"/>
                                            </p:txEl>
                                          </p:spTgt>
                                        </p:tgtEl>
                                        <p:attrNameLst>
                                          <p:attrName>style.visibility</p:attrName>
                                        </p:attrNameLst>
                                      </p:cBhvr>
                                      <p:to>
                                        <p:strVal val="visible"/>
                                      </p:to>
                                    </p:set>
                                    <p:anim calcmode="lin" valueType="num">
                                      <p:cBhvr additive="base">
                                        <p:cTn id="21"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lide(fromBottom)">
                                      <p:cBhvr>
                                        <p:cTn id="29" dur="500"/>
                                        <p:tgtEl>
                                          <p:spTgt spid="42"/>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3">
                                            <p:bg/>
                                          </p:spTgt>
                                        </p:tgtEl>
                                        <p:attrNameLst>
                                          <p:attrName>style.visibility</p:attrName>
                                        </p:attrNameLst>
                                      </p:cBhvr>
                                      <p:to>
                                        <p:strVal val="visible"/>
                                      </p:to>
                                    </p:set>
                                    <p:animEffect transition="in" filter="wipe(up)">
                                      <p:cBhvr>
                                        <p:cTn id="33" dur="500"/>
                                        <p:tgtEl>
                                          <p:spTgt spid="43">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43">
                                            <p:txEl>
                                              <p:pRg st="0" end="0"/>
                                            </p:txEl>
                                          </p:spTgt>
                                        </p:tgtEl>
                                        <p:attrNameLst>
                                          <p:attrName>style.visibility</p:attrName>
                                        </p:attrNameLst>
                                      </p:cBhvr>
                                      <p:to>
                                        <p:strVal val="visible"/>
                                      </p:to>
                                    </p:set>
                                    <p:animEffect transition="in" filter="fade">
                                      <p:cBhvr>
                                        <p:cTn id="36" dur="500"/>
                                        <p:tgtEl>
                                          <p:spTgt spid="43">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41">
                                            <p:txEl>
                                              <p:pRg st="0" end="0"/>
                                            </p:txEl>
                                          </p:spTgt>
                                        </p:tgtEl>
                                        <p:attrNameLst>
                                          <p:attrName>style.visibility</p:attrName>
                                        </p:attrNameLst>
                                      </p:cBhvr>
                                      <p:to>
                                        <p:strVal val="visible"/>
                                      </p:to>
                                    </p:set>
                                    <p:anim calcmode="lin" valueType="num">
                                      <p:cBhvr additive="base">
                                        <p:cTn id="40"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slide(fromBottom)">
                                      <p:cBhvr>
                                        <p:cTn id="48" dur="500"/>
                                        <p:tgtEl>
                                          <p:spTgt spid="46"/>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47">
                                            <p:bg/>
                                          </p:spTgt>
                                        </p:tgtEl>
                                        <p:attrNameLst>
                                          <p:attrName>style.visibility</p:attrName>
                                        </p:attrNameLst>
                                      </p:cBhvr>
                                      <p:to>
                                        <p:strVal val="visible"/>
                                      </p:to>
                                    </p:set>
                                    <p:animEffect transition="in" filter="wipe(up)">
                                      <p:cBhvr>
                                        <p:cTn id="52" dur="500"/>
                                        <p:tgtEl>
                                          <p:spTgt spid="47">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47">
                                            <p:txEl>
                                              <p:pRg st="0" end="0"/>
                                            </p:txEl>
                                          </p:spTgt>
                                        </p:tgtEl>
                                        <p:attrNameLst>
                                          <p:attrName>style.visibility</p:attrName>
                                        </p:attrNameLst>
                                      </p:cBhvr>
                                      <p:to>
                                        <p:strVal val="visible"/>
                                      </p:to>
                                    </p:set>
                                    <p:animEffect transition="in" filter="fade">
                                      <p:cBhvr>
                                        <p:cTn id="55" dur="500"/>
                                        <p:tgtEl>
                                          <p:spTgt spid="47">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45">
                                            <p:txEl>
                                              <p:pRg st="0" end="0"/>
                                            </p:txEl>
                                          </p:spTgt>
                                        </p:tgtEl>
                                        <p:attrNameLst>
                                          <p:attrName>style.visibility</p:attrName>
                                        </p:attrNameLst>
                                      </p:cBhvr>
                                      <p:to>
                                        <p:strVal val="visible"/>
                                      </p:to>
                                    </p:set>
                                    <p:anim calcmode="lin" valueType="num">
                                      <p:cBhvr additive="base">
                                        <p:cTn id="5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up)">
                                      <p:cBhvr>
                                        <p:cTn id="64" dur="500"/>
                                        <p:tgtEl>
                                          <p:spTgt spid="48"/>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slide(fromBottom)">
                                      <p:cBhvr>
                                        <p:cTn id="67" dur="500"/>
                                        <p:tgtEl>
                                          <p:spTgt spid="50"/>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51">
                                            <p:bg/>
                                          </p:spTgt>
                                        </p:tgtEl>
                                        <p:attrNameLst>
                                          <p:attrName>style.visibility</p:attrName>
                                        </p:attrNameLst>
                                      </p:cBhvr>
                                      <p:to>
                                        <p:strVal val="visible"/>
                                      </p:to>
                                    </p:set>
                                    <p:animEffect transition="in" filter="wipe(up)">
                                      <p:cBhvr>
                                        <p:cTn id="71" dur="500"/>
                                        <p:tgtEl>
                                          <p:spTgt spid="51">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51">
                                            <p:txEl>
                                              <p:pRg st="0" end="0"/>
                                            </p:txEl>
                                          </p:spTgt>
                                        </p:tgtEl>
                                        <p:attrNameLst>
                                          <p:attrName>style.visibility</p:attrName>
                                        </p:attrNameLst>
                                      </p:cBhvr>
                                      <p:to>
                                        <p:strVal val="visible"/>
                                      </p:to>
                                    </p:set>
                                    <p:animEffect transition="in" filter="fade">
                                      <p:cBhvr>
                                        <p:cTn id="74" dur="500"/>
                                        <p:tgtEl>
                                          <p:spTgt spid="51">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49">
                                            <p:txEl>
                                              <p:pRg st="0" end="0"/>
                                            </p:txEl>
                                          </p:spTgt>
                                        </p:tgtEl>
                                        <p:attrNameLst>
                                          <p:attrName>style.visibility</p:attrName>
                                        </p:attrNameLst>
                                      </p:cBhvr>
                                      <p:to>
                                        <p:strVal val="visible"/>
                                      </p:to>
                                    </p:set>
                                    <p:anim calcmode="lin" valueType="num">
                                      <p:cBhvr additive="base">
                                        <p:cTn id="78"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up)">
                                      <p:cBhvr>
                                        <p:cTn id="83" dur="500"/>
                                        <p:tgtEl>
                                          <p:spTgt spid="52"/>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slide(fromBottom)">
                                      <p:cBhvr>
                                        <p:cTn id="86" dur="500"/>
                                        <p:tgtEl>
                                          <p:spTgt spid="54"/>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5">
                                            <p:bg/>
                                          </p:spTgt>
                                        </p:tgtEl>
                                        <p:attrNameLst>
                                          <p:attrName>style.visibility</p:attrName>
                                        </p:attrNameLst>
                                      </p:cBhvr>
                                      <p:to>
                                        <p:strVal val="visible"/>
                                      </p:to>
                                    </p:set>
                                    <p:animEffect transition="in" filter="wipe(up)">
                                      <p:cBhvr>
                                        <p:cTn id="90" dur="500"/>
                                        <p:tgtEl>
                                          <p:spTgt spid="55">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55">
                                            <p:txEl>
                                              <p:pRg st="0" end="0"/>
                                            </p:txEl>
                                          </p:spTgt>
                                        </p:tgtEl>
                                        <p:attrNameLst>
                                          <p:attrName>style.visibility</p:attrName>
                                        </p:attrNameLst>
                                      </p:cBhvr>
                                      <p:to>
                                        <p:strVal val="visible"/>
                                      </p:to>
                                    </p:set>
                                    <p:animEffect transition="in" filter="fade">
                                      <p:cBhvr>
                                        <p:cTn id="93" dur="500"/>
                                        <p:tgtEl>
                                          <p:spTgt spid="55">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3">
                                            <p:txEl>
                                              <p:pRg st="0" end="0"/>
                                            </p:txEl>
                                          </p:spTgt>
                                        </p:tgtEl>
                                        <p:attrNameLst>
                                          <p:attrName>style.visibility</p:attrName>
                                        </p:attrNameLst>
                                      </p:cBhvr>
                                      <p:to>
                                        <p:strVal val="visible"/>
                                      </p:to>
                                    </p:set>
                                    <p:anim calcmode="lin" valueType="num">
                                      <p:cBhvr additive="base">
                                        <p:cTn id="9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animBg="1">
        <p:tmplLst>
          <p:tmpl>
            <p:tnLst>
              <p:par>
                <p:cTn presetID="22" presetClass="entr" presetSubtype="1"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up)">
                      <p:cBhvr>
                        <p:cTn dur="500"/>
                        <p:tgtEl>
                          <p:spTgt spid="3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bldP spid="4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42" grpId="0" animBg="1"/>
      <p:bldP spid="43" grpId="0" build="p" animBg="1">
        <p:tmplLst>
          <p:tmpl>
            <p:tnLst>
              <p:par>
                <p:cTn presetID="22" presetClass="entr" presetSubtype="1"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up)">
                      <p:cBhvr>
                        <p:cTn dur="500"/>
                        <p:tgtEl>
                          <p:spTgt spid="4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bldP spid="4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47" grpId="0" build="p" animBg="1">
        <p:tmplLst>
          <p:tmpl>
            <p:tnLst>
              <p:par>
                <p:cTn presetID="22" presetClass="entr" presetSubtype="1"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p:bldP spid="4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ppt_x"/>
                          </p:val>
                        </p:tav>
                        <p:tav tm="100000">
                          <p:val>
                            <p:strVal val="#ppt_x"/>
                          </p:val>
                        </p:tav>
                      </p:tavLst>
                    </p:anim>
                    <p:anim calcmode="lin" valueType="num">
                      <p:cBhvr additive="base">
                        <p:cTn dur="500" fill="hold"/>
                        <p:tgtEl>
                          <p:spTgt spid="49"/>
                        </p:tgtEl>
                        <p:attrNameLst>
                          <p:attrName>ppt_y</p:attrName>
                        </p:attrNameLst>
                      </p:cBhvr>
                      <p:tavLst>
                        <p:tav tm="0">
                          <p:val>
                            <p:strVal val="1+#ppt_h/2"/>
                          </p:val>
                        </p:tav>
                        <p:tav tm="100000">
                          <p:val>
                            <p:strVal val="#ppt_y"/>
                          </p:val>
                        </p:tav>
                      </p:tavLst>
                    </p:anim>
                  </p:childTnLst>
                </p:cTn>
              </p:par>
            </p:tnLst>
          </p:tmpl>
        </p:tmplLst>
      </p:bldP>
      <p:bldP spid="50" grpId="0" animBg="1"/>
      <p:bldP spid="51" grpId="0" build="p" animBg="1">
        <p:tmplLst>
          <p:tmpl>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p:bldP spid="5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build="p" animBg="1">
        <p:tmplLst>
          <p:tmpl>
            <p:tnLst>
              <p:par>
                <p:cTn presetID="22" presetClass="entr" presetSubtype="1"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up)">
                      <p:cBhvr>
                        <p:cTn dur="500"/>
                        <p:tgtEl>
                          <p:spTgt spid="55"/>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pic">
    <p:spTree>
      <p:nvGrpSpPr>
        <p:cNvPr id="1" name=""/>
        <p:cNvGrpSpPr/>
        <p:nvPr/>
      </p:nvGrpSpPr>
      <p:grpSpPr>
        <a:xfrm>
          <a:off x="0" y="0"/>
          <a:ext cx="0" cy="0"/>
          <a:chOff x="0" y="0"/>
          <a:chExt cx="0" cy="0"/>
        </a:xfrm>
      </p:grpSpPr>
      <p:sp>
        <p:nvSpPr>
          <p:cNvPr id="13" name="Oval 12"/>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2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4" name="Picture Placeholder 7"/>
          <p:cNvSpPr>
            <a:spLocks noGrp="1"/>
          </p:cNvSpPr>
          <p:nvPr>
            <p:ph type="pic" sz="quarter" idx="15" hasCustomPrompt="1"/>
          </p:nvPr>
        </p:nvSpPr>
        <p:spPr>
          <a:xfrm>
            <a:off x="871807" y="2679656"/>
            <a:ext cx="2446415" cy="2844844"/>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25" name="Picture Placeholder 7"/>
          <p:cNvSpPr>
            <a:spLocks noGrp="1"/>
          </p:cNvSpPr>
          <p:nvPr>
            <p:ph type="pic" sz="quarter" idx="16" hasCustomPrompt="1"/>
          </p:nvPr>
        </p:nvSpPr>
        <p:spPr>
          <a:xfrm>
            <a:off x="3608386" y="2679656"/>
            <a:ext cx="2372660"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26" name="Picture Placeholder 7"/>
          <p:cNvSpPr>
            <a:spLocks noGrp="1"/>
          </p:cNvSpPr>
          <p:nvPr>
            <p:ph type="pic" sz="quarter" idx="17" hasCustomPrompt="1"/>
          </p:nvPr>
        </p:nvSpPr>
        <p:spPr>
          <a:xfrm>
            <a:off x="8934035" y="2679656"/>
            <a:ext cx="2372660"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27" name="Picture Placeholder 7"/>
          <p:cNvSpPr>
            <a:spLocks noGrp="1"/>
          </p:cNvSpPr>
          <p:nvPr>
            <p:ph type="pic" sz="quarter" idx="18" hasCustomPrompt="1"/>
          </p:nvPr>
        </p:nvSpPr>
        <p:spPr>
          <a:xfrm>
            <a:off x="6271210" y="4177438"/>
            <a:ext cx="2372660"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28" name="Picture Placeholder 7"/>
          <p:cNvSpPr>
            <a:spLocks noGrp="1"/>
          </p:cNvSpPr>
          <p:nvPr>
            <p:ph type="pic" sz="quarter" idx="19" hasCustomPrompt="1"/>
          </p:nvPr>
        </p:nvSpPr>
        <p:spPr>
          <a:xfrm>
            <a:off x="6271210" y="2679656"/>
            <a:ext cx="2372660"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29" name="Picture Placeholder 7"/>
          <p:cNvSpPr>
            <a:spLocks noGrp="1"/>
          </p:cNvSpPr>
          <p:nvPr>
            <p:ph type="pic" sz="quarter" idx="20" hasCustomPrompt="1"/>
          </p:nvPr>
        </p:nvSpPr>
        <p:spPr>
          <a:xfrm>
            <a:off x="3608386" y="4177438"/>
            <a:ext cx="2372660"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30" name="Picture Placeholder 7"/>
          <p:cNvSpPr>
            <a:spLocks noGrp="1"/>
          </p:cNvSpPr>
          <p:nvPr>
            <p:ph type="pic" sz="quarter" idx="21" hasCustomPrompt="1"/>
          </p:nvPr>
        </p:nvSpPr>
        <p:spPr>
          <a:xfrm>
            <a:off x="8934035" y="4177438"/>
            <a:ext cx="2372660"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6474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pic">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6"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7" name="Picture Placeholder 7"/>
          <p:cNvSpPr>
            <a:spLocks noGrp="1"/>
          </p:cNvSpPr>
          <p:nvPr>
            <p:ph type="pic" sz="quarter" idx="15" hasCustomPrompt="1"/>
          </p:nvPr>
        </p:nvSpPr>
        <p:spPr>
          <a:xfrm>
            <a:off x="769264" y="2578100"/>
            <a:ext cx="2446415" cy="2844844"/>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6" hasCustomPrompt="1"/>
          </p:nvPr>
        </p:nvSpPr>
        <p:spPr>
          <a:xfrm>
            <a:off x="3478598" y="2578100"/>
            <a:ext cx="2446415" cy="2844844"/>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7" hasCustomPrompt="1"/>
          </p:nvPr>
        </p:nvSpPr>
        <p:spPr>
          <a:xfrm>
            <a:off x="6187931" y="2578100"/>
            <a:ext cx="2446415" cy="2844844"/>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18" hasCustomPrompt="1"/>
          </p:nvPr>
        </p:nvSpPr>
        <p:spPr>
          <a:xfrm>
            <a:off x="8897265" y="2578100"/>
            <a:ext cx="2446415" cy="2844844"/>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343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pic">
    <p:spTree>
      <p:nvGrpSpPr>
        <p:cNvPr id="1" name=""/>
        <p:cNvGrpSpPr/>
        <p:nvPr/>
      </p:nvGrpSpPr>
      <p:grpSpPr>
        <a:xfrm>
          <a:off x="0" y="0"/>
          <a:ext cx="0" cy="0"/>
          <a:chOff x="0" y="0"/>
          <a:chExt cx="0" cy="0"/>
        </a:xfrm>
      </p:grpSpPr>
      <p:sp>
        <p:nvSpPr>
          <p:cNvPr id="12" name="Oval 11"/>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7"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8" name="Picture Placeholder 7"/>
          <p:cNvSpPr>
            <a:spLocks noGrp="1"/>
          </p:cNvSpPr>
          <p:nvPr>
            <p:ph type="pic" sz="quarter" idx="15" hasCustomPrompt="1"/>
          </p:nvPr>
        </p:nvSpPr>
        <p:spPr>
          <a:xfrm>
            <a:off x="1852894" y="3075964"/>
            <a:ext cx="2701303" cy="2029436"/>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6" hasCustomPrompt="1"/>
          </p:nvPr>
        </p:nvSpPr>
        <p:spPr>
          <a:xfrm>
            <a:off x="4731734" y="3075964"/>
            <a:ext cx="2701303" cy="2029436"/>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17" hasCustomPrompt="1"/>
          </p:nvPr>
        </p:nvSpPr>
        <p:spPr>
          <a:xfrm>
            <a:off x="7610575" y="3075964"/>
            <a:ext cx="2701303" cy="2029436"/>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507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pic">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3"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8"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9" name="Picture Placeholder 7"/>
          <p:cNvSpPr>
            <a:spLocks noGrp="1"/>
          </p:cNvSpPr>
          <p:nvPr>
            <p:ph type="pic" sz="quarter" idx="15" hasCustomPrompt="1"/>
          </p:nvPr>
        </p:nvSpPr>
        <p:spPr>
          <a:xfrm>
            <a:off x="2010612" y="3593002"/>
            <a:ext cx="2486421" cy="1867998"/>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16" hasCustomPrompt="1"/>
          </p:nvPr>
        </p:nvSpPr>
        <p:spPr>
          <a:xfrm>
            <a:off x="3899115" y="2778882"/>
            <a:ext cx="2486421" cy="1867998"/>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5787618" y="3593002"/>
            <a:ext cx="2486421" cy="1867998"/>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7676119" y="2778882"/>
            <a:ext cx="2486421" cy="1867998"/>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628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pic">
    <p:spTree>
      <p:nvGrpSpPr>
        <p:cNvPr id="1" name=""/>
        <p:cNvGrpSpPr/>
        <p:nvPr/>
      </p:nvGrpSpPr>
      <p:grpSpPr>
        <a:xfrm>
          <a:off x="0" y="0"/>
          <a:ext cx="0" cy="0"/>
          <a:chOff x="0" y="0"/>
          <a:chExt cx="0" cy="0"/>
        </a:xfrm>
      </p:grpSpPr>
      <p:sp>
        <p:nvSpPr>
          <p:cNvPr id="12" name="Oval 11"/>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6"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7"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8"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9" name="Picture Placeholder 7"/>
          <p:cNvSpPr>
            <a:spLocks noGrp="1"/>
          </p:cNvSpPr>
          <p:nvPr>
            <p:ph type="pic" sz="quarter" idx="18" hasCustomPrompt="1"/>
          </p:nvPr>
        </p:nvSpPr>
        <p:spPr>
          <a:xfrm>
            <a:off x="8514223" y="3163527"/>
            <a:ext cx="2064747" cy="1551202"/>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17" hasCustomPrompt="1"/>
          </p:nvPr>
        </p:nvSpPr>
        <p:spPr>
          <a:xfrm>
            <a:off x="6482223" y="3059833"/>
            <a:ext cx="2340792" cy="175859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6" hasCustomPrompt="1"/>
          </p:nvPr>
        </p:nvSpPr>
        <p:spPr>
          <a:xfrm>
            <a:off x="4043823" y="2883326"/>
            <a:ext cx="2810675" cy="2111603"/>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5" hasCustomPrompt="1"/>
          </p:nvPr>
        </p:nvSpPr>
        <p:spPr>
          <a:xfrm>
            <a:off x="1503823" y="2772855"/>
            <a:ext cx="3104763" cy="2332545"/>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3486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pic">
    <p:spTree>
      <p:nvGrpSpPr>
        <p:cNvPr id="1" name=""/>
        <p:cNvGrpSpPr/>
        <p:nvPr/>
      </p:nvGrpSpPr>
      <p:grpSpPr>
        <a:xfrm>
          <a:off x="0" y="0"/>
          <a:ext cx="0" cy="0"/>
          <a:chOff x="0" y="0"/>
          <a:chExt cx="0" cy="0"/>
        </a:xfrm>
      </p:grpSpPr>
      <p:sp>
        <p:nvSpPr>
          <p:cNvPr id="12" name="Oval 11"/>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6"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7"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8"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9" name="Picture Placeholder 7"/>
          <p:cNvSpPr>
            <a:spLocks noGrp="1"/>
          </p:cNvSpPr>
          <p:nvPr>
            <p:ph type="pic" sz="quarter" idx="18" hasCustomPrompt="1"/>
          </p:nvPr>
        </p:nvSpPr>
        <p:spPr>
          <a:xfrm>
            <a:off x="8514223" y="3163527"/>
            <a:ext cx="2064747" cy="1551202"/>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17" hasCustomPrompt="1"/>
          </p:nvPr>
        </p:nvSpPr>
        <p:spPr>
          <a:xfrm>
            <a:off x="6482223" y="3059833"/>
            <a:ext cx="2340792" cy="1758590"/>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6" hasCustomPrompt="1"/>
          </p:nvPr>
        </p:nvSpPr>
        <p:spPr>
          <a:xfrm>
            <a:off x="4043823" y="2883326"/>
            <a:ext cx="2810675" cy="2111603"/>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5" hasCustomPrompt="1"/>
          </p:nvPr>
        </p:nvSpPr>
        <p:spPr>
          <a:xfrm>
            <a:off x="1503823" y="2772855"/>
            <a:ext cx="3104763" cy="2332545"/>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0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2215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pic">
    <p:spTree>
      <p:nvGrpSpPr>
        <p:cNvPr id="1" name=""/>
        <p:cNvGrpSpPr/>
        <p:nvPr/>
      </p:nvGrpSpPr>
      <p:grpSpPr>
        <a:xfrm>
          <a:off x="0" y="0"/>
          <a:ext cx="0" cy="0"/>
          <a:chOff x="0" y="0"/>
          <a:chExt cx="0" cy="0"/>
        </a:xfrm>
      </p:grpSpPr>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1"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6" name="Picture Placeholder 7"/>
          <p:cNvSpPr>
            <a:spLocks noGrp="1"/>
          </p:cNvSpPr>
          <p:nvPr>
            <p:ph type="pic" sz="quarter" idx="15" hasCustomPrompt="1"/>
          </p:nvPr>
        </p:nvSpPr>
        <p:spPr>
          <a:xfrm rot="20906495">
            <a:off x="6532425" y="2684641"/>
            <a:ext cx="3049536" cy="2291054"/>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6" hasCustomPrompt="1"/>
          </p:nvPr>
        </p:nvSpPr>
        <p:spPr>
          <a:xfrm rot="20906495">
            <a:off x="2773224" y="2684641"/>
            <a:ext cx="3049536" cy="2291054"/>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2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3393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pic">
    <p:spTree>
      <p:nvGrpSpPr>
        <p:cNvPr id="1" name=""/>
        <p:cNvGrpSpPr/>
        <p:nvPr/>
      </p:nvGrpSpPr>
      <p:grpSpPr>
        <a:xfrm>
          <a:off x="0" y="0"/>
          <a:ext cx="0" cy="0"/>
          <a:chOff x="0" y="0"/>
          <a:chExt cx="0" cy="0"/>
        </a:xfrm>
      </p:grpSpPr>
      <p:sp>
        <p:nvSpPr>
          <p:cNvPr id="17" name="Oval 16"/>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8"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9"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20"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1" name="Picture Placeholder 7"/>
          <p:cNvSpPr>
            <a:spLocks noGrp="1"/>
          </p:cNvSpPr>
          <p:nvPr>
            <p:ph type="pic" sz="quarter" idx="16" hasCustomPrompt="1"/>
          </p:nvPr>
        </p:nvSpPr>
        <p:spPr>
          <a:xfrm>
            <a:off x="4597678" y="2406055"/>
            <a:ext cx="2996645" cy="225132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05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7" hasCustomPrompt="1"/>
          </p:nvPr>
        </p:nvSpPr>
        <p:spPr>
          <a:xfrm rot="1256599">
            <a:off x="7583191" y="4098726"/>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8" hasCustomPrompt="1"/>
          </p:nvPr>
        </p:nvSpPr>
        <p:spPr>
          <a:xfrm rot="20565730">
            <a:off x="7956551" y="2571031"/>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9" hasCustomPrompt="1"/>
          </p:nvPr>
        </p:nvSpPr>
        <p:spPr>
          <a:xfrm rot="20565730">
            <a:off x="2308945" y="2836000"/>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5" name="Picture Placeholder 7"/>
          <p:cNvSpPr>
            <a:spLocks noGrp="1"/>
          </p:cNvSpPr>
          <p:nvPr>
            <p:ph type="pic" sz="quarter" idx="20" hasCustomPrompt="1"/>
          </p:nvPr>
        </p:nvSpPr>
        <p:spPr>
          <a:xfrm rot="976477">
            <a:off x="2633043" y="4267846"/>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6" name="Picture Placeholder 7"/>
          <p:cNvSpPr>
            <a:spLocks noGrp="1"/>
          </p:cNvSpPr>
          <p:nvPr>
            <p:ph type="pic" sz="quarter" idx="21" hasCustomPrompt="1"/>
          </p:nvPr>
        </p:nvSpPr>
        <p:spPr>
          <a:xfrm rot="20565730">
            <a:off x="5079375" y="4428341"/>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9528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pic">
    <p:spTree>
      <p:nvGrpSpPr>
        <p:cNvPr id="1" name=""/>
        <p:cNvGrpSpPr/>
        <p:nvPr/>
      </p:nvGrpSpPr>
      <p:grpSpPr>
        <a:xfrm>
          <a:off x="0" y="0"/>
          <a:ext cx="0" cy="0"/>
          <a:chOff x="0" y="0"/>
          <a:chExt cx="0" cy="0"/>
        </a:xfrm>
      </p:grpSpPr>
      <p:sp>
        <p:nvSpPr>
          <p:cNvPr id="20" name="Oval 1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2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4" name="Picture Placeholder 7"/>
          <p:cNvSpPr>
            <a:spLocks noGrp="1"/>
          </p:cNvSpPr>
          <p:nvPr>
            <p:ph type="pic" sz="quarter" idx="17" hasCustomPrompt="1"/>
          </p:nvPr>
        </p:nvSpPr>
        <p:spPr>
          <a:xfrm rot="1256599">
            <a:off x="6390818" y="4338049"/>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5" name="Picture Placeholder 7"/>
          <p:cNvSpPr>
            <a:spLocks noGrp="1"/>
          </p:cNvSpPr>
          <p:nvPr>
            <p:ph type="pic" sz="quarter" idx="18" hasCustomPrompt="1"/>
          </p:nvPr>
        </p:nvSpPr>
        <p:spPr>
          <a:xfrm rot="20565730">
            <a:off x="6456134" y="2561494"/>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6" name="Picture Placeholder 7"/>
          <p:cNvSpPr>
            <a:spLocks noGrp="1"/>
          </p:cNvSpPr>
          <p:nvPr>
            <p:ph type="pic" sz="quarter" idx="19" hasCustomPrompt="1"/>
          </p:nvPr>
        </p:nvSpPr>
        <p:spPr>
          <a:xfrm rot="20565730">
            <a:off x="1559386" y="2720159"/>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7" name="Picture Placeholder 7"/>
          <p:cNvSpPr>
            <a:spLocks noGrp="1"/>
          </p:cNvSpPr>
          <p:nvPr>
            <p:ph type="pic" sz="quarter" idx="20" hasCustomPrompt="1"/>
          </p:nvPr>
        </p:nvSpPr>
        <p:spPr>
          <a:xfrm rot="976477">
            <a:off x="1760231" y="4258309"/>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8" name="Picture Placeholder 7"/>
          <p:cNvSpPr>
            <a:spLocks noGrp="1"/>
          </p:cNvSpPr>
          <p:nvPr>
            <p:ph type="pic" sz="quarter" idx="21" hasCustomPrompt="1"/>
          </p:nvPr>
        </p:nvSpPr>
        <p:spPr>
          <a:xfrm rot="20565730">
            <a:off x="4195340" y="4310932"/>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29" name="Picture Placeholder 7"/>
          <p:cNvSpPr>
            <a:spLocks noGrp="1"/>
          </p:cNvSpPr>
          <p:nvPr>
            <p:ph type="pic" sz="quarter" idx="22" hasCustomPrompt="1"/>
          </p:nvPr>
        </p:nvSpPr>
        <p:spPr>
          <a:xfrm rot="976477">
            <a:off x="4007519" y="2550695"/>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30" name="Picture Placeholder 7"/>
          <p:cNvSpPr>
            <a:spLocks noGrp="1"/>
          </p:cNvSpPr>
          <p:nvPr>
            <p:ph type="pic" sz="quarter" idx="23" hasCustomPrompt="1"/>
          </p:nvPr>
        </p:nvSpPr>
        <p:spPr>
          <a:xfrm rot="761790">
            <a:off x="8458622" y="2826463"/>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
        <p:nvSpPr>
          <p:cNvPr id="31" name="Picture Placeholder 7"/>
          <p:cNvSpPr>
            <a:spLocks noGrp="1"/>
          </p:cNvSpPr>
          <p:nvPr>
            <p:ph type="pic" sz="quarter" idx="24" hasCustomPrompt="1"/>
          </p:nvPr>
        </p:nvSpPr>
        <p:spPr>
          <a:xfrm rot="21049868">
            <a:off x="8782719" y="4258309"/>
            <a:ext cx="1811381" cy="1360852"/>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05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81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2719C7-5D3F-409E-B91F-2CC009996F8C}"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2651974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_pic">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6"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0" name="Picture Placeholder 7"/>
          <p:cNvSpPr>
            <a:spLocks noGrp="1"/>
          </p:cNvSpPr>
          <p:nvPr>
            <p:ph type="pic" sz="quarter" idx="16" hasCustomPrompt="1"/>
          </p:nvPr>
        </p:nvSpPr>
        <p:spPr>
          <a:xfrm>
            <a:off x="829555" y="2363391"/>
            <a:ext cx="10532891" cy="2469824"/>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2105515" y="3919399"/>
            <a:ext cx="2340792" cy="1758590"/>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4899515" y="3919399"/>
            <a:ext cx="2340792" cy="1758590"/>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9" hasCustomPrompt="1"/>
          </p:nvPr>
        </p:nvSpPr>
        <p:spPr>
          <a:xfrm>
            <a:off x="7693515" y="3919399"/>
            <a:ext cx="2340792" cy="1758590"/>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0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86426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l_txt_ 1pic">
    <p:spTree>
      <p:nvGrpSpPr>
        <p:cNvPr id="1" name=""/>
        <p:cNvGrpSpPr/>
        <p:nvPr/>
      </p:nvGrpSpPr>
      <p:grpSpPr>
        <a:xfrm>
          <a:off x="0" y="0"/>
          <a:ext cx="0" cy="0"/>
          <a:chOff x="0" y="0"/>
          <a:chExt cx="0" cy="0"/>
        </a:xfrm>
      </p:grpSpPr>
      <p:sp>
        <p:nvSpPr>
          <p:cNvPr id="7" name="Oval 6"/>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8"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1"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9" name="Picture Placeholder 7"/>
          <p:cNvSpPr>
            <a:spLocks noGrp="1"/>
          </p:cNvSpPr>
          <p:nvPr>
            <p:ph type="pic" sz="quarter" idx="53" hasCustomPrompt="1"/>
          </p:nvPr>
        </p:nvSpPr>
        <p:spPr>
          <a:xfrm>
            <a:off x="6482080" y="2191063"/>
            <a:ext cx="4804157" cy="3818577"/>
          </a:xfrm>
          <a:prstGeom prst="rect">
            <a:avLst/>
          </a:prstGeom>
          <a:ln w="28575">
            <a:noFill/>
          </a:ln>
        </p:spPr>
        <p:txBody>
          <a:bodyPr wrap="none" tIns="0" bIns="1280160" anchor="b"/>
          <a:lstStyle>
            <a:lvl1pPr algn="ctr" rtl="0">
              <a:buNone/>
              <a:defRPr sz="18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5497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l_txt_ 2pic">
    <p:spTree>
      <p:nvGrpSpPr>
        <p:cNvPr id="1" name=""/>
        <p:cNvGrpSpPr/>
        <p:nvPr/>
      </p:nvGrpSpPr>
      <p:grpSpPr>
        <a:xfrm>
          <a:off x="0" y="0"/>
          <a:ext cx="0" cy="0"/>
          <a:chOff x="0" y="0"/>
          <a:chExt cx="0" cy="0"/>
        </a:xfrm>
      </p:grpSpPr>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9"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1"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2" name="Picture Placeholder 7"/>
          <p:cNvSpPr>
            <a:spLocks noGrp="1"/>
          </p:cNvSpPr>
          <p:nvPr>
            <p:ph type="pic" sz="quarter" idx="53" hasCustomPrompt="1"/>
          </p:nvPr>
        </p:nvSpPr>
        <p:spPr>
          <a:xfrm>
            <a:off x="6576061" y="2185983"/>
            <a:ext cx="4730496" cy="1801368"/>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4" hasCustomPrompt="1"/>
          </p:nvPr>
        </p:nvSpPr>
        <p:spPr>
          <a:xfrm>
            <a:off x="6576061" y="4200519"/>
            <a:ext cx="4730496" cy="1801368"/>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7891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l_txt_ 2pic">
    <p:spTree>
      <p:nvGrpSpPr>
        <p:cNvPr id="1" name=""/>
        <p:cNvGrpSpPr/>
        <p:nvPr/>
      </p:nvGrpSpPr>
      <p:grpSpPr>
        <a:xfrm>
          <a:off x="0" y="0"/>
          <a:ext cx="0" cy="0"/>
          <a:chOff x="0" y="0"/>
          <a:chExt cx="0" cy="0"/>
        </a:xfrm>
      </p:grpSpPr>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9"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6" name="Picture Placeholder 7"/>
          <p:cNvSpPr>
            <a:spLocks noGrp="1"/>
          </p:cNvSpPr>
          <p:nvPr>
            <p:ph type="pic" sz="quarter" idx="53" hasCustomPrompt="1"/>
          </p:nvPr>
        </p:nvSpPr>
        <p:spPr>
          <a:xfrm>
            <a:off x="6414387" y="4069623"/>
            <a:ext cx="4486656" cy="195681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54" hasCustomPrompt="1"/>
          </p:nvPr>
        </p:nvSpPr>
        <p:spPr>
          <a:xfrm>
            <a:off x="1290108" y="4069623"/>
            <a:ext cx="4486656" cy="195681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0361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l_txt_ 3pic">
    <p:spTree>
      <p:nvGrpSpPr>
        <p:cNvPr id="1" name=""/>
        <p:cNvGrpSpPr/>
        <p:nvPr/>
      </p:nvGrpSpPr>
      <p:grpSpPr>
        <a:xfrm>
          <a:off x="0" y="0"/>
          <a:ext cx="0" cy="0"/>
          <a:chOff x="0" y="0"/>
          <a:chExt cx="0" cy="0"/>
        </a:xfrm>
      </p:grpSpPr>
      <p:sp>
        <p:nvSpPr>
          <p:cNvPr id="9" name="Oval 8"/>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1"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8" name="Picture Placeholder 7"/>
          <p:cNvSpPr>
            <a:spLocks noGrp="1"/>
          </p:cNvSpPr>
          <p:nvPr>
            <p:ph type="pic" sz="quarter" idx="53" hasCustomPrompt="1"/>
          </p:nvPr>
        </p:nvSpPr>
        <p:spPr>
          <a:xfrm>
            <a:off x="644251" y="4184258"/>
            <a:ext cx="3547872"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54" hasCustomPrompt="1"/>
          </p:nvPr>
        </p:nvSpPr>
        <p:spPr>
          <a:xfrm>
            <a:off x="4318196" y="4184258"/>
            <a:ext cx="3547872"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55" hasCustomPrompt="1"/>
          </p:nvPr>
        </p:nvSpPr>
        <p:spPr>
          <a:xfrm>
            <a:off x="7992143" y="4184258"/>
            <a:ext cx="3547872" cy="1819656"/>
          </a:xfrm>
          <a:prstGeom prst="rect">
            <a:avLst/>
          </a:prstGeom>
          <a:ln w="28575">
            <a:noFill/>
          </a:ln>
        </p:spPr>
        <p:txBody>
          <a:bodyPr wrap="none" tIns="0" bIns="274320" anchor="b"/>
          <a:lstStyle>
            <a:lvl1pPr algn="ctr" rtl="0">
              <a:buNone/>
              <a:defRPr sz="18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362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sp>
        <p:nvSpPr>
          <p:cNvPr id="54" name="Oval 53"/>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55"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5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57"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58" name="Arc 57"/>
          <p:cNvSpPr/>
          <p:nvPr userDrawn="1"/>
        </p:nvSpPr>
        <p:spPr>
          <a:xfrm flipH="1">
            <a:off x="4635500" y="3028634"/>
            <a:ext cx="2921000" cy="2190754"/>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59" name="Arc 58"/>
          <p:cNvSpPr/>
          <p:nvPr userDrawn="1"/>
        </p:nvSpPr>
        <p:spPr>
          <a:xfrm flipH="1">
            <a:off x="4635500" y="3028634"/>
            <a:ext cx="2921000" cy="2190754"/>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66" name="Arc 65"/>
          <p:cNvSpPr/>
          <p:nvPr userDrawn="1"/>
        </p:nvSpPr>
        <p:spPr>
          <a:xfrm flipH="1">
            <a:off x="4635500" y="3028634"/>
            <a:ext cx="2921000" cy="2190754"/>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67" name="Arc 66"/>
          <p:cNvSpPr/>
          <p:nvPr userDrawn="1"/>
        </p:nvSpPr>
        <p:spPr>
          <a:xfrm flipH="1">
            <a:off x="4635500" y="3028634"/>
            <a:ext cx="2921000" cy="2190754"/>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68" name="Arc 67"/>
          <p:cNvSpPr/>
          <p:nvPr userDrawn="1"/>
        </p:nvSpPr>
        <p:spPr>
          <a:xfrm flipH="1">
            <a:off x="4635500" y="3028634"/>
            <a:ext cx="2921000" cy="2190754"/>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69" name="Arc 68"/>
          <p:cNvSpPr/>
          <p:nvPr userDrawn="1"/>
        </p:nvSpPr>
        <p:spPr>
          <a:xfrm flipH="1">
            <a:off x="4635500" y="3028634"/>
            <a:ext cx="2921000" cy="2190754"/>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70" name="Oval 7"/>
          <p:cNvSpPr>
            <a:spLocks noChangeArrowheads="1"/>
          </p:cNvSpPr>
          <p:nvPr userDrawn="1"/>
        </p:nvSpPr>
        <p:spPr bwMode="auto">
          <a:xfrm flipH="1">
            <a:off x="4872131" y="2929309"/>
            <a:ext cx="685997" cy="514498"/>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71" name="Oval 11"/>
          <p:cNvSpPr>
            <a:spLocks noChangeArrowheads="1"/>
          </p:cNvSpPr>
          <p:nvPr userDrawn="1"/>
        </p:nvSpPr>
        <p:spPr bwMode="auto">
          <a:xfrm flipH="1">
            <a:off x="4872131" y="4776579"/>
            <a:ext cx="685997" cy="512064"/>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72" name="Oval 12"/>
          <p:cNvSpPr>
            <a:spLocks noChangeArrowheads="1"/>
          </p:cNvSpPr>
          <p:nvPr userDrawn="1"/>
        </p:nvSpPr>
        <p:spPr bwMode="auto">
          <a:xfrm flipH="1">
            <a:off x="4238414" y="3852944"/>
            <a:ext cx="685997" cy="514498"/>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73" name="Oval 7"/>
          <p:cNvSpPr>
            <a:spLocks noChangeArrowheads="1"/>
          </p:cNvSpPr>
          <p:nvPr userDrawn="1"/>
        </p:nvSpPr>
        <p:spPr bwMode="auto">
          <a:xfrm>
            <a:off x="6633872" y="2929309"/>
            <a:ext cx="685995" cy="514498"/>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74" name="Oval 11"/>
          <p:cNvSpPr>
            <a:spLocks noChangeArrowheads="1"/>
          </p:cNvSpPr>
          <p:nvPr userDrawn="1"/>
        </p:nvSpPr>
        <p:spPr bwMode="auto">
          <a:xfrm>
            <a:off x="6633872" y="4776579"/>
            <a:ext cx="685995" cy="512064"/>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75" name="Oval 12"/>
          <p:cNvSpPr>
            <a:spLocks noChangeArrowheads="1"/>
          </p:cNvSpPr>
          <p:nvPr userDrawn="1"/>
        </p:nvSpPr>
        <p:spPr bwMode="auto">
          <a:xfrm>
            <a:off x="7267590" y="3852944"/>
            <a:ext cx="685995" cy="514498"/>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cxnSp>
        <p:nvCxnSpPr>
          <p:cNvPr id="76" name="Straight Connector 75"/>
          <p:cNvCxnSpPr/>
          <p:nvPr userDrawn="1"/>
        </p:nvCxnSpPr>
        <p:spPr>
          <a:xfrm rot="10800000">
            <a:off x="3624443" y="3186497"/>
            <a:ext cx="1219200"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rot="10800000">
            <a:off x="2709027" y="4109435"/>
            <a:ext cx="1499616"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rot="10800000">
            <a:off x="3624443" y="5032373"/>
            <a:ext cx="1219200"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Rounded Rectangle 78"/>
          <p:cNvSpPr/>
          <p:nvPr userDrawn="1"/>
        </p:nvSpPr>
        <p:spPr bwMode="auto">
          <a:xfrm>
            <a:off x="2019300" y="2282824"/>
            <a:ext cx="1803400" cy="314326"/>
          </a:xfrm>
          <a:prstGeom prst="roundRect">
            <a:avLst>
              <a:gd name="adj" fmla="val 50000"/>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80" name="Rounded Rectangle 79"/>
          <p:cNvSpPr/>
          <p:nvPr userDrawn="1"/>
        </p:nvSpPr>
        <p:spPr bwMode="auto">
          <a:xfrm>
            <a:off x="2019300" y="5629274"/>
            <a:ext cx="1803400" cy="314326"/>
          </a:xfrm>
          <a:prstGeom prst="roundRect">
            <a:avLst>
              <a:gd name="adj" fmla="val 50000"/>
            </a:avLst>
          </a:prstGeom>
          <a:solidFill>
            <a:schemeClr val="accent5"/>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81" name="Rounded Rectangle 80"/>
          <p:cNvSpPr/>
          <p:nvPr userDrawn="1"/>
        </p:nvSpPr>
        <p:spPr bwMode="auto">
          <a:xfrm rot="5400000">
            <a:off x="324470" y="3900803"/>
            <a:ext cx="1352550" cy="419101"/>
          </a:xfrm>
          <a:prstGeom prst="roundRect">
            <a:avLst>
              <a:gd name="adj" fmla="val 50000"/>
            </a:avLst>
          </a:prstGeom>
          <a:solidFill>
            <a:schemeClr val="accent3"/>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82" name="Text Placeholder 3"/>
          <p:cNvSpPr>
            <a:spLocks noGrp="1"/>
          </p:cNvSpPr>
          <p:nvPr>
            <p:ph type="body" sz="half" idx="35"/>
          </p:nvPr>
        </p:nvSpPr>
        <p:spPr>
          <a:xfrm>
            <a:off x="4952215" y="3841553"/>
            <a:ext cx="2287571" cy="859536"/>
          </a:xfrm>
          <a:prstGeom prst="rect">
            <a:avLst/>
          </a:prstGeom>
        </p:spPr>
        <p:txBody>
          <a:bodyPr wrap="square" lIns="0" tIns="0" rIns="0" bIns="0" anchor="t">
            <a:noAutofit/>
          </a:bodyPr>
          <a:lstStyle>
            <a:lvl1pPr marL="0" indent="0" algn="ctr">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83" name="Text Placeholder 3"/>
          <p:cNvSpPr>
            <a:spLocks noGrp="1"/>
          </p:cNvSpPr>
          <p:nvPr>
            <p:ph type="body" sz="half" idx="37"/>
          </p:nvPr>
        </p:nvSpPr>
        <p:spPr>
          <a:xfrm>
            <a:off x="5063067" y="3612169"/>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84" name="Text Placeholder 3"/>
          <p:cNvSpPr>
            <a:spLocks noGrp="1"/>
          </p:cNvSpPr>
          <p:nvPr>
            <p:ph type="body" sz="half" idx="38" hasCustomPrompt="1"/>
          </p:nvPr>
        </p:nvSpPr>
        <p:spPr>
          <a:xfrm>
            <a:off x="4952663" y="3039368"/>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sp>
        <p:nvSpPr>
          <p:cNvPr id="85" name="Text Placeholder 3"/>
          <p:cNvSpPr>
            <a:spLocks noGrp="1"/>
          </p:cNvSpPr>
          <p:nvPr>
            <p:ph type="body" sz="half" idx="39" hasCustomPrompt="1"/>
          </p:nvPr>
        </p:nvSpPr>
        <p:spPr>
          <a:xfrm>
            <a:off x="4318946" y="3963003"/>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sp>
        <p:nvSpPr>
          <p:cNvPr id="86" name="Text Placeholder 3"/>
          <p:cNvSpPr>
            <a:spLocks noGrp="1"/>
          </p:cNvSpPr>
          <p:nvPr>
            <p:ph type="body" sz="half" idx="40" hasCustomPrompt="1"/>
          </p:nvPr>
        </p:nvSpPr>
        <p:spPr>
          <a:xfrm>
            <a:off x="4952663" y="4885421"/>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sp>
        <p:nvSpPr>
          <p:cNvPr id="87" name="Text Placeholder 3"/>
          <p:cNvSpPr>
            <a:spLocks noGrp="1"/>
          </p:cNvSpPr>
          <p:nvPr>
            <p:ph type="body" sz="half" idx="41" hasCustomPrompt="1"/>
          </p:nvPr>
        </p:nvSpPr>
        <p:spPr>
          <a:xfrm>
            <a:off x="6714403" y="3039368"/>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sp>
        <p:nvSpPr>
          <p:cNvPr id="88" name="Text Placeholder 3"/>
          <p:cNvSpPr>
            <a:spLocks noGrp="1"/>
          </p:cNvSpPr>
          <p:nvPr>
            <p:ph type="body" sz="half" idx="42" hasCustomPrompt="1"/>
          </p:nvPr>
        </p:nvSpPr>
        <p:spPr>
          <a:xfrm>
            <a:off x="7348121" y="3963003"/>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sp>
        <p:nvSpPr>
          <p:cNvPr id="89" name="Text Placeholder 3"/>
          <p:cNvSpPr>
            <a:spLocks noGrp="1"/>
          </p:cNvSpPr>
          <p:nvPr>
            <p:ph type="body" sz="half" idx="43" hasCustomPrompt="1"/>
          </p:nvPr>
        </p:nvSpPr>
        <p:spPr>
          <a:xfrm>
            <a:off x="6714403" y="4885421"/>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sp>
        <p:nvSpPr>
          <p:cNvPr id="90" name="Text Placeholder 3"/>
          <p:cNvSpPr>
            <a:spLocks noGrp="1"/>
          </p:cNvSpPr>
          <p:nvPr>
            <p:ph type="body" sz="half" idx="44"/>
          </p:nvPr>
        </p:nvSpPr>
        <p:spPr>
          <a:xfrm>
            <a:off x="2082800" y="2343597"/>
            <a:ext cx="1676400" cy="192780"/>
          </a:xfrm>
          <a:prstGeom prst="rect">
            <a:avLst/>
          </a:prstGeom>
        </p:spPr>
        <p:txBody>
          <a:bodyPr wrap="squar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91" name="Text Placeholder 3"/>
          <p:cNvSpPr>
            <a:spLocks noGrp="1"/>
          </p:cNvSpPr>
          <p:nvPr>
            <p:ph type="body" sz="half" idx="45"/>
          </p:nvPr>
        </p:nvSpPr>
        <p:spPr>
          <a:xfrm>
            <a:off x="2082800" y="5690047"/>
            <a:ext cx="1676400" cy="192780"/>
          </a:xfrm>
          <a:prstGeom prst="rect">
            <a:avLst/>
          </a:prstGeom>
        </p:spPr>
        <p:txBody>
          <a:bodyPr wrap="squar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92" name="Text Placeholder 3"/>
          <p:cNvSpPr>
            <a:spLocks noGrp="1"/>
          </p:cNvSpPr>
          <p:nvPr>
            <p:ph type="body" sz="half" idx="46"/>
          </p:nvPr>
        </p:nvSpPr>
        <p:spPr>
          <a:xfrm rot="16200000">
            <a:off x="372097" y="3981834"/>
            <a:ext cx="1257300" cy="257040"/>
          </a:xfrm>
          <a:prstGeom prst="rect">
            <a:avLst/>
          </a:prstGeom>
        </p:spPr>
        <p:txBody>
          <a:bodyPr wrap="squar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cxnSp>
        <p:nvCxnSpPr>
          <p:cNvPr id="93" name="Straight Connector 92"/>
          <p:cNvCxnSpPr/>
          <p:nvPr userDrawn="1"/>
        </p:nvCxnSpPr>
        <p:spPr>
          <a:xfrm rot="10800000">
            <a:off x="7308848" y="3186497"/>
            <a:ext cx="1219200"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rot="10800000">
            <a:off x="7942580" y="4109435"/>
            <a:ext cx="1499616"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rot="10800000">
            <a:off x="7315197" y="5032373"/>
            <a:ext cx="1219200"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Rounded Rectangle 95"/>
          <p:cNvSpPr/>
          <p:nvPr userDrawn="1"/>
        </p:nvSpPr>
        <p:spPr bwMode="auto">
          <a:xfrm>
            <a:off x="8356600" y="2282824"/>
            <a:ext cx="1803400" cy="314326"/>
          </a:xfrm>
          <a:prstGeom prst="roundRect">
            <a:avLst>
              <a:gd name="adj" fmla="val 50000"/>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97" name="Rounded Rectangle 96"/>
          <p:cNvSpPr/>
          <p:nvPr userDrawn="1"/>
        </p:nvSpPr>
        <p:spPr bwMode="auto">
          <a:xfrm>
            <a:off x="8356600" y="5629274"/>
            <a:ext cx="1803400" cy="314326"/>
          </a:xfrm>
          <a:prstGeom prst="roundRect">
            <a:avLst>
              <a:gd name="adj" fmla="val 50000"/>
            </a:avLst>
          </a:prstGeom>
          <a:solidFill>
            <a:schemeClr val="accent6"/>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98" name="Rounded Rectangle 97"/>
          <p:cNvSpPr/>
          <p:nvPr userDrawn="1"/>
        </p:nvSpPr>
        <p:spPr bwMode="auto">
          <a:xfrm rot="5400000">
            <a:off x="10507229" y="3900803"/>
            <a:ext cx="1352550" cy="419101"/>
          </a:xfrm>
          <a:prstGeom prst="roundRect">
            <a:avLst>
              <a:gd name="adj" fmla="val 50000"/>
            </a:avLst>
          </a:prstGeom>
          <a:solidFill>
            <a:schemeClr val="accent4"/>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99" name="Text Placeholder 3"/>
          <p:cNvSpPr>
            <a:spLocks noGrp="1"/>
          </p:cNvSpPr>
          <p:nvPr>
            <p:ph type="body" sz="half" idx="47"/>
          </p:nvPr>
        </p:nvSpPr>
        <p:spPr>
          <a:xfrm>
            <a:off x="8420100" y="2343597"/>
            <a:ext cx="1676400" cy="192780"/>
          </a:xfrm>
          <a:prstGeom prst="rect">
            <a:avLst/>
          </a:prstGeom>
        </p:spPr>
        <p:txBody>
          <a:bodyPr wrap="squar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00" name="Text Placeholder 3"/>
          <p:cNvSpPr>
            <a:spLocks noGrp="1"/>
          </p:cNvSpPr>
          <p:nvPr>
            <p:ph type="body" sz="half" idx="48"/>
          </p:nvPr>
        </p:nvSpPr>
        <p:spPr>
          <a:xfrm>
            <a:off x="8420100" y="5690047"/>
            <a:ext cx="1676400" cy="192780"/>
          </a:xfrm>
          <a:prstGeom prst="rect">
            <a:avLst/>
          </a:prstGeom>
        </p:spPr>
        <p:txBody>
          <a:bodyPr wrap="squar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01" name="Text Placeholder 3"/>
          <p:cNvSpPr>
            <a:spLocks noGrp="1"/>
          </p:cNvSpPr>
          <p:nvPr>
            <p:ph type="body" sz="half" idx="49"/>
          </p:nvPr>
        </p:nvSpPr>
        <p:spPr>
          <a:xfrm rot="5400000">
            <a:off x="10554855" y="3981834"/>
            <a:ext cx="1257300" cy="257040"/>
          </a:xfrm>
          <a:prstGeom prst="rect">
            <a:avLst/>
          </a:prstGeom>
        </p:spPr>
        <p:txBody>
          <a:bodyPr wrap="squar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02" name="Picture Placeholder 7"/>
          <p:cNvSpPr>
            <a:spLocks noGrp="1"/>
          </p:cNvSpPr>
          <p:nvPr>
            <p:ph type="pic" sz="quarter" idx="50" hasCustomPrompt="1"/>
          </p:nvPr>
        </p:nvSpPr>
        <p:spPr>
          <a:xfrm>
            <a:off x="2197096" y="2643188"/>
            <a:ext cx="1450848" cy="1088136"/>
          </a:xfrm>
          <a:prstGeom prst="ellipse">
            <a:avLst/>
          </a:prstGeom>
          <a:ln w="28575">
            <a:solidFill>
              <a:schemeClr val="accent1"/>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
        <p:nvSpPr>
          <p:cNvPr id="103" name="Picture Placeholder 7"/>
          <p:cNvSpPr>
            <a:spLocks noGrp="1"/>
          </p:cNvSpPr>
          <p:nvPr>
            <p:ph type="pic" sz="quarter" idx="51" hasCustomPrompt="1"/>
          </p:nvPr>
        </p:nvSpPr>
        <p:spPr>
          <a:xfrm>
            <a:off x="1269997" y="3567112"/>
            <a:ext cx="1450848" cy="1088136"/>
          </a:xfrm>
          <a:prstGeom prst="ellipse">
            <a:avLst/>
          </a:prstGeom>
          <a:ln w="28575">
            <a:solidFill>
              <a:schemeClr val="accent3"/>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
        <p:nvSpPr>
          <p:cNvPr id="104" name="Picture Placeholder 7"/>
          <p:cNvSpPr>
            <a:spLocks noGrp="1"/>
          </p:cNvSpPr>
          <p:nvPr>
            <p:ph type="pic" sz="quarter" idx="52" hasCustomPrompt="1"/>
          </p:nvPr>
        </p:nvSpPr>
        <p:spPr>
          <a:xfrm>
            <a:off x="2197101" y="4491040"/>
            <a:ext cx="1450848" cy="1088136"/>
          </a:xfrm>
          <a:prstGeom prst="ellipse">
            <a:avLst/>
          </a:prstGeom>
          <a:ln w="28575">
            <a:solidFill>
              <a:schemeClr val="accent5"/>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
        <p:nvSpPr>
          <p:cNvPr id="105" name="Picture Placeholder 7"/>
          <p:cNvSpPr>
            <a:spLocks noGrp="1"/>
          </p:cNvSpPr>
          <p:nvPr>
            <p:ph type="pic" sz="quarter" idx="53" hasCustomPrompt="1"/>
          </p:nvPr>
        </p:nvSpPr>
        <p:spPr>
          <a:xfrm>
            <a:off x="8534395" y="2643188"/>
            <a:ext cx="1450848" cy="1088136"/>
          </a:xfrm>
          <a:prstGeom prst="ellipse">
            <a:avLst/>
          </a:prstGeom>
          <a:ln w="28575">
            <a:solidFill>
              <a:schemeClr val="accent2"/>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
        <p:nvSpPr>
          <p:cNvPr id="106" name="Picture Placeholder 7"/>
          <p:cNvSpPr>
            <a:spLocks noGrp="1"/>
          </p:cNvSpPr>
          <p:nvPr>
            <p:ph type="pic" sz="quarter" idx="54" hasCustomPrompt="1"/>
          </p:nvPr>
        </p:nvSpPr>
        <p:spPr>
          <a:xfrm>
            <a:off x="9455151" y="3567112"/>
            <a:ext cx="1450848" cy="1088136"/>
          </a:xfrm>
          <a:prstGeom prst="ellipse">
            <a:avLst/>
          </a:prstGeom>
          <a:ln w="28575">
            <a:solidFill>
              <a:schemeClr val="accent4"/>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
        <p:nvSpPr>
          <p:cNvPr id="107" name="Picture Placeholder 7"/>
          <p:cNvSpPr>
            <a:spLocks noGrp="1"/>
          </p:cNvSpPr>
          <p:nvPr>
            <p:ph type="pic" sz="quarter" idx="55" hasCustomPrompt="1"/>
          </p:nvPr>
        </p:nvSpPr>
        <p:spPr>
          <a:xfrm>
            <a:off x="8534400" y="4491040"/>
            <a:ext cx="1450848" cy="1088136"/>
          </a:xfrm>
          <a:prstGeom prst="ellipse">
            <a:avLst/>
          </a:prstGeom>
          <a:ln w="28575">
            <a:solidFill>
              <a:schemeClr val="accent6"/>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Tree>
    <p:extLst>
      <p:ext uri="{BB962C8B-B14F-4D97-AF65-F5344CB8AC3E}">
        <p14:creationId xmlns:p14="http://schemas.microsoft.com/office/powerpoint/2010/main" val="13671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4">
                                            <p:txEl>
                                              <p:pRg st="0" end="0"/>
                                            </p:txEl>
                                          </p:spTgt>
                                        </p:tgtEl>
                                        <p:attrNameLst>
                                          <p:attrName>style.visibility</p:attrName>
                                        </p:attrNameLst>
                                      </p:cBhvr>
                                      <p:to>
                                        <p:strVal val="visible"/>
                                      </p:to>
                                    </p:set>
                                    <p:animEffect transition="in" filter="fade">
                                      <p:cBhvr>
                                        <p:cTn id="11" dur="500"/>
                                        <p:tgtEl>
                                          <p:spTgt spid="84">
                                            <p:txEl>
                                              <p:pRg st="0" end="0"/>
                                            </p:txEl>
                                          </p:spTgt>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90">
                                            <p:txEl>
                                              <p:pRg st="0" end="0"/>
                                            </p:txEl>
                                          </p:spTgt>
                                        </p:tgtEl>
                                        <p:attrNameLst>
                                          <p:attrName>style.visibility</p:attrName>
                                        </p:attrNameLst>
                                      </p:cBhvr>
                                      <p:to>
                                        <p:strVal val="visible"/>
                                      </p:to>
                                    </p:set>
                                    <p:animEffect transition="in" filter="fade">
                                      <p:cBhvr>
                                        <p:cTn id="27" dur="500"/>
                                        <p:tgtEl>
                                          <p:spTgt spid="90">
                                            <p:txEl>
                                              <p:pRg st="0" end="0"/>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p:cTn id="35" dur="500" fill="hold"/>
                                        <p:tgtEl>
                                          <p:spTgt spid="73"/>
                                        </p:tgtEl>
                                        <p:attrNameLst>
                                          <p:attrName>ppt_w</p:attrName>
                                        </p:attrNameLst>
                                      </p:cBhvr>
                                      <p:tavLst>
                                        <p:tav tm="0">
                                          <p:val>
                                            <p:fltVal val="0"/>
                                          </p:val>
                                        </p:tav>
                                        <p:tav tm="100000">
                                          <p:val>
                                            <p:strVal val="#ppt_w"/>
                                          </p:val>
                                        </p:tav>
                                      </p:tavLst>
                                    </p:anim>
                                    <p:anim calcmode="lin" valueType="num">
                                      <p:cBhvr>
                                        <p:cTn id="36" dur="500" fill="hold"/>
                                        <p:tgtEl>
                                          <p:spTgt spid="73"/>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87">
                                            <p:txEl>
                                              <p:pRg st="0" end="0"/>
                                            </p:txEl>
                                          </p:spTgt>
                                        </p:tgtEl>
                                        <p:attrNameLst>
                                          <p:attrName>style.visibility</p:attrName>
                                        </p:attrNameLst>
                                      </p:cBhvr>
                                      <p:to>
                                        <p:strVal val="visible"/>
                                      </p:to>
                                    </p:set>
                                    <p:animEffect transition="in" filter="fade">
                                      <p:cBhvr>
                                        <p:cTn id="39" dur="500"/>
                                        <p:tgtEl>
                                          <p:spTgt spid="87">
                                            <p:txEl>
                                              <p:pRg st="0" end="0"/>
                                            </p:txEl>
                                          </p:spTgt>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500"/>
                                        <p:tgtEl>
                                          <p:spTgt spid="93"/>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p:cTn id="46" dur="500" fill="hold"/>
                                        <p:tgtEl>
                                          <p:spTgt spid="105"/>
                                        </p:tgtEl>
                                        <p:attrNameLst>
                                          <p:attrName>ppt_w</p:attrName>
                                        </p:attrNameLst>
                                      </p:cBhvr>
                                      <p:tavLst>
                                        <p:tav tm="0">
                                          <p:val>
                                            <p:fltVal val="0"/>
                                          </p:val>
                                        </p:tav>
                                        <p:tav tm="100000">
                                          <p:val>
                                            <p:strVal val="#ppt_w"/>
                                          </p:val>
                                        </p:tav>
                                      </p:tavLst>
                                    </p:anim>
                                    <p:anim calcmode="lin" valueType="num">
                                      <p:cBhvr>
                                        <p:cTn id="47" dur="500" fill="hold"/>
                                        <p:tgtEl>
                                          <p:spTgt spid="105"/>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500" fill="hold"/>
                                        <p:tgtEl>
                                          <p:spTgt spid="96"/>
                                        </p:tgtEl>
                                        <p:attrNameLst>
                                          <p:attrName>ppt_w</p:attrName>
                                        </p:attrNameLst>
                                      </p:cBhvr>
                                      <p:tavLst>
                                        <p:tav tm="0">
                                          <p:val>
                                            <p:fltVal val="0"/>
                                          </p:val>
                                        </p:tav>
                                        <p:tav tm="100000">
                                          <p:val>
                                            <p:strVal val="#ppt_w"/>
                                          </p:val>
                                        </p:tav>
                                      </p:tavLst>
                                    </p:anim>
                                    <p:anim calcmode="lin" valueType="num">
                                      <p:cBhvr>
                                        <p:cTn id="52" dur="500" fill="hold"/>
                                        <p:tgtEl>
                                          <p:spTgt spid="96"/>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99">
                                            <p:txEl>
                                              <p:pRg st="0" end="0"/>
                                            </p:txEl>
                                          </p:spTgt>
                                        </p:tgtEl>
                                        <p:attrNameLst>
                                          <p:attrName>style.visibility</p:attrName>
                                        </p:attrNameLst>
                                      </p:cBhvr>
                                      <p:to>
                                        <p:strVal val="visible"/>
                                      </p:to>
                                    </p:set>
                                    <p:animEffect transition="in" filter="fade">
                                      <p:cBhvr>
                                        <p:cTn id="55" dur="500"/>
                                        <p:tgtEl>
                                          <p:spTgt spid="99">
                                            <p:txEl>
                                              <p:pRg st="0" end="0"/>
                                            </p:txEl>
                                          </p:spTgt>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up)">
                                      <p:cBhvr>
                                        <p:cTn id="59" dur="500"/>
                                        <p:tgtEl>
                                          <p:spTgt spid="67"/>
                                        </p:tgtEl>
                                      </p:cBhvr>
                                    </p:animEffect>
                                  </p:childTnLst>
                                </p:cTn>
                              </p:par>
                            </p:childTnLst>
                          </p:cTn>
                        </p:par>
                        <p:par>
                          <p:cTn id="60" fill="hold">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85">
                                            <p:txEl>
                                              <p:pRg st="0" end="0"/>
                                            </p:txEl>
                                          </p:spTgt>
                                        </p:tgtEl>
                                        <p:attrNameLst>
                                          <p:attrName>style.visibility</p:attrName>
                                        </p:attrNameLst>
                                      </p:cBhvr>
                                      <p:to>
                                        <p:strVal val="visible"/>
                                      </p:to>
                                    </p:set>
                                    <p:animEffect transition="in" filter="fade">
                                      <p:cBhvr>
                                        <p:cTn id="67" dur="500"/>
                                        <p:tgtEl>
                                          <p:spTgt spid="85">
                                            <p:txEl>
                                              <p:pRg st="0" end="0"/>
                                            </p:txEl>
                                          </p:spTgt>
                                        </p:tgtEl>
                                      </p:cBhvr>
                                    </p:animEffect>
                                  </p:childTnLst>
                                </p:cTn>
                              </p:par>
                            </p:childTnLst>
                          </p:cTn>
                        </p:par>
                        <p:par>
                          <p:cTn id="68" fill="hold">
                            <p:stCondLst>
                              <p:cond delay="4500"/>
                            </p:stCondLst>
                            <p:childTnLst>
                              <p:par>
                                <p:cTn id="69" presetID="22" presetClass="entr" presetSubtype="2"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right)">
                                      <p:cBhvr>
                                        <p:cTn id="71" dur="500"/>
                                        <p:tgtEl>
                                          <p:spTgt spid="77"/>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103"/>
                                        </p:tgtEl>
                                        <p:attrNameLst>
                                          <p:attrName>style.visibility</p:attrName>
                                        </p:attrNameLst>
                                      </p:cBhvr>
                                      <p:to>
                                        <p:strVal val="visible"/>
                                      </p:to>
                                    </p:set>
                                    <p:anim calcmode="lin" valueType="num">
                                      <p:cBhvr>
                                        <p:cTn id="74" dur="500" fill="hold"/>
                                        <p:tgtEl>
                                          <p:spTgt spid="103"/>
                                        </p:tgtEl>
                                        <p:attrNameLst>
                                          <p:attrName>ppt_w</p:attrName>
                                        </p:attrNameLst>
                                      </p:cBhvr>
                                      <p:tavLst>
                                        <p:tav tm="0">
                                          <p:val>
                                            <p:fltVal val="0"/>
                                          </p:val>
                                        </p:tav>
                                        <p:tav tm="100000">
                                          <p:val>
                                            <p:strVal val="#ppt_w"/>
                                          </p:val>
                                        </p:tav>
                                      </p:tavLst>
                                    </p:anim>
                                    <p:anim calcmode="lin" valueType="num">
                                      <p:cBhvr>
                                        <p:cTn id="75" dur="500" fill="hold"/>
                                        <p:tgtEl>
                                          <p:spTgt spid="103"/>
                                        </p:tgtEl>
                                        <p:attrNameLst>
                                          <p:attrName>ppt_h</p:attrName>
                                        </p:attrNameLst>
                                      </p:cBhvr>
                                      <p:tavLst>
                                        <p:tav tm="0">
                                          <p:val>
                                            <p:fltVal val="0"/>
                                          </p:val>
                                        </p:tav>
                                        <p:tav tm="100000">
                                          <p:val>
                                            <p:strVal val="#ppt_h"/>
                                          </p:val>
                                        </p:tav>
                                      </p:tavLst>
                                    </p:anim>
                                  </p:childTnLst>
                                </p:cTn>
                              </p:par>
                            </p:childTnLst>
                          </p:cTn>
                        </p:par>
                        <p:par>
                          <p:cTn id="76" fill="hold">
                            <p:stCondLst>
                              <p:cond delay="5000"/>
                            </p:stCondLst>
                            <p:childTnLst>
                              <p:par>
                                <p:cTn id="77" presetID="23" presetClass="entr" presetSubtype="16"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p:cTn id="79" dur="500" fill="hold"/>
                                        <p:tgtEl>
                                          <p:spTgt spid="81"/>
                                        </p:tgtEl>
                                        <p:attrNameLst>
                                          <p:attrName>ppt_w</p:attrName>
                                        </p:attrNameLst>
                                      </p:cBhvr>
                                      <p:tavLst>
                                        <p:tav tm="0">
                                          <p:val>
                                            <p:fltVal val="0"/>
                                          </p:val>
                                        </p:tav>
                                        <p:tav tm="100000">
                                          <p:val>
                                            <p:strVal val="#ppt_w"/>
                                          </p:val>
                                        </p:tav>
                                      </p:tavLst>
                                    </p:anim>
                                    <p:anim calcmode="lin" valueType="num">
                                      <p:cBhvr>
                                        <p:cTn id="80" dur="500" fill="hold"/>
                                        <p:tgtEl>
                                          <p:spTgt spid="81"/>
                                        </p:tgtEl>
                                        <p:attrNameLst>
                                          <p:attrName>ppt_h</p:attrName>
                                        </p:attrNameLst>
                                      </p:cBhvr>
                                      <p:tavLst>
                                        <p:tav tm="0">
                                          <p:val>
                                            <p:fltVal val="0"/>
                                          </p:val>
                                        </p:tav>
                                        <p:tav tm="100000">
                                          <p:val>
                                            <p:strVal val="#ppt_h"/>
                                          </p:val>
                                        </p:tav>
                                      </p:tavLst>
                                    </p:anim>
                                  </p:childTnLst>
                                </p:cTn>
                              </p:par>
                              <p:par>
                                <p:cTn id="81" presetID="10" presetClass="entr" presetSubtype="0" fill="hold" grpId="0" nodeType="withEffect" nodePh="1">
                                  <p:stCondLst>
                                    <p:cond delay="0"/>
                                  </p:stCondLst>
                                  <p:endCondLst>
                                    <p:cond evt="begin" delay="0">
                                      <p:tn val="81"/>
                                    </p:cond>
                                  </p:endCondLst>
                                  <p:childTnLst>
                                    <p:set>
                                      <p:cBhvr>
                                        <p:cTn id="82" dur="1" fill="hold">
                                          <p:stCondLst>
                                            <p:cond delay="0"/>
                                          </p:stCondLst>
                                        </p:cTn>
                                        <p:tgtEl>
                                          <p:spTgt spid="92">
                                            <p:txEl>
                                              <p:pRg st="0" end="0"/>
                                            </p:txEl>
                                          </p:spTgt>
                                        </p:tgtEl>
                                        <p:attrNameLst>
                                          <p:attrName>style.visibility</p:attrName>
                                        </p:attrNameLst>
                                      </p:cBhvr>
                                      <p:to>
                                        <p:strVal val="visible"/>
                                      </p:to>
                                    </p:set>
                                    <p:animEffect transition="in" filter="fade">
                                      <p:cBhvr>
                                        <p:cTn id="83" dur="500"/>
                                        <p:tgtEl>
                                          <p:spTgt spid="92">
                                            <p:txEl>
                                              <p:pRg st="0" end="0"/>
                                            </p:txEl>
                                          </p:spTgt>
                                        </p:tgtEl>
                                      </p:cBhvr>
                                    </p:animEffect>
                                  </p:childTnLst>
                                </p:cTn>
                              </p:par>
                            </p:childTnLst>
                          </p:cTn>
                        </p:par>
                        <p:par>
                          <p:cTn id="84" fill="hold">
                            <p:stCondLst>
                              <p:cond delay="5500"/>
                            </p:stCondLst>
                            <p:childTnLst>
                              <p:par>
                                <p:cTn id="85" presetID="22" presetClass="entr" presetSubtype="1"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up)">
                                      <p:cBhvr>
                                        <p:cTn id="87" dur="500"/>
                                        <p:tgtEl>
                                          <p:spTgt spid="69"/>
                                        </p:tgtEl>
                                      </p:cBhvr>
                                    </p:animEffect>
                                  </p:childTnLst>
                                </p:cTn>
                              </p:par>
                            </p:childTnLst>
                          </p:cTn>
                        </p:par>
                        <p:par>
                          <p:cTn id="88" fill="hold">
                            <p:stCondLst>
                              <p:cond delay="6000"/>
                            </p:stCondLst>
                            <p:childTnLst>
                              <p:par>
                                <p:cTn id="89" presetID="23" presetClass="entr" presetSubtype="16"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 calcmode="lin" valueType="num">
                                      <p:cBhvr>
                                        <p:cTn id="91" dur="500" fill="hold"/>
                                        <p:tgtEl>
                                          <p:spTgt spid="75"/>
                                        </p:tgtEl>
                                        <p:attrNameLst>
                                          <p:attrName>ppt_w</p:attrName>
                                        </p:attrNameLst>
                                      </p:cBhvr>
                                      <p:tavLst>
                                        <p:tav tm="0">
                                          <p:val>
                                            <p:fltVal val="0"/>
                                          </p:val>
                                        </p:tav>
                                        <p:tav tm="100000">
                                          <p:val>
                                            <p:strVal val="#ppt_w"/>
                                          </p:val>
                                        </p:tav>
                                      </p:tavLst>
                                    </p:anim>
                                    <p:anim calcmode="lin" valueType="num">
                                      <p:cBhvr>
                                        <p:cTn id="92" dur="500" fill="hold"/>
                                        <p:tgtEl>
                                          <p:spTgt spid="75"/>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88">
                                            <p:txEl>
                                              <p:pRg st="0" end="0"/>
                                            </p:txEl>
                                          </p:spTgt>
                                        </p:tgtEl>
                                        <p:attrNameLst>
                                          <p:attrName>style.visibility</p:attrName>
                                        </p:attrNameLst>
                                      </p:cBhvr>
                                      <p:to>
                                        <p:strVal val="visible"/>
                                      </p:to>
                                    </p:set>
                                    <p:animEffect transition="in" filter="fade">
                                      <p:cBhvr>
                                        <p:cTn id="95" dur="500"/>
                                        <p:tgtEl>
                                          <p:spTgt spid="88">
                                            <p:txEl>
                                              <p:pRg st="0" end="0"/>
                                            </p:txEl>
                                          </p:spTgt>
                                        </p:tgtEl>
                                      </p:cBhvr>
                                    </p:animEffect>
                                  </p:childTnLst>
                                </p:cTn>
                              </p:par>
                            </p:childTnLst>
                          </p:cTn>
                        </p:par>
                        <p:par>
                          <p:cTn id="96" fill="hold">
                            <p:stCondLst>
                              <p:cond delay="6500"/>
                            </p:stCondLst>
                            <p:childTnLst>
                              <p:par>
                                <p:cTn id="97" presetID="22" presetClass="entr" presetSubtype="8" fill="hold" nodeType="after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wipe(left)">
                                      <p:cBhvr>
                                        <p:cTn id="99" dur="500"/>
                                        <p:tgtEl>
                                          <p:spTgt spid="94"/>
                                        </p:tgtEl>
                                      </p:cBhvr>
                                    </p:animEffect>
                                  </p:childTnLst>
                                </p:cTn>
                              </p:par>
                              <p:par>
                                <p:cTn id="100" presetID="23" presetClass="entr" presetSubtype="16" fill="hold" grpId="0" nodeType="withEffect">
                                  <p:stCondLst>
                                    <p:cond delay="0"/>
                                  </p:stCondLst>
                                  <p:childTnLst>
                                    <p:set>
                                      <p:cBhvr>
                                        <p:cTn id="101" dur="1" fill="hold">
                                          <p:stCondLst>
                                            <p:cond delay="0"/>
                                          </p:stCondLst>
                                        </p:cTn>
                                        <p:tgtEl>
                                          <p:spTgt spid="106"/>
                                        </p:tgtEl>
                                        <p:attrNameLst>
                                          <p:attrName>style.visibility</p:attrName>
                                        </p:attrNameLst>
                                      </p:cBhvr>
                                      <p:to>
                                        <p:strVal val="visible"/>
                                      </p:to>
                                    </p:set>
                                    <p:anim calcmode="lin" valueType="num">
                                      <p:cBhvr>
                                        <p:cTn id="102" dur="500" fill="hold"/>
                                        <p:tgtEl>
                                          <p:spTgt spid="106"/>
                                        </p:tgtEl>
                                        <p:attrNameLst>
                                          <p:attrName>ppt_w</p:attrName>
                                        </p:attrNameLst>
                                      </p:cBhvr>
                                      <p:tavLst>
                                        <p:tav tm="0">
                                          <p:val>
                                            <p:fltVal val="0"/>
                                          </p:val>
                                        </p:tav>
                                        <p:tav tm="100000">
                                          <p:val>
                                            <p:strVal val="#ppt_w"/>
                                          </p:val>
                                        </p:tav>
                                      </p:tavLst>
                                    </p:anim>
                                    <p:anim calcmode="lin" valueType="num">
                                      <p:cBhvr>
                                        <p:cTn id="103" dur="500" fill="hold"/>
                                        <p:tgtEl>
                                          <p:spTgt spid="106"/>
                                        </p:tgtEl>
                                        <p:attrNameLst>
                                          <p:attrName>ppt_h</p:attrName>
                                        </p:attrNameLst>
                                      </p:cBhvr>
                                      <p:tavLst>
                                        <p:tav tm="0">
                                          <p:val>
                                            <p:fltVal val="0"/>
                                          </p:val>
                                        </p:tav>
                                        <p:tav tm="100000">
                                          <p:val>
                                            <p:strVal val="#ppt_h"/>
                                          </p:val>
                                        </p:tav>
                                      </p:tavLst>
                                    </p:anim>
                                  </p:childTnLst>
                                </p:cTn>
                              </p:par>
                            </p:childTnLst>
                          </p:cTn>
                        </p:par>
                        <p:par>
                          <p:cTn id="104" fill="hold">
                            <p:stCondLst>
                              <p:cond delay="7000"/>
                            </p:stCondLst>
                            <p:childTnLst>
                              <p:par>
                                <p:cTn id="105" presetID="23" presetClass="entr" presetSubtype="16" fill="hold" grpId="0" nodeType="afterEffect">
                                  <p:stCondLst>
                                    <p:cond delay="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nodePh="1">
                                  <p:stCondLst>
                                    <p:cond delay="0"/>
                                  </p:stCondLst>
                                  <p:endCondLst>
                                    <p:cond evt="begin" delay="0">
                                      <p:tn val="109"/>
                                    </p:cond>
                                  </p:endCondLst>
                                  <p:childTnLst>
                                    <p:set>
                                      <p:cBhvr>
                                        <p:cTn id="110" dur="1" fill="hold">
                                          <p:stCondLst>
                                            <p:cond delay="0"/>
                                          </p:stCondLst>
                                        </p:cTn>
                                        <p:tgtEl>
                                          <p:spTgt spid="101">
                                            <p:txEl>
                                              <p:pRg st="0" end="0"/>
                                            </p:txEl>
                                          </p:spTgt>
                                        </p:tgtEl>
                                        <p:attrNameLst>
                                          <p:attrName>style.visibility</p:attrName>
                                        </p:attrNameLst>
                                      </p:cBhvr>
                                      <p:to>
                                        <p:strVal val="visible"/>
                                      </p:to>
                                    </p:set>
                                    <p:animEffect transition="in" filter="fade">
                                      <p:cBhvr>
                                        <p:cTn id="111" dur="500"/>
                                        <p:tgtEl>
                                          <p:spTgt spid="101">
                                            <p:txEl>
                                              <p:pRg st="0" end="0"/>
                                            </p:txEl>
                                          </p:spTgt>
                                        </p:tgtEl>
                                      </p:cBhvr>
                                    </p:animEffect>
                                  </p:childTnLst>
                                </p:cTn>
                              </p:par>
                            </p:childTnLst>
                          </p:cTn>
                        </p:par>
                        <p:par>
                          <p:cTn id="112" fill="hold">
                            <p:stCondLst>
                              <p:cond delay="7500"/>
                            </p:stCondLst>
                            <p:childTnLst>
                              <p:par>
                                <p:cTn id="113" presetID="22" presetClass="entr" presetSubtype="1"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up)">
                                      <p:cBhvr>
                                        <p:cTn id="115" dur="500"/>
                                        <p:tgtEl>
                                          <p:spTgt spid="66"/>
                                        </p:tgtEl>
                                      </p:cBhvr>
                                    </p:animEffect>
                                  </p:childTnLst>
                                </p:cTn>
                              </p:par>
                            </p:childTnLst>
                          </p:cTn>
                        </p:par>
                        <p:par>
                          <p:cTn id="116" fill="hold">
                            <p:stCondLst>
                              <p:cond delay="8000"/>
                            </p:stCondLst>
                            <p:childTnLst>
                              <p:par>
                                <p:cTn id="117" presetID="23" presetClass="entr" presetSubtype="16"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 calcmode="lin" valueType="num">
                                      <p:cBhvr>
                                        <p:cTn id="119" dur="500" fill="hold"/>
                                        <p:tgtEl>
                                          <p:spTgt spid="71"/>
                                        </p:tgtEl>
                                        <p:attrNameLst>
                                          <p:attrName>ppt_w</p:attrName>
                                        </p:attrNameLst>
                                      </p:cBhvr>
                                      <p:tavLst>
                                        <p:tav tm="0">
                                          <p:val>
                                            <p:fltVal val="0"/>
                                          </p:val>
                                        </p:tav>
                                        <p:tav tm="100000">
                                          <p:val>
                                            <p:strVal val="#ppt_w"/>
                                          </p:val>
                                        </p:tav>
                                      </p:tavLst>
                                    </p:anim>
                                    <p:anim calcmode="lin" valueType="num">
                                      <p:cBhvr>
                                        <p:cTn id="120" dur="500" fill="hold"/>
                                        <p:tgtEl>
                                          <p:spTgt spid="71"/>
                                        </p:tgtEl>
                                        <p:attrNameLst>
                                          <p:attrName>ppt_h</p:attrName>
                                        </p:attrNameLst>
                                      </p:cBhvr>
                                      <p:tavLst>
                                        <p:tav tm="0">
                                          <p:val>
                                            <p:fltVal val="0"/>
                                          </p:val>
                                        </p:tav>
                                        <p:tav tm="100000">
                                          <p:val>
                                            <p:strVal val="#ppt_h"/>
                                          </p:val>
                                        </p:tav>
                                      </p:tavLst>
                                    </p:anim>
                                  </p:childTnLst>
                                </p:cTn>
                              </p:par>
                              <p:par>
                                <p:cTn id="121" presetID="10" presetClass="entr" presetSubtype="0" fill="hold" grpId="0" nodeType="withEffect">
                                  <p:stCondLst>
                                    <p:cond delay="0"/>
                                  </p:stCondLst>
                                  <p:childTnLst>
                                    <p:set>
                                      <p:cBhvr>
                                        <p:cTn id="122" dur="1" fill="hold">
                                          <p:stCondLst>
                                            <p:cond delay="0"/>
                                          </p:stCondLst>
                                        </p:cTn>
                                        <p:tgtEl>
                                          <p:spTgt spid="86">
                                            <p:txEl>
                                              <p:pRg st="0" end="0"/>
                                            </p:txEl>
                                          </p:spTgt>
                                        </p:tgtEl>
                                        <p:attrNameLst>
                                          <p:attrName>style.visibility</p:attrName>
                                        </p:attrNameLst>
                                      </p:cBhvr>
                                      <p:to>
                                        <p:strVal val="visible"/>
                                      </p:to>
                                    </p:set>
                                    <p:animEffect transition="in" filter="fade">
                                      <p:cBhvr>
                                        <p:cTn id="123" dur="500"/>
                                        <p:tgtEl>
                                          <p:spTgt spid="86">
                                            <p:txEl>
                                              <p:pRg st="0" end="0"/>
                                            </p:txEl>
                                          </p:spTgt>
                                        </p:tgtEl>
                                      </p:cBhvr>
                                    </p:animEffect>
                                  </p:childTnLst>
                                </p:cTn>
                              </p:par>
                            </p:childTnLst>
                          </p:cTn>
                        </p:par>
                        <p:par>
                          <p:cTn id="124" fill="hold">
                            <p:stCondLst>
                              <p:cond delay="8500"/>
                            </p:stCondLst>
                            <p:childTnLst>
                              <p:par>
                                <p:cTn id="125" presetID="22" presetClass="entr" presetSubtype="2" fill="hold" nodeType="after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wipe(right)">
                                      <p:cBhvr>
                                        <p:cTn id="127" dur="500"/>
                                        <p:tgtEl>
                                          <p:spTgt spid="78"/>
                                        </p:tgtEl>
                                      </p:cBhvr>
                                    </p:animEffect>
                                  </p:childTnLst>
                                </p:cTn>
                              </p:par>
                              <p:par>
                                <p:cTn id="128" presetID="23" presetClass="entr" presetSubtype="16" fill="hold" grpId="0" nodeType="withEffect">
                                  <p:stCondLst>
                                    <p:cond delay="0"/>
                                  </p:stCondLst>
                                  <p:childTnLst>
                                    <p:set>
                                      <p:cBhvr>
                                        <p:cTn id="129" dur="1" fill="hold">
                                          <p:stCondLst>
                                            <p:cond delay="0"/>
                                          </p:stCondLst>
                                        </p:cTn>
                                        <p:tgtEl>
                                          <p:spTgt spid="104"/>
                                        </p:tgtEl>
                                        <p:attrNameLst>
                                          <p:attrName>style.visibility</p:attrName>
                                        </p:attrNameLst>
                                      </p:cBhvr>
                                      <p:to>
                                        <p:strVal val="visible"/>
                                      </p:to>
                                    </p:set>
                                    <p:anim calcmode="lin" valueType="num">
                                      <p:cBhvr>
                                        <p:cTn id="130" dur="500" fill="hold"/>
                                        <p:tgtEl>
                                          <p:spTgt spid="104"/>
                                        </p:tgtEl>
                                        <p:attrNameLst>
                                          <p:attrName>ppt_w</p:attrName>
                                        </p:attrNameLst>
                                      </p:cBhvr>
                                      <p:tavLst>
                                        <p:tav tm="0">
                                          <p:val>
                                            <p:fltVal val="0"/>
                                          </p:val>
                                        </p:tav>
                                        <p:tav tm="100000">
                                          <p:val>
                                            <p:strVal val="#ppt_w"/>
                                          </p:val>
                                        </p:tav>
                                      </p:tavLst>
                                    </p:anim>
                                    <p:anim calcmode="lin" valueType="num">
                                      <p:cBhvr>
                                        <p:cTn id="131" dur="500" fill="hold"/>
                                        <p:tgtEl>
                                          <p:spTgt spid="104"/>
                                        </p:tgtEl>
                                        <p:attrNameLst>
                                          <p:attrName>ppt_h</p:attrName>
                                        </p:attrNameLst>
                                      </p:cBhvr>
                                      <p:tavLst>
                                        <p:tav tm="0">
                                          <p:val>
                                            <p:fltVal val="0"/>
                                          </p:val>
                                        </p:tav>
                                        <p:tav tm="100000">
                                          <p:val>
                                            <p:strVal val="#ppt_h"/>
                                          </p:val>
                                        </p:tav>
                                      </p:tavLst>
                                    </p:anim>
                                  </p:childTnLst>
                                </p:cTn>
                              </p:par>
                            </p:childTnLst>
                          </p:cTn>
                        </p:par>
                        <p:par>
                          <p:cTn id="132" fill="hold">
                            <p:stCondLst>
                              <p:cond delay="9000"/>
                            </p:stCondLst>
                            <p:childTnLst>
                              <p:par>
                                <p:cTn id="133" presetID="23" presetClass="entr" presetSubtype="16"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p:cTn id="135" dur="500" fill="hold"/>
                                        <p:tgtEl>
                                          <p:spTgt spid="80"/>
                                        </p:tgtEl>
                                        <p:attrNameLst>
                                          <p:attrName>ppt_w</p:attrName>
                                        </p:attrNameLst>
                                      </p:cBhvr>
                                      <p:tavLst>
                                        <p:tav tm="0">
                                          <p:val>
                                            <p:fltVal val="0"/>
                                          </p:val>
                                        </p:tav>
                                        <p:tav tm="100000">
                                          <p:val>
                                            <p:strVal val="#ppt_w"/>
                                          </p:val>
                                        </p:tav>
                                      </p:tavLst>
                                    </p:anim>
                                    <p:anim calcmode="lin" valueType="num">
                                      <p:cBhvr>
                                        <p:cTn id="136" dur="500" fill="hold"/>
                                        <p:tgtEl>
                                          <p:spTgt spid="80"/>
                                        </p:tgtEl>
                                        <p:attrNameLst>
                                          <p:attrName>ppt_h</p:attrName>
                                        </p:attrNameLst>
                                      </p:cBhvr>
                                      <p:tavLst>
                                        <p:tav tm="0">
                                          <p:val>
                                            <p:fltVal val="0"/>
                                          </p:val>
                                        </p:tav>
                                        <p:tav tm="100000">
                                          <p:val>
                                            <p:strVal val="#ppt_h"/>
                                          </p:val>
                                        </p:tav>
                                      </p:tavLst>
                                    </p:anim>
                                  </p:childTnLst>
                                </p:cTn>
                              </p:par>
                              <p:par>
                                <p:cTn id="137" presetID="10" presetClass="entr" presetSubtype="0" fill="hold" grpId="0" nodeType="withEffect" nodePh="1">
                                  <p:stCondLst>
                                    <p:cond delay="0"/>
                                  </p:stCondLst>
                                  <p:endCondLst>
                                    <p:cond evt="begin" delay="0">
                                      <p:tn val="137"/>
                                    </p:cond>
                                  </p:endCondLst>
                                  <p:childTnLst>
                                    <p:set>
                                      <p:cBhvr>
                                        <p:cTn id="138" dur="1" fill="hold">
                                          <p:stCondLst>
                                            <p:cond delay="0"/>
                                          </p:stCondLst>
                                        </p:cTn>
                                        <p:tgtEl>
                                          <p:spTgt spid="91">
                                            <p:txEl>
                                              <p:pRg st="0" end="0"/>
                                            </p:txEl>
                                          </p:spTgt>
                                        </p:tgtEl>
                                        <p:attrNameLst>
                                          <p:attrName>style.visibility</p:attrName>
                                        </p:attrNameLst>
                                      </p:cBhvr>
                                      <p:to>
                                        <p:strVal val="visible"/>
                                      </p:to>
                                    </p:set>
                                    <p:animEffect transition="in" filter="fade">
                                      <p:cBhvr>
                                        <p:cTn id="139" dur="500"/>
                                        <p:tgtEl>
                                          <p:spTgt spid="91">
                                            <p:txEl>
                                              <p:pRg st="0" end="0"/>
                                            </p:txEl>
                                          </p:spTgt>
                                        </p:tgtEl>
                                      </p:cBhvr>
                                    </p:animEffect>
                                  </p:childTnLst>
                                </p:cTn>
                              </p:par>
                            </p:childTnLst>
                          </p:cTn>
                        </p:par>
                        <p:par>
                          <p:cTn id="140" fill="hold">
                            <p:stCondLst>
                              <p:cond delay="9500"/>
                            </p:stCondLst>
                            <p:childTnLst>
                              <p:par>
                                <p:cTn id="141" presetID="22" presetClass="entr" presetSubtype="8" fill="hold" grpId="0" nodeType="after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wipe(left)">
                                      <p:cBhvr>
                                        <p:cTn id="143" dur="500"/>
                                        <p:tgtEl>
                                          <p:spTgt spid="59"/>
                                        </p:tgtEl>
                                      </p:cBhvr>
                                    </p:animEffect>
                                  </p:childTnLst>
                                </p:cTn>
                              </p:par>
                            </p:childTnLst>
                          </p:cTn>
                        </p:par>
                        <p:par>
                          <p:cTn id="144" fill="hold">
                            <p:stCondLst>
                              <p:cond delay="10000"/>
                            </p:stCondLst>
                            <p:childTnLst>
                              <p:par>
                                <p:cTn id="145" presetID="23" presetClass="entr" presetSubtype="16" fill="hold" grpId="0" nodeType="afterEffect">
                                  <p:stCondLst>
                                    <p:cond delay="0"/>
                                  </p:stCondLst>
                                  <p:childTnLst>
                                    <p:set>
                                      <p:cBhvr>
                                        <p:cTn id="146" dur="1" fill="hold">
                                          <p:stCondLst>
                                            <p:cond delay="0"/>
                                          </p:stCondLst>
                                        </p:cTn>
                                        <p:tgtEl>
                                          <p:spTgt spid="74"/>
                                        </p:tgtEl>
                                        <p:attrNameLst>
                                          <p:attrName>style.visibility</p:attrName>
                                        </p:attrNameLst>
                                      </p:cBhvr>
                                      <p:to>
                                        <p:strVal val="visible"/>
                                      </p:to>
                                    </p:set>
                                    <p:anim calcmode="lin" valueType="num">
                                      <p:cBhvr>
                                        <p:cTn id="147" dur="500" fill="hold"/>
                                        <p:tgtEl>
                                          <p:spTgt spid="74"/>
                                        </p:tgtEl>
                                        <p:attrNameLst>
                                          <p:attrName>ppt_w</p:attrName>
                                        </p:attrNameLst>
                                      </p:cBhvr>
                                      <p:tavLst>
                                        <p:tav tm="0">
                                          <p:val>
                                            <p:fltVal val="0"/>
                                          </p:val>
                                        </p:tav>
                                        <p:tav tm="100000">
                                          <p:val>
                                            <p:strVal val="#ppt_w"/>
                                          </p:val>
                                        </p:tav>
                                      </p:tavLst>
                                    </p:anim>
                                    <p:anim calcmode="lin" valueType="num">
                                      <p:cBhvr>
                                        <p:cTn id="148" dur="500" fill="hold"/>
                                        <p:tgtEl>
                                          <p:spTgt spid="74"/>
                                        </p:tgtEl>
                                        <p:attrNameLst>
                                          <p:attrName>ppt_h</p:attrName>
                                        </p:attrNameLst>
                                      </p:cBhvr>
                                      <p:tavLst>
                                        <p:tav tm="0">
                                          <p:val>
                                            <p:fltVal val="0"/>
                                          </p:val>
                                        </p:tav>
                                        <p:tav tm="100000">
                                          <p:val>
                                            <p:strVal val="#ppt_h"/>
                                          </p:val>
                                        </p:tav>
                                      </p:tavLst>
                                    </p:anim>
                                  </p:childTnLst>
                                </p:cTn>
                              </p:par>
                              <p:par>
                                <p:cTn id="149" presetID="10" presetClass="entr" presetSubtype="0" fill="hold" grpId="0" nodeType="withEffect">
                                  <p:stCondLst>
                                    <p:cond delay="0"/>
                                  </p:stCondLst>
                                  <p:childTnLst>
                                    <p:set>
                                      <p:cBhvr>
                                        <p:cTn id="150" dur="1" fill="hold">
                                          <p:stCondLst>
                                            <p:cond delay="0"/>
                                          </p:stCondLst>
                                        </p:cTn>
                                        <p:tgtEl>
                                          <p:spTgt spid="89">
                                            <p:txEl>
                                              <p:pRg st="0" end="0"/>
                                            </p:txEl>
                                          </p:spTgt>
                                        </p:tgtEl>
                                        <p:attrNameLst>
                                          <p:attrName>style.visibility</p:attrName>
                                        </p:attrNameLst>
                                      </p:cBhvr>
                                      <p:to>
                                        <p:strVal val="visible"/>
                                      </p:to>
                                    </p:set>
                                    <p:animEffect transition="in" filter="fade">
                                      <p:cBhvr>
                                        <p:cTn id="151" dur="500"/>
                                        <p:tgtEl>
                                          <p:spTgt spid="89">
                                            <p:txEl>
                                              <p:pRg st="0" end="0"/>
                                            </p:txEl>
                                          </p:spTgt>
                                        </p:tgtEl>
                                      </p:cBhvr>
                                    </p:animEffect>
                                  </p:childTnLst>
                                </p:cTn>
                              </p:par>
                            </p:childTnLst>
                          </p:cTn>
                        </p:par>
                        <p:par>
                          <p:cTn id="152" fill="hold">
                            <p:stCondLst>
                              <p:cond delay="10500"/>
                            </p:stCondLst>
                            <p:childTnLst>
                              <p:par>
                                <p:cTn id="153" presetID="22" presetClass="entr" presetSubtype="4" fill="hold" grpId="0" nodeType="afterEffect">
                                  <p:stCondLst>
                                    <p:cond delay="0"/>
                                  </p:stCondLst>
                                  <p:childTnLst>
                                    <p:set>
                                      <p:cBhvr>
                                        <p:cTn id="154" dur="1" fill="hold">
                                          <p:stCondLst>
                                            <p:cond delay="0"/>
                                          </p:stCondLst>
                                        </p:cTn>
                                        <p:tgtEl>
                                          <p:spTgt spid="58"/>
                                        </p:tgtEl>
                                        <p:attrNameLst>
                                          <p:attrName>style.visibility</p:attrName>
                                        </p:attrNameLst>
                                      </p:cBhvr>
                                      <p:to>
                                        <p:strVal val="visible"/>
                                      </p:to>
                                    </p:set>
                                    <p:animEffect transition="in" filter="wipe(down)">
                                      <p:cBhvr>
                                        <p:cTn id="155" dur="500"/>
                                        <p:tgtEl>
                                          <p:spTgt spid="58"/>
                                        </p:tgtEl>
                                      </p:cBhvr>
                                    </p:animEffect>
                                  </p:childTnLst>
                                </p:cTn>
                              </p:par>
                            </p:childTnLst>
                          </p:cTn>
                        </p:par>
                        <p:par>
                          <p:cTn id="156" fill="hold">
                            <p:stCondLst>
                              <p:cond delay="11000"/>
                            </p:stCondLst>
                            <p:childTnLst>
                              <p:par>
                                <p:cTn id="157" presetID="22" presetClass="entr" presetSubtype="8" fill="hold" nodeType="afterEffect">
                                  <p:stCondLst>
                                    <p:cond delay="0"/>
                                  </p:stCondLst>
                                  <p:childTnLst>
                                    <p:set>
                                      <p:cBhvr>
                                        <p:cTn id="158" dur="1" fill="hold">
                                          <p:stCondLst>
                                            <p:cond delay="0"/>
                                          </p:stCondLst>
                                        </p:cTn>
                                        <p:tgtEl>
                                          <p:spTgt spid="95"/>
                                        </p:tgtEl>
                                        <p:attrNameLst>
                                          <p:attrName>style.visibility</p:attrName>
                                        </p:attrNameLst>
                                      </p:cBhvr>
                                      <p:to>
                                        <p:strVal val="visible"/>
                                      </p:to>
                                    </p:set>
                                    <p:animEffect transition="in" filter="wipe(left)">
                                      <p:cBhvr>
                                        <p:cTn id="159" dur="500"/>
                                        <p:tgtEl>
                                          <p:spTgt spid="95"/>
                                        </p:tgtEl>
                                      </p:cBhvr>
                                    </p:animEffect>
                                  </p:childTnLst>
                                </p:cTn>
                              </p:par>
                              <p:par>
                                <p:cTn id="160" presetID="23" presetClass="entr" presetSubtype="16" fill="hold" grpId="0" nodeType="withEffect">
                                  <p:stCondLst>
                                    <p:cond delay="0"/>
                                  </p:stCondLst>
                                  <p:childTnLst>
                                    <p:set>
                                      <p:cBhvr>
                                        <p:cTn id="161" dur="1" fill="hold">
                                          <p:stCondLst>
                                            <p:cond delay="0"/>
                                          </p:stCondLst>
                                        </p:cTn>
                                        <p:tgtEl>
                                          <p:spTgt spid="107"/>
                                        </p:tgtEl>
                                        <p:attrNameLst>
                                          <p:attrName>style.visibility</p:attrName>
                                        </p:attrNameLst>
                                      </p:cBhvr>
                                      <p:to>
                                        <p:strVal val="visible"/>
                                      </p:to>
                                    </p:set>
                                    <p:anim calcmode="lin" valueType="num">
                                      <p:cBhvr>
                                        <p:cTn id="162" dur="500" fill="hold"/>
                                        <p:tgtEl>
                                          <p:spTgt spid="107"/>
                                        </p:tgtEl>
                                        <p:attrNameLst>
                                          <p:attrName>ppt_w</p:attrName>
                                        </p:attrNameLst>
                                      </p:cBhvr>
                                      <p:tavLst>
                                        <p:tav tm="0">
                                          <p:val>
                                            <p:fltVal val="0"/>
                                          </p:val>
                                        </p:tav>
                                        <p:tav tm="100000">
                                          <p:val>
                                            <p:strVal val="#ppt_w"/>
                                          </p:val>
                                        </p:tav>
                                      </p:tavLst>
                                    </p:anim>
                                    <p:anim calcmode="lin" valueType="num">
                                      <p:cBhvr>
                                        <p:cTn id="163" dur="500" fill="hold"/>
                                        <p:tgtEl>
                                          <p:spTgt spid="107"/>
                                        </p:tgtEl>
                                        <p:attrNameLst>
                                          <p:attrName>ppt_h</p:attrName>
                                        </p:attrNameLst>
                                      </p:cBhvr>
                                      <p:tavLst>
                                        <p:tav tm="0">
                                          <p:val>
                                            <p:fltVal val="0"/>
                                          </p:val>
                                        </p:tav>
                                        <p:tav tm="100000">
                                          <p:val>
                                            <p:strVal val="#ppt_h"/>
                                          </p:val>
                                        </p:tav>
                                      </p:tavLst>
                                    </p:anim>
                                  </p:childTnLst>
                                </p:cTn>
                              </p:par>
                            </p:childTnLst>
                          </p:cTn>
                        </p:par>
                        <p:par>
                          <p:cTn id="164" fill="hold">
                            <p:stCondLst>
                              <p:cond delay="11500"/>
                            </p:stCondLst>
                            <p:childTnLst>
                              <p:par>
                                <p:cTn id="165" presetID="23" presetClass="entr" presetSubtype="16" fill="hold" grpId="0" nodeType="afterEffect">
                                  <p:stCondLst>
                                    <p:cond delay="0"/>
                                  </p:stCondLst>
                                  <p:childTnLst>
                                    <p:set>
                                      <p:cBhvr>
                                        <p:cTn id="166" dur="1" fill="hold">
                                          <p:stCondLst>
                                            <p:cond delay="0"/>
                                          </p:stCondLst>
                                        </p:cTn>
                                        <p:tgtEl>
                                          <p:spTgt spid="97"/>
                                        </p:tgtEl>
                                        <p:attrNameLst>
                                          <p:attrName>style.visibility</p:attrName>
                                        </p:attrNameLst>
                                      </p:cBhvr>
                                      <p:to>
                                        <p:strVal val="visible"/>
                                      </p:to>
                                    </p:set>
                                    <p:anim calcmode="lin" valueType="num">
                                      <p:cBhvr>
                                        <p:cTn id="167" dur="500" fill="hold"/>
                                        <p:tgtEl>
                                          <p:spTgt spid="97"/>
                                        </p:tgtEl>
                                        <p:attrNameLst>
                                          <p:attrName>ppt_w</p:attrName>
                                        </p:attrNameLst>
                                      </p:cBhvr>
                                      <p:tavLst>
                                        <p:tav tm="0">
                                          <p:val>
                                            <p:fltVal val="0"/>
                                          </p:val>
                                        </p:tav>
                                        <p:tav tm="100000">
                                          <p:val>
                                            <p:strVal val="#ppt_w"/>
                                          </p:val>
                                        </p:tav>
                                      </p:tavLst>
                                    </p:anim>
                                    <p:anim calcmode="lin" valueType="num">
                                      <p:cBhvr>
                                        <p:cTn id="168" dur="500" fill="hold"/>
                                        <p:tgtEl>
                                          <p:spTgt spid="97"/>
                                        </p:tgtEl>
                                        <p:attrNameLst>
                                          <p:attrName>ppt_h</p:attrName>
                                        </p:attrNameLst>
                                      </p:cBhvr>
                                      <p:tavLst>
                                        <p:tav tm="0">
                                          <p:val>
                                            <p:fltVal val="0"/>
                                          </p:val>
                                        </p:tav>
                                        <p:tav tm="100000">
                                          <p:val>
                                            <p:strVal val="#ppt_h"/>
                                          </p:val>
                                        </p:tav>
                                      </p:tavLst>
                                    </p:anim>
                                  </p:childTnLst>
                                </p:cTn>
                              </p:par>
                              <p:par>
                                <p:cTn id="169" presetID="10" presetClass="entr" presetSubtype="0" fill="hold" nodeType="withEffect" nodePh="1">
                                  <p:stCondLst>
                                    <p:cond delay="0"/>
                                  </p:stCondLst>
                                  <p:endCondLst>
                                    <p:cond evt="begin" delay="0">
                                      <p:tn val="169"/>
                                    </p:cond>
                                  </p:endCondLst>
                                  <p:childTnLst>
                                    <p:set>
                                      <p:cBhvr>
                                        <p:cTn id="170" dur="1" fill="hold">
                                          <p:stCondLst>
                                            <p:cond delay="0"/>
                                          </p:stCondLst>
                                        </p:cTn>
                                        <p:tgtEl>
                                          <p:spTgt spid="100">
                                            <p:txEl>
                                              <p:pRg st="0" end="0"/>
                                            </p:txEl>
                                          </p:spTgt>
                                        </p:tgtEl>
                                        <p:attrNameLst>
                                          <p:attrName>style.visibility</p:attrName>
                                        </p:attrNameLst>
                                      </p:cBhvr>
                                      <p:to>
                                        <p:strVal val="visible"/>
                                      </p:to>
                                    </p:set>
                                    <p:animEffect transition="in" filter="fade">
                                      <p:cBhvr>
                                        <p:cTn id="171" dur="500"/>
                                        <p:tgtEl>
                                          <p:spTgt spid="100">
                                            <p:txEl>
                                              <p:pRg st="0" end="0"/>
                                            </p:txEl>
                                          </p:spTgt>
                                        </p:tgtEl>
                                      </p:cBhvr>
                                    </p:animEffect>
                                  </p:childTnLst>
                                </p:cTn>
                              </p:par>
                            </p:childTnLst>
                          </p:cTn>
                        </p:par>
                        <p:par>
                          <p:cTn id="172" fill="hold">
                            <p:stCondLst>
                              <p:cond delay="12000"/>
                            </p:stCondLst>
                            <p:childTnLst>
                              <p:par>
                                <p:cTn id="173" presetID="10" presetClass="entr" presetSubtype="0" fill="hold" grpId="0" nodeType="afterEffect" nodePh="1">
                                  <p:stCondLst>
                                    <p:cond delay="0"/>
                                  </p:stCondLst>
                                  <p:endCondLst>
                                    <p:cond evt="begin" delay="0">
                                      <p:tn val="173"/>
                                    </p:cond>
                                  </p:endCondLst>
                                  <p:childTnLst>
                                    <p:set>
                                      <p:cBhvr>
                                        <p:cTn id="174" dur="1" fill="hold">
                                          <p:stCondLst>
                                            <p:cond delay="0"/>
                                          </p:stCondLst>
                                        </p:cTn>
                                        <p:tgtEl>
                                          <p:spTgt spid="83">
                                            <p:txEl>
                                              <p:pRg st="0" end="0"/>
                                            </p:txEl>
                                          </p:spTgt>
                                        </p:tgtEl>
                                        <p:attrNameLst>
                                          <p:attrName>style.visibility</p:attrName>
                                        </p:attrNameLst>
                                      </p:cBhvr>
                                      <p:to>
                                        <p:strVal val="visible"/>
                                      </p:to>
                                    </p:set>
                                    <p:animEffect transition="in" filter="fade">
                                      <p:cBhvr>
                                        <p:cTn id="175" dur="500"/>
                                        <p:tgtEl>
                                          <p:spTgt spid="83">
                                            <p:txEl>
                                              <p:pRg st="0" end="0"/>
                                            </p:txEl>
                                          </p:spTgt>
                                        </p:tgtEl>
                                      </p:cBhvr>
                                    </p:animEffect>
                                  </p:childTnLst>
                                </p:cTn>
                              </p:par>
                              <p:par>
                                <p:cTn id="176" presetID="10" presetClass="entr" presetSubtype="0" fill="hold" grpId="0" nodeType="withEffect" nodePh="1">
                                  <p:stCondLst>
                                    <p:cond delay="0"/>
                                  </p:stCondLst>
                                  <p:endCondLst>
                                    <p:cond evt="begin" delay="0">
                                      <p:tn val="176"/>
                                    </p:cond>
                                  </p:endCondLst>
                                  <p:childTnLst>
                                    <p:set>
                                      <p:cBhvr>
                                        <p:cTn id="177" dur="1" fill="hold">
                                          <p:stCondLst>
                                            <p:cond delay="0"/>
                                          </p:stCondLst>
                                        </p:cTn>
                                        <p:tgtEl>
                                          <p:spTgt spid="82">
                                            <p:txEl>
                                              <p:pRg st="0" end="0"/>
                                            </p:txEl>
                                          </p:spTgt>
                                        </p:tgtEl>
                                        <p:attrNameLst>
                                          <p:attrName>style.visibility</p:attrName>
                                        </p:attrNameLst>
                                      </p:cBhvr>
                                      <p:to>
                                        <p:strVal val="visible"/>
                                      </p:to>
                                    </p:set>
                                    <p:animEffect transition="in" filter="fade">
                                      <p:cBhvr>
                                        <p:cTn id="178"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9" grpId="0" animBg="1"/>
      <p:bldP spid="80" grpId="0" animBg="1"/>
      <p:bldP spid="81" grpId="0" animBg="1"/>
      <p:bldP spid="82"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6" grpId="0" animBg="1"/>
      <p:bldP spid="97" grpId="0" animBg="1"/>
      <p:bldP spid="98" grpId="0" animBg="1"/>
      <p:bldP spid="9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animBg="1"/>
      <p:bldP spid="103" grpId="0" animBg="1"/>
      <p:bldP spid="104" grpId="0" animBg="1"/>
      <p:bldP spid="105" grpId="0" animBg="1"/>
      <p:bldP spid="106" grpId="0" animBg="1"/>
      <p:bldP spid="107"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bg1"/>
        </a:solidFill>
        <a:effectLst/>
      </p:bgPr>
    </p:bg>
    <p:spTree>
      <p:nvGrpSpPr>
        <p:cNvPr id="1" name=""/>
        <p:cNvGrpSpPr/>
        <p:nvPr/>
      </p:nvGrpSpPr>
      <p:grpSpPr>
        <a:xfrm>
          <a:off x="0" y="0"/>
          <a:ext cx="0" cy="0"/>
          <a:chOff x="0" y="0"/>
          <a:chExt cx="0" cy="0"/>
        </a:xfrm>
      </p:grpSpPr>
      <p:sp>
        <p:nvSpPr>
          <p:cNvPr id="31" name="Oval 30"/>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32"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33"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34"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35" name="Arc 34"/>
          <p:cNvSpPr/>
          <p:nvPr userDrawn="1"/>
        </p:nvSpPr>
        <p:spPr>
          <a:xfrm flipH="1">
            <a:off x="1498600" y="3060385"/>
            <a:ext cx="2921000" cy="2190754"/>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36" name="Arc 35"/>
          <p:cNvSpPr/>
          <p:nvPr userDrawn="1"/>
        </p:nvSpPr>
        <p:spPr>
          <a:xfrm flipH="1">
            <a:off x="1498600" y="3060385"/>
            <a:ext cx="2921000" cy="2190754"/>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37" name="Arc 36"/>
          <p:cNvSpPr/>
          <p:nvPr userDrawn="1"/>
        </p:nvSpPr>
        <p:spPr>
          <a:xfrm flipH="1">
            <a:off x="1498600" y="3060385"/>
            <a:ext cx="2921000" cy="2190754"/>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Roboto Condensed"/>
              <a:ea typeface="+mn-ea"/>
              <a:cs typeface="+mn-cs"/>
            </a:endParaRPr>
          </a:p>
        </p:txBody>
      </p:sp>
      <p:sp>
        <p:nvSpPr>
          <p:cNvPr id="38" name="Oval 7"/>
          <p:cNvSpPr>
            <a:spLocks noChangeArrowheads="1"/>
          </p:cNvSpPr>
          <p:nvPr userDrawn="1"/>
        </p:nvSpPr>
        <p:spPr bwMode="auto">
          <a:xfrm>
            <a:off x="3496972" y="2961060"/>
            <a:ext cx="685995" cy="514498"/>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39" name="Oval 11"/>
          <p:cNvSpPr>
            <a:spLocks noChangeArrowheads="1"/>
          </p:cNvSpPr>
          <p:nvPr userDrawn="1"/>
        </p:nvSpPr>
        <p:spPr bwMode="auto">
          <a:xfrm>
            <a:off x="3496972" y="4808330"/>
            <a:ext cx="685995" cy="512064"/>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40" name="Oval 12"/>
          <p:cNvSpPr>
            <a:spLocks noChangeArrowheads="1"/>
          </p:cNvSpPr>
          <p:nvPr userDrawn="1"/>
        </p:nvSpPr>
        <p:spPr bwMode="auto">
          <a:xfrm>
            <a:off x="4130691" y="3884695"/>
            <a:ext cx="685995" cy="514498"/>
          </a:xfrm>
          <a:prstGeom prst="ellipse">
            <a:avLst/>
          </a:prstGeom>
          <a:noFill/>
          <a:ln w="2857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41" name="Text Placeholder 3"/>
          <p:cNvSpPr>
            <a:spLocks noGrp="1"/>
          </p:cNvSpPr>
          <p:nvPr>
            <p:ph type="body" sz="half" idx="35"/>
          </p:nvPr>
        </p:nvSpPr>
        <p:spPr>
          <a:xfrm>
            <a:off x="1815315" y="3873304"/>
            <a:ext cx="2287571" cy="859536"/>
          </a:xfrm>
          <a:prstGeom prst="rect">
            <a:avLst/>
          </a:prstGeom>
        </p:spPr>
        <p:txBody>
          <a:bodyPr wrap="square" lIns="0" tIns="0" rIns="0" bIns="0" anchor="t">
            <a:noAutofit/>
          </a:bodyPr>
          <a:lstStyle>
            <a:lvl1pPr marL="0" indent="0" algn="ctr">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2" name="Text Placeholder 3"/>
          <p:cNvSpPr>
            <a:spLocks noGrp="1"/>
          </p:cNvSpPr>
          <p:nvPr>
            <p:ph type="body" sz="half" idx="37"/>
          </p:nvPr>
        </p:nvSpPr>
        <p:spPr>
          <a:xfrm>
            <a:off x="1926167" y="3643920"/>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43" name="Text Placeholder 3"/>
          <p:cNvSpPr>
            <a:spLocks noGrp="1"/>
          </p:cNvSpPr>
          <p:nvPr>
            <p:ph type="body" sz="half" idx="41" hasCustomPrompt="1"/>
          </p:nvPr>
        </p:nvSpPr>
        <p:spPr>
          <a:xfrm>
            <a:off x="3577503" y="3071119"/>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sp>
        <p:nvSpPr>
          <p:cNvPr id="44" name="Text Placeholder 3"/>
          <p:cNvSpPr>
            <a:spLocks noGrp="1"/>
          </p:cNvSpPr>
          <p:nvPr>
            <p:ph type="body" sz="half" idx="42" hasCustomPrompt="1"/>
          </p:nvPr>
        </p:nvSpPr>
        <p:spPr>
          <a:xfrm>
            <a:off x="4211222" y="3994754"/>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sp>
        <p:nvSpPr>
          <p:cNvPr id="45" name="Text Placeholder 3"/>
          <p:cNvSpPr>
            <a:spLocks noGrp="1"/>
          </p:cNvSpPr>
          <p:nvPr>
            <p:ph type="body" sz="half" idx="43" hasCustomPrompt="1"/>
          </p:nvPr>
        </p:nvSpPr>
        <p:spPr>
          <a:xfrm>
            <a:off x="3577503" y="4917172"/>
            <a:ext cx="524933" cy="2943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Num</a:t>
            </a:r>
          </a:p>
        </p:txBody>
      </p:sp>
      <p:cxnSp>
        <p:nvCxnSpPr>
          <p:cNvPr id="46" name="Straight Connector 45"/>
          <p:cNvCxnSpPr/>
          <p:nvPr userDrawn="1"/>
        </p:nvCxnSpPr>
        <p:spPr>
          <a:xfrm rot="10800000">
            <a:off x="4177245" y="3218248"/>
            <a:ext cx="1219200"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rot="10800000">
            <a:off x="4805680" y="4141186"/>
            <a:ext cx="1499616"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10800000">
            <a:off x="4177245" y="5064124"/>
            <a:ext cx="1219200" cy="122"/>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Picture Placeholder 7"/>
          <p:cNvSpPr>
            <a:spLocks noGrp="1"/>
          </p:cNvSpPr>
          <p:nvPr>
            <p:ph type="pic" sz="quarter" idx="53" hasCustomPrompt="1"/>
          </p:nvPr>
        </p:nvSpPr>
        <p:spPr>
          <a:xfrm>
            <a:off x="5397495" y="2674939"/>
            <a:ext cx="1450848" cy="1088136"/>
          </a:xfrm>
          <a:prstGeom prst="ellipse">
            <a:avLst/>
          </a:prstGeom>
          <a:ln w="28575">
            <a:solidFill>
              <a:schemeClr val="accent1"/>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
        <p:nvSpPr>
          <p:cNvPr id="50" name="Picture Placeholder 7"/>
          <p:cNvSpPr>
            <a:spLocks noGrp="1"/>
          </p:cNvSpPr>
          <p:nvPr>
            <p:ph type="pic" sz="quarter" idx="54" hasCustomPrompt="1"/>
          </p:nvPr>
        </p:nvSpPr>
        <p:spPr>
          <a:xfrm>
            <a:off x="6318251" y="3598863"/>
            <a:ext cx="1450848" cy="1088136"/>
          </a:xfrm>
          <a:prstGeom prst="ellipse">
            <a:avLst/>
          </a:prstGeom>
          <a:ln w="28575">
            <a:solidFill>
              <a:schemeClr val="accent2"/>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
        <p:nvSpPr>
          <p:cNvPr id="51" name="Picture Placeholder 7"/>
          <p:cNvSpPr>
            <a:spLocks noGrp="1"/>
          </p:cNvSpPr>
          <p:nvPr>
            <p:ph type="pic" sz="quarter" idx="55" hasCustomPrompt="1"/>
          </p:nvPr>
        </p:nvSpPr>
        <p:spPr>
          <a:xfrm>
            <a:off x="5397500" y="4522791"/>
            <a:ext cx="1450848" cy="1088136"/>
          </a:xfrm>
          <a:prstGeom prst="ellipse">
            <a:avLst/>
          </a:prstGeom>
          <a:ln w="28575">
            <a:solidFill>
              <a:schemeClr val="accent3"/>
            </a:solidFill>
          </a:ln>
        </p:spPr>
        <p:txBody>
          <a:bodyPr wrap="none" tIns="0" bIns="91440" anchor="b"/>
          <a:lstStyle>
            <a:lvl1pPr algn="ctr" rtl="0">
              <a:buNone/>
              <a:defRPr sz="1000" b="1">
                <a:solidFill>
                  <a:schemeClr val="tx1">
                    <a:lumMod val="50000"/>
                    <a:lumOff val="50000"/>
                  </a:schemeClr>
                </a:solidFill>
              </a:defRPr>
            </a:lvl1pPr>
          </a:lstStyle>
          <a:p>
            <a:r>
              <a:rPr lang="en-US" dirty="0"/>
              <a:t>Image</a:t>
            </a:r>
          </a:p>
        </p:txBody>
      </p:sp>
      <p:sp>
        <p:nvSpPr>
          <p:cNvPr id="52" name="Text Placeholder 3"/>
          <p:cNvSpPr>
            <a:spLocks noGrp="1"/>
          </p:cNvSpPr>
          <p:nvPr>
            <p:ph type="body" sz="half" idx="56"/>
          </p:nvPr>
        </p:nvSpPr>
        <p:spPr>
          <a:xfrm>
            <a:off x="7191167" y="2905322"/>
            <a:ext cx="2828544" cy="574479"/>
          </a:xfrm>
          <a:prstGeom prst="rect">
            <a:avLst/>
          </a:prstGeom>
        </p:spPr>
        <p:txBody>
          <a:bodyPr wrap="square" lIns="0" tIns="0" rIns="0" bIns="0" anchor="t">
            <a:noAutofit/>
          </a:bodyPr>
          <a:lstStyle>
            <a:lvl1pPr marL="0" indent="0" algn="l">
              <a:buNone/>
              <a:defRPr sz="1000" b="0"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3" name="Text Placeholder 3"/>
          <p:cNvSpPr>
            <a:spLocks noGrp="1"/>
          </p:cNvSpPr>
          <p:nvPr>
            <p:ph type="body" sz="half" idx="57"/>
          </p:nvPr>
        </p:nvSpPr>
        <p:spPr>
          <a:xfrm>
            <a:off x="7188200" y="2657475"/>
            <a:ext cx="1805472" cy="192780"/>
          </a:xfrm>
          <a:prstGeom prst="rect">
            <a:avLst/>
          </a:prstGeom>
        </p:spPr>
        <p:txBody>
          <a:bodyPr wrap="none" lIns="0" tIns="0" rIns="0" bIns="0" anchor="ctr">
            <a:noAutofit/>
          </a:bodyPr>
          <a:lstStyle>
            <a:lvl1pPr marL="0" indent="0" algn="l">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4" name="Text Placeholder 3"/>
          <p:cNvSpPr>
            <a:spLocks noGrp="1"/>
          </p:cNvSpPr>
          <p:nvPr>
            <p:ph type="body" sz="half" idx="58"/>
          </p:nvPr>
        </p:nvSpPr>
        <p:spPr>
          <a:xfrm>
            <a:off x="8102600" y="3927476"/>
            <a:ext cx="2828544" cy="574479"/>
          </a:xfrm>
          <a:prstGeom prst="rect">
            <a:avLst/>
          </a:prstGeom>
        </p:spPr>
        <p:txBody>
          <a:bodyPr wrap="square" lIns="0" tIns="0" rIns="0" bIns="0" anchor="t">
            <a:noAutofit/>
          </a:bodyPr>
          <a:lstStyle>
            <a:lvl1pPr marL="0" indent="0" algn="l">
              <a:buNone/>
              <a:defRPr sz="1000" b="0"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5" name="Text Placeholder 3"/>
          <p:cNvSpPr>
            <a:spLocks noGrp="1"/>
          </p:cNvSpPr>
          <p:nvPr>
            <p:ph type="body" sz="half" idx="59"/>
          </p:nvPr>
        </p:nvSpPr>
        <p:spPr>
          <a:xfrm>
            <a:off x="8099633" y="3679629"/>
            <a:ext cx="1805472" cy="192780"/>
          </a:xfrm>
          <a:prstGeom prst="rect">
            <a:avLst/>
          </a:prstGeom>
        </p:spPr>
        <p:txBody>
          <a:bodyPr wrap="none" lIns="0" tIns="0" rIns="0" bIns="0" anchor="ctr">
            <a:noAutofit/>
          </a:bodyPr>
          <a:lstStyle>
            <a:lvl1pPr marL="0" indent="0" algn="l">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6" name="Text Placeholder 3"/>
          <p:cNvSpPr>
            <a:spLocks noGrp="1"/>
          </p:cNvSpPr>
          <p:nvPr>
            <p:ph type="body" sz="half" idx="60"/>
          </p:nvPr>
        </p:nvSpPr>
        <p:spPr>
          <a:xfrm>
            <a:off x="7191167" y="5051622"/>
            <a:ext cx="2828544" cy="574479"/>
          </a:xfrm>
          <a:prstGeom prst="rect">
            <a:avLst/>
          </a:prstGeom>
        </p:spPr>
        <p:txBody>
          <a:bodyPr wrap="square" lIns="0" tIns="0" rIns="0" bIns="0" anchor="t">
            <a:noAutofit/>
          </a:bodyPr>
          <a:lstStyle>
            <a:lvl1pPr marL="0" indent="0" algn="l">
              <a:buNone/>
              <a:defRPr sz="1000" b="0"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7" name="Text Placeholder 3"/>
          <p:cNvSpPr>
            <a:spLocks noGrp="1"/>
          </p:cNvSpPr>
          <p:nvPr>
            <p:ph type="body" sz="half" idx="61"/>
          </p:nvPr>
        </p:nvSpPr>
        <p:spPr>
          <a:xfrm>
            <a:off x="7188200" y="4803775"/>
            <a:ext cx="1805472" cy="192780"/>
          </a:xfrm>
          <a:prstGeom prst="rect">
            <a:avLst/>
          </a:prstGeom>
        </p:spPr>
        <p:txBody>
          <a:bodyPr wrap="none" lIns="0" tIns="0" rIns="0" bIns="0" anchor="ctr">
            <a:noAutofit/>
          </a:bodyPr>
          <a:lstStyle>
            <a:lvl1pPr marL="0" indent="0" algn="l">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extLst>
      <p:ext uri="{BB962C8B-B14F-4D97-AF65-F5344CB8AC3E}">
        <p14:creationId xmlns:p14="http://schemas.microsoft.com/office/powerpoint/2010/main" val="31074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fade">
                                      <p:cBhvr>
                                        <p:cTn id="23" dur="500"/>
                                        <p:tgtEl>
                                          <p:spTgt spid="53">
                                            <p:txEl>
                                              <p:pRg st="0" end="0"/>
                                            </p:txEl>
                                          </p:spTgt>
                                        </p:tgtEl>
                                      </p:cBhvr>
                                    </p:animEffect>
                                  </p:childTnLst>
                                </p:cTn>
                              </p:par>
                            </p:childTnLst>
                          </p:cTn>
                        </p:par>
                        <p:par>
                          <p:cTn id="24" fill="hold">
                            <p:stCondLst>
                              <p:cond delay="1500"/>
                            </p:stCondLst>
                            <p:childTnLst>
                              <p:par>
                                <p:cTn id="25" presetID="22" presetClass="entr" presetSubtype="8" fill="hold" nodeType="afterEffect" nodePh="1">
                                  <p:stCondLst>
                                    <p:cond delay="0"/>
                                  </p:stCondLst>
                                  <p:endCondLst>
                                    <p:cond evt="begin" delay="0">
                                      <p:tn val="25"/>
                                    </p:cond>
                                  </p:end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wipe(left)">
                                      <p:cBhvr>
                                        <p:cTn id="27" dur="500"/>
                                        <p:tgtEl>
                                          <p:spTgt spid="52">
                                            <p:txEl>
                                              <p:pRg st="0" end="0"/>
                                            </p:txEl>
                                          </p:spTgt>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500"/>
                                        <p:tgtEl>
                                          <p:spTgt spid="37"/>
                                        </p:tgtEl>
                                      </p:cBhvr>
                                    </p:animEffect>
                                  </p:childTnLst>
                                </p:cTn>
                              </p:par>
                            </p:childTnLst>
                          </p:cTn>
                        </p:par>
                        <p:par>
                          <p:cTn id="32" fill="hold">
                            <p:stCondLst>
                              <p:cond delay="2500"/>
                            </p:stCondLst>
                            <p:childTnLst>
                              <p:par>
                                <p:cTn id="33" presetID="2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44">
                                            <p:txEl>
                                              <p:pRg st="0" end="0"/>
                                            </p:txEl>
                                          </p:spTgt>
                                        </p:tgtEl>
                                        <p:attrNameLst>
                                          <p:attrName>style.visibility</p:attrName>
                                        </p:attrNameLst>
                                      </p:cBhvr>
                                      <p:to>
                                        <p:strVal val="visible"/>
                                      </p:to>
                                    </p:set>
                                    <p:animEffect transition="in" filter="fade">
                                      <p:cBhvr>
                                        <p:cTn id="39" dur="500"/>
                                        <p:tgtEl>
                                          <p:spTgt spid="44">
                                            <p:txEl>
                                              <p:pRg st="0" end="0"/>
                                            </p:txEl>
                                          </p:spTgt>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p:cTn id="46" dur="500" fill="hold"/>
                                        <p:tgtEl>
                                          <p:spTgt spid="50"/>
                                        </p:tgtEl>
                                        <p:attrNameLst>
                                          <p:attrName>ppt_w</p:attrName>
                                        </p:attrNameLst>
                                      </p:cBhvr>
                                      <p:tavLst>
                                        <p:tav tm="0">
                                          <p:val>
                                            <p:fltVal val="0"/>
                                          </p:val>
                                        </p:tav>
                                        <p:tav tm="100000">
                                          <p:val>
                                            <p:strVal val="#ppt_w"/>
                                          </p:val>
                                        </p:tav>
                                      </p:tavLst>
                                    </p:anim>
                                    <p:anim calcmode="lin" valueType="num">
                                      <p:cBhvr>
                                        <p:cTn id="47" dur="500" fill="hold"/>
                                        <p:tgtEl>
                                          <p:spTgt spid="50"/>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55">
                                            <p:txEl>
                                              <p:pRg st="0" end="0"/>
                                            </p:txEl>
                                          </p:spTgt>
                                        </p:tgtEl>
                                        <p:attrNameLst>
                                          <p:attrName>style.visibility</p:attrName>
                                        </p:attrNameLst>
                                      </p:cBhvr>
                                      <p:to>
                                        <p:strVal val="visible"/>
                                      </p:to>
                                    </p:set>
                                    <p:animEffect transition="in" filter="fade">
                                      <p:cBhvr>
                                        <p:cTn id="51" dur="500"/>
                                        <p:tgtEl>
                                          <p:spTgt spid="55">
                                            <p:txEl>
                                              <p:pRg st="0" end="0"/>
                                            </p:txEl>
                                          </p:spTgt>
                                        </p:tgtEl>
                                      </p:cBhvr>
                                    </p:animEffect>
                                  </p:childTnLst>
                                </p:cTn>
                              </p:par>
                            </p:childTnLst>
                          </p:cTn>
                        </p:par>
                        <p:par>
                          <p:cTn id="52" fill="hold">
                            <p:stCondLst>
                              <p:cond delay="4000"/>
                            </p:stCondLst>
                            <p:childTnLst>
                              <p:par>
                                <p:cTn id="53" presetID="22" presetClass="entr" presetSubtype="8" fill="hold" nodeType="afterEffect" nodePh="1">
                                  <p:stCondLst>
                                    <p:cond delay="0"/>
                                  </p:stCondLst>
                                  <p:endCondLst>
                                    <p:cond evt="begin" delay="0">
                                      <p:tn val="53"/>
                                    </p:cond>
                                  </p:endCondLst>
                                  <p:childTnLst>
                                    <p:set>
                                      <p:cBhvr>
                                        <p:cTn id="54" dur="1" fill="hold">
                                          <p:stCondLst>
                                            <p:cond delay="0"/>
                                          </p:stCondLst>
                                        </p:cTn>
                                        <p:tgtEl>
                                          <p:spTgt spid="54">
                                            <p:txEl>
                                              <p:pRg st="0" end="0"/>
                                            </p:txEl>
                                          </p:spTgt>
                                        </p:tgtEl>
                                        <p:attrNameLst>
                                          <p:attrName>style.visibility</p:attrName>
                                        </p:attrNameLst>
                                      </p:cBhvr>
                                      <p:to>
                                        <p:strVal val="visible"/>
                                      </p:to>
                                    </p:set>
                                    <p:animEffect transition="in" filter="wipe(left)">
                                      <p:cBhvr>
                                        <p:cTn id="55" dur="500"/>
                                        <p:tgtEl>
                                          <p:spTgt spid="54">
                                            <p:txEl>
                                              <p:pRg st="0" end="0"/>
                                            </p:txEl>
                                          </p:spTgt>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down)">
                                      <p:cBhvr>
                                        <p:cTn id="59" dur="500"/>
                                        <p:tgtEl>
                                          <p:spTgt spid="35"/>
                                        </p:tgtEl>
                                      </p:cBhvr>
                                    </p:animEffect>
                                  </p:childTnLst>
                                </p:cTn>
                              </p:par>
                            </p:childTnLst>
                          </p:cTn>
                        </p:par>
                        <p:par>
                          <p:cTn id="60" fill="hold">
                            <p:stCondLst>
                              <p:cond delay="5000"/>
                            </p:stCondLst>
                            <p:childTnLst>
                              <p:par>
                                <p:cTn id="61" presetID="23" presetClass="entr" presetSubtype="16"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45">
                                            <p:txEl>
                                              <p:pRg st="0" end="0"/>
                                            </p:txEl>
                                          </p:spTgt>
                                        </p:tgtEl>
                                        <p:attrNameLst>
                                          <p:attrName>style.visibility</p:attrName>
                                        </p:attrNameLst>
                                      </p:cBhvr>
                                      <p:to>
                                        <p:strVal val="visible"/>
                                      </p:to>
                                    </p:set>
                                    <p:animEffect transition="in" filter="fade">
                                      <p:cBhvr>
                                        <p:cTn id="67" dur="500"/>
                                        <p:tgtEl>
                                          <p:spTgt spid="45">
                                            <p:txEl>
                                              <p:pRg st="0" end="0"/>
                                            </p:txEl>
                                          </p:spTgt>
                                        </p:tgtEl>
                                      </p:cBhvr>
                                    </p:animEffect>
                                  </p:childTnLst>
                                </p:cTn>
                              </p:par>
                            </p:childTnLst>
                          </p:cTn>
                        </p:par>
                        <p:par>
                          <p:cTn id="68" fill="hold">
                            <p:stCondLst>
                              <p:cond delay="5500"/>
                            </p:stCondLst>
                            <p:childTnLst>
                              <p:par>
                                <p:cTn id="69" presetID="22" presetClass="entr" presetSubtype="8"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par>
                                <p:cTn id="72" presetID="23" presetClass="entr" presetSubtype="16"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10" presetClass="entr" presetSubtype="0" fill="hold" grpId="0" nodeType="afterEffect" nodePh="1">
                                  <p:stCondLst>
                                    <p:cond delay="0"/>
                                  </p:stCondLst>
                                  <p:endCondLst>
                                    <p:cond evt="begin" delay="0">
                                      <p:tn val="77"/>
                                    </p:cond>
                                  </p:endCondLst>
                                  <p:childTnLst>
                                    <p:set>
                                      <p:cBhvr>
                                        <p:cTn id="78" dur="1" fill="hold">
                                          <p:stCondLst>
                                            <p:cond delay="0"/>
                                          </p:stCondLst>
                                        </p:cTn>
                                        <p:tgtEl>
                                          <p:spTgt spid="57">
                                            <p:txEl>
                                              <p:pRg st="0" end="0"/>
                                            </p:txEl>
                                          </p:spTgt>
                                        </p:tgtEl>
                                        <p:attrNameLst>
                                          <p:attrName>style.visibility</p:attrName>
                                        </p:attrNameLst>
                                      </p:cBhvr>
                                      <p:to>
                                        <p:strVal val="visible"/>
                                      </p:to>
                                    </p:set>
                                    <p:animEffect transition="in" filter="fade">
                                      <p:cBhvr>
                                        <p:cTn id="79" dur="500"/>
                                        <p:tgtEl>
                                          <p:spTgt spid="57">
                                            <p:txEl>
                                              <p:pRg st="0" end="0"/>
                                            </p:txEl>
                                          </p:spTgt>
                                        </p:tgtEl>
                                      </p:cBhvr>
                                    </p:animEffect>
                                  </p:childTnLst>
                                </p:cTn>
                              </p:par>
                            </p:childTnLst>
                          </p:cTn>
                        </p:par>
                        <p:par>
                          <p:cTn id="80" fill="hold">
                            <p:stCondLst>
                              <p:cond delay="6500"/>
                            </p:stCondLst>
                            <p:childTnLst>
                              <p:par>
                                <p:cTn id="81" presetID="22" presetClass="entr" presetSubtype="8" fill="hold" nodeType="afterEffect" nodePh="1">
                                  <p:stCondLst>
                                    <p:cond delay="0"/>
                                  </p:stCondLst>
                                  <p:endCondLst>
                                    <p:cond evt="begin" delay="0">
                                      <p:tn val="81"/>
                                    </p:cond>
                                  </p:endCondLst>
                                  <p:childTnLst>
                                    <p:set>
                                      <p:cBhvr>
                                        <p:cTn id="82" dur="1" fill="hold">
                                          <p:stCondLst>
                                            <p:cond delay="0"/>
                                          </p:stCondLst>
                                        </p:cTn>
                                        <p:tgtEl>
                                          <p:spTgt spid="56">
                                            <p:txEl>
                                              <p:pRg st="0" end="0"/>
                                            </p:txEl>
                                          </p:spTgt>
                                        </p:tgtEl>
                                        <p:attrNameLst>
                                          <p:attrName>style.visibility</p:attrName>
                                        </p:attrNameLst>
                                      </p:cBhvr>
                                      <p:to>
                                        <p:strVal val="visible"/>
                                      </p:to>
                                    </p:set>
                                    <p:animEffect transition="in" filter="wipe(left)">
                                      <p:cBhvr>
                                        <p:cTn id="83" dur="500"/>
                                        <p:tgtEl>
                                          <p:spTgt spid="56">
                                            <p:txEl>
                                              <p:pRg st="0" end="0"/>
                                            </p:txEl>
                                          </p:spTgt>
                                        </p:tgtEl>
                                      </p:cBhvr>
                                    </p:animEffect>
                                  </p:childTnLst>
                                </p:cTn>
                              </p:par>
                            </p:childTnLst>
                          </p:cTn>
                        </p:par>
                        <p:par>
                          <p:cTn id="84" fill="hold">
                            <p:stCondLst>
                              <p:cond delay="7000"/>
                            </p:stCondLst>
                            <p:childTnLst>
                              <p:par>
                                <p:cTn id="85" presetID="22" presetClass="entr" presetSubtype="4"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down)">
                                      <p:cBhvr>
                                        <p:cTn id="87" dur="500"/>
                                        <p:tgtEl>
                                          <p:spTgt spid="36"/>
                                        </p:tgtEl>
                                      </p:cBhvr>
                                    </p:animEffect>
                                  </p:childTnLst>
                                </p:cTn>
                              </p:par>
                            </p:childTnLst>
                          </p:cTn>
                        </p:par>
                        <p:par>
                          <p:cTn id="88" fill="hold">
                            <p:stCondLst>
                              <p:cond delay="7500"/>
                            </p:stCondLst>
                            <p:childTnLst>
                              <p:par>
                                <p:cTn id="89" presetID="10" presetClass="entr" presetSubtype="0" fill="hold" grpId="0" nodeType="afterEffect" nodePh="1">
                                  <p:stCondLst>
                                    <p:cond delay="0"/>
                                  </p:stCondLst>
                                  <p:endCondLst>
                                    <p:cond evt="begin" delay="0">
                                      <p:tn val="89"/>
                                    </p:cond>
                                  </p:end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500"/>
                                        <p:tgtEl>
                                          <p:spTgt spid="42">
                                            <p:txEl>
                                              <p:pRg st="0" end="0"/>
                                            </p:txEl>
                                          </p:spTgt>
                                        </p:tgtEl>
                                      </p:cBhvr>
                                    </p:animEffect>
                                  </p:childTnLst>
                                </p:cTn>
                              </p:par>
                              <p:par>
                                <p:cTn id="92" presetID="10" presetClass="entr" presetSubtype="0" fill="hold" grpId="0" nodeType="withEffect" nodePh="1">
                                  <p:stCondLst>
                                    <p:cond delay="0"/>
                                  </p:stCondLst>
                                  <p:endCondLst>
                                    <p:cond evt="begin" delay="0">
                                      <p:tn val="92"/>
                                    </p:cond>
                                  </p:endCondLst>
                                  <p:childTnLst>
                                    <p:set>
                                      <p:cBhvr>
                                        <p:cTn id="93" dur="1" fill="hold">
                                          <p:stCondLst>
                                            <p:cond delay="0"/>
                                          </p:stCondLst>
                                        </p:cTn>
                                        <p:tgtEl>
                                          <p:spTgt spid="41">
                                            <p:txEl>
                                              <p:pRg st="0" end="0"/>
                                            </p:txEl>
                                          </p:spTgt>
                                        </p:tgtEl>
                                        <p:attrNameLst>
                                          <p:attrName>style.visibility</p:attrName>
                                        </p:attrNameLst>
                                      </p:cBhvr>
                                      <p:to>
                                        <p:strVal val="visible"/>
                                      </p:to>
                                    </p:set>
                                    <p:animEffect transition="in" filter="fade">
                                      <p:cBhvr>
                                        <p:cTn id="94"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9" grpId="0" animBg="1"/>
      <p:bldP spid="50" grpId="0" animBg="1"/>
      <p:bldP spid="51" grpId="0" animBg="1"/>
      <p:bldP spid="5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eam.">
    <p:bg>
      <p:bgPr>
        <a:solidFill>
          <a:schemeClr val="bg1"/>
        </a:solidFill>
        <a:effectLst/>
      </p:bgPr>
    </p:bg>
    <p:spTree>
      <p:nvGrpSpPr>
        <p:cNvPr id="1" name=""/>
        <p:cNvGrpSpPr/>
        <p:nvPr/>
      </p:nvGrpSpPr>
      <p:grpSpPr>
        <a:xfrm>
          <a:off x="0" y="0"/>
          <a:ext cx="0" cy="0"/>
          <a:chOff x="0" y="0"/>
          <a:chExt cx="0" cy="0"/>
        </a:xfrm>
      </p:grpSpPr>
      <p:sp>
        <p:nvSpPr>
          <p:cNvPr id="22" name="Oval 21"/>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4"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25"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6" name="Picture Placeholder 7"/>
          <p:cNvSpPr>
            <a:spLocks noGrp="1"/>
          </p:cNvSpPr>
          <p:nvPr>
            <p:ph type="pic" sz="quarter" idx="53" hasCustomPrompt="1"/>
          </p:nvPr>
        </p:nvSpPr>
        <p:spPr>
          <a:xfrm>
            <a:off x="940849" y="2603500"/>
            <a:ext cx="2257552"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27" name="Text Placeholder 3"/>
          <p:cNvSpPr>
            <a:spLocks noGrp="1"/>
          </p:cNvSpPr>
          <p:nvPr>
            <p:ph type="body" sz="half" idx="37"/>
          </p:nvPr>
        </p:nvSpPr>
        <p:spPr>
          <a:xfrm>
            <a:off x="1002825" y="4753707"/>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8" name="Text Placeholder 3"/>
          <p:cNvSpPr>
            <a:spLocks noGrp="1"/>
          </p:cNvSpPr>
          <p:nvPr>
            <p:ph type="body" sz="half" idx="50"/>
          </p:nvPr>
        </p:nvSpPr>
        <p:spPr>
          <a:xfrm>
            <a:off x="850425" y="4983091"/>
            <a:ext cx="24384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Text Placeholder 3"/>
          <p:cNvSpPr>
            <a:spLocks noGrp="1"/>
          </p:cNvSpPr>
          <p:nvPr>
            <p:ph type="body" sz="half" idx="51"/>
          </p:nvPr>
        </p:nvSpPr>
        <p:spPr>
          <a:xfrm>
            <a:off x="1002825" y="4527204"/>
            <a:ext cx="2133600" cy="192780"/>
          </a:xfrm>
          <a:prstGeom prst="rect">
            <a:avLst/>
          </a:prstGeom>
        </p:spPr>
        <p:txBody>
          <a:bodyPr wrap="square" lIns="0" tIns="0" rIns="0" bIns="0" anchor="ctr">
            <a:noAutofit/>
          </a:bodyPr>
          <a:lstStyle>
            <a:lvl1pPr marL="0" indent="0" algn="ctr" rtl="0">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47" name="Picture Placeholder 7"/>
          <p:cNvSpPr>
            <a:spLocks noGrp="1"/>
          </p:cNvSpPr>
          <p:nvPr>
            <p:ph type="pic" sz="quarter" idx="54" hasCustomPrompt="1"/>
          </p:nvPr>
        </p:nvSpPr>
        <p:spPr>
          <a:xfrm>
            <a:off x="3621697" y="2603500"/>
            <a:ext cx="2257552"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48" name="Text Placeholder 3"/>
          <p:cNvSpPr>
            <a:spLocks noGrp="1"/>
          </p:cNvSpPr>
          <p:nvPr>
            <p:ph type="body" sz="half" idx="55"/>
          </p:nvPr>
        </p:nvSpPr>
        <p:spPr>
          <a:xfrm>
            <a:off x="3683673" y="4753707"/>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49" name="Text Placeholder 3"/>
          <p:cNvSpPr>
            <a:spLocks noGrp="1"/>
          </p:cNvSpPr>
          <p:nvPr>
            <p:ph type="body" sz="half" idx="56"/>
          </p:nvPr>
        </p:nvSpPr>
        <p:spPr>
          <a:xfrm>
            <a:off x="3531273" y="4983091"/>
            <a:ext cx="24384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0" name="Text Placeholder 3"/>
          <p:cNvSpPr>
            <a:spLocks noGrp="1"/>
          </p:cNvSpPr>
          <p:nvPr>
            <p:ph type="body" sz="half" idx="57"/>
          </p:nvPr>
        </p:nvSpPr>
        <p:spPr>
          <a:xfrm>
            <a:off x="3683673" y="4527204"/>
            <a:ext cx="2133600" cy="192780"/>
          </a:xfrm>
          <a:prstGeom prst="rect">
            <a:avLst/>
          </a:prstGeom>
        </p:spPr>
        <p:txBody>
          <a:bodyPr wrap="square" lIns="0" tIns="0" rIns="0" bIns="0" anchor="ctr">
            <a:noAutofit/>
          </a:bodyPr>
          <a:lstStyle>
            <a:lvl1pPr marL="0" indent="0" algn="ctr" rtl="0">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1" name="Picture Placeholder 7"/>
          <p:cNvSpPr>
            <a:spLocks noGrp="1"/>
          </p:cNvSpPr>
          <p:nvPr>
            <p:ph type="pic" sz="quarter" idx="58" hasCustomPrompt="1"/>
          </p:nvPr>
        </p:nvSpPr>
        <p:spPr>
          <a:xfrm>
            <a:off x="6302545" y="2603500"/>
            <a:ext cx="2257552"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52" name="Text Placeholder 3"/>
          <p:cNvSpPr>
            <a:spLocks noGrp="1"/>
          </p:cNvSpPr>
          <p:nvPr>
            <p:ph type="body" sz="half" idx="59"/>
          </p:nvPr>
        </p:nvSpPr>
        <p:spPr>
          <a:xfrm>
            <a:off x="6364521" y="4753707"/>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3" name="Text Placeholder 3"/>
          <p:cNvSpPr>
            <a:spLocks noGrp="1"/>
          </p:cNvSpPr>
          <p:nvPr>
            <p:ph type="body" sz="half" idx="60"/>
          </p:nvPr>
        </p:nvSpPr>
        <p:spPr>
          <a:xfrm>
            <a:off x="6212121" y="4983091"/>
            <a:ext cx="24384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4" name="Text Placeholder 3"/>
          <p:cNvSpPr>
            <a:spLocks noGrp="1"/>
          </p:cNvSpPr>
          <p:nvPr>
            <p:ph type="body" sz="half" idx="61"/>
          </p:nvPr>
        </p:nvSpPr>
        <p:spPr>
          <a:xfrm>
            <a:off x="6364521" y="4527204"/>
            <a:ext cx="2133600" cy="192780"/>
          </a:xfrm>
          <a:prstGeom prst="rect">
            <a:avLst/>
          </a:prstGeom>
        </p:spPr>
        <p:txBody>
          <a:bodyPr wrap="square" lIns="0" tIns="0" rIns="0" bIns="0" anchor="ctr">
            <a:noAutofit/>
          </a:bodyPr>
          <a:lstStyle>
            <a:lvl1pPr marL="0" indent="0" algn="ctr" rtl="0">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5" name="Picture Placeholder 7"/>
          <p:cNvSpPr>
            <a:spLocks noGrp="1"/>
          </p:cNvSpPr>
          <p:nvPr>
            <p:ph type="pic" sz="quarter" idx="62" hasCustomPrompt="1"/>
          </p:nvPr>
        </p:nvSpPr>
        <p:spPr>
          <a:xfrm>
            <a:off x="8983395" y="2603500"/>
            <a:ext cx="2257552" cy="1693164"/>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56" name="Text Placeholder 3"/>
          <p:cNvSpPr>
            <a:spLocks noGrp="1"/>
          </p:cNvSpPr>
          <p:nvPr>
            <p:ph type="body" sz="half" idx="63"/>
          </p:nvPr>
        </p:nvSpPr>
        <p:spPr>
          <a:xfrm>
            <a:off x="9045371" y="4753707"/>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7" name="Text Placeholder 3"/>
          <p:cNvSpPr>
            <a:spLocks noGrp="1"/>
          </p:cNvSpPr>
          <p:nvPr>
            <p:ph type="body" sz="half" idx="64"/>
          </p:nvPr>
        </p:nvSpPr>
        <p:spPr>
          <a:xfrm>
            <a:off x="8892971" y="4983091"/>
            <a:ext cx="24384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8" name="Text Placeholder 3"/>
          <p:cNvSpPr>
            <a:spLocks noGrp="1"/>
          </p:cNvSpPr>
          <p:nvPr>
            <p:ph type="body" sz="half" idx="65"/>
          </p:nvPr>
        </p:nvSpPr>
        <p:spPr>
          <a:xfrm>
            <a:off x="9045371" y="4527204"/>
            <a:ext cx="2133600" cy="192780"/>
          </a:xfrm>
          <a:prstGeom prst="rect">
            <a:avLst/>
          </a:prstGeom>
        </p:spPr>
        <p:txBody>
          <a:bodyPr wrap="square" lIns="0" tIns="0" rIns="0" bIns="0" anchor="ctr">
            <a:noAutofit/>
          </a:bodyPr>
          <a:lstStyle>
            <a:lvl1pPr marL="0" indent="0" algn="ctr" rtl="0">
              <a:buNone/>
              <a:defRPr sz="14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extLst>
      <p:ext uri="{BB962C8B-B14F-4D97-AF65-F5344CB8AC3E}">
        <p14:creationId xmlns:p14="http://schemas.microsoft.com/office/powerpoint/2010/main" val="22657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fade">
                                      <p:cBhvr>
                                        <p:cTn id="12" dur="500"/>
                                        <p:tgtEl>
                                          <p:spTgt spid="46">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50">
                                            <p:txEl>
                                              <p:pRg st="0" end="0"/>
                                            </p:txEl>
                                          </p:spTgt>
                                        </p:tgtEl>
                                        <p:attrNameLst>
                                          <p:attrName>style.visibility</p:attrName>
                                        </p:attrNameLst>
                                      </p:cBhvr>
                                      <p:to>
                                        <p:strVal val="visible"/>
                                      </p:to>
                                    </p:set>
                                    <p:animEffect transition="in" filter="fade">
                                      <p:cBhvr>
                                        <p:cTn id="29" dur="500"/>
                                        <p:tgtEl>
                                          <p:spTgt spid="50">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48">
                                            <p:txEl>
                                              <p:pRg st="0" end="0"/>
                                            </p:txEl>
                                          </p:spTgt>
                                        </p:tgtEl>
                                        <p:attrNameLst>
                                          <p:attrName>style.visibility</p:attrName>
                                        </p:attrNameLst>
                                      </p:cBhvr>
                                      <p:to>
                                        <p:strVal val="visible"/>
                                      </p:to>
                                    </p:set>
                                    <p:animEffect transition="in" filter="fade">
                                      <p:cBhvr>
                                        <p:cTn id="32" dur="500"/>
                                        <p:tgtEl>
                                          <p:spTgt spid="48">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49">
                                            <p:txEl>
                                              <p:pRg st="0" end="0"/>
                                            </p:txEl>
                                          </p:spTgt>
                                        </p:tgtEl>
                                        <p:attrNameLst>
                                          <p:attrName>style.visibility</p:attrName>
                                        </p:attrNameLst>
                                      </p:cBhvr>
                                      <p:to>
                                        <p:strVal val="visible"/>
                                      </p:to>
                                    </p:set>
                                    <p:anim calcmode="lin" valueType="num">
                                      <p:cBhvr additive="base">
                                        <p:cTn id="36"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54">
                                            <p:txEl>
                                              <p:pRg st="0" end="0"/>
                                            </p:txEl>
                                          </p:spTgt>
                                        </p:tgtEl>
                                        <p:attrNameLst>
                                          <p:attrName>style.visibility</p:attrName>
                                        </p:attrNameLst>
                                      </p:cBhvr>
                                      <p:to>
                                        <p:strVal val="visible"/>
                                      </p:to>
                                    </p:set>
                                    <p:animEffect transition="in" filter="fade">
                                      <p:cBhvr>
                                        <p:cTn id="46" dur="500"/>
                                        <p:tgtEl>
                                          <p:spTgt spid="54">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52">
                                            <p:txEl>
                                              <p:pRg st="0" end="0"/>
                                            </p:txEl>
                                          </p:spTgt>
                                        </p:tgtEl>
                                        <p:attrNameLst>
                                          <p:attrName>style.visibility</p:attrName>
                                        </p:attrNameLst>
                                      </p:cBhvr>
                                      <p:to>
                                        <p:strVal val="visible"/>
                                      </p:to>
                                    </p:set>
                                    <p:animEffect transition="in" filter="fade">
                                      <p:cBhvr>
                                        <p:cTn id="49" dur="500"/>
                                        <p:tgtEl>
                                          <p:spTgt spid="52">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53">
                                            <p:txEl>
                                              <p:pRg st="0" end="0"/>
                                            </p:txEl>
                                          </p:spTgt>
                                        </p:tgtEl>
                                        <p:attrNameLst>
                                          <p:attrName>style.visibility</p:attrName>
                                        </p:attrNameLst>
                                      </p:cBhvr>
                                      <p:to>
                                        <p:strVal val="visible"/>
                                      </p:to>
                                    </p:set>
                                    <p:anim calcmode="lin" valueType="num">
                                      <p:cBhvr additive="base">
                                        <p:cTn id="53"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500" fill="hold"/>
                                        <p:tgtEl>
                                          <p:spTgt spid="55"/>
                                        </p:tgtEl>
                                        <p:attrNameLst>
                                          <p:attrName>ppt_w</p:attrName>
                                        </p:attrNameLst>
                                      </p:cBhvr>
                                      <p:tavLst>
                                        <p:tav tm="0">
                                          <p:val>
                                            <p:fltVal val="0"/>
                                          </p:val>
                                        </p:tav>
                                        <p:tav tm="100000">
                                          <p:val>
                                            <p:strVal val="#ppt_w"/>
                                          </p:val>
                                        </p:tav>
                                      </p:tavLst>
                                    </p:anim>
                                    <p:anim calcmode="lin" valueType="num">
                                      <p:cBhvr>
                                        <p:cTn id="59" dur="500" fill="hold"/>
                                        <p:tgtEl>
                                          <p:spTgt spid="55"/>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58">
                                            <p:txEl>
                                              <p:pRg st="0" end="0"/>
                                            </p:txEl>
                                          </p:spTgt>
                                        </p:tgtEl>
                                        <p:attrNameLst>
                                          <p:attrName>style.visibility</p:attrName>
                                        </p:attrNameLst>
                                      </p:cBhvr>
                                      <p:to>
                                        <p:strVal val="visible"/>
                                      </p:to>
                                    </p:set>
                                    <p:animEffect transition="in" filter="fade">
                                      <p:cBhvr>
                                        <p:cTn id="63" dur="500"/>
                                        <p:tgtEl>
                                          <p:spTgt spid="58">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56">
                                            <p:txEl>
                                              <p:pRg st="0" end="0"/>
                                            </p:txEl>
                                          </p:spTgt>
                                        </p:tgtEl>
                                        <p:attrNameLst>
                                          <p:attrName>style.visibility</p:attrName>
                                        </p:attrNameLst>
                                      </p:cBhvr>
                                      <p:to>
                                        <p:strVal val="visible"/>
                                      </p:to>
                                    </p:set>
                                    <p:animEffect transition="in" filter="fade">
                                      <p:cBhvr>
                                        <p:cTn id="66" dur="500"/>
                                        <p:tgtEl>
                                          <p:spTgt spid="56">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57">
                                            <p:txEl>
                                              <p:pRg st="0" end="0"/>
                                            </p:txEl>
                                          </p:spTgt>
                                        </p:tgtEl>
                                        <p:attrNameLst>
                                          <p:attrName>style.visibility</p:attrName>
                                        </p:attrNameLst>
                                      </p:cBhvr>
                                      <p:to>
                                        <p:strVal val="visible"/>
                                      </p:to>
                                    </p:set>
                                    <p:anim calcmode="lin" valueType="num">
                                      <p:cBhvr additive="base">
                                        <p:cTn id="7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animBg="1"/>
      <p:bldP spid="4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ppt_x"/>
                          </p:val>
                        </p:tav>
                        <p:tav tm="100000">
                          <p:val>
                            <p:strVal val="#ppt_x"/>
                          </p:val>
                        </p:tav>
                      </p:tavLst>
                    </p:anim>
                    <p:anim calcmode="lin" valueType="num">
                      <p:cBhvr additive="base">
                        <p:cTn dur="50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animBg="1"/>
      <p:bldP spid="56"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eam.">
    <p:bg>
      <p:bgPr>
        <a:solidFill>
          <a:schemeClr val="bg1"/>
        </a:solidFill>
        <a:effectLst/>
      </p:bgPr>
    </p:bg>
    <p:spTree>
      <p:nvGrpSpPr>
        <p:cNvPr id="1" name=""/>
        <p:cNvGrpSpPr/>
        <p:nvPr/>
      </p:nvGrpSpPr>
      <p:grpSpPr>
        <a:xfrm>
          <a:off x="0" y="0"/>
          <a:ext cx="0" cy="0"/>
          <a:chOff x="0" y="0"/>
          <a:chExt cx="0" cy="0"/>
        </a:xfrm>
      </p:grpSpPr>
      <p:sp>
        <p:nvSpPr>
          <p:cNvPr id="16" name="Oval 15"/>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7"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8"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9"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0" name="Text Placeholder 3"/>
          <p:cNvSpPr>
            <a:spLocks noGrp="1"/>
          </p:cNvSpPr>
          <p:nvPr>
            <p:ph type="body" sz="half" idx="51"/>
          </p:nvPr>
        </p:nvSpPr>
        <p:spPr>
          <a:xfrm>
            <a:off x="1231900" y="2507361"/>
            <a:ext cx="2133600" cy="192780"/>
          </a:xfrm>
          <a:prstGeom prst="rect">
            <a:avLst/>
          </a:prstGeom>
        </p:spPr>
        <p:txBody>
          <a:bodyPr wrap="square" lIns="0" tIns="0" rIns="0" bIns="0" anchor="ctr">
            <a:noAutofit/>
          </a:bodyPr>
          <a:lstStyle>
            <a:lvl1pPr marL="0" indent="0" algn="r"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1" name="Text Placeholder 3"/>
          <p:cNvSpPr>
            <a:spLocks noGrp="1"/>
          </p:cNvSpPr>
          <p:nvPr>
            <p:ph type="body" sz="half" idx="57"/>
          </p:nvPr>
        </p:nvSpPr>
        <p:spPr>
          <a:xfrm>
            <a:off x="8813800" y="2507361"/>
            <a:ext cx="2133600" cy="192780"/>
          </a:xfrm>
          <a:prstGeom prst="rect">
            <a:avLst/>
          </a:prstGeom>
        </p:spPr>
        <p:txBody>
          <a:bodyPr wrap="square" lIns="0" tIns="0" rIns="0" bIns="0" anchor="ctr">
            <a:noAutofit/>
          </a:bodyPr>
          <a:lstStyle>
            <a:lvl1pPr marL="0" indent="0" algn="l"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2" name="Picture Placeholder 7"/>
          <p:cNvSpPr>
            <a:spLocks noGrp="1"/>
          </p:cNvSpPr>
          <p:nvPr>
            <p:ph type="pic" sz="quarter" idx="53" hasCustomPrompt="1"/>
          </p:nvPr>
        </p:nvSpPr>
        <p:spPr>
          <a:xfrm>
            <a:off x="3730557" y="2314829"/>
            <a:ext cx="2257552" cy="1693164"/>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58" hasCustomPrompt="1"/>
          </p:nvPr>
        </p:nvSpPr>
        <p:spPr>
          <a:xfrm>
            <a:off x="6203891" y="2314829"/>
            <a:ext cx="2257552" cy="1693164"/>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59"/>
          </p:nvPr>
        </p:nvSpPr>
        <p:spPr>
          <a:xfrm>
            <a:off x="1231900" y="4366768"/>
            <a:ext cx="2133600" cy="192780"/>
          </a:xfrm>
          <a:prstGeom prst="rect">
            <a:avLst/>
          </a:prstGeom>
        </p:spPr>
        <p:txBody>
          <a:bodyPr wrap="square" lIns="0" tIns="0" rIns="0" bIns="0" anchor="ctr">
            <a:noAutofit/>
          </a:bodyPr>
          <a:lstStyle>
            <a:lvl1pPr marL="0" indent="0" algn="r"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5" name="Text Placeholder 3"/>
          <p:cNvSpPr>
            <a:spLocks noGrp="1"/>
          </p:cNvSpPr>
          <p:nvPr>
            <p:ph type="body" sz="half" idx="60"/>
          </p:nvPr>
        </p:nvSpPr>
        <p:spPr>
          <a:xfrm>
            <a:off x="8813800" y="4366768"/>
            <a:ext cx="2133600" cy="192780"/>
          </a:xfrm>
          <a:prstGeom prst="rect">
            <a:avLst/>
          </a:prstGeom>
        </p:spPr>
        <p:txBody>
          <a:bodyPr wrap="square" lIns="0" tIns="0" rIns="0" bIns="0" anchor="ctr">
            <a:noAutofit/>
          </a:bodyPr>
          <a:lstStyle>
            <a:lvl1pPr marL="0" indent="0" algn="l"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6" name="Picture Placeholder 7"/>
          <p:cNvSpPr>
            <a:spLocks noGrp="1"/>
          </p:cNvSpPr>
          <p:nvPr>
            <p:ph type="pic" sz="quarter" idx="61" hasCustomPrompt="1"/>
          </p:nvPr>
        </p:nvSpPr>
        <p:spPr>
          <a:xfrm>
            <a:off x="3730557" y="4174236"/>
            <a:ext cx="2257552" cy="1693164"/>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27" name="Picture Placeholder 7"/>
          <p:cNvSpPr>
            <a:spLocks noGrp="1"/>
          </p:cNvSpPr>
          <p:nvPr>
            <p:ph type="pic" sz="quarter" idx="62" hasCustomPrompt="1"/>
          </p:nvPr>
        </p:nvSpPr>
        <p:spPr>
          <a:xfrm>
            <a:off x="6203891" y="4174236"/>
            <a:ext cx="2257552" cy="1693164"/>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20504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eam.">
    <p:bg>
      <p:bgPr>
        <a:solidFill>
          <a:schemeClr val="bg1"/>
        </a:solidFill>
        <a:effectLst/>
      </p:bgPr>
    </p:bg>
    <p:spTree>
      <p:nvGrpSpPr>
        <p:cNvPr id="1" name=""/>
        <p:cNvGrpSpPr/>
        <p:nvPr/>
      </p:nvGrpSpPr>
      <p:grpSpPr>
        <a:xfrm>
          <a:off x="0" y="0"/>
          <a:ext cx="0" cy="0"/>
          <a:chOff x="0" y="0"/>
          <a:chExt cx="0" cy="0"/>
        </a:xfrm>
      </p:grpSpPr>
      <p:sp>
        <p:nvSpPr>
          <p:cNvPr id="18" name="Oval 1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9"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21"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2" name="Picture Placeholder 7"/>
          <p:cNvSpPr>
            <a:spLocks noGrp="1"/>
          </p:cNvSpPr>
          <p:nvPr>
            <p:ph type="pic" sz="quarter" idx="53" hasCustomPrompt="1"/>
          </p:nvPr>
        </p:nvSpPr>
        <p:spPr>
          <a:xfrm>
            <a:off x="3783291" y="2381180"/>
            <a:ext cx="2142160" cy="1606620"/>
          </a:xfrm>
          <a:prstGeom prst="diamond">
            <a:avLst/>
          </a:prstGeom>
          <a:ln w="69850" cap="flat">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54" hasCustomPrompt="1"/>
          </p:nvPr>
        </p:nvSpPr>
        <p:spPr>
          <a:xfrm>
            <a:off x="6263501" y="2381180"/>
            <a:ext cx="2142160" cy="160662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55" hasCustomPrompt="1"/>
          </p:nvPr>
        </p:nvSpPr>
        <p:spPr>
          <a:xfrm>
            <a:off x="3783291" y="4273480"/>
            <a:ext cx="2142160" cy="160662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25" name="Picture Placeholder 7"/>
          <p:cNvSpPr>
            <a:spLocks noGrp="1"/>
          </p:cNvSpPr>
          <p:nvPr>
            <p:ph type="pic" sz="quarter" idx="56" hasCustomPrompt="1"/>
          </p:nvPr>
        </p:nvSpPr>
        <p:spPr>
          <a:xfrm>
            <a:off x="6263501" y="4273480"/>
            <a:ext cx="2142160" cy="1606620"/>
          </a:xfrm>
          <a:prstGeom prst="diamond">
            <a:avLst/>
          </a:prstGeom>
          <a:ln w="69850">
            <a:solidFill>
              <a:schemeClr val="bg1">
                <a:lumMod val="65000"/>
              </a:schemeClr>
            </a:solidFill>
            <a:miter lim="800000"/>
          </a:ln>
          <a:effectLst>
            <a:outerShdw blurRad="50800" dist="38100" dir="5400000" algn="t" rotWithShape="0">
              <a:prstClr val="black">
                <a:alpha val="40000"/>
              </a:prstClr>
            </a:outerShdw>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
        <p:nvSpPr>
          <p:cNvPr id="26" name="Text Placeholder 3"/>
          <p:cNvSpPr>
            <a:spLocks noGrp="1"/>
          </p:cNvSpPr>
          <p:nvPr>
            <p:ph type="body" sz="half" idx="50"/>
          </p:nvPr>
        </p:nvSpPr>
        <p:spPr>
          <a:xfrm>
            <a:off x="1079287" y="2738801"/>
            <a:ext cx="2438400" cy="859536"/>
          </a:xfrm>
          <a:prstGeom prst="rect">
            <a:avLst/>
          </a:prstGeom>
        </p:spPr>
        <p:txBody>
          <a:bodyPr wrap="square" lIns="0" tIns="0" rIns="0" bIns="0" anchor="t">
            <a:noAutofit/>
          </a:bodyPr>
          <a:lstStyle>
            <a:lvl1pPr marL="0" indent="0" algn="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51"/>
          </p:nvPr>
        </p:nvSpPr>
        <p:spPr>
          <a:xfrm>
            <a:off x="1384087" y="2519053"/>
            <a:ext cx="2133600" cy="192780"/>
          </a:xfrm>
          <a:prstGeom prst="rect">
            <a:avLst/>
          </a:prstGeom>
        </p:spPr>
        <p:txBody>
          <a:bodyPr wrap="square" lIns="0" tIns="0" rIns="0" bIns="0" anchor="ctr">
            <a:noAutofit/>
          </a:bodyPr>
          <a:lstStyle>
            <a:lvl1pPr marL="0" indent="0" algn="r" rtl="0">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8" name="Text Placeholder 3"/>
          <p:cNvSpPr>
            <a:spLocks noGrp="1"/>
          </p:cNvSpPr>
          <p:nvPr>
            <p:ph type="body" sz="half" idx="58"/>
          </p:nvPr>
        </p:nvSpPr>
        <p:spPr>
          <a:xfrm>
            <a:off x="1079287" y="4643801"/>
            <a:ext cx="2438400" cy="859536"/>
          </a:xfrm>
          <a:prstGeom prst="rect">
            <a:avLst/>
          </a:prstGeom>
        </p:spPr>
        <p:txBody>
          <a:bodyPr wrap="square" lIns="0" tIns="0" rIns="0" bIns="0" anchor="t">
            <a:noAutofit/>
          </a:bodyPr>
          <a:lstStyle>
            <a:lvl1pPr marL="0" indent="0" algn="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1" name="Text Placeholder 3"/>
          <p:cNvSpPr>
            <a:spLocks noGrp="1"/>
          </p:cNvSpPr>
          <p:nvPr>
            <p:ph type="body" sz="half" idx="59"/>
          </p:nvPr>
        </p:nvSpPr>
        <p:spPr>
          <a:xfrm>
            <a:off x="1384087" y="4424053"/>
            <a:ext cx="2133600" cy="192780"/>
          </a:xfrm>
          <a:prstGeom prst="rect">
            <a:avLst/>
          </a:prstGeom>
        </p:spPr>
        <p:txBody>
          <a:bodyPr wrap="square" lIns="0" tIns="0" rIns="0" bIns="0" anchor="ctr">
            <a:noAutofit/>
          </a:bodyPr>
          <a:lstStyle>
            <a:lvl1pPr marL="0" indent="0" algn="r" rtl="0">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32" name="Text Placeholder 3"/>
          <p:cNvSpPr>
            <a:spLocks noGrp="1"/>
          </p:cNvSpPr>
          <p:nvPr>
            <p:ph type="body" sz="half" idx="61"/>
          </p:nvPr>
        </p:nvSpPr>
        <p:spPr>
          <a:xfrm>
            <a:off x="8678072" y="2738801"/>
            <a:ext cx="2438400" cy="859536"/>
          </a:xfrm>
          <a:prstGeom prst="rect">
            <a:avLst/>
          </a:prstGeom>
        </p:spPr>
        <p:txBody>
          <a:bodyPr wrap="square" lIns="0" tIns="0" rIns="0" bIns="0" anchor="t">
            <a:noAutofit/>
          </a:bodyPr>
          <a:lstStyle>
            <a:lvl1pPr marL="0" indent="0" algn="l"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3" name="Text Placeholder 3"/>
          <p:cNvSpPr>
            <a:spLocks noGrp="1"/>
          </p:cNvSpPr>
          <p:nvPr>
            <p:ph type="body" sz="half" idx="62"/>
          </p:nvPr>
        </p:nvSpPr>
        <p:spPr>
          <a:xfrm>
            <a:off x="8678072" y="2519053"/>
            <a:ext cx="2133600" cy="192780"/>
          </a:xfrm>
          <a:prstGeom prst="rect">
            <a:avLst/>
          </a:prstGeom>
        </p:spPr>
        <p:txBody>
          <a:bodyPr wrap="square" lIns="0" tIns="0" rIns="0" bIns="0" anchor="ctr">
            <a:noAutofit/>
          </a:bodyPr>
          <a:lstStyle>
            <a:lvl1pPr marL="0" indent="0" algn="l" rtl="0">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34" name="Text Placeholder 3"/>
          <p:cNvSpPr>
            <a:spLocks noGrp="1"/>
          </p:cNvSpPr>
          <p:nvPr>
            <p:ph type="body" sz="half" idx="64"/>
          </p:nvPr>
        </p:nvSpPr>
        <p:spPr>
          <a:xfrm>
            <a:off x="8678072" y="4643801"/>
            <a:ext cx="2438400" cy="859536"/>
          </a:xfrm>
          <a:prstGeom prst="rect">
            <a:avLst/>
          </a:prstGeom>
        </p:spPr>
        <p:txBody>
          <a:bodyPr wrap="square" lIns="0" tIns="0" rIns="0" bIns="0" anchor="t">
            <a:noAutofit/>
          </a:bodyPr>
          <a:lstStyle>
            <a:lvl1pPr marL="0" indent="0" algn="l"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5" name="Text Placeholder 3"/>
          <p:cNvSpPr>
            <a:spLocks noGrp="1"/>
          </p:cNvSpPr>
          <p:nvPr>
            <p:ph type="body" sz="half" idx="65"/>
          </p:nvPr>
        </p:nvSpPr>
        <p:spPr>
          <a:xfrm>
            <a:off x="8678072" y="4424053"/>
            <a:ext cx="2133600" cy="192780"/>
          </a:xfrm>
          <a:prstGeom prst="rect">
            <a:avLst/>
          </a:prstGeom>
        </p:spPr>
        <p:txBody>
          <a:bodyPr wrap="square" lIns="0" tIns="0" rIns="0" bIns="0" anchor="ctr">
            <a:noAutofit/>
          </a:bodyPr>
          <a:lstStyle>
            <a:lvl1pPr marL="0" indent="0" algn="l" rtl="0">
              <a:buNone/>
              <a:defRPr sz="14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extLst>
      <p:ext uri="{BB962C8B-B14F-4D97-AF65-F5344CB8AC3E}">
        <p14:creationId xmlns:p14="http://schemas.microsoft.com/office/powerpoint/2010/main" val="346856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500"/>
                            </p:stCondLst>
                            <p:childTnLst>
                              <p:par>
                                <p:cTn id="29" presetID="2" presetClass="entr" presetSubtype="4" accel="50000" decel="50000" fill="hold" grpId="0" nodeType="afterEffect" nodePh="1">
                                  <p:stCondLst>
                                    <p:cond delay="0"/>
                                  </p:stCondLst>
                                  <p:endCondLst>
                                    <p:cond evt="begin" delay="0">
                                      <p:tn val="29"/>
                                    </p:cond>
                                  </p:endCondLst>
                                  <p:childTnLst>
                                    <p:set>
                                      <p:cBhvr>
                                        <p:cTn id="30" dur="1" fill="hold">
                                          <p:stCondLst>
                                            <p:cond delay="0"/>
                                          </p:stCondLst>
                                        </p:cTn>
                                        <p:tgtEl>
                                          <p:spTgt spid="26">
                                            <p:txEl>
                                              <p:pRg st="0" end="0"/>
                                            </p:txEl>
                                          </p:spTgt>
                                        </p:tgtEl>
                                        <p:attrNameLst>
                                          <p:attrName>style.visibility</p:attrName>
                                        </p:attrNameLst>
                                      </p:cBhvr>
                                      <p:to>
                                        <p:strVal val="visible"/>
                                      </p:to>
                                    </p:set>
                                    <p:anim calcmode="lin" valueType="num">
                                      <p:cBhvr additive="base">
                                        <p:cTn id="31"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31">
                                            <p:txEl>
                                              <p:pRg st="0" end="0"/>
                                            </p:txEl>
                                          </p:spTgt>
                                        </p:tgtEl>
                                        <p:attrNameLst>
                                          <p:attrName>style.visibility</p:attrName>
                                        </p:attrNameLst>
                                      </p:cBhvr>
                                      <p:to>
                                        <p:strVal val="visible"/>
                                      </p:to>
                                    </p:set>
                                    <p:animEffect transition="in" filter="fade">
                                      <p:cBhvr>
                                        <p:cTn id="36" dur="500"/>
                                        <p:tgtEl>
                                          <p:spTgt spid="31">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28">
                                            <p:txEl>
                                              <p:pRg st="0" end="0"/>
                                            </p:txEl>
                                          </p:spTgt>
                                        </p:tgtEl>
                                        <p:attrNameLst>
                                          <p:attrName>style.visibility</p:attrName>
                                        </p:attrNameLst>
                                      </p:cBhvr>
                                      <p:to>
                                        <p:strVal val="visible"/>
                                      </p:to>
                                    </p:set>
                                    <p:anim calcmode="lin" valueType="num">
                                      <p:cBhvr additive="base">
                                        <p:cTn id="4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33">
                                            <p:txEl>
                                              <p:pRg st="0" end="0"/>
                                            </p:txEl>
                                          </p:spTgt>
                                        </p:tgtEl>
                                        <p:attrNameLst>
                                          <p:attrName>style.visibility</p:attrName>
                                        </p:attrNameLst>
                                      </p:cBhvr>
                                      <p:to>
                                        <p:strVal val="visible"/>
                                      </p:to>
                                    </p:set>
                                    <p:animEffect transition="in" filter="fade">
                                      <p:cBhvr>
                                        <p:cTn id="45" dur="500"/>
                                        <p:tgtEl>
                                          <p:spTgt spid="33">
                                            <p:txEl>
                                              <p:pRg st="0" end="0"/>
                                            </p:txEl>
                                          </p:spTgt>
                                        </p:tgtEl>
                                      </p:cBhvr>
                                    </p:animEffect>
                                  </p:childTnLst>
                                </p:cTn>
                              </p:par>
                            </p:childTnLst>
                          </p:cTn>
                        </p:par>
                        <p:par>
                          <p:cTn id="46" fill="hold">
                            <p:stCondLst>
                              <p:cond delay="4500"/>
                            </p:stCondLst>
                            <p:childTnLst>
                              <p:par>
                                <p:cTn id="47" presetID="2" presetClass="entr" presetSubtype="4" accel="50000" decel="50000" fill="hold" grpId="0" nodeType="afterEffect" nodePh="1">
                                  <p:stCondLst>
                                    <p:cond delay="0"/>
                                  </p:stCondLst>
                                  <p:endCondLst>
                                    <p:cond evt="begin" delay="0">
                                      <p:tn val="47"/>
                                    </p:cond>
                                  </p:endCondLst>
                                  <p:childTnLst>
                                    <p:set>
                                      <p:cBhvr>
                                        <p:cTn id="48" dur="1" fill="hold">
                                          <p:stCondLst>
                                            <p:cond delay="0"/>
                                          </p:stCondLst>
                                        </p:cTn>
                                        <p:tgtEl>
                                          <p:spTgt spid="32">
                                            <p:txEl>
                                              <p:pRg st="0" end="0"/>
                                            </p:txEl>
                                          </p:spTgt>
                                        </p:tgtEl>
                                        <p:attrNameLst>
                                          <p:attrName>style.visibility</p:attrName>
                                        </p:attrNameLst>
                                      </p:cBhvr>
                                      <p:to>
                                        <p:strVal val="visible"/>
                                      </p:to>
                                    </p:set>
                                    <p:anim calcmode="lin" valueType="num">
                                      <p:cBhvr additive="base">
                                        <p:cTn id="4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5500"/>
                            </p:stCondLst>
                            <p:childTnLst>
                              <p:par>
                                <p:cTn id="56" presetID="2" presetClass="entr" presetSubtype="4" accel="50000" decel="50000" fill="hold" grpId="0" nodeType="afterEffect" nodePh="1">
                                  <p:stCondLst>
                                    <p:cond delay="0"/>
                                  </p:stCondLst>
                                  <p:endCondLst>
                                    <p:cond evt="begin" delay="0">
                                      <p:tn val="56"/>
                                    </p:cond>
                                  </p:endCondLst>
                                  <p:childTnLst>
                                    <p:set>
                                      <p:cBhvr>
                                        <p:cTn id="57" dur="1" fill="hold">
                                          <p:stCondLst>
                                            <p:cond delay="0"/>
                                          </p:stCondLst>
                                        </p:cTn>
                                        <p:tgtEl>
                                          <p:spTgt spid="34">
                                            <p:txEl>
                                              <p:pRg st="0" end="0"/>
                                            </p:txEl>
                                          </p:spTgt>
                                        </p:tgtEl>
                                        <p:attrNameLst>
                                          <p:attrName>style.visibility</p:attrName>
                                        </p:attrNameLst>
                                      </p:cBhvr>
                                      <p:to>
                                        <p:strVal val="visible"/>
                                      </p:to>
                                    </p:set>
                                    <p:anim calcmode="lin" valueType="num">
                                      <p:cBhvr additive="base">
                                        <p:cTn id="5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2719C7-5D3F-409E-B91F-2CC009996F8C}" type="datetimeFigureOut">
              <a:rPr lang="en-US" smtClean="0"/>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3089776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eam.">
    <p:bg>
      <p:bgPr>
        <a:solidFill>
          <a:schemeClr val="bg1"/>
        </a:solidFill>
        <a:effectLst/>
      </p:bgPr>
    </p:bg>
    <p:spTree>
      <p:nvGrpSpPr>
        <p:cNvPr id="1" name=""/>
        <p:cNvGrpSpPr/>
        <p:nvPr/>
      </p:nvGrpSpPr>
      <p:grpSpPr>
        <a:xfrm>
          <a:off x="0" y="0"/>
          <a:ext cx="0" cy="0"/>
          <a:chOff x="0" y="0"/>
          <a:chExt cx="0" cy="0"/>
        </a:xfrm>
      </p:grpSpPr>
      <p:sp>
        <p:nvSpPr>
          <p:cNvPr id="25" name="Oval 24"/>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6"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7"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28"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31" name="Text Placeholder 3"/>
          <p:cNvSpPr>
            <a:spLocks noGrp="1"/>
          </p:cNvSpPr>
          <p:nvPr>
            <p:ph type="body" sz="half" idx="61"/>
          </p:nvPr>
        </p:nvSpPr>
        <p:spPr>
          <a:xfrm>
            <a:off x="2489200" y="2959159"/>
            <a:ext cx="1901952" cy="622308"/>
          </a:xfrm>
          <a:prstGeom prst="rect">
            <a:avLst/>
          </a:prstGeom>
        </p:spPr>
        <p:txBody>
          <a:bodyPr wrap="square" lIns="0" tIns="0" rIns="0" bIns="0" anchor="t">
            <a:noAutofit/>
          </a:bodyPr>
          <a:lstStyle>
            <a:lvl1pPr marL="0" indent="0" algn="l" rtl="0">
              <a:buNone/>
              <a:defRPr sz="9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3" name="Text Placeholder 3"/>
          <p:cNvSpPr>
            <a:spLocks noGrp="1"/>
          </p:cNvSpPr>
          <p:nvPr>
            <p:ph type="body" sz="half" idx="62"/>
          </p:nvPr>
        </p:nvSpPr>
        <p:spPr>
          <a:xfrm>
            <a:off x="2489200" y="2739411"/>
            <a:ext cx="1901952" cy="192780"/>
          </a:xfrm>
          <a:prstGeom prst="rect">
            <a:avLst/>
          </a:prstGeom>
        </p:spPr>
        <p:txBody>
          <a:bodyPr wrap="square" lIns="0" tIns="0" rIns="0" bIns="0" anchor="ctr">
            <a:noAutofit/>
          </a:bodyPr>
          <a:lstStyle>
            <a:lvl1pPr marL="0" indent="0" algn="l" rtl="0">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35" name="Picture Placeholder 7"/>
          <p:cNvSpPr>
            <a:spLocks noGrp="1"/>
          </p:cNvSpPr>
          <p:nvPr>
            <p:ph type="pic" sz="quarter" idx="63" hasCustomPrompt="1"/>
          </p:nvPr>
        </p:nvSpPr>
        <p:spPr>
          <a:xfrm>
            <a:off x="777456" y="4501042"/>
            <a:ext cx="1550877" cy="1163158"/>
          </a:xfrm>
          <a:prstGeom prst="roundRect">
            <a:avLst/>
          </a:prstGeom>
          <a:ln w="57150" cap="flat">
            <a:solidFill>
              <a:schemeClr val="bg1">
                <a:lumMod val="65000"/>
              </a:schemeClr>
            </a:solidFill>
            <a:miter lim="800000"/>
          </a:ln>
          <a:effectLst/>
        </p:spPr>
        <p:txBody>
          <a:bodyPr wrap="none" tIns="0" bIns="182880" anchor="b"/>
          <a:lstStyle>
            <a:lvl1pPr algn="ctr" rtl="0">
              <a:buNone/>
              <a:defRPr sz="900" b="1" i="1" baseline="0">
                <a:solidFill>
                  <a:schemeClr val="tx1">
                    <a:lumMod val="50000"/>
                    <a:lumOff val="50000"/>
                  </a:schemeClr>
                </a:solidFill>
              </a:defRPr>
            </a:lvl1pPr>
          </a:lstStyle>
          <a:p>
            <a:r>
              <a:rPr lang="en-US" dirty="0"/>
              <a:t>Click Icon To Add Image</a:t>
            </a:r>
          </a:p>
        </p:txBody>
      </p:sp>
      <p:sp>
        <p:nvSpPr>
          <p:cNvPr id="43" name="Picture Placeholder 7"/>
          <p:cNvSpPr>
            <a:spLocks noGrp="1"/>
          </p:cNvSpPr>
          <p:nvPr>
            <p:ph type="pic" sz="quarter" idx="64" hasCustomPrompt="1"/>
          </p:nvPr>
        </p:nvSpPr>
        <p:spPr>
          <a:xfrm>
            <a:off x="4418862" y="4501042"/>
            <a:ext cx="1550877" cy="1163158"/>
          </a:xfrm>
          <a:prstGeom prst="roundRect">
            <a:avLst/>
          </a:prstGeom>
          <a:ln w="57150" cap="flat">
            <a:solidFill>
              <a:schemeClr val="bg1">
                <a:lumMod val="65000"/>
              </a:schemeClr>
            </a:solidFill>
            <a:miter lim="800000"/>
          </a:ln>
          <a:effectLst/>
        </p:spPr>
        <p:txBody>
          <a:bodyPr wrap="none" tIns="0" bIns="182880" anchor="b"/>
          <a:lstStyle>
            <a:lvl1pPr algn="ctr" rtl="0">
              <a:buNone/>
              <a:defRPr sz="900" b="1" i="1" baseline="0">
                <a:solidFill>
                  <a:schemeClr val="tx1">
                    <a:lumMod val="50000"/>
                    <a:lumOff val="50000"/>
                  </a:schemeClr>
                </a:solidFill>
              </a:defRPr>
            </a:lvl1pPr>
          </a:lstStyle>
          <a:p>
            <a:r>
              <a:rPr lang="en-US" dirty="0"/>
              <a:t>Click Icon To Add Image</a:t>
            </a:r>
          </a:p>
        </p:txBody>
      </p:sp>
      <p:sp>
        <p:nvSpPr>
          <p:cNvPr id="45" name="Picture Placeholder 7"/>
          <p:cNvSpPr>
            <a:spLocks noGrp="1"/>
          </p:cNvSpPr>
          <p:nvPr>
            <p:ph type="pic" sz="quarter" idx="65" hasCustomPrompt="1"/>
          </p:nvPr>
        </p:nvSpPr>
        <p:spPr>
          <a:xfrm>
            <a:off x="8060267" y="4501042"/>
            <a:ext cx="1550877" cy="1163158"/>
          </a:xfrm>
          <a:prstGeom prst="roundRect">
            <a:avLst/>
          </a:prstGeom>
          <a:ln w="57150" cap="flat">
            <a:solidFill>
              <a:schemeClr val="bg1">
                <a:lumMod val="65000"/>
              </a:schemeClr>
            </a:solidFill>
            <a:miter lim="800000"/>
          </a:ln>
          <a:effectLst/>
        </p:spPr>
        <p:txBody>
          <a:bodyPr wrap="none" tIns="0" bIns="182880" anchor="b"/>
          <a:lstStyle>
            <a:lvl1pPr algn="ctr" rtl="0">
              <a:buNone/>
              <a:defRPr sz="900" b="1" i="1" baseline="0">
                <a:solidFill>
                  <a:schemeClr val="tx1">
                    <a:lumMod val="50000"/>
                    <a:lumOff val="50000"/>
                  </a:schemeClr>
                </a:solidFill>
              </a:defRPr>
            </a:lvl1pPr>
          </a:lstStyle>
          <a:p>
            <a:r>
              <a:rPr lang="en-US" dirty="0"/>
              <a:t>Click Icon To Add Image</a:t>
            </a:r>
          </a:p>
        </p:txBody>
      </p:sp>
      <p:sp>
        <p:nvSpPr>
          <p:cNvPr id="46" name="Picture Placeholder 7"/>
          <p:cNvSpPr>
            <a:spLocks noGrp="1"/>
          </p:cNvSpPr>
          <p:nvPr>
            <p:ph type="pic" sz="quarter" idx="66" hasCustomPrompt="1"/>
          </p:nvPr>
        </p:nvSpPr>
        <p:spPr>
          <a:xfrm>
            <a:off x="777456" y="2597150"/>
            <a:ext cx="1550877" cy="1163158"/>
          </a:xfrm>
          <a:prstGeom prst="roundRect">
            <a:avLst/>
          </a:prstGeom>
          <a:ln w="57150" cap="flat">
            <a:solidFill>
              <a:schemeClr val="bg1">
                <a:lumMod val="65000"/>
              </a:schemeClr>
            </a:solidFill>
            <a:miter lim="800000"/>
          </a:ln>
          <a:effectLst/>
        </p:spPr>
        <p:txBody>
          <a:bodyPr wrap="none" tIns="0" bIns="182880" anchor="b"/>
          <a:lstStyle>
            <a:lvl1pPr algn="ctr" rtl="0">
              <a:buNone/>
              <a:defRPr sz="900" b="1" i="1" baseline="0">
                <a:solidFill>
                  <a:schemeClr val="tx1">
                    <a:lumMod val="50000"/>
                    <a:lumOff val="50000"/>
                  </a:schemeClr>
                </a:solidFill>
              </a:defRPr>
            </a:lvl1pPr>
          </a:lstStyle>
          <a:p>
            <a:r>
              <a:rPr lang="en-US" dirty="0"/>
              <a:t>Click Icon To Add Image</a:t>
            </a:r>
          </a:p>
        </p:txBody>
      </p:sp>
      <p:sp>
        <p:nvSpPr>
          <p:cNvPr id="47" name="Text Placeholder 3"/>
          <p:cNvSpPr>
            <a:spLocks noGrp="1"/>
          </p:cNvSpPr>
          <p:nvPr>
            <p:ph type="body" sz="half" idx="67"/>
          </p:nvPr>
        </p:nvSpPr>
        <p:spPr>
          <a:xfrm>
            <a:off x="2530749" y="4901416"/>
            <a:ext cx="1901952" cy="621792"/>
          </a:xfrm>
          <a:prstGeom prst="rect">
            <a:avLst/>
          </a:prstGeom>
        </p:spPr>
        <p:txBody>
          <a:bodyPr wrap="square" lIns="0" tIns="0" rIns="0" bIns="0" anchor="t">
            <a:noAutofit/>
          </a:bodyPr>
          <a:lstStyle>
            <a:lvl1pPr marL="0" indent="0" algn="l" rtl="0">
              <a:buNone/>
              <a:defRPr sz="9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8" name="Text Placeholder 3"/>
          <p:cNvSpPr>
            <a:spLocks noGrp="1"/>
          </p:cNvSpPr>
          <p:nvPr>
            <p:ph type="body" sz="half" idx="68"/>
          </p:nvPr>
        </p:nvSpPr>
        <p:spPr>
          <a:xfrm>
            <a:off x="2530749" y="4681668"/>
            <a:ext cx="1901952" cy="192780"/>
          </a:xfrm>
          <a:prstGeom prst="rect">
            <a:avLst/>
          </a:prstGeom>
        </p:spPr>
        <p:txBody>
          <a:bodyPr wrap="square" lIns="0" tIns="0" rIns="0" bIns="0" anchor="ctr">
            <a:noAutofit/>
          </a:bodyPr>
          <a:lstStyle>
            <a:lvl1pPr marL="0" indent="0" algn="l" rtl="0">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49" name="Text Placeholder 3"/>
          <p:cNvSpPr>
            <a:spLocks noGrp="1"/>
          </p:cNvSpPr>
          <p:nvPr>
            <p:ph type="body" sz="half" idx="69"/>
          </p:nvPr>
        </p:nvSpPr>
        <p:spPr>
          <a:xfrm>
            <a:off x="6154483" y="4901416"/>
            <a:ext cx="1901952" cy="621792"/>
          </a:xfrm>
          <a:prstGeom prst="rect">
            <a:avLst/>
          </a:prstGeom>
        </p:spPr>
        <p:txBody>
          <a:bodyPr wrap="square" lIns="0" tIns="0" rIns="0" bIns="0" anchor="t">
            <a:noAutofit/>
          </a:bodyPr>
          <a:lstStyle>
            <a:lvl1pPr marL="0" indent="0" algn="l" rtl="0">
              <a:buNone/>
              <a:defRPr sz="9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0" name="Text Placeholder 3"/>
          <p:cNvSpPr>
            <a:spLocks noGrp="1"/>
          </p:cNvSpPr>
          <p:nvPr>
            <p:ph type="body" sz="half" idx="70"/>
          </p:nvPr>
        </p:nvSpPr>
        <p:spPr>
          <a:xfrm>
            <a:off x="6154483" y="4681668"/>
            <a:ext cx="1901952" cy="192780"/>
          </a:xfrm>
          <a:prstGeom prst="rect">
            <a:avLst/>
          </a:prstGeom>
        </p:spPr>
        <p:txBody>
          <a:bodyPr wrap="square" lIns="0" tIns="0" rIns="0" bIns="0" anchor="ctr">
            <a:noAutofit/>
          </a:bodyPr>
          <a:lstStyle>
            <a:lvl1pPr marL="0" indent="0" algn="l" rtl="0">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51" name="Text Placeholder 3"/>
          <p:cNvSpPr>
            <a:spLocks noGrp="1"/>
          </p:cNvSpPr>
          <p:nvPr>
            <p:ph type="body" sz="half" idx="71"/>
          </p:nvPr>
        </p:nvSpPr>
        <p:spPr>
          <a:xfrm>
            <a:off x="9829016" y="4901416"/>
            <a:ext cx="1901952" cy="621792"/>
          </a:xfrm>
          <a:prstGeom prst="rect">
            <a:avLst/>
          </a:prstGeom>
        </p:spPr>
        <p:txBody>
          <a:bodyPr wrap="square" lIns="0" tIns="0" rIns="0" bIns="0" anchor="t">
            <a:noAutofit/>
          </a:bodyPr>
          <a:lstStyle>
            <a:lvl1pPr marL="0" indent="0" algn="l" rtl="0">
              <a:buNone/>
              <a:defRPr sz="9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2" name="Text Placeholder 3"/>
          <p:cNvSpPr>
            <a:spLocks noGrp="1"/>
          </p:cNvSpPr>
          <p:nvPr>
            <p:ph type="body" sz="half" idx="72"/>
          </p:nvPr>
        </p:nvSpPr>
        <p:spPr>
          <a:xfrm>
            <a:off x="9829016" y="4681668"/>
            <a:ext cx="1901952" cy="192780"/>
          </a:xfrm>
          <a:prstGeom prst="rect">
            <a:avLst/>
          </a:prstGeom>
        </p:spPr>
        <p:txBody>
          <a:bodyPr wrap="square" lIns="0" tIns="0" rIns="0" bIns="0" anchor="ctr">
            <a:noAutofit/>
          </a:bodyPr>
          <a:lstStyle>
            <a:lvl1pPr marL="0" indent="0" algn="l" rtl="0">
              <a:buNone/>
              <a:defRPr sz="14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cxnSp>
        <p:nvCxnSpPr>
          <p:cNvPr id="54" name="Straight Connector 53"/>
          <p:cNvCxnSpPr/>
          <p:nvPr userDrawn="1"/>
        </p:nvCxnSpPr>
        <p:spPr>
          <a:xfrm flipV="1">
            <a:off x="1553953" y="4159250"/>
            <a:ext cx="359664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rot="5400000">
            <a:off x="5041900" y="4310592"/>
            <a:ext cx="3048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1551836" y="3854450"/>
            <a:ext cx="2117" cy="609600"/>
            <a:chOff x="1163877" y="2705100"/>
            <a:chExt cx="1588" cy="609600"/>
          </a:xfrm>
        </p:grpSpPr>
        <p:cxnSp>
          <p:nvCxnSpPr>
            <p:cNvPr id="61" name="Straight Connector 60"/>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userDrawn="1"/>
        </p:nvCxnSpPr>
        <p:spPr>
          <a:xfrm flipV="1">
            <a:off x="5199912" y="4159250"/>
            <a:ext cx="359664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rot="5400000">
            <a:off x="8687859" y="4310592"/>
            <a:ext cx="3048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1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up)">
                                      <p:cBhvr>
                                        <p:cTn id="20" dur="500"/>
                                        <p:tgtEl>
                                          <p:spTgt spid="60"/>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48">
                                            <p:txEl>
                                              <p:pRg st="0" end="0"/>
                                            </p:txEl>
                                          </p:spTgt>
                                        </p:tgtEl>
                                        <p:attrNameLst>
                                          <p:attrName>style.visibility</p:attrName>
                                        </p:attrNameLst>
                                      </p:cBhvr>
                                      <p:to>
                                        <p:strVal val="visible"/>
                                      </p:to>
                                    </p:set>
                                    <p:animEffect transition="in" filter="fade">
                                      <p:cBhvr>
                                        <p:cTn id="29" dur="500"/>
                                        <p:tgtEl>
                                          <p:spTgt spid="4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up)">
                                      <p:cBhvr>
                                        <p:cTn id="41" dur="500"/>
                                        <p:tgtEl>
                                          <p:spTgt spid="55"/>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50">
                                            <p:txEl>
                                              <p:pRg st="0" end="0"/>
                                            </p:txEl>
                                          </p:spTgt>
                                        </p:tgtEl>
                                        <p:attrNameLst>
                                          <p:attrName>style.visibility</p:attrName>
                                        </p:attrNameLst>
                                      </p:cBhvr>
                                      <p:to>
                                        <p:strVal val="visible"/>
                                      </p:to>
                                    </p:set>
                                    <p:animEffect transition="in" filter="fade">
                                      <p:cBhvr>
                                        <p:cTn id="50" dur="500"/>
                                        <p:tgtEl>
                                          <p:spTgt spid="5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49">
                                            <p:txEl>
                                              <p:pRg st="0" end="0"/>
                                            </p:txEl>
                                          </p:spTgt>
                                        </p:tgtEl>
                                        <p:attrNameLst>
                                          <p:attrName>style.visibility</p:attrName>
                                        </p:attrNameLst>
                                      </p:cBhvr>
                                      <p:to>
                                        <p:strVal val="visible"/>
                                      </p:to>
                                    </p:set>
                                    <p:animEffect transition="in" filter="fade">
                                      <p:cBhvr>
                                        <p:cTn id="54" dur="500"/>
                                        <p:tgtEl>
                                          <p:spTgt spid="4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wipe(up)">
                                      <p:cBhvr>
                                        <p:cTn id="62" dur="500"/>
                                        <p:tgtEl>
                                          <p:spTgt spid="67"/>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52">
                                            <p:txEl>
                                              <p:pRg st="0" end="0"/>
                                            </p:txEl>
                                          </p:spTgt>
                                        </p:tgtEl>
                                        <p:attrNameLst>
                                          <p:attrName>style.visibility</p:attrName>
                                        </p:attrNameLst>
                                      </p:cBhvr>
                                      <p:to>
                                        <p:strVal val="visible"/>
                                      </p:to>
                                    </p:set>
                                    <p:animEffect transition="in" filter="fade">
                                      <p:cBhvr>
                                        <p:cTn id="71" dur="500"/>
                                        <p:tgtEl>
                                          <p:spTgt spid="5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animBg="1"/>
      <p:bldP spid="43" grpId="0" animBg="1"/>
      <p:bldP spid="45" grpId="0" animBg="1"/>
      <p:bldP spid="46" grpId="0" animBg="1"/>
      <p:bldP spid="4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eam.">
    <p:bg>
      <p:bgPr>
        <a:solidFill>
          <a:schemeClr val="bg1"/>
        </a:solidFill>
        <a:effectLst/>
      </p:bgPr>
    </p:bg>
    <p:spTree>
      <p:nvGrpSpPr>
        <p:cNvPr id="1" name=""/>
        <p:cNvGrpSpPr/>
        <p:nvPr/>
      </p:nvGrpSpPr>
      <p:grpSpPr>
        <a:xfrm>
          <a:off x="0" y="0"/>
          <a:ext cx="0" cy="0"/>
          <a:chOff x="0" y="0"/>
          <a:chExt cx="0" cy="0"/>
        </a:xfrm>
      </p:grpSpPr>
      <p:sp>
        <p:nvSpPr>
          <p:cNvPr id="7" name="Oval 6"/>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8"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9"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0"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Picture Placeholder 7"/>
          <p:cNvSpPr>
            <a:spLocks noGrp="1"/>
          </p:cNvSpPr>
          <p:nvPr>
            <p:ph type="pic" sz="quarter" idx="53" hasCustomPrompt="1"/>
          </p:nvPr>
        </p:nvSpPr>
        <p:spPr>
          <a:xfrm>
            <a:off x="5005918" y="3854450"/>
            <a:ext cx="2180165" cy="1635124"/>
          </a:xfrm>
          <a:prstGeom prst="ellipse">
            <a:avLst/>
          </a:prstGeom>
          <a:ln w="76200">
            <a:solidFill>
              <a:schemeClr val="bg1">
                <a:lumMod val="65000"/>
              </a:schemeClr>
            </a:solidFill>
          </a:ln>
          <a:effectLst/>
        </p:spPr>
        <p:txBody>
          <a:bodyPr wrap="none" tIns="0" bIns="274320" anchor="b"/>
          <a:lstStyle>
            <a:lvl1pPr algn="ctr" rtl="0">
              <a:buNone/>
              <a:defRPr sz="1000"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22157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bg1"/>
        </a:solidFill>
        <a:effectLst/>
      </p:bgPr>
    </p:bg>
    <p:spTree>
      <p:nvGrpSpPr>
        <p:cNvPr id="1" name=""/>
        <p:cNvGrpSpPr/>
        <p:nvPr/>
      </p:nvGrpSpPr>
      <p:grpSpPr>
        <a:xfrm>
          <a:off x="0" y="0"/>
          <a:ext cx="0" cy="0"/>
          <a:chOff x="0" y="0"/>
          <a:chExt cx="0" cy="0"/>
        </a:xfrm>
      </p:grpSpPr>
      <p:sp>
        <p:nvSpPr>
          <p:cNvPr id="22" name="Oval 21"/>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2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4"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25"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26" name="Text Placeholder 3"/>
          <p:cNvSpPr>
            <a:spLocks noGrp="1"/>
          </p:cNvSpPr>
          <p:nvPr>
            <p:ph type="body" sz="half" idx="36"/>
          </p:nvPr>
        </p:nvSpPr>
        <p:spPr>
          <a:xfrm>
            <a:off x="1167211" y="4551047"/>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27" name="Text Placeholder 3"/>
          <p:cNvSpPr>
            <a:spLocks noGrp="1"/>
          </p:cNvSpPr>
          <p:nvPr>
            <p:ph type="body" sz="half" idx="37"/>
          </p:nvPr>
        </p:nvSpPr>
        <p:spPr>
          <a:xfrm flipH="1">
            <a:off x="1167211" y="4813550"/>
            <a:ext cx="2133600" cy="192780"/>
          </a:xfrm>
          <a:prstGeom prst="rect">
            <a:avLst/>
          </a:prstGeom>
        </p:spPr>
        <p:txBody>
          <a:bodyPr wrap="square" lIns="0" tIns="0" rIns="0" bIns="0" anchor="ctr">
            <a:noAutofit/>
          </a:bodyPr>
          <a:lstStyle>
            <a:lvl1pPr marL="0" indent="0" algn="ctr">
              <a:buNone/>
              <a:defRPr sz="1200" b="1"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cxnSp>
        <p:nvCxnSpPr>
          <p:cNvPr id="28" name="Straight Connector 27"/>
          <p:cNvCxnSpPr/>
          <p:nvPr userDrawn="1"/>
        </p:nvCxnSpPr>
        <p:spPr>
          <a:xfrm>
            <a:off x="1014811" y="4787173"/>
            <a:ext cx="2438400" cy="158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3"/>
          <p:cNvSpPr>
            <a:spLocks noGrp="1"/>
          </p:cNvSpPr>
          <p:nvPr>
            <p:ph type="body" sz="half" idx="41"/>
          </p:nvPr>
        </p:nvSpPr>
        <p:spPr>
          <a:xfrm>
            <a:off x="1014811" y="5062666"/>
            <a:ext cx="2438400" cy="517280"/>
          </a:xfrm>
          <a:prstGeom prst="rect">
            <a:avLst/>
          </a:prstGeom>
        </p:spPr>
        <p:txBody>
          <a:bodyPr wrap="square" lIns="0" tIns="0" rIns="0" bIns="0" anchor="t">
            <a:noAutofit/>
          </a:bodyPr>
          <a:lstStyle>
            <a:lvl1pPr marL="0" indent="0" algn="ctr">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2" name="Picture Placeholder 7"/>
          <p:cNvSpPr>
            <a:spLocks noGrp="1"/>
          </p:cNvSpPr>
          <p:nvPr>
            <p:ph type="pic" sz="quarter" idx="44" hasCustomPrompt="1"/>
          </p:nvPr>
        </p:nvSpPr>
        <p:spPr>
          <a:xfrm>
            <a:off x="886712" y="2398280"/>
            <a:ext cx="2694597" cy="2020948"/>
          </a:xfrm>
          <a:prstGeom prst="roundRect">
            <a:avLst>
              <a:gd name="adj" fmla="val 12935"/>
            </a:avLst>
          </a:prstGeom>
          <a:ln w="3175">
            <a:solidFill>
              <a:schemeClr val="bg1">
                <a:lumMod val="85000"/>
              </a:schemeClr>
            </a:solidFill>
          </a:ln>
        </p:spPr>
        <p:txBody>
          <a:bodyPr wrap="none" tIns="0" bIns="274320" anchor="b"/>
          <a:lstStyle>
            <a:lvl1pPr algn="ctr" rtl="0">
              <a:buNone/>
              <a:defRPr sz="1400" b="1">
                <a:solidFill>
                  <a:schemeClr val="tx1">
                    <a:lumMod val="50000"/>
                    <a:lumOff val="50000"/>
                  </a:schemeClr>
                </a:solidFill>
              </a:defRPr>
            </a:lvl1pPr>
          </a:lstStyle>
          <a:p>
            <a:r>
              <a:rPr lang="en-US" dirty="0"/>
              <a:t>Click Icon To Add Image </a:t>
            </a:r>
          </a:p>
        </p:txBody>
      </p:sp>
      <p:grpSp>
        <p:nvGrpSpPr>
          <p:cNvPr id="33" name="Group 11"/>
          <p:cNvGrpSpPr/>
          <p:nvPr userDrawn="1"/>
        </p:nvGrpSpPr>
        <p:grpSpPr>
          <a:xfrm>
            <a:off x="1551477" y="5619510"/>
            <a:ext cx="1365067" cy="298690"/>
            <a:chOff x="3733800" y="3067050"/>
            <a:chExt cx="1504430" cy="438912"/>
          </a:xfrm>
          <a:solidFill>
            <a:schemeClr val="tx1">
              <a:lumMod val="50000"/>
              <a:lumOff val="50000"/>
            </a:schemeClr>
          </a:solidFill>
        </p:grpSpPr>
        <p:sp>
          <p:nvSpPr>
            <p:cNvPr id="34"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35"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grpSp>
          <p:nvGrpSpPr>
            <p:cNvPr id="36" name="Group 39"/>
            <p:cNvGrpSpPr/>
            <p:nvPr userDrawn="1"/>
          </p:nvGrpSpPr>
          <p:grpSpPr>
            <a:xfrm>
              <a:off x="4800612" y="3067691"/>
              <a:ext cx="437632" cy="437630"/>
              <a:chOff x="3736975" y="1812925"/>
              <a:chExt cx="608013" cy="608013"/>
            </a:xfrm>
            <a:grpFill/>
          </p:grpSpPr>
          <p:sp>
            <p:nvSpPr>
              <p:cNvPr id="37"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38"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39"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40"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grpSp>
      </p:grpSp>
    </p:spTree>
    <p:extLst>
      <p:ext uri="{BB962C8B-B14F-4D97-AF65-F5344CB8AC3E}">
        <p14:creationId xmlns:p14="http://schemas.microsoft.com/office/powerpoint/2010/main" val="373881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fade">
                                      <p:cBhvr>
                                        <p:cTn id="19" dur="500"/>
                                        <p:tgtEl>
                                          <p:spTgt spid="27">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31">
                                            <p:txEl>
                                              <p:pRg st="0" end="0"/>
                                            </p:txEl>
                                          </p:spTgt>
                                        </p:tgtEl>
                                        <p:attrNameLst>
                                          <p:attrName>style.visibility</p:attrName>
                                        </p:attrNameLst>
                                      </p:cBhvr>
                                      <p:to>
                                        <p:strVal val="visible"/>
                                      </p:to>
                                    </p:set>
                                    <p:anim calcmode="lin" valueType="num">
                                      <p:cBhvr additive="base">
                                        <p:cTn id="2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eam.">
    <p:bg>
      <p:bgPr>
        <a:solidFill>
          <a:schemeClr val="bg1"/>
        </a:solidFill>
        <a:effectLst/>
      </p:bgPr>
    </p:bg>
    <p:spTree>
      <p:nvGrpSpPr>
        <p:cNvPr id="1" name=""/>
        <p:cNvGrpSpPr/>
        <p:nvPr/>
      </p:nvGrpSpPr>
      <p:grpSpPr>
        <a:xfrm>
          <a:off x="0" y="0"/>
          <a:ext cx="0" cy="0"/>
          <a:chOff x="0" y="0"/>
          <a:chExt cx="0" cy="0"/>
        </a:xfrm>
      </p:grpSpPr>
      <p:sp>
        <p:nvSpPr>
          <p:cNvPr id="12" name="Oval 11"/>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7"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8" name="Text Placeholder 3"/>
          <p:cNvSpPr>
            <a:spLocks noGrp="1"/>
          </p:cNvSpPr>
          <p:nvPr>
            <p:ph type="body" sz="half" idx="36"/>
          </p:nvPr>
        </p:nvSpPr>
        <p:spPr>
          <a:xfrm>
            <a:off x="5029200" y="4978201"/>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9" name="Text Placeholder 3"/>
          <p:cNvSpPr>
            <a:spLocks noGrp="1"/>
          </p:cNvSpPr>
          <p:nvPr>
            <p:ph type="body" sz="half" idx="37"/>
          </p:nvPr>
        </p:nvSpPr>
        <p:spPr>
          <a:xfrm flipH="1">
            <a:off x="5029200" y="5240704"/>
            <a:ext cx="2133600" cy="192780"/>
          </a:xfrm>
          <a:prstGeom prst="rect">
            <a:avLst/>
          </a:prstGeom>
        </p:spPr>
        <p:txBody>
          <a:bodyPr wrap="square" lIns="0" tIns="0" rIns="0" bIns="0" anchor="ctr">
            <a:noAutofit/>
          </a:bodyPr>
          <a:lstStyle>
            <a:lvl1pPr marL="0" indent="0" algn="ctr">
              <a:buNone/>
              <a:defRPr sz="1200" b="1"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cxnSp>
        <p:nvCxnSpPr>
          <p:cNvPr id="20" name="Straight Connector 19"/>
          <p:cNvCxnSpPr/>
          <p:nvPr userDrawn="1"/>
        </p:nvCxnSpPr>
        <p:spPr>
          <a:xfrm>
            <a:off x="4876800" y="5214327"/>
            <a:ext cx="2438400" cy="158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3"/>
          <p:cNvSpPr>
            <a:spLocks noGrp="1"/>
          </p:cNvSpPr>
          <p:nvPr>
            <p:ph type="body" sz="half" idx="41"/>
          </p:nvPr>
        </p:nvSpPr>
        <p:spPr>
          <a:xfrm>
            <a:off x="4876800" y="5489820"/>
            <a:ext cx="2438400" cy="517280"/>
          </a:xfrm>
          <a:prstGeom prst="rect">
            <a:avLst/>
          </a:prstGeom>
        </p:spPr>
        <p:txBody>
          <a:bodyPr wrap="square" lIns="0" tIns="0" rIns="0" bIns="0" anchor="t">
            <a:noAutofit/>
          </a:bodyPr>
          <a:lstStyle>
            <a:lvl1pPr marL="0" indent="0" algn="ctr">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2" name="Picture Placeholder 7"/>
          <p:cNvSpPr>
            <a:spLocks noGrp="1"/>
          </p:cNvSpPr>
          <p:nvPr>
            <p:ph type="pic" sz="quarter" idx="44" hasCustomPrompt="1"/>
          </p:nvPr>
        </p:nvSpPr>
        <p:spPr>
          <a:xfrm>
            <a:off x="4748702" y="2825434"/>
            <a:ext cx="2694597" cy="2020948"/>
          </a:xfrm>
          <a:prstGeom prst="ellipse">
            <a:avLst/>
          </a:prstGeom>
          <a:ln w="3175">
            <a:solidFill>
              <a:schemeClr val="bg1">
                <a:lumMod val="85000"/>
              </a:schemeClr>
            </a:solidFill>
          </a:ln>
        </p:spPr>
        <p:txBody>
          <a:bodyPr wrap="none" tIns="0" bIns="274320" anchor="b"/>
          <a:lstStyle>
            <a:lvl1pPr algn="ctr" rtl="0">
              <a:buNone/>
              <a:defRPr sz="14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47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500"/>
                                        <p:tgtEl>
                                          <p:spTgt spid="19">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additive="base">
                                        <p:cTn id="2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eam.">
    <p:bg>
      <p:bgPr>
        <a:solidFill>
          <a:schemeClr val="bg1"/>
        </a:solidFill>
        <a:effectLst/>
      </p:bgPr>
    </p:bg>
    <p:spTree>
      <p:nvGrpSpPr>
        <p:cNvPr id="1" name=""/>
        <p:cNvGrpSpPr/>
        <p:nvPr/>
      </p:nvGrpSpPr>
      <p:grpSpPr>
        <a:xfrm>
          <a:off x="0" y="0"/>
          <a:ext cx="0" cy="0"/>
          <a:chOff x="0" y="0"/>
          <a:chExt cx="0" cy="0"/>
        </a:xfrm>
      </p:grpSpPr>
      <p:sp>
        <p:nvSpPr>
          <p:cNvPr id="12" name="Oval 11"/>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7"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8" name="Text Placeholder 3"/>
          <p:cNvSpPr>
            <a:spLocks noGrp="1"/>
          </p:cNvSpPr>
          <p:nvPr>
            <p:ph type="body" sz="half" idx="36"/>
          </p:nvPr>
        </p:nvSpPr>
        <p:spPr>
          <a:xfrm>
            <a:off x="1549192" y="4902001"/>
            <a:ext cx="21336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19" name="Text Placeholder 3"/>
          <p:cNvSpPr>
            <a:spLocks noGrp="1"/>
          </p:cNvSpPr>
          <p:nvPr>
            <p:ph type="body" sz="half" idx="37"/>
          </p:nvPr>
        </p:nvSpPr>
        <p:spPr>
          <a:xfrm flipH="1">
            <a:off x="1549192" y="5164504"/>
            <a:ext cx="2133600" cy="192780"/>
          </a:xfrm>
          <a:prstGeom prst="rect">
            <a:avLst/>
          </a:prstGeom>
        </p:spPr>
        <p:txBody>
          <a:bodyPr wrap="square" lIns="0" tIns="0" rIns="0" bIns="0" anchor="ctr">
            <a:noAutofit/>
          </a:bodyPr>
          <a:lstStyle>
            <a:lvl1pPr marL="0" indent="0" algn="ctr">
              <a:buNone/>
              <a:defRPr sz="1200" b="1"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cxnSp>
        <p:nvCxnSpPr>
          <p:cNvPr id="20" name="Straight Connector 19"/>
          <p:cNvCxnSpPr/>
          <p:nvPr userDrawn="1"/>
        </p:nvCxnSpPr>
        <p:spPr>
          <a:xfrm>
            <a:off x="1396792" y="5138127"/>
            <a:ext cx="2438400" cy="158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3"/>
          <p:cNvSpPr>
            <a:spLocks noGrp="1"/>
          </p:cNvSpPr>
          <p:nvPr>
            <p:ph type="body" sz="half" idx="41"/>
          </p:nvPr>
        </p:nvSpPr>
        <p:spPr>
          <a:xfrm>
            <a:off x="1396792" y="5413620"/>
            <a:ext cx="2438400" cy="517280"/>
          </a:xfrm>
          <a:prstGeom prst="rect">
            <a:avLst/>
          </a:prstGeom>
        </p:spPr>
        <p:txBody>
          <a:bodyPr wrap="square" lIns="0" tIns="0" rIns="0" bIns="0" anchor="t">
            <a:noAutofit/>
          </a:bodyPr>
          <a:lstStyle>
            <a:lvl1pPr marL="0" indent="0" algn="ctr">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2" name="Picture Placeholder 7"/>
          <p:cNvSpPr>
            <a:spLocks noGrp="1"/>
          </p:cNvSpPr>
          <p:nvPr>
            <p:ph type="pic" sz="quarter" idx="44" hasCustomPrompt="1"/>
          </p:nvPr>
        </p:nvSpPr>
        <p:spPr>
          <a:xfrm>
            <a:off x="1268694" y="2749234"/>
            <a:ext cx="2694597" cy="2020948"/>
          </a:xfrm>
          <a:prstGeom prst="ellipse">
            <a:avLst/>
          </a:prstGeom>
          <a:ln w="3175">
            <a:solidFill>
              <a:schemeClr val="bg1">
                <a:lumMod val="85000"/>
              </a:schemeClr>
            </a:solidFill>
          </a:ln>
        </p:spPr>
        <p:txBody>
          <a:bodyPr wrap="none" tIns="0" bIns="274320" anchor="b"/>
          <a:lstStyle>
            <a:lvl1pPr algn="ctr" rtl="0">
              <a:buNone/>
              <a:defRPr sz="14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8040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500"/>
                                        <p:tgtEl>
                                          <p:spTgt spid="19">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nodePh="1">
                                  <p:stCondLst>
                                    <p:cond delay="0"/>
                                  </p:stCondLst>
                                  <p:endCondLst>
                                    <p:cond evt="begin" delay="0">
                                      <p:tn val="21"/>
                                    </p:cond>
                                  </p:end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additive="base">
                                        <p:cTn id="2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mock_up">
    <p:spTree>
      <p:nvGrpSpPr>
        <p:cNvPr id="1" name=""/>
        <p:cNvGrpSpPr/>
        <p:nvPr/>
      </p:nvGrpSpPr>
      <p:grpSpPr>
        <a:xfrm>
          <a:off x="0" y="0"/>
          <a:ext cx="0" cy="0"/>
          <a:chOff x="0" y="0"/>
          <a:chExt cx="0" cy="0"/>
        </a:xfrm>
      </p:grpSpPr>
      <p:sp>
        <p:nvSpPr>
          <p:cNvPr id="9" name="Oval 8"/>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4" name="Picture 13" descr="Apple iMac 27_ Final_72dpi.png"/>
          <p:cNvPicPr>
            <a:picLocks noChangeAspect="1"/>
          </p:cNvPicPr>
          <p:nvPr userDrawn="1"/>
        </p:nvPicPr>
        <p:blipFill>
          <a:blip r:embed="rId2" cstate="print"/>
          <a:stretch>
            <a:fillRect/>
          </a:stretch>
        </p:blipFill>
        <p:spPr>
          <a:xfrm>
            <a:off x="1146897" y="2415978"/>
            <a:ext cx="4180499" cy="2521896"/>
          </a:xfrm>
          <a:prstGeom prst="rect">
            <a:avLst/>
          </a:prstGeom>
        </p:spPr>
      </p:pic>
      <p:sp>
        <p:nvSpPr>
          <p:cNvPr id="15" name="Picture Placeholder 7"/>
          <p:cNvSpPr>
            <a:spLocks noGrp="1"/>
          </p:cNvSpPr>
          <p:nvPr>
            <p:ph type="pic" sz="quarter" idx="44" hasCustomPrompt="1"/>
          </p:nvPr>
        </p:nvSpPr>
        <p:spPr>
          <a:xfrm>
            <a:off x="1306747" y="2533927"/>
            <a:ext cx="3860800" cy="1644649"/>
          </a:xfrm>
          <a:prstGeom prst="rect">
            <a:avLst/>
          </a:prstGeom>
          <a:solidFill>
            <a:schemeClr val="bg1">
              <a:lumMod val="85000"/>
            </a:schemeClr>
          </a:solidFill>
          <a:ln w="3175">
            <a:noFill/>
          </a:ln>
        </p:spPr>
        <p:txBody>
          <a:bodyPr wrap="none" tIns="0" bIns="274320" anchor="b"/>
          <a:lstStyle>
            <a:lvl1pPr algn="ctr" rtl="0">
              <a:buNone/>
              <a:defRPr sz="1400"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21705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ock_up">
    <p:spTree>
      <p:nvGrpSpPr>
        <p:cNvPr id="1" name=""/>
        <p:cNvGrpSpPr/>
        <p:nvPr/>
      </p:nvGrpSpPr>
      <p:grpSpPr>
        <a:xfrm>
          <a:off x="0" y="0"/>
          <a:ext cx="0" cy="0"/>
          <a:chOff x="0" y="0"/>
          <a:chExt cx="0" cy="0"/>
        </a:xfrm>
      </p:grpSpPr>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9"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3" name="Picture 12" descr="apple_monitor.png"/>
          <p:cNvPicPr>
            <a:picLocks noChangeAspect="1"/>
          </p:cNvPicPr>
          <p:nvPr userDrawn="1"/>
        </p:nvPicPr>
        <p:blipFill>
          <a:blip r:embed="rId2"/>
          <a:stretch>
            <a:fillRect/>
          </a:stretch>
        </p:blipFill>
        <p:spPr>
          <a:xfrm>
            <a:off x="1054100" y="2401488"/>
            <a:ext cx="4301064" cy="3491312"/>
          </a:xfrm>
          <a:prstGeom prst="rect">
            <a:avLst/>
          </a:prstGeom>
        </p:spPr>
      </p:pic>
      <p:sp>
        <p:nvSpPr>
          <p:cNvPr id="14" name="Picture Placeholder 7"/>
          <p:cNvSpPr>
            <a:spLocks noGrp="1"/>
          </p:cNvSpPr>
          <p:nvPr>
            <p:ph type="pic" sz="quarter" idx="44" hasCustomPrompt="1"/>
          </p:nvPr>
        </p:nvSpPr>
        <p:spPr>
          <a:xfrm>
            <a:off x="1678519" y="2587211"/>
            <a:ext cx="3450248" cy="214477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400"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6003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ock_up">
    <p:bg>
      <p:bgPr>
        <a:solidFill>
          <a:schemeClr val="bg1"/>
        </a:solidFill>
        <a:effectLst/>
      </p:bgPr>
    </p:bg>
    <p:spTree>
      <p:nvGrpSpPr>
        <p:cNvPr id="1" name=""/>
        <p:cNvGrpSpPr/>
        <p:nvPr/>
      </p:nvGrpSpPr>
      <p:grpSpPr>
        <a:xfrm>
          <a:off x="0" y="0"/>
          <a:ext cx="0" cy="0"/>
          <a:chOff x="0" y="0"/>
          <a:chExt cx="0" cy="0"/>
        </a:xfrm>
      </p:grpSpPr>
      <p:sp>
        <p:nvSpPr>
          <p:cNvPr id="9" name="Oval 8"/>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0"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4" name="Picture 13" descr="iPhone-5c-Angled-PSD-MockUp-P-Px.com.png"/>
          <p:cNvPicPr>
            <a:picLocks noChangeAspect="1"/>
          </p:cNvPicPr>
          <p:nvPr userDrawn="1"/>
        </p:nvPicPr>
        <p:blipFill>
          <a:blip r:embed="rId2" cstate="print"/>
          <a:stretch>
            <a:fillRect/>
          </a:stretch>
        </p:blipFill>
        <p:spPr>
          <a:xfrm rot="625501" flipH="1">
            <a:off x="478367" y="3012755"/>
            <a:ext cx="5611284" cy="2404836"/>
          </a:xfrm>
          <a:prstGeom prst="rect">
            <a:avLst/>
          </a:prstGeom>
        </p:spPr>
      </p:pic>
      <p:sp>
        <p:nvSpPr>
          <p:cNvPr id="15" name="Picture Placeholder 7"/>
          <p:cNvSpPr>
            <a:spLocks noGrp="1"/>
          </p:cNvSpPr>
          <p:nvPr>
            <p:ph type="pic" sz="quarter" idx="44" hasCustomPrompt="1"/>
          </p:nvPr>
        </p:nvSpPr>
        <p:spPr>
          <a:xfrm rot="664691">
            <a:off x="1039877" y="3194946"/>
            <a:ext cx="4502936" cy="1654423"/>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000" b="1">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840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mock_up">
    <p:bg>
      <p:bgPr>
        <a:solidFill>
          <a:schemeClr val="bg1"/>
        </a:solidFill>
        <a:effectLst/>
      </p:bgPr>
    </p:bg>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4" name="Picture 13" descr="iPhone-Mockup-PSD.png"/>
          <p:cNvPicPr>
            <a:picLocks noChangeAspect="1"/>
          </p:cNvPicPr>
          <p:nvPr userDrawn="1"/>
        </p:nvPicPr>
        <p:blipFill>
          <a:blip r:embed="rId2" cstate="print"/>
          <a:stretch>
            <a:fillRect/>
          </a:stretch>
        </p:blipFill>
        <p:spPr>
          <a:xfrm>
            <a:off x="7245800" y="2480334"/>
            <a:ext cx="4946201" cy="4364966"/>
          </a:xfrm>
          <a:prstGeom prst="rect">
            <a:avLst/>
          </a:prstGeom>
        </p:spPr>
      </p:pic>
      <p:sp>
        <p:nvSpPr>
          <p:cNvPr id="15" name="Picture Placeholder 7"/>
          <p:cNvSpPr>
            <a:spLocks noGrp="1"/>
          </p:cNvSpPr>
          <p:nvPr>
            <p:ph type="pic" sz="quarter" idx="44" hasCustomPrompt="1"/>
          </p:nvPr>
        </p:nvSpPr>
        <p:spPr>
          <a:xfrm rot="20354325">
            <a:off x="8073533" y="3086886"/>
            <a:ext cx="1926336" cy="2551176"/>
          </a:xfrm>
          <a:prstGeom prst="rect">
            <a:avLst/>
          </a:prstGeom>
          <a:ln w="3175">
            <a:noFill/>
          </a:ln>
        </p:spPr>
        <p:txBody>
          <a:bodyPr wrap="none" tIns="0" bIns="640080" anchor="b"/>
          <a:lstStyle>
            <a:lvl1pPr algn="ctr" rtl="0">
              <a:buNone/>
              <a:defRPr sz="1100" b="1">
                <a:solidFill>
                  <a:schemeClr val="bg1"/>
                </a:solidFill>
              </a:defRPr>
            </a:lvl1pPr>
          </a:lstStyle>
          <a:p>
            <a:r>
              <a:rPr lang="en-US" dirty="0"/>
              <a:t>Click Icon To Add Image </a:t>
            </a:r>
          </a:p>
        </p:txBody>
      </p:sp>
    </p:spTree>
    <p:extLst>
      <p:ext uri="{BB962C8B-B14F-4D97-AF65-F5344CB8AC3E}">
        <p14:creationId xmlns:p14="http://schemas.microsoft.com/office/powerpoint/2010/main" val="23546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Right)">
                                      <p:cBhvr>
                                        <p:cTn id="7" dur="500"/>
                                        <p:tgtEl>
                                          <p:spTgt spid="1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mock_up">
    <p:bg>
      <p:bgPr>
        <a:solidFill>
          <a:schemeClr val="bg1"/>
        </a:solidFill>
        <a:effectLst/>
      </p:bgPr>
    </p:bg>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2"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3"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6"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4" name="Rectangle 13"/>
          <p:cNvSpPr/>
          <p:nvPr userDrawn="1"/>
        </p:nvSpPr>
        <p:spPr bwMode="auto">
          <a:xfrm>
            <a:off x="0" y="4660900"/>
            <a:ext cx="12192000" cy="2197100"/>
          </a:xfrm>
          <a:prstGeom prst="rect">
            <a:avLst/>
          </a:prstGeom>
          <a:solidFill>
            <a:schemeClr val="tx1">
              <a:lumMod val="75000"/>
              <a:lumOff val="2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pic>
        <p:nvPicPr>
          <p:cNvPr id="15" name="Picture 14" descr="iPhone5s_Flat_Vitaly_Medvedev.png"/>
          <p:cNvPicPr>
            <a:picLocks noChangeAspect="1"/>
          </p:cNvPicPr>
          <p:nvPr userDrawn="1"/>
        </p:nvPicPr>
        <p:blipFill>
          <a:blip r:embed="rId2" cstate="print"/>
          <a:stretch>
            <a:fillRect/>
          </a:stretch>
        </p:blipFill>
        <p:spPr>
          <a:xfrm>
            <a:off x="4673600" y="2455754"/>
            <a:ext cx="2844800" cy="3667676"/>
          </a:xfrm>
          <a:prstGeom prst="rect">
            <a:avLst/>
          </a:prstGeom>
        </p:spPr>
      </p:pic>
      <p:sp>
        <p:nvSpPr>
          <p:cNvPr id="17" name="Picture Placeholder 7"/>
          <p:cNvSpPr>
            <a:spLocks noGrp="1"/>
          </p:cNvSpPr>
          <p:nvPr>
            <p:ph type="pic" sz="quarter" idx="44" hasCustomPrompt="1"/>
          </p:nvPr>
        </p:nvSpPr>
        <p:spPr>
          <a:xfrm>
            <a:off x="5127625" y="2959098"/>
            <a:ext cx="1936753" cy="2547940"/>
          </a:xfrm>
          <a:prstGeom prst="rect">
            <a:avLst/>
          </a:prstGeom>
          <a:solidFill>
            <a:schemeClr val="bg1">
              <a:lumMod val="75000"/>
            </a:schemeClr>
          </a:solidFill>
          <a:ln w="3175">
            <a:noFill/>
          </a:ln>
        </p:spPr>
        <p:txBody>
          <a:bodyPr wrap="none" tIns="0" bIns="822960" anchor="b"/>
          <a:lstStyle>
            <a:lvl1pPr algn="ctr" rtl="0">
              <a:buNone/>
              <a:defRPr sz="11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89486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Horizontal)">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2719C7-5D3F-409E-B91F-2CC009996F8C}" type="datetimeFigureOut">
              <a:rPr lang="en-US" smtClean="0"/>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2866056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mock_up">
    <p:bg>
      <p:bgPr>
        <a:solidFill>
          <a:schemeClr val="bg1"/>
        </a:solidFill>
        <a:effectLst/>
      </p:bgPr>
    </p:bg>
    <p:spTree>
      <p:nvGrpSpPr>
        <p:cNvPr id="1" name=""/>
        <p:cNvGrpSpPr/>
        <p:nvPr/>
      </p:nvGrpSpPr>
      <p:grpSpPr>
        <a:xfrm>
          <a:off x="0" y="0"/>
          <a:ext cx="0" cy="0"/>
          <a:chOff x="0" y="0"/>
          <a:chExt cx="0" cy="0"/>
        </a:xfrm>
      </p:grpSpPr>
      <p:sp>
        <p:nvSpPr>
          <p:cNvPr id="9" name="Oval 8"/>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4" name="Picture 13" descr="iphone-mockup-white.png"/>
          <p:cNvPicPr>
            <a:picLocks noChangeAspect="1"/>
          </p:cNvPicPr>
          <p:nvPr userDrawn="1"/>
        </p:nvPicPr>
        <p:blipFill>
          <a:blip r:embed="rId2"/>
          <a:stretch>
            <a:fillRect/>
          </a:stretch>
        </p:blipFill>
        <p:spPr>
          <a:xfrm flipH="1">
            <a:off x="0" y="2408412"/>
            <a:ext cx="5472181" cy="4449589"/>
          </a:xfrm>
          <a:prstGeom prst="rect">
            <a:avLst/>
          </a:prstGeom>
        </p:spPr>
      </p:pic>
      <p:sp>
        <p:nvSpPr>
          <p:cNvPr id="15" name="Picture Placeholder 7"/>
          <p:cNvSpPr>
            <a:spLocks noGrp="1"/>
          </p:cNvSpPr>
          <p:nvPr>
            <p:ph type="pic" sz="quarter" idx="44" hasCustomPrompt="1"/>
          </p:nvPr>
        </p:nvSpPr>
        <p:spPr>
          <a:xfrm rot="1754418">
            <a:off x="3308430" y="2575172"/>
            <a:ext cx="1202461" cy="2261088"/>
          </a:xfrm>
          <a:custGeom>
            <a:avLst/>
            <a:gdLst>
              <a:gd name="connsiteX0" fmla="*/ 0 w 1452565"/>
              <a:gd name="connsiteY0" fmla="*/ 0 h 2547940"/>
              <a:gd name="connsiteX1" fmla="*/ 1452565 w 1452565"/>
              <a:gd name="connsiteY1" fmla="*/ 0 h 2547940"/>
              <a:gd name="connsiteX2" fmla="*/ 1452565 w 1452565"/>
              <a:gd name="connsiteY2" fmla="*/ 2547940 h 2547940"/>
              <a:gd name="connsiteX3" fmla="*/ 0 w 1452565"/>
              <a:gd name="connsiteY3" fmla="*/ 2547940 h 2547940"/>
              <a:gd name="connsiteX4" fmla="*/ 0 w 1452565"/>
              <a:gd name="connsiteY4" fmla="*/ 0 h 2547940"/>
              <a:gd name="connsiteX0" fmla="*/ 0 w 1452565"/>
              <a:gd name="connsiteY0" fmla="*/ 0 h 2547940"/>
              <a:gd name="connsiteX1" fmla="*/ 1452565 w 1452565"/>
              <a:gd name="connsiteY1" fmla="*/ 0 h 2547940"/>
              <a:gd name="connsiteX2" fmla="*/ 1452565 w 1452565"/>
              <a:gd name="connsiteY2" fmla="*/ 2547940 h 2547940"/>
              <a:gd name="connsiteX3" fmla="*/ 68614 w 1452565"/>
              <a:gd name="connsiteY3" fmla="*/ 1643533 h 2547940"/>
              <a:gd name="connsiteX4" fmla="*/ 0 w 1452565"/>
              <a:gd name="connsiteY4" fmla="*/ 0 h 2547940"/>
              <a:gd name="connsiteX0" fmla="*/ 3471 w 1456036"/>
              <a:gd name="connsiteY0" fmla="*/ 0 h 2547940"/>
              <a:gd name="connsiteX1" fmla="*/ 1456036 w 1456036"/>
              <a:gd name="connsiteY1" fmla="*/ 0 h 2547940"/>
              <a:gd name="connsiteX2" fmla="*/ 1456036 w 1456036"/>
              <a:gd name="connsiteY2" fmla="*/ 2547940 h 2547940"/>
              <a:gd name="connsiteX3" fmla="*/ 0 w 1456036"/>
              <a:gd name="connsiteY3" fmla="*/ 2047750 h 2547940"/>
              <a:gd name="connsiteX4" fmla="*/ 3471 w 1456036"/>
              <a:gd name="connsiteY4" fmla="*/ 0 h 2547940"/>
              <a:gd name="connsiteX0" fmla="*/ 3471 w 1456036"/>
              <a:gd name="connsiteY0" fmla="*/ 0 h 2047750"/>
              <a:gd name="connsiteX1" fmla="*/ 1456036 w 1456036"/>
              <a:gd name="connsiteY1" fmla="*/ 0 h 2047750"/>
              <a:gd name="connsiteX2" fmla="*/ 937317 w 1456036"/>
              <a:gd name="connsiteY2" fmla="*/ 1972324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22550 w 1456036"/>
              <a:gd name="connsiteY2" fmla="*/ 1767312 h 2047750"/>
              <a:gd name="connsiteX3" fmla="*/ 0 w 1456036"/>
              <a:gd name="connsiteY3" fmla="*/ 2047750 h 2047750"/>
              <a:gd name="connsiteX4" fmla="*/ 3471 w 1456036"/>
              <a:gd name="connsiteY4" fmla="*/ 0 h 2047750"/>
              <a:gd name="connsiteX0" fmla="*/ 3471 w 1456036"/>
              <a:gd name="connsiteY0" fmla="*/ 0 h 2047750"/>
              <a:gd name="connsiteX1" fmla="*/ 1456036 w 1456036"/>
              <a:gd name="connsiteY1" fmla="*/ 0 h 2047750"/>
              <a:gd name="connsiteX2" fmla="*/ 881484 w 1456036"/>
              <a:gd name="connsiteY2" fmla="*/ 1872588 h 2047750"/>
              <a:gd name="connsiteX3" fmla="*/ 0 w 1456036"/>
              <a:gd name="connsiteY3" fmla="*/ 2047750 h 2047750"/>
              <a:gd name="connsiteX4" fmla="*/ 3471 w 1456036"/>
              <a:gd name="connsiteY4" fmla="*/ 0 h 2047750"/>
              <a:gd name="connsiteX0" fmla="*/ 3471 w 881484"/>
              <a:gd name="connsiteY0" fmla="*/ 202204 h 2249954"/>
              <a:gd name="connsiteX1" fmla="*/ 855264 w 881484"/>
              <a:gd name="connsiteY1" fmla="*/ 0 h 2249954"/>
              <a:gd name="connsiteX2" fmla="*/ 881484 w 881484"/>
              <a:gd name="connsiteY2" fmla="*/ 2074792 h 2249954"/>
              <a:gd name="connsiteX3" fmla="*/ 0 w 881484"/>
              <a:gd name="connsiteY3" fmla="*/ 2249954 h 2249954"/>
              <a:gd name="connsiteX4" fmla="*/ 3471 w 881484"/>
              <a:gd name="connsiteY4" fmla="*/ 202204 h 2249954"/>
              <a:gd name="connsiteX0" fmla="*/ 131335 w 881484"/>
              <a:gd name="connsiteY0" fmla="*/ 261617 h 2249954"/>
              <a:gd name="connsiteX1" fmla="*/ 855264 w 881484"/>
              <a:gd name="connsiteY1" fmla="*/ 0 h 2249954"/>
              <a:gd name="connsiteX2" fmla="*/ 881484 w 881484"/>
              <a:gd name="connsiteY2" fmla="*/ 2074792 h 2249954"/>
              <a:gd name="connsiteX3" fmla="*/ 0 w 881484"/>
              <a:gd name="connsiteY3" fmla="*/ 2249954 h 2249954"/>
              <a:gd name="connsiteX4" fmla="*/ 131335 w 881484"/>
              <a:gd name="connsiteY4" fmla="*/ 261617 h 2249954"/>
              <a:gd name="connsiteX0" fmla="*/ 0 w 884667"/>
              <a:gd name="connsiteY0" fmla="*/ 242316 h 2249954"/>
              <a:gd name="connsiteX1" fmla="*/ 858447 w 884667"/>
              <a:gd name="connsiteY1" fmla="*/ 0 h 2249954"/>
              <a:gd name="connsiteX2" fmla="*/ 884667 w 884667"/>
              <a:gd name="connsiteY2" fmla="*/ 2074792 h 2249954"/>
              <a:gd name="connsiteX3" fmla="*/ 3183 w 884667"/>
              <a:gd name="connsiteY3" fmla="*/ 2249954 h 2249954"/>
              <a:gd name="connsiteX4" fmla="*/ 0 w 884667"/>
              <a:gd name="connsiteY4" fmla="*/ 242316 h 2249954"/>
              <a:gd name="connsiteX0" fmla="*/ 0 w 899958"/>
              <a:gd name="connsiteY0" fmla="*/ 242316 h 2249954"/>
              <a:gd name="connsiteX1" fmla="*/ 858447 w 899958"/>
              <a:gd name="connsiteY1" fmla="*/ 0 h 2249954"/>
              <a:gd name="connsiteX2" fmla="*/ 899958 w 899958"/>
              <a:gd name="connsiteY2" fmla="*/ 2082607 h 2249954"/>
              <a:gd name="connsiteX3" fmla="*/ 3183 w 899958"/>
              <a:gd name="connsiteY3" fmla="*/ 2249954 h 2249954"/>
              <a:gd name="connsiteX4" fmla="*/ 0 w 899958"/>
              <a:gd name="connsiteY4" fmla="*/ 242316 h 2249954"/>
              <a:gd name="connsiteX0" fmla="*/ 0 w 899958"/>
              <a:gd name="connsiteY0" fmla="*/ 194039 h 2201677"/>
              <a:gd name="connsiteX1" fmla="*/ 806332 w 899958"/>
              <a:gd name="connsiteY1" fmla="*/ 0 h 2201677"/>
              <a:gd name="connsiteX2" fmla="*/ 899958 w 899958"/>
              <a:gd name="connsiteY2" fmla="*/ 2034330 h 2201677"/>
              <a:gd name="connsiteX3" fmla="*/ 3183 w 899958"/>
              <a:gd name="connsiteY3" fmla="*/ 2201677 h 2201677"/>
              <a:gd name="connsiteX4" fmla="*/ 0 w 899958"/>
              <a:gd name="connsiteY4" fmla="*/ 194039 h 2201677"/>
              <a:gd name="connsiteX0" fmla="*/ 0 w 899958"/>
              <a:gd name="connsiteY0" fmla="*/ 247883 h 2255521"/>
              <a:gd name="connsiteX1" fmla="*/ 863517 w 899958"/>
              <a:gd name="connsiteY1" fmla="*/ 0 h 2255521"/>
              <a:gd name="connsiteX2" fmla="*/ 899958 w 899958"/>
              <a:gd name="connsiteY2" fmla="*/ 2088174 h 2255521"/>
              <a:gd name="connsiteX3" fmla="*/ 3183 w 899958"/>
              <a:gd name="connsiteY3" fmla="*/ 2255521 h 2255521"/>
              <a:gd name="connsiteX4" fmla="*/ 0 w 899958"/>
              <a:gd name="connsiteY4" fmla="*/ 247883 h 2255521"/>
              <a:gd name="connsiteX0" fmla="*/ 1888 w 901846"/>
              <a:gd name="connsiteY0" fmla="*/ 247883 h 2261088"/>
              <a:gd name="connsiteX1" fmla="*/ 865405 w 901846"/>
              <a:gd name="connsiteY1" fmla="*/ 0 h 2261088"/>
              <a:gd name="connsiteX2" fmla="*/ 901846 w 901846"/>
              <a:gd name="connsiteY2" fmla="*/ 2088174 h 2261088"/>
              <a:gd name="connsiteX3" fmla="*/ 0 w 901846"/>
              <a:gd name="connsiteY3" fmla="*/ 2261088 h 2261088"/>
              <a:gd name="connsiteX4" fmla="*/ 1888 w 901846"/>
              <a:gd name="connsiteY4" fmla="*/ 247883 h 22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846" h="2261088">
                <a:moveTo>
                  <a:pt x="1888" y="247883"/>
                </a:moveTo>
                <a:lnTo>
                  <a:pt x="865405" y="0"/>
                </a:lnTo>
                <a:lnTo>
                  <a:pt x="901846" y="2088174"/>
                </a:lnTo>
                <a:lnTo>
                  <a:pt x="0" y="2261088"/>
                </a:lnTo>
                <a:cubicBezTo>
                  <a:pt x="629" y="1590020"/>
                  <a:pt x="1259" y="918951"/>
                  <a:pt x="1888" y="247883"/>
                </a:cubicBezTo>
                <a:close/>
              </a:path>
            </a:pathLst>
          </a:custGeom>
          <a:solidFill>
            <a:schemeClr val="bg1">
              <a:lumMod val="75000"/>
            </a:schemeClr>
          </a:solidFill>
          <a:ln w="3175">
            <a:noFill/>
          </a:ln>
        </p:spPr>
        <p:txBody>
          <a:bodyPr wrap="none" tIns="0" bIns="822960" anchor="b"/>
          <a:lstStyle>
            <a:lvl1pPr algn="ctr" rtl="0">
              <a:buNone/>
              <a:defRPr sz="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5776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mock_up">
    <p:bg>
      <p:bgPr>
        <a:solidFill>
          <a:schemeClr val="bg1"/>
        </a:solidFill>
        <a:effectLst/>
      </p:bgPr>
    </p:bg>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4" name="Picture 13" descr="iPhone-5-Black-White-MockUp.png"/>
          <p:cNvPicPr>
            <a:picLocks noChangeAspect="1"/>
          </p:cNvPicPr>
          <p:nvPr userDrawn="1"/>
        </p:nvPicPr>
        <p:blipFill>
          <a:blip r:embed="rId2" cstate="print"/>
          <a:stretch>
            <a:fillRect/>
          </a:stretch>
        </p:blipFill>
        <p:spPr>
          <a:xfrm>
            <a:off x="4938396" y="2303038"/>
            <a:ext cx="2315208" cy="3640562"/>
          </a:xfrm>
          <a:prstGeom prst="rect">
            <a:avLst/>
          </a:prstGeom>
        </p:spPr>
      </p:pic>
      <p:sp>
        <p:nvSpPr>
          <p:cNvPr id="15" name="Picture Placeholder 7"/>
          <p:cNvSpPr>
            <a:spLocks noGrp="1"/>
          </p:cNvSpPr>
          <p:nvPr>
            <p:ph type="pic" sz="quarter" idx="44" hasCustomPrompt="1"/>
          </p:nvPr>
        </p:nvSpPr>
        <p:spPr>
          <a:xfrm>
            <a:off x="5113867" y="2841625"/>
            <a:ext cx="1964267" cy="2597150"/>
          </a:xfrm>
          <a:prstGeom prst="rect">
            <a:avLst/>
          </a:prstGeom>
          <a:solidFill>
            <a:schemeClr val="bg1">
              <a:lumMod val="75000"/>
            </a:schemeClr>
          </a:solidFill>
          <a:ln w="3175">
            <a:noFill/>
          </a:ln>
        </p:spPr>
        <p:txBody>
          <a:bodyPr wrap="none" tIns="0" bIns="822960" anchor="b"/>
          <a:lstStyle>
            <a:lvl1pPr algn="ctr" rtl="0">
              <a:buNone/>
              <a:defRPr sz="105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7887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mock_up">
    <p:bg>
      <p:bgPr>
        <a:solidFill>
          <a:schemeClr val="bg1"/>
        </a:solidFill>
        <a:effectLst/>
      </p:bgPr>
    </p:bg>
    <p:spTree>
      <p:nvGrpSpPr>
        <p:cNvPr id="1" name=""/>
        <p:cNvGrpSpPr/>
        <p:nvPr/>
      </p:nvGrpSpPr>
      <p:grpSpPr>
        <a:xfrm>
          <a:off x="0" y="0"/>
          <a:ext cx="0" cy="0"/>
          <a:chOff x="0" y="0"/>
          <a:chExt cx="0" cy="0"/>
        </a:xfrm>
      </p:grpSpPr>
      <p:sp>
        <p:nvSpPr>
          <p:cNvPr id="16" name="Oval 15"/>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7"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8"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9"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4" name="Picture 13" descr="iPhone-5-Black-White-MockUp.png"/>
          <p:cNvPicPr>
            <a:picLocks noChangeAspect="1"/>
          </p:cNvPicPr>
          <p:nvPr userDrawn="1"/>
        </p:nvPicPr>
        <p:blipFill>
          <a:blip r:embed="rId2" cstate="print"/>
          <a:stretch>
            <a:fillRect/>
          </a:stretch>
        </p:blipFill>
        <p:spPr>
          <a:xfrm>
            <a:off x="3498875" y="2679700"/>
            <a:ext cx="1841451" cy="2895600"/>
          </a:xfrm>
          <a:prstGeom prst="rect">
            <a:avLst/>
          </a:prstGeom>
        </p:spPr>
      </p:pic>
      <p:sp>
        <p:nvSpPr>
          <p:cNvPr id="15" name="Oval 14"/>
          <p:cNvSpPr/>
          <p:nvPr userDrawn="1"/>
        </p:nvSpPr>
        <p:spPr bwMode="auto">
          <a:xfrm>
            <a:off x="5638800" y="3784600"/>
            <a:ext cx="914400" cy="685800"/>
          </a:xfrm>
          <a:prstGeom prst="ellipse">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62626">
                    <a:lumMod val="85000"/>
                    <a:lumOff val="15000"/>
                  </a:srgbClr>
                </a:solidFill>
                <a:effectLst/>
                <a:uLnTx/>
                <a:uFillTx/>
                <a:latin typeface="Roboto Condensed"/>
                <a:ea typeface="+mn-ea"/>
                <a:cs typeface="+mn-cs"/>
              </a:rPr>
              <a:t>VS</a:t>
            </a:r>
          </a:p>
        </p:txBody>
      </p:sp>
      <p:sp>
        <p:nvSpPr>
          <p:cNvPr id="20" name="Picture Placeholder 7"/>
          <p:cNvSpPr>
            <a:spLocks noGrp="1"/>
          </p:cNvSpPr>
          <p:nvPr>
            <p:ph type="pic" sz="quarter" idx="44" hasCustomPrompt="1"/>
          </p:nvPr>
        </p:nvSpPr>
        <p:spPr>
          <a:xfrm>
            <a:off x="3603768" y="3086084"/>
            <a:ext cx="1631664" cy="2111372"/>
          </a:xfrm>
          <a:prstGeom prst="rect">
            <a:avLst/>
          </a:prstGeom>
          <a:solidFill>
            <a:schemeClr val="bg1">
              <a:lumMod val="85000"/>
            </a:schemeClr>
          </a:solidFill>
          <a:ln w="3175">
            <a:noFill/>
          </a:ln>
        </p:spPr>
        <p:txBody>
          <a:bodyPr wrap="none" tIns="0" bIns="731520" anchor="b"/>
          <a:lstStyle>
            <a:lvl1pPr algn="ctr" rtl="0">
              <a:buNone/>
              <a:defRPr sz="900" b="1">
                <a:solidFill>
                  <a:schemeClr val="tx1">
                    <a:lumMod val="50000"/>
                    <a:lumOff val="50000"/>
                  </a:schemeClr>
                </a:solidFill>
              </a:defRPr>
            </a:lvl1pPr>
          </a:lstStyle>
          <a:p>
            <a:r>
              <a:rPr lang="en-US" dirty="0"/>
              <a:t>Click Icon To Add Image </a:t>
            </a:r>
          </a:p>
        </p:txBody>
      </p:sp>
      <p:pic>
        <p:nvPicPr>
          <p:cNvPr id="21" name="Picture 20" descr="iPhone-5-Black-White-Moc.png"/>
          <p:cNvPicPr>
            <a:picLocks noChangeAspect="1"/>
          </p:cNvPicPr>
          <p:nvPr userDrawn="1"/>
        </p:nvPicPr>
        <p:blipFill>
          <a:blip r:embed="rId3" cstate="print"/>
          <a:stretch>
            <a:fillRect/>
          </a:stretch>
        </p:blipFill>
        <p:spPr>
          <a:xfrm>
            <a:off x="6845611" y="2679700"/>
            <a:ext cx="1847515" cy="2895600"/>
          </a:xfrm>
          <a:prstGeom prst="rect">
            <a:avLst/>
          </a:prstGeom>
        </p:spPr>
      </p:pic>
      <p:sp>
        <p:nvSpPr>
          <p:cNvPr id="22" name="Picture Placeholder 7"/>
          <p:cNvSpPr>
            <a:spLocks noGrp="1"/>
          </p:cNvSpPr>
          <p:nvPr>
            <p:ph type="pic" sz="quarter" idx="45" hasCustomPrompt="1"/>
          </p:nvPr>
        </p:nvSpPr>
        <p:spPr>
          <a:xfrm>
            <a:off x="6968353" y="3086084"/>
            <a:ext cx="1631664" cy="2111372"/>
          </a:xfrm>
          <a:prstGeom prst="rect">
            <a:avLst/>
          </a:prstGeom>
          <a:solidFill>
            <a:schemeClr val="bg1">
              <a:lumMod val="85000"/>
            </a:schemeClr>
          </a:solidFill>
          <a:ln w="3175">
            <a:noFill/>
          </a:ln>
        </p:spPr>
        <p:txBody>
          <a:bodyPr wrap="none" tIns="0" bIns="731520" anchor="b"/>
          <a:lstStyle>
            <a:lvl1pPr algn="ctr" rtl="0">
              <a:buNone/>
              <a:defRPr sz="9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90992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Horizontal)">
                                      <p:cBhvr>
                                        <p:cTn id="12" dur="500"/>
                                        <p:tgtEl>
                                          <p:spTgt spid="20"/>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out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2"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mock_up">
    <p:bg>
      <p:bgPr>
        <a:solidFill>
          <a:schemeClr val="bg1"/>
        </a:solidFill>
        <a:effectLst/>
      </p:bgPr>
    </p:bg>
    <p:spTree>
      <p:nvGrpSpPr>
        <p:cNvPr id="1" name=""/>
        <p:cNvGrpSpPr/>
        <p:nvPr/>
      </p:nvGrpSpPr>
      <p:grpSpPr>
        <a:xfrm>
          <a:off x="0" y="0"/>
          <a:ext cx="0" cy="0"/>
          <a:chOff x="0" y="0"/>
          <a:chExt cx="0" cy="0"/>
        </a:xfrm>
      </p:grpSpPr>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9"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1"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2" name="Picture 11" descr="iPhone-5-three-quarter-perspective-Mockup.png"/>
          <p:cNvPicPr>
            <a:picLocks noChangeAspect="1"/>
          </p:cNvPicPr>
          <p:nvPr userDrawn="1"/>
        </p:nvPicPr>
        <p:blipFill>
          <a:blip r:embed="rId2" cstate="print"/>
          <a:stretch>
            <a:fillRect/>
          </a:stretch>
        </p:blipFill>
        <p:spPr>
          <a:xfrm>
            <a:off x="1202267" y="1854200"/>
            <a:ext cx="3002188" cy="4508500"/>
          </a:xfrm>
          <a:prstGeom prst="rect">
            <a:avLst/>
          </a:prstGeom>
        </p:spPr>
      </p:pic>
      <p:sp>
        <p:nvSpPr>
          <p:cNvPr id="14" name="Picture Placeholder 7"/>
          <p:cNvSpPr>
            <a:spLocks noGrp="1"/>
          </p:cNvSpPr>
          <p:nvPr>
            <p:ph type="pic" sz="quarter" idx="45" hasCustomPrompt="1"/>
          </p:nvPr>
        </p:nvSpPr>
        <p:spPr>
          <a:xfrm>
            <a:off x="2011680" y="2613660"/>
            <a:ext cx="1645920" cy="3009900"/>
          </a:xfrm>
          <a:custGeom>
            <a:avLst/>
            <a:gdLst>
              <a:gd name="connsiteX0" fmla="*/ 0 w 1223748"/>
              <a:gd name="connsiteY0" fmla="*/ 0 h 2960370"/>
              <a:gd name="connsiteX1" fmla="*/ 1223748 w 1223748"/>
              <a:gd name="connsiteY1" fmla="*/ 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102884 w 1223748"/>
              <a:gd name="connsiteY1" fmla="*/ 40005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23748 w 1223748"/>
              <a:gd name="connsiteY2" fmla="*/ 2960370 h 2960370"/>
              <a:gd name="connsiteX3" fmla="*/ 0 w 1223748"/>
              <a:gd name="connsiteY3" fmla="*/ 2960370 h 2960370"/>
              <a:gd name="connsiteX4" fmla="*/ 0 w 1223748"/>
              <a:gd name="connsiteY4" fmla="*/ 0 h 2960370"/>
              <a:gd name="connsiteX0" fmla="*/ 0 w 1223748"/>
              <a:gd name="connsiteY0" fmla="*/ 0 h 2960370"/>
              <a:gd name="connsiteX1" fmla="*/ 1223748 w 1223748"/>
              <a:gd name="connsiteY1" fmla="*/ 224790 h 2960370"/>
              <a:gd name="connsiteX2" fmla="*/ 1208640 w 1223748"/>
              <a:gd name="connsiteY2" fmla="*/ 2644140 h 2960370"/>
              <a:gd name="connsiteX3" fmla="*/ 0 w 1223748"/>
              <a:gd name="connsiteY3" fmla="*/ 2960370 h 2960370"/>
              <a:gd name="connsiteX4" fmla="*/ 0 w 1223748"/>
              <a:gd name="connsiteY4" fmla="*/ 0 h 2960370"/>
              <a:gd name="connsiteX0" fmla="*/ 0 w 1223748"/>
              <a:gd name="connsiteY0" fmla="*/ 0 h 3009900"/>
              <a:gd name="connsiteX1" fmla="*/ 1223748 w 1223748"/>
              <a:gd name="connsiteY1" fmla="*/ 224790 h 3009900"/>
              <a:gd name="connsiteX2" fmla="*/ 1223748 w 1223748"/>
              <a:gd name="connsiteY2" fmla="*/ 3009900 h 3009900"/>
              <a:gd name="connsiteX3" fmla="*/ 0 w 1223748"/>
              <a:gd name="connsiteY3" fmla="*/ 2960370 h 3009900"/>
              <a:gd name="connsiteX4" fmla="*/ 0 w 1223748"/>
              <a:gd name="connsiteY4" fmla="*/ 0 h 300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748" h="3009900">
                <a:moveTo>
                  <a:pt x="0" y="0"/>
                </a:moveTo>
                <a:lnTo>
                  <a:pt x="1223748" y="224790"/>
                </a:lnTo>
                <a:lnTo>
                  <a:pt x="1223748" y="3009900"/>
                </a:lnTo>
                <a:lnTo>
                  <a:pt x="0" y="2960370"/>
                </a:lnTo>
                <a:lnTo>
                  <a:pt x="0" y="0"/>
                </a:lnTo>
                <a:close/>
              </a:path>
            </a:pathLst>
          </a:custGeom>
          <a:solidFill>
            <a:schemeClr val="bg1">
              <a:lumMod val="85000"/>
            </a:schemeClr>
          </a:solidFill>
          <a:ln w="3175">
            <a:noFill/>
          </a:ln>
        </p:spPr>
        <p:txBody>
          <a:bodyPr wrap="none" tIns="0" bIns="731520" anchor="b"/>
          <a:lstStyle>
            <a:lvl1pPr algn="ctr" rtl="0">
              <a:buNone/>
              <a:defRPr sz="9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1919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mock_up">
    <p:bg>
      <p:bgPr>
        <a:solidFill>
          <a:schemeClr val="bg1"/>
        </a:solidFill>
        <a:effectLst/>
      </p:bgPr>
    </p:bg>
    <p:spTree>
      <p:nvGrpSpPr>
        <p:cNvPr id="1" name=""/>
        <p:cNvGrpSpPr/>
        <p:nvPr/>
      </p:nvGrpSpPr>
      <p:grpSpPr>
        <a:xfrm>
          <a:off x="0" y="0"/>
          <a:ext cx="0" cy="0"/>
          <a:chOff x="0" y="0"/>
          <a:chExt cx="0" cy="0"/>
        </a:xfrm>
      </p:grpSpPr>
      <p:sp>
        <p:nvSpPr>
          <p:cNvPr id="9" name="Oval 8"/>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1"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3"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4" name="Picture 13" descr="Macbook Air - Fully Scalable PSD for Free Download - cssauthor.com.png"/>
          <p:cNvPicPr>
            <a:picLocks noChangeAspect="1"/>
          </p:cNvPicPr>
          <p:nvPr userDrawn="1"/>
        </p:nvPicPr>
        <p:blipFill>
          <a:blip r:embed="rId2"/>
          <a:stretch>
            <a:fillRect/>
          </a:stretch>
        </p:blipFill>
        <p:spPr>
          <a:xfrm>
            <a:off x="3260875" y="2436091"/>
            <a:ext cx="5670251" cy="2280726"/>
          </a:xfrm>
          <a:prstGeom prst="rect">
            <a:avLst/>
          </a:prstGeom>
        </p:spPr>
      </p:pic>
      <p:sp>
        <p:nvSpPr>
          <p:cNvPr id="15" name="Picture Placeholder 7"/>
          <p:cNvSpPr>
            <a:spLocks noGrp="1"/>
          </p:cNvSpPr>
          <p:nvPr>
            <p:ph type="pic" sz="quarter" idx="44" hasCustomPrompt="1"/>
          </p:nvPr>
        </p:nvSpPr>
        <p:spPr>
          <a:xfrm>
            <a:off x="4249739" y="2592390"/>
            <a:ext cx="3692524" cy="1738311"/>
          </a:xfrm>
          <a:prstGeom prst="rect">
            <a:avLst/>
          </a:pr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8981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mock_up">
    <p:bg>
      <p:bgPr>
        <a:solidFill>
          <a:schemeClr val="bg1"/>
        </a:solidFill>
        <a:effectLst/>
      </p:bgPr>
    </p:bg>
    <p:spTree>
      <p:nvGrpSpPr>
        <p:cNvPr id="1" name=""/>
        <p:cNvGrpSpPr/>
        <p:nvPr/>
      </p:nvGrpSpPr>
      <p:grpSpPr>
        <a:xfrm>
          <a:off x="0" y="0"/>
          <a:ext cx="0" cy="0"/>
          <a:chOff x="0" y="0"/>
          <a:chExt cx="0" cy="0"/>
        </a:xfrm>
      </p:grpSpPr>
      <p:sp>
        <p:nvSpPr>
          <p:cNvPr id="11" name="Oval 10"/>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2"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3"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6"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grpSp>
        <p:nvGrpSpPr>
          <p:cNvPr id="14" name="Group 13"/>
          <p:cNvGrpSpPr/>
          <p:nvPr userDrawn="1"/>
        </p:nvGrpSpPr>
        <p:grpSpPr>
          <a:xfrm>
            <a:off x="372533" y="2571558"/>
            <a:ext cx="5670251" cy="2280726"/>
            <a:chOff x="228600" y="1312141"/>
            <a:chExt cx="4252688" cy="2280726"/>
          </a:xfrm>
        </p:grpSpPr>
        <p:pic>
          <p:nvPicPr>
            <p:cNvPr id="15" name="Picture 14" descr="Macbook Air - Fully Scalable PSD for Free Download - cssauthor.com.png"/>
            <p:cNvPicPr>
              <a:picLocks noChangeAspect="1"/>
            </p:cNvPicPr>
            <p:nvPr userDrawn="1"/>
          </p:nvPicPr>
          <p:blipFill>
            <a:blip r:embed="rId2"/>
            <a:stretch>
              <a:fillRect/>
            </a:stretch>
          </p:blipFill>
          <p:spPr>
            <a:xfrm>
              <a:off x="228600" y="1312141"/>
              <a:ext cx="4252688" cy="2280726"/>
            </a:xfrm>
            <a:prstGeom prst="rect">
              <a:avLst/>
            </a:prstGeom>
          </p:spPr>
        </p:pic>
        <p:sp>
          <p:nvSpPr>
            <p:cNvPr id="17" name="Rectangle 16"/>
            <p:cNvSpPr/>
            <p:nvPr userDrawn="1"/>
          </p:nvSpPr>
          <p:spPr bwMode="auto">
            <a:xfrm>
              <a:off x="935719" y="1466850"/>
              <a:ext cx="2838450" cy="173736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grpSp>
      <p:sp>
        <p:nvSpPr>
          <p:cNvPr id="18" name="Picture Placeholder 7"/>
          <p:cNvSpPr>
            <a:spLocks noGrp="1"/>
          </p:cNvSpPr>
          <p:nvPr>
            <p:ph type="pic" sz="quarter" idx="44" hasCustomPrompt="1"/>
          </p:nvPr>
        </p:nvSpPr>
        <p:spPr>
          <a:xfrm>
            <a:off x="1317899" y="2727856"/>
            <a:ext cx="3779520" cy="1738311"/>
          </a:xfrm>
          <a:prstGeom prst="rect">
            <a:avLst/>
          </a:pr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2003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mock_up">
    <p:bg>
      <p:bgPr>
        <a:solidFill>
          <a:schemeClr val="bg1"/>
        </a:solidFill>
        <a:effectLst/>
      </p:bgPr>
    </p:bg>
    <p:spTree>
      <p:nvGrpSpPr>
        <p:cNvPr id="1" name=""/>
        <p:cNvGrpSpPr/>
        <p:nvPr/>
      </p:nvGrpSpPr>
      <p:grpSpPr>
        <a:xfrm>
          <a:off x="0" y="0"/>
          <a:ext cx="0" cy="0"/>
          <a:chOff x="0" y="0"/>
          <a:chExt cx="0" cy="0"/>
        </a:xfrm>
      </p:grpSpPr>
      <p:sp>
        <p:nvSpPr>
          <p:cNvPr id="8" name="Oval 7"/>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9"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0"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1"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14" name="Picture 13" descr="iPad-Air-Black-Perspective-by-GWENO.png"/>
          <p:cNvPicPr>
            <a:picLocks noChangeAspect="1"/>
          </p:cNvPicPr>
          <p:nvPr userDrawn="1"/>
        </p:nvPicPr>
        <p:blipFill>
          <a:blip r:embed="rId2" cstate="print"/>
          <a:stretch>
            <a:fillRect/>
          </a:stretch>
        </p:blipFill>
        <p:spPr>
          <a:xfrm>
            <a:off x="129412" y="2748408"/>
            <a:ext cx="5620531" cy="3042792"/>
          </a:xfrm>
          <a:prstGeom prst="rect">
            <a:avLst/>
          </a:prstGeom>
        </p:spPr>
      </p:pic>
      <p:sp>
        <p:nvSpPr>
          <p:cNvPr id="15" name="Picture Placeholder 7"/>
          <p:cNvSpPr>
            <a:spLocks noGrp="1"/>
          </p:cNvSpPr>
          <p:nvPr>
            <p:ph type="pic" sz="quarter" idx="44" hasCustomPrompt="1"/>
          </p:nvPr>
        </p:nvSpPr>
        <p:spPr>
          <a:xfrm rot="20894674">
            <a:off x="1158579" y="3101050"/>
            <a:ext cx="3964197" cy="2029047"/>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42398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mock_up">
    <p:bg>
      <p:bgPr>
        <a:solidFill>
          <a:schemeClr val="bg1"/>
        </a:solidFill>
        <a:effectLst/>
      </p:bgPr>
    </p:bg>
    <p:spTree>
      <p:nvGrpSpPr>
        <p:cNvPr id="1" name=""/>
        <p:cNvGrpSpPr/>
        <p:nvPr/>
      </p:nvGrpSpPr>
      <p:grpSpPr>
        <a:xfrm>
          <a:off x="0" y="0"/>
          <a:ext cx="0" cy="0"/>
          <a:chOff x="0" y="0"/>
          <a:chExt cx="0" cy="0"/>
        </a:xfrm>
      </p:grpSpPr>
      <p:sp>
        <p:nvSpPr>
          <p:cNvPr id="11" name="Oval 10"/>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2"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7"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pic>
        <p:nvPicPr>
          <p:cNvPr id="42" name="Picture 41" descr="1.png"/>
          <p:cNvPicPr>
            <a:picLocks noChangeAspect="1"/>
          </p:cNvPicPr>
          <p:nvPr userDrawn="1"/>
        </p:nvPicPr>
        <p:blipFill>
          <a:blip r:embed="rId2"/>
          <a:stretch>
            <a:fillRect/>
          </a:stretch>
        </p:blipFill>
        <p:spPr>
          <a:xfrm>
            <a:off x="3104402" y="2450901"/>
            <a:ext cx="5983197" cy="2103226"/>
          </a:xfrm>
          <a:prstGeom prst="rect">
            <a:avLst/>
          </a:prstGeom>
        </p:spPr>
      </p:pic>
      <p:pic>
        <p:nvPicPr>
          <p:cNvPr id="43" name="Picture 42" descr="2.png"/>
          <p:cNvPicPr>
            <a:picLocks noChangeAspect="1"/>
          </p:cNvPicPr>
          <p:nvPr userDrawn="1"/>
        </p:nvPicPr>
        <p:blipFill>
          <a:blip r:embed="rId3"/>
          <a:stretch>
            <a:fillRect/>
          </a:stretch>
        </p:blipFill>
        <p:spPr>
          <a:xfrm>
            <a:off x="3133716" y="2075018"/>
            <a:ext cx="5924568" cy="2082614"/>
          </a:xfrm>
          <a:prstGeom prst="rect">
            <a:avLst/>
          </a:prstGeom>
        </p:spPr>
      </p:pic>
      <p:sp>
        <p:nvSpPr>
          <p:cNvPr id="44" name="Picture Placeholder 7"/>
          <p:cNvSpPr>
            <a:spLocks noGrp="1"/>
          </p:cNvSpPr>
          <p:nvPr>
            <p:ph type="pic" sz="quarter" idx="44" hasCustomPrompt="1"/>
          </p:nvPr>
        </p:nvSpPr>
        <p:spPr>
          <a:xfrm rot="20387625">
            <a:off x="3822965" y="2460968"/>
            <a:ext cx="4712293" cy="1289014"/>
          </a:xfrm>
          <a:custGeom>
            <a:avLst/>
            <a:gdLst>
              <a:gd name="connsiteX0" fmla="*/ 0 w 2973148"/>
              <a:gd name="connsiteY0" fmla="*/ 0 h 2029047"/>
              <a:gd name="connsiteX1" fmla="*/ 2973148 w 2973148"/>
              <a:gd name="connsiteY1" fmla="*/ 0 h 2029047"/>
              <a:gd name="connsiteX2" fmla="*/ 2973148 w 2973148"/>
              <a:gd name="connsiteY2" fmla="*/ 2029047 h 2029047"/>
              <a:gd name="connsiteX3" fmla="*/ 0 w 2973148"/>
              <a:gd name="connsiteY3" fmla="*/ 2029047 h 2029047"/>
              <a:gd name="connsiteX4" fmla="*/ 0 w 2973148"/>
              <a:gd name="connsiteY4" fmla="*/ 0 h 2029047"/>
              <a:gd name="connsiteX0" fmla="*/ 0 w 4012154"/>
              <a:gd name="connsiteY0" fmla="*/ 0 h 2029047"/>
              <a:gd name="connsiteX1" fmla="*/ 2973148 w 4012154"/>
              <a:gd name="connsiteY1" fmla="*/ 0 h 2029047"/>
              <a:gd name="connsiteX2" fmla="*/ 4012154 w 4012154"/>
              <a:gd name="connsiteY2" fmla="*/ 1173198 h 2029047"/>
              <a:gd name="connsiteX3" fmla="*/ 0 w 4012154"/>
              <a:gd name="connsiteY3" fmla="*/ 2029047 h 2029047"/>
              <a:gd name="connsiteX4" fmla="*/ 0 w 4012154"/>
              <a:gd name="connsiteY4" fmla="*/ 0 h 2029047"/>
              <a:gd name="connsiteX0" fmla="*/ 0 w 4012154"/>
              <a:gd name="connsiteY0" fmla="*/ 0 h 1483861"/>
              <a:gd name="connsiteX1" fmla="*/ 2973148 w 4012154"/>
              <a:gd name="connsiteY1" fmla="*/ 0 h 1483861"/>
              <a:gd name="connsiteX2" fmla="*/ 4012154 w 4012154"/>
              <a:gd name="connsiteY2" fmla="*/ 1173198 h 1483861"/>
              <a:gd name="connsiteX3" fmla="*/ 1405083 w 4012154"/>
              <a:gd name="connsiteY3" fmla="*/ 1483861 h 1483861"/>
              <a:gd name="connsiteX4" fmla="*/ 0 w 4012154"/>
              <a:gd name="connsiteY4" fmla="*/ 0 h 1483861"/>
              <a:gd name="connsiteX0" fmla="*/ 0 w 4012154"/>
              <a:gd name="connsiteY0" fmla="*/ 0 h 1240981"/>
              <a:gd name="connsiteX1" fmla="*/ 2973148 w 4012154"/>
              <a:gd name="connsiteY1" fmla="*/ 0 h 1240981"/>
              <a:gd name="connsiteX2" fmla="*/ 4012154 w 4012154"/>
              <a:gd name="connsiteY2" fmla="*/ 1173198 h 1240981"/>
              <a:gd name="connsiteX3" fmla="*/ 1866629 w 4012154"/>
              <a:gd name="connsiteY3" fmla="*/ 1240981 h 1240981"/>
              <a:gd name="connsiteX4" fmla="*/ 0 w 4012154"/>
              <a:gd name="connsiteY4" fmla="*/ 0 h 1240981"/>
              <a:gd name="connsiteX0" fmla="*/ 0 w 4012154"/>
              <a:gd name="connsiteY0" fmla="*/ 0 h 1467513"/>
              <a:gd name="connsiteX1" fmla="*/ 2973148 w 4012154"/>
              <a:gd name="connsiteY1" fmla="*/ 0 h 1467513"/>
              <a:gd name="connsiteX2" fmla="*/ 4012154 w 4012154"/>
              <a:gd name="connsiteY2" fmla="*/ 1173198 h 1467513"/>
              <a:gd name="connsiteX3" fmla="*/ 1526129 w 4012154"/>
              <a:gd name="connsiteY3" fmla="*/ 1467513 h 1467513"/>
              <a:gd name="connsiteX4" fmla="*/ 0 w 4012154"/>
              <a:gd name="connsiteY4" fmla="*/ 0 h 1467513"/>
              <a:gd name="connsiteX0" fmla="*/ 0 w 4012154"/>
              <a:gd name="connsiteY0" fmla="*/ 0 h 1494767"/>
              <a:gd name="connsiteX1" fmla="*/ 2973148 w 4012154"/>
              <a:gd name="connsiteY1" fmla="*/ 0 h 1494767"/>
              <a:gd name="connsiteX2" fmla="*/ 4012154 w 4012154"/>
              <a:gd name="connsiteY2" fmla="*/ 1173198 h 1494767"/>
              <a:gd name="connsiteX3" fmla="*/ 1592543 w 4012154"/>
              <a:gd name="connsiteY3" fmla="*/ 1494767 h 1494767"/>
              <a:gd name="connsiteX4" fmla="*/ 0 w 4012154"/>
              <a:gd name="connsiteY4" fmla="*/ 0 h 1494767"/>
              <a:gd name="connsiteX0" fmla="*/ 0 w 4012154"/>
              <a:gd name="connsiteY0" fmla="*/ 0 h 1351842"/>
              <a:gd name="connsiteX1" fmla="*/ 2973148 w 4012154"/>
              <a:gd name="connsiteY1" fmla="*/ 0 h 1351842"/>
              <a:gd name="connsiteX2" fmla="*/ 4012154 w 4012154"/>
              <a:gd name="connsiteY2" fmla="*/ 1173198 h 1351842"/>
              <a:gd name="connsiteX3" fmla="*/ 1644792 w 4012154"/>
              <a:gd name="connsiteY3" fmla="*/ 1351842 h 1351842"/>
              <a:gd name="connsiteX4" fmla="*/ 0 w 4012154"/>
              <a:gd name="connsiteY4" fmla="*/ 0 h 1351842"/>
              <a:gd name="connsiteX0" fmla="*/ 0 w 4012154"/>
              <a:gd name="connsiteY0" fmla="*/ 0 h 1356335"/>
              <a:gd name="connsiteX1" fmla="*/ 2973148 w 4012154"/>
              <a:gd name="connsiteY1" fmla="*/ 0 h 1356335"/>
              <a:gd name="connsiteX2" fmla="*/ 4012154 w 4012154"/>
              <a:gd name="connsiteY2" fmla="*/ 1173198 h 1356335"/>
              <a:gd name="connsiteX3" fmla="*/ 1619719 w 4012154"/>
              <a:gd name="connsiteY3" fmla="*/ 1356335 h 1356335"/>
              <a:gd name="connsiteX4" fmla="*/ 0 w 4012154"/>
              <a:gd name="connsiteY4" fmla="*/ 0 h 1356335"/>
              <a:gd name="connsiteX0" fmla="*/ 0 w 4012154"/>
              <a:gd name="connsiteY0" fmla="*/ 0 h 1477257"/>
              <a:gd name="connsiteX1" fmla="*/ 2973148 w 4012154"/>
              <a:gd name="connsiteY1" fmla="*/ 0 h 1477257"/>
              <a:gd name="connsiteX2" fmla="*/ 4012154 w 4012154"/>
              <a:gd name="connsiteY2" fmla="*/ 1173198 h 1477257"/>
              <a:gd name="connsiteX3" fmla="*/ 1534615 w 4012154"/>
              <a:gd name="connsiteY3" fmla="*/ 1477257 h 1477257"/>
              <a:gd name="connsiteX4" fmla="*/ 0 w 4012154"/>
              <a:gd name="connsiteY4" fmla="*/ 0 h 1477257"/>
              <a:gd name="connsiteX0" fmla="*/ 0 w 3793691"/>
              <a:gd name="connsiteY0" fmla="*/ 114238 h 1477257"/>
              <a:gd name="connsiteX1" fmla="*/ 2754685 w 3793691"/>
              <a:gd name="connsiteY1" fmla="*/ 0 h 1477257"/>
              <a:gd name="connsiteX2" fmla="*/ 3793691 w 3793691"/>
              <a:gd name="connsiteY2" fmla="*/ 1173198 h 1477257"/>
              <a:gd name="connsiteX3" fmla="*/ 1316152 w 3793691"/>
              <a:gd name="connsiteY3" fmla="*/ 1477257 h 1477257"/>
              <a:gd name="connsiteX4" fmla="*/ 0 w 3793691"/>
              <a:gd name="connsiteY4" fmla="*/ 114238 h 1477257"/>
              <a:gd name="connsiteX0" fmla="*/ 0 w 4016540"/>
              <a:gd name="connsiteY0" fmla="*/ 11919 h 1477257"/>
              <a:gd name="connsiteX1" fmla="*/ 2977534 w 4016540"/>
              <a:gd name="connsiteY1" fmla="*/ 0 h 1477257"/>
              <a:gd name="connsiteX2" fmla="*/ 4016540 w 4016540"/>
              <a:gd name="connsiteY2" fmla="*/ 1173198 h 1477257"/>
              <a:gd name="connsiteX3" fmla="*/ 1539001 w 4016540"/>
              <a:gd name="connsiteY3" fmla="*/ 1477257 h 1477257"/>
              <a:gd name="connsiteX4" fmla="*/ 0 w 4016540"/>
              <a:gd name="connsiteY4" fmla="*/ 11919 h 1477257"/>
              <a:gd name="connsiteX0" fmla="*/ 0 w 4016540"/>
              <a:gd name="connsiteY0" fmla="*/ 0 h 1465338"/>
              <a:gd name="connsiteX1" fmla="*/ 2939771 w 4016540"/>
              <a:gd name="connsiteY1" fmla="*/ 72296 h 1465338"/>
              <a:gd name="connsiteX2" fmla="*/ 4016540 w 4016540"/>
              <a:gd name="connsiteY2" fmla="*/ 1161279 h 1465338"/>
              <a:gd name="connsiteX3" fmla="*/ 1539001 w 4016540"/>
              <a:gd name="connsiteY3" fmla="*/ 1465338 h 1465338"/>
              <a:gd name="connsiteX4" fmla="*/ 0 w 4016540"/>
              <a:gd name="connsiteY4" fmla="*/ 0 h 1465338"/>
              <a:gd name="connsiteX0" fmla="*/ 0 w 4016540"/>
              <a:gd name="connsiteY0" fmla="*/ 1240 h 1466578"/>
              <a:gd name="connsiteX1" fmla="*/ 2445820 w 4016540"/>
              <a:gd name="connsiteY1" fmla="*/ 0 h 1466578"/>
              <a:gd name="connsiteX2" fmla="*/ 4016540 w 4016540"/>
              <a:gd name="connsiteY2" fmla="*/ 1162519 h 1466578"/>
              <a:gd name="connsiteX3" fmla="*/ 1539001 w 4016540"/>
              <a:gd name="connsiteY3" fmla="*/ 1466578 h 1466578"/>
              <a:gd name="connsiteX4" fmla="*/ 0 w 4016540"/>
              <a:gd name="connsiteY4" fmla="*/ 1240 h 1466578"/>
              <a:gd name="connsiteX0" fmla="*/ 0 w 3917276"/>
              <a:gd name="connsiteY0" fmla="*/ 1240 h 1466578"/>
              <a:gd name="connsiteX1" fmla="*/ 2445820 w 3917276"/>
              <a:gd name="connsiteY1" fmla="*/ 0 h 1466578"/>
              <a:gd name="connsiteX2" fmla="*/ 3917276 w 3917276"/>
              <a:gd name="connsiteY2" fmla="*/ 1208773 h 1466578"/>
              <a:gd name="connsiteX3" fmla="*/ 1539001 w 3917276"/>
              <a:gd name="connsiteY3" fmla="*/ 1466578 h 1466578"/>
              <a:gd name="connsiteX4" fmla="*/ 0 w 3917276"/>
              <a:gd name="connsiteY4" fmla="*/ 1240 h 1466578"/>
              <a:gd name="connsiteX0" fmla="*/ 0 w 4021065"/>
              <a:gd name="connsiteY0" fmla="*/ 1240 h 1466578"/>
              <a:gd name="connsiteX1" fmla="*/ 2445820 w 4021065"/>
              <a:gd name="connsiteY1" fmla="*/ 0 h 1466578"/>
              <a:gd name="connsiteX2" fmla="*/ 4021065 w 4021065"/>
              <a:gd name="connsiteY2" fmla="*/ 1165775 h 1466578"/>
              <a:gd name="connsiteX3" fmla="*/ 1539001 w 4021065"/>
              <a:gd name="connsiteY3" fmla="*/ 1466578 h 1466578"/>
              <a:gd name="connsiteX4" fmla="*/ 0 w 4021065"/>
              <a:gd name="connsiteY4" fmla="*/ 1240 h 1466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065" h="1466578">
                <a:moveTo>
                  <a:pt x="0" y="1240"/>
                </a:moveTo>
                <a:lnTo>
                  <a:pt x="2445820" y="0"/>
                </a:lnTo>
                <a:lnTo>
                  <a:pt x="4021065" y="1165775"/>
                </a:lnTo>
                <a:lnTo>
                  <a:pt x="1539001" y="1466578"/>
                </a:lnTo>
                <a:lnTo>
                  <a:pt x="0" y="1240"/>
                </a:lnTo>
                <a:close/>
              </a:path>
            </a:pathLst>
          </a:custGeom>
          <a:solidFill>
            <a:schemeClr val="bg1">
              <a:lumMod val="75000"/>
            </a:schemeClr>
          </a:solidFill>
          <a:ln w="3175">
            <a:noFill/>
          </a:ln>
        </p:spPr>
        <p:txBody>
          <a:bodyPr wrap="none" tIns="0" bIns="457200" anchor="b"/>
          <a:lstStyle>
            <a:lvl1pPr algn="ctr" rtl="0">
              <a:buNone/>
              <a:defRPr sz="11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03031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outVertical)">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mock_up">
    <p:bg>
      <p:bgPr>
        <a:solidFill>
          <a:schemeClr val="bg1"/>
        </a:solidFill>
        <a:effectLst/>
      </p:bgPr>
    </p:bg>
    <p:spTree>
      <p:nvGrpSpPr>
        <p:cNvPr id="1" name=""/>
        <p:cNvGrpSpPr/>
        <p:nvPr/>
      </p:nvGrpSpPr>
      <p:grpSpPr>
        <a:xfrm>
          <a:off x="0" y="0"/>
          <a:ext cx="0" cy="0"/>
          <a:chOff x="0" y="0"/>
          <a:chExt cx="0" cy="0"/>
        </a:xfrm>
      </p:grpSpPr>
      <p:sp>
        <p:nvSpPr>
          <p:cNvPr id="10" name="Oval 9"/>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3"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6"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9"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grpSp>
        <p:nvGrpSpPr>
          <p:cNvPr id="14" name="Group 13"/>
          <p:cNvGrpSpPr/>
          <p:nvPr userDrawn="1"/>
        </p:nvGrpSpPr>
        <p:grpSpPr>
          <a:xfrm>
            <a:off x="897467" y="2343060"/>
            <a:ext cx="3656256" cy="3562440"/>
            <a:chOff x="673100" y="1187360"/>
            <a:chExt cx="2742192" cy="3562440"/>
          </a:xfrm>
        </p:grpSpPr>
        <p:pic>
          <p:nvPicPr>
            <p:cNvPr id="15" name="Picture 14" descr="iPad-Retina-Display-Mockup.png"/>
            <p:cNvPicPr>
              <a:picLocks noChangeAspect="1"/>
            </p:cNvPicPr>
            <p:nvPr userDrawn="1"/>
          </p:nvPicPr>
          <p:blipFill>
            <a:blip r:embed="rId2" cstate="print"/>
            <a:stretch>
              <a:fillRect/>
            </a:stretch>
          </p:blipFill>
          <p:spPr>
            <a:xfrm>
              <a:off x="673100" y="1187360"/>
              <a:ext cx="2742192" cy="3562440"/>
            </a:xfrm>
            <a:prstGeom prst="rect">
              <a:avLst/>
            </a:prstGeom>
          </p:spPr>
        </p:pic>
        <p:sp>
          <p:nvSpPr>
            <p:cNvPr id="20" name="Rectangle 19"/>
            <p:cNvSpPr/>
            <p:nvPr userDrawn="1"/>
          </p:nvSpPr>
          <p:spPr bwMode="auto">
            <a:xfrm>
              <a:off x="942344" y="1497330"/>
              <a:ext cx="2203704" cy="2907792"/>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grpSp>
      <p:sp>
        <p:nvSpPr>
          <p:cNvPr id="21" name="Picture Placeholder 7"/>
          <p:cNvSpPr>
            <a:spLocks noGrp="1"/>
          </p:cNvSpPr>
          <p:nvPr>
            <p:ph type="pic" sz="quarter" idx="44" hasCustomPrompt="1"/>
          </p:nvPr>
        </p:nvSpPr>
        <p:spPr>
          <a:xfrm>
            <a:off x="1255109" y="2653411"/>
            <a:ext cx="2940971" cy="2907030"/>
          </a:xfrm>
          <a:prstGeom prst="rect">
            <a:avLst/>
          </a:prstGeom>
          <a:solidFill>
            <a:schemeClr val="bg1">
              <a:lumMod val="75000"/>
            </a:schemeClr>
          </a:solidFill>
          <a:ln w="3175">
            <a:noFill/>
          </a:ln>
        </p:spPr>
        <p:txBody>
          <a:bodyPr wrap="none" tIns="0" bIns="1005840" anchor="b"/>
          <a:lstStyle>
            <a:lvl1pPr algn="ctr" rtl="0">
              <a:buNone/>
              <a:defRPr sz="11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399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mock_up">
    <p:bg>
      <p:bgPr>
        <a:solidFill>
          <a:schemeClr val="bg1"/>
        </a:solidFill>
        <a:effectLst/>
      </p:bgPr>
    </p:bg>
    <p:spTree>
      <p:nvGrpSpPr>
        <p:cNvPr id="1" name=""/>
        <p:cNvGrpSpPr/>
        <p:nvPr/>
      </p:nvGrpSpPr>
      <p:grpSpPr>
        <a:xfrm>
          <a:off x="0" y="0"/>
          <a:ext cx="0" cy="0"/>
          <a:chOff x="0" y="0"/>
          <a:chExt cx="0" cy="0"/>
        </a:xfrm>
      </p:grpSpPr>
      <p:sp>
        <p:nvSpPr>
          <p:cNvPr id="11" name="Oval 10"/>
          <p:cNvSpPr/>
          <p:nvPr userDrawn="1"/>
        </p:nvSpPr>
        <p:spPr>
          <a:xfrm>
            <a:off x="11360149" y="981075"/>
            <a:ext cx="482600" cy="3619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a:ea typeface="+mn-ea"/>
              <a:cs typeface="+mn-cs"/>
            </a:endParaRPr>
          </a:p>
        </p:txBody>
      </p:sp>
      <p:sp>
        <p:nvSpPr>
          <p:cNvPr id="17" name="Slide Number Placeholder 4"/>
          <p:cNvSpPr txBox="1">
            <a:spLocks/>
          </p:cNvSpPr>
          <p:nvPr userDrawn="1"/>
        </p:nvSpPr>
        <p:spPr>
          <a:xfrm>
            <a:off x="11315701" y="998204"/>
            <a:ext cx="571500" cy="3276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136B7D2-B98C-44FD-8D04-7EC62A564975}" type="slidenum">
              <a:rPr kumimoji="0" lang="en-US" sz="1200" b="1" i="0" u="none" strike="noStrike" kern="1200" cap="none" spc="0" normalizeH="0" baseline="0" noProof="0" smtClean="0">
                <a:ln>
                  <a:noFill/>
                </a:ln>
                <a:solidFill>
                  <a:srgbClr val="262626">
                    <a:lumMod val="75000"/>
                    <a:lumOff val="25000"/>
                  </a:srgbClr>
                </a:solidFill>
                <a:effectLst/>
                <a:uLnTx/>
                <a:uFillTx/>
                <a:latin typeface="Roboto Condense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8" name="Title 1"/>
          <p:cNvSpPr>
            <a:spLocks noGrp="1"/>
          </p:cNvSpPr>
          <p:nvPr>
            <p:ph type="title" hasCustomPrompt="1"/>
          </p:nvPr>
        </p:nvSpPr>
        <p:spPr>
          <a:xfrm>
            <a:off x="2921000" y="742950"/>
            <a:ext cx="6350000" cy="419132"/>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19" name="Text Placeholder 3"/>
          <p:cNvSpPr>
            <a:spLocks noGrp="1"/>
          </p:cNvSpPr>
          <p:nvPr>
            <p:ph type="body" sz="half" idx="2" hasCustomPrompt="1"/>
          </p:nvPr>
        </p:nvSpPr>
        <p:spPr>
          <a:xfrm>
            <a:off x="4362451" y="1170854"/>
            <a:ext cx="3467100"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grpSp>
        <p:nvGrpSpPr>
          <p:cNvPr id="14" name="Group 13"/>
          <p:cNvGrpSpPr/>
          <p:nvPr userDrawn="1"/>
        </p:nvGrpSpPr>
        <p:grpSpPr>
          <a:xfrm>
            <a:off x="3774724" y="2768600"/>
            <a:ext cx="4642552" cy="2686168"/>
            <a:chOff x="2831043" y="1628657"/>
            <a:chExt cx="3481914" cy="2686168"/>
          </a:xfrm>
        </p:grpSpPr>
        <p:pic>
          <p:nvPicPr>
            <p:cNvPr id="15" name="Picture 14"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20" name="Rectangle 19"/>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grpSp>
      <p:sp>
        <p:nvSpPr>
          <p:cNvPr id="21" name="Picture Placeholder 7"/>
          <p:cNvSpPr>
            <a:spLocks noGrp="1"/>
          </p:cNvSpPr>
          <p:nvPr>
            <p:ph type="pic" sz="quarter" idx="44" hasCustomPrompt="1"/>
          </p:nvPr>
        </p:nvSpPr>
        <p:spPr>
          <a:xfrm>
            <a:off x="4170680" y="3029585"/>
            <a:ext cx="3830320" cy="2164198"/>
          </a:xfrm>
          <a:prstGeom prst="rect">
            <a:avLst/>
          </a:prstGeom>
          <a:solidFill>
            <a:schemeClr val="bg1">
              <a:lumMod val="75000"/>
            </a:schemeClr>
          </a:solidFill>
          <a:ln w="3175">
            <a:noFill/>
          </a:ln>
        </p:spPr>
        <p:txBody>
          <a:bodyPr wrap="none" tIns="0" bIns="640080" anchor="b"/>
          <a:lstStyle>
            <a:lvl1pPr algn="ctr" rtl="0">
              <a:buNone/>
              <a:defRPr sz="12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829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719C7-5D3F-409E-B91F-2CC009996F8C}" type="datetimeFigureOut">
              <a:rPr lang="en-US" smtClean="0"/>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19827847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eak_S">
    <p:bg>
      <p:bgPr>
        <a:solidFill>
          <a:schemeClr val="bg1"/>
        </a:solidFill>
        <a:effectLst/>
      </p:bgPr>
    </p:bg>
    <p:spTree>
      <p:nvGrpSpPr>
        <p:cNvPr id="1" name=""/>
        <p:cNvGrpSpPr/>
        <p:nvPr/>
      </p:nvGrpSpPr>
      <p:grpSpPr>
        <a:xfrm>
          <a:off x="0" y="0"/>
          <a:ext cx="0" cy="0"/>
          <a:chOff x="0" y="0"/>
          <a:chExt cx="0" cy="0"/>
        </a:xfrm>
      </p:grpSpPr>
      <p:sp>
        <p:nvSpPr>
          <p:cNvPr id="16" name="Picture Placeholder 7"/>
          <p:cNvSpPr>
            <a:spLocks noGrp="1"/>
          </p:cNvSpPr>
          <p:nvPr>
            <p:ph type="pic" sz="quarter" idx="44" hasCustomPrompt="1"/>
          </p:nvPr>
        </p:nvSpPr>
        <p:spPr>
          <a:xfrm>
            <a:off x="0" y="-12700"/>
            <a:ext cx="12192000" cy="6883400"/>
          </a:xfrm>
          <a:prstGeom prst="rect">
            <a:avLst/>
          </a:prstGeom>
          <a:noFill/>
          <a:ln w="3175">
            <a:noFill/>
          </a:ln>
        </p:spPr>
        <p:txBody>
          <a:bodyPr wrap="none" tIns="0" bIns="3749040" anchor="b"/>
          <a:lstStyle>
            <a:lvl1pPr algn="ctr" rtl="0">
              <a:buNone/>
              <a:defRPr sz="20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7650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179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Tree>
    <p:extLst>
      <p:ext uri="{BB962C8B-B14F-4D97-AF65-F5344CB8AC3E}">
        <p14:creationId xmlns:p14="http://schemas.microsoft.com/office/powerpoint/2010/main" val="1970223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empty_plank">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Tree>
    <p:extLst>
      <p:ext uri="{BB962C8B-B14F-4D97-AF65-F5344CB8AC3E}">
        <p14:creationId xmlns:p14="http://schemas.microsoft.com/office/powerpoint/2010/main" val="18268347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8821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bg1">
                    <a:lumMod val="85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bg1">
                    <a:lumMod val="8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641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6226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
        <p:nvSpPr>
          <p:cNvPr id="6"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1177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who are we">
    <p:spTree>
      <p:nvGrpSpPr>
        <p:cNvPr id="1" name=""/>
        <p:cNvGrpSpPr/>
        <p:nvPr/>
      </p:nvGrpSpPr>
      <p:grpSpPr>
        <a:xfrm>
          <a:off x="0" y="0"/>
          <a:ext cx="0" cy="0"/>
          <a:chOff x="0" y="0"/>
          <a:chExt cx="0" cy="0"/>
        </a:xfrm>
      </p:grpSpPr>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
        <p:nvSpPr>
          <p:cNvPr id="16" name="Oval 15"/>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20"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21"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192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ut_com">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00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2719C7-5D3F-409E-B91F-2CC009996F8C}"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7951301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53" hasCustomPrompt="1"/>
          </p:nvPr>
        </p:nvSpPr>
        <p:spPr>
          <a:xfrm>
            <a:off x="0" y="1594895"/>
            <a:ext cx="6108192" cy="4718304"/>
          </a:xfrm>
          <a:prstGeom prst="rect">
            <a:avLst/>
          </a:prstGeom>
          <a:ln w="3175">
            <a:noFill/>
          </a:ln>
        </p:spPr>
        <p:txBody>
          <a:bodyPr wrap="none" tIns="0" bIns="11887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248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aboutus">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53" hasCustomPrompt="1"/>
          </p:nvPr>
        </p:nvSpPr>
        <p:spPr>
          <a:xfrm>
            <a:off x="-6351" y="1896427"/>
            <a:ext cx="6559296" cy="4072128"/>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2000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862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0" name="Picture Placeholder 7"/>
          <p:cNvSpPr>
            <a:spLocks noGrp="1"/>
          </p:cNvSpPr>
          <p:nvPr>
            <p:ph type="pic" sz="quarter" idx="14" hasCustomPrompt="1"/>
          </p:nvPr>
        </p:nvSpPr>
        <p:spPr>
          <a:xfrm>
            <a:off x="1490133"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5" hasCustomPrompt="1"/>
          </p:nvPr>
        </p:nvSpPr>
        <p:spPr>
          <a:xfrm>
            <a:off x="6096000"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1490133"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20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our vision">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443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pic">
    <p:bg>
      <p:bgPr>
        <a:solidFill>
          <a:schemeClr val="bg1"/>
        </a:solidFill>
        <a:effectLst/>
      </p:bgPr>
    </p:bg>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Rounded Rectangle 9"/>
          <p:cNvSpPr/>
          <p:nvPr userDrawn="1"/>
        </p:nvSpPr>
        <p:spPr bwMode="auto">
          <a:xfrm>
            <a:off x="1617133" y="4653040"/>
            <a:ext cx="3759200" cy="572105"/>
          </a:xfrm>
          <a:prstGeom prst="roundRect">
            <a:avLst>
              <a:gd name="adj" fmla="val 50000"/>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Rounded Rectangle 15"/>
          <p:cNvSpPr/>
          <p:nvPr userDrawn="1"/>
        </p:nvSpPr>
        <p:spPr bwMode="auto">
          <a:xfrm>
            <a:off x="6798733" y="4653040"/>
            <a:ext cx="3759200" cy="572105"/>
          </a:xfrm>
          <a:prstGeom prst="roundRect">
            <a:avLst>
              <a:gd name="adj" fmla="val 50000"/>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 Placeholder 3"/>
          <p:cNvSpPr>
            <a:spLocks noGrp="1"/>
          </p:cNvSpPr>
          <p:nvPr>
            <p:ph type="body" sz="half" idx="37"/>
          </p:nvPr>
        </p:nvSpPr>
        <p:spPr>
          <a:xfrm>
            <a:off x="24299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Text Placeholder 3"/>
          <p:cNvSpPr>
            <a:spLocks noGrp="1"/>
          </p:cNvSpPr>
          <p:nvPr>
            <p:ph type="body" sz="half" idx="50"/>
          </p:nvPr>
        </p:nvSpPr>
        <p:spPr>
          <a:xfrm>
            <a:off x="22775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0" name="Text Placeholder 3"/>
          <p:cNvSpPr>
            <a:spLocks noGrp="1"/>
          </p:cNvSpPr>
          <p:nvPr>
            <p:ph type="body" sz="half" idx="57"/>
          </p:nvPr>
        </p:nvSpPr>
        <p:spPr>
          <a:xfrm>
            <a:off x="7611533" y="4810571"/>
            <a:ext cx="2133600" cy="257040"/>
          </a:xfrm>
          <a:prstGeom prst="rect">
            <a:avLst/>
          </a:prstGeom>
        </p:spPr>
        <p:txBody>
          <a:bodyPr wrap="square" lIns="0" tIns="0" rIns="0" bIns="0" anchor="ctr">
            <a:noAutofit/>
          </a:bodyPr>
          <a:lstStyle>
            <a:lvl1pPr marL="0" indent="0" algn="ctr">
              <a:buNone/>
              <a:defRPr sz="2133"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1" name="Text Placeholder 3"/>
          <p:cNvSpPr>
            <a:spLocks noGrp="1"/>
          </p:cNvSpPr>
          <p:nvPr>
            <p:ph type="body" sz="half" idx="58"/>
          </p:nvPr>
        </p:nvSpPr>
        <p:spPr>
          <a:xfrm>
            <a:off x="7459133" y="5405592"/>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32551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500"/>
                                        <p:tgtEl>
                                          <p:spTgt spid="18">
                                            <p:txEl>
                                              <p:pRg st="0" end="0"/>
                                            </p:txEl>
                                          </p:spTgt>
                                        </p:tgtEl>
                                      </p:cBhvr>
                                    </p:animEffect>
                                  </p:childTnLst>
                                </p:cTn>
                              </p:par>
                            </p:childTnLst>
                          </p:cTn>
                        </p:par>
                        <p:par>
                          <p:cTn id="15" fill="hold">
                            <p:stCondLst>
                              <p:cond delay="10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19">
                                            <p:txEl>
                                              <p:pRg st="0" end="0"/>
                                            </p:txEl>
                                          </p:spTgt>
                                        </p:tgtEl>
                                        <p:attrNameLst>
                                          <p:attrName>style.visibility</p:attrName>
                                        </p:attrNameLst>
                                      </p:cBhvr>
                                      <p:to>
                                        <p:strVal val="visible"/>
                                      </p:to>
                                    </p:set>
                                    <p:anim calcmode="lin" valueType="num">
                                      <p:cBhvr additive="base">
                                        <p:cTn id="1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2500"/>
                            </p:stCondLst>
                            <p:childTnLst>
                              <p:par>
                                <p:cTn id="32" presetID="2" presetClass="entr" presetSubtype="4" fill="hold" grpId="0" nodeType="afterEffect" nodePh="1">
                                  <p:stCondLst>
                                    <p:cond delay="0"/>
                                  </p:stCondLst>
                                  <p:endCondLst>
                                    <p:cond evt="begin" delay="0">
                                      <p:tn val="32"/>
                                    </p:cond>
                                  </p:endCondLst>
                                  <p:childTnLst>
                                    <p:set>
                                      <p:cBhvr>
                                        <p:cTn id="33" dur="1" fill="hold">
                                          <p:stCondLst>
                                            <p:cond delay="0"/>
                                          </p:stCondLst>
                                        </p:cTn>
                                        <p:tgtEl>
                                          <p:spTgt spid="21">
                                            <p:txEl>
                                              <p:pRg st="0" end="0"/>
                                            </p:txEl>
                                          </p:spTgt>
                                        </p:tgtEl>
                                        <p:attrNameLst>
                                          <p:attrName>style.visibility</p:attrName>
                                        </p:attrNameLst>
                                      </p:cBhvr>
                                      <p:to>
                                        <p:strVal val="visible"/>
                                      </p:to>
                                    </p:set>
                                    <p:anim calcmode="lin" valueType="num">
                                      <p:cBhvr additive="base">
                                        <p:cTn id="3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animBg="1"/>
      <p:bldP spid="16" grpId="0" animBg="1"/>
      <p:bldP spid="1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672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62" name="Picture Placeholder 7"/>
          <p:cNvSpPr>
            <a:spLocks noGrp="1"/>
          </p:cNvSpPr>
          <p:nvPr>
            <p:ph type="pic" sz="quarter" idx="55" hasCustomPrompt="1"/>
          </p:nvPr>
        </p:nvSpPr>
        <p:spPr>
          <a:xfrm>
            <a:off x="60286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3" name="Picture Placeholder 7"/>
          <p:cNvSpPr>
            <a:spLocks noGrp="1"/>
          </p:cNvSpPr>
          <p:nvPr>
            <p:ph type="pic" sz="quarter" idx="56" hasCustomPrompt="1"/>
          </p:nvPr>
        </p:nvSpPr>
        <p:spPr>
          <a:xfrm>
            <a:off x="3424425"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4" name="Picture Placeholder 7"/>
          <p:cNvSpPr>
            <a:spLocks noGrp="1"/>
          </p:cNvSpPr>
          <p:nvPr>
            <p:ph type="pic" sz="quarter" idx="57" hasCustomPrompt="1"/>
          </p:nvPr>
        </p:nvSpPr>
        <p:spPr>
          <a:xfrm>
            <a:off x="6245981"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
        <p:nvSpPr>
          <p:cNvPr id="65" name="Picture Placeholder 7"/>
          <p:cNvSpPr>
            <a:spLocks noGrp="1"/>
          </p:cNvSpPr>
          <p:nvPr>
            <p:ph type="pic" sz="quarter" idx="58" hasCustomPrompt="1"/>
          </p:nvPr>
        </p:nvSpPr>
        <p:spPr>
          <a:xfrm>
            <a:off x="906753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005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5145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5709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2719C7-5D3F-409E-B91F-2CC009996F8C}"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80CB1-1BA2-459A-A727-AA0B70FE686F}" type="slidenum">
              <a:rPr lang="en-US" smtClean="0"/>
              <a:t>‹#›</a:t>
            </a:fld>
            <a:endParaRPr lang="en-US"/>
          </a:p>
        </p:txBody>
      </p:sp>
    </p:spTree>
    <p:extLst>
      <p:ext uri="{BB962C8B-B14F-4D97-AF65-F5344CB8AC3E}">
        <p14:creationId xmlns:p14="http://schemas.microsoft.com/office/powerpoint/2010/main" val="22888529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22628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1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852894"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224708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477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874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7"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5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727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8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3" y="2652074"/>
            <a:ext cx="2064747" cy="2068269"/>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513815"/>
            <a:ext cx="2340792" cy="2344787"/>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278473"/>
            <a:ext cx="2810675" cy="2815471"/>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1503823" y="2131178"/>
            <a:ext cx="3104763" cy="3110060"/>
          </a:xfrm>
          <a:prstGeom prst="rect">
            <a:avLst/>
          </a:prstGeom>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594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0322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6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5619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P spid="12" grpId="0" animBg="1"/>
      <p:bldP spid="16"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9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Picture Placeholder 7"/>
          <p:cNvSpPr>
            <a:spLocks noGrp="1"/>
          </p:cNvSpPr>
          <p:nvPr>
            <p:ph type="pic" sz="quarter" idx="17" hasCustomPrompt="1"/>
          </p:nvPr>
        </p:nvSpPr>
        <p:spPr>
          <a:xfrm rot="1256599">
            <a:off x="6390818" y="428982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6456134" y="192108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1559386" y="213264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1760231"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4195340" y="4253672"/>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22" hasCustomPrompt="1"/>
          </p:nvPr>
        </p:nvSpPr>
        <p:spPr>
          <a:xfrm rot="976477">
            <a:off x="4007519" y="190669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23" hasCustomPrompt="1"/>
          </p:nvPr>
        </p:nvSpPr>
        <p:spPr>
          <a:xfrm rot="761790">
            <a:off x="8458622" y="227438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4" hasCustomPrompt="1"/>
          </p:nvPr>
        </p:nvSpPr>
        <p:spPr>
          <a:xfrm rot="21049868">
            <a:off x="8782719" y="418350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7138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17" grpId="0" animBg="1"/>
      <p:bldP spid="18" grpId="0" animBg="1"/>
      <p:bldP spid="19"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7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75264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l_txt_ 1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058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theme" Target="../theme/theme2.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slideLayout" Target="../slideLayouts/slideLayout99.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5" Type="http://schemas.openxmlformats.org/officeDocument/2006/relationships/slideLayout" Target="../slideLayouts/slideLayout75.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theme" Target="../theme/theme3.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10" Type="http://schemas.openxmlformats.org/officeDocument/2006/relationships/slideLayout" Target="../slideLayouts/slideLayout80.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719C7-5D3F-409E-B91F-2CC009996F8C}" type="datetimeFigureOut">
              <a:rPr lang="en-US" smtClean="0"/>
              <a:t>9/2/2024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80CB1-1BA2-459A-A727-AA0B70FE686F}" type="slidenum">
              <a:rPr lang="en-US" smtClean="0"/>
              <a:t>‹#›</a:t>
            </a:fld>
            <a:endParaRPr lang="en-US"/>
          </a:p>
        </p:txBody>
      </p:sp>
    </p:spTree>
    <p:extLst>
      <p:ext uri="{BB962C8B-B14F-4D97-AF65-F5344CB8AC3E}">
        <p14:creationId xmlns:p14="http://schemas.microsoft.com/office/powerpoint/2010/main" val="1112214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122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731" r:id="rId5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2646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 id="2147483772" r:id="rId40"/>
    <p:sldLayoutId id="2147483773" r:id="rId41"/>
    <p:sldLayoutId id="2147483774" r:id="rId42"/>
    <p:sldLayoutId id="2147483775" r:id="rId43"/>
    <p:sldLayoutId id="2147483776" r:id="rId44"/>
    <p:sldLayoutId id="2147483777" r:id="rId45"/>
    <p:sldLayoutId id="2147483778" r:id="rId46"/>
    <p:sldLayoutId id="2147483779" r:id="rId47"/>
    <p:sldLayoutId id="2147483780" r:id="rId48"/>
    <p:sldLayoutId id="2147483781" r:id="rId49"/>
    <p:sldLayoutId id="2147483782" r:id="rId50"/>
    <p:sldLayoutId id="2147483783" r:id="rId51"/>
    <p:sldLayoutId id="2147483784" r:id="rId52"/>
    <p:sldLayoutId id="2147483785" r:id="rId53"/>
    <p:sldLayoutId id="2147483786" r:id="rId54"/>
    <p:sldLayoutId id="2147483787" r:id="rId55"/>
    <p:sldLayoutId id="2147483788" r:id="rId56"/>
    <p:sldLayoutId id="2147483789" r:id="rId57"/>
    <p:sldLayoutId id="2147483790" r:id="rId5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3695700" y="2800350"/>
            <a:ext cx="4800600" cy="777402"/>
          </a:xfrm>
          <a:prstGeom prst="roundRect">
            <a:avLst>
              <a:gd name="adj" fmla="val 42518"/>
            </a:avLst>
          </a:prstGeom>
          <a:solidFill>
            <a:schemeClr val="bg1">
              <a:lumMod val="65000"/>
              <a:alpha val="4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0" name="TextBox 39"/>
          <p:cNvSpPr txBox="1"/>
          <p:nvPr/>
        </p:nvSpPr>
        <p:spPr>
          <a:xfrm>
            <a:off x="3939503" y="2927441"/>
            <a:ext cx="43129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We Provide Advice When Your Business Needs It Not Just When You Ask For It!</a:t>
            </a:r>
          </a:p>
        </p:txBody>
      </p:sp>
      <p:sp>
        <p:nvSpPr>
          <p:cNvPr id="41" name="Footer Text"/>
          <p:cNvSpPr txBox="1"/>
          <p:nvPr/>
        </p:nvSpPr>
        <p:spPr>
          <a:xfrm>
            <a:off x="2216057" y="5211026"/>
            <a:ext cx="80391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2800" b="1" dirty="0">
                <a:solidFill>
                  <a:prstClr val="black"/>
                </a:solidFill>
                <a:latin typeface="Calibri" panose="020F0502020204030204"/>
              </a:rPr>
              <a:t>ПОСТУПАК ПРАВНЕ ЗАШТИТЕ</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Oval 41"/>
          <p:cNvSpPr/>
          <p:nvPr/>
        </p:nvSpPr>
        <p:spPr bwMode="auto">
          <a:xfrm>
            <a:off x="4289425" y="4260850"/>
            <a:ext cx="742950" cy="742950"/>
          </a:xfrm>
          <a:prstGeom prst="ellipse">
            <a:avLst/>
          </a:prstGeom>
          <a:solidFill>
            <a:schemeClr val="accent1">
              <a:alpha val="8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3" name="Oval 42"/>
          <p:cNvSpPr/>
          <p:nvPr/>
        </p:nvSpPr>
        <p:spPr bwMode="auto">
          <a:xfrm>
            <a:off x="4863465" y="4260850"/>
            <a:ext cx="742950" cy="742950"/>
          </a:xfrm>
          <a:prstGeom prst="ellipse">
            <a:avLst/>
          </a:prstGeom>
          <a:solidFill>
            <a:schemeClr val="accent2">
              <a:alpha val="8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4" name="Oval 43"/>
          <p:cNvSpPr/>
          <p:nvPr/>
        </p:nvSpPr>
        <p:spPr bwMode="auto">
          <a:xfrm>
            <a:off x="5437505" y="4260850"/>
            <a:ext cx="742950" cy="742950"/>
          </a:xfrm>
          <a:prstGeom prst="ellipse">
            <a:avLst/>
          </a:prstGeom>
          <a:solidFill>
            <a:schemeClr val="accent3">
              <a:alpha val="8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5" name="Oval 44"/>
          <p:cNvSpPr/>
          <p:nvPr/>
        </p:nvSpPr>
        <p:spPr bwMode="auto">
          <a:xfrm>
            <a:off x="6011545" y="4260850"/>
            <a:ext cx="742950" cy="742950"/>
          </a:xfrm>
          <a:prstGeom prst="ellipse">
            <a:avLst/>
          </a:prstGeom>
          <a:solidFill>
            <a:schemeClr val="accent4">
              <a:alpha val="8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6" name="Oval 45"/>
          <p:cNvSpPr/>
          <p:nvPr/>
        </p:nvSpPr>
        <p:spPr bwMode="auto">
          <a:xfrm>
            <a:off x="6585585" y="4260850"/>
            <a:ext cx="742950" cy="742950"/>
          </a:xfrm>
          <a:prstGeom prst="ellipse">
            <a:avLst/>
          </a:prstGeom>
          <a:solidFill>
            <a:schemeClr val="accent5">
              <a:alpha val="8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7" name="Oval 46"/>
          <p:cNvSpPr/>
          <p:nvPr/>
        </p:nvSpPr>
        <p:spPr bwMode="auto">
          <a:xfrm>
            <a:off x="7159625" y="4260850"/>
            <a:ext cx="742950" cy="742950"/>
          </a:xfrm>
          <a:prstGeom prst="ellipse">
            <a:avLst/>
          </a:prstGeom>
          <a:solidFill>
            <a:schemeClr val="accent6">
              <a:alpha val="8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48" name="Group 421"/>
          <p:cNvGrpSpPr/>
          <p:nvPr/>
        </p:nvGrpSpPr>
        <p:grpSpPr>
          <a:xfrm>
            <a:off x="7414420" y="4496595"/>
            <a:ext cx="233363" cy="271463"/>
            <a:chOff x="3752851" y="1784351"/>
            <a:chExt cx="233363" cy="271463"/>
          </a:xfrm>
          <a:solidFill>
            <a:schemeClr val="bg1"/>
          </a:solidFill>
        </p:grpSpPr>
        <p:sp>
          <p:nvSpPr>
            <p:cNvPr id="4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 name="Group 427"/>
          <p:cNvGrpSpPr/>
          <p:nvPr/>
        </p:nvGrpSpPr>
        <p:grpSpPr>
          <a:xfrm>
            <a:off x="6837999" y="4497387"/>
            <a:ext cx="238125" cy="269876"/>
            <a:chOff x="5795963" y="2460626"/>
            <a:chExt cx="238125" cy="269876"/>
          </a:xfrm>
          <a:solidFill>
            <a:schemeClr val="bg1"/>
          </a:solidFill>
        </p:grpSpPr>
        <p:sp>
          <p:nvSpPr>
            <p:cNvPr id="5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452"/>
          <p:cNvGrpSpPr/>
          <p:nvPr/>
        </p:nvGrpSpPr>
        <p:grpSpPr>
          <a:xfrm>
            <a:off x="6229034" y="4490245"/>
            <a:ext cx="307975" cy="284163"/>
            <a:chOff x="5776913" y="4478338"/>
            <a:chExt cx="307975" cy="284163"/>
          </a:xfrm>
          <a:solidFill>
            <a:schemeClr val="bg1"/>
          </a:solidFill>
        </p:grpSpPr>
        <p:sp>
          <p:nvSpPr>
            <p:cNvPr id="5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 name="Group 58"/>
          <p:cNvGrpSpPr/>
          <p:nvPr/>
        </p:nvGrpSpPr>
        <p:grpSpPr>
          <a:xfrm>
            <a:off x="4517521" y="4460515"/>
            <a:ext cx="286761" cy="343620"/>
            <a:chOff x="3735388" y="3473450"/>
            <a:chExt cx="184150" cy="220663"/>
          </a:xfrm>
          <a:solidFill>
            <a:schemeClr val="bg1"/>
          </a:solidFill>
        </p:grpSpPr>
        <p:sp>
          <p:nvSpPr>
            <p:cNvPr id="6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2" name="Freeform 147"/>
          <p:cNvSpPr>
            <a:spLocks noEditPoints="1"/>
          </p:cNvSpPr>
          <p:nvPr/>
        </p:nvSpPr>
        <p:spPr bwMode="auto">
          <a:xfrm>
            <a:off x="5064368" y="4488946"/>
            <a:ext cx="341147" cy="286761"/>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3" name="Group 62"/>
          <p:cNvGrpSpPr/>
          <p:nvPr/>
        </p:nvGrpSpPr>
        <p:grpSpPr>
          <a:xfrm>
            <a:off x="5652394" y="4502151"/>
            <a:ext cx="313172" cy="260350"/>
            <a:chOff x="1219200" y="1962150"/>
            <a:chExt cx="131763" cy="109538"/>
          </a:xfrm>
          <a:solidFill>
            <a:schemeClr val="bg1"/>
          </a:solidFill>
        </p:grpSpPr>
        <p:sp>
          <p:nvSpPr>
            <p:cNvPr id="6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extBox 4"/>
          <p:cNvSpPr txBox="1"/>
          <p:nvPr/>
        </p:nvSpPr>
        <p:spPr>
          <a:xfrm>
            <a:off x="578734" y="6123008"/>
            <a:ext cx="5088753" cy="523220"/>
          </a:xfrm>
          <a:prstGeom prst="rect">
            <a:avLst/>
          </a:prstGeom>
          <a:noFill/>
        </p:spPr>
        <p:txBody>
          <a:bodyPr wrap="square" rtlCol="0">
            <a:spAutoFit/>
          </a:bodyPr>
          <a:lstStyle/>
          <a:p>
            <a:pPr lvl="0">
              <a:defRPr/>
            </a:pPr>
            <a:r>
              <a:rPr lang="sr-Cyrl-RS" sz="1400" b="1" dirty="0">
                <a:solidFill>
                  <a:prstClr val="black"/>
                </a:solidFill>
              </a:rPr>
              <a:t>Бања Лука, технолошки центар „Ланако“,</a:t>
            </a:r>
          </a:p>
          <a:p>
            <a:pPr lvl="0">
              <a:defRPr/>
            </a:pPr>
            <a:r>
              <a:rPr lang="sr-Cyrl-RS" sz="1400" b="1" dirty="0">
                <a:solidFill>
                  <a:prstClr val="black"/>
                </a:solidFill>
              </a:rPr>
              <a:t>04</a:t>
            </a:r>
            <a:r>
              <a:rPr lang="ru-RU" sz="1400" b="1" dirty="0">
                <a:solidFill>
                  <a:prstClr val="black"/>
                </a:solidFill>
              </a:rPr>
              <a:t>.09.202</a:t>
            </a:r>
            <a:r>
              <a:rPr lang="sr-Cyrl-RS" sz="1400" b="1" dirty="0">
                <a:solidFill>
                  <a:prstClr val="black"/>
                </a:solidFill>
              </a:rPr>
              <a:t>4</a:t>
            </a:r>
            <a:r>
              <a:rPr lang="ru-RU" sz="1400" b="1" dirty="0">
                <a:solidFill>
                  <a:prstClr val="black"/>
                </a:solidFill>
              </a:rPr>
              <a:t>. године</a:t>
            </a:r>
          </a:p>
        </p:txBody>
      </p:sp>
      <p:sp>
        <p:nvSpPr>
          <p:cNvPr id="6" name="TextBox 5"/>
          <p:cNvSpPr txBox="1"/>
          <p:nvPr/>
        </p:nvSpPr>
        <p:spPr>
          <a:xfrm>
            <a:off x="6893562" y="6123008"/>
            <a:ext cx="5298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sz="1400" b="1" dirty="0">
                <a:solidFill>
                  <a:prstClr val="black"/>
                </a:solidFill>
                <a:latin typeface="Calibri" panose="020F0502020204030204"/>
              </a:rPr>
              <a:t>ДРАЖЕН ВИДАКОВИЋ</a:t>
            </a:r>
            <a:r>
              <a:rPr kumimoji="0" lang="sr-Cyrl-BA"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r-Cyrl-RS" sz="1400" b="0" i="0" u="none" strike="noStrike" kern="1200" cap="none" spc="0" normalizeH="0" baseline="0" noProof="0" dirty="0">
                <a:ln>
                  <a:noFill/>
                </a:ln>
                <a:solidFill>
                  <a:prstClr val="black"/>
                </a:solidFill>
                <a:effectLst/>
                <a:uLnTx/>
                <a:uFillTx/>
                <a:latin typeface="Calibri" panose="020F0502020204030204"/>
                <a:ea typeface="+mn-ea"/>
                <a:cs typeface="+mn-cs"/>
              </a:rPr>
              <a:t>АДВОКАТ</a:t>
            </a:r>
          </a:p>
          <a:p>
            <a:pPr marL="0" marR="0" lvl="0" indent="0" algn="l" defTabSz="914400" rtl="0" eaLnBrk="1" fontAlgn="auto" latinLnBrk="0" hangingPunct="1">
              <a:lnSpc>
                <a:spcPct val="100000"/>
              </a:lnSpc>
              <a:spcBef>
                <a:spcPts val="0"/>
              </a:spcBef>
              <a:spcAft>
                <a:spcPts val="0"/>
              </a:spcAft>
              <a:buClrTx/>
              <a:buSzTx/>
              <a:buFontTx/>
              <a:buNone/>
              <a:tabLst/>
              <a:defRPr/>
            </a:pPr>
            <a:r>
              <a:rPr lang="sr-Cyrl-RS" sz="1400" dirty="0">
                <a:solidFill>
                  <a:prstClr val="black"/>
                </a:solidFill>
                <a:latin typeface="Calibri" panose="020F0502020204030204"/>
              </a:rPr>
              <a:t>Овлаштени предавач јавних набавки</a:t>
            </a:r>
            <a:endParaRPr kumimoji="0" lang="sr-Cyrl-B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E685A27-6C5C-4853-8A3F-38668590034C}"/>
              </a:ext>
            </a:extLst>
          </p:cNvPr>
          <p:cNvPicPr>
            <a:picLocks noChangeAspect="1"/>
          </p:cNvPicPr>
          <p:nvPr/>
        </p:nvPicPr>
        <p:blipFill>
          <a:blip r:embed="rId2"/>
          <a:stretch>
            <a:fillRect/>
          </a:stretch>
        </p:blipFill>
        <p:spPr>
          <a:xfrm>
            <a:off x="84455" y="51084"/>
            <a:ext cx="12192000" cy="4176431"/>
          </a:xfrm>
          <a:prstGeom prst="rect">
            <a:avLst/>
          </a:prstGeom>
        </p:spPr>
      </p:pic>
    </p:spTree>
    <p:extLst>
      <p:ext uri="{BB962C8B-B14F-4D97-AF65-F5344CB8AC3E}">
        <p14:creationId xmlns:p14="http://schemas.microsoft.com/office/powerpoint/2010/main" val="1071506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p:cTn id="54" dur="500" fill="hold"/>
                                        <p:tgtEl>
                                          <p:spTgt spid="52"/>
                                        </p:tgtEl>
                                        <p:attrNameLst>
                                          <p:attrName>ppt_w</p:attrName>
                                        </p:attrNameLst>
                                      </p:cBhvr>
                                      <p:tavLst>
                                        <p:tav tm="0">
                                          <p:val>
                                            <p:fltVal val="0"/>
                                          </p:val>
                                        </p:tav>
                                        <p:tav tm="100000">
                                          <p:val>
                                            <p:strVal val="#ppt_w"/>
                                          </p:val>
                                        </p:tav>
                                      </p:tavLst>
                                    </p:anim>
                                    <p:anim calcmode="lin" valueType="num">
                                      <p:cBhvr>
                                        <p:cTn id="55" dur="500" fill="hold"/>
                                        <p:tgtEl>
                                          <p:spTgt spid="5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animBg="1"/>
      <p:bldP spid="43" grpId="0" animBg="1"/>
      <p:bldP spid="44" grpId="0" animBg="1"/>
      <p:bldP spid="45" grpId="0" animBg="1"/>
      <p:bldP spid="46" grpId="0" animBg="1"/>
      <p:bldP spid="47" grpId="0" animBg="1"/>
      <p:bldP spid="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1115" y="223283"/>
            <a:ext cx="6350000" cy="558843"/>
          </a:xfrm>
        </p:spPr>
        <p:txBody>
          <a:bodyPr/>
          <a:lstStyle/>
          <a:p>
            <a:r>
              <a:rPr lang="sr-Cyrl-RS" dirty="0">
                <a:solidFill>
                  <a:srgbClr val="7030A0"/>
                </a:solidFill>
              </a:rPr>
              <a:t>НАПОМЕНЕ</a:t>
            </a:r>
            <a:endParaRPr lang="en-US" dirty="0">
              <a:solidFill>
                <a:srgbClr val="7030A0"/>
              </a:solidFill>
            </a:endParaRPr>
          </a:p>
        </p:txBody>
      </p:sp>
      <p:grpSp>
        <p:nvGrpSpPr>
          <p:cNvPr id="36" name="Group 35"/>
          <p:cNvGrpSpPr/>
          <p:nvPr/>
        </p:nvGrpSpPr>
        <p:grpSpPr>
          <a:xfrm>
            <a:off x="2414953" y="1495632"/>
            <a:ext cx="7924800" cy="2292259"/>
            <a:chOff x="2790186" y="1624045"/>
            <a:chExt cx="1843548" cy="2670809"/>
          </a:xfrm>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5"/>
              <a:ext cx="1123950" cy="1031724"/>
              <a:chOff x="2645799" y="1958341"/>
              <a:chExt cx="1123950" cy="1031724"/>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691913" y="2017003"/>
                <a:ext cx="1031724" cy="914400"/>
              </a:xfrm>
              <a:prstGeom prst="homePlate">
                <a:avLst>
                  <a:gd name="adj" fmla="val 317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536303" y="1803127"/>
            <a:ext cx="5682100" cy="13295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sr-Cyrl-RS" b="1" dirty="0">
                <a:solidFill>
                  <a:schemeClr val="bg1"/>
                </a:solidFill>
                <a:cs typeface="+mj-cs"/>
              </a:rPr>
              <a:t>ФАЗНОСТ</a:t>
            </a:r>
            <a:endParaRPr lang="sr-Latn-BA" b="1" dirty="0">
              <a:solidFill>
                <a:schemeClr val="bg1"/>
              </a:solidFill>
              <a:cs typeface="+mj-cs"/>
            </a:endParaRPr>
          </a:p>
          <a:p>
            <a:pPr defTabSz="1219170">
              <a:spcBef>
                <a:spcPct val="20000"/>
              </a:spcBef>
              <a:defRPr/>
            </a:pPr>
            <a:endParaRPr lang="sr-Latn-BA" b="1" dirty="0">
              <a:solidFill>
                <a:srgbClr val="002060"/>
              </a:solidFill>
              <a:cs typeface="+mj-cs"/>
            </a:endParaRPr>
          </a:p>
          <a:p>
            <a:pPr defTabSz="1219170">
              <a:spcBef>
                <a:spcPct val="20000"/>
              </a:spcBef>
              <a:defRPr/>
            </a:pPr>
            <a:r>
              <a:rPr lang="ru-RU" b="1" dirty="0">
                <a:solidFill>
                  <a:srgbClr val="002060"/>
                </a:solidFill>
                <a:cs typeface="+mj-cs"/>
              </a:rPr>
              <a:t>Жалилац који је пропустио да изјави жалбу у ранијој фази, губи право да тражи испитивање законитости по истом основу, у каснијој фази поступка</a:t>
            </a:r>
          </a:p>
        </p:txBody>
      </p:sp>
      <p:sp>
        <p:nvSpPr>
          <p:cNvPr id="50" name="Footer Text"/>
          <p:cNvSpPr txBox="1"/>
          <p:nvPr/>
        </p:nvSpPr>
        <p:spPr>
          <a:xfrm>
            <a:off x="592855" y="4216238"/>
            <a:ext cx="10346519" cy="1969770"/>
          </a:xfrm>
          <a:prstGeom prst="rect">
            <a:avLst/>
          </a:prstGeom>
          <a:noFill/>
        </p:spPr>
        <p:txBody>
          <a:bodyPr wrap="square" lIns="0" tIns="0" rIns="0" bIns="0" rtlCol="0">
            <a:spAutoFit/>
          </a:bodyPr>
          <a:lstStyle/>
          <a:p>
            <a:pPr marL="171450" indent="-171450" algn="just">
              <a:buFont typeface="Arial" panose="020B0604020202020204" pitchFamily="34" charset="0"/>
              <a:buChar char="•"/>
            </a:pPr>
            <a:r>
              <a:rPr lang="ru-RU" sz="1600" dirty="0">
                <a:solidFill>
                  <a:srgbClr val="002060"/>
                </a:solidFill>
              </a:rPr>
              <a:t>Странке у поступку дужне су да изнесу све чињенице на којима заснивају своје захтјеве или одлуке, поступке, радње или нечињења, те да предложе доказе којима се те чињенице утврђују. </a:t>
            </a:r>
          </a:p>
          <a:p>
            <a:pPr marL="171450" indent="-171450" algn="just">
              <a:buFont typeface="Arial" panose="020B0604020202020204" pitchFamily="34" charset="0"/>
              <a:buChar char="•"/>
            </a:pPr>
            <a:r>
              <a:rPr lang="ru-RU" sz="1600" dirty="0">
                <a:solidFill>
                  <a:srgbClr val="002060"/>
                </a:solidFill>
              </a:rPr>
              <a:t>У поступку правне заштите </a:t>
            </a:r>
            <a:r>
              <a:rPr lang="ru-RU" sz="1600" b="1" dirty="0">
                <a:solidFill>
                  <a:srgbClr val="002060"/>
                </a:solidFill>
              </a:rPr>
              <a:t>уговорни орган дужан је да </a:t>
            </a:r>
            <a:r>
              <a:rPr lang="ru-RU" sz="1600" b="1" u="sng" dirty="0">
                <a:solidFill>
                  <a:srgbClr val="002060"/>
                </a:solidFill>
              </a:rPr>
              <a:t>докаже</a:t>
            </a:r>
            <a:r>
              <a:rPr lang="ru-RU" sz="1600" b="1" dirty="0">
                <a:solidFill>
                  <a:srgbClr val="002060"/>
                </a:solidFill>
              </a:rPr>
              <a:t> постојање чињеница и околности </a:t>
            </a:r>
            <a:r>
              <a:rPr lang="ru-RU" sz="1600" dirty="0">
                <a:solidFill>
                  <a:srgbClr val="002060"/>
                </a:solidFill>
              </a:rPr>
              <a:t>на основу којих је донио одлуку о правима, предузео радње или пропуштања те спровео поступке, који су предмет поступка по жалби. </a:t>
            </a:r>
          </a:p>
          <a:p>
            <a:pPr marL="171450" indent="-171450" algn="just">
              <a:buFont typeface="Arial" panose="020B0604020202020204" pitchFamily="34" charset="0"/>
              <a:buChar char="•"/>
            </a:pPr>
            <a:r>
              <a:rPr lang="ru-RU" sz="1600" dirty="0">
                <a:solidFill>
                  <a:srgbClr val="002060"/>
                </a:solidFill>
              </a:rPr>
              <a:t>У поступку правне заштите </a:t>
            </a:r>
            <a:r>
              <a:rPr lang="ru-RU" sz="1600" b="1" dirty="0">
                <a:solidFill>
                  <a:srgbClr val="002060"/>
                </a:solidFill>
              </a:rPr>
              <a:t>жалилац је дужан да </a:t>
            </a:r>
            <a:r>
              <a:rPr lang="ru-RU" sz="1600" b="1" u="sng" dirty="0">
                <a:solidFill>
                  <a:srgbClr val="002060"/>
                </a:solidFill>
              </a:rPr>
              <a:t>докаже или барем учини вјероватним </a:t>
            </a:r>
            <a:r>
              <a:rPr lang="ru-RU" sz="1600" b="1" dirty="0">
                <a:solidFill>
                  <a:srgbClr val="002060"/>
                </a:solidFill>
              </a:rPr>
              <a:t>постојање чињеница и разлога </a:t>
            </a:r>
            <a:r>
              <a:rPr lang="ru-RU" sz="1600" dirty="0">
                <a:solidFill>
                  <a:srgbClr val="002060"/>
                </a:solidFill>
              </a:rPr>
              <a:t>који се тичу правног интереса на подношење жалбе, повреда поступка или повреда примјене материјалног права, које су истакнуте у жалби, за које зна или би требало да зна. </a:t>
            </a:r>
          </a:p>
          <a:p>
            <a:pPr marL="171450" indent="-171450" algn="just">
              <a:buFont typeface="Arial" panose="020B0604020202020204" pitchFamily="34" charset="0"/>
              <a:buChar char="•"/>
            </a:pPr>
            <a:r>
              <a:rPr lang="ru-RU" sz="1600" dirty="0">
                <a:solidFill>
                  <a:srgbClr val="002060"/>
                </a:solidFill>
              </a:rPr>
              <a:t>.</a:t>
            </a:r>
          </a:p>
        </p:txBody>
      </p:sp>
    </p:spTree>
    <p:extLst>
      <p:ext uri="{BB962C8B-B14F-4D97-AF65-F5344CB8AC3E}">
        <p14:creationId xmlns:p14="http://schemas.microsoft.com/office/powerpoint/2010/main" val="31628277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10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sz="3200" dirty="0">
                <a:solidFill>
                  <a:schemeClr val="accent6">
                    <a:lumMod val="50000"/>
                  </a:schemeClr>
                </a:solidFill>
              </a:rPr>
              <a:t>Захтјев УО за наставак поступка јавне набавке</a:t>
            </a:r>
            <a:endParaRPr lang="sr-Latn-BA" sz="3200" dirty="0">
              <a:solidFill>
                <a:schemeClr val="accent6">
                  <a:lumMod val="50000"/>
                </a:schemeClr>
              </a:solidFill>
            </a:endParaRPr>
          </a:p>
        </p:txBody>
      </p:sp>
      <p:sp>
        <p:nvSpPr>
          <p:cNvPr id="4" name="Text Placeholder 3"/>
          <p:cNvSpPr>
            <a:spLocks noGrp="1"/>
          </p:cNvSpPr>
          <p:nvPr>
            <p:ph type="body" sz="half" idx="2"/>
          </p:nvPr>
        </p:nvSpPr>
        <p:spPr>
          <a:xfrm>
            <a:off x="3964018" y="842412"/>
            <a:ext cx="4263964" cy="370459"/>
          </a:xfrm>
        </p:spPr>
        <p:txBody>
          <a:bodyPr/>
          <a:lstStyle/>
          <a:p>
            <a:r>
              <a:rPr lang="ru-RU" dirty="0">
                <a:solidFill>
                  <a:schemeClr val="accent6">
                    <a:lumMod val="50000"/>
                  </a:schemeClr>
                </a:solidFill>
              </a:rPr>
              <a:t>Члан 111. став (1) тачка е) ЗЈН</a:t>
            </a:r>
          </a:p>
        </p:txBody>
      </p:sp>
      <p:sp>
        <p:nvSpPr>
          <p:cNvPr id="6" name="TextBox 5"/>
          <p:cNvSpPr txBox="1"/>
          <p:nvPr/>
        </p:nvSpPr>
        <p:spPr>
          <a:xfrm>
            <a:off x="1276709" y="2260121"/>
            <a:ext cx="9195759" cy="1477328"/>
          </a:xfrm>
          <a:prstGeom prst="rect">
            <a:avLst/>
          </a:prstGeom>
          <a:noFill/>
        </p:spPr>
        <p:txBody>
          <a:bodyPr wrap="square" rtlCol="0">
            <a:spAutoFit/>
          </a:bodyPr>
          <a:lstStyle/>
          <a:p>
            <a:pPr algn="just"/>
            <a:r>
              <a:rPr lang="ru-RU" dirty="0">
                <a:solidFill>
                  <a:schemeClr val="accent2">
                    <a:lumMod val="50000"/>
                  </a:schemeClr>
                </a:solidFill>
              </a:rPr>
              <a:t>КРЖ може одлучити о захтјеву уговорног органа за наставак поступка јавне набавке </a:t>
            </a:r>
            <a:r>
              <a:rPr lang="ru-RU" b="1" dirty="0">
                <a:solidFill>
                  <a:schemeClr val="accent2">
                    <a:lumMod val="50000"/>
                  </a:schemeClr>
                </a:solidFill>
              </a:rPr>
              <a:t>у било којем тренутку</a:t>
            </a:r>
            <a:r>
              <a:rPr lang="ru-RU" dirty="0">
                <a:solidFill>
                  <a:schemeClr val="accent2">
                    <a:lumMod val="50000"/>
                  </a:schemeClr>
                </a:solidFill>
              </a:rPr>
              <a:t> након пријема жалбе, а до доношења одлуке КРЖ-а, по испуњењу услова у смислу да одлука о обустави поступка </a:t>
            </a:r>
            <a:r>
              <a:rPr lang="ru-RU" b="1" dirty="0">
                <a:solidFill>
                  <a:schemeClr val="accent2">
                    <a:lumMod val="50000"/>
                  </a:schemeClr>
                </a:solidFill>
              </a:rPr>
              <a:t>не проузрокује несразмјену штету на рачун јавног интереса. </a:t>
            </a:r>
          </a:p>
          <a:p>
            <a:pPr algn="just"/>
            <a:endParaRPr lang="ru-RU" dirty="0">
              <a:solidFill>
                <a:schemeClr val="accent2">
                  <a:lumMod val="50000"/>
                </a:schemeClr>
              </a:solidFill>
            </a:endParaRPr>
          </a:p>
        </p:txBody>
      </p:sp>
      <p:sp>
        <p:nvSpPr>
          <p:cNvPr id="8" name="TextBox 7"/>
          <p:cNvSpPr txBox="1"/>
          <p:nvPr/>
        </p:nvSpPr>
        <p:spPr>
          <a:xfrm>
            <a:off x="1276709" y="4784699"/>
            <a:ext cx="9195759" cy="1200329"/>
          </a:xfrm>
          <a:prstGeom prst="rect">
            <a:avLst/>
          </a:prstGeom>
          <a:noFill/>
        </p:spPr>
        <p:txBody>
          <a:bodyPr wrap="square" rtlCol="0">
            <a:spAutoFit/>
          </a:bodyPr>
          <a:lstStyle/>
          <a:p>
            <a:pPr lvl="0" algn="just"/>
            <a:r>
              <a:rPr lang="ru-RU" dirty="0">
                <a:solidFill>
                  <a:srgbClr val="7E3875">
                    <a:lumMod val="50000"/>
                  </a:srgbClr>
                </a:solidFill>
              </a:rPr>
              <a:t>КРЖ ће донијети одлуку по захтјеву за наставак поступка јавне набавке </a:t>
            </a:r>
            <a:r>
              <a:rPr lang="ru-RU" b="1" dirty="0">
                <a:solidFill>
                  <a:srgbClr val="7E3875">
                    <a:lumMod val="50000"/>
                  </a:srgbClr>
                </a:solidFill>
              </a:rPr>
              <a:t>у року од пет дана </a:t>
            </a:r>
            <a:r>
              <a:rPr lang="ru-RU" dirty="0">
                <a:solidFill>
                  <a:srgbClr val="7E3875">
                    <a:lumMod val="50000"/>
                  </a:srgbClr>
                </a:solidFill>
              </a:rPr>
              <a:t>од дана достављања документације по жалби од стране уговорног органа, односно подношења захтјева, ако је захтјев достављен након што је уговорни орган доставио жалбу с документацијом;</a:t>
            </a:r>
          </a:p>
        </p:txBody>
      </p:sp>
      <p:sp>
        <p:nvSpPr>
          <p:cNvPr id="9" name="TextBox 8"/>
          <p:cNvSpPr txBox="1"/>
          <p:nvPr/>
        </p:nvSpPr>
        <p:spPr>
          <a:xfrm>
            <a:off x="1276709" y="3737449"/>
            <a:ext cx="9195759" cy="646331"/>
          </a:xfrm>
          <a:prstGeom prst="rect">
            <a:avLst/>
          </a:prstGeom>
          <a:noFill/>
        </p:spPr>
        <p:txBody>
          <a:bodyPr wrap="square" rtlCol="0">
            <a:spAutoFit/>
          </a:bodyPr>
          <a:lstStyle/>
          <a:p>
            <a:pPr lvl="0" algn="just"/>
            <a:r>
              <a:rPr lang="ru-RU" dirty="0">
                <a:solidFill>
                  <a:srgbClr val="7E3875">
                    <a:lumMod val="50000"/>
                  </a:srgbClr>
                </a:solidFill>
              </a:rPr>
              <a:t>Захтјев уговорног органа за наставак поступка мора бити </a:t>
            </a:r>
            <a:r>
              <a:rPr lang="ru-RU" b="1" dirty="0">
                <a:solidFill>
                  <a:srgbClr val="7E3875">
                    <a:lumMod val="50000"/>
                  </a:srgbClr>
                </a:solidFill>
              </a:rPr>
              <a:t>образложен, </a:t>
            </a:r>
            <a:r>
              <a:rPr lang="ru-RU" dirty="0">
                <a:solidFill>
                  <a:srgbClr val="7E3875">
                    <a:lumMod val="50000"/>
                  </a:srgbClr>
                </a:solidFill>
              </a:rPr>
              <a:t>а терет доказивања на постојање околности за наставак поступка је на уговорном органу. </a:t>
            </a:r>
          </a:p>
        </p:txBody>
      </p:sp>
    </p:spTree>
    <p:extLst>
      <p:ext uri="{BB962C8B-B14F-4D97-AF65-F5344CB8AC3E}">
        <p14:creationId xmlns:p14="http://schemas.microsoft.com/office/powerpoint/2010/main" val="13842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solidFill>
                  <a:srgbClr val="002060"/>
                </a:solidFill>
              </a:rPr>
              <a:t>НАКНАДА ЗА ЖАЛБУ 1/2</a:t>
            </a:r>
            <a:endParaRPr lang="sr-Latn-BA" sz="3200" dirty="0">
              <a:solidFill>
                <a:srgbClr val="002060"/>
              </a:solidFill>
            </a:endParaRPr>
          </a:p>
        </p:txBody>
      </p:sp>
      <p:sp>
        <p:nvSpPr>
          <p:cNvPr id="3" name="Text Placeholder 2"/>
          <p:cNvSpPr>
            <a:spLocks noGrp="1"/>
          </p:cNvSpPr>
          <p:nvPr>
            <p:ph type="body" sz="half" idx="2"/>
          </p:nvPr>
        </p:nvSpPr>
        <p:spPr/>
        <p:txBody>
          <a:bodyPr/>
          <a:lstStyle/>
          <a:p>
            <a:r>
              <a:rPr lang="sr-Cyrl-RS" dirty="0">
                <a:solidFill>
                  <a:srgbClr val="002060"/>
                </a:solidFill>
              </a:rPr>
              <a:t>ЧЛАН 108. ЗЈН</a:t>
            </a:r>
            <a:endParaRPr lang="sr-Latn-BA"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31327947"/>
              </p:ext>
            </p:extLst>
          </p:nvPr>
        </p:nvGraphicFramePr>
        <p:xfrm>
          <a:off x="1194616" y="1203052"/>
          <a:ext cx="9645448" cy="3017520"/>
        </p:xfrm>
        <a:graphic>
          <a:graphicData uri="http://schemas.openxmlformats.org/drawingml/2006/table">
            <a:tbl>
              <a:tblPr firstRow="1" bandRow="1">
                <a:tableStyleId>{5C22544A-7EE6-4342-B048-85BDC9FD1C3A}</a:tableStyleId>
              </a:tblPr>
              <a:tblGrid>
                <a:gridCol w="4822724">
                  <a:extLst>
                    <a:ext uri="{9D8B030D-6E8A-4147-A177-3AD203B41FA5}">
                      <a16:colId xmlns:a16="http://schemas.microsoft.com/office/drawing/2014/main" val="1477626898"/>
                    </a:ext>
                  </a:extLst>
                </a:gridCol>
                <a:gridCol w="4822724">
                  <a:extLst>
                    <a:ext uri="{9D8B030D-6E8A-4147-A177-3AD203B41FA5}">
                      <a16:colId xmlns:a16="http://schemas.microsoft.com/office/drawing/2014/main" val="53494746"/>
                    </a:ext>
                  </a:extLst>
                </a:gridCol>
              </a:tblGrid>
              <a:tr h="307233">
                <a:tc>
                  <a:txBody>
                    <a:bodyPr/>
                    <a:lstStyle/>
                    <a:p>
                      <a:pPr algn="ctr"/>
                      <a:r>
                        <a:rPr lang="sr-Cyrl-RS" sz="1600" dirty="0"/>
                        <a:t>ПРОЦЈЕЊЕНА ВРИЈЕДНОСТ НАБАВКЕ</a:t>
                      </a:r>
                      <a:endParaRPr lang="sr-Latn-BA" sz="1600" dirty="0"/>
                    </a:p>
                  </a:txBody>
                  <a:tcPr/>
                </a:tc>
                <a:tc>
                  <a:txBody>
                    <a:bodyPr/>
                    <a:lstStyle/>
                    <a:p>
                      <a:pPr algn="ctr"/>
                      <a:r>
                        <a:rPr lang="sr-Cyrl-RS" sz="1600" dirty="0"/>
                        <a:t>ИЗНОС НАКНАДЕ</a:t>
                      </a:r>
                      <a:endParaRPr lang="sr-Latn-BA" sz="1600" dirty="0"/>
                    </a:p>
                  </a:txBody>
                  <a:tcPr/>
                </a:tc>
                <a:extLst>
                  <a:ext uri="{0D108BD9-81ED-4DB2-BD59-A6C34878D82A}">
                    <a16:rowId xmlns:a16="http://schemas.microsoft.com/office/drawing/2014/main" val="1578827385"/>
                  </a:ext>
                </a:extLst>
              </a:tr>
              <a:tr h="307233">
                <a:tc>
                  <a:txBody>
                    <a:bodyPr/>
                    <a:lstStyle/>
                    <a:p>
                      <a:pPr algn="ctr"/>
                      <a:r>
                        <a:rPr lang="sr-Cyrl-RS" sz="1600" dirty="0"/>
                        <a:t>д</a:t>
                      </a:r>
                      <a:r>
                        <a:rPr lang="sr-Latn-BA" sz="1600" dirty="0"/>
                        <a:t>o</a:t>
                      </a:r>
                      <a:r>
                        <a:rPr lang="sr-Cyrl-BA" sz="1600" dirty="0"/>
                        <a:t> 50.000,00 КМ</a:t>
                      </a:r>
                      <a:endParaRPr lang="sr-Latn-BA" sz="1600" dirty="0"/>
                    </a:p>
                  </a:txBody>
                  <a:tcPr/>
                </a:tc>
                <a:tc>
                  <a:txBody>
                    <a:bodyPr/>
                    <a:lstStyle/>
                    <a:p>
                      <a:pPr algn="ctr"/>
                      <a:r>
                        <a:rPr lang="sr-Cyrl-BA" sz="1600" dirty="0"/>
                        <a:t>750</a:t>
                      </a:r>
                      <a:r>
                        <a:rPr lang="sr-Cyrl-BA" sz="1600" baseline="0" dirty="0"/>
                        <a:t>,00 КМ</a:t>
                      </a:r>
                      <a:endParaRPr lang="sr-Latn-BA" sz="1600" dirty="0"/>
                    </a:p>
                  </a:txBody>
                  <a:tcPr/>
                </a:tc>
                <a:extLst>
                  <a:ext uri="{0D108BD9-81ED-4DB2-BD59-A6C34878D82A}">
                    <a16:rowId xmlns:a16="http://schemas.microsoft.com/office/drawing/2014/main" val="2457163209"/>
                  </a:ext>
                </a:extLst>
              </a:tr>
              <a:tr h="307233">
                <a:tc>
                  <a:txBody>
                    <a:bodyPr/>
                    <a:lstStyle/>
                    <a:p>
                      <a:pPr algn="ctr"/>
                      <a:r>
                        <a:rPr lang="hr-BA" sz="1600" dirty="0">
                          <a:effectLst/>
                          <a:latin typeface="Calibri" panose="020F0502020204030204" pitchFamily="34" charset="0"/>
                          <a:ea typeface="Calibri" panose="020F0502020204030204" pitchFamily="34" charset="0"/>
                          <a:cs typeface="Times New Roman" panose="02020603050405020304" pitchFamily="18" charset="0"/>
                        </a:rPr>
                        <a:t>o</a:t>
                      </a:r>
                      <a:r>
                        <a:rPr lang="sr-Cyrl-RS" sz="1600" dirty="0">
                          <a:effectLst/>
                          <a:latin typeface="Calibri" panose="020F0502020204030204" pitchFamily="34" charset="0"/>
                          <a:ea typeface="Calibri" panose="020F0502020204030204" pitchFamily="34" charset="0"/>
                          <a:cs typeface="Times New Roman" panose="02020603050405020304" pitchFamily="18" charset="0"/>
                        </a:rPr>
                        <a:t>д</a:t>
                      </a:r>
                      <a:r>
                        <a:rPr lang="hr-BA" sz="1600" dirty="0">
                          <a:effectLst/>
                          <a:latin typeface="Calibri" panose="020F0502020204030204" pitchFamily="34" charset="0"/>
                          <a:ea typeface="Calibri" panose="020F0502020204030204" pitchFamily="34" charset="0"/>
                          <a:cs typeface="Times New Roman" panose="02020603050405020304" pitchFamily="18" charset="0"/>
                        </a:rPr>
                        <a:t> 50.001,00 КМ </a:t>
                      </a:r>
                      <a:r>
                        <a:rPr lang="sr-Cyrl-RS" sz="1600" dirty="0">
                          <a:effectLst/>
                          <a:latin typeface="Calibri" panose="020F0502020204030204" pitchFamily="34" charset="0"/>
                          <a:ea typeface="Calibri" panose="020F0502020204030204" pitchFamily="34" charset="0"/>
                          <a:cs typeface="Times New Roman" panose="02020603050405020304" pitchFamily="18" charset="0"/>
                        </a:rPr>
                        <a:t>д</a:t>
                      </a:r>
                      <a:r>
                        <a:rPr lang="hr-BA" sz="1600" dirty="0">
                          <a:effectLst/>
                          <a:latin typeface="Calibri" panose="020F0502020204030204" pitchFamily="34" charset="0"/>
                          <a:ea typeface="Calibri" panose="020F0502020204030204" pitchFamily="34" charset="0"/>
                          <a:cs typeface="Times New Roman" panose="02020603050405020304" pitchFamily="18" charset="0"/>
                        </a:rPr>
                        <a:t>о 80.000,00 КМ</a:t>
                      </a:r>
                      <a:endParaRPr lang="sr-Latn-BA" sz="1600" dirty="0"/>
                    </a:p>
                  </a:txBody>
                  <a:tcPr/>
                </a:tc>
                <a:tc>
                  <a:txBody>
                    <a:bodyPr/>
                    <a:lstStyle/>
                    <a:p>
                      <a:pPr algn="ctr"/>
                      <a:r>
                        <a:rPr lang="sr-Cyrl-BA" sz="1600" dirty="0"/>
                        <a:t>1.200,00 КМ</a:t>
                      </a:r>
                      <a:endParaRPr lang="sr-Latn-BA" sz="1600" dirty="0"/>
                    </a:p>
                  </a:txBody>
                  <a:tcPr/>
                </a:tc>
                <a:extLst>
                  <a:ext uri="{0D108BD9-81ED-4DB2-BD59-A6C34878D82A}">
                    <a16:rowId xmlns:a16="http://schemas.microsoft.com/office/drawing/2014/main" val="55730390"/>
                  </a:ext>
                </a:extLst>
              </a:tr>
              <a:tr h="307233">
                <a:tc>
                  <a:txBody>
                    <a:bodyPr/>
                    <a:lstStyle/>
                    <a:p>
                      <a:pPr algn="ctr"/>
                      <a:r>
                        <a:rPr lang="sr-Latn-BA" sz="1600" dirty="0"/>
                        <a:t>o</a:t>
                      </a:r>
                      <a:r>
                        <a:rPr lang="sr-Cyrl-RS" sz="1600" dirty="0"/>
                        <a:t>д</a:t>
                      </a:r>
                      <a:r>
                        <a:rPr lang="sr-Latn-BA" sz="1600" dirty="0"/>
                        <a:t> </a:t>
                      </a:r>
                      <a:r>
                        <a:rPr lang="ru-RU" sz="1600" dirty="0"/>
                        <a:t>80.001,00 КМ </a:t>
                      </a:r>
                      <a:r>
                        <a:rPr lang="sr-Cyrl-RS" sz="1600" dirty="0"/>
                        <a:t>д</a:t>
                      </a:r>
                      <a:r>
                        <a:rPr lang="ru-RU" sz="1600" dirty="0"/>
                        <a:t>о 250.000,00 КМ</a:t>
                      </a:r>
                      <a:endParaRPr lang="sr-Latn-BA" sz="1600" dirty="0"/>
                    </a:p>
                  </a:txBody>
                  <a:tcPr/>
                </a:tc>
                <a:tc>
                  <a:txBody>
                    <a:bodyPr/>
                    <a:lstStyle/>
                    <a:p>
                      <a:pPr algn="ctr"/>
                      <a:r>
                        <a:rPr lang="sr-Cyrl-BA" sz="1600" dirty="0"/>
                        <a:t>3.000,00 КМ</a:t>
                      </a:r>
                      <a:endParaRPr lang="sr-Latn-BA" sz="1600" dirty="0"/>
                    </a:p>
                  </a:txBody>
                  <a:tcPr/>
                </a:tc>
                <a:extLst>
                  <a:ext uri="{0D108BD9-81ED-4DB2-BD59-A6C34878D82A}">
                    <a16:rowId xmlns:a16="http://schemas.microsoft.com/office/drawing/2014/main" val="663332901"/>
                  </a:ext>
                </a:extLst>
              </a:tr>
              <a:tr h="307233">
                <a:tc>
                  <a:txBody>
                    <a:bodyPr/>
                    <a:lstStyle/>
                    <a:p>
                      <a:pPr algn="ctr"/>
                      <a:r>
                        <a:rPr lang="sr-Latn-BA" sz="1600" dirty="0"/>
                        <a:t>o</a:t>
                      </a:r>
                      <a:r>
                        <a:rPr lang="sr-Cyrl-RS" sz="1600" dirty="0"/>
                        <a:t>д</a:t>
                      </a:r>
                      <a:r>
                        <a:rPr lang="sr-Latn-BA" sz="1600" dirty="0"/>
                        <a:t> </a:t>
                      </a:r>
                      <a:r>
                        <a:rPr lang="ru-RU" sz="1600" dirty="0"/>
                        <a:t>250.001,00 КМ </a:t>
                      </a:r>
                      <a:r>
                        <a:rPr lang="sr-Cyrl-RS" sz="1600" dirty="0"/>
                        <a:t>д</a:t>
                      </a:r>
                      <a:r>
                        <a:rPr lang="ru-RU" sz="1600" dirty="0"/>
                        <a:t>о 400.000,00 КМ</a:t>
                      </a:r>
                      <a:endParaRPr lang="sr-Latn-BA" sz="1600" dirty="0"/>
                    </a:p>
                  </a:txBody>
                  <a:tcPr/>
                </a:tc>
                <a:tc>
                  <a:txBody>
                    <a:bodyPr/>
                    <a:lstStyle/>
                    <a:p>
                      <a:pPr algn="ctr"/>
                      <a:r>
                        <a:rPr lang="sr-Cyrl-BA" sz="1600" dirty="0"/>
                        <a:t>5.250,00 КМ</a:t>
                      </a:r>
                      <a:endParaRPr lang="sr-Latn-BA" sz="1600" dirty="0"/>
                    </a:p>
                  </a:txBody>
                  <a:tcPr/>
                </a:tc>
                <a:extLst>
                  <a:ext uri="{0D108BD9-81ED-4DB2-BD59-A6C34878D82A}">
                    <a16:rowId xmlns:a16="http://schemas.microsoft.com/office/drawing/2014/main" val="923641319"/>
                  </a:ext>
                </a:extLst>
              </a:tr>
              <a:tr h="307233">
                <a:tc>
                  <a:txBody>
                    <a:bodyPr/>
                    <a:lstStyle/>
                    <a:p>
                      <a:pPr algn="ctr"/>
                      <a:r>
                        <a:rPr lang="sr-Latn-BA" sz="1600" dirty="0"/>
                        <a:t>o</a:t>
                      </a:r>
                      <a:r>
                        <a:rPr lang="sr-Cyrl-RS" sz="1600" dirty="0"/>
                        <a:t>д</a:t>
                      </a:r>
                      <a:r>
                        <a:rPr lang="sr-Latn-BA" sz="1600" dirty="0"/>
                        <a:t> </a:t>
                      </a:r>
                      <a:r>
                        <a:rPr lang="ru-RU" sz="1600" dirty="0"/>
                        <a:t>400.001,00 КМ </a:t>
                      </a:r>
                      <a:r>
                        <a:rPr lang="sr-Cyrl-RS" sz="1600" dirty="0"/>
                        <a:t>д</a:t>
                      </a:r>
                      <a:r>
                        <a:rPr lang="ru-RU" sz="1600" dirty="0"/>
                        <a:t>о 800.000,00 КМ</a:t>
                      </a:r>
                      <a:endParaRPr lang="sr-Latn-BA" sz="1600" dirty="0"/>
                    </a:p>
                  </a:txBody>
                  <a:tcPr/>
                </a:tc>
                <a:tc>
                  <a:txBody>
                    <a:bodyPr/>
                    <a:lstStyle/>
                    <a:p>
                      <a:pPr algn="ctr"/>
                      <a:r>
                        <a:rPr lang="sr-Cyrl-BA" sz="1600" dirty="0"/>
                        <a:t>7.500,00 КМ</a:t>
                      </a:r>
                      <a:endParaRPr lang="sr-Latn-BA" sz="1600" dirty="0"/>
                    </a:p>
                  </a:txBody>
                  <a:tcPr/>
                </a:tc>
                <a:extLst>
                  <a:ext uri="{0D108BD9-81ED-4DB2-BD59-A6C34878D82A}">
                    <a16:rowId xmlns:a16="http://schemas.microsoft.com/office/drawing/2014/main" val="274010171"/>
                  </a:ext>
                </a:extLst>
              </a:tr>
              <a:tr h="307233">
                <a:tc>
                  <a:txBody>
                    <a:bodyPr/>
                    <a:lstStyle/>
                    <a:p>
                      <a:pPr algn="ctr"/>
                      <a:r>
                        <a:rPr lang="sr-Latn-BA" sz="1600" dirty="0"/>
                        <a:t>o</a:t>
                      </a:r>
                      <a:r>
                        <a:rPr lang="sr-Cyrl-RS" sz="1600" dirty="0"/>
                        <a:t>д</a:t>
                      </a:r>
                      <a:r>
                        <a:rPr lang="sr-Latn-BA" sz="1600" dirty="0"/>
                        <a:t> </a:t>
                      </a:r>
                      <a:r>
                        <a:rPr lang="ru-RU" sz="1600" dirty="0"/>
                        <a:t>800.001,00 КМ </a:t>
                      </a:r>
                      <a:r>
                        <a:rPr lang="sr-Cyrl-RS" sz="1600" dirty="0"/>
                        <a:t>д</a:t>
                      </a:r>
                      <a:r>
                        <a:rPr lang="ru-RU" sz="1600" dirty="0"/>
                        <a:t>о 9.000.000,00 КМ</a:t>
                      </a:r>
                      <a:endParaRPr lang="sr-Latn-BA" sz="1600" dirty="0"/>
                    </a:p>
                  </a:txBody>
                  <a:tcPr/>
                </a:tc>
                <a:tc>
                  <a:txBody>
                    <a:bodyPr/>
                    <a:lstStyle/>
                    <a:p>
                      <a:pPr algn="ctr"/>
                      <a:r>
                        <a:rPr lang="sr-Cyrl-BA" sz="1600" dirty="0"/>
                        <a:t>11.250,00 КМ</a:t>
                      </a:r>
                      <a:endParaRPr lang="sr-Latn-BA" sz="1600" dirty="0"/>
                    </a:p>
                  </a:txBody>
                  <a:tcPr/>
                </a:tc>
                <a:extLst>
                  <a:ext uri="{0D108BD9-81ED-4DB2-BD59-A6C34878D82A}">
                    <a16:rowId xmlns:a16="http://schemas.microsoft.com/office/drawing/2014/main" val="2335984198"/>
                  </a:ext>
                </a:extLst>
              </a:tr>
              <a:tr h="307233">
                <a:tc>
                  <a:txBody>
                    <a:bodyPr/>
                    <a:lstStyle/>
                    <a:p>
                      <a:pPr algn="ctr"/>
                      <a:r>
                        <a:rPr lang="sr-Cyrl-RS" sz="1600" dirty="0"/>
                        <a:t>преко</a:t>
                      </a:r>
                      <a:r>
                        <a:rPr lang="sr-Cyrl-BA" sz="1600" baseline="0" dirty="0"/>
                        <a:t> </a:t>
                      </a:r>
                      <a:r>
                        <a:rPr lang="sr-Cyrl-BA" sz="1600" dirty="0"/>
                        <a:t>9.000.000,00 КМ</a:t>
                      </a:r>
                      <a:endParaRPr lang="sr-Latn-BA" sz="1600" dirty="0"/>
                    </a:p>
                  </a:txBody>
                  <a:tcPr/>
                </a:tc>
                <a:tc>
                  <a:txBody>
                    <a:bodyPr/>
                    <a:lstStyle/>
                    <a:p>
                      <a:pPr algn="ctr"/>
                      <a:r>
                        <a:rPr lang="sr-Cyrl-BA" sz="1600" dirty="0"/>
                        <a:t>15.000,00 КМ</a:t>
                      </a:r>
                      <a:endParaRPr lang="sr-Latn-BA" sz="1600" dirty="0"/>
                    </a:p>
                  </a:txBody>
                  <a:tcPr/>
                </a:tc>
                <a:extLst>
                  <a:ext uri="{0D108BD9-81ED-4DB2-BD59-A6C34878D82A}">
                    <a16:rowId xmlns:a16="http://schemas.microsoft.com/office/drawing/2014/main" val="3899267212"/>
                  </a:ext>
                </a:extLst>
              </a:tr>
              <a:tr h="307233">
                <a:tc>
                  <a:txBody>
                    <a:bodyPr/>
                    <a:lstStyle/>
                    <a:p>
                      <a:pPr algn="ctr"/>
                      <a:r>
                        <a:rPr lang="sr-Cyrl-RS" sz="1600" dirty="0"/>
                        <a:t>Ако вриједност набавке није позната</a:t>
                      </a:r>
                      <a:endParaRPr lang="sr-Latn-BA" sz="1600" dirty="0"/>
                    </a:p>
                  </a:txBody>
                  <a:tcPr/>
                </a:tc>
                <a:tc>
                  <a:txBody>
                    <a:bodyPr/>
                    <a:lstStyle/>
                    <a:p>
                      <a:pPr algn="ctr"/>
                      <a:r>
                        <a:rPr lang="sr-Cyrl-BA" sz="1600" dirty="0"/>
                        <a:t>2.000,00 КМ</a:t>
                      </a:r>
                      <a:endParaRPr lang="sr-Latn-BA" sz="1600" dirty="0"/>
                    </a:p>
                  </a:txBody>
                  <a:tcPr/>
                </a:tc>
                <a:extLst>
                  <a:ext uri="{0D108BD9-81ED-4DB2-BD59-A6C34878D82A}">
                    <a16:rowId xmlns:a16="http://schemas.microsoft.com/office/drawing/2014/main" val="182941676"/>
                  </a:ext>
                </a:extLst>
              </a:tr>
            </a:tbl>
          </a:graphicData>
        </a:graphic>
      </p:graphicFrame>
      <p:sp>
        <p:nvSpPr>
          <p:cNvPr id="5" name="TextBox 4"/>
          <p:cNvSpPr txBox="1"/>
          <p:nvPr/>
        </p:nvSpPr>
        <p:spPr>
          <a:xfrm>
            <a:off x="1194616" y="4324491"/>
            <a:ext cx="9645448" cy="830997"/>
          </a:xfrm>
          <a:prstGeom prst="rect">
            <a:avLst/>
          </a:prstGeom>
          <a:noFill/>
        </p:spPr>
        <p:txBody>
          <a:bodyPr wrap="square" rtlCol="0">
            <a:spAutoFit/>
          </a:bodyPr>
          <a:lstStyle/>
          <a:p>
            <a:pPr lvl="0" algn="just"/>
            <a:r>
              <a:rPr lang="ru-RU" sz="1600" dirty="0">
                <a:solidFill>
                  <a:schemeClr val="accent6">
                    <a:lumMod val="50000"/>
                  </a:schemeClr>
                </a:solidFill>
              </a:rPr>
              <a:t>Жалилац уплаћује одговарајући износ накнаде из става (1) овог члана на основу податка из тендерске документације о процијењеној вриједности лота на који се жали, односно збиру процијењених вриједности лотова на које се жали, у случају када се жалба не односи на набавку у цјелини него на један или више лотова.</a:t>
            </a:r>
          </a:p>
        </p:txBody>
      </p:sp>
      <p:sp>
        <p:nvSpPr>
          <p:cNvPr id="6" name="TextBox 5"/>
          <p:cNvSpPr txBox="1"/>
          <p:nvPr/>
        </p:nvSpPr>
        <p:spPr>
          <a:xfrm>
            <a:off x="1194616" y="5155488"/>
            <a:ext cx="9665113" cy="338554"/>
          </a:xfrm>
          <a:prstGeom prst="rect">
            <a:avLst/>
          </a:prstGeom>
          <a:noFill/>
        </p:spPr>
        <p:txBody>
          <a:bodyPr wrap="square" rtlCol="0">
            <a:spAutoFit/>
          </a:bodyPr>
          <a:lstStyle/>
          <a:p>
            <a:pPr lvl="0">
              <a:defRPr/>
            </a:pPr>
            <a:r>
              <a:rPr lang="ru-RU" sz="1600" dirty="0">
                <a:solidFill>
                  <a:prstClr val="black"/>
                </a:solidFill>
              </a:rPr>
              <a:t>Уплаћена накнада је неповратна у случају неосноване жалбе.</a:t>
            </a:r>
          </a:p>
        </p:txBody>
      </p:sp>
      <p:sp>
        <p:nvSpPr>
          <p:cNvPr id="8" name="TextBox 7"/>
          <p:cNvSpPr txBox="1"/>
          <p:nvPr/>
        </p:nvSpPr>
        <p:spPr>
          <a:xfrm>
            <a:off x="1194616" y="5558457"/>
            <a:ext cx="9645448" cy="830997"/>
          </a:xfrm>
          <a:prstGeom prst="rect">
            <a:avLst/>
          </a:prstGeom>
          <a:noFill/>
        </p:spPr>
        <p:txBody>
          <a:bodyPr wrap="square" rtlCol="0">
            <a:spAutoFit/>
          </a:bodyPr>
          <a:lstStyle/>
          <a:p>
            <a:pPr algn="just"/>
            <a:r>
              <a:rPr lang="ru-RU" sz="1600" dirty="0">
                <a:solidFill>
                  <a:schemeClr val="accent6">
                    <a:lumMod val="50000"/>
                  </a:schemeClr>
                </a:solidFill>
                <a:latin typeface="Roboto Condensed" panose="02000000000000000000" pitchFamily="2" charset="0"/>
                <a:ea typeface="Roboto Condensed" panose="02000000000000000000" pitchFamily="2" charset="0"/>
              </a:rPr>
              <a:t>Прије разматрања жалбе </a:t>
            </a:r>
            <a:r>
              <a:rPr lang="ru-RU" sz="1600" b="1" u="sng" dirty="0">
                <a:solidFill>
                  <a:schemeClr val="accent6">
                    <a:lumMod val="50000"/>
                  </a:schemeClr>
                </a:solidFill>
                <a:latin typeface="Roboto Condensed" panose="02000000000000000000" pitchFamily="2" charset="0"/>
                <a:ea typeface="Roboto Condensed" panose="02000000000000000000" pitchFamily="2" charset="0"/>
              </a:rPr>
              <a:t>уговорни орган</a:t>
            </a:r>
            <a:r>
              <a:rPr lang="ru-RU" sz="1600" dirty="0">
                <a:solidFill>
                  <a:schemeClr val="accent6">
                    <a:lumMod val="50000"/>
                  </a:schemeClr>
                </a:solidFill>
                <a:latin typeface="Roboto Condensed" panose="02000000000000000000" pitchFamily="2" charset="0"/>
                <a:ea typeface="Roboto Condensed" panose="02000000000000000000" pitchFamily="2" charset="0"/>
              </a:rPr>
              <a:t> је дужан да утврди да ли је жалилац уз изјављену жалбу доставио доказ из члана 105. став (1) тачка и) овог закона о плаћеној накнади за покретање жалбеног поступка, у износу прописаном овим чланом, на основу којег се </a:t>
            </a:r>
            <a:r>
              <a:rPr lang="ru-RU" sz="1600" u="sng" dirty="0">
                <a:solidFill>
                  <a:schemeClr val="accent6">
                    <a:lumMod val="50000"/>
                  </a:schemeClr>
                </a:solidFill>
                <a:latin typeface="Roboto Condensed" panose="02000000000000000000" pitchFamily="2" charset="0"/>
                <a:ea typeface="Roboto Condensed" panose="02000000000000000000" pitchFamily="2" charset="0"/>
              </a:rPr>
              <a:t>може несумњиво утврдити да је трансакција извршена</a:t>
            </a:r>
            <a:r>
              <a:rPr lang="ru-RU" sz="1600" dirty="0">
                <a:solidFill>
                  <a:schemeClr val="accent6">
                    <a:lumMod val="50000"/>
                  </a:schemeClr>
                </a:solidFill>
                <a:latin typeface="Roboto Condensed" panose="02000000000000000000" pitchFamily="2" charset="0"/>
                <a:ea typeface="Roboto Condensed" panose="02000000000000000000" pitchFamily="2" charset="0"/>
              </a:rPr>
              <a:t>.</a:t>
            </a:r>
          </a:p>
        </p:txBody>
      </p:sp>
    </p:spTree>
    <p:extLst>
      <p:ext uri="{BB962C8B-B14F-4D97-AF65-F5344CB8AC3E}">
        <p14:creationId xmlns:p14="http://schemas.microsoft.com/office/powerpoint/2010/main" val="20312788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solidFill>
                  <a:srgbClr val="002060"/>
                </a:solidFill>
              </a:rPr>
              <a:t>НАКНАДА ЗА ЖАЛБУ 1/2</a:t>
            </a:r>
            <a:endParaRPr lang="sr-Latn-BA" sz="3200" dirty="0">
              <a:solidFill>
                <a:srgbClr val="002060"/>
              </a:solidFill>
            </a:endParaRPr>
          </a:p>
        </p:txBody>
      </p:sp>
      <p:sp>
        <p:nvSpPr>
          <p:cNvPr id="3" name="Text Placeholder 2"/>
          <p:cNvSpPr>
            <a:spLocks noGrp="1"/>
          </p:cNvSpPr>
          <p:nvPr>
            <p:ph type="body" sz="half" idx="2"/>
          </p:nvPr>
        </p:nvSpPr>
        <p:spPr/>
        <p:txBody>
          <a:bodyPr/>
          <a:lstStyle/>
          <a:p>
            <a:r>
              <a:rPr lang="sr-Cyrl-RS" dirty="0">
                <a:solidFill>
                  <a:srgbClr val="002060"/>
                </a:solidFill>
              </a:rPr>
              <a:t>ЧЛАН 108. ЗЈН</a:t>
            </a:r>
            <a:endParaRPr lang="sr-Latn-BA" dirty="0">
              <a:solidFill>
                <a:srgbClr val="002060"/>
              </a:solidFill>
            </a:endParaRPr>
          </a:p>
        </p:txBody>
      </p:sp>
      <p:sp>
        <p:nvSpPr>
          <p:cNvPr id="5" name="TextBox 4"/>
          <p:cNvSpPr txBox="1"/>
          <p:nvPr/>
        </p:nvSpPr>
        <p:spPr>
          <a:xfrm>
            <a:off x="1060840" y="2168596"/>
            <a:ext cx="9645448" cy="2062103"/>
          </a:xfrm>
          <a:prstGeom prst="rect">
            <a:avLst/>
          </a:prstGeom>
          <a:noFill/>
        </p:spPr>
        <p:txBody>
          <a:bodyPr wrap="square" rtlCol="0">
            <a:spAutoFit/>
          </a:bodyPr>
          <a:lstStyle/>
          <a:p>
            <a:pPr algn="just"/>
            <a:r>
              <a:rPr lang="ru-RU" sz="1600" dirty="0">
                <a:solidFill>
                  <a:srgbClr val="000000"/>
                </a:solidFill>
              </a:rPr>
              <a:t>У случају основане или дјелимично основане жалбе, а и у случају неуредне жалбе, за коју се евентуално накнадно утврди да је уплата накнаде за покретање жалбеног поступка извршена, уговорни орган у року oд седам дана од дана доношења одлуке по жалби доставља КРЖ-у документацију ради покретања поступка поврата накнаде за покретање жалбеног поступка. КРЖ у року од седам дана од дана запримања документације од уговорног органа доноси посебно рјешење о поврату накнаде за покретање жалбеног поступка, која се мора спровести у року од 30 дана од дана запримања рјешења о поврату накнаде за покретање жалбеног поступка у складу са Инструкцијом о начину уплате, контроле и поврата такси прописаних овим чланом.</a:t>
            </a:r>
          </a:p>
        </p:txBody>
      </p:sp>
      <p:sp>
        <p:nvSpPr>
          <p:cNvPr id="6" name="TextBox 5"/>
          <p:cNvSpPr txBox="1"/>
          <p:nvPr/>
        </p:nvSpPr>
        <p:spPr>
          <a:xfrm>
            <a:off x="1060840" y="5210291"/>
            <a:ext cx="96651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Roboto Condensed"/>
                <a:ea typeface="+mn-ea"/>
                <a:cs typeface="+mn-cs"/>
              </a:rPr>
              <a:t>Поступак поврата средстава ако уговорни орган у цјелости/дјеломично усвоји жалбу?</a:t>
            </a:r>
          </a:p>
        </p:txBody>
      </p:sp>
      <p:sp>
        <p:nvSpPr>
          <p:cNvPr id="8" name="TextBox 7"/>
          <p:cNvSpPr txBox="1"/>
          <p:nvPr/>
        </p:nvSpPr>
        <p:spPr>
          <a:xfrm>
            <a:off x="1051007" y="4740175"/>
            <a:ext cx="9645448"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4C387A">
                    <a:lumMod val="50000"/>
                  </a:srgbClr>
                </a:solidFill>
                <a:effectLst/>
                <a:uLnTx/>
                <a:uFillTx/>
                <a:latin typeface="Roboto Condensed" panose="02000000000000000000" pitchFamily="2" charset="0"/>
                <a:ea typeface="Roboto Condensed" panose="02000000000000000000" pitchFamily="2" charset="0"/>
                <a:cs typeface="+mn-cs"/>
              </a:rPr>
              <a:t>Шта се сматра валидним доказом</a:t>
            </a:r>
            <a:r>
              <a:rPr kumimoji="0" lang="ru-RU" sz="1600" b="0" i="0" u="none" strike="noStrike" kern="1200" cap="none" spc="0" normalizeH="0" noProof="0" dirty="0">
                <a:ln>
                  <a:noFill/>
                </a:ln>
                <a:solidFill>
                  <a:srgbClr val="4C387A">
                    <a:lumMod val="50000"/>
                  </a:srgbClr>
                </a:solidFill>
                <a:effectLst/>
                <a:uLnTx/>
                <a:uFillTx/>
                <a:latin typeface="Roboto Condensed" panose="02000000000000000000" pitchFamily="2" charset="0"/>
                <a:ea typeface="Roboto Condensed" panose="02000000000000000000" pitchFamily="2" charset="0"/>
                <a:cs typeface="+mn-cs"/>
              </a:rPr>
              <a:t>  да је трансакција извршена?</a:t>
            </a:r>
            <a:endParaRPr kumimoji="0" lang="ru-RU" sz="1600" b="0" i="0" u="none" strike="noStrike" kern="1200" cap="none" spc="0" normalizeH="0" baseline="0" noProof="0" dirty="0">
              <a:ln>
                <a:noFill/>
              </a:ln>
              <a:solidFill>
                <a:srgbClr val="4C387A">
                  <a:lumMod val="50000"/>
                </a:srgbClr>
              </a:solidFill>
              <a:effectLst/>
              <a:uLnTx/>
              <a:uFillTx/>
              <a:latin typeface="Roboto Condensed" panose="02000000000000000000" pitchFamily="2" charset="0"/>
              <a:ea typeface="Roboto Condensed" panose="02000000000000000000" pitchFamily="2" charset="0"/>
              <a:cs typeface="+mn-cs"/>
            </a:endParaRPr>
          </a:p>
        </p:txBody>
      </p:sp>
      <p:sp>
        <p:nvSpPr>
          <p:cNvPr id="9" name="TextBox 8">
            <a:extLst>
              <a:ext uri="{FF2B5EF4-FFF2-40B4-BE49-F238E27FC236}">
                <a16:creationId xmlns:a16="http://schemas.microsoft.com/office/drawing/2014/main" id="{8AD438FE-0BE4-47F0-BB42-5753E12F5DD4}"/>
              </a:ext>
            </a:extLst>
          </p:cNvPr>
          <p:cNvSpPr txBox="1"/>
          <p:nvPr/>
        </p:nvSpPr>
        <p:spPr>
          <a:xfrm>
            <a:off x="1051007" y="4371873"/>
            <a:ext cx="96651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Roboto Condensed"/>
                <a:ea typeface="+mn-ea"/>
                <a:cs typeface="+mn-cs"/>
              </a:rPr>
              <a:t>Уговорни орган провјерава да ли је уплаћена.</a:t>
            </a:r>
          </a:p>
        </p:txBody>
      </p:sp>
      <p:sp>
        <p:nvSpPr>
          <p:cNvPr id="10" name="TextBox 9">
            <a:extLst>
              <a:ext uri="{FF2B5EF4-FFF2-40B4-BE49-F238E27FC236}">
                <a16:creationId xmlns:a16="http://schemas.microsoft.com/office/drawing/2014/main" id="{059C84A3-AAEA-477C-BA6E-E82959F2D803}"/>
              </a:ext>
            </a:extLst>
          </p:cNvPr>
          <p:cNvSpPr txBox="1"/>
          <p:nvPr/>
        </p:nvSpPr>
        <p:spPr>
          <a:xfrm>
            <a:off x="1060840" y="1272594"/>
            <a:ext cx="9645448" cy="830997"/>
          </a:xfrm>
          <a:prstGeom prst="rect">
            <a:avLst/>
          </a:prstGeom>
          <a:noFill/>
        </p:spPr>
        <p:txBody>
          <a:bodyPr wrap="square" rtlCol="0">
            <a:spAutoFit/>
          </a:bodyPr>
          <a:lstStyle/>
          <a:p>
            <a:pPr algn="just"/>
            <a:r>
              <a:rPr lang="ru-RU" sz="1600" dirty="0">
                <a:solidFill>
                  <a:schemeClr val="accent6">
                    <a:lumMod val="50000"/>
                  </a:schemeClr>
                </a:solidFill>
                <a:latin typeface="Roboto Condensed" panose="02000000000000000000" pitchFamily="2" charset="0"/>
                <a:ea typeface="Roboto Condensed" panose="02000000000000000000" pitchFamily="2" charset="0"/>
              </a:rPr>
              <a:t>Прије разматрања жалбе </a:t>
            </a:r>
            <a:r>
              <a:rPr lang="ru-RU" sz="1600" b="1" u="sng" dirty="0">
                <a:solidFill>
                  <a:schemeClr val="accent6">
                    <a:lumMod val="50000"/>
                  </a:schemeClr>
                </a:solidFill>
                <a:latin typeface="Roboto Condensed" panose="02000000000000000000" pitchFamily="2" charset="0"/>
                <a:ea typeface="Roboto Condensed" panose="02000000000000000000" pitchFamily="2" charset="0"/>
              </a:rPr>
              <a:t>уговорни орган</a:t>
            </a:r>
            <a:r>
              <a:rPr lang="ru-RU" sz="1600" dirty="0">
                <a:solidFill>
                  <a:schemeClr val="accent6">
                    <a:lumMod val="50000"/>
                  </a:schemeClr>
                </a:solidFill>
                <a:latin typeface="Roboto Condensed" panose="02000000000000000000" pitchFamily="2" charset="0"/>
                <a:ea typeface="Roboto Condensed" panose="02000000000000000000" pitchFamily="2" charset="0"/>
              </a:rPr>
              <a:t> је дужан да утврди да ли је жалилац уз изјављену жалбу доставио доказ из члана 105. став (1) тачка и) овог закона о плаћеној накнади за покретање жалбеног поступка, у износу прописаном овим чланом, на основу којег се </a:t>
            </a:r>
            <a:r>
              <a:rPr lang="ru-RU" sz="1600" u="sng" dirty="0">
                <a:solidFill>
                  <a:schemeClr val="accent6">
                    <a:lumMod val="50000"/>
                  </a:schemeClr>
                </a:solidFill>
                <a:latin typeface="Roboto Condensed" panose="02000000000000000000" pitchFamily="2" charset="0"/>
                <a:ea typeface="Roboto Condensed" panose="02000000000000000000" pitchFamily="2" charset="0"/>
              </a:rPr>
              <a:t>може несумњиво утврдити да је трансакција извршена</a:t>
            </a:r>
            <a:r>
              <a:rPr lang="ru-RU" sz="1600" dirty="0">
                <a:solidFill>
                  <a:schemeClr val="accent6">
                    <a:lumMod val="50000"/>
                  </a:schemeClr>
                </a:solidFill>
                <a:latin typeface="Roboto Condensed" panose="02000000000000000000" pitchFamily="2" charset="0"/>
                <a:ea typeface="Roboto Condensed" panose="02000000000000000000" pitchFamily="2" charset="0"/>
              </a:rPr>
              <a:t>.</a:t>
            </a:r>
          </a:p>
        </p:txBody>
      </p:sp>
      <p:sp>
        <p:nvSpPr>
          <p:cNvPr id="11" name="TextBox 10">
            <a:extLst>
              <a:ext uri="{FF2B5EF4-FFF2-40B4-BE49-F238E27FC236}">
                <a16:creationId xmlns:a16="http://schemas.microsoft.com/office/drawing/2014/main" id="{5F9C406F-D246-4255-8EAC-DC7D52E4D180}"/>
              </a:ext>
            </a:extLst>
          </p:cNvPr>
          <p:cNvSpPr txBox="1"/>
          <p:nvPr/>
        </p:nvSpPr>
        <p:spPr>
          <a:xfrm>
            <a:off x="1060839" y="5680407"/>
            <a:ext cx="9645448"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600" dirty="0">
                <a:solidFill>
                  <a:srgbClr val="4C387A">
                    <a:lumMod val="50000"/>
                  </a:srgbClr>
                </a:solidFill>
                <a:latin typeface="Roboto Condensed" panose="02000000000000000000" pitchFamily="2" charset="0"/>
                <a:ea typeface="Roboto Condensed" panose="02000000000000000000" pitchFamily="2" charset="0"/>
              </a:rPr>
              <a:t>Поступак поврата средстава ако КРЖ у цјелости/дјеломично усвоји жалбу</a:t>
            </a:r>
            <a:r>
              <a:rPr kumimoji="0" lang="ru-RU" sz="1600" b="0" i="0" u="none" strike="noStrike" kern="1200" cap="none" spc="0" normalizeH="0" noProof="0" dirty="0">
                <a:ln>
                  <a:noFill/>
                </a:ln>
                <a:solidFill>
                  <a:srgbClr val="4C387A">
                    <a:lumMod val="50000"/>
                  </a:srgbClr>
                </a:solidFill>
                <a:effectLst/>
                <a:uLnTx/>
                <a:uFillTx/>
                <a:latin typeface="Roboto Condensed" panose="02000000000000000000" pitchFamily="2" charset="0"/>
                <a:ea typeface="Roboto Condensed" panose="02000000000000000000" pitchFamily="2" charset="0"/>
                <a:cs typeface="+mn-cs"/>
              </a:rPr>
              <a:t>?</a:t>
            </a:r>
            <a:endParaRPr kumimoji="0" lang="ru-RU" sz="1600" b="0" i="0" u="none" strike="noStrike" kern="1200" cap="none" spc="0" normalizeH="0" baseline="0" noProof="0" dirty="0">
              <a:ln>
                <a:noFill/>
              </a:ln>
              <a:solidFill>
                <a:srgbClr val="4C387A">
                  <a:lumMod val="50000"/>
                </a:srgbClr>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40841053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ED94-ED06-4679-B387-D66F5A6C10D6}"/>
              </a:ext>
            </a:extLst>
          </p:cNvPr>
          <p:cNvSpPr>
            <a:spLocks noGrp="1"/>
          </p:cNvSpPr>
          <p:nvPr>
            <p:ph type="title"/>
          </p:nvPr>
        </p:nvSpPr>
        <p:spPr/>
        <p:txBody>
          <a:bodyPr/>
          <a:lstStyle/>
          <a:p>
            <a:r>
              <a:rPr lang="sr-Cyrl-RS" sz="2800" dirty="0"/>
              <a:t>Инструкција за плаћање накнаде</a:t>
            </a:r>
            <a:endParaRPr lang="en-US" sz="2800" dirty="0"/>
          </a:p>
        </p:txBody>
      </p:sp>
      <p:sp>
        <p:nvSpPr>
          <p:cNvPr id="11" name="TextBox 10">
            <a:extLst>
              <a:ext uri="{FF2B5EF4-FFF2-40B4-BE49-F238E27FC236}">
                <a16:creationId xmlns:a16="http://schemas.microsoft.com/office/drawing/2014/main" id="{63ADB895-5EED-4AA5-A498-28484B2212FA}"/>
              </a:ext>
            </a:extLst>
          </p:cNvPr>
          <p:cNvSpPr txBox="1"/>
          <p:nvPr/>
        </p:nvSpPr>
        <p:spPr>
          <a:xfrm>
            <a:off x="865415" y="1034705"/>
            <a:ext cx="8903736" cy="5334537"/>
          </a:xfrm>
          <a:prstGeom prst="rect">
            <a:avLst/>
          </a:prstGeom>
          <a:noFill/>
        </p:spPr>
        <p:txBody>
          <a:bodyPr wrap="square">
            <a:spAutoFit/>
          </a:bodyPr>
          <a:lstStyle/>
          <a:p>
            <a:pPr>
              <a:lnSpc>
                <a:spcPct val="107000"/>
              </a:lnSpc>
              <a:spcAft>
                <a:spcPts val="800"/>
              </a:spcAft>
            </a:pPr>
            <a:r>
              <a:rPr lang="sr-Cyrl-RS" sz="1400" b="1" dirty="0">
                <a:effectLst/>
                <a:latin typeface="Calibri" panose="020F0502020204030204" pitchFamily="34" charset="0"/>
                <a:ea typeface="Calibri" panose="020F0502020204030204" pitchFamily="34" charset="0"/>
                <a:cs typeface="Calibri" panose="020F0502020204030204" pitchFamily="34" charset="0"/>
              </a:rPr>
              <a:t>Прималац: </a:t>
            </a:r>
            <a:r>
              <a:rPr lang="sr-Cyrl-RS" sz="1400" dirty="0">
                <a:effectLst/>
                <a:latin typeface="Calibri" panose="020F0502020204030204" pitchFamily="34" charset="0"/>
                <a:ea typeface="Calibri" panose="020F0502020204030204" pitchFamily="34" charset="0"/>
                <a:cs typeface="Calibri" panose="020F0502020204030204" pitchFamily="34" charset="0"/>
              </a:rPr>
              <a:t>ЈРТ Трезор БиХ</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47625" algn="just">
              <a:lnSpc>
                <a:spcPct val="107000"/>
              </a:lnSpc>
              <a:spcAft>
                <a:spcPts val="375"/>
              </a:spcAft>
            </a:pPr>
            <a:r>
              <a:rPr lang="sr-Cyrl-RS" sz="1400" b="1" dirty="0">
                <a:solidFill>
                  <a:srgbClr val="000000"/>
                </a:solidFill>
                <a:effectLst/>
                <a:latin typeface="Calibri" panose="020F0502020204030204" pitchFamily="34" charset="0"/>
                <a:ea typeface="Calibri" panose="020F0502020204030204" pitchFamily="34" charset="0"/>
              </a:rPr>
              <a:t>Број рачуна: </a:t>
            </a:r>
          </a:p>
          <a:p>
            <a:pPr marL="171450" marR="47625" indent="-171450" algn="just">
              <a:lnSpc>
                <a:spcPct val="107000"/>
              </a:lnSpc>
              <a:spcAft>
                <a:spcPts val="375"/>
              </a:spcAft>
              <a:buFont typeface="Arial" panose="020B0604020202020204" pitchFamily="34" charset="0"/>
              <a:buChar char="•"/>
            </a:pPr>
            <a:r>
              <a:rPr lang="sr-Cyrl-RS" sz="1400" dirty="0">
                <a:solidFill>
                  <a:srgbClr val="000000"/>
                </a:solidFill>
                <a:effectLst/>
                <a:latin typeface="Calibri" panose="020F0502020204030204" pitchFamily="34" charset="0"/>
                <a:ea typeface="Calibri" panose="020F0502020204030204" pitchFamily="34" charset="0"/>
              </a:rPr>
              <a:t>Ј</a:t>
            </a:r>
            <a:r>
              <a:rPr lang="en-US" sz="1400" spc="35" dirty="0">
                <a:solidFill>
                  <a:srgbClr val="002E52"/>
                </a:solidFill>
                <a:effectLst/>
                <a:latin typeface="Calibri" panose="020F0502020204030204" pitchFamily="34" charset="0"/>
                <a:ea typeface="Times New Roman" panose="02020603050405020304" pitchFamily="18" charset="0"/>
              </a:rPr>
              <a:t>РТ </a:t>
            </a:r>
            <a:r>
              <a:rPr lang="en-US" sz="1400" spc="35" dirty="0" err="1">
                <a:solidFill>
                  <a:srgbClr val="002E52"/>
                </a:solidFill>
                <a:effectLst/>
                <a:latin typeface="Calibri" panose="020F0502020204030204" pitchFamily="34" charset="0"/>
                <a:ea typeface="Times New Roman" panose="02020603050405020304" pitchFamily="18" charset="0"/>
              </a:rPr>
              <a:t>Трезор</a:t>
            </a:r>
            <a:r>
              <a:rPr lang="en-US" sz="1400" spc="35" dirty="0">
                <a:solidFill>
                  <a:srgbClr val="002E52"/>
                </a:solidFill>
                <a:effectLst/>
                <a:latin typeface="Calibri" panose="020F0502020204030204" pitchFamily="34" charset="0"/>
                <a:ea typeface="Times New Roman" panose="02020603050405020304" pitchFamily="18" charset="0"/>
              </a:rPr>
              <a:t> </a:t>
            </a:r>
            <a:r>
              <a:rPr lang="en-US" sz="1400" spc="35" dirty="0" err="1">
                <a:solidFill>
                  <a:srgbClr val="002E52"/>
                </a:solidFill>
                <a:effectLst/>
                <a:latin typeface="Calibri" panose="020F0502020204030204" pitchFamily="34" charset="0"/>
                <a:ea typeface="Times New Roman" panose="02020603050405020304" pitchFamily="18" charset="0"/>
              </a:rPr>
              <a:t>БиХ-депозитни</a:t>
            </a:r>
            <a:r>
              <a:rPr lang="en-US" sz="1400" spc="35" dirty="0">
                <a:solidFill>
                  <a:srgbClr val="002E52"/>
                </a:solidFill>
                <a:effectLst/>
                <a:latin typeface="Calibri" panose="020F0502020204030204" pitchFamily="34" charset="0"/>
                <a:ea typeface="Times New Roman" panose="02020603050405020304" pitchFamily="18" charset="0"/>
              </a:rPr>
              <a:t> </a:t>
            </a:r>
            <a:r>
              <a:rPr lang="en-US" sz="1400" spc="35" dirty="0" err="1">
                <a:solidFill>
                  <a:srgbClr val="002E52"/>
                </a:solidFill>
                <a:effectLst/>
                <a:latin typeface="Calibri" panose="020F0502020204030204" pitchFamily="34" charset="0"/>
                <a:ea typeface="Times New Roman" panose="02020603050405020304" pitchFamily="18" charset="0"/>
              </a:rPr>
              <a:t>рачун</a:t>
            </a:r>
            <a:r>
              <a:rPr lang="en-US" sz="1400" spc="35" dirty="0">
                <a:solidFill>
                  <a:srgbClr val="002E52"/>
                </a:solidFill>
                <a:effectLst/>
                <a:latin typeface="Calibri" panose="020F0502020204030204" pitchFamily="34" charset="0"/>
                <a:ea typeface="Times New Roman" panose="02020603050405020304" pitchFamily="18" charset="0"/>
              </a:rPr>
              <a:t>, </a:t>
            </a:r>
            <a:r>
              <a:rPr lang="en-US" sz="1400" spc="35" dirty="0" err="1">
                <a:solidFill>
                  <a:srgbClr val="002E52"/>
                </a:solidFill>
                <a:effectLst/>
                <a:latin typeface="Calibri" panose="020F0502020204030204" pitchFamily="34" charset="0"/>
                <a:ea typeface="Times New Roman" panose="02020603050405020304" pitchFamily="18" charset="0"/>
              </a:rPr>
              <a:t>број</a:t>
            </a:r>
            <a:r>
              <a:rPr lang="en-US" sz="1400" spc="35" dirty="0">
                <a:solidFill>
                  <a:srgbClr val="002E52"/>
                </a:solidFill>
                <a:effectLst/>
                <a:latin typeface="Calibri" panose="020F0502020204030204" pitchFamily="34" charset="0"/>
                <a:ea typeface="Times New Roman" panose="02020603050405020304" pitchFamily="18" charset="0"/>
              </a:rPr>
              <a:t> </a:t>
            </a:r>
            <a:r>
              <a:rPr lang="en-US" sz="1400" spc="35" dirty="0" err="1">
                <a:solidFill>
                  <a:srgbClr val="002E52"/>
                </a:solidFill>
                <a:effectLst/>
                <a:latin typeface="Calibri" panose="020F0502020204030204" pitchFamily="34" charset="0"/>
                <a:ea typeface="Times New Roman" panose="02020603050405020304" pitchFamily="18" charset="0"/>
              </a:rPr>
              <a:t>рачуна</a:t>
            </a:r>
            <a:r>
              <a:rPr lang="en-US" sz="1400" spc="35" dirty="0">
                <a:solidFill>
                  <a:srgbClr val="002E52"/>
                </a:solidFill>
                <a:effectLst/>
                <a:latin typeface="Calibri" panose="020F0502020204030204" pitchFamily="34" charset="0"/>
                <a:ea typeface="Times New Roman" panose="02020603050405020304" pitchFamily="18" charset="0"/>
              </a:rPr>
              <a:t>: 3380002210018390 (UniCredit </a:t>
            </a:r>
            <a:r>
              <a:rPr lang="en-US" sz="1400" spc="35" dirty="0" err="1">
                <a:solidFill>
                  <a:srgbClr val="002E52"/>
                </a:solidFill>
                <a:effectLst/>
                <a:latin typeface="Calibri" panose="020F0502020204030204" pitchFamily="34" charset="0"/>
                <a:ea typeface="Times New Roman" panose="02020603050405020304" pitchFamily="18" charset="0"/>
              </a:rPr>
              <a:t>Банка</a:t>
            </a:r>
            <a:r>
              <a:rPr lang="en-US" sz="1400" spc="35" dirty="0">
                <a:solidFill>
                  <a:srgbClr val="002E52"/>
                </a:solidFill>
                <a:effectLst/>
                <a:latin typeface="Calibri" panose="020F0502020204030204" pitchFamily="34" charset="0"/>
                <a:ea typeface="Times New Roman" panose="02020603050405020304" pitchFamily="18" charset="0"/>
              </a:rPr>
              <a:t> </a:t>
            </a:r>
            <a:r>
              <a:rPr lang="en-US" sz="1400" spc="35" dirty="0" err="1">
                <a:solidFill>
                  <a:srgbClr val="002E52"/>
                </a:solidFill>
                <a:effectLst/>
                <a:latin typeface="Calibri" panose="020F0502020204030204" pitchFamily="34" charset="0"/>
                <a:ea typeface="Times New Roman" panose="02020603050405020304" pitchFamily="18" charset="0"/>
              </a:rPr>
              <a:t>д.д</a:t>
            </a:r>
            <a:r>
              <a:rPr lang="en-US" sz="1400" spc="35" dirty="0">
                <a:solidFill>
                  <a:srgbClr val="002E52"/>
                </a:solidFill>
                <a:effectLst/>
                <a:latin typeface="Calibri" panose="020F0502020204030204" pitchFamily="34" charset="0"/>
                <a:ea typeface="Times New Roman" panose="02020603050405020304" pitchFamily="18" charset="0"/>
              </a:rPr>
              <a:t> </a:t>
            </a:r>
            <a:r>
              <a:rPr lang="en-US" sz="1400" spc="35" dirty="0" err="1">
                <a:solidFill>
                  <a:srgbClr val="002E52"/>
                </a:solidFill>
                <a:effectLst/>
                <a:latin typeface="Calibri" panose="020F0502020204030204" pitchFamily="34" charset="0"/>
                <a:ea typeface="Times New Roman" panose="02020603050405020304" pitchFamily="18" charset="0"/>
              </a:rPr>
              <a:t>Мостар</a:t>
            </a:r>
            <a:r>
              <a:rPr lang="en-US" sz="1400" spc="35" dirty="0">
                <a:solidFill>
                  <a:srgbClr val="002E52"/>
                </a:solidFill>
                <a:effectLst/>
                <a:latin typeface="Calibri" panose="020F0502020204030204" pitchFamily="34" charset="0"/>
                <a:ea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endParaRPr>
          </a:p>
          <a:p>
            <a:pPr marL="171450" indent="-171450">
              <a:lnSpc>
                <a:spcPct val="107000"/>
              </a:lnSpc>
              <a:spcAft>
                <a:spcPts val="800"/>
              </a:spcAft>
              <a:buFont typeface="Arial" panose="020B0604020202020204" pitchFamily="34" charset="0"/>
              <a:buChar char="•"/>
            </a:pP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ЈРТ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Трезор</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БиХ-депозитни</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рачун</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број</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рачуна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5517902220404858 (UniCredit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Банка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д.д</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Бања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Лука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625" indent="-171450" algn="just">
              <a:lnSpc>
                <a:spcPct val="107000"/>
              </a:lnSpc>
              <a:spcAft>
                <a:spcPts val="375"/>
              </a:spcAft>
              <a:buFont typeface="Arial" panose="020B0604020202020204" pitchFamily="34" charset="0"/>
              <a:buChar char="•"/>
            </a:pP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ЈРТ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Трезор</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БиХ-депозитни</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рачун</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број</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рачуна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5556000060067744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Нова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банка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а.д</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Бања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Лука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47625" indent="-171450" algn="just">
              <a:lnSpc>
                <a:spcPct val="107000"/>
              </a:lnSpc>
              <a:spcAft>
                <a:spcPts val="375"/>
              </a:spcAft>
              <a:buFont typeface="Arial" panose="020B0604020202020204" pitchFamily="34" charset="0"/>
              <a:buChar char="•"/>
            </a:pP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ЈРТ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Трезор</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БиХ-депозитни</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рачун</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број</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рачуна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1341021020000276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Аса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банка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Наша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и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снажна</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д.д</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pc="35" dirty="0" err="1">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Сарајево</a:t>
            </a:r>
            <a:r>
              <a:rPr lang="en-US" sz="1400" spc="35" dirty="0">
                <a:solidFill>
                  <a:srgbClr val="002E52"/>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effectLst/>
                <a:latin typeface="Calibri" panose="020F0502020204030204" pitchFamily="34" charset="0"/>
                <a:ea typeface="Calibri" panose="020F0502020204030204" pitchFamily="34" charset="0"/>
                <a:cs typeface="Calibri" panose="020F0502020204030204" pitchFamily="34" charset="0"/>
              </a:rPr>
              <a:t>Сврха дознаке: </a:t>
            </a:r>
            <a:r>
              <a:rPr lang="sr-Cyrl-RS" sz="1400" dirty="0">
                <a:effectLst/>
                <a:latin typeface="Calibri" panose="020F0502020204030204" pitchFamily="34" charset="0"/>
                <a:ea typeface="Calibri" panose="020F0502020204030204" pitchFamily="34" charset="0"/>
                <a:cs typeface="Calibri" panose="020F0502020204030204" pitchFamily="34" charset="0"/>
              </a:rPr>
              <a:t>Уплата накнаде за покретање жалбеног поступка на __________________________________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effectLst/>
                <a:latin typeface="Calibri" panose="020F0502020204030204" pitchFamily="34" charset="0"/>
                <a:ea typeface="Times New Roman" panose="02020603050405020304" pitchFamily="18" charset="0"/>
                <a:cs typeface="Calibri" panose="020F0502020204030204" pitchFamily="34" charset="0"/>
              </a:rPr>
              <a:t>Износ: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r-Cyrl-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_________ КМ</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Број пореског обвезника:</a:t>
            </a:r>
            <a:r>
              <a:rPr lang="sr-Cyrl-RS" sz="1400" dirty="0">
                <a:effectLst/>
                <a:latin typeface="Calibri" panose="020F0502020204030204" pitchFamily="34" charset="0"/>
                <a:ea typeface="Calibri" panose="020F0502020204030204" pitchFamily="34" charset="0"/>
                <a:cs typeface="Times New Roman" panose="02020603050405020304" pitchFamily="18" charset="0"/>
              </a:rPr>
              <a:t> </a:t>
            </a:r>
            <a:r>
              <a:rPr lang="sr-Cyrl-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ЈИБ број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Врста уплате: </a:t>
            </a:r>
            <a:r>
              <a:rPr lang="sr-Cyrl-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Врста прихода: </a:t>
            </a:r>
            <a:r>
              <a:rPr lang="sr-Cyrl-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722 586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Општина:</a:t>
            </a:r>
            <a:r>
              <a:rPr lang="sr-Cyrl-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Шифра општине уплатиоца</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Порезни период: </a:t>
            </a:r>
            <a:r>
              <a:rPr lang="sr-Cyrl-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Датум уплате</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Буџетска организација:</a:t>
            </a:r>
            <a:r>
              <a:rPr lang="sr-Cyrl-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0405999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Cyrl-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Позив на број:</a:t>
            </a:r>
            <a:r>
              <a:rPr lang="sr-Cyrl-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0000000000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277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E630-7F4A-4F64-A624-80CBBBAEDBC3}"/>
              </a:ext>
            </a:extLst>
          </p:cNvPr>
          <p:cNvSpPr>
            <a:spLocks noGrp="1"/>
          </p:cNvSpPr>
          <p:nvPr>
            <p:ph type="title"/>
          </p:nvPr>
        </p:nvSpPr>
        <p:spPr/>
        <p:txBody>
          <a:bodyPr/>
          <a:lstStyle/>
          <a:p>
            <a:r>
              <a:rPr lang="sr-Cyrl-RS" dirty="0"/>
              <a:t>Доказ о уплати</a:t>
            </a:r>
            <a:endParaRPr lang="en-US" dirty="0"/>
          </a:p>
        </p:txBody>
      </p:sp>
      <p:sp>
        <p:nvSpPr>
          <p:cNvPr id="3" name="Text Placeholder 2">
            <a:extLst>
              <a:ext uri="{FF2B5EF4-FFF2-40B4-BE49-F238E27FC236}">
                <a16:creationId xmlns:a16="http://schemas.microsoft.com/office/drawing/2014/main" id="{E8114507-88A2-4C5D-876D-4C9D9F18F284}"/>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B5B46360-471C-4B28-9CDF-FCB1C7844791}"/>
              </a:ext>
            </a:extLst>
          </p:cNvPr>
          <p:cNvPicPr>
            <a:picLocks noChangeAspect="1"/>
          </p:cNvPicPr>
          <p:nvPr/>
        </p:nvPicPr>
        <p:blipFill rotWithShape="1">
          <a:blip r:embed="rId2">
            <a:extLst>
              <a:ext uri="{28A0092B-C50C-407E-A947-70E740481C1C}">
                <a14:useLocalDpi xmlns:a14="http://schemas.microsoft.com/office/drawing/2010/main" val="0"/>
              </a:ext>
            </a:extLst>
          </a:blip>
          <a:srcRect l="22415" t="2176" r="9422" b="15238"/>
          <a:stretch/>
        </p:blipFill>
        <p:spPr>
          <a:xfrm rot="16200000">
            <a:off x="6874188" y="1332084"/>
            <a:ext cx="5230089" cy="5663681"/>
          </a:xfrm>
          <a:prstGeom prst="rect">
            <a:avLst/>
          </a:prstGeom>
          <a:ln>
            <a:noFill/>
          </a:ln>
          <a:effectLst>
            <a:softEdge rad="112500"/>
          </a:effectLst>
        </p:spPr>
      </p:pic>
      <p:sp>
        <p:nvSpPr>
          <p:cNvPr id="6" name="Rectangle 5">
            <a:extLst>
              <a:ext uri="{FF2B5EF4-FFF2-40B4-BE49-F238E27FC236}">
                <a16:creationId xmlns:a16="http://schemas.microsoft.com/office/drawing/2014/main" id="{9E485B2E-FCC4-4DA7-B90C-83DDAF4813A1}"/>
              </a:ext>
            </a:extLst>
          </p:cNvPr>
          <p:cNvSpPr/>
          <p:nvPr/>
        </p:nvSpPr>
        <p:spPr bwMode="auto">
          <a:xfrm>
            <a:off x="6989651" y="2896596"/>
            <a:ext cx="1446244" cy="447870"/>
          </a:xfrm>
          <a:prstGeom prst="rect">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8" name="Rectangle 7">
            <a:extLst>
              <a:ext uri="{FF2B5EF4-FFF2-40B4-BE49-F238E27FC236}">
                <a16:creationId xmlns:a16="http://schemas.microsoft.com/office/drawing/2014/main" id="{2EB655F2-8E2E-4925-BEC8-C8EC2D30EB9C}"/>
              </a:ext>
            </a:extLst>
          </p:cNvPr>
          <p:cNvSpPr/>
          <p:nvPr/>
        </p:nvSpPr>
        <p:spPr bwMode="auto">
          <a:xfrm>
            <a:off x="6804593" y="2426457"/>
            <a:ext cx="1446244" cy="558842"/>
          </a:xfrm>
          <a:prstGeom prst="rect">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9" name="Rectangle 8">
            <a:extLst>
              <a:ext uri="{FF2B5EF4-FFF2-40B4-BE49-F238E27FC236}">
                <a16:creationId xmlns:a16="http://schemas.microsoft.com/office/drawing/2014/main" id="{CEBB08D3-ED8B-403C-91F4-C4119BDBA738}"/>
              </a:ext>
            </a:extLst>
          </p:cNvPr>
          <p:cNvSpPr/>
          <p:nvPr/>
        </p:nvSpPr>
        <p:spPr bwMode="auto">
          <a:xfrm>
            <a:off x="11541967" y="3377123"/>
            <a:ext cx="779106" cy="1264299"/>
          </a:xfrm>
          <a:prstGeom prst="rect">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10" name="Rectangle 9">
            <a:extLst>
              <a:ext uri="{FF2B5EF4-FFF2-40B4-BE49-F238E27FC236}">
                <a16:creationId xmlns:a16="http://schemas.microsoft.com/office/drawing/2014/main" id="{86A57E07-97EE-4505-A7CB-9A4846434874}"/>
              </a:ext>
            </a:extLst>
          </p:cNvPr>
          <p:cNvSpPr/>
          <p:nvPr/>
        </p:nvSpPr>
        <p:spPr bwMode="auto">
          <a:xfrm>
            <a:off x="11690479" y="2791520"/>
            <a:ext cx="482082" cy="447870"/>
          </a:xfrm>
          <a:prstGeom prst="rect">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pic>
        <p:nvPicPr>
          <p:cNvPr id="12" name="Picture 11">
            <a:extLst>
              <a:ext uri="{FF2B5EF4-FFF2-40B4-BE49-F238E27FC236}">
                <a16:creationId xmlns:a16="http://schemas.microsoft.com/office/drawing/2014/main" id="{50B019AD-2200-4A92-AA7C-37F7C5FE14D1}"/>
              </a:ext>
            </a:extLst>
          </p:cNvPr>
          <p:cNvPicPr>
            <a:picLocks noChangeAspect="1"/>
          </p:cNvPicPr>
          <p:nvPr/>
        </p:nvPicPr>
        <p:blipFill rotWithShape="1">
          <a:blip r:embed="rId3">
            <a:extLst>
              <a:ext uri="{28A0092B-C50C-407E-A947-70E740481C1C}">
                <a14:useLocalDpi xmlns:a14="http://schemas.microsoft.com/office/drawing/2010/main" val="0"/>
              </a:ext>
            </a:extLst>
          </a:blip>
          <a:srcRect l="10409" t="10884" r="22290" b="12209"/>
          <a:stretch/>
        </p:blipFill>
        <p:spPr>
          <a:xfrm rot="16200000">
            <a:off x="520690" y="1302586"/>
            <a:ext cx="5434865" cy="5274312"/>
          </a:xfrm>
          <a:prstGeom prst="rect">
            <a:avLst/>
          </a:prstGeom>
          <a:ln>
            <a:noFill/>
          </a:ln>
          <a:effectLst>
            <a:softEdge rad="112500"/>
          </a:effectLst>
        </p:spPr>
      </p:pic>
      <p:sp>
        <p:nvSpPr>
          <p:cNvPr id="13" name="Rectangle 12">
            <a:extLst>
              <a:ext uri="{FF2B5EF4-FFF2-40B4-BE49-F238E27FC236}">
                <a16:creationId xmlns:a16="http://schemas.microsoft.com/office/drawing/2014/main" id="{7194A80B-CD90-4723-86B7-BFF862484239}"/>
              </a:ext>
            </a:extLst>
          </p:cNvPr>
          <p:cNvSpPr/>
          <p:nvPr/>
        </p:nvSpPr>
        <p:spPr bwMode="auto">
          <a:xfrm>
            <a:off x="841310" y="2252175"/>
            <a:ext cx="914400" cy="453703"/>
          </a:xfrm>
          <a:prstGeom prst="rect">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pic>
        <p:nvPicPr>
          <p:cNvPr id="16" name="Picture 15">
            <a:extLst>
              <a:ext uri="{FF2B5EF4-FFF2-40B4-BE49-F238E27FC236}">
                <a16:creationId xmlns:a16="http://schemas.microsoft.com/office/drawing/2014/main" id="{F6138918-061F-4004-9006-58DE96DE15CA}"/>
              </a:ext>
            </a:extLst>
          </p:cNvPr>
          <p:cNvPicPr>
            <a:picLocks noChangeAspect="1"/>
          </p:cNvPicPr>
          <p:nvPr/>
        </p:nvPicPr>
        <p:blipFill>
          <a:blip r:embed="rId4"/>
          <a:stretch>
            <a:fillRect/>
          </a:stretch>
        </p:blipFill>
        <p:spPr>
          <a:xfrm>
            <a:off x="3979815" y="1851288"/>
            <a:ext cx="1493626" cy="341406"/>
          </a:xfrm>
          <a:prstGeom prst="rect">
            <a:avLst/>
          </a:prstGeom>
        </p:spPr>
      </p:pic>
      <p:pic>
        <p:nvPicPr>
          <p:cNvPr id="17" name="Picture 16">
            <a:extLst>
              <a:ext uri="{FF2B5EF4-FFF2-40B4-BE49-F238E27FC236}">
                <a16:creationId xmlns:a16="http://schemas.microsoft.com/office/drawing/2014/main" id="{03420EC7-880C-4760-928F-0330EEBE2ADB}"/>
              </a:ext>
            </a:extLst>
          </p:cNvPr>
          <p:cNvPicPr>
            <a:picLocks noChangeAspect="1"/>
          </p:cNvPicPr>
          <p:nvPr/>
        </p:nvPicPr>
        <p:blipFill>
          <a:blip r:embed="rId4"/>
          <a:stretch>
            <a:fillRect/>
          </a:stretch>
        </p:blipFill>
        <p:spPr>
          <a:xfrm>
            <a:off x="1122744" y="3627273"/>
            <a:ext cx="914479" cy="453703"/>
          </a:xfrm>
          <a:prstGeom prst="rect">
            <a:avLst/>
          </a:prstGeom>
        </p:spPr>
      </p:pic>
      <p:pic>
        <p:nvPicPr>
          <p:cNvPr id="18" name="Picture 17">
            <a:extLst>
              <a:ext uri="{FF2B5EF4-FFF2-40B4-BE49-F238E27FC236}">
                <a16:creationId xmlns:a16="http://schemas.microsoft.com/office/drawing/2014/main" id="{6950FB6E-9180-45A6-A208-1F81693DFE01}"/>
              </a:ext>
            </a:extLst>
          </p:cNvPr>
          <p:cNvPicPr>
            <a:picLocks noChangeAspect="1"/>
          </p:cNvPicPr>
          <p:nvPr/>
        </p:nvPicPr>
        <p:blipFill>
          <a:blip r:embed="rId4"/>
          <a:stretch>
            <a:fillRect/>
          </a:stretch>
        </p:blipFill>
        <p:spPr>
          <a:xfrm>
            <a:off x="3812149" y="3429000"/>
            <a:ext cx="1123745" cy="341406"/>
          </a:xfrm>
          <a:prstGeom prst="rect">
            <a:avLst/>
          </a:prstGeom>
        </p:spPr>
      </p:pic>
    </p:spTree>
    <p:extLst>
      <p:ext uri="{BB962C8B-B14F-4D97-AF65-F5344CB8AC3E}">
        <p14:creationId xmlns:p14="http://schemas.microsoft.com/office/powerpoint/2010/main" val="118547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sr-Cyrl-RS" dirty="0"/>
              <a:t>Докази о уплати</a:t>
            </a:r>
            <a:endParaRPr lang="en-US" dirty="0"/>
          </a:p>
        </p:txBody>
      </p:sp>
      <p:sp>
        <p:nvSpPr>
          <p:cNvPr id="31" name="Text Placeholder 30"/>
          <p:cNvSpPr>
            <a:spLocks noGrp="1"/>
          </p:cNvSpPr>
          <p:nvPr>
            <p:ph type="body" sz="half" idx="2"/>
          </p:nvPr>
        </p:nvSpPr>
        <p:spPr/>
        <p:txBody>
          <a:bodyPr/>
          <a:lstStyle/>
          <a:p>
            <a:r>
              <a:rPr lang="sr-Cyrl-RS" dirty="0"/>
              <a:t>Напомене</a:t>
            </a:r>
            <a:endParaRPr lang="en-US" dirty="0"/>
          </a:p>
        </p:txBody>
      </p:sp>
      <p:sp>
        <p:nvSpPr>
          <p:cNvPr id="5" name="Rectangle 4"/>
          <p:cNvSpPr/>
          <p:nvPr/>
        </p:nvSpPr>
        <p:spPr bwMode="auto">
          <a:xfrm>
            <a:off x="6549957" y="1895003"/>
            <a:ext cx="5642043" cy="4071565"/>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grpSp>
        <p:nvGrpSpPr>
          <p:cNvPr id="6" name="Group 5"/>
          <p:cNvGrpSpPr/>
          <p:nvPr/>
        </p:nvGrpSpPr>
        <p:grpSpPr>
          <a:xfrm>
            <a:off x="7107960" y="1969913"/>
            <a:ext cx="810299" cy="810299"/>
            <a:chOff x="1146153" y="2622552"/>
            <a:chExt cx="1168400" cy="1168400"/>
          </a:xfrm>
        </p:grpSpPr>
        <p:sp>
          <p:nvSpPr>
            <p:cNvPr id="10" name="Oval 9"/>
            <p:cNvSpPr/>
            <p:nvPr/>
          </p:nvSpPr>
          <p:spPr>
            <a:xfrm>
              <a:off x="1146153" y="2622552"/>
              <a:ext cx="1168400" cy="1168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Condensed"/>
              </a:endParaRPr>
            </a:p>
          </p:txBody>
        </p:sp>
        <p:sp>
          <p:nvSpPr>
            <p:cNvPr id="8" name="Freeform 157"/>
            <p:cNvSpPr>
              <a:spLocks noEditPoints="1"/>
            </p:cNvSpPr>
            <p:nvPr/>
          </p:nvSpPr>
          <p:spPr bwMode="auto">
            <a:xfrm>
              <a:off x="1483791" y="2933700"/>
              <a:ext cx="493120" cy="546100"/>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prstClr val="black"/>
                </a:solidFill>
                <a:latin typeface="Roboto Condensed"/>
              </a:endParaRPr>
            </a:p>
          </p:txBody>
        </p:sp>
      </p:grpSp>
      <p:grpSp>
        <p:nvGrpSpPr>
          <p:cNvPr id="11" name="Group 10"/>
          <p:cNvGrpSpPr/>
          <p:nvPr/>
        </p:nvGrpSpPr>
        <p:grpSpPr>
          <a:xfrm>
            <a:off x="7107960" y="3001519"/>
            <a:ext cx="810299" cy="810299"/>
            <a:chOff x="3040586" y="2622552"/>
            <a:chExt cx="1168400" cy="1168400"/>
          </a:xfrm>
        </p:grpSpPr>
        <p:sp>
          <p:nvSpPr>
            <p:cNvPr id="15" name="Oval 14"/>
            <p:cNvSpPr/>
            <p:nvPr/>
          </p:nvSpPr>
          <p:spPr>
            <a:xfrm>
              <a:off x="3040586" y="2622552"/>
              <a:ext cx="1168400" cy="1168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Condensed"/>
              </a:endParaRPr>
            </a:p>
          </p:txBody>
        </p:sp>
        <p:sp>
          <p:nvSpPr>
            <p:cNvPr id="13" name="Freeform 91"/>
            <p:cNvSpPr>
              <a:spLocks noEditPoints="1"/>
            </p:cNvSpPr>
            <p:nvPr/>
          </p:nvSpPr>
          <p:spPr bwMode="auto">
            <a:xfrm>
              <a:off x="3312576" y="2894542"/>
              <a:ext cx="624416" cy="624416"/>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grpSp>
      <p:grpSp>
        <p:nvGrpSpPr>
          <p:cNvPr id="16" name="Group 15"/>
          <p:cNvGrpSpPr/>
          <p:nvPr/>
        </p:nvGrpSpPr>
        <p:grpSpPr>
          <a:xfrm>
            <a:off x="7107960" y="4033124"/>
            <a:ext cx="810299" cy="810299"/>
            <a:chOff x="4935021" y="2622552"/>
            <a:chExt cx="1168400" cy="1168400"/>
          </a:xfrm>
        </p:grpSpPr>
        <p:sp>
          <p:nvSpPr>
            <p:cNvPr id="20" name="Oval 19"/>
            <p:cNvSpPr/>
            <p:nvPr/>
          </p:nvSpPr>
          <p:spPr>
            <a:xfrm>
              <a:off x="4935021" y="2622552"/>
              <a:ext cx="1168400" cy="11684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Condensed"/>
              </a:endParaRPr>
            </a:p>
          </p:txBody>
        </p:sp>
        <p:sp>
          <p:nvSpPr>
            <p:cNvPr id="18" name="Freeform 116"/>
            <p:cNvSpPr>
              <a:spLocks/>
            </p:cNvSpPr>
            <p:nvPr/>
          </p:nvSpPr>
          <p:spPr bwMode="auto">
            <a:xfrm>
              <a:off x="5202401" y="2908300"/>
              <a:ext cx="633632" cy="596900"/>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grpSp>
      <p:grpSp>
        <p:nvGrpSpPr>
          <p:cNvPr id="21" name="Group 20"/>
          <p:cNvGrpSpPr/>
          <p:nvPr/>
        </p:nvGrpSpPr>
        <p:grpSpPr>
          <a:xfrm>
            <a:off x="7107960" y="5064729"/>
            <a:ext cx="810299" cy="810299"/>
            <a:chOff x="6829455" y="2622552"/>
            <a:chExt cx="1168400" cy="1168400"/>
          </a:xfrm>
        </p:grpSpPr>
        <p:sp>
          <p:nvSpPr>
            <p:cNvPr id="25" name="Oval 17"/>
            <p:cNvSpPr/>
            <p:nvPr/>
          </p:nvSpPr>
          <p:spPr>
            <a:xfrm>
              <a:off x="6829455" y="2622552"/>
              <a:ext cx="1168400" cy="11684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Condensed"/>
              </a:endParaRPr>
            </a:p>
          </p:txBody>
        </p:sp>
        <p:sp>
          <p:nvSpPr>
            <p:cNvPr id="23" name="Freeform 171"/>
            <p:cNvSpPr>
              <a:spLocks noEditPoints="1"/>
            </p:cNvSpPr>
            <p:nvPr/>
          </p:nvSpPr>
          <p:spPr bwMode="auto">
            <a:xfrm>
              <a:off x="7107325" y="2902117"/>
              <a:ext cx="612648" cy="609266"/>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grpSp>
      <p:grpSp>
        <p:nvGrpSpPr>
          <p:cNvPr id="37" name="Group 36"/>
          <p:cNvGrpSpPr/>
          <p:nvPr/>
        </p:nvGrpSpPr>
        <p:grpSpPr>
          <a:xfrm>
            <a:off x="8093419" y="1982823"/>
            <a:ext cx="3759200" cy="751160"/>
            <a:chOff x="914400" y="1623310"/>
            <a:chExt cx="2819400" cy="563370"/>
          </a:xfrm>
        </p:grpSpPr>
        <p:sp>
          <p:nvSpPr>
            <p:cNvPr id="38" name="TextBox 37"/>
            <p:cNvSpPr txBox="1"/>
            <p:nvPr/>
          </p:nvSpPr>
          <p:spPr>
            <a:xfrm flipH="1">
              <a:off x="914400" y="1809750"/>
              <a:ext cx="2819400" cy="376930"/>
            </a:xfrm>
            <a:prstGeom prst="rect">
              <a:avLst/>
            </a:prstGeom>
            <a:noFill/>
          </p:spPr>
          <p:txBody>
            <a:bodyPr wrap="square" rtlCol="0">
              <a:spAutoFit/>
            </a:bodyPr>
            <a:lstStyle/>
            <a:p>
              <a:pPr defTabSz="1219170"/>
              <a:r>
                <a:rPr lang="sr-Cyrl-RS" sz="1333" dirty="0">
                  <a:solidFill>
                    <a:prstClr val="black">
                      <a:lumMod val="65000"/>
                      <a:lumOff val="35000"/>
                    </a:prstClr>
                  </a:solidFill>
                  <a:latin typeface="Roboto Condensed"/>
                </a:rPr>
                <a:t>Докази о уплати накнаде за покретање жалбеног поступка се морају доставити у оригиналу</a:t>
              </a:r>
              <a:endParaRPr lang="en-US" sz="1333" dirty="0">
                <a:solidFill>
                  <a:prstClr val="black">
                    <a:lumMod val="65000"/>
                    <a:lumOff val="35000"/>
                  </a:prstClr>
                </a:solidFill>
                <a:latin typeface="Roboto Condensed"/>
              </a:endParaRPr>
            </a:p>
          </p:txBody>
        </p:sp>
        <p:sp>
          <p:nvSpPr>
            <p:cNvPr id="39" name="Rectangle 38"/>
            <p:cNvSpPr/>
            <p:nvPr/>
          </p:nvSpPr>
          <p:spPr>
            <a:xfrm>
              <a:off x="914400" y="1623310"/>
              <a:ext cx="744434" cy="253916"/>
            </a:xfrm>
            <a:prstGeom prst="rect">
              <a:avLst/>
            </a:prstGeom>
          </p:spPr>
          <p:txBody>
            <a:bodyPr wrap="none">
              <a:spAutoFit/>
            </a:bodyPr>
            <a:lstStyle/>
            <a:p>
              <a:pPr defTabSz="1219170"/>
              <a:r>
                <a:rPr lang="sr-Cyrl-RS" sz="1600" b="1" dirty="0">
                  <a:solidFill>
                    <a:srgbClr val="5F3F85"/>
                  </a:solidFill>
                  <a:latin typeface="Roboto Condensed"/>
                </a:rPr>
                <a:t>Оригинал</a:t>
              </a:r>
              <a:endParaRPr lang="en-US" sz="1600" b="1" dirty="0">
                <a:solidFill>
                  <a:srgbClr val="5F3F85"/>
                </a:solidFill>
                <a:latin typeface="Roboto Condensed"/>
              </a:endParaRPr>
            </a:p>
          </p:txBody>
        </p:sp>
      </p:grpSp>
      <p:grpSp>
        <p:nvGrpSpPr>
          <p:cNvPr id="40" name="Group 39"/>
          <p:cNvGrpSpPr/>
          <p:nvPr/>
        </p:nvGrpSpPr>
        <p:grpSpPr>
          <a:xfrm>
            <a:off x="8093419" y="3015395"/>
            <a:ext cx="3759200" cy="751160"/>
            <a:chOff x="914400" y="1623310"/>
            <a:chExt cx="2819400" cy="563370"/>
          </a:xfrm>
        </p:grpSpPr>
        <p:sp>
          <p:nvSpPr>
            <p:cNvPr id="41" name="TextBox 40"/>
            <p:cNvSpPr txBox="1"/>
            <p:nvPr/>
          </p:nvSpPr>
          <p:spPr>
            <a:xfrm flipH="1">
              <a:off x="914400" y="1809750"/>
              <a:ext cx="2819400" cy="376930"/>
            </a:xfrm>
            <a:prstGeom prst="rect">
              <a:avLst/>
            </a:prstGeom>
            <a:noFill/>
          </p:spPr>
          <p:txBody>
            <a:bodyPr wrap="square" rtlCol="0">
              <a:spAutoFit/>
            </a:bodyPr>
            <a:lstStyle/>
            <a:p>
              <a:pPr defTabSz="1219170"/>
              <a:r>
                <a:rPr lang="sr-Cyrl-RS" sz="1333" dirty="0">
                  <a:solidFill>
                    <a:prstClr val="black">
                      <a:lumMod val="65000"/>
                      <a:lumOff val="35000"/>
                    </a:prstClr>
                  </a:solidFill>
                  <a:latin typeface="Roboto Condensed"/>
                </a:rPr>
                <a:t>Опечаћени (од стране банке) налог за плаћање са статусом извршен и извод са рачуна </a:t>
              </a:r>
              <a:endParaRPr lang="en-US" sz="1333" dirty="0">
                <a:solidFill>
                  <a:prstClr val="black">
                    <a:lumMod val="65000"/>
                    <a:lumOff val="35000"/>
                  </a:prstClr>
                </a:solidFill>
                <a:latin typeface="Roboto Condensed"/>
              </a:endParaRPr>
            </a:p>
          </p:txBody>
        </p:sp>
        <p:sp>
          <p:nvSpPr>
            <p:cNvPr id="42" name="Rectangle 41"/>
            <p:cNvSpPr/>
            <p:nvPr/>
          </p:nvSpPr>
          <p:spPr>
            <a:xfrm>
              <a:off x="914400" y="1623310"/>
              <a:ext cx="2486498" cy="253916"/>
            </a:xfrm>
            <a:prstGeom prst="rect">
              <a:avLst/>
            </a:prstGeom>
          </p:spPr>
          <p:txBody>
            <a:bodyPr wrap="none">
              <a:spAutoFit/>
            </a:bodyPr>
            <a:lstStyle/>
            <a:p>
              <a:pPr defTabSz="1219170"/>
              <a:r>
                <a:rPr lang="sr-Cyrl-RS" sz="1600" b="1" dirty="0">
                  <a:solidFill>
                    <a:srgbClr val="7E3875"/>
                  </a:solidFill>
                  <a:latin typeface="Roboto Condensed"/>
                </a:rPr>
                <a:t>Налог за плаћање и извод са рачуна</a:t>
              </a:r>
              <a:endParaRPr lang="en-US" sz="1600" b="1" dirty="0">
                <a:solidFill>
                  <a:srgbClr val="7E3875"/>
                </a:solidFill>
                <a:latin typeface="Roboto Condensed"/>
              </a:endParaRPr>
            </a:p>
          </p:txBody>
        </p:sp>
      </p:grpSp>
      <p:grpSp>
        <p:nvGrpSpPr>
          <p:cNvPr id="43" name="Group 42"/>
          <p:cNvGrpSpPr/>
          <p:nvPr/>
        </p:nvGrpSpPr>
        <p:grpSpPr>
          <a:xfrm>
            <a:off x="8093419" y="4047966"/>
            <a:ext cx="3759200" cy="546041"/>
            <a:chOff x="914400" y="1623310"/>
            <a:chExt cx="2819400" cy="409531"/>
          </a:xfrm>
        </p:grpSpPr>
        <p:sp>
          <p:nvSpPr>
            <p:cNvPr id="44" name="TextBox 43"/>
            <p:cNvSpPr txBox="1"/>
            <p:nvPr/>
          </p:nvSpPr>
          <p:spPr>
            <a:xfrm flipH="1">
              <a:off x="914400" y="1809750"/>
              <a:ext cx="2819400" cy="223091"/>
            </a:xfrm>
            <a:prstGeom prst="rect">
              <a:avLst/>
            </a:prstGeom>
            <a:noFill/>
          </p:spPr>
          <p:txBody>
            <a:bodyPr wrap="square" rtlCol="0">
              <a:spAutoFit/>
            </a:bodyPr>
            <a:lstStyle/>
            <a:p>
              <a:pPr defTabSz="1219170"/>
              <a:r>
                <a:rPr lang="sr-Cyrl-RS" sz="1333" dirty="0">
                  <a:solidFill>
                    <a:prstClr val="black">
                      <a:lumMod val="65000"/>
                      <a:lumOff val="35000"/>
                    </a:prstClr>
                  </a:solidFill>
                  <a:latin typeface="Roboto Condensed"/>
                </a:rPr>
                <a:t>Оригинал потврда банке о извршеном налогу</a:t>
              </a:r>
              <a:endParaRPr lang="en-US" sz="1333" dirty="0">
                <a:solidFill>
                  <a:prstClr val="black">
                    <a:lumMod val="65000"/>
                    <a:lumOff val="35000"/>
                  </a:prstClr>
                </a:solidFill>
                <a:latin typeface="Roboto Condensed"/>
              </a:endParaRPr>
            </a:p>
          </p:txBody>
        </p:sp>
        <p:sp>
          <p:nvSpPr>
            <p:cNvPr id="45" name="Rectangle 44"/>
            <p:cNvSpPr/>
            <p:nvPr/>
          </p:nvSpPr>
          <p:spPr>
            <a:xfrm>
              <a:off x="914400" y="1623310"/>
              <a:ext cx="2460049" cy="253916"/>
            </a:xfrm>
            <a:prstGeom prst="rect">
              <a:avLst/>
            </a:prstGeom>
          </p:spPr>
          <p:txBody>
            <a:bodyPr wrap="none">
              <a:spAutoFit/>
            </a:bodyPr>
            <a:lstStyle/>
            <a:p>
              <a:pPr defTabSz="1219170"/>
              <a:r>
                <a:rPr lang="sr-Cyrl-RS" sz="1600" b="1" dirty="0">
                  <a:solidFill>
                    <a:srgbClr val="664CA3"/>
                  </a:solidFill>
                  <a:latin typeface="Roboto Condensed"/>
                </a:rPr>
                <a:t>Потврда банке о извршеном налогу</a:t>
              </a:r>
              <a:endParaRPr lang="en-US" sz="1600" b="1" dirty="0">
                <a:solidFill>
                  <a:srgbClr val="664CA3"/>
                </a:solidFill>
                <a:latin typeface="Roboto Condensed"/>
              </a:endParaRPr>
            </a:p>
          </p:txBody>
        </p:sp>
      </p:grpSp>
      <p:grpSp>
        <p:nvGrpSpPr>
          <p:cNvPr id="46" name="Group 45"/>
          <p:cNvGrpSpPr/>
          <p:nvPr/>
        </p:nvGrpSpPr>
        <p:grpSpPr>
          <a:xfrm>
            <a:off x="8093419" y="5080540"/>
            <a:ext cx="3759200" cy="751160"/>
            <a:chOff x="914400" y="1623310"/>
            <a:chExt cx="2819400" cy="563370"/>
          </a:xfrm>
        </p:grpSpPr>
        <p:sp>
          <p:nvSpPr>
            <p:cNvPr id="47" name="TextBox 46"/>
            <p:cNvSpPr txBox="1"/>
            <p:nvPr/>
          </p:nvSpPr>
          <p:spPr>
            <a:xfrm flipH="1">
              <a:off x="914400" y="1809750"/>
              <a:ext cx="2819400" cy="376930"/>
            </a:xfrm>
            <a:prstGeom prst="rect">
              <a:avLst/>
            </a:prstGeom>
            <a:noFill/>
          </p:spPr>
          <p:txBody>
            <a:bodyPr wrap="square" rtlCol="0">
              <a:spAutoFit/>
            </a:bodyPr>
            <a:lstStyle/>
            <a:p>
              <a:pPr defTabSz="1219170"/>
              <a:r>
                <a:rPr lang="sr-Cyrl-RS" sz="1333" dirty="0">
                  <a:solidFill>
                    <a:prstClr val="black">
                      <a:lumMod val="65000"/>
                      <a:lumOff val="35000"/>
                    </a:prstClr>
                  </a:solidFill>
                  <a:latin typeface="Roboto Condensed"/>
                </a:rPr>
                <a:t>Уплатнице нису довољан доказ да је налог извршен</a:t>
              </a:r>
              <a:endParaRPr lang="en-US" sz="1333" dirty="0">
                <a:solidFill>
                  <a:prstClr val="black">
                    <a:lumMod val="65000"/>
                    <a:lumOff val="35000"/>
                  </a:prstClr>
                </a:solidFill>
                <a:latin typeface="Roboto Condensed"/>
              </a:endParaRPr>
            </a:p>
          </p:txBody>
        </p:sp>
        <p:sp>
          <p:nvSpPr>
            <p:cNvPr id="48" name="Rectangle 47"/>
            <p:cNvSpPr/>
            <p:nvPr/>
          </p:nvSpPr>
          <p:spPr>
            <a:xfrm>
              <a:off x="914400" y="1623310"/>
              <a:ext cx="828593" cy="253916"/>
            </a:xfrm>
            <a:prstGeom prst="rect">
              <a:avLst/>
            </a:prstGeom>
          </p:spPr>
          <p:txBody>
            <a:bodyPr wrap="none">
              <a:spAutoFit/>
            </a:bodyPr>
            <a:lstStyle/>
            <a:p>
              <a:pPr defTabSz="1219170"/>
              <a:r>
                <a:rPr lang="sr-Cyrl-RS" sz="1600" b="1" dirty="0">
                  <a:solidFill>
                    <a:srgbClr val="A84B9C"/>
                  </a:solidFill>
                  <a:latin typeface="Roboto Condensed"/>
                </a:rPr>
                <a:t>Уплатнице</a:t>
              </a:r>
              <a:endParaRPr lang="en-US" sz="1600" b="1" dirty="0">
                <a:solidFill>
                  <a:srgbClr val="A84B9C"/>
                </a:solidFill>
                <a:latin typeface="Roboto Condensed"/>
              </a:endParaRPr>
            </a:p>
          </p:txBody>
        </p:sp>
      </p:grpSp>
      <p:sp>
        <p:nvSpPr>
          <p:cNvPr id="32" name="Picture Placeholder 31"/>
          <p:cNvSpPr>
            <a:spLocks noGrp="1"/>
          </p:cNvSpPr>
          <p:nvPr>
            <p:ph type="pic" sz="quarter" idx="53"/>
          </p:nvPr>
        </p:nvSpPr>
        <p:spPr/>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25"/>
          <p:cNvSpPr>
            <a:spLocks noGrp="1"/>
          </p:cNvSpPr>
          <p:nvPr>
            <p:ph type="title"/>
          </p:nvPr>
        </p:nvSpPr>
        <p:spPr>
          <a:xfrm>
            <a:off x="1339134" y="366201"/>
            <a:ext cx="9630697" cy="413483"/>
          </a:xfrm>
        </p:spPr>
        <p:txBody>
          <a:bodyPr/>
          <a:lstStyle/>
          <a:p>
            <a:r>
              <a:rPr lang="ru-RU" dirty="0">
                <a:solidFill>
                  <a:srgbClr val="002060"/>
                </a:solidFill>
              </a:rPr>
              <a:t>ПОСТУПАЊЕ УГОВОРНОГ ОРГАНА ПО ЖАЛБИ</a:t>
            </a:r>
            <a:endParaRPr lang="en-US" dirty="0">
              <a:solidFill>
                <a:srgbClr val="002060"/>
              </a:solidFill>
            </a:endParaRPr>
          </a:p>
        </p:txBody>
      </p:sp>
      <p:sp>
        <p:nvSpPr>
          <p:cNvPr id="127" name="Text Placeholder 126"/>
          <p:cNvSpPr>
            <a:spLocks noGrp="1"/>
          </p:cNvSpPr>
          <p:nvPr>
            <p:ph type="body" sz="half" idx="2"/>
          </p:nvPr>
        </p:nvSpPr>
        <p:spPr/>
        <p:txBody>
          <a:bodyPr/>
          <a:lstStyle/>
          <a:p>
            <a:r>
              <a:rPr lang="sr-Cyrl-RS" dirty="0">
                <a:solidFill>
                  <a:srgbClr val="002060"/>
                </a:solidFill>
              </a:rPr>
              <a:t>ЧЛАН</a:t>
            </a:r>
            <a:r>
              <a:rPr lang="sr-Latn-BA" dirty="0">
                <a:solidFill>
                  <a:srgbClr val="002060"/>
                </a:solidFill>
              </a:rPr>
              <a:t> 100. </a:t>
            </a:r>
            <a:r>
              <a:rPr lang="sr-Cyrl-RS" dirty="0">
                <a:solidFill>
                  <a:srgbClr val="002060"/>
                </a:solidFill>
              </a:rPr>
              <a:t>ЗЈН</a:t>
            </a:r>
            <a:endParaRPr lang="en-US" dirty="0">
              <a:solidFill>
                <a:srgbClr val="002060"/>
              </a:solidFill>
            </a:endParaRPr>
          </a:p>
        </p:txBody>
      </p:sp>
      <p:sp>
        <p:nvSpPr>
          <p:cNvPr id="29" name="Text Placeholder 28"/>
          <p:cNvSpPr txBox="1">
            <a:spLocks noGrp="1"/>
          </p:cNvSpPr>
          <p:nvPr>
            <p:ph type="body" sz="half" idx="61"/>
          </p:nvPr>
        </p:nvSpPr>
        <p:spPr>
          <a:xfrm>
            <a:off x="2489200" y="2337662"/>
            <a:ext cx="1901952" cy="1229023"/>
          </a:xfrm>
        </p:spPr>
        <p:txBody>
          <a:bodyPr/>
          <a:lstStyle/>
          <a:p>
            <a:pPr lvl="0" algn="just"/>
            <a:r>
              <a:rPr lang="ru-RU" dirty="0">
                <a:solidFill>
                  <a:srgbClr val="002060"/>
                </a:solidFill>
              </a:rPr>
              <a:t>Жалба се упућује КРЖ-у путем уговорног органа.</a:t>
            </a:r>
          </a:p>
          <a:p>
            <a:pPr lvl="0" algn="just"/>
            <a:r>
              <a:rPr lang="ru-RU" dirty="0">
                <a:solidFill>
                  <a:srgbClr val="002060"/>
                </a:solidFill>
              </a:rPr>
              <a:t>Уговорни орган је дужан по истој поступити у року од 5 дана од дана запримања.</a:t>
            </a:r>
          </a:p>
        </p:txBody>
      </p:sp>
      <p:sp>
        <p:nvSpPr>
          <p:cNvPr id="54" name="Text Placeholder 53"/>
          <p:cNvSpPr>
            <a:spLocks noGrp="1"/>
          </p:cNvSpPr>
          <p:nvPr>
            <p:ph type="body" sz="half" idx="62"/>
          </p:nvPr>
        </p:nvSpPr>
        <p:spPr>
          <a:xfrm>
            <a:off x="2489199" y="2044665"/>
            <a:ext cx="2672735" cy="257040"/>
          </a:xfrm>
        </p:spPr>
        <p:txBody>
          <a:bodyPr/>
          <a:lstStyle/>
          <a:p>
            <a:pPr lvl="0"/>
            <a:r>
              <a:rPr lang="sr-Cyrl-RS" dirty="0"/>
              <a:t>ЗАПРИМАЊЕ ЖАЛБЕ</a:t>
            </a:r>
            <a:endParaRPr lang="en-US" dirty="0"/>
          </a:p>
        </p:txBody>
      </p:sp>
      <p:sp>
        <p:nvSpPr>
          <p:cNvPr id="26" name="Text Placeholder 25"/>
          <p:cNvSpPr txBox="1">
            <a:spLocks noGrp="1"/>
          </p:cNvSpPr>
          <p:nvPr>
            <p:ph type="body" sz="half" idx="67"/>
          </p:nvPr>
        </p:nvSpPr>
        <p:spPr>
          <a:xfrm>
            <a:off x="2530749" y="4927338"/>
            <a:ext cx="1901952" cy="1257879"/>
          </a:xfrm>
        </p:spPr>
        <p:txBody>
          <a:bodyPr/>
          <a:lstStyle/>
          <a:p>
            <a:pPr lvl="0"/>
            <a:r>
              <a:rPr lang="ru-RU" dirty="0">
                <a:solidFill>
                  <a:srgbClr val="002060"/>
                </a:solidFill>
              </a:rPr>
              <a:t>Уговорни орган испитује да је ле жалба:</a:t>
            </a:r>
          </a:p>
          <a:p>
            <a:pPr marL="228600" lvl="0" indent="-228600">
              <a:buFont typeface="+mj-lt"/>
              <a:buAutoNum type="arabicPeriod"/>
            </a:pPr>
            <a:r>
              <a:rPr lang="ru-RU" dirty="0">
                <a:solidFill>
                  <a:srgbClr val="002060"/>
                </a:solidFill>
              </a:rPr>
              <a:t>Благовремена</a:t>
            </a:r>
            <a:endParaRPr lang="sr-Latn-RS" dirty="0">
              <a:solidFill>
                <a:srgbClr val="002060"/>
              </a:solidFill>
            </a:endParaRPr>
          </a:p>
          <a:p>
            <a:pPr marL="228600" lvl="0" indent="-228600">
              <a:buFont typeface="+mj-lt"/>
              <a:buAutoNum type="arabicPeriod"/>
            </a:pPr>
            <a:r>
              <a:rPr lang="sr-Cyrl-RS" b="1" dirty="0">
                <a:solidFill>
                  <a:srgbClr val="002060"/>
                </a:solidFill>
              </a:rPr>
              <a:t>Уредна</a:t>
            </a:r>
            <a:endParaRPr lang="ru-RU" b="1" dirty="0">
              <a:solidFill>
                <a:srgbClr val="002060"/>
              </a:solidFill>
            </a:endParaRPr>
          </a:p>
          <a:p>
            <a:pPr marL="228600" lvl="0" indent="-228600">
              <a:buFont typeface="+mj-lt"/>
              <a:buAutoNum type="arabicPeriod"/>
            </a:pPr>
            <a:r>
              <a:rPr lang="ru-RU" dirty="0">
                <a:solidFill>
                  <a:srgbClr val="002060"/>
                </a:solidFill>
              </a:rPr>
              <a:t>Допуштена</a:t>
            </a:r>
          </a:p>
          <a:p>
            <a:pPr marL="228600" lvl="0" indent="-228600">
              <a:buFont typeface="+mj-lt"/>
              <a:buAutoNum type="arabicPeriod"/>
            </a:pPr>
            <a:r>
              <a:rPr lang="ru-RU" dirty="0">
                <a:solidFill>
                  <a:srgbClr val="002060"/>
                </a:solidFill>
              </a:rPr>
              <a:t>Изјављена од стране овлаштеног лица</a:t>
            </a:r>
          </a:p>
          <a:p>
            <a:pPr marL="228600" lvl="0" indent="-228600">
              <a:buFont typeface="+mj-lt"/>
              <a:buAutoNum type="arabicPeriod"/>
            </a:pPr>
            <a:r>
              <a:rPr lang="ru-RU" dirty="0">
                <a:solidFill>
                  <a:srgbClr val="002060"/>
                </a:solidFill>
              </a:rPr>
              <a:t>Изјављена од активно легитимисаног лица</a:t>
            </a:r>
          </a:p>
        </p:txBody>
      </p:sp>
      <p:sp>
        <p:nvSpPr>
          <p:cNvPr id="55" name="Text Placeholder 54"/>
          <p:cNvSpPr>
            <a:spLocks noGrp="1"/>
          </p:cNvSpPr>
          <p:nvPr>
            <p:ph type="body" sz="half" idx="68"/>
          </p:nvPr>
        </p:nvSpPr>
        <p:spPr>
          <a:xfrm>
            <a:off x="2530749" y="4505821"/>
            <a:ext cx="1901952" cy="257040"/>
          </a:xfrm>
        </p:spPr>
        <p:txBody>
          <a:bodyPr/>
          <a:lstStyle/>
          <a:p>
            <a:pPr lvl="0"/>
            <a:r>
              <a:rPr lang="sr-Cyrl-RS" dirty="0"/>
              <a:t>ФОРМАЛНО ИСПИТИВАЊЕ</a:t>
            </a:r>
            <a:endParaRPr lang="en-US" dirty="0"/>
          </a:p>
        </p:txBody>
      </p:sp>
      <p:sp>
        <p:nvSpPr>
          <p:cNvPr id="27" name="Text Placeholder 26"/>
          <p:cNvSpPr txBox="1">
            <a:spLocks noGrp="1"/>
          </p:cNvSpPr>
          <p:nvPr>
            <p:ph type="body" sz="half" idx="69"/>
          </p:nvPr>
        </p:nvSpPr>
        <p:spPr>
          <a:xfrm>
            <a:off x="6154483" y="4970715"/>
            <a:ext cx="1675068" cy="829056"/>
          </a:xfrm>
        </p:spPr>
        <p:txBody>
          <a:bodyPr/>
          <a:lstStyle/>
          <a:p>
            <a:pPr lvl="0" algn="just"/>
            <a:r>
              <a:rPr lang="ru-RU" dirty="0">
                <a:solidFill>
                  <a:srgbClr val="002060"/>
                </a:solidFill>
              </a:rPr>
              <a:t>Утврђује да ли је жалба дјелимично или у цјелини основана/ неоснована</a:t>
            </a:r>
          </a:p>
        </p:txBody>
      </p:sp>
      <p:sp>
        <p:nvSpPr>
          <p:cNvPr id="56" name="Text Placeholder 55"/>
          <p:cNvSpPr>
            <a:spLocks noGrp="1"/>
          </p:cNvSpPr>
          <p:nvPr>
            <p:ph type="body" sz="half" idx="70"/>
          </p:nvPr>
        </p:nvSpPr>
        <p:spPr>
          <a:xfrm>
            <a:off x="6154482" y="4461683"/>
            <a:ext cx="1901952" cy="257040"/>
          </a:xfrm>
        </p:spPr>
        <p:txBody>
          <a:bodyPr/>
          <a:lstStyle/>
          <a:p>
            <a:pPr lvl="0"/>
            <a:r>
              <a:rPr lang="sr-Cyrl-RS" dirty="0"/>
              <a:t>МЕРИТОРНО ИСПИТИВАЊЕ</a:t>
            </a:r>
            <a:endParaRPr lang="en-US" dirty="0"/>
          </a:p>
        </p:txBody>
      </p:sp>
      <p:sp>
        <p:nvSpPr>
          <p:cNvPr id="28" name="Text Placeholder 27"/>
          <p:cNvSpPr txBox="1">
            <a:spLocks noGrp="1"/>
          </p:cNvSpPr>
          <p:nvPr>
            <p:ph type="body" sz="half" idx="71"/>
          </p:nvPr>
        </p:nvSpPr>
        <p:spPr>
          <a:xfrm>
            <a:off x="9799719" y="4970715"/>
            <a:ext cx="2086696" cy="1672406"/>
          </a:xfrm>
        </p:spPr>
        <p:txBody>
          <a:bodyPr/>
          <a:lstStyle/>
          <a:p>
            <a:pPr lvl="0" algn="just"/>
            <a:r>
              <a:rPr lang="ru-RU" dirty="0">
                <a:solidFill>
                  <a:srgbClr val="002060"/>
                </a:solidFill>
              </a:rPr>
              <a:t>Ако сматра да је неоснована, дужан је да је прослиједи КРЖ-у, са својим изјашњењем на наводе жалбе, као и комплетном документацијом .</a:t>
            </a:r>
          </a:p>
        </p:txBody>
      </p:sp>
      <p:sp>
        <p:nvSpPr>
          <p:cNvPr id="57" name="Text Placeholder 56"/>
          <p:cNvSpPr>
            <a:spLocks noGrp="1"/>
          </p:cNvSpPr>
          <p:nvPr>
            <p:ph type="body" sz="half" idx="72"/>
          </p:nvPr>
        </p:nvSpPr>
        <p:spPr>
          <a:xfrm>
            <a:off x="9799719" y="4318114"/>
            <a:ext cx="2279209" cy="544178"/>
          </a:xfrm>
        </p:spPr>
        <p:txBody>
          <a:bodyPr/>
          <a:lstStyle/>
          <a:p>
            <a:pPr lvl="0"/>
            <a:r>
              <a:rPr lang="sr-Cyrl-RS" dirty="0"/>
              <a:t>ПРОСЉЕЂИВАЊЕ КРЖ-у</a:t>
            </a:r>
            <a:endParaRPr lang="en-US" dirty="0"/>
          </a:p>
        </p:txBody>
      </p:sp>
      <p:sp>
        <p:nvSpPr>
          <p:cNvPr id="16" name="Picture Placeholder 15"/>
          <p:cNvSpPr>
            <a:spLocks noGrp="1"/>
          </p:cNvSpPr>
          <p:nvPr>
            <p:ph type="pic" sz="quarter" idx="66"/>
          </p:nvPr>
        </p:nvSpPr>
        <p:spPr/>
      </p:sp>
      <p:sp>
        <p:nvSpPr>
          <p:cNvPr id="17" name="Picture Placeholder 16"/>
          <p:cNvSpPr>
            <a:spLocks noGrp="1"/>
          </p:cNvSpPr>
          <p:nvPr>
            <p:ph type="pic" sz="quarter" idx="63"/>
          </p:nvPr>
        </p:nvSpPr>
        <p:spPr/>
      </p:sp>
      <p:sp>
        <p:nvSpPr>
          <p:cNvPr id="18" name="Picture Placeholder 17"/>
          <p:cNvSpPr>
            <a:spLocks noGrp="1"/>
          </p:cNvSpPr>
          <p:nvPr>
            <p:ph type="pic" sz="quarter" idx="64"/>
          </p:nvPr>
        </p:nvSpPr>
        <p:spPr/>
      </p:sp>
      <p:sp>
        <p:nvSpPr>
          <p:cNvPr id="19" name="Picture Placeholder 18"/>
          <p:cNvSpPr>
            <a:spLocks noGrp="1"/>
          </p:cNvSpPr>
          <p:nvPr>
            <p:ph type="pic" sz="quarter" idx="65"/>
          </p:nvPr>
        </p:nvSpPr>
        <p:spPr/>
      </p:sp>
    </p:spTree>
    <p:extLst>
      <p:ext uri="{BB962C8B-B14F-4D97-AF65-F5344CB8AC3E}">
        <p14:creationId xmlns:p14="http://schemas.microsoft.com/office/powerpoint/2010/main" val="26559165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solidFill>
                  <a:srgbClr val="002060"/>
                </a:solidFill>
              </a:rPr>
              <a:t>ПОСТУПАЊЕ УГОВОРНОГ ОРГАНА ПО ЖАЛБИ</a:t>
            </a:r>
            <a:endParaRPr lang="en-US" sz="3200" dirty="0">
              <a:solidFill>
                <a:srgbClr val="002060"/>
              </a:solidFill>
            </a:endParaRPr>
          </a:p>
        </p:txBody>
      </p:sp>
      <p:sp>
        <p:nvSpPr>
          <p:cNvPr id="3" name="Text Placeholder 2"/>
          <p:cNvSpPr>
            <a:spLocks noGrp="1"/>
          </p:cNvSpPr>
          <p:nvPr>
            <p:ph type="body" sz="half" idx="2"/>
          </p:nvPr>
        </p:nvSpPr>
        <p:spPr/>
        <p:txBody>
          <a:bodyPr/>
          <a:lstStyle/>
          <a:p>
            <a:r>
              <a:rPr lang="sr-Cyrl-RS" dirty="0">
                <a:solidFill>
                  <a:srgbClr val="002060"/>
                </a:solidFill>
              </a:rPr>
              <a:t>АКТИ</a:t>
            </a:r>
            <a:endParaRPr lang="en-US" dirty="0">
              <a:solidFill>
                <a:srgbClr val="002060"/>
              </a:solidFill>
            </a:endParaRPr>
          </a:p>
        </p:txBody>
      </p:sp>
      <p:sp>
        <p:nvSpPr>
          <p:cNvPr id="4" name="Freeform 27"/>
          <p:cNvSpPr>
            <a:spLocks/>
          </p:cNvSpPr>
          <p:nvPr/>
        </p:nvSpPr>
        <p:spPr bwMode="auto">
          <a:xfrm>
            <a:off x="4705967" y="1424780"/>
            <a:ext cx="1671405" cy="787152"/>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sp>
        <p:nvSpPr>
          <p:cNvPr id="7" name="TextBox 6"/>
          <p:cNvSpPr txBox="1"/>
          <p:nvPr/>
        </p:nvSpPr>
        <p:spPr>
          <a:xfrm>
            <a:off x="4748386" y="1539191"/>
            <a:ext cx="1194558" cy="564322"/>
          </a:xfrm>
          <a:prstGeom prst="rect">
            <a:avLst/>
          </a:prstGeom>
          <a:noFill/>
        </p:spPr>
        <p:txBody>
          <a:bodyPr wrap="none" rtlCol="0">
            <a:spAutoFit/>
          </a:bodyPr>
          <a:lstStyle/>
          <a:p>
            <a:pPr defTabSz="1219170"/>
            <a:r>
              <a:rPr lang="sr-Cyrl-RS" sz="1600" b="1" dirty="0">
                <a:solidFill>
                  <a:prstClr val="white"/>
                </a:solidFill>
                <a:latin typeface="Roboto Condensed"/>
              </a:rPr>
              <a:t>ЗАКЉУЧАК</a:t>
            </a:r>
            <a:br>
              <a:rPr lang="en-US" sz="1600" b="1" dirty="0">
                <a:solidFill>
                  <a:prstClr val="white"/>
                </a:solidFill>
                <a:latin typeface="Roboto Condensed"/>
              </a:rPr>
            </a:br>
            <a:r>
              <a:rPr lang="sr-Cyrl-BA" sz="1467" dirty="0">
                <a:solidFill>
                  <a:prstClr val="white"/>
                </a:solidFill>
                <a:latin typeface="Roboto Condensed"/>
              </a:rPr>
              <a:t>о</a:t>
            </a:r>
            <a:r>
              <a:rPr lang="sr-Cyrl-RS" sz="1467" dirty="0">
                <a:solidFill>
                  <a:prstClr val="white"/>
                </a:solidFill>
                <a:latin typeface="Roboto Condensed"/>
              </a:rPr>
              <a:t>дбацивање</a:t>
            </a:r>
            <a:endParaRPr lang="en-US" sz="1600" dirty="0">
              <a:solidFill>
                <a:prstClr val="white"/>
              </a:solidFill>
              <a:latin typeface="Roboto Condensed"/>
            </a:endParaRPr>
          </a:p>
        </p:txBody>
      </p:sp>
      <p:sp>
        <p:nvSpPr>
          <p:cNvPr id="8" name="Freeform 27"/>
          <p:cNvSpPr>
            <a:spLocks/>
          </p:cNvSpPr>
          <p:nvPr/>
        </p:nvSpPr>
        <p:spPr bwMode="auto">
          <a:xfrm>
            <a:off x="1511167" y="3556535"/>
            <a:ext cx="1671405" cy="787152"/>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sp>
        <p:nvSpPr>
          <p:cNvPr id="9" name="TextBox 8"/>
          <p:cNvSpPr txBox="1"/>
          <p:nvPr/>
        </p:nvSpPr>
        <p:spPr>
          <a:xfrm>
            <a:off x="1554045" y="3794381"/>
            <a:ext cx="1366955" cy="338554"/>
          </a:xfrm>
          <a:prstGeom prst="rect">
            <a:avLst/>
          </a:prstGeom>
          <a:noFill/>
        </p:spPr>
        <p:txBody>
          <a:bodyPr wrap="square" rtlCol="0">
            <a:spAutoFit/>
          </a:bodyPr>
          <a:lstStyle/>
          <a:p>
            <a:pPr algn="ctr" defTabSz="1219170"/>
            <a:r>
              <a:rPr lang="sr-Cyrl-BA" sz="1600" b="1" dirty="0">
                <a:solidFill>
                  <a:prstClr val="white"/>
                </a:solidFill>
                <a:latin typeface="Roboto Condensed"/>
              </a:rPr>
              <a:t>А</a:t>
            </a:r>
            <a:r>
              <a:rPr lang="sr-Latn-BA" sz="1600" b="1" dirty="0">
                <a:solidFill>
                  <a:prstClr val="white"/>
                </a:solidFill>
                <a:latin typeface="Roboto Condensed"/>
              </a:rPr>
              <a:t>KT</a:t>
            </a:r>
            <a:r>
              <a:rPr lang="sr-Cyrl-RS" sz="1600" b="1" dirty="0">
                <a:solidFill>
                  <a:prstClr val="white"/>
                </a:solidFill>
                <a:latin typeface="Roboto Condensed"/>
              </a:rPr>
              <a:t>И</a:t>
            </a:r>
            <a:r>
              <a:rPr lang="sr-Cyrl-BA" sz="1600" b="1" dirty="0">
                <a:solidFill>
                  <a:prstClr val="white"/>
                </a:solidFill>
                <a:latin typeface="Roboto Condensed"/>
              </a:rPr>
              <a:t> </a:t>
            </a:r>
          </a:p>
        </p:txBody>
      </p:sp>
      <p:cxnSp>
        <p:nvCxnSpPr>
          <p:cNvPr id="10" name="Straight Connector 9"/>
          <p:cNvCxnSpPr/>
          <p:nvPr/>
        </p:nvCxnSpPr>
        <p:spPr>
          <a:xfrm>
            <a:off x="3185159" y="3948206"/>
            <a:ext cx="853440" cy="21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2943012" y="2865319"/>
            <a:ext cx="2194560" cy="21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939837" y="5053951"/>
            <a:ext cx="2194560" cy="21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57651" y="3956670"/>
            <a:ext cx="609600" cy="2117"/>
          </a:xfrm>
          <a:prstGeom prst="line">
            <a:avLst/>
          </a:prstGeom>
          <a:ln w="1905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40292" y="1814606"/>
            <a:ext cx="609600" cy="2117"/>
          </a:xfrm>
          <a:prstGeom prst="line">
            <a:avLst/>
          </a:prstGeom>
          <a:ln w="190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0292" y="6115672"/>
            <a:ext cx="609600" cy="2117"/>
          </a:xfrm>
          <a:prstGeom prst="line">
            <a:avLst/>
          </a:prstGeom>
          <a:ln w="1905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16"/>
          <p:cNvGrpSpPr/>
          <p:nvPr/>
        </p:nvGrpSpPr>
        <p:grpSpPr>
          <a:xfrm>
            <a:off x="7362530" y="1462110"/>
            <a:ext cx="4363374" cy="1584879"/>
            <a:chOff x="5638263" y="1435466"/>
            <a:chExt cx="5088658" cy="890174"/>
          </a:xfrm>
        </p:grpSpPr>
        <p:sp>
          <p:nvSpPr>
            <p:cNvPr id="18" name="TextBox 17"/>
            <p:cNvSpPr txBox="1"/>
            <p:nvPr/>
          </p:nvSpPr>
          <p:spPr>
            <a:xfrm>
              <a:off x="5638263" y="1435466"/>
              <a:ext cx="5088658" cy="388953"/>
            </a:xfrm>
            <a:prstGeom prst="rect">
              <a:avLst/>
            </a:prstGeom>
            <a:noFill/>
          </p:spPr>
          <p:txBody>
            <a:bodyPr wrap="none" lIns="0" tIns="0" rIns="0" bIns="0" rtlCol="0" anchor="ctr">
              <a:spAutoFit/>
            </a:bodyPr>
            <a:lstStyle/>
            <a:p>
              <a:pPr defTabSz="1219170"/>
              <a:r>
                <a:rPr lang="ru-RU" sz="1500" b="1" dirty="0">
                  <a:solidFill>
                    <a:srgbClr val="7E3875"/>
                  </a:solidFill>
                </a:rPr>
                <a:t>НЕБЛАГОВРЕМЕНА, НЕУРЕДНА, НЕДОПУШТЕНА,</a:t>
              </a:r>
            </a:p>
            <a:p>
              <a:pPr defTabSz="1219170"/>
              <a:r>
                <a:rPr lang="ru-RU" sz="1500" b="1" dirty="0">
                  <a:solidFill>
                    <a:srgbClr val="7E3875"/>
                  </a:solidFill>
                </a:rPr>
                <a:t>ИЗЈАВЉЕНА ОД НЕОВЛАШТЕНОГ </a:t>
              </a:r>
            </a:p>
            <a:p>
              <a:pPr defTabSz="1219170"/>
              <a:r>
                <a:rPr lang="ru-RU" sz="1500" b="1" dirty="0">
                  <a:solidFill>
                    <a:srgbClr val="7E3875"/>
                  </a:solidFill>
                </a:rPr>
                <a:t>ЛИЦА И ЛИЦА КОЈЕ НЕМА АКТИВНУ ЛЕГИТИМАЦИЈУ</a:t>
              </a:r>
            </a:p>
          </p:txBody>
        </p:sp>
        <p:sp>
          <p:nvSpPr>
            <p:cNvPr id="19" name="TextBox 18"/>
            <p:cNvSpPr txBox="1"/>
            <p:nvPr/>
          </p:nvSpPr>
          <p:spPr>
            <a:xfrm>
              <a:off x="5638263" y="1956963"/>
              <a:ext cx="5083718" cy="368677"/>
            </a:xfrm>
            <a:prstGeom prst="rect">
              <a:avLst/>
            </a:prstGeom>
            <a:noFill/>
          </p:spPr>
          <p:txBody>
            <a:bodyPr wrap="square" lIns="0" tIns="0" rIns="0" bIns="0" rtlCol="0" anchor="t">
              <a:spAutoFit/>
            </a:bodyPr>
            <a:lstStyle/>
            <a:p>
              <a:pPr defTabSz="1219170">
                <a:spcBef>
                  <a:spcPct val="20000"/>
                </a:spcBef>
                <a:defRPr/>
              </a:pPr>
              <a:r>
                <a:rPr lang="ru-RU" sz="1333" dirty="0">
                  <a:solidFill>
                    <a:srgbClr val="002060"/>
                  </a:solidFill>
                </a:rPr>
                <a:t>Рок за </a:t>
              </a:r>
              <a:r>
                <a:rPr lang="ru-RU" sz="1333" b="1" dirty="0">
                  <a:solidFill>
                    <a:srgbClr val="002060"/>
                  </a:solidFill>
                </a:rPr>
                <a:t>жалбу </a:t>
              </a:r>
              <a:r>
                <a:rPr lang="ru-RU" sz="1333" dirty="0">
                  <a:solidFill>
                    <a:srgbClr val="002060"/>
                  </a:solidFill>
                </a:rPr>
                <a:t>на закључак </a:t>
              </a:r>
              <a:r>
                <a:rPr lang="ru-RU" sz="1333" b="1" dirty="0">
                  <a:solidFill>
                    <a:srgbClr val="002060"/>
                  </a:solidFill>
                </a:rPr>
                <a:t>5 дана </a:t>
              </a:r>
              <a:r>
                <a:rPr lang="ru-RU" sz="1333" dirty="0">
                  <a:solidFill>
                    <a:srgbClr val="002060"/>
                  </a:solidFill>
                </a:rPr>
                <a:t>од дана пријема</a:t>
              </a:r>
            </a:p>
            <a:p>
              <a:pPr defTabSz="1219170">
                <a:spcBef>
                  <a:spcPct val="20000"/>
                </a:spcBef>
                <a:defRPr/>
              </a:pPr>
              <a:r>
                <a:rPr lang="ru-RU" sz="1333" b="1" u="sng" dirty="0">
                  <a:solidFill>
                    <a:srgbClr val="002060"/>
                  </a:solidFill>
                </a:rPr>
                <a:t>Управни спор </a:t>
              </a:r>
              <a:r>
                <a:rPr lang="ru-RU" sz="1333" dirty="0">
                  <a:solidFill>
                    <a:srgbClr val="002060"/>
                  </a:solidFill>
                </a:rPr>
                <a:t>ако </a:t>
              </a:r>
              <a:r>
                <a:rPr lang="ru-RU" sz="1333" u="sng" dirty="0">
                  <a:solidFill>
                    <a:srgbClr val="002060"/>
                  </a:solidFill>
                </a:rPr>
                <a:t>није уплатио накнаду за жалбу </a:t>
              </a:r>
              <a:r>
                <a:rPr lang="ru-RU" sz="1333" dirty="0">
                  <a:solidFill>
                    <a:srgbClr val="002060"/>
                  </a:solidFill>
                </a:rPr>
                <a:t>у року од 30 дана од дана пријема закључка</a:t>
              </a:r>
            </a:p>
          </p:txBody>
        </p:sp>
      </p:grpSp>
      <p:grpSp>
        <p:nvGrpSpPr>
          <p:cNvPr id="6" name="Group 19"/>
          <p:cNvGrpSpPr/>
          <p:nvPr/>
        </p:nvGrpSpPr>
        <p:grpSpPr>
          <a:xfrm>
            <a:off x="7362530" y="3316173"/>
            <a:ext cx="3785717" cy="1281355"/>
            <a:chOff x="5638262" y="1537608"/>
            <a:chExt cx="3557736" cy="961017"/>
          </a:xfrm>
        </p:grpSpPr>
        <p:sp>
          <p:nvSpPr>
            <p:cNvPr id="21" name="TextBox 20"/>
            <p:cNvSpPr txBox="1"/>
            <p:nvPr/>
          </p:nvSpPr>
          <p:spPr>
            <a:xfrm>
              <a:off x="5638263" y="1537608"/>
              <a:ext cx="2994858" cy="184666"/>
            </a:xfrm>
            <a:prstGeom prst="rect">
              <a:avLst/>
            </a:prstGeom>
            <a:noFill/>
          </p:spPr>
          <p:txBody>
            <a:bodyPr wrap="none" lIns="0" tIns="0" rIns="0" bIns="0" rtlCol="0" anchor="ctr">
              <a:spAutoFit/>
            </a:bodyPr>
            <a:lstStyle/>
            <a:p>
              <a:pPr defTabSz="1219170"/>
              <a:r>
                <a:rPr lang="sr-Cyrl-RS" sz="1600" b="1" dirty="0">
                  <a:solidFill>
                    <a:srgbClr val="664CA3"/>
                  </a:solidFill>
                </a:rPr>
                <a:t>ДЈЕЛИМИЧНО/ПОТПУНО ОСНОВАНА</a:t>
              </a:r>
            </a:p>
          </p:txBody>
        </p:sp>
        <p:sp>
          <p:nvSpPr>
            <p:cNvPr id="22" name="TextBox 21"/>
            <p:cNvSpPr txBox="1"/>
            <p:nvPr/>
          </p:nvSpPr>
          <p:spPr>
            <a:xfrm>
              <a:off x="5638262" y="1698645"/>
              <a:ext cx="3557736" cy="799980"/>
            </a:xfrm>
            <a:prstGeom prst="rect">
              <a:avLst/>
            </a:prstGeom>
            <a:noFill/>
          </p:spPr>
          <p:txBody>
            <a:bodyPr wrap="square" lIns="0" tIns="0" rIns="0" bIns="0" rtlCol="0" anchor="t">
              <a:spAutoFit/>
            </a:bodyPr>
            <a:lstStyle/>
            <a:p>
              <a:pPr algn="just" defTabSz="1219170">
                <a:spcBef>
                  <a:spcPct val="20000"/>
                </a:spcBef>
                <a:defRPr/>
              </a:pPr>
              <a:r>
                <a:rPr lang="ru-RU" sz="1333" dirty="0">
                  <a:solidFill>
                    <a:srgbClr val="002060"/>
                  </a:solidFill>
                </a:rPr>
                <a:t>Исправља радњу, предузима чињење или може постојећу одлуку или рјешење ставити ван снаге и замијенити је другом одлуком или рјешењем, или поништити поступак јавне набавке.</a:t>
              </a:r>
            </a:p>
            <a:p>
              <a:pPr algn="just" defTabSz="1219170">
                <a:spcBef>
                  <a:spcPct val="20000"/>
                </a:spcBef>
                <a:defRPr/>
              </a:pPr>
              <a:r>
                <a:rPr lang="ru-RU" sz="1333" dirty="0">
                  <a:solidFill>
                    <a:srgbClr val="002060"/>
                  </a:solidFill>
                </a:rPr>
                <a:t>Рок за жалбу на рјешење </a:t>
              </a:r>
              <a:r>
                <a:rPr lang="ru-RU" sz="1333" b="1" dirty="0">
                  <a:solidFill>
                    <a:srgbClr val="002060"/>
                  </a:solidFill>
                </a:rPr>
                <a:t>10 дана </a:t>
              </a:r>
              <a:r>
                <a:rPr lang="ru-RU" sz="1333" dirty="0">
                  <a:solidFill>
                    <a:srgbClr val="002060"/>
                  </a:solidFill>
                </a:rPr>
                <a:t>од дана пријема</a:t>
              </a:r>
            </a:p>
          </p:txBody>
        </p:sp>
      </p:grpSp>
      <p:grpSp>
        <p:nvGrpSpPr>
          <p:cNvPr id="20" name="Group 25"/>
          <p:cNvGrpSpPr/>
          <p:nvPr/>
        </p:nvGrpSpPr>
        <p:grpSpPr>
          <a:xfrm>
            <a:off x="7201828" y="5580342"/>
            <a:ext cx="3739458" cy="624957"/>
            <a:chOff x="5638262" y="1537608"/>
            <a:chExt cx="3514262" cy="468718"/>
          </a:xfrm>
        </p:grpSpPr>
        <p:sp>
          <p:nvSpPr>
            <p:cNvPr id="27" name="TextBox 26"/>
            <p:cNvSpPr txBox="1"/>
            <p:nvPr/>
          </p:nvSpPr>
          <p:spPr>
            <a:xfrm>
              <a:off x="5638263" y="1537608"/>
              <a:ext cx="1131358" cy="184666"/>
            </a:xfrm>
            <a:prstGeom prst="rect">
              <a:avLst/>
            </a:prstGeom>
            <a:noFill/>
          </p:spPr>
          <p:txBody>
            <a:bodyPr wrap="none" lIns="0" tIns="0" rIns="0" bIns="0" rtlCol="0" anchor="ctr">
              <a:spAutoFit/>
            </a:bodyPr>
            <a:lstStyle/>
            <a:p>
              <a:pPr defTabSz="1219170"/>
              <a:r>
                <a:rPr lang="sr-Cyrl-RS" sz="1600" b="1" dirty="0">
                  <a:solidFill>
                    <a:srgbClr val="8B7AC0"/>
                  </a:solidFill>
                  <a:latin typeface="Roboto Condensed"/>
                </a:rPr>
                <a:t>НЕОСНОВАНА</a:t>
              </a:r>
              <a:endParaRPr lang="en-US" sz="1600" b="1" dirty="0">
                <a:solidFill>
                  <a:srgbClr val="8B7AC0"/>
                </a:solidFill>
                <a:latin typeface="Roboto Condensed"/>
              </a:endParaRPr>
            </a:p>
          </p:txBody>
        </p:sp>
        <p:sp>
          <p:nvSpPr>
            <p:cNvPr id="28" name="TextBox 27"/>
            <p:cNvSpPr txBox="1"/>
            <p:nvPr/>
          </p:nvSpPr>
          <p:spPr>
            <a:xfrm>
              <a:off x="5638262" y="1698645"/>
              <a:ext cx="3514262" cy="307681"/>
            </a:xfrm>
            <a:prstGeom prst="rect">
              <a:avLst/>
            </a:prstGeom>
            <a:noFill/>
          </p:spPr>
          <p:txBody>
            <a:bodyPr wrap="square" lIns="0" tIns="0" rIns="0" bIns="0" rtlCol="0" anchor="t">
              <a:spAutoFit/>
            </a:bodyPr>
            <a:lstStyle/>
            <a:p>
              <a:pPr defTabSz="1219170">
                <a:spcBef>
                  <a:spcPct val="20000"/>
                </a:spcBef>
                <a:defRPr/>
              </a:pPr>
              <a:r>
                <a:rPr lang="ru-RU" sz="1333" dirty="0">
                  <a:solidFill>
                    <a:srgbClr val="002060"/>
                  </a:solidFill>
                </a:rPr>
                <a:t>Просљеђивање КРЖ-у са свим документима везаним за предметни поступак</a:t>
              </a:r>
            </a:p>
          </p:txBody>
        </p:sp>
      </p:grpSp>
      <p:sp>
        <p:nvSpPr>
          <p:cNvPr id="41" name="Freeform 27"/>
          <p:cNvSpPr>
            <a:spLocks/>
          </p:cNvSpPr>
          <p:nvPr/>
        </p:nvSpPr>
        <p:spPr bwMode="auto">
          <a:xfrm>
            <a:off x="4705967" y="3549327"/>
            <a:ext cx="1671405" cy="787152"/>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sp>
        <p:nvSpPr>
          <p:cNvPr id="42" name="TextBox 41"/>
          <p:cNvSpPr txBox="1"/>
          <p:nvPr/>
        </p:nvSpPr>
        <p:spPr>
          <a:xfrm>
            <a:off x="4705966" y="3659683"/>
            <a:ext cx="1063112" cy="584775"/>
          </a:xfrm>
          <a:prstGeom prst="rect">
            <a:avLst/>
          </a:prstGeom>
          <a:noFill/>
        </p:spPr>
        <p:txBody>
          <a:bodyPr wrap="none" rtlCol="0">
            <a:spAutoFit/>
          </a:bodyPr>
          <a:lstStyle/>
          <a:p>
            <a:pPr defTabSz="1219170"/>
            <a:r>
              <a:rPr lang="sr-Cyrl-RS" sz="1600" b="1" dirty="0">
                <a:solidFill>
                  <a:prstClr val="white"/>
                </a:solidFill>
                <a:latin typeface="Roboto Condensed"/>
              </a:rPr>
              <a:t>РЈЕШЕЊЕ</a:t>
            </a:r>
            <a:endParaRPr lang="sr-Latn-BA" sz="1600" b="1" dirty="0">
              <a:solidFill>
                <a:prstClr val="white"/>
              </a:solidFill>
              <a:latin typeface="Roboto Condensed"/>
            </a:endParaRPr>
          </a:p>
          <a:p>
            <a:pPr defTabSz="1219170"/>
            <a:r>
              <a:rPr lang="sr-Cyrl-RS" sz="1600" b="1" dirty="0">
                <a:solidFill>
                  <a:prstClr val="white"/>
                </a:solidFill>
                <a:latin typeface="Roboto Condensed"/>
              </a:rPr>
              <a:t>усвајање</a:t>
            </a:r>
            <a:endParaRPr lang="en-US" sz="1600" dirty="0">
              <a:solidFill>
                <a:prstClr val="white"/>
              </a:solidFill>
              <a:latin typeface="Roboto Condensed"/>
            </a:endParaRPr>
          </a:p>
        </p:txBody>
      </p:sp>
      <p:sp>
        <p:nvSpPr>
          <p:cNvPr id="45" name="Freeform 27"/>
          <p:cNvSpPr>
            <a:spLocks/>
          </p:cNvSpPr>
          <p:nvPr/>
        </p:nvSpPr>
        <p:spPr bwMode="auto">
          <a:xfrm>
            <a:off x="4705967" y="5722868"/>
            <a:ext cx="1671405" cy="787152"/>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sp>
        <p:nvSpPr>
          <p:cNvPr id="46" name="TextBox 45"/>
          <p:cNvSpPr txBox="1"/>
          <p:nvPr/>
        </p:nvSpPr>
        <p:spPr>
          <a:xfrm>
            <a:off x="4705967" y="5836064"/>
            <a:ext cx="1828070" cy="584775"/>
          </a:xfrm>
          <a:prstGeom prst="rect">
            <a:avLst/>
          </a:prstGeom>
          <a:noFill/>
        </p:spPr>
        <p:txBody>
          <a:bodyPr wrap="square" rtlCol="0">
            <a:spAutoFit/>
          </a:bodyPr>
          <a:lstStyle/>
          <a:p>
            <a:pPr defTabSz="1219170"/>
            <a:r>
              <a:rPr lang="sr-Cyrl-RS" sz="1600" b="1" dirty="0">
                <a:solidFill>
                  <a:prstClr val="white"/>
                </a:solidFill>
                <a:latin typeface="Roboto Condensed"/>
              </a:rPr>
              <a:t>ИЗЈАШЊЕЊЕ</a:t>
            </a:r>
            <a:endParaRPr lang="sr-Latn-BA" sz="1600" b="1" dirty="0">
              <a:solidFill>
                <a:prstClr val="white"/>
              </a:solidFill>
              <a:latin typeface="Roboto Condensed"/>
            </a:endParaRPr>
          </a:p>
          <a:p>
            <a:pPr defTabSz="1219170"/>
            <a:r>
              <a:rPr lang="sr-Latn-BA" sz="1600" b="1" dirty="0">
                <a:solidFill>
                  <a:prstClr val="white"/>
                </a:solidFill>
                <a:latin typeface="Roboto Condensed"/>
              </a:rPr>
              <a:t>o</a:t>
            </a:r>
            <a:r>
              <a:rPr lang="sr-Cyrl-RS" sz="1600" b="1" dirty="0">
                <a:solidFill>
                  <a:prstClr val="white"/>
                </a:solidFill>
                <a:latin typeface="Roboto Condensed"/>
              </a:rPr>
              <a:t>дбијање</a:t>
            </a:r>
            <a:endParaRPr lang="en-US" sz="1600" dirty="0">
              <a:solidFill>
                <a:prstClr val="white"/>
              </a:solidFill>
              <a:latin typeface="Roboto Condensed"/>
            </a:endParaRPr>
          </a:p>
        </p:txBody>
      </p:sp>
      <p:cxnSp>
        <p:nvCxnSpPr>
          <p:cNvPr id="47" name="Straight Connector 46"/>
          <p:cNvCxnSpPr/>
          <p:nvPr/>
        </p:nvCxnSpPr>
        <p:spPr>
          <a:xfrm>
            <a:off x="6385772" y="3941844"/>
            <a:ext cx="609600" cy="2117"/>
          </a:xfrm>
          <a:prstGeom prst="line">
            <a:avLst/>
          </a:prstGeom>
          <a:ln w="190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75400" y="1814606"/>
            <a:ext cx="609600" cy="2117"/>
          </a:xfrm>
          <a:prstGeom prst="line">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75400" y="6115672"/>
            <a:ext cx="609600" cy="2117"/>
          </a:xfrm>
          <a:prstGeom prst="line">
            <a:avLst/>
          </a:prstGeom>
          <a:ln w="1905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2422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par>
                          <p:cTn id="79" fill="hold">
                            <p:stCondLst>
                              <p:cond delay="20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41" grpId="0" animBg="1"/>
      <p:bldP spid="42" grpId="0"/>
      <p:bldP spid="45" grpId="0" animBg="1"/>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solidFill>
                  <a:srgbClr val="002060"/>
                </a:solidFill>
              </a:rPr>
              <a:t>ЖАЛБА</a:t>
            </a:r>
            <a:endParaRPr lang="en-US" sz="3200" dirty="0">
              <a:solidFill>
                <a:srgbClr val="002060"/>
              </a:solidFill>
            </a:endParaRPr>
          </a:p>
        </p:txBody>
      </p:sp>
      <p:sp>
        <p:nvSpPr>
          <p:cNvPr id="3" name="Text Placeholder 2"/>
          <p:cNvSpPr>
            <a:spLocks noGrp="1"/>
          </p:cNvSpPr>
          <p:nvPr>
            <p:ph type="body" sz="half" idx="2"/>
          </p:nvPr>
        </p:nvSpPr>
        <p:spPr/>
        <p:txBody>
          <a:bodyPr/>
          <a:lstStyle/>
          <a:p>
            <a:r>
              <a:rPr lang="sr-Cyrl-RS" dirty="0">
                <a:solidFill>
                  <a:srgbClr val="002060"/>
                </a:solidFill>
              </a:rPr>
              <a:t>САДРЖАЈ</a:t>
            </a:r>
            <a:endParaRPr lang="en-US" dirty="0">
              <a:solidFill>
                <a:srgbClr val="002060"/>
              </a:solidFill>
            </a:endParaRPr>
          </a:p>
        </p:txBody>
      </p:sp>
      <p:sp>
        <p:nvSpPr>
          <p:cNvPr id="5" name="Freeform 167"/>
          <p:cNvSpPr>
            <a:spLocks noEditPoints="1"/>
          </p:cNvSpPr>
          <p:nvPr/>
        </p:nvSpPr>
        <p:spPr bwMode="auto">
          <a:xfrm>
            <a:off x="6879824" y="320853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prstClr val="black"/>
              </a:solidFill>
              <a:latin typeface="Roboto Condensed"/>
            </a:endParaRPr>
          </a:p>
        </p:txBody>
      </p:sp>
      <p:sp>
        <p:nvSpPr>
          <p:cNvPr id="7" name="Freeform 167"/>
          <p:cNvSpPr>
            <a:spLocks noEditPoints="1"/>
          </p:cNvSpPr>
          <p:nvPr/>
        </p:nvSpPr>
        <p:spPr bwMode="auto">
          <a:xfrm>
            <a:off x="6879824" y="4473131"/>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prstClr val="black"/>
              </a:solidFill>
              <a:latin typeface="Roboto Condensed"/>
            </a:endParaRPr>
          </a:p>
        </p:txBody>
      </p:sp>
      <p:sp>
        <p:nvSpPr>
          <p:cNvPr id="12" name="Rectangle 11"/>
          <p:cNvSpPr/>
          <p:nvPr/>
        </p:nvSpPr>
        <p:spPr bwMode="auto">
          <a:xfrm>
            <a:off x="6760885" y="1750793"/>
            <a:ext cx="3571132" cy="822979"/>
          </a:xfrm>
          <a:prstGeom prst="rect">
            <a:avLst/>
          </a:prstGeom>
          <a:solidFill>
            <a:schemeClr val="tx1">
              <a:lumMod val="65000"/>
              <a:lumOff val="35000"/>
            </a:scheme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13" name="TextBox 12"/>
          <p:cNvSpPr txBox="1"/>
          <p:nvPr/>
        </p:nvSpPr>
        <p:spPr>
          <a:xfrm>
            <a:off x="6879824" y="1792395"/>
            <a:ext cx="3571132" cy="830997"/>
          </a:xfrm>
          <a:prstGeom prst="rect">
            <a:avLst/>
          </a:prstGeom>
          <a:noFill/>
        </p:spPr>
        <p:txBody>
          <a:bodyPr wrap="square" rtlCol="0">
            <a:spAutoFit/>
          </a:bodyPr>
          <a:lstStyle/>
          <a:p>
            <a:pPr defTabSz="1219170"/>
            <a:r>
              <a:rPr lang="sr-Cyrl-RS" sz="2400" dirty="0">
                <a:solidFill>
                  <a:prstClr val="white"/>
                </a:solidFill>
                <a:latin typeface="Roboto Condensed"/>
              </a:rPr>
              <a:t>Поступање са неуредном жалбом</a:t>
            </a:r>
            <a:endParaRPr lang="en-US" sz="2400" dirty="0">
              <a:solidFill>
                <a:prstClr val="white"/>
              </a:solidFill>
              <a:latin typeface="Roboto Condensed"/>
            </a:endParaRPr>
          </a:p>
        </p:txBody>
      </p:sp>
      <p:grpSp>
        <p:nvGrpSpPr>
          <p:cNvPr id="18" name="Group 17"/>
          <p:cNvGrpSpPr/>
          <p:nvPr/>
        </p:nvGrpSpPr>
        <p:grpSpPr>
          <a:xfrm>
            <a:off x="7230880" y="2882090"/>
            <a:ext cx="4567830" cy="1079584"/>
            <a:chOff x="914400" y="1623310"/>
            <a:chExt cx="2819400" cy="809688"/>
          </a:xfrm>
        </p:grpSpPr>
        <p:sp>
          <p:nvSpPr>
            <p:cNvPr id="14" name="TextBox 13"/>
            <p:cNvSpPr txBox="1"/>
            <p:nvPr/>
          </p:nvSpPr>
          <p:spPr>
            <a:xfrm flipH="1">
              <a:off x="914400" y="1809750"/>
              <a:ext cx="2819400" cy="623248"/>
            </a:xfrm>
            <a:prstGeom prst="rect">
              <a:avLst/>
            </a:prstGeom>
            <a:noFill/>
          </p:spPr>
          <p:txBody>
            <a:bodyPr wrap="square" rtlCol="0">
              <a:spAutoFit/>
            </a:bodyPr>
            <a:lstStyle/>
            <a:p>
              <a:pPr algn="just" defTabSz="1219170"/>
              <a:r>
                <a:rPr lang="ru-RU" sz="1200" dirty="0">
                  <a:solidFill>
                    <a:srgbClr val="002060"/>
                  </a:solidFill>
                </a:rPr>
                <a:t>Ако достављена жалба не садржи податке из члана 105. став (1) тач. а), б), ц), д) е), х) и ј) овог закона, </a:t>
              </a:r>
              <a:r>
                <a:rPr lang="ru-RU" sz="1200" b="1" dirty="0">
                  <a:solidFill>
                    <a:srgbClr val="002060"/>
                  </a:solidFill>
                </a:rPr>
                <a:t>Уговорни орган/КРЖ </a:t>
              </a:r>
              <a:r>
                <a:rPr lang="ru-RU" sz="1200" dirty="0">
                  <a:solidFill>
                    <a:srgbClr val="002060"/>
                  </a:solidFill>
                </a:rPr>
                <a:t>позива жалиоца да употпуни жалбу и одређује рок који не може бити дужи од три дана од дана пријема захтјева за допуну.</a:t>
              </a:r>
            </a:p>
          </p:txBody>
        </p:sp>
        <p:sp>
          <p:nvSpPr>
            <p:cNvPr id="17" name="Rectangle 16"/>
            <p:cNvSpPr/>
            <p:nvPr/>
          </p:nvSpPr>
          <p:spPr>
            <a:xfrm>
              <a:off x="914400" y="1623310"/>
              <a:ext cx="1640658" cy="253916"/>
            </a:xfrm>
            <a:prstGeom prst="rect">
              <a:avLst/>
            </a:prstGeom>
          </p:spPr>
          <p:txBody>
            <a:bodyPr wrap="none">
              <a:spAutoFit/>
            </a:bodyPr>
            <a:lstStyle/>
            <a:p>
              <a:pPr defTabSz="1219170"/>
              <a:r>
                <a:rPr lang="sr-Cyrl-RS" sz="1600" b="1" dirty="0">
                  <a:solidFill>
                    <a:srgbClr val="5F3F85"/>
                  </a:solidFill>
                  <a:latin typeface="Roboto Condensed"/>
                </a:rPr>
                <a:t>ПОЗИВ ЗА УПОТПУЊАВАЊЕ</a:t>
              </a:r>
              <a:endParaRPr lang="en-US" sz="1600" b="1" dirty="0">
                <a:solidFill>
                  <a:srgbClr val="5F3F85"/>
                </a:solidFill>
                <a:latin typeface="Roboto Condensed"/>
              </a:endParaRPr>
            </a:p>
          </p:txBody>
        </p:sp>
      </p:grpSp>
      <p:grpSp>
        <p:nvGrpSpPr>
          <p:cNvPr id="22" name="Group 21"/>
          <p:cNvGrpSpPr/>
          <p:nvPr/>
        </p:nvGrpSpPr>
        <p:grpSpPr>
          <a:xfrm>
            <a:off x="7230880" y="4380890"/>
            <a:ext cx="4567830" cy="1264249"/>
            <a:chOff x="914400" y="1623310"/>
            <a:chExt cx="2819400" cy="948187"/>
          </a:xfrm>
        </p:grpSpPr>
        <p:sp>
          <p:nvSpPr>
            <p:cNvPr id="23" name="TextBox 22"/>
            <p:cNvSpPr txBox="1"/>
            <p:nvPr/>
          </p:nvSpPr>
          <p:spPr>
            <a:xfrm flipH="1">
              <a:off x="914400" y="1809750"/>
              <a:ext cx="2819400" cy="761747"/>
            </a:xfrm>
            <a:prstGeom prst="rect">
              <a:avLst/>
            </a:prstGeom>
            <a:noFill/>
          </p:spPr>
          <p:txBody>
            <a:bodyPr wrap="square" rtlCol="0">
              <a:spAutoFit/>
            </a:bodyPr>
            <a:lstStyle/>
            <a:p>
              <a:pPr algn="just" defTabSz="1219170"/>
              <a:r>
                <a:rPr lang="ru-RU" sz="1200" dirty="0">
                  <a:solidFill>
                    <a:srgbClr val="002060"/>
                  </a:solidFill>
                </a:rPr>
                <a:t>Ако жалилац не поступи по захтјеву </a:t>
              </a:r>
              <a:r>
                <a:rPr lang="ru-RU" sz="1200" b="1" dirty="0">
                  <a:solidFill>
                    <a:srgbClr val="002060"/>
                  </a:solidFill>
                </a:rPr>
                <a:t>Уговорног органа/КРЖ-а </a:t>
              </a:r>
              <a:r>
                <a:rPr lang="ru-RU" sz="1200" dirty="0">
                  <a:solidFill>
                    <a:srgbClr val="002060"/>
                  </a:solidFill>
                </a:rPr>
                <a:t>у складу са ставом (1) овог члана, жалба ће бити одбачена као неуредна, осим ако би се из њеног садржаја могло поступати и ако жалба има постављен жалбени захтјев и доказ о плаћеној административној такси на жалбу. </a:t>
              </a:r>
            </a:p>
          </p:txBody>
        </p:sp>
        <p:sp>
          <p:nvSpPr>
            <p:cNvPr id="24" name="Rectangle 23"/>
            <p:cNvSpPr/>
            <p:nvPr/>
          </p:nvSpPr>
          <p:spPr>
            <a:xfrm>
              <a:off x="914400" y="1623310"/>
              <a:ext cx="1926600" cy="253916"/>
            </a:xfrm>
            <a:prstGeom prst="rect">
              <a:avLst/>
            </a:prstGeom>
          </p:spPr>
          <p:txBody>
            <a:bodyPr wrap="none">
              <a:spAutoFit/>
            </a:bodyPr>
            <a:lstStyle/>
            <a:p>
              <a:pPr defTabSz="1219170"/>
              <a:r>
                <a:rPr lang="sr-Cyrl-RS" sz="1600" b="1" dirty="0">
                  <a:solidFill>
                    <a:srgbClr val="7E3875"/>
                  </a:solidFill>
                  <a:latin typeface="Roboto Condensed"/>
                </a:rPr>
                <a:t>ОДБАЦИВАЊЕ НЕУРЕДНЕ ЖАЛБЕ</a:t>
              </a:r>
              <a:endParaRPr lang="en-US" sz="1600" b="1" dirty="0">
                <a:solidFill>
                  <a:srgbClr val="7E3875"/>
                </a:solidFill>
                <a:latin typeface="Roboto Condensed"/>
              </a:endParaRPr>
            </a:p>
          </p:txBody>
        </p:sp>
      </p:grpSp>
      <p:sp>
        <p:nvSpPr>
          <p:cNvPr id="6" name="TextBox 5"/>
          <p:cNvSpPr txBox="1"/>
          <p:nvPr/>
        </p:nvSpPr>
        <p:spPr>
          <a:xfrm>
            <a:off x="206813" y="1330184"/>
            <a:ext cx="6489291" cy="4278094"/>
          </a:xfrm>
          <a:prstGeom prst="rect">
            <a:avLst/>
          </a:prstGeom>
          <a:noFill/>
        </p:spPr>
        <p:txBody>
          <a:bodyPr wrap="square" rtlCol="0">
            <a:spAutoFit/>
          </a:bodyPr>
          <a:lstStyle/>
          <a:p>
            <a:pPr algn="just"/>
            <a:r>
              <a:rPr lang="ru-RU" sz="1600" b="1" dirty="0">
                <a:solidFill>
                  <a:srgbClr val="002060"/>
                </a:solidFill>
              </a:rPr>
              <a:t>Жалба садржи: </a:t>
            </a:r>
          </a:p>
          <a:p>
            <a:pPr marL="342900" indent="-342900" algn="just">
              <a:buFont typeface="+mj-lt"/>
              <a:buAutoNum type="alphaLcParenR"/>
            </a:pPr>
            <a:r>
              <a:rPr lang="ru-RU" sz="1600" dirty="0">
                <a:solidFill>
                  <a:srgbClr val="002060"/>
                </a:solidFill>
              </a:rPr>
              <a:t>име или назив жалиоца, пребивалиште или сједиште жалиоца, име заступника или пуномоћника жалиоца ако га има; </a:t>
            </a:r>
          </a:p>
          <a:p>
            <a:pPr marL="342900" indent="-342900" algn="just">
              <a:buFont typeface="+mj-lt"/>
              <a:buAutoNum type="alphaLcParenR"/>
            </a:pPr>
            <a:r>
              <a:rPr lang="ru-RU" sz="1600" dirty="0">
                <a:solidFill>
                  <a:srgbClr val="002060"/>
                </a:solidFill>
              </a:rPr>
              <a:t>назив уговорног органа против којег се подноси жалба; </a:t>
            </a:r>
          </a:p>
          <a:p>
            <a:pPr marL="342900" indent="-342900" algn="just">
              <a:buFont typeface="+mj-lt"/>
              <a:buAutoNum type="alphaLcParenR"/>
            </a:pPr>
            <a:r>
              <a:rPr lang="ru-RU" sz="1600" dirty="0">
                <a:solidFill>
                  <a:srgbClr val="002060"/>
                </a:solidFill>
              </a:rPr>
              <a:t>број и датум поступка јавне набавке и податке о објављивању обавјештења о јавној набавци, ако је обавјештење објављено; </a:t>
            </a:r>
          </a:p>
          <a:p>
            <a:pPr marL="342900" indent="-342900" algn="just">
              <a:buFont typeface="+mj-lt"/>
              <a:buAutoNum type="alphaLcParenR"/>
            </a:pPr>
            <a:r>
              <a:rPr lang="ru-RU" sz="1600" dirty="0">
                <a:solidFill>
                  <a:srgbClr val="002060"/>
                </a:solidFill>
              </a:rPr>
              <a:t>број и датум одлуке о избору понуде, поништењу поступка или друге одлуке уговорног органа; </a:t>
            </a:r>
          </a:p>
          <a:p>
            <a:pPr marL="342900" indent="-342900" algn="just">
              <a:buFont typeface="+mj-lt"/>
              <a:buAutoNum type="alphaLcParenR"/>
            </a:pPr>
            <a:r>
              <a:rPr lang="ru-RU" sz="1600" dirty="0">
                <a:solidFill>
                  <a:srgbClr val="002060"/>
                </a:solidFill>
              </a:rPr>
              <a:t>друге податке о радњи, пропуштању радње или поступцима уговорног органа који су предмет поступка или о предмету набавке; </a:t>
            </a:r>
          </a:p>
          <a:p>
            <a:pPr marL="342900" indent="-342900" algn="just">
              <a:buFont typeface="+mj-lt"/>
              <a:buAutoNum type="alphaLcParenR"/>
            </a:pPr>
            <a:r>
              <a:rPr lang="ru-RU" sz="1600" dirty="0">
                <a:solidFill>
                  <a:srgbClr val="002060"/>
                </a:solidFill>
              </a:rPr>
              <a:t>опис чињеничног стања; </a:t>
            </a:r>
          </a:p>
          <a:p>
            <a:pPr marL="342900" indent="-342900" algn="just">
              <a:buFont typeface="+mj-lt"/>
              <a:buAutoNum type="alphaLcParenR"/>
            </a:pPr>
            <a:r>
              <a:rPr lang="ru-RU" sz="1600" dirty="0">
                <a:solidFill>
                  <a:srgbClr val="002060"/>
                </a:solidFill>
              </a:rPr>
              <a:t>опис повреда овог закона и поџаконских аката и образложење; </a:t>
            </a:r>
          </a:p>
          <a:p>
            <a:pPr marL="342900" indent="-342900" algn="just">
              <a:buFont typeface="+mj-lt"/>
              <a:buAutoNum type="alphaLcParenR"/>
            </a:pPr>
            <a:r>
              <a:rPr lang="ru-RU" sz="1600" dirty="0">
                <a:solidFill>
                  <a:srgbClr val="002060"/>
                </a:solidFill>
              </a:rPr>
              <a:t>предлог доказа; </a:t>
            </a:r>
          </a:p>
          <a:p>
            <a:pPr marL="342900" indent="-342900" algn="just">
              <a:buFont typeface="+mj-lt"/>
              <a:buAutoNum type="alphaLcParenR"/>
            </a:pPr>
            <a:r>
              <a:rPr lang="ru-RU" sz="1600" b="1" dirty="0">
                <a:solidFill>
                  <a:srgbClr val="002060"/>
                </a:solidFill>
              </a:rPr>
              <a:t>доказ о плаћеној административној такси на жалбу, у износу прописаном чланом 108. овог закона; </a:t>
            </a:r>
          </a:p>
          <a:p>
            <a:pPr marL="342900" indent="-342900" algn="just">
              <a:buFont typeface="+mj-lt"/>
              <a:buAutoNum type="alphaLcParenR"/>
            </a:pPr>
            <a:r>
              <a:rPr lang="ru-RU" sz="1600" dirty="0">
                <a:solidFill>
                  <a:srgbClr val="002060"/>
                </a:solidFill>
              </a:rPr>
              <a:t>потпис жалиоца или потпис овлашћеног лица односно пуномоћника (ако га жалилац има) и печат (ако га жалилац има). </a:t>
            </a:r>
          </a:p>
        </p:txBody>
      </p:sp>
      <p:sp>
        <p:nvSpPr>
          <p:cNvPr id="16" name="TextBox 15">
            <a:extLst>
              <a:ext uri="{FF2B5EF4-FFF2-40B4-BE49-F238E27FC236}">
                <a16:creationId xmlns:a16="http://schemas.microsoft.com/office/drawing/2014/main" id="{7F4DA21A-6B90-4829-9F98-FB10CB6E50FE}"/>
              </a:ext>
            </a:extLst>
          </p:cNvPr>
          <p:cNvSpPr txBox="1"/>
          <p:nvPr/>
        </p:nvSpPr>
        <p:spPr>
          <a:xfrm>
            <a:off x="1246804" y="5726960"/>
            <a:ext cx="9875285"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a:t>Доказ из става (1) тачка и) овог члана о плаћеној накнади за покретање жалбеног поступка, у износу прописаном чланом 108. овог закона, на основу којег се може несумњиво утврдити да је трансакција извршена, обавезно се доставља уговорном органу у року за изјављивање жалбе.- </a:t>
            </a:r>
            <a:r>
              <a:rPr lang="ru-RU" sz="1600" b="1" dirty="0"/>
              <a:t>нема употпуњавања жалбе</a:t>
            </a:r>
            <a:endParaRPr lang="en-US" sz="1600" dirty="0"/>
          </a:p>
        </p:txBody>
      </p:sp>
    </p:spTree>
    <p:extLst>
      <p:ext uri="{BB962C8B-B14F-4D97-AF65-F5344CB8AC3E}">
        <p14:creationId xmlns:p14="http://schemas.microsoft.com/office/powerpoint/2010/main" val="18220984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p:bldP spid="6"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sr-Cyrl-RS" sz="3200" dirty="0">
                <a:solidFill>
                  <a:schemeClr val="accent5">
                    <a:lumMod val="75000"/>
                  </a:schemeClr>
                </a:solidFill>
              </a:rPr>
              <a:t>Закон о измјенама и допунама ЗЈН</a:t>
            </a:r>
            <a:endParaRPr lang="en-US" sz="3200" dirty="0">
              <a:solidFill>
                <a:schemeClr val="accent5">
                  <a:lumMod val="75000"/>
                </a:schemeClr>
              </a:solidFill>
            </a:endParaRPr>
          </a:p>
        </p:txBody>
      </p:sp>
      <p:sp>
        <p:nvSpPr>
          <p:cNvPr id="31" name="Text Placeholder 30"/>
          <p:cNvSpPr>
            <a:spLocks noGrp="1"/>
          </p:cNvSpPr>
          <p:nvPr>
            <p:ph type="body" sz="half" idx="2"/>
          </p:nvPr>
        </p:nvSpPr>
        <p:spPr>
          <a:xfrm>
            <a:off x="4010024" y="839294"/>
            <a:ext cx="4171951" cy="267661"/>
          </a:xfrm>
        </p:spPr>
        <p:txBody>
          <a:bodyPr/>
          <a:lstStyle/>
          <a:p>
            <a:r>
              <a:rPr lang="sr-Cyrl-RS" dirty="0">
                <a:solidFill>
                  <a:schemeClr val="accent5">
                    <a:lumMod val="75000"/>
                  </a:schemeClr>
                </a:solidFill>
              </a:rPr>
              <a:t>„Службени гласник БиХ“, бр. 50/4</a:t>
            </a:r>
            <a:endParaRPr lang="en-US" dirty="0">
              <a:solidFill>
                <a:schemeClr val="accent5">
                  <a:lumMod val="75000"/>
                </a:schemeClr>
              </a:solidFill>
            </a:endParaRPr>
          </a:p>
        </p:txBody>
      </p:sp>
      <p:sp>
        <p:nvSpPr>
          <p:cNvPr id="5" name="Rectangle 4"/>
          <p:cNvSpPr/>
          <p:nvPr/>
        </p:nvSpPr>
        <p:spPr bwMode="auto">
          <a:xfrm>
            <a:off x="6549957" y="1895003"/>
            <a:ext cx="5642043" cy="4071565"/>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107960" y="1969913"/>
            <a:ext cx="810299" cy="810299"/>
            <a:chOff x="1146153" y="2622552"/>
            <a:chExt cx="1168400" cy="1168400"/>
          </a:xfrm>
        </p:grpSpPr>
        <p:sp>
          <p:nvSpPr>
            <p:cNvPr id="10" name="Oval 9"/>
            <p:cNvSpPr/>
            <p:nvPr/>
          </p:nvSpPr>
          <p:spPr>
            <a:xfrm>
              <a:off x="1146153" y="2622552"/>
              <a:ext cx="1168400" cy="1168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157"/>
            <p:cNvSpPr>
              <a:spLocks noEditPoints="1"/>
            </p:cNvSpPr>
            <p:nvPr/>
          </p:nvSpPr>
          <p:spPr bwMode="auto">
            <a:xfrm>
              <a:off x="1483791" y="2933700"/>
              <a:ext cx="493120" cy="546100"/>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7107960" y="3001519"/>
            <a:ext cx="810299" cy="810299"/>
            <a:chOff x="3040586" y="2622552"/>
            <a:chExt cx="1168400" cy="1168400"/>
          </a:xfrm>
        </p:grpSpPr>
        <p:sp>
          <p:nvSpPr>
            <p:cNvPr id="15" name="Oval 14"/>
            <p:cNvSpPr/>
            <p:nvPr/>
          </p:nvSpPr>
          <p:spPr>
            <a:xfrm>
              <a:off x="3040586" y="2622552"/>
              <a:ext cx="1168400" cy="1168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1"/>
            <p:cNvSpPr>
              <a:spLocks noEditPoints="1"/>
            </p:cNvSpPr>
            <p:nvPr/>
          </p:nvSpPr>
          <p:spPr bwMode="auto">
            <a:xfrm>
              <a:off x="3312576" y="2894542"/>
              <a:ext cx="624416" cy="624416"/>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7107960" y="4033124"/>
            <a:ext cx="810299" cy="810299"/>
            <a:chOff x="4935021" y="2622552"/>
            <a:chExt cx="1168400" cy="1168400"/>
          </a:xfrm>
        </p:grpSpPr>
        <p:sp>
          <p:nvSpPr>
            <p:cNvPr id="20" name="Oval 19"/>
            <p:cNvSpPr/>
            <p:nvPr/>
          </p:nvSpPr>
          <p:spPr>
            <a:xfrm>
              <a:off x="4935021" y="2622552"/>
              <a:ext cx="1168400" cy="11684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16"/>
            <p:cNvSpPr>
              <a:spLocks/>
            </p:cNvSpPr>
            <p:nvPr/>
          </p:nvSpPr>
          <p:spPr bwMode="auto">
            <a:xfrm>
              <a:off x="5202401" y="2908300"/>
              <a:ext cx="633632" cy="596900"/>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p:nvPr/>
        </p:nvGrpSpPr>
        <p:grpSpPr>
          <a:xfrm>
            <a:off x="7107960" y="5064729"/>
            <a:ext cx="810299" cy="810299"/>
            <a:chOff x="6829455" y="2622552"/>
            <a:chExt cx="1168400" cy="1168400"/>
          </a:xfrm>
        </p:grpSpPr>
        <p:sp>
          <p:nvSpPr>
            <p:cNvPr id="25" name="Oval 17"/>
            <p:cNvSpPr/>
            <p:nvPr/>
          </p:nvSpPr>
          <p:spPr>
            <a:xfrm>
              <a:off x="6829455" y="2622552"/>
              <a:ext cx="1168400" cy="11684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171"/>
            <p:cNvSpPr>
              <a:spLocks noEditPoints="1"/>
            </p:cNvSpPr>
            <p:nvPr/>
          </p:nvSpPr>
          <p:spPr bwMode="auto">
            <a:xfrm>
              <a:off x="7107325" y="2902117"/>
              <a:ext cx="612648" cy="609266"/>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8093419" y="1982823"/>
            <a:ext cx="3759200" cy="751160"/>
            <a:chOff x="914400" y="1623310"/>
            <a:chExt cx="2819400" cy="563370"/>
          </a:xfrm>
        </p:grpSpPr>
        <p:sp>
          <p:nvSpPr>
            <p:cNvPr id="38" name="TextBox 37"/>
            <p:cNvSpPr txBox="1"/>
            <p:nvPr/>
          </p:nvSpPr>
          <p:spPr>
            <a:xfrm flipH="1">
              <a:off x="914400" y="1809750"/>
              <a:ext cx="2819400" cy="376930"/>
            </a:xfrm>
            <a:prstGeom prst="rect">
              <a:avLst/>
            </a:prstGeom>
            <a:noFill/>
          </p:spPr>
          <p:txBody>
            <a:bodyPr wrap="square" rtlCol="0">
              <a:spAutoFit/>
            </a:bodyPr>
            <a:lstStyle/>
            <a:p>
              <a:r>
                <a:rPr lang="sr-Cyrl-RS" sz="1333" dirty="0">
                  <a:solidFill>
                    <a:schemeClr val="accent5">
                      <a:lumMod val="75000"/>
                    </a:schemeClr>
                  </a:solidFill>
                </a:rPr>
                <a:t>Накнада се уплаћује најкасније до истека рока за жалбу/ доказ се доставља уговорном органу</a:t>
              </a:r>
              <a:endParaRPr lang="en-US" sz="1333" dirty="0">
                <a:solidFill>
                  <a:schemeClr val="accent5">
                    <a:lumMod val="75000"/>
                  </a:schemeClr>
                </a:solidFill>
              </a:endParaRPr>
            </a:p>
          </p:txBody>
        </p:sp>
        <p:sp>
          <p:nvSpPr>
            <p:cNvPr id="39" name="Rectangle 38"/>
            <p:cNvSpPr/>
            <p:nvPr/>
          </p:nvSpPr>
          <p:spPr>
            <a:xfrm>
              <a:off x="914400" y="1623310"/>
              <a:ext cx="1162818" cy="253916"/>
            </a:xfrm>
            <a:prstGeom prst="rect">
              <a:avLst/>
            </a:prstGeom>
          </p:spPr>
          <p:txBody>
            <a:bodyPr wrap="none">
              <a:spAutoFit/>
            </a:bodyPr>
            <a:lstStyle/>
            <a:p>
              <a:r>
                <a:rPr lang="sr-Cyrl-RS" sz="1600" b="1" dirty="0">
                  <a:solidFill>
                    <a:schemeClr val="accent1"/>
                  </a:solidFill>
                </a:rPr>
                <a:t>Уплата накнаде</a:t>
              </a:r>
              <a:endParaRPr lang="en-US" sz="1600" b="1" dirty="0">
                <a:solidFill>
                  <a:schemeClr val="accent1"/>
                </a:solidFill>
              </a:endParaRPr>
            </a:p>
          </p:txBody>
        </p:sp>
      </p:grpSp>
      <p:grpSp>
        <p:nvGrpSpPr>
          <p:cNvPr id="40" name="Group 39"/>
          <p:cNvGrpSpPr/>
          <p:nvPr/>
        </p:nvGrpSpPr>
        <p:grpSpPr>
          <a:xfrm>
            <a:off x="8093419" y="3015395"/>
            <a:ext cx="3759200" cy="751160"/>
            <a:chOff x="914400" y="1623310"/>
            <a:chExt cx="2819400" cy="563370"/>
          </a:xfrm>
        </p:grpSpPr>
        <p:sp>
          <p:nvSpPr>
            <p:cNvPr id="41" name="TextBox 40"/>
            <p:cNvSpPr txBox="1"/>
            <p:nvPr/>
          </p:nvSpPr>
          <p:spPr>
            <a:xfrm flipH="1">
              <a:off x="914400" y="1809750"/>
              <a:ext cx="2819400" cy="376930"/>
            </a:xfrm>
            <a:prstGeom prst="rect">
              <a:avLst/>
            </a:prstGeom>
            <a:noFill/>
          </p:spPr>
          <p:txBody>
            <a:bodyPr wrap="square" rtlCol="0">
              <a:spAutoFit/>
            </a:bodyPr>
            <a:lstStyle/>
            <a:p>
              <a:r>
                <a:rPr lang="sr-Cyrl-RS" sz="1333" dirty="0">
                  <a:solidFill>
                    <a:schemeClr val="accent6">
                      <a:lumMod val="50000"/>
                    </a:schemeClr>
                  </a:solidFill>
                </a:rPr>
                <a:t>Висина накнаде за покретање жалбеног поступка повишена за 50% </a:t>
              </a:r>
              <a:endParaRPr lang="en-US" sz="1333" dirty="0">
                <a:solidFill>
                  <a:schemeClr val="accent6">
                    <a:lumMod val="50000"/>
                  </a:schemeClr>
                </a:solidFill>
              </a:endParaRPr>
            </a:p>
          </p:txBody>
        </p:sp>
        <p:sp>
          <p:nvSpPr>
            <p:cNvPr id="42" name="Rectangle 41"/>
            <p:cNvSpPr/>
            <p:nvPr/>
          </p:nvSpPr>
          <p:spPr>
            <a:xfrm>
              <a:off x="914400" y="1623310"/>
              <a:ext cx="1795203" cy="253916"/>
            </a:xfrm>
            <a:prstGeom prst="rect">
              <a:avLst/>
            </a:prstGeom>
          </p:spPr>
          <p:txBody>
            <a:bodyPr wrap="none">
              <a:spAutoFit/>
            </a:bodyPr>
            <a:lstStyle/>
            <a:p>
              <a:r>
                <a:rPr lang="sr-Cyrl-RS" sz="1600" b="1" dirty="0">
                  <a:solidFill>
                    <a:schemeClr val="accent2"/>
                  </a:solidFill>
                </a:rPr>
                <a:t>Висина накнаде за жалбу</a:t>
              </a:r>
              <a:endParaRPr lang="en-US" sz="1600" b="1" dirty="0">
                <a:solidFill>
                  <a:schemeClr val="accent2"/>
                </a:solidFill>
              </a:endParaRPr>
            </a:p>
          </p:txBody>
        </p:sp>
      </p:grpSp>
      <p:grpSp>
        <p:nvGrpSpPr>
          <p:cNvPr id="43" name="Group 42"/>
          <p:cNvGrpSpPr/>
          <p:nvPr/>
        </p:nvGrpSpPr>
        <p:grpSpPr>
          <a:xfrm>
            <a:off x="8093419" y="4047967"/>
            <a:ext cx="3759200" cy="751160"/>
            <a:chOff x="914400" y="1623310"/>
            <a:chExt cx="2819400" cy="563370"/>
          </a:xfrm>
        </p:grpSpPr>
        <p:sp>
          <p:nvSpPr>
            <p:cNvPr id="44" name="TextBox 43"/>
            <p:cNvSpPr txBox="1"/>
            <p:nvPr/>
          </p:nvSpPr>
          <p:spPr>
            <a:xfrm flipH="1">
              <a:off x="914400" y="1809750"/>
              <a:ext cx="2819400" cy="376930"/>
            </a:xfrm>
            <a:prstGeom prst="rect">
              <a:avLst/>
            </a:prstGeom>
            <a:noFill/>
          </p:spPr>
          <p:txBody>
            <a:bodyPr wrap="square" rtlCol="0">
              <a:spAutoFit/>
            </a:bodyPr>
            <a:lstStyle/>
            <a:p>
              <a:r>
                <a:rPr lang="sr-Cyrl-RS" sz="1333" dirty="0">
                  <a:solidFill>
                    <a:schemeClr val="tx1">
                      <a:lumMod val="65000"/>
                      <a:lumOff val="35000"/>
                    </a:schemeClr>
                  </a:solidFill>
                </a:rPr>
                <a:t>Рок за жалбу на ТД/конкурентски захтјев се рачуна од дана објаве, а не преузимања</a:t>
              </a:r>
              <a:endParaRPr lang="en-US" sz="1333" dirty="0">
                <a:solidFill>
                  <a:schemeClr val="tx1">
                    <a:lumMod val="65000"/>
                    <a:lumOff val="35000"/>
                  </a:schemeClr>
                </a:solidFill>
              </a:endParaRPr>
            </a:p>
          </p:txBody>
        </p:sp>
        <p:sp>
          <p:nvSpPr>
            <p:cNvPr id="45" name="Rectangle 44"/>
            <p:cNvSpPr/>
            <p:nvPr/>
          </p:nvSpPr>
          <p:spPr>
            <a:xfrm>
              <a:off x="914400" y="1623310"/>
              <a:ext cx="1005324" cy="253916"/>
            </a:xfrm>
            <a:prstGeom prst="rect">
              <a:avLst/>
            </a:prstGeom>
          </p:spPr>
          <p:txBody>
            <a:bodyPr wrap="none">
              <a:spAutoFit/>
            </a:bodyPr>
            <a:lstStyle/>
            <a:p>
              <a:r>
                <a:rPr lang="sr-Cyrl-RS" sz="1600" b="1" dirty="0">
                  <a:solidFill>
                    <a:schemeClr val="accent3"/>
                  </a:solidFill>
                </a:rPr>
                <a:t>Рок за жалбу</a:t>
              </a:r>
              <a:endParaRPr lang="en-US" sz="1600" b="1" dirty="0">
                <a:solidFill>
                  <a:schemeClr val="accent3"/>
                </a:solidFill>
              </a:endParaRPr>
            </a:p>
          </p:txBody>
        </p:sp>
      </p:grpSp>
      <p:grpSp>
        <p:nvGrpSpPr>
          <p:cNvPr id="46" name="Group 45"/>
          <p:cNvGrpSpPr/>
          <p:nvPr/>
        </p:nvGrpSpPr>
        <p:grpSpPr>
          <a:xfrm>
            <a:off x="8093419" y="5080540"/>
            <a:ext cx="3759200" cy="751160"/>
            <a:chOff x="914400" y="1623310"/>
            <a:chExt cx="2819400" cy="563370"/>
          </a:xfrm>
        </p:grpSpPr>
        <p:sp>
          <p:nvSpPr>
            <p:cNvPr id="47" name="TextBox 46"/>
            <p:cNvSpPr txBox="1"/>
            <p:nvPr/>
          </p:nvSpPr>
          <p:spPr>
            <a:xfrm flipH="1">
              <a:off x="914400" y="1809750"/>
              <a:ext cx="2819400" cy="376930"/>
            </a:xfrm>
            <a:prstGeom prst="rect">
              <a:avLst/>
            </a:prstGeom>
            <a:noFill/>
          </p:spPr>
          <p:txBody>
            <a:bodyPr wrap="square" rtlCol="0">
              <a:spAutoFit/>
            </a:bodyPr>
            <a:lstStyle/>
            <a:p>
              <a:r>
                <a:rPr lang="sr-Cyrl-RS" sz="1333" dirty="0">
                  <a:solidFill>
                    <a:schemeClr val="tx1">
                      <a:lumMod val="65000"/>
                      <a:lumOff val="35000"/>
                    </a:schemeClr>
                  </a:solidFill>
                </a:rPr>
                <a:t>Уговорни орган провјерава уредност жалбе, укључујући и уплату накнаде за жалбу</a:t>
              </a:r>
            </a:p>
          </p:txBody>
        </p:sp>
        <p:sp>
          <p:nvSpPr>
            <p:cNvPr id="48" name="Rectangle 47"/>
            <p:cNvSpPr/>
            <p:nvPr/>
          </p:nvSpPr>
          <p:spPr>
            <a:xfrm>
              <a:off x="914400" y="1623310"/>
              <a:ext cx="2100575" cy="253916"/>
            </a:xfrm>
            <a:prstGeom prst="rect">
              <a:avLst/>
            </a:prstGeom>
          </p:spPr>
          <p:txBody>
            <a:bodyPr wrap="none">
              <a:spAutoFit/>
            </a:bodyPr>
            <a:lstStyle/>
            <a:p>
              <a:r>
                <a:rPr lang="sr-Cyrl-RS" sz="1600" b="1" dirty="0">
                  <a:solidFill>
                    <a:schemeClr val="accent4"/>
                  </a:solidFill>
                </a:rPr>
                <a:t>Надлежност уговорног органа</a:t>
              </a:r>
              <a:endParaRPr lang="en-US" sz="1600" b="1" dirty="0">
                <a:solidFill>
                  <a:schemeClr val="accent4"/>
                </a:solidFill>
              </a:endParaRPr>
            </a:p>
          </p:txBody>
        </p:sp>
      </p:grpSp>
      <p:sp>
        <p:nvSpPr>
          <p:cNvPr id="33" name="TextBox 32">
            <a:extLst>
              <a:ext uri="{FF2B5EF4-FFF2-40B4-BE49-F238E27FC236}">
                <a16:creationId xmlns:a16="http://schemas.microsoft.com/office/drawing/2014/main" id="{09100B0E-69BE-4F67-84AD-7A392EF77CAE}"/>
              </a:ext>
            </a:extLst>
          </p:cNvPr>
          <p:cNvSpPr txBox="1"/>
          <p:nvPr/>
        </p:nvSpPr>
        <p:spPr>
          <a:xfrm>
            <a:off x="208914" y="2258100"/>
            <a:ext cx="6106884" cy="3139321"/>
          </a:xfrm>
          <a:prstGeom prst="rect">
            <a:avLst/>
          </a:prstGeom>
          <a:noFill/>
        </p:spPr>
        <p:txBody>
          <a:bodyPr wrap="square">
            <a:spAutoFit/>
          </a:bodyPr>
          <a:lstStyle/>
          <a:p>
            <a:pPr algn="l"/>
            <a:r>
              <a:rPr lang="ru-RU" b="1" i="0" dirty="0">
                <a:solidFill>
                  <a:srgbClr val="000000"/>
                </a:solidFill>
                <a:effectLst/>
                <a:latin typeface="Arial" panose="020B0604020202020204" pitchFamily="34" charset="0"/>
              </a:rPr>
              <a:t>Почетак примјене</a:t>
            </a:r>
          </a:p>
          <a:p>
            <a:pPr algn="l"/>
            <a:endParaRPr lang="ru-RU" dirty="0">
              <a:solidFill>
                <a:srgbClr val="000000"/>
              </a:solidFill>
              <a:latin typeface="Arial" panose="020B0604020202020204" pitchFamily="34" charset="0"/>
            </a:endParaRPr>
          </a:p>
          <a:p>
            <a:pPr algn="just"/>
            <a:r>
              <a:rPr lang="ru-RU" b="0" i="0" dirty="0">
                <a:solidFill>
                  <a:srgbClr val="000000"/>
                </a:solidFill>
                <a:effectLst/>
                <a:latin typeface="Arial" panose="020B0604020202020204" pitchFamily="34" charset="0"/>
              </a:rPr>
              <a:t>Поступци јавних набавки, започети прије ступања на снагу овог закона, </a:t>
            </a:r>
            <a:r>
              <a:rPr lang="ru-RU" b="1" i="0" u="sng" dirty="0">
                <a:solidFill>
                  <a:srgbClr val="000000"/>
                </a:solidFill>
                <a:effectLst/>
                <a:latin typeface="Arial" panose="020B0604020202020204" pitchFamily="34" charset="0"/>
              </a:rPr>
              <a:t>у којима је већ изјављена жалба</a:t>
            </a:r>
            <a:r>
              <a:rPr lang="ru-RU" b="0" i="0" dirty="0">
                <a:solidFill>
                  <a:srgbClr val="000000"/>
                </a:solidFill>
                <a:effectLst/>
                <a:latin typeface="Arial" panose="020B0604020202020204" pitchFamily="34" charset="0"/>
              </a:rPr>
              <a:t>, наставиће се и окончати уз примјену одредаба Закона о јавним набавкама ("Службени гласник БиХ", бр. 39/14 и 59/22).</a:t>
            </a:r>
          </a:p>
          <a:p>
            <a:pPr algn="just"/>
            <a:r>
              <a:rPr lang="ru-RU" b="0" i="0" dirty="0">
                <a:solidFill>
                  <a:srgbClr val="000000"/>
                </a:solidFill>
                <a:effectLst/>
                <a:latin typeface="Arial" panose="020B0604020202020204" pitchFamily="34" charset="0"/>
              </a:rPr>
              <a:t>Поступци јавних набавки, започети прије ступања на снагу овог закона, </a:t>
            </a:r>
            <a:r>
              <a:rPr lang="ru-RU" b="1" i="0" u="sng" dirty="0">
                <a:solidFill>
                  <a:srgbClr val="000000"/>
                </a:solidFill>
                <a:effectLst/>
                <a:latin typeface="Arial" panose="020B0604020202020204" pitchFamily="34" charset="0"/>
              </a:rPr>
              <a:t>у којима није изјављена жалба</a:t>
            </a:r>
            <a:r>
              <a:rPr lang="ru-RU" b="0" i="0" dirty="0">
                <a:solidFill>
                  <a:srgbClr val="000000"/>
                </a:solidFill>
                <a:effectLst/>
                <a:latin typeface="Arial" panose="020B0604020202020204" pitchFamily="34" charset="0"/>
              </a:rPr>
              <a:t>, наставиће се и окончати и уз примјену одредаба чл. 1, 2, 3, 4, 5. и 6. овог закона.</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solidFill>
                  <a:srgbClr val="002060"/>
                </a:solidFill>
              </a:rPr>
              <a:t>ОВЛАШТЕЊА КРЖ-а</a:t>
            </a:r>
            <a:endParaRPr lang="sr-Latn-BA" sz="3200" dirty="0">
              <a:solidFill>
                <a:srgbClr val="002060"/>
              </a:solidFill>
            </a:endParaRPr>
          </a:p>
        </p:txBody>
      </p:sp>
      <p:sp>
        <p:nvSpPr>
          <p:cNvPr id="4" name="TextBox 3"/>
          <p:cNvSpPr txBox="1"/>
          <p:nvPr/>
        </p:nvSpPr>
        <p:spPr>
          <a:xfrm>
            <a:off x="457200" y="2079523"/>
            <a:ext cx="5604387" cy="923330"/>
          </a:xfrm>
          <a:prstGeom prst="rect">
            <a:avLst/>
          </a:prstGeom>
          <a:noFill/>
        </p:spPr>
        <p:txBody>
          <a:bodyPr wrap="square" rtlCol="0">
            <a:spAutoFit/>
          </a:bodyPr>
          <a:lstStyle/>
          <a:p>
            <a:pPr algn="just"/>
            <a:r>
              <a:rPr lang="ru-RU" dirty="0">
                <a:solidFill>
                  <a:srgbClr val="002060"/>
                </a:solidFill>
              </a:rPr>
              <a:t>КРЖ у поступку правне заштите поступа у границама захтјева из жалбе, а по службеној дужности у односу на  апсолутно битне повреде закона</a:t>
            </a:r>
          </a:p>
        </p:txBody>
      </p:sp>
      <p:sp>
        <p:nvSpPr>
          <p:cNvPr id="5" name="TextBox 4"/>
          <p:cNvSpPr txBox="1"/>
          <p:nvPr/>
        </p:nvSpPr>
        <p:spPr>
          <a:xfrm>
            <a:off x="457200" y="3977476"/>
            <a:ext cx="5604387" cy="923330"/>
          </a:xfrm>
          <a:prstGeom prst="rect">
            <a:avLst/>
          </a:prstGeom>
          <a:noFill/>
        </p:spPr>
        <p:txBody>
          <a:bodyPr wrap="square" rtlCol="0">
            <a:spAutoFit/>
          </a:bodyPr>
          <a:lstStyle/>
          <a:p>
            <a:pPr algn="just"/>
            <a:r>
              <a:rPr lang="ru-RU" dirty="0">
                <a:solidFill>
                  <a:srgbClr val="002060"/>
                </a:solidFill>
              </a:rPr>
              <a:t>КРЖ није дужан да контролише чињенично и правно стање које је било предмет претходне жалбе у истом поступку јавне набавке.</a:t>
            </a:r>
          </a:p>
        </p:txBody>
      </p:sp>
      <p:sp>
        <p:nvSpPr>
          <p:cNvPr id="6" name="TextBox 5"/>
          <p:cNvSpPr txBox="1"/>
          <p:nvPr/>
        </p:nvSpPr>
        <p:spPr>
          <a:xfrm>
            <a:off x="6726903" y="1699929"/>
            <a:ext cx="5088193" cy="4524315"/>
          </a:xfrm>
          <a:prstGeom prst="rect">
            <a:avLst/>
          </a:prstGeom>
          <a:noFill/>
        </p:spPr>
        <p:txBody>
          <a:bodyPr wrap="square" rtlCol="0">
            <a:spAutoFit/>
          </a:bodyPr>
          <a:lstStyle/>
          <a:p>
            <a:r>
              <a:rPr lang="ru-RU" sz="1600" b="1" dirty="0">
                <a:solidFill>
                  <a:srgbClr val="002060"/>
                </a:solidFill>
              </a:rPr>
              <a:t>АПСОЛУТНО БИТНЕ ПОВРЕДЕ ЗАКОНА</a:t>
            </a:r>
          </a:p>
          <a:p>
            <a:pPr marL="342900" indent="-342900" algn="just">
              <a:buFont typeface="+mj-lt"/>
              <a:buAutoNum type="alphaLcParenR"/>
            </a:pPr>
            <a:r>
              <a:rPr lang="ru-RU" sz="1600" b="1" u="sng" dirty="0">
                <a:solidFill>
                  <a:srgbClr val="002060"/>
                </a:solidFill>
              </a:rPr>
              <a:t>неусклађеност тендерске документације </a:t>
            </a:r>
            <a:r>
              <a:rPr lang="ru-RU" sz="1600" dirty="0">
                <a:solidFill>
                  <a:srgbClr val="002060"/>
                </a:solidFill>
              </a:rPr>
              <a:t>с овим законом или подзаконским актима, која је услијед недоречености, противрјечности или нејасности довела до немогућности утврђивања основаности жалбених навода или која је усљед битних пропуста довела до нарушавања основних принципа овог закона, односно незаконите додјеле уговора;</a:t>
            </a:r>
          </a:p>
          <a:p>
            <a:pPr marL="342900" indent="-342900" algn="just">
              <a:buFont typeface="+mj-lt"/>
              <a:buAutoNum type="alphaLcParenR"/>
            </a:pPr>
            <a:r>
              <a:rPr lang="ru-RU" sz="1600" u="sng" dirty="0">
                <a:solidFill>
                  <a:srgbClr val="002060"/>
                </a:solidFill>
              </a:rPr>
              <a:t>повреде поступка приликом </a:t>
            </a:r>
            <a:r>
              <a:rPr lang="ru-RU" sz="1600" b="1" u="sng" dirty="0">
                <a:solidFill>
                  <a:srgbClr val="002060"/>
                </a:solidFill>
              </a:rPr>
              <a:t>отварања понуда</a:t>
            </a:r>
            <a:r>
              <a:rPr lang="ru-RU" sz="1600" dirty="0">
                <a:solidFill>
                  <a:srgbClr val="002060"/>
                </a:solidFill>
              </a:rPr>
              <a:t>, захтјева за учешће;</a:t>
            </a:r>
          </a:p>
          <a:p>
            <a:pPr marL="342900" indent="-342900" algn="just">
              <a:buFont typeface="+mj-lt"/>
              <a:buAutoNum type="alphaLcParenR"/>
            </a:pPr>
            <a:r>
              <a:rPr lang="ru-RU" sz="1600" b="1" u="sng" dirty="0">
                <a:solidFill>
                  <a:srgbClr val="002060"/>
                </a:solidFill>
              </a:rPr>
              <a:t>рок</a:t>
            </a:r>
            <a:r>
              <a:rPr lang="ru-RU" sz="1600" dirty="0">
                <a:solidFill>
                  <a:srgbClr val="002060"/>
                </a:solidFill>
              </a:rPr>
              <a:t> </a:t>
            </a:r>
            <a:r>
              <a:rPr lang="ru-RU" sz="1600" u="sng" dirty="0">
                <a:solidFill>
                  <a:srgbClr val="002060"/>
                </a:solidFill>
              </a:rPr>
              <a:t>за достављање понуда или захтјева за учешће </a:t>
            </a:r>
            <a:r>
              <a:rPr lang="ru-RU" sz="1600" b="1" dirty="0">
                <a:solidFill>
                  <a:srgbClr val="002060"/>
                </a:solidFill>
              </a:rPr>
              <a:t>није продужен</a:t>
            </a:r>
            <a:r>
              <a:rPr lang="ru-RU" sz="1600" dirty="0">
                <a:solidFill>
                  <a:srgbClr val="002060"/>
                </a:solidFill>
              </a:rPr>
              <a:t>, а постојала је обавеза у складу одредбама овога закона;</a:t>
            </a:r>
          </a:p>
          <a:p>
            <a:pPr marL="342900" indent="-342900" algn="just">
              <a:buFont typeface="+mj-lt"/>
              <a:buAutoNum type="alphaLcParenR"/>
            </a:pPr>
            <a:r>
              <a:rPr lang="ru-RU" sz="1600" dirty="0">
                <a:solidFill>
                  <a:srgbClr val="002060"/>
                </a:solidFill>
              </a:rPr>
              <a:t>након истека рока за доставлање понуда у поступцима у којима није дозвољено преговарање </a:t>
            </a:r>
            <a:r>
              <a:rPr lang="ru-RU" sz="1600" b="1" dirty="0">
                <a:solidFill>
                  <a:srgbClr val="002060"/>
                </a:solidFill>
              </a:rPr>
              <a:t>уговорни орган је водио преговоре </a:t>
            </a:r>
            <a:r>
              <a:rPr lang="ru-RU" sz="1600" dirty="0">
                <a:solidFill>
                  <a:srgbClr val="002060"/>
                </a:solidFill>
              </a:rPr>
              <a:t>или је </a:t>
            </a:r>
            <a:r>
              <a:rPr lang="ru-RU" sz="1600" b="1" dirty="0">
                <a:solidFill>
                  <a:srgbClr val="002060"/>
                </a:solidFill>
              </a:rPr>
              <a:t>понуђач измијенио своју понуду супротно одредбама овога закона.</a:t>
            </a:r>
          </a:p>
        </p:txBody>
      </p:sp>
      <p:sp>
        <p:nvSpPr>
          <p:cNvPr id="7" name="TextBox 6"/>
          <p:cNvSpPr txBox="1"/>
          <p:nvPr/>
        </p:nvSpPr>
        <p:spPr>
          <a:xfrm>
            <a:off x="457200" y="5383161"/>
            <a:ext cx="5604387" cy="923330"/>
          </a:xfrm>
          <a:prstGeom prst="rect">
            <a:avLst/>
          </a:prstGeom>
          <a:noFill/>
        </p:spPr>
        <p:txBody>
          <a:bodyPr wrap="square" rtlCol="0">
            <a:spAutoFit/>
          </a:bodyPr>
          <a:lstStyle/>
          <a:p>
            <a:pPr algn="just"/>
            <a:r>
              <a:rPr lang="ru-RU" dirty="0">
                <a:solidFill>
                  <a:srgbClr val="002060"/>
                </a:solidFill>
              </a:rPr>
              <a:t>На поступак пред КРЖ-ом који није уређен одредбама овог закона, примијениће се одредбе Закона о управном поступку. </a:t>
            </a:r>
          </a:p>
        </p:txBody>
      </p:sp>
    </p:spTree>
    <p:extLst>
      <p:ext uri="{BB962C8B-B14F-4D97-AF65-F5344CB8AC3E}">
        <p14:creationId xmlns:p14="http://schemas.microsoft.com/office/powerpoint/2010/main" val="2191503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solidFill>
                  <a:srgbClr val="002060"/>
                </a:solidFill>
              </a:rPr>
              <a:t>ОДЛУКЕ КРЖ-А ПО ЖАЛБИ</a:t>
            </a:r>
            <a:endParaRPr lang="en-US" sz="3200" dirty="0">
              <a:solidFill>
                <a:srgbClr val="002060"/>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defTabSz="1219170"/>
            <a:r>
              <a:rPr lang="en-US" sz="3733" b="1" dirty="0">
                <a:solidFill>
                  <a:srgbClr val="5F3F85"/>
                </a:solidFill>
                <a:latin typeface="FontAwesome" pitchFamily="2" charset="0"/>
              </a:rPr>
              <a:t>01</a:t>
            </a:r>
          </a:p>
        </p:txBody>
      </p:sp>
      <p:grpSp>
        <p:nvGrpSpPr>
          <p:cNvPr id="7" name="Group 32"/>
          <p:cNvGrpSpPr/>
          <p:nvPr/>
        </p:nvGrpSpPr>
        <p:grpSpPr>
          <a:xfrm>
            <a:off x="2101911" y="2333305"/>
            <a:ext cx="3533230" cy="476824"/>
            <a:chOff x="5638262" y="1447368"/>
            <a:chExt cx="2649923" cy="357618"/>
          </a:xfrm>
        </p:grpSpPr>
        <p:sp>
          <p:nvSpPr>
            <p:cNvPr id="8" name="TextBox 7"/>
            <p:cNvSpPr txBox="1"/>
            <p:nvPr/>
          </p:nvSpPr>
          <p:spPr>
            <a:xfrm>
              <a:off x="5638263" y="1447368"/>
              <a:ext cx="2109954" cy="215492"/>
            </a:xfrm>
            <a:prstGeom prst="rect">
              <a:avLst/>
            </a:prstGeom>
            <a:noFill/>
          </p:spPr>
          <p:txBody>
            <a:bodyPr wrap="none" lIns="0" tIns="0" rIns="0" bIns="0" rtlCol="0" anchor="ctr">
              <a:spAutoFit/>
            </a:bodyPr>
            <a:lstStyle/>
            <a:p>
              <a:pPr defTabSz="1219170"/>
              <a:r>
                <a:rPr lang="sr-Cyrl-RS" sz="1867" b="1" dirty="0">
                  <a:solidFill>
                    <a:srgbClr val="5F3F85"/>
                  </a:solidFill>
                  <a:latin typeface="Roboto Condensed"/>
                </a:rPr>
                <a:t>ОБУСТАВЉАЊЕ ПОСТУПКА</a:t>
              </a:r>
              <a:endParaRPr lang="en-US" sz="1867" b="1" dirty="0">
                <a:solidFill>
                  <a:srgbClr val="5F3F85"/>
                </a:solidFill>
                <a:latin typeface="Roboto Condensed"/>
              </a:endParaRPr>
            </a:p>
          </p:txBody>
        </p:sp>
        <p:sp>
          <p:nvSpPr>
            <p:cNvPr id="9" name="TextBox 8"/>
            <p:cNvSpPr txBox="1"/>
            <p:nvPr/>
          </p:nvSpPr>
          <p:spPr>
            <a:xfrm>
              <a:off x="5638262" y="1651145"/>
              <a:ext cx="2649923" cy="153841"/>
            </a:xfrm>
            <a:prstGeom prst="rect">
              <a:avLst/>
            </a:prstGeom>
            <a:noFill/>
          </p:spPr>
          <p:txBody>
            <a:bodyPr wrap="square" lIns="0" tIns="0" rIns="0" bIns="0" rtlCol="0" anchor="t">
              <a:spAutoFit/>
            </a:bodyPr>
            <a:lstStyle/>
            <a:p>
              <a:pPr defTabSz="1219170">
                <a:spcBef>
                  <a:spcPct val="20000"/>
                </a:spcBef>
                <a:defRPr/>
              </a:pPr>
              <a:r>
                <a:rPr lang="sr-Cyrl-RS" sz="1333" dirty="0">
                  <a:solidFill>
                    <a:srgbClr val="002060"/>
                  </a:solidFill>
                </a:rPr>
                <a:t>Због одустанка од жалбе</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219170"/>
            <a:r>
              <a:rPr lang="en-US" sz="3733" b="1" dirty="0">
                <a:solidFill>
                  <a:srgbClr val="7E3875"/>
                </a:solidFill>
                <a:latin typeface="FontAwesome" pitchFamily="2" charset="0"/>
              </a:rPr>
              <a:t>02</a:t>
            </a:r>
          </a:p>
        </p:txBody>
      </p:sp>
      <p:grpSp>
        <p:nvGrpSpPr>
          <p:cNvPr id="26" name="Group 47"/>
          <p:cNvGrpSpPr/>
          <p:nvPr/>
        </p:nvGrpSpPr>
        <p:grpSpPr>
          <a:xfrm>
            <a:off x="6556856" y="2328393"/>
            <a:ext cx="3495547" cy="1102011"/>
            <a:chOff x="885153" y="1438565"/>
            <a:chExt cx="2621660" cy="826508"/>
          </a:xfrm>
        </p:grpSpPr>
        <p:sp>
          <p:nvSpPr>
            <p:cNvPr id="27" name="TextBox 26"/>
            <p:cNvSpPr txBox="1"/>
            <p:nvPr/>
          </p:nvSpPr>
          <p:spPr>
            <a:xfrm>
              <a:off x="1783985" y="1438565"/>
              <a:ext cx="1722828" cy="215492"/>
            </a:xfrm>
            <a:prstGeom prst="rect">
              <a:avLst/>
            </a:prstGeom>
            <a:noFill/>
          </p:spPr>
          <p:txBody>
            <a:bodyPr wrap="none" lIns="0" tIns="0" rIns="0" bIns="0" rtlCol="0" anchor="ctr">
              <a:spAutoFit/>
            </a:bodyPr>
            <a:lstStyle/>
            <a:p>
              <a:pPr algn="r" defTabSz="1219170"/>
              <a:r>
                <a:rPr lang="sr-Cyrl-RS" sz="1867" b="1" dirty="0">
                  <a:solidFill>
                    <a:srgbClr val="7E3875"/>
                  </a:solidFill>
                  <a:latin typeface="Roboto Condensed"/>
                </a:rPr>
                <a:t>ОДБАЦИВАЊЕ ЖАЛБЕ</a:t>
              </a:r>
              <a:endParaRPr lang="en-US" sz="1867" b="1" dirty="0">
                <a:solidFill>
                  <a:srgbClr val="7E3875"/>
                </a:solidFill>
                <a:latin typeface="Roboto Condensed"/>
              </a:endParaRPr>
            </a:p>
          </p:txBody>
        </p:sp>
        <p:sp>
          <p:nvSpPr>
            <p:cNvPr id="28" name="TextBox 27"/>
            <p:cNvSpPr txBox="1"/>
            <p:nvPr/>
          </p:nvSpPr>
          <p:spPr>
            <a:xfrm>
              <a:off x="885153" y="1649712"/>
              <a:ext cx="2621652" cy="615361"/>
            </a:xfrm>
            <a:prstGeom prst="rect">
              <a:avLst/>
            </a:prstGeom>
            <a:noFill/>
          </p:spPr>
          <p:txBody>
            <a:bodyPr wrap="square" lIns="0" tIns="0" rIns="0" bIns="0" rtlCol="0" anchor="t">
              <a:spAutoFit/>
            </a:bodyPr>
            <a:lstStyle/>
            <a:p>
              <a:pPr algn="just" defTabSz="1219170">
                <a:spcBef>
                  <a:spcPct val="20000"/>
                </a:spcBef>
                <a:defRPr/>
              </a:pPr>
              <a:r>
                <a:rPr lang="ru-RU" sz="1333" dirty="0">
                  <a:solidFill>
                    <a:srgbClr val="002060"/>
                  </a:solidFill>
                </a:rPr>
                <a:t>због ненадлежности, недопуштености, неуредности, неблаговремености и због тога што је изјављена од лица које нема активну легитимацију</a:t>
              </a:r>
            </a:p>
          </p:txBody>
        </p:sp>
      </p:grpSp>
      <p:sp>
        <p:nvSpPr>
          <p:cNvPr id="35" name="Isosceles Triangle 34"/>
          <p:cNvSpPr/>
          <p:nvPr/>
        </p:nvSpPr>
        <p:spPr bwMode="auto">
          <a:xfrm rot="16200000">
            <a:off x="5716524" y="2624549"/>
            <a:ext cx="281432" cy="304800"/>
          </a:xfrm>
          <a:prstGeom prst="triangle">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36" name="Isosceles Triangle 35"/>
          <p:cNvSpPr/>
          <p:nvPr/>
        </p:nvSpPr>
        <p:spPr bwMode="auto">
          <a:xfrm rot="5400000" flipH="1">
            <a:off x="6194044" y="2624549"/>
            <a:ext cx="281432" cy="304800"/>
          </a:xfrm>
          <a:prstGeom prst="triangle">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defTabSz="1219170"/>
            <a:r>
              <a:rPr lang="en-US" sz="3733" b="1">
                <a:solidFill>
                  <a:srgbClr val="664CA3"/>
                </a:solidFill>
                <a:latin typeface="FontAwesome" pitchFamily="2" charset="0"/>
              </a:rPr>
              <a:t>03</a:t>
            </a:r>
            <a:endParaRPr lang="en-US" sz="3733" b="1" dirty="0">
              <a:solidFill>
                <a:srgbClr val="664CA3"/>
              </a:solidFill>
              <a:latin typeface="FontAwesome" pitchFamily="2" charset="0"/>
            </a:endParaRPr>
          </a:p>
        </p:txBody>
      </p:sp>
      <p:grpSp>
        <p:nvGrpSpPr>
          <p:cNvPr id="39" name="Group 32"/>
          <p:cNvGrpSpPr/>
          <p:nvPr/>
        </p:nvGrpSpPr>
        <p:grpSpPr>
          <a:xfrm>
            <a:off x="2101914" y="3612200"/>
            <a:ext cx="3533231" cy="476824"/>
            <a:chOff x="5638262" y="1447368"/>
            <a:chExt cx="2649923" cy="357618"/>
          </a:xfrm>
        </p:grpSpPr>
        <p:sp>
          <p:nvSpPr>
            <p:cNvPr id="40" name="TextBox 39"/>
            <p:cNvSpPr txBox="1"/>
            <p:nvPr/>
          </p:nvSpPr>
          <p:spPr>
            <a:xfrm>
              <a:off x="5638263" y="1447368"/>
              <a:ext cx="1482377" cy="215492"/>
            </a:xfrm>
            <a:prstGeom prst="rect">
              <a:avLst/>
            </a:prstGeom>
            <a:noFill/>
          </p:spPr>
          <p:txBody>
            <a:bodyPr wrap="none" lIns="0" tIns="0" rIns="0" bIns="0" rtlCol="0" anchor="ctr">
              <a:spAutoFit/>
            </a:bodyPr>
            <a:lstStyle/>
            <a:p>
              <a:pPr defTabSz="1219170"/>
              <a:r>
                <a:rPr lang="sr-Cyrl-RS" sz="1867" b="1" dirty="0">
                  <a:solidFill>
                    <a:srgbClr val="664CA3"/>
                  </a:solidFill>
                  <a:latin typeface="Roboto Condensed"/>
                </a:rPr>
                <a:t>ОДБИЈАЊЕ ЖАЛБЕ</a:t>
              </a:r>
              <a:endParaRPr lang="en-US" sz="1867" b="1" dirty="0">
                <a:solidFill>
                  <a:srgbClr val="664CA3"/>
                </a:solidFill>
                <a:latin typeface="Roboto Condensed"/>
              </a:endParaRPr>
            </a:p>
          </p:txBody>
        </p:sp>
        <p:sp>
          <p:nvSpPr>
            <p:cNvPr id="41" name="TextBox 40"/>
            <p:cNvSpPr txBox="1"/>
            <p:nvPr/>
          </p:nvSpPr>
          <p:spPr>
            <a:xfrm>
              <a:off x="5638262" y="1651145"/>
              <a:ext cx="2649923" cy="153841"/>
            </a:xfrm>
            <a:prstGeom prst="rect">
              <a:avLst/>
            </a:prstGeom>
            <a:noFill/>
          </p:spPr>
          <p:txBody>
            <a:bodyPr wrap="square" lIns="0" tIns="0" rIns="0" bIns="0" rtlCol="0" anchor="t">
              <a:spAutoFit/>
            </a:bodyPr>
            <a:lstStyle/>
            <a:p>
              <a:pPr defTabSz="1219170">
                <a:spcBef>
                  <a:spcPct val="20000"/>
                </a:spcBef>
                <a:defRPr/>
              </a:pPr>
              <a:r>
                <a:rPr lang="sr-Cyrl-RS" sz="1333" dirty="0">
                  <a:solidFill>
                    <a:srgbClr val="002060"/>
                  </a:solidFill>
                </a:rPr>
                <a:t>Због неоснованости</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219170"/>
            <a:r>
              <a:rPr lang="en-US" sz="3733" b="1" dirty="0">
                <a:solidFill>
                  <a:srgbClr val="A84B9C"/>
                </a:solidFill>
                <a:latin typeface="FontAwesome" pitchFamily="2" charset="0"/>
              </a:rPr>
              <a:t>04</a:t>
            </a:r>
          </a:p>
        </p:txBody>
      </p:sp>
      <p:grpSp>
        <p:nvGrpSpPr>
          <p:cNvPr id="43" name="Group 47"/>
          <p:cNvGrpSpPr/>
          <p:nvPr/>
        </p:nvGrpSpPr>
        <p:grpSpPr>
          <a:xfrm>
            <a:off x="6556856" y="3607288"/>
            <a:ext cx="3495547" cy="691771"/>
            <a:chOff x="885153" y="1438565"/>
            <a:chExt cx="2621660" cy="518828"/>
          </a:xfrm>
        </p:grpSpPr>
        <p:sp>
          <p:nvSpPr>
            <p:cNvPr id="44" name="TextBox 43"/>
            <p:cNvSpPr txBox="1"/>
            <p:nvPr/>
          </p:nvSpPr>
          <p:spPr>
            <a:xfrm>
              <a:off x="2256471" y="1438565"/>
              <a:ext cx="1250342" cy="215492"/>
            </a:xfrm>
            <a:prstGeom prst="rect">
              <a:avLst/>
            </a:prstGeom>
            <a:noFill/>
          </p:spPr>
          <p:txBody>
            <a:bodyPr wrap="none" lIns="0" tIns="0" rIns="0" bIns="0" rtlCol="0" anchor="ctr">
              <a:spAutoFit/>
            </a:bodyPr>
            <a:lstStyle/>
            <a:p>
              <a:pPr algn="r" defTabSz="1219170"/>
              <a:r>
                <a:rPr lang="sr-Cyrl-RS" sz="1867" b="1" dirty="0">
                  <a:solidFill>
                    <a:srgbClr val="A84B9C"/>
                  </a:solidFill>
                  <a:latin typeface="Roboto Condensed"/>
                </a:rPr>
                <a:t>ПОНИШТАВАЊЕ</a:t>
              </a:r>
              <a:endParaRPr lang="en-US" sz="1867" b="1" dirty="0">
                <a:solidFill>
                  <a:srgbClr val="A84B9C"/>
                </a:solidFill>
                <a:latin typeface="Roboto Condensed"/>
              </a:endParaRPr>
            </a:p>
          </p:txBody>
        </p:sp>
        <p:sp>
          <p:nvSpPr>
            <p:cNvPr id="45" name="TextBox 44"/>
            <p:cNvSpPr txBox="1"/>
            <p:nvPr/>
          </p:nvSpPr>
          <p:spPr>
            <a:xfrm>
              <a:off x="885153" y="1649712"/>
              <a:ext cx="2621652" cy="307681"/>
            </a:xfrm>
            <a:prstGeom prst="rect">
              <a:avLst/>
            </a:prstGeom>
            <a:noFill/>
          </p:spPr>
          <p:txBody>
            <a:bodyPr wrap="square" lIns="0" tIns="0" rIns="0" bIns="0" rtlCol="0" anchor="t">
              <a:spAutoFit/>
            </a:bodyPr>
            <a:lstStyle/>
            <a:p>
              <a:pPr algn="just" defTabSz="1219170">
                <a:spcBef>
                  <a:spcPct val="20000"/>
                </a:spcBef>
                <a:defRPr/>
              </a:pPr>
              <a:r>
                <a:rPr lang="ru-RU" sz="1333" dirty="0">
                  <a:solidFill>
                    <a:srgbClr val="002060"/>
                  </a:solidFill>
                </a:rPr>
                <a:t>одлуке, поступка или радње у дијелу у којем је повријеђен закон или подзаконски акти</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defTabSz="1219170"/>
            <a:r>
              <a:rPr lang="en-US" sz="3733" b="1" dirty="0">
                <a:solidFill>
                  <a:srgbClr val="8B7AC0"/>
                </a:solidFill>
                <a:latin typeface="FontAwesome" pitchFamily="2" charset="0"/>
              </a:rPr>
              <a:t>05</a:t>
            </a:r>
          </a:p>
        </p:txBody>
      </p:sp>
      <p:grpSp>
        <p:nvGrpSpPr>
          <p:cNvPr id="49" name="Group 32"/>
          <p:cNvGrpSpPr/>
          <p:nvPr/>
        </p:nvGrpSpPr>
        <p:grpSpPr>
          <a:xfrm>
            <a:off x="2085245" y="4739623"/>
            <a:ext cx="3533230" cy="836397"/>
            <a:chOff x="5625763" y="1333766"/>
            <a:chExt cx="2649923" cy="627298"/>
          </a:xfrm>
        </p:grpSpPr>
        <p:sp>
          <p:nvSpPr>
            <p:cNvPr id="50" name="TextBox 49"/>
            <p:cNvSpPr txBox="1"/>
            <p:nvPr/>
          </p:nvSpPr>
          <p:spPr>
            <a:xfrm>
              <a:off x="5638263" y="1333766"/>
              <a:ext cx="2463358" cy="430983"/>
            </a:xfrm>
            <a:prstGeom prst="rect">
              <a:avLst/>
            </a:prstGeom>
            <a:noFill/>
          </p:spPr>
          <p:txBody>
            <a:bodyPr wrap="square" lIns="0" tIns="0" rIns="0" bIns="0" rtlCol="0" anchor="ctr">
              <a:spAutoFit/>
            </a:bodyPr>
            <a:lstStyle/>
            <a:p>
              <a:pPr defTabSz="1219170"/>
              <a:r>
                <a:rPr lang="sr-Cyrl-RS" sz="1867" b="1" dirty="0">
                  <a:solidFill>
                    <a:srgbClr val="8B7AC0"/>
                  </a:solidFill>
                  <a:latin typeface="Roboto Condensed"/>
                </a:rPr>
                <a:t>ОДЛУЧИВАЊЕ О НАСТАВКУ ПОСТУПКА</a:t>
              </a:r>
              <a:endParaRPr lang="en-US" sz="1867" b="1" dirty="0">
                <a:solidFill>
                  <a:srgbClr val="8B7AC0"/>
                </a:solidFill>
                <a:latin typeface="Roboto Condensed"/>
              </a:endParaRPr>
            </a:p>
          </p:txBody>
        </p:sp>
        <p:sp>
          <p:nvSpPr>
            <p:cNvPr id="51" name="TextBox 50"/>
            <p:cNvSpPr txBox="1"/>
            <p:nvPr/>
          </p:nvSpPr>
          <p:spPr>
            <a:xfrm>
              <a:off x="5625763" y="1807223"/>
              <a:ext cx="2649923" cy="153841"/>
            </a:xfrm>
            <a:prstGeom prst="rect">
              <a:avLst/>
            </a:prstGeom>
            <a:noFill/>
          </p:spPr>
          <p:txBody>
            <a:bodyPr wrap="square" lIns="0" tIns="0" rIns="0" bIns="0" rtlCol="0" anchor="t">
              <a:spAutoFit/>
            </a:bodyPr>
            <a:lstStyle/>
            <a:p>
              <a:pPr defTabSz="1219170">
                <a:spcBef>
                  <a:spcPct val="20000"/>
                </a:spcBef>
                <a:defRPr/>
              </a:pPr>
              <a:r>
                <a:rPr lang="sr-Cyrl-RS" sz="1333" dirty="0">
                  <a:solidFill>
                    <a:srgbClr val="002060"/>
                  </a:solidFill>
                </a:rPr>
                <a:t>По захтјеву уговорног органа</a:t>
              </a:r>
              <a:endParaRPr lang="en-US" sz="1333" dirty="0">
                <a:solidFill>
                  <a:srgbClr val="002060"/>
                </a:solidFill>
                <a:latin typeface="Roboto Condensed"/>
              </a:endParaRP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219170"/>
            <a:r>
              <a:rPr lang="en-US" sz="3733" b="1" dirty="0">
                <a:solidFill>
                  <a:srgbClr val="4C387A"/>
                </a:solidFill>
                <a:latin typeface="FontAwesome" pitchFamily="2" charset="0"/>
              </a:rPr>
              <a:t>06</a:t>
            </a:r>
          </a:p>
        </p:txBody>
      </p:sp>
      <p:grpSp>
        <p:nvGrpSpPr>
          <p:cNvPr id="53" name="Group 47"/>
          <p:cNvGrpSpPr/>
          <p:nvPr/>
        </p:nvGrpSpPr>
        <p:grpSpPr>
          <a:xfrm>
            <a:off x="6556856" y="4886181"/>
            <a:ext cx="3495547" cy="896891"/>
            <a:chOff x="885153" y="1438565"/>
            <a:chExt cx="2621660" cy="672668"/>
          </a:xfrm>
        </p:grpSpPr>
        <p:sp>
          <p:nvSpPr>
            <p:cNvPr id="54" name="TextBox 53"/>
            <p:cNvSpPr txBox="1"/>
            <p:nvPr/>
          </p:nvSpPr>
          <p:spPr>
            <a:xfrm>
              <a:off x="1502659" y="1438565"/>
              <a:ext cx="2004154" cy="215492"/>
            </a:xfrm>
            <a:prstGeom prst="rect">
              <a:avLst/>
            </a:prstGeom>
            <a:noFill/>
          </p:spPr>
          <p:txBody>
            <a:bodyPr wrap="none" lIns="0" tIns="0" rIns="0" bIns="0" rtlCol="0" anchor="ctr">
              <a:spAutoFit/>
            </a:bodyPr>
            <a:lstStyle/>
            <a:p>
              <a:pPr algn="r" defTabSz="1219170"/>
              <a:r>
                <a:rPr lang="sr-Cyrl-RS" sz="1867" b="1" dirty="0">
                  <a:solidFill>
                    <a:srgbClr val="4C387A"/>
                  </a:solidFill>
                  <a:latin typeface="Roboto Condensed"/>
                </a:rPr>
                <a:t>ПОНИШТАВАЊЕ УГОВОРА</a:t>
              </a:r>
              <a:endParaRPr lang="en-US" sz="1867" b="1" dirty="0">
                <a:solidFill>
                  <a:srgbClr val="4C387A"/>
                </a:solidFill>
                <a:latin typeface="Roboto Condensed"/>
              </a:endParaRPr>
            </a:p>
          </p:txBody>
        </p:sp>
        <p:sp>
          <p:nvSpPr>
            <p:cNvPr id="55" name="TextBox 54"/>
            <p:cNvSpPr txBox="1"/>
            <p:nvPr/>
          </p:nvSpPr>
          <p:spPr>
            <a:xfrm>
              <a:off x="885153" y="1649712"/>
              <a:ext cx="2621652" cy="461521"/>
            </a:xfrm>
            <a:prstGeom prst="rect">
              <a:avLst/>
            </a:prstGeom>
            <a:noFill/>
          </p:spPr>
          <p:txBody>
            <a:bodyPr wrap="square" lIns="0" tIns="0" rIns="0" bIns="0" rtlCol="0" anchor="t">
              <a:spAutoFit/>
            </a:bodyPr>
            <a:lstStyle/>
            <a:p>
              <a:pPr algn="just" defTabSz="1219170">
                <a:spcBef>
                  <a:spcPct val="20000"/>
                </a:spcBef>
                <a:defRPr/>
              </a:pPr>
              <a:r>
                <a:rPr lang="ru-RU" sz="1333" dirty="0">
                  <a:solidFill>
                    <a:srgbClr val="002060"/>
                  </a:solidFill>
                </a:rPr>
                <a:t>уговора о јавној набавци или оквирног споразума у околностима из става (2) овог члана.</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Tree>
    <p:extLst>
      <p:ext uri="{BB962C8B-B14F-4D97-AF65-F5344CB8AC3E}">
        <p14:creationId xmlns:p14="http://schemas.microsoft.com/office/powerpoint/2010/main" val="15828847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500"/>
                                        <p:tgtEl>
                                          <p:spTgt spid="1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500"/>
                                        <p:tgtEl>
                                          <p:spTgt spid="35"/>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2" presetClass="entr" presetSubtype="2"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right)">
                                      <p:cBhvr>
                                        <p:cTn id="39" dur="500"/>
                                        <p:tgtEl>
                                          <p:spTgt spid="46"/>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500"/>
                                        <p:tgtEl>
                                          <p:spTgt spid="47"/>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childTnLst>
                          </p:cTn>
                        </p:par>
                        <p:par>
                          <p:cTn id="59" fill="hold">
                            <p:stCondLst>
                              <p:cond delay="1000"/>
                            </p:stCondLst>
                            <p:childTnLst>
                              <p:par>
                                <p:cTn id="60" presetID="22" presetClass="entr" presetSubtype="2"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left)">
                                      <p:cBhvr>
                                        <p:cTn id="81" dur="500"/>
                                        <p:tgtEl>
                                          <p:spTgt spid="57"/>
                                        </p:tgtEl>
                                      </p:cBhvr>
                                    </p:animEffect>
                                  </p:childTnLst>
                                </p:cTn>
                              </p:par>
                            </p:childTnLst>
                          </p:cTn>
                        </p:par>
                        <p:par>
                          <p:cTn id="82" fill="hold">
                            <p:stCondLst>
                              <p:cond delay="500"/>
                            </p:stCondLst>
                            <p:childTnLst>
                              <p:par>
                                <p:cTn id="83" presetID="2" presetClass="entr" presetSubtype="4"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1+#ppt_h/2"/>
                                          </p:val>
                                        </p:tav>
                                        <p:tav tm="100000">
                                          <p:val>
                                            <p:strVal val="#ppt_y"/>
                                          </p:val>
                                        </p:tav>
                                      </p:tavLst>
                                    </p:anim>
                                  </p:childTnLst>
                                </p:cTn>
                              </p:par>
                            </p:childTnLst>
                          </p:cTn>
                        </p:par>
                        <p:par>
                          <p:cTn id="87" fill="hold">
                            <p:stCondLst>
                              <p:cond delay="1000"/>
                            </p:stCondLst>
                            <p:childTnLst>
                              <p:par>
                                <p:cTn id="88" presetID="22" presetClass="entr" presetSubtype="2" fill="hold" nodeType="after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right)">
                                      <p:cBhvr>
                                        <p:cTn id="9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1187451" y="278396"/>
            <a:ext cx="10036072" cy="558843"/>
          </a:xfrm>
        </p:spPr>
        <p:txBody>
          <a:bodyPr/>
          <a:lstStyle/>
          <a:p>
            <a:pPr algn="just"/>
            <a:r>
              <a:rPr lang="sr-Cyrl-RS" sz="3200" dirty="0">
                <a:solidFill>
                  <a:srgbClr val="002060"/>
                </a:solidFill>
              </a:rPr>
              <a:t>ПОНИШТЕЊЕ УГОВОРА/ ОКВИРНОГ СПОРАЗУМА</a:t>
            </a:r>
            <a:endParaRPr lang="en-US" sz="3200" dirty="0">
              <a:solidFill>
                <a:srgbClr val="002060"/>
              </a:solidFill>
            </a:endParaRPr>
          </a:p>
        </p:txBody>
      </p:sp>
      <p:sp>
        <p:nvSpPr>
          <p:cNvPr id="5" name="Rectangle 4"/>
          <p:cNvSpPr/>
          <p:nvPr/>
        </p:nvSpPr>
        <p:spPr bwMode="auto">
          <a:xfrm>
            <a:off x="6549957" y="1895003"/>
            <a:ext cx="5642043" cy="438781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107960" y="1969913"/>
            <a:ext cx="810299" cy="810299"/>
            <a:chOff x="1146153" y="2622552"/>
            <a:chExt cx="1168400" cy="1168400"/>
          </a:xfrm>
        </p:grpSpPr>
        <p:sp>
          <p:nvSpPr>
            <p:cNvPr id="10" name="Oval 9"/>
            <p:cNvSpPr/>
            <p:nvPr/>
          </p:nvSpPr>
          <p:spPr>
            <a:xfrm>
              <a:off x="1146153" y="2622552"/>
              <a:ext cx="1168400" cy="1168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157"/>
            <p:cNvSpPr>
              <a:spLocks noEditPoints="1"/>
            </p:cNvSpPr>
            <p:nvPr/>
          </p:nvSpPr>
          <p:spPr bwMode="auto">
            <a:xfrm>
              <a:off x="1483791" y="2933700"/>
              <a:ext cx="493120" cy="546100"/>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7107960" y="3001519"/>
            <a:ext cx="810299" cy="810299"/>
            <a:chOff x="3040586" y="2622552"/>
            <a:chExt cx="1168400" cy="1168400"/>
          </a:xfrm>
        </p:grpSpPr>
        <p:sp>
          <p:nvSpPr>
            <p:cNvPr id="15" name="Oval 14"/>
            <p:cNvSpPr/>
            <p:nvPr/>
          </p:nvSpPr>
          <p:spPr>
            <a:xfrm>
              <a:off x="3040586" y="2622552"/>
              <a:ext cx="1168400" cy="1168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1"/>
            <p:cNvSpPr>
              <a:spLocks noEditPoints="1"/>
            </p:cNvSpPr>
            <p:nvPr/>
          </p:nvSpPr>
          <p:spPr bwMode="auto">
            <a:xfrm>
              <a:off x="3312576" y="2894542"/>
              <a:ext cx="624416" cy="624416"/>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7107960" y="4033124"/>
            <a:ext cx="810299" cy="810299"/>
            <a:chOff x="4935021" y="2622552"/>
            <a:chExt cx="1168400" cy="1168400"/>
          </a:xfrm>
        </p:grpSpPr>
        <p:sp>
          <p:nvSpPr>
            <p:cNvPr id="20" name="Oval 19"/>
            <p:cNvSpPr/>
            <p:nvPr/>
          </p:nvSpPr>
          <p:spPr>
            <a:xfrm>
              <a:off x="4935021" y="2622552"/>
              <a:ext cx="1168400" cy="11684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16"/>
            <p:cNvSpPr>
              <a:spLocks/>
            </p:cNvSpPr>
            <p:nvPr/>
          </p:nvSpPr>
          <p:spPr bwMode="auto">
            <a:xfrm>
              <a:off x="5202401" y="2908300"/>
              <a:ext cx="633632" cy="596900"/>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p:nvPr/>
        </p:nvGrpSpPr>
        <p:grpSpPr>
          <a:xfrm>
            <a:off x="7107960" y="5064729"/>
            <a:ext cx="810299" cy="810299"/>
            <a:chOff x="6829455" y="2622552"/>
            <a:chExt cx="1168400" cy="1168400"/>
          </a:xfrm>
        </p:grpSpPr>
        <p:sp>
          <p:nvSpPr>
            <p:cNvPr id="25" name="Oval 17"/>
            <p:cNvSpPr/>
            <p:nvPr/>
          </p:nvSpPr>
          <p:spPr>
            <a:xfrm>
              <a:off x="6829455" y="2622552"/>
              <a:ext cx="1168400" cy="11684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171"/>
            <p:cNvSpPr>
              <a:spLocks noEditPoints="1"/>
            </p:cNvSpPr>
            <p:nvPr/>
          </p:nvSpPr>
          <p:spPr bwMode="auto">
            <a:xfrm>
              <a:off x="7107325" y="2902117"/>
              <a:ext cx="612648" cy="609266"/>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8093419" y="1982823"/>
            <a:ext cx="3759200" cy="1161401"/>
            <a:chOff x="914400" y="1623310"/>
            <a:chExt cx="2819400" cy="871051"/>
          </a:xfrm>
        </p:grpSpPr>
        <p:sp>
          <p:nvSpPr>
            <p:cNvPr id="38" name="TextBox 37"/>
            <p:cNvSpPr txBox="1"/>
            <p:nvPr/>
          </p:nvSpPr>
          <p:spPr>
            <a:xfrm flipH="1">
              <a:off x="914400" y="1809750"/>
              <a:ext cx="2819400" cy="684611"/>
            </a:xfrm>
            <a:prstGeom prst="rect">
              <a:avLst/>
            </a:prstGeom>
            <a:noFill/>
          </p:spPr>
          <p:txBody>
            <a:bodyPr wrap="square" rtlCol="0">
              <a:spAutoFit/>
            </a:bodyPr>
            <a:lstStyle/>
            <a:p>
              <a:pPr algn="just"/>
              <a:r>
                <a:rPr lang="ru-RU" sz="1333" dirty="0">
                  <a:solidFill>
                    <a:srgbClr val="002060"/>
                  </a:solidFill>
                </a:rPr>
                <a:t>примијењен преговарачки поступак без објаве обавјештења или поступак додјеле уговора о набавци услуга из Анекса </a:t>
              </a:r>
              <a:r>
                <a:rPr lang="sr-Latn-RS" sz="1333" dirty="0">
                  <a:solidFill>
                    <a:srgbClr val="002060"/>
                  </a:solidFill>
                </a:rPr>
                <a:t>II </a:t>
              </a:r>
              <a:r>
                <a:rPr lang="ru-RU" sz="1333" dirty="0">
                  <a:solidFill>
                    <a:srgbClr val="002060"/>
                  </a:solidFill>
                </a:rPr>
                <a:t>у супротности са одредбама овог закона</a:t>
              </a:r>
            </a:p>
          </p:txBody>
        </p:sp>
        <p:sp>
          <p:nvSpPr>
            <p:cNvPr id="39" name="Rectangle 38"/>
            <p:cNvSpPr/>
            <p:nvPr/>
          </p:nvSpPr>
          <p:spPr>
            <a:xfrm>
              <a:off x="914400" y="1623310"/>
              <a:ext cx="223860" cy="253916"/>
            </a:xfrm>
            <a:prstGeom prst="rect">
              <a:avLst/>
            </a:prstGeom>
          </p:spPr>
          <p:txBody>
            <a:bodyPr wrap="none">
              <a:spAutoFit/>
            </a:bodyPr>
            <a:lstStyle/>
            <a:p>
              <a:r>
                <a:rPr lang="sr-Cyrl-BA" sz="1600" b="1" dirty="0">
                  <a:solidFill>
                    <a:schemeClr val="accent1"/>
                  </a:solidFill>
                </a:rPr>
                <a:t>1</a:t>
              </a:r>
              <a:endParaRPr lang="en-US" sz="1600" b="1" dirty="0">
                <a:solidFill>
                  <a:schemeClr val="accent1"/>
                </a:solidFill>
              </a:endParaRPr>
            </a:p>
          </p:txBody>
        </p:sp>
      </p:grpSp>
      <p:grpSp>
        <p:nvGrpSpPr>
          <p:cNvPr id="40" name="Group 39"/>
          <p:cNvGrpSpPr/>
          <p:nvPr/>
        </p:nvGrpSpPr>
        <p:grpSpPr>
          <a:xfrm>
            <a:off x="8093419" y="3015395"/>
            <a:ext cx="3759200" cy="956281"/>
            <a:chOff x="914400" y="1623310"/>
            <a:chExt cx="2819400" cy="717211"/>
          </a:xfrm>
        </p:grpSpPr>
        <p:sp>
          <p:nvSpPr>
            <p:cNvPr id="41" name="TextBox 40"/>
            <p:cNvSpPr txBox="1"/>
            <p:nvPr/>
          </p:nvSpPr>
          <p:spPr>
            <a:xfrm flipH="1">
              <a:off x="914400" y="1809750"/>
              <a:ext cx="2819400" cy="530771"/>
            </a:xfrm>
            <a:prstGeom prst="rect">
              <a:avLst/>
            </a:prstGeom>
            <a:noFill/>
          </p:spPr>
          <p:txBody>
            <a:bodyPr wrap="square" rtlCol="0">
              <a:spAutoFit/>
            </a:bodyPr>
            <a:lstStyle/>
            <a:p>
              <a:pPr algn="just"/>
              <a:r>
                <a:rPr lang="ru-RU" sz="1333" dirty="0">
                  <a:solidFill>
                    <a:srgbClr val="002060"/>
                  </a:solidFill>
                </a:rPr>
                <a:t>УО пропустио објавити обавјештење о набавци на порталу јавних набавки ако се то захтијева овим законом; </a:t>
              </a:r>
            </a:p>
          </p:txBody>
        </p:sp>
        <p:sp>
          <p:nvSpPr>
            <p:cNvPr id="42" name="Rectangle 41"/>
            <p:cNvSpPr/>
            <p:nvPr/>
          </p:nvSpPr>
          <p:spPr>
            <a:xfrm>
              <a:off x="914400" y="1623310"/>
              <a:ext cx="223860" cy="253916"/>
            </a:xfrm>
            <a:prstGeom prst="rect">
              <a:avLst/>
            </a:prstGeom>
          </p:spPr>
          <p:txBody>
            <a:bodyPr wrap="none">
              <a:spAutoFit/>
            </a:bodyPr>
            <a:lstStyle/>
            <a:p>
              <a:r>
                <a:rPr lang="sr-Cyrl-BA" sz="1600" b="1" dirty="0">
                  <a:solidFill>
                    <a:schemeClr val="accent2"/>
                  </a:solidFill>
                </a:rPr>
                <a:t>2</a:t>
              </a:r>
              <a:endParaRPr lang="en-US" sz="1600" b="1" dirty="0">
                <a:solidFill>
                  <a:schemeClr val="accent2"/>
                </a:solidFill>
              </a:endParaRPr>
            </a:p>
          </p:txBody>
        </p:sp>
      </p:grpSp>
      <p:grpSp>
        <p:nvGrpSpPr>
          <p:cNvPr id="43" name="Group 42"/>
          <p:cNvGrpSpPr/>
          <p:nvPr/>
        </p:nvGrpSpPr>
        <p:grpSpPr>
          <a:xfrm>
            <a:off x="8093419" y="4047967"/>
            <a:ext cx="3897020" cy="1161401"/>
            <a:chOff x="914400" y="1623310"/>
            <a:chExt cx="2922765" cy="871051"/>
          </a:xfrm>
        </p:grpSpPr>
        <p:sp>
          <p:nvSpPr>
            <p:cNvPr id="44" name="TextBox 43"/>
            <p:cNvSpPr txBox="1"/>
            <p:nvPr/>
          </p:nvSpPr>
          <p:spPr>
            <a:xfrm flipH="1">
              <a:off x="914400" y="1809750"/>
              <a:ext cx="2922765" cy="684611"/>
            </a:xfrm>
            <a:prstGeom prst="rect">
              <a:avLst/>
            </a:prstGeom>
            <a:noFill/>
          </p:spPr>
          <p:txBody>
            <a:bodyPr wrap="square" rtlCol="0">
              <a:spAutoFit/>
            </a:bodyPr>
            <a:lstStyle/>
            <a:p>
              <a:pPr algn="just"/>
              <a:r>
                <a:rPr lang="ru-RU" sz="1333" dirty="0">
                  <a:solidFill>
                    <a:srgbClr val="002060"/>
                  </a:solidFill>
                </a:rPr>
                <a:t>закључен уговор или оквирни споразум у супротности са чланом 98. овог закона ако то спречава КРЖ да размотри жалбу прије закључења уговора или оквирног споразума</a:t>
              </a:r>
            </a:p>
          </p:txBody>
        </p:sp>
        <p:sp>
          <p:nvSpPr>
            <p:cNvPr id="45" name="Rectangle 44"/>
            <p:cNvSpPr/>
            <p:nvPr/>
          </p:nvSpPr>
          <p:spPr>
            <a:xfrm>
              <a:off x="914400" y="1623310"/>
              <a:ext cx="223860" cy="253916"/>
            </a:xfrm>
            <a:prstGeom prst="rect">
              <a:avLst/>
            </a:prstGeom>
          </p:spPr>
          <p:txBody>
            <a:bodyPr wrap="none">
              <a:spAutoFit/>
            </a:bodyPr>
            <a:lstStyle/>
            <a:p>
              <a:r>
                <a:rPr lang="sr-Cyrl-BA" sz="1600" b="1" dirty="0">
                  <a:solidFill>
                    <a:schemeClr val="accent3"/>
                  </a:solidFill>
                </a:rPr>
                <a:t>3</a:t>
              </a:r>
              <a:endParaRPr lang="en-US" sz="1600" b="1" dirty="0">
                <a:solidFill>
                  <a:schemeClr val="accent3"/>
                </a:solidFill>
              </a:endParaRPr>
            </a:p>
          </p:txBody>
        </p:sp>
      </p:grpSp>
      <p:grpSp>
        <p:nvGrpSpPr>
          <p:cNvPr id="46" name="Group 45"/>
          <p:cNvGrpSpPr/>
          <p:nvPr/>
        </p:nvGrpSpPr>
        <p:grpSpPr>
          <a:xfrm>
            <a:off x="8110965" y="5075782"/>
            <a:ext cx="3879475" cy="956281"/>
            <a:chOff x="914400" y="1623310"/>
            <a:chExt cx="2909606" cy="717211"/>
          </a:xfrm>
        </p:grpSpPr>
        <p:sp>
          <p:nvSpPr>
            <p:cNvPr id="47" name="TextBox 46"/>
            <p:cNvSpPr txBox="1"/>
            <p:nvPr/>
          </p:nvSpPr>
          <p:spPr>
            <a:xfrm flipH="1">
              <a:off x="914400" y="1809750"/>
              <a:ext cx="2909606" cy="530771"/>
            </a:xfrm>
            <a:prstGeom prst="rect">
              <a:avLst/>
            </a:prstGeom>
            <a:noFill/>
          </p:spPr>
          <p:txBody>
            <a:bodyPr wrap="square" rtlCol="0">
              <a:spAutoFit/>
            </a:bodyPr>
            <a:lstStyle/>
            <a:p>
              <a:pPr algn="just"/>
              <a:r>
                <a:rPr lang="ru-RU" sz="1333" dirty="0">
                  <a:solidFill>
                    <a:srgbClr val="002060"/>
                  </a:solidFill>
                </a:rPr>
                <a:t>УО закључио уговор или оквирни споразум без примјене поступка јавне набавке, осим у случајевима када то овај закон допушта. </a:t>
              </a:r>
            </a:p>
          </p:txBody>
        </p:sp>
        <p:sp>
          <p:nvSpPr>
            <p:cNvPr id="48" name="Rectangle 47"/>
            <p:cNvSpPr/>
            <p:nvPr/>
          </p:nvSpPr>
          <p:spPr>
            <a:xfrm>
              <a:off x="914400" y="1623310"/>
              <a:ext cx="223860" cy="253916"/>
            </a:xfrm>
            <a:prstGeom prst="rect">
              <a:avLst/>
            </a:prstGeom>
          </p:spPr>
          <p:txBody>
            <a:bodyPr wrap="none">
              <a:spAutoFit/>
            </a:bodyPr>
            <a:lstStyle/>
            <a:p>
              <a:r>
                <a:rPr lang="sr-Cyrl-BA" sz="1600" b="1" dirty="0">
                  <a:solidFill>
                    <a:schemeClr val="accent4"/>
                  </a:solidFill>
                </a:rPr>
                <a:t>4</a:t>
              </a:r>
              <a:endParaRPr lang="en-US" sz="1600" b="1" dirty="0">
                <a:solidFill>
                  <a:schemeClr val="accent4"/>
                </a:solidFill>
              </a:endParaRPr>
            </a:p>
          </p:txBody>
        </p:sp>
      </p:grpSp>
      <p:sp>
        <p:nvSpPr>
          <p:cNvPr id="3" name="TextBox 2"/>
          <p:cNvSpPr txBox="1"/>
          <p:nvPr/>
        </p:nvSpPr>
        <p:spPr>
          <a:xfrm>
            <a:off x="294968" y="1895003"/>
            <a:ext cx="6254989" cy="3970318"/>
          </a:xfrm>
          <a:prstGeom prst="rect">
            <a:avLst/>
          </a:prstGeom>
          <a:noFill/>
        </p:spPr>
        <p:txBody>
          <a:bodyPr wrap="square" rtlCol="0">
            <a:spAutoFit/>
          </a:bodyPr>
          <a:lstStyle/>
          <a:p>
            <a:pPr algn="just"/>
            <a:r>
              <a:rPr lang="ru-RU" sz="1400" dirty="0">
                <a:solidFill>
                  <a:srgbClr val="002060"/>
                </a:solidFill>
              </a:rPr>
              <a:t>Уговор о јавној набавци или оквирни споразум </a:t>
            </a:r>
            <a:r>
              <a:rPr lang="ru-RU" sz="1400" b="1" u="sng" dirty="0">
                <a:solidFill>
                  <a:srgbClr val="002060"/>
                </a:solidFill>
              </a:rPr>
              <a:t>неће бити предмет поништења</a:t>
            </a:r>
            <a:r>
              <a:rPr lang="ru-RU" sz="1400" dirty="0">
                <a:solidFill>
                  <a:srgbClr val="002060"/>
                </a:solidFill>
              </a:rPr>
              <a:t>, ако је: </a:t>
            </a:r>
          </a:p>
          <a:p>
            <a:pPr marL="342900" indent="-342900" algn="just">
              <a:buFont typeface="+mj-lt"/>
              <a:buAutoNum type="arabicPeriod"/>
            </a:pPr>
            <a:r>
              <a:rPr lang="ru-RU" sz="1400" dirty="0">
                <a:solidFill>
                  <a:srgbClr val="002060"/>
                </a:solidFill>
              </a:rPr>
              <a:t>уговорни орган имао оправдане разлоге да сматра да поступа у складу с овим законом, </a:t>
            </a:r>
          </a:p>
          <a:p>
            <a:pPr marL="342900" indent="-342900" algn="just">
              <a:buFont typeface="+mj-lt"/>
              <a:buAutoNum type="arabicPeriod"/>
            </a:pPr>
            <a:r>
              <a:rPr lang="ru-RU" sz="1400" dirty="0">
                <a:solidFill>
                  <a:srgbClr val="002060"/>
                </a:solidFill>
              </a:rPr>
              <a:t>уговорни орган објавио добровољно </a:t>
            </a:r>
            <a:r>
              <a:rPr lang="sr-Latn-RS" sz="1400" dirty="0">
                <a:solidFill>
                  <a:srgbClr val="002060"/>
                </a:solidFill>
              </a:rPr>
              <a:t>ex ante </a:t>
            </a:r>
            <a:r>
              <a:rPr lang="ru-RU" sz="1400" dirty="0">
                <a:solidFill>
                  <a:srgbClr val="002060"/>
                </a:solidFill>
              </a:rPr>
              <a:t>обавјештење о транспарентности и</a:t>
            </a:r>
          </a:p>
          <a:p>
            <a:pPr marL="342900" indent="-342900" algn="just">
              <a:buFont typeface="+mj-lt"/>
              <a:buAutoNum type="arabicPeriod"/>
            </a:pPr>
            <a:r>
              <a:rPr lang="ru-RU" sz="1400" dirty="0">
                <a:solidFill>
                  <a:srgbClr val="002060"/>
                </a:solidFill>
              </a:rPr>
              <a:t>уговор или оквирни споразум није закључен прије истека периода од 15 дана по објави тог обавјештења. </a:t>
            </a:r>
          </a:p>
          <a:p>
            <a:pPr marL="342900" indent="-342900" algn="just">
              <a:buFont typeface="+mj-lt"/>
              <a:buAutoNum type="arabicPeriod"/>
            </a:pPr>
            <a:r>
              <a:rPr lang="ru-RU" sz="1400" dirty="0">
                <a:solidFill>
                  <a:srgbClr val="002060"/>
                </a:solidFill>
              </a:rPr>
              <a:t>КРЖ утврди да превладавајући разлози у вези с општим интересом захтијевају да уговор треба да остане на снази. </a:t>
            </a:r>
          </a:p>
          <a:p>
            <a:pPr algn="just"/>
            <a:endParaRPr lang="ru-RU" sz="1400" dirty="0">
              <a:solidFill>
                <a:srgbClr val="002060"/>
              </a:solidFill>
            </a:endParaRPr>
          </a:p>
          <a:p>
            <a:pPr algn="just"/>
            <a:r>
              <a:rPr lang="ru-RU" sz="1400" dirty="0">
                <a:solidFill>
                  <a:srgbClr val="002060"/>
                </a:solidFill>
              </a:rPr>
              <a:t>У оправданим случајевима (општи интерес), КРЖ може оставити на снази уговор или оквирни споразум који је предмет поништења, у обиму у којем је уговор или оквирни споразум већ извршен. У том случају КРЖ ће уговорном органу одредити новчану казну у износу до 5% вриједности уговора. </a:t>
            </a:r>
          </a:p>
          <a:p>
            <a:pPr algn="just"/>
            <a:endParaRPr lang="ru-RU" sz="1400" dirty="0">
              <a:solidFill>
                <a:srgbClr val="002060"/>
              </a:solidFill>
            </a:endParaRPr>
          </a:p>
          <a:p>
            <a:pPr algn="just"/>
            <a:r>
              <a:rPr lang="ru-RU" sz="1400" dirty="0">
                <a:solidFill>
                  <a:srgbClr val="002060"/>
                </a:solidFill>
              </a:rPr>
              <a:t>Поништење уговора или оквирног споразума има учинак од момента закључења уговора. </a:t>
            </a:r>
          </a:p>
        </p:txBody>
      </p:sp>
    </p:spTree>
    <p:extLst>
      <p:ext uri="{BB962C8B-B14F-4D97-AF65-F5344CB8AC3E}">
        <p14:creationId xmlns:p14="http://schemas.microsoft.com/office/powerpoint/2010/main" val="17221968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solidFill>
                  <a:srgbClr val="002060"/>
                </a:solidFill>
              </a:rPr>
              <a:t>ПОСТУПАЊЕ КРЖ-А</a:t>
            </a:r>
            <a:endParaRPr lang="sr-Latn-BA" sz="3200" dirty="0">
              <a:solidFill>
                <a:srgbClr val="002060"/>
              </a:solidFill>
            </a:endParaRPr>
          </a:p>
        </p:txBody>
      </p:sp>
      <p:sp>
        <p:nvSpPr>
          <p:cNvPr id="3" name="Text Placeholder 2"/>
          <p:cNvSpPr>
            <a:spLocks noGrp="1"/>
          </p:cNvSpPr>
          <p:nvPr>
            <p:ph type="body" sz="half" idx="2"/>
          </p:nvPr>
        </p:nvSpPr>
        <p:spPr/>
        <p:txBody>
          <a:bodyPr/>
          <a:lstStyle/>
          <a:p>
            <a:r>
              <a:rPr lang="sr-Cyrl-RS" dirty="0">
                <a:solidFill>
                  <a:srgbClr val="002060"/>
                </a:solidFill>
              </a:rPr>
              <a:t>ВАЖНЕ НАПОМЕНЕ</a:t>
            </a:r>
            <a:endParaRPr lang="sr-Latn-BA" dirty="0">
              <a:solidFill>
                <a:srgbClr val="002060"/>
              </a:solidFill>
            </a:endParaRPr>
          </a:p>
        </p:txBody>
      </p:sp>
      <p:sp>
        <p:nvSpPr>
          <p:cNvPr id="4" name="TextBox 3"/>
          <p:cNvSpPr txBox="1"/>
          <p:nvPr/>
        </p:nvSpPr>
        <p:spPr>
          <a:xfrm>
            <a:off x="707923" y="1961535"/>
            <a:ext cx="10191135" cy="369332"/>
          </a:xfrm>
          <a:prstGeom prst="rect">
            <a:avLst/>
          </a:prstGeom>
          <a:noFill/>
        </p:spPr>
        <p:txBody>
          <a:bodyPr wrap="square" rtlCol="0">
            <a:spAutoFit/>
          </a:bodyPr>
          <a:lstStyle/>
          <a:p>
            <a:pPr algn="ctr"/>
            <a:r>
              <a:rPr lang="ru-RU" b="1" dirty="0">
                <a:solidFill>
                  <a:srgbClr val="002060"/>
                </a:solidFill>
              </a:rPr>
              <a:t>КРЖ о главној ствари одлучује </a:t>
            </a:r>
            <a:r>
              <a:rPr lang="ru-RU" b="1" u="sng" dirty="0">
                <a:solidFill>
                  <a:srgbClr val="002060"/>
                </a:solidFill>
              </a:rPr>
              <a:t>рјешењем</a:t>
            </a:r>
            <a:r>
              <a:rPr lang="ru-RU" b="1" dirty="0">
                <a:solidFill>
                  <a:srgbClr val="002060"/>
                </a:solidFill>
              </a:rPr>
              <a:t>, а у осталим случајевима </a:t>
            </a:r>
            <a:r>
              <a:rPr lang="ru-RU" b="1" u="sng" dirty="0">
                <a:solidFill>
                  <a:srgbClr val="002060"/>
                </a:solidFill>
              </a:rPr>
              <a:t>закључком</a:t>
            </a:r>
            <a:r>
              <a:rPr lang="ru-RU" b="1" dirty="0">
                <a:solidFill>
                  <a:srgbClr val="002060"/>
                </a:solidFill>
              </a:rPr>
              <a:t>.</a:t>
            </a:r>
          </a:p>
        </p:txBody>
      </p:sp>
      <p:sp>
        <p:nvSpPr>
          <p:cNvPr id="5" name="TextBox 4"/>
          <p:cNvSpPr txBox="1"/>
          <p:nvPr/>
        </p:nvSpPr>
        <p:spPr>
          <a:xfrm>
            <a:off x="707923" y="3788285"/>
            <a:ext cx="10309122" cy="646331"/>
          </a:xfrm>
          <a:prstGeom prst="rect">
            <a:avLst/>
          </a:prstGeom>
          <a:noFill/>
        </p:spPr>
        <p:txBody>
          <a:bodyPr wrap="square" rtlCol="0">
            <a:spAutoFit/>
          </a:bodyPr>
          <a:lstStyle/>
          <a:p>
            <a:pPr algn="ctr"/>
            <a:r>
              <a:rPr lang="ru-RU" b="1" dirty="0">
                <a:solidFill>
                  <a:srgbClr val="002060"/>
                </a:solidFill>
              </a:rPr>
              <a:t>КРЖ је дужан да донесе закључак или рјешење по жалби у року </a:t>
            </a:r>
            <a:r>
              <a:rPr lang="ru-RU" b="1" u="sng" dirty="0">
                <a:solidFill>
                  <a:srgbClr val="002060"/>
                </a:solidFill>
              </a:rPr>
              <a:t>од 15 дана </a:t>
            </a:r>
            <a:r>
              <a:rPr lang="ru-RU" b="1" dirty="0">
                <a:solidFill>
                  <a:srgbClr val="002060"/>
                </a:solidFill>
              </a:rPr>
              <a:t>од дана комплетирања жалбе од уговорног органа, али не касније од </a:t>
            </a:r>
            <a:r>
              <a:rPr lang="ru-RU" b="1" u="sng" dirty="0">
                <a:solidFill>
                  <a:srgbClr val="002060"/>
                </a:solidFill>
              </a:rPr>
              <a:t>30 дана након </a:t>
            </a:r>
            <a:r>
              <a:rPr lang="ru-RU" b="1" dirty="0">
                <a:solidFill>
                  <a:srgbClr val="002060"/>
                </a:solidFill>
              </a:rPr>
              <a:t>пријема жалбе од уговорног органа</a:t>
            </a:r>
          </a:p>
        </p:txBody>
      </p:sp>
      <p:sp>
        <p:nvSpPr>
          <p:cNvPr id="6" name="TextBox 5"/>
          <p:cNvSpPr txBox="1"/>
          <p:nvPr/>
        </p:nvSpPr>
        <p:spPr>
          <a:xfrm>
            <a:off x="1069258" y="5206181"/>
            <a:ext cx="9586451" cy="646331"/>
          </a:xfrm>
          <a:prstGeom prst="rect">
            <a:avLst/>
          </a:prstGeom>
          <a:noFill/>
        </p:spPr>
        <p:txBody>
          <a:bodyPr wrap="square" rtlCol="0">
            <a:spAutoFit/>
          </a:bodyPr>
          <a:lstStyle/>
          <a:p>
            <a:pPr algn="ctr"/>
            <a:r>
              <a:rPr lang="ru-RU" b="1" dirty="0">
                <a:solidFill>
                  <a:srgbClr val="002060"/>
                </a:solidFill>
              </a:rPr>
              <a:t>У изузетно сложеним случајевима предсједавајући КРЖ-а закључком може продужити рок из става (3) овог члана, али </a:t>
            </a:r>
            <a:r>
              <a:rPr lang="ru-RU" b="1" u="sng" dirty="0">
                <a:solidFill>
                  <a:srgbClr val="002060"/>
                </a:solidFill>
              </a:rPr>
              <a:t>не дуже од 30 дана</a:t>
            </a:r>
            <a:r>
              <a:rPr lang="ru-RU" b="1" dirty="0">
                <a:solidFill>
                  <a:srgbClr val="002060"/>
                </a:solidFill>
              </a:rPr>
              <a:t>. </a:t>
            </a:r>
          </a:p>
        </p:txBody>
      </p:sp>
      <p:sp>
        <p:nvSpPr>
          <p:cNvPr id="8" name="Rectangle 7"/>
          <p:cNvSpPr/>
          <p:nvPr/>
        </p:nvSpPr>
        <p:spPr>
          <a:xfrm>
            <a:off x="1069259" y="2791653"/>
            <a:ext cx="9586450" cy="369332"/>
          </a:xfrm>
          <a:prstGeom prst="rect">
            <a:avLst/>
          </a:prstGeom>
        </p:spPr>
        <p:txBody>
          <a:bodyPr wrap="square">
            <a:spAutoFit/>
          </a:bodyPr>
          <a:lstStyle/>
          <a:p>
            <a:pPr algn="ctr"/>
            <a:r>
              <a:rPr lang="ru-RU" b="1" u="sng" dirty="0">
                <a:solidFill>
                  <a:srgbClr val="002060"/>
                </a:solidFill>
              </a:rPr>
              <a:t>Рјешење или закључак </a:t>
            </a:r>
            <a:r>
              <a:rPr lang="ru-RU" b="1" dirty="0">
                <a:solidFill>
                  <a:srgbClr val="002060"/>
                </a:solidFill>
              </a:rPr>
              <a:t>КРЖ-а из овог члана је </a:t>
            </a:r>
            <a:r>
              <a:rPr lang="ru-RU" b="1" u="sng" dirty="0">
                <a:solidFill>
                  <a:srgbClr val="002060"/>
                </a:solidFill>
              </a:rPr>
              <a:t>коначно</a:t>
            </a:r>
            <a:r>
              <a:rPr lang="ru-RU" b="1" dirty="0">
                <a:solidFill>
                  <a:srgbClr val="002060"/>
                </a:solidFill>
              </a:rPr>
              <a:t> и </a:t>
            </a:r>
            <a:r>
              <a:rPr lang="ru-RU" b="1" u="sng" dirty="0">
                <a:solidFill>
                  <a:srgbClr val="002060"/>
                </a:solidFill>
              </a:rPr>
              <a:t>извршно</a:t>
            </a:r>
            <a:r>
              <a:rPr lang="ru-RU" b="1" dirty="0">
                <a:solidFill>
                  <a:srgbClr val="002060"/>
                </a:solidFill>
              </a:rPr>
              <a:t>.</a:t>
            </a:r>
          </a:p>
        </p:txBody>
      </p:sp>
    </p:spTree>
    <p:extLst>
      <p:ext uri="{BB962C8B-B14F-4D97-AF65-F5344CB8AC3E}">
        <p14:creationId xmlns:p14="http://schemas.microsoft.com/office/powerpoint/2010/main" val="3572022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t>НАКНАДА ТРОШКОВА И ШТЕТЕ</a:t>
            </a:r>
            <a:endParaRPr lang="en-US" sz="3200" dirty="0"/>
          </a:p>
        </p:txBody>
      </p:sp>
      <p:grpSp>
        <p:nvGrpSpPr>
          <p:cNvPr id="56" name="Group 55"/>
          <p:cNvGrpSpPr/>
          <p:nvPr/>
        </p:nvGrpSpPr>
        <p:grpSpPr>
          <a:xfrm>
            <a:off x="1417156" y="1269328"/>
            <a:ext cx="2179003" cy="5219962"/>
            <a:chOff x="1137523" y="1636007"/>
            <a:chExt cx="1634252" cy="3914971"/>
          </a:xfrm>
        </p:grpSpPr>
        <p:grpSp>
          <p:nvGrpSpPr>
            <p:cNvPr id="34" name="Group 33"/>
            <p:cNvGrpSpPr/>
            <p:nvPr/>
          </p:nvGrpSpPr>
          <p:grpSpPr>
            <a:xfrm>
              <a:off x="1137523" y="1636007"/>
              <a:ext cx="1634252" cy="1281818"/>
              <a:chOff x="1137523" y="1636007"/>
              <a:chExt cx="1634252" cy="1281818"/>
            </a:xfrm>
          </p:grpSpPr>
          <p:sp>
            <p:nvSpPr>
              <p:cNvPr id="6" name="Rectangle 5"/>
              <p:cNvSpPr/>
              <p:nvPr/>
            </p:nvSpPr>
            <p:spPr bwMode="auto">
              <a:xfrm>
                <a:off x="1137523" y="1636007"/>
                <a:ext cx="1634252" cy="1281818"/>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5" name="Down Arrow Callout 4"/>
              <p:cNvSpPr/>
              <p:nvPr/>
            </p:nvSpPr>
            <p:spPr bwMode="auto">
              <a:xfrm>
                <a:off x="1137523" y="1638300"/>
                <a:ext cx="1634252" cy="791845"/>
              </a:xfrm>
              <a:prstGeom prst="downArrowCallout">
                <a:avLst>
                  <a:gd name="adj1" fmla="val 50000"/>
                  <a:gd name="adj2" fmla="val 29167"/>
                  <a:gd name="adj3" fmla="val 9167"/>
                  <a:gd name="adj4" fmla="val 90833"/>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grpSp>
        <p:sp>
          <p:nvSpPr>
            <p:cNvPr id="7" name="Rectangle 6"/>
            <p:cNvSpPr/>
            <p:nvPr/>
          </p:nvSpPr>
          <p:spPr bwMode="auto">
            <a:xfrm>
              <a:off x="1137523" y="2919401"/>
              <a:ext cx="1634252" cy="2631577"/>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grpSp>
      <p:sp>
        <p:nvSpPr>
          <p:cNvPr id="8" name="TextBox 7"/>
          <p:cNvSpPr txBox="1"/>
          <p:nvPr/>
        </p:nvSpPr>
        <p:spPr>
          <a:xfrm>
            <a:off x="1565380" y="3096939"/>
            <a:ext cx="1964139" cy="2338397"/>
          </a:xfrm>
          <a:prstGeom prst="rect">
            <a:avLst/>
          </a:prstGeom>
          <a:noFill/>
        </p:spPr>
        <p:txBody>
          <a:bodyPr wrap="square" lIns="0" tIns="0" rIns="0" bIns="0" rtlCol="0" anchor="t">
            <a:spAutoFit/>
          </a:bodyPr>
          <a:lstStyle/>
          <a:p>
            <a:pPr algn="just" defTabSz="1219170">
              <a:spcBef>
                <a:spcPct val="20000"/>
              </a:spcBef>
              <a:defRPr/>
            </a:pPr>
            <a:r>
              <a:rPr lang="ru-RU" sz="1333" dirty="0">
                <a:solidFill>
                  <a:prstClr val="white"/>
                </a:solidFill>
              </a:rPr>
              <a:t>Привредни субјект има право да од уговорног органа захтијева накнаду трошкова за припрему понуде и трошкова учешћа у поступку јавне набавке.</a:t>
            </a:r>
          </a:p>
          <a:p>
            <a:pPr algn="just" defTabSz="1219170">
              <a:spcBef>
                <a:spcPct val="20000"/>
              </a:spcBef>
              <a:defRPr/>
            </a:pPr>
            <a:endParaRPr lang="ru-RU" sz="1333" dirty="0">
              <a:solidFill>
                <a:prstClr val="white"/>
              </a:solidFill>
            </a:endParaRPr>
          </a:p>
          <a:p>
            <a:pPr algn="just" defTabSz="1219170">
              <a:spcBef>
                <a:spcPct val="20000"/>
              </a:spcBef>
              <a:defRPr/>
            </a:pPr>
            <a:r>
              <a:rPr lang="ru-RU" sz="1333" dirty="0">
                <a:solidFill>
                  <a:prstClr val="white"/>
                </a:solidFill>
              </a:rPr>
              <a:t>Не постоји право ако  не би имао реалне изгледе за избор његове понуде, или чија је жалба одбијена. </a:t>
            </a:r>
          </a:p>
        </p:txBody>
      </p:sp>
      <p:sp>
        <p:nvSpPr>
          <p:cNvPr id="9" name="Rectangle 8"/>
          <p:cNvSpPr/>
          <p:nvPr/>
        </p:nvSpPr>
        <p:spPr>
          <a:xfrm>
            <a:off x="1619958" y="2409986"/>
            <a:ext cx="1854995" cy="379656"/>
          </a:xfrm>
          <a:prstGeom prst="rect">
            <a:avLst/>
          </a:prstGeom>
        </p:spPr>
        <p:txBody>
          <a:bodyPr wrap="none">
            <a:spAutoFit/>
          </a:bodyPr>
          <a:lstStyle/>
          <a:p>
            <a:pPr algn="ctr" defTabSz="1219170">
              <a:spcBef>
                <a:spcPct val="20000"/>
              </a:spcBef>
              <a:defRPr/>
            </a:pPr>
            <a:r>
              <a:rPr lang="sr-Cyrl-RS" sz="1867" b="1" dirty="0">
                <a:solidFill>
                  <a:srgbClr val="5F3F85"/>
                </a:solidFill>
                <a:latin typeface="Roboto Condensed"/>
              </a:rPr>
              <a:t>КО ИМА ПРАВО?</a:t>
            </a:r>
            <a:endParaRPr lang="en-US" sz="1867" b="1" dirty="0">
              <a:solidFill>
                <a:srgbClr val="5F3F85"/>
              </a:solidFill>
              <a:latin typeface="Roboto Condensed"/>
            </a:endParaRPr>
          </a:p>
        </p:txBody>
      </p:sp>
      <p:grpSp>
        <p:nvGrpSpPr>
          <p:cNvPr id="57" name="Group 56"/>
          <p:cNvGrpSpPr/>
          <p:nvPr/>
        </p:nvGrpSpPr>
        <p:grpSpPr>
          <a:xfrm>
            <a:off x="4783431" y="1269330"/>
            <a:ext cx="2179003" cy="5219960"/>
            <a:chOff x="2891949" y="1636007"/>
            <a:chExt cx="1634252" cy="3914970"/>
          </a:xfrm>
        </p:grpSpPr>
        <p:grpSp>
          <p:nvGrpSpPr>
            <p:cNvPr id="35" name="Group 34"/>
            <p:cNvGrpSpPr/>
            <p:nvPr/>
          </p:nvGrpSpPr>
          <p:grpSpPr>
            <a:xfrm>
              <a:off x="2891949" y="1636007"/>
              <a:ext cx="1634252" cy="1281818"/>
              <a:chOff x="1137523" y="1636007"/>
              <a:chExt cx="1634252" cy="1281818"/>
            </a:xfrm>
          </p:grpSpPr>
          <p:sp>
            <p:nvSpPr>
              <p:cNvPr id="36" name="Rectangle 35"/>
              <p:cNvSpPr/>
              <p:nvPr/>
            </p:nvSpPr>
            <p:spPr bwMode="auto">
              <a:xfrm>
                <a:off x="1137523" y="1636007"/>
                <a:ext cx="1634252" cy="1281818"/>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37" name="Down Arrow Callout 36"/>
              <p:cNvSpPr/>
              <p:nvPr/>
            </p:nvSpPr>
            <p:spPr bwMode="auto">
              <a:xfrm>
                <a:off x="1137523" y="1638300"/>
                <a:ext cx="1634252" cy="791845"/>
              </a:xfrm>
              <a:prstGeom prst="downArrowCallout">
                <a:avLst>
                  <a:gd name="adj1" fmla="val 50000"/>
                  <a:gd name="adj2" fmla="val 29167"/>
                  <a:gd name="adj3" fmla="val 9167"/>
                  <a:gd name="adj4" fmla="val 90833"/>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grpSp>
        <p:sp>
          <p:nvSpPr>
            <p:cNvPr id="38" name="Rectangle 37"/>
            <p:cNvSpPr/>
            <p:nvPr/>
          </p:nvSpPr>
          <p:spPr bwMode="auto">
            <a:xfrm>
              <a:off x="2891949" y="2919400"/>
              <a:ext cx="1634252" cy="2631577"/>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grpSp>
      <p:sp>
        <p:nvSpPr>
          <p:cNvPr id="39" name="TextBox 38"/>
          <p:cNvSpPr txBox="1"/>
          <p:nvPr/>
        </p:nvSpPr>
        <p:spPr>
          <a:xfrm>
            <a:off x="4890862" y="3266610"/>
            <a:ext cx="1964139" cy="820481"/>
          </a:xfrm>
          <a:prstGeom prst="rect">
            <a:avLst/>
          </a:prstGeom>
          <a:noFill/>
        </p:spPr>
        <p:txBody>
          <a:bodyPr wrap="square" lIns="0" tIns="0" rIns="0" bIns="0" rtlCol="0" anchor="t">
            <a:spAutoFit/>
          </a:bodyPr>
          <a:lstStyle/>
          <a:p>
            <a:pPr algn="just" defTabSz="1219170">
              <a:spcBef>
                <a:spcPct val="20000"/>
              </a:spcBef>
              <a:defRPr/>
            </a:pPr>
            <a:r>
              <a:rPr lang="ru-RU" sz="1333" dirty="0">
                <a:solidFill>
                  <a:prstClr val="white"/>
                </a:solidFill>
              </a:rPr>
              <a:t>За рјешавање захтјева за накнаду трошкова у поступку јавне набавке надлежан је КРЖ. </a:t>
            </a:r>
          </a:p>
        </p:txBody>
      </p:sp>
      <p:sp>
        <p:nvSpPr>
          <p:cNvPr id="40" name="Rectangle 39"/>
          <p:cNvSpPr/>
          <p:nvPr/>
        </p:nvSpPr>
        <p:spPr>
          <a:xfrm>
            <a:off x="5055829" y="2446666"/>
            <a:ext cx="1717138" cy="379656"/>
          </a:xfrm>
          <a:prstGeom prst="rect">
            <a:avLst/>
          </a:prstGeom>
        </p:spPr>
        <p:txBody>
          <a:bodyPr wrap="none">
            <a:spAutoFit/>
          </a:bodyPr>
          <a:lstStyle/>
          <a:p>
            <a:pPr algn="ctr" defTabSz="1219170">
              <a:spcBef>
                <a:spcPct val="20000"/>
              </a:spcBef>
              <a:defRPr/>
            </a:pPr>
            <a:r>
              <a:rPr lang="sr-Cyrl-RS" sz="1867" b="1" dirty="0">
                <a:solidFill>
                  <a:srgbClr val="7E3875"/>
                </a:solidFill>
                <a:latin typeface="Roboto Condensed"/>
              </a:rPr>
              <a:t>КО ОДЛУЧУЈЕ?</a:t>
            </a:r>
            <a:endParaRPr lang="en-US" sz="1867" b="1" dirty="0">
              <a:solidFill>
                <a:srgbClr val="7E3875"/>
              </a:solidFill>
              <a:latin typeface="Roboto Condensed"/>
            </a:endParaRPr>
          </a:p>
        </p:txBody>
      </p:sp>
      <p:grpSp>
        <p:nvGrpSpPr>
          <p:cNvPr id="59" name="Group 58"/>
          <p:cNvGrpSpPr/>
          <p:nvPr/>
        </p:nvGrpSpPr>
        <p:grpSpPr>
          <a:xfrm>
            <a:off x="8562353" y="1269328"/>
            <a:ext cx="2179003" cy="5219963"/>
            <a:chOff x="6400800" y="1636007"/>
            <a:chExt cx="1634252" cy="3914972"/>
          </a:xfrm>
        </p:grpSpPr>
        <p:grpSp>
          <p:nvGrpSpPr>
            <p:cNvPr id="49" name="Group 48"/>
            <p:cNvGrpSpPr/>
            <p:nvPr/>
          </p:nvGrpSpPr>
          <p:grpSpPr>
            <a:xfrm>
              <a:off x="6400800" y="1636007"/>
              <a:ext cx="1634252" cy="1281818"/>
              <a:chOff x="1137523" y="1636007"/>
              <a:chExt cx="1634252" cy="1281818"/>
            </a:xfrm>
          </p:grpSpPr>
          <p:sp>
            <p:nvSpPr>
              <p:cNvPr id="50" name="Rectangle 49"/>
              <p:cNvSpPr/>
              <p:nvPr/>
            </p:nvSpPr>
            <p:spPr bwMode="auto">
              <a:xfrm>
                <a:off x="1137523" y="1636007"/>
                <a:ext cx="1634252" cy="1281818"/>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51" name="Down Arrow Callout 50"/>
              <p:cNvSpPr/>
              <p:nvPr/>
            </p:nvSpPr>
            <p:spPr bwMode="auto">
              <a:xfrm>
                <a:off x="1137523" y="1638300"/>
                <a:ext cx="1634252" cy="791845"/>
              </a:xfrm>
              <a:prstGeom prst="downArrowCallout">
                <a:avLst>
                  <a:gd name="adj1" fmla="val 50000"/>
                  <a:gd name="adj2" fmla="val 29167"/>
                  <a:gd name="adj3" fmla="val 9167"/>
                  <a:gd name="adj4" fmla="val 90833"/>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grpSp>
        <p:sp>
          <p:nvSpPr>
            <p:cNvPr id="52" name="Rectangle 51"/>
            <p:cNvSpPr/>
            <p:nvPr/>
          </p:nvSpPr>
          <p:spPr bwMode="auto">
            <a:xfrm>
              <a:off x="6400800" y="2919401"/>
              <a:ext cx="1634252" cy="2631578"/>
            </a:xfrm>
            <a:prstGeom prst="rect">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grpSp>
      <p:sp>
        <p:nvSpPr>
          <p:cNvPr id="53" name="TextBox 52"/>
          <p:cNvSpPr txBox="1"/>
          <p:nvPr/>
        </p:nvSpPr>
        <p:spPr>
          <a:xfrm>
            <a:off x="8641830" y="3266610"/>
            <a:ext cx="1964139" cy="2256323"/>
          </a:xfrm>
          <a:prstGeom prst="rect">
            <a:avLst/>
          </a:prstGeom>
          <a:noFill/>
        </p:spPr>
        <p:txBody>
          <a:bodyPr wrap="square" lIns="0" tIns="0" rIns="0" bIns="0" rtlCol="0" anchor="t">
            <a:spAutoFit/>
          </a:bodyPr>
          <a:lstStyle/>
          <a:p>
            <a:pPr algn="just" defTabSz="1219170">
              <a:spcBef>
                <a:spcPct val="20000"/>
              </a:spcBef>
              <a:defRPr/>
            </a:pPr>
            <a:r>
              <a:rPr lang="ru-RU" sz="1333" dirty="0">
                <a:solidFill>
                  <a:prstClr val="white"/>
                </a:solidFill>
              </a:rPr>
              <a:t>Сваки од учесника поступка јавне набавке који је претрпио штету због повреде овог закона има могућност да покрене поступак за остваривање права на накнаду штете због измакле добити пред надлежним судом, према општим прописима о накнади штете. </a:t>
            </a:r>
          </a:p>
        </p:txBody>
      </p:sp>
      <p:sp>
        <p:nvSpPr>
          <p:cNvPr id="54" name="Rectangle 53"/>
          <p:cNvSpPr/>
          <p:nvPr/>
        </p:nvSpPr>
        <p:spPr>
          <a:xfrm>
            <a:off x="8688944" y="2414084"/>
            <a:ext cx="1946367" cy="379656"/>
          </a:xfrm>
          <a:prstGeom prst="rect">
            <a:avLst/>
          </a:prstGeom>
        </p:spPr>
        <p:txBody>
          <a:bodyPr wrap="none">
            <a:spAutoFit/>
          </a:bodyPr>
          <a:lstStyle/>
          <a:p>
            <a:pPr algn="ctr" defTabSz="1219170">
              <a:spcBef>
                <a:spcPct val="20000"/>
              </a:spcBef>
              <a:defRPr/>
            </a:pPr>
            <a:r>
              <a:rPr lang="sr-Cyrl-RS" sz="1867" b="1" dirty="0">
                <a:solidFill>
                  <a:srgbClr val="A84B9C"/>
                </a:solidFill>
                <a:latin typeface="Roboto Condensed"/>
              </a:rPr>
              <a:t>НАКНАДА ШТЕТЕ</a:t>
            </a:r>
            <a:endParaRPr lang="en-US" sz="1867" b="1" dirty="0">
              <a:solidFill>
                <a:srgbClr val="A84B9C"/>
              </a:solidFill>
              <a:latin typeface="Roboto Condensed"/>
            </a:endParaRPr>
          </a:p>
        </p:txBody>
      </p:sp>
    </p:spTree>
    <p:extLst>
      <p:ext uri="{BB962C8B-B14F-4D97-AF65-F5344CB8AC3E}">
        <p14:creationId xmlns:p14="http://schemas.microsoft.com/office/powerpoint/2010/main" val="4510225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9" grpId="0"/>
      <p:bldP spid="40"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dirty="0">
                <a:solidFill>
                  <a:schemeClr val="accent6">
                    <a:lumMod val="50000"/>
                  </a:schemeClr>
                </a:solidFill>
              </a:rPr>
              <a:t>ТРОШКОВИ ЖАЛБЕНОГ ПОСТУПКА</a:t>
            </a:r>
            <a:endParaRPr lang="sr-Latn-BA" dirty="0">
              <a:solidFill>
                <a:schemeClr val="accent6">
                  <a:lumMod val="50000"/>
                </a:schemeClr>
              </a:solidFill>
            </a:endParaRPr>
          </a:p>
        </p:txBody>
      </p:sp>
      <p:sp>
        <p:nvSpPr>
          <p:cNvPr id="4" name="Text Placeholder 3"/>
          <p:cNvSpPr>
            <a:spLocks noGrp="1"/>
          </p:cNvSpPr>
          <p:nvPr>
            <p:ph type="body" sz="half" idx="2"/>
          </p:nvPr>
        </p:nvSpPr>
        <p:spPr/>
        <p:txBody>
          <a:bodyPr/>
          <a:lstStyle/>
          <a:p>
            <a:r>
              <a:rPr lang="sr-Cyrl-RS" dirty="0">
                <a:solidFill>
                  <a:schemeClr val="accent6">
                    <a:lumMod val="50000"/>
                  </a:schemeClr>
                </a:solidFill>
              </a:rPr>
              <a:t>Члан 119. ЗЈН</a:t>
            </a:r>
            <a:endParaRPr lang="sr-Latn-BA" dirty="0">
              <a:solidFill>
                <a:schemeClr val="accent6">
                  <a:lumMod val="50000"/>
                </a:schemeClr>
              </a:solidFill>
            </a:endParaRPr>
          </a:p>
        </p:txBody>
      </p:sp>
      <p:sp>
        <p:nvSpPr>
          <p:cNvPr id="6" name="TextBox 5"/>
          <p:cNvSpPr txBox="1"/>
          <p:nvPr/>
        </p:nvSpPr>
        <p:spPr>
          <a:xfrm>
            <a:off x="983411" y="1897811"/>
            <a:ext cx="10055524" cy="954107"/>
          </a:xfrm>
          <a:prstGeom prst="rect">
            <a:avLst/>
          </a:prstGeom>
          <a:noFill/>
        </p:spPr>
        <p:txBody>
          <a:bodyPr wrap="square" rtlCol="0">
            <a:spAutoFit/>
          </a:bodyPr>
          <a:lstStyle/>
          <a:p>
            <a:pPr algn="just"/>
            <a:r>
              <a:rPr lang="ru-RU" sz="1400" dirty="0">
                <a:solidFill>
                  <a:schemeClr val="accent6">
                    <a:lumMod val="50000"/>
                  </a:schemeClr>
                </a:solidFill>
              </a:rPr>
              <a:t>(3) У поступку правне заштите свака странка сноси трошкове проузроковане поступком, као што су трошкови долажења, губљења времена (неизвршавања редовних радних обавеза) од редовних послова, за правно заступање и стручно помагање. Трошкови за правно заступање надокнађују се само у случајевима кад је такво заступање било нужно и оправдано са јасно прецизираним разлозима нужности.</a:t>
            </a:r>
          </a:p>
        </p:txBody>
      </p:sp>
      <p:sp>
        <p:nvSpPr>
          <p:cNvPr id="7" name="TextBox 6"/>
          <p:cNvSpPr txBox="1"/>
          <p:nvPr/>
        </p:nvSpPr>
        <p:spPr>
          <a:xfrm>
            <a:off x="966158" y="2893072"/>
            <a:ext cx="10055524" cy="587853"/>
          </a:xfrm>
          <a:prstGeom prst="rect">
            <a:avLst/>
          </a:prstGeom>
          <a:noFill/>
        </p:spPr>
        <p:txBody>
          <a:bodyPr wrap="square" rtlCol="0">
            <a:spAutoFit/>
          </a:bodyPr>
          <a:lstStyle/>
          <a:p>
            <a:pPr algn="just">
              <a:lnSpc>
                <a:spcPct val="115000"/>
              </a:lnSpc>
              <a:spcAft>
                <a:spcPts val="0"/>
              </a:spcAft>
              <a:tabLst>
                <a:tab pos="457200" algn="l"/>
              </a:tabLst>
            </a:pPr>
            <a:r>
              <a:rPr lang="ru-RU" sz="1400" dirty="0">
                <a:solidFill>
                  <a:srgbClr val="00000A"/>
                </a:solidFill>
                <a:latin typeface="Times New Roman" panose="02020603050405020304" pitchFamily="18" charset="0"/>
                <a:ea typeface="Times New Roman" panose="02020603050405020304" pitchFamily="18" charset="0"/>
              </a:rPr>
              <a:t>(4) КРЖ одлучује о трошковима жалбеног поступка, одређује ко сноси трошкове жалбеног поступка и њихов износ те коме се и у којем року морају платити.</a:t>
            </a:r>
          </a:p>
        </p:txBody>
      </p:sp>
      <p:sp>
        <p:nvSpPr>
          <p:cNvPr id="8" name="TextBox 7"/>
          <p:cNvSpPr txBox="1"/>
          <p:nvPr/>
        </p:nvSpPr>
        <p:spPr>
          <a:xfrm>
            <a:off x="980535" y="3522080"/>
            <a:ext cx="10058400" cy="566758"/>
          </a:xfrm>
          <a:prstGeom prst="rect">
            <a:avLst/>
          </a:prstGeom>
          <a:noFill/>
        </p:spPr>
        <p:txBody>
          <a:bodyPr wrap="square" rtlCol="0">
            <a:spAutoFit/>
          </a:bodyPr>
          <a:lstStyle/>
          <a:p>
            <a:pPr algn="just">
              <a:lnSpc>
                <a:spcPct val="115000"/>
              </a:lnSpc>
              <a:spcAft>
                <a:spcPts val="0"/>
              </a:spcAft>
              <a:tabLst>
                <a:tab pos="457200" algn="l"/>
              </a:tabLst>
            </a:pPr>
            <a:r>
              <a:rPr lang="ru-RU" sz="1400" dirty="0">
                <a:solidFill>
                  <a:schemeClr val="accent6">
                    <a:lumMod val="50000"/>
                  </a:schemeClr>
                </a:solidFill>
                <a:ea typeface="Times New Roman" panose="02020603050405020304" pitchFamily="18" charset="0"/>
              </a:rPr>
              <a:t>(5) Странка на чију је штету жалбени поступак окончан дужна је противној странци надокнадити јасно прецизиране оправдане трошкове који су јој настали учешћем у жалбеном поступку.</a:t>
            </a:r>
          </a:p>
        </p:txBody>
      </p:sp>
      <p:sp>
        <p:nvSpPr>
          <p:cNvPr id="9" name="TextBox 8"/>
          <p:cNvSpPr txBox="1"/>
          <p:nvPr/>
        </p:nvSpPr>
        <p:spPr>
          <a:xfrm>
            <a:off x="966158" y="4287616"/>
            <a:ext cx="10230929" cy="323037"/>
          </a:xfrm>
          <a:prstGeom prst="rect">
            <a:avLst/>
          </a:prstGeom>
          <a:noFill/>
        </p:spPr>
        <p:txBody>
          <a:bodyPr wrap="square" rtlCol="0">
            <a:spAutoFit/>
          </a:bodyPr>
          <a:lstStyle/>
          <a:p>
            <a:pPr algn="just">
              <a:lnSpc>
                <a:spcPct val="115000"/>
              </a:lnSpc>
              <a:spcAft>
                <a:spcPts val="0"/>
              </a:spcAft>
              <a:tabLst>
                <a:tab pos="457200" algn="l"/>
              </a:tabLst>
            </a:pPr>
            <a:r>
              <a:rPr lang="ru-RU" sz="1400" dirty="0">
                <a:solidFill>
                  <a:srgbClr val="00000A"/>
                </a:solidFill>
                <a:ea typeface="Times New Roman" panose="02020603050405020304" pitchFamily="18" charset="0"/>
              </a:rPr>
              <a:t>(6) У случају одустајања од жалбе, одбијања или одбацивања жалбе, жалилац нема право на накнаду трошкова жалбеног поступка.</a:t>
            </a:r>
          </a:p>
        </p:txBody>
      </p:sp>
      <p:sp>
        <p:nvSpPr>
          <p:cNvPr id="10" name="TextBox 9"/>
          <p:cNvSpPr txBox="1"/>
          <p:nvPr/>
        </p:nvSpPr>
        <p:spPr>
          <a:xfrm>
            <a:off x="980535" y="4826488"/>
            <a:ext cx="10041147" cy="587853"/>
          </a:xfrm>
          <a:prstGeom prst="rect">
            <a:avLst/>
          </a:prstGeom>
          <a:noFill/>
        </p:spPr>
        <p:txBody>
          <a:bodyPr wrap="square" rtlCol="0">
            <a:spAutoFit/>
          </a:bodyPr>
          <a:lstStyle/>
          <a:p>
            <a:pPr algn="just">
              <a:lnSpc>
                <a:spcPct val="115000"/>
              </a:lnSpc>
              <a:spcAft>
                <a:spcPts val="0"/>
              </a:spcAft>
              <a:tabLst>
                <a:tab pos="457200" algn="l"/>
              </a:tabLst>
            </a:pPr>
            <a:r>
              <a:rPr lang="ru-RU" sz="1400" dirty="0">
                <a:solidFill>
                  <a:srgbClr val="00000A"/>
                </a:solidFill>
                <a:latin typeface="Times New Roman" panose="02020603050405020304" pitchFamily="18" charset="0"/>
                <a:ea typeface="Times New Roman" panose="02020603050405020304" pitchFamily="18" charset="0"/>
              </a:rPr>
              <a:t>(7) У случају дјеломичног усвајања жалбе, КРЖ може одлучити да свака странка сноси своје трошкове, да се трошкови жалбеног поступка подијеле на једнаке дијелове или да се подијеле размјерно усвајању жалбе. </a:t>
            </a:r>
          </a:p>
        </p:txBody>
      </p:sp>
    </p:spTree>
    <p:extLst>
      <p:ext uri="{BB962C8B-B14F-4D97-AF65-F5344CB8AC3E}">
        <p14:creationId xmlns:p14="http://schemas.microsoft.com/office/powerpoint/2010/main" val="283504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dirty="0">
                <a:solidFill>
                  <a:schemeClr val="accent6">
                    <a:lumMod val="50000"/>
                  </a:schemeClr>
                </a:solidFill>
              </a:rPr>
              <a:t>Трошкови жалбеног поступка</a:t>
            </a:r>
            <a:endParaRPr lang="sr-Latn-BA" dirty="0">
              <a:solidFill>
                <a:schemeClr val="accent6">
                  <a:lumMod val="50000"/>
                </a:schemeClr>
              </a:solidFill>
            </a:endParaRPr>
          </a:p>
        </p:txBody>
      </p:sp>
      <p:sp>
        <p:nvSpPr>
          <p:cNvPr id="4" name="Text Placeholder 3"/>
          <p:cNvSpPr>
            <a:spLocks noGrp="1"/>
          </p:cNvSpPr>
          <p:nvPr>
            <p:ph type="body" sz="half" idx="2"/>
          </p:nvPr>
        </p:nvSpPr>
        <p:spPr/>
        <p:txBody>
          <a:bodyPr/>
          <a:lstStyle/>
          <a:p>
            <a:r>
              <a:rPr lang="sr-Cyrl-RS" dirty="0">
                <a:solidFill>
                  <a:schemeClr val="accent6">
                    <a:lumMod val="50000"/>
                  </a:schemeClr>
                </a:solidFill>
              </a:rPr>
              <a:t>Члан</a:t>
            </a:r>
            <a:r>
              <a:rPr lang="sr-Latn-BA" dirty="0">
                <a:solidFill>
                  <a:schemeClr val="accent6">
                    <a:lumMod val="50000"/>
                  </a:schemeClr>
                </a:solidFill>
              </a:rPr>
              <a:t> 119. </a:t>
            </a:r>
            <a:r>
              <a:rPr lang="sr-Cyrl-RS" dirty="0">
                <a:solidFill>
                  <a:schemeClr val="accent6">
                    <a:lumMod val="50000"/>
                  </a:schemeClr>
                </a:solidFill>
              </a:rPr>
              <a:t>ЗЈН</a:t>
            </a:r>
            <a:endParaRPr lang="sr-Latn-BA" dirty="0">
              <a:solidFill>
                <a:schemeClr val="accent6">
                  <a:lumMod val="50000"/>
                </a:schemeClr>
              </a:solidFill>
            </a:endParaRPr>
          </a:p>
        </p:txBody>
      </p:sp>
      <p:sp>
        <p:nvSpPr>
          <p:cNvPr id="6" name="TextBox 5"/>
          <p:cNvSpPr txBox="1"/>
          <p:nvPr/>
        </p:nvSpPr>
        <p:spPr>
          <a:xfrm>
            <a:off x="983411" y="1897811"/>
            <a:ext cx="9885872" cy="523220"/>
          </a:xfrm>
          <a:prstGeom prst="rect">
            <a:avLst/>
          </a:prstGeom>
          <a:noFill/>
        </p:spPr>
        <p:txBody>
          <a:bodyPr wrap="square" rtlCol="0">
            <a:spAutoFit/>
          </a:bodyPr>
          <a:lstStyle/>
          <a:p>
            <a:pPr lvl="0" algn="just"/>
            <a:r>
              <a:rPr lang="ru-RU" sz="1400" dirty="0">
                <a:solidFill>
                  <a:srgbClr val="4C387A">
                    <a:lumMod val="50000"/>
                  </a:srgbClr>
                </a:solidFill>
              </a:rPr>
              <a:t>(8) У случају усвајања жалбе, КРЖ својом одлуком налаже уговорном органу плаћање трошкова жалбеног поступка жалиоцу у року од осам дана од дана пријема рјешења КРЖ-а.</a:t>
            </a:r>
          </a:p>
        </p:txBody>
      </p:sp>
      <p:sp>
        <p:nvSpPr>
          <p:cNvPr id="7" name="TextBox 6"/>
          <p:cNvSpPr txBox="1"/>
          <p:nvPr/>
        </p:nvSpPr>
        <p:spPr>
          <a:xfrm>
            <a:off x="966158" y="2893072"/>
            <a:ext cx="9920378" cy="587853"/>
          </a:xfrm>
          <a:prstGeom prst="rect">
            <a:avLst/>
          </a:prstGeom>
          <a:noFill/>
        </p:spPr>
        <p:txBody>
          <a:bodyPr wrap="square" rtlCol="0">
            <a:spAutoFit/>
          </a:bodyPr>
          <a:lstStyle/>
          <a:p>
            <a:pPr lvl="0" algn="just">
              <a:lnSpc>
                <a:spcPct val="115000"/>
              </a:lnSpc>
              <a:tabLst>
                <a:tab pos="457200" algn="l"/>
              </a:tabLst>
            </a:pPr>
            <a:r>
              <a:rPr lang="ru-RU" sz="1400" dirty="0">
                <a:solidFill>
                  <a:srgbClr val="00000A"/>
                </a:solidFill>
                <a:latin typeface="Times New Roman" panose="02020603050405020304" pitchFamily="18" charset="0"/>
                <a:ea typeface="Times New Roman" panose="02020603050405020304" pitchFamily="18" charset="0"/>
              </a:rPr>
              <a:t>(9) Жалба може садржавати захтјев за накнаду трошкова жалбеног поступка који мора бити одређен и достављен КРЖ-у прије доношења одлуке.</a:t>
            </a:r>
          </a:p>
        </p:txBody>
      </p:sp>
      <p:sp>
        <p:nvSpPr>
          <p:cNvPr id="8" name="TextBox 7"/>
          <p:cNvSpPr txBox="1"/>
          <p:nvPr/>
        </p:nvSpPr>
        <p:spPr>
          <a:xfrm>
            <a:off x="983411" y="3669587"/>
            <a:ext cx="10058400" cy="566758"/>
          </a:xfrm>
          <a:prstGeom prst="rect">
            <a:avLst/>
          </a:prstGeom>
          <a:noFill/>
        </p:spPr>
        <p:txBody>
          <a:bodyPr wrap="square" rtlCol="0">
            <a:spAutoFit/>
          </a:bodyPr>
          <a:lstStyle/>
          <a:p>
            <a:pPr lvl="0" algn="just">
              <a:lnSpc>
                <a:spcPct val="115000"/>
              </a:lnSpc>
              <a:tabLst>
                <a:tab pos="457200" algn="l"/>
              </a:tabLst>
            </a:pPr>
            <a:r>
              <a:rPr lang="ru-RU" sz="1400" dirty="0">
                <a:solidFill>
                  <a:srgbClr val="4C387A">
                    <a:lumMod val="50000"/>
                  </a:srgbClr>
                </a:solidFill>
                <a:ea typeface="Times New Roman" panose="02020603050405020304" pitchFamily="18" charset="0"/>
              </a:rPr>
              <a:t>(10) На жалбене поступке за накнаду трошкова правног заступања висина накнаде одређује се према висини накнаде на коју адвокати имају право у управним поступцима у непроцјењивим предметима..</a:t>
            </a:r>
          </a:p>
        </p:txBody>
      </p:sp>
    </p:spTree>
    <p:extLst>
      <p:ext uri="{BB962C8B-B14F-4D97-AF65-F5344CB8AC3E}">
        <p14:creationId xmlns:p14="http://schemas.microsoft.com/office/powerpoint/2010/main" val="1737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3695700" y="2800350"/>
            <a:ext cx="4800600" cy="777402"/>
          </a:xfrm>
          <a:prstGeom prst="roundRect">
            <a:avLst>
              <a:gd name="adj" fmla="val 42518"/>
            </a:avLst>
          </a:prstGeom>
          <a:solidFill>
            <a:schemeClr val="bg1">
              <a:lumMod val="65000"/>
              <a:alpha val="45000"/>
            </a:scheme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40" name="TextBox 39"/>
          <p:cNvSpPr txBox="1"/>
          <p:nvPr/>
        </p:nvSpPr>
        <p:spPr>
          <a:xfrm>
            <a:off x="3939503" y="2927441"/>
            <a:ext cx="43129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Roboto Condensed"/>
                <a:ea typeface="+mn-ea"/>
                <a:cs typeface="+mn-cs"/>
              </a:rPr>
              <a:t>We Provide Advice When Your Business Needs It Not Just When You Ask For It!</a:t>
            </a:r>
          </a:p>
        </p:txBody>
      </p:sp>
      <p:sp>
        <p:nvSpPr>
          <p:cNvPr id="41" name="Footer Text"/>
          <p:cNvSpPr txBox="1"/>
          <p:nvPr/>
        </p:nvSpPr>
        <p:spPr>
          <a:xfrm>
            <a:off x="1868099" y="5175094"/>
            <a:ext cx="8455801"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3200" b="1" i="0" u="none" strike="noStrike" kern="1200" cap="none" spc="0" normalizeH="0" baseline="0" noProof="0" dirty="0">
                <a:ln>
                  <a:noFill/>
                </a:ln>
                <a:solidFill>
                  <a:srgbClr val="7030A0"/>
                </a:solidFill>
                <a:effectLst/>
                <a:uLnTx/>
                <a:uFillTx/>
                <a:latin typeface="Roboto Condensed"/>
                <a:ea typeface="+mn-ea"/>
                <a:cs typeface="+mn-cs"/>
              </a:rPr>
              <a:t>СУДСКА ЗАШТИТА</a:t>
            </a:r>
            <a:endParaRPr kumimoji="0" lang="sr-Latn-BA" sz="3200" b="1" i="0" u="none" strike="noStrike" kern="1200" cap="none" spc="0" normalizeH="0" baseline="0" noProof="0" dirty="0">
              <a:ln>
                <a:noFill/>
              </a:ln>
              <a:solidFill>
                <a:srgbClr val="7030A0"/>
              </a:solidFill>
              <a:effectLst/>
              <a:uLnTx/>
              <a:uFillTx/>
              <a:latin typeface="Roboto Condense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r-Cyrl-RS" sz="3200" b="1" dirty="0">
                <a:solidFill>
                  <a:srgbClr val="7030A0"/>
                </a:solidFill>
                <a:latin typeface="Roboto Condensed"/>
              </a:rPr>
              <a:t>УПРАВНИ СПОР</a:t>
            </a:r>
            <a:endParaRPr kumimoji="0" lang="en-US" sz="3200" b="1" i="0" u="none" strike="noStrike" kern="1200" cap="none" spc="0" normalizeH="0" baseline="0" noProof="0" dirty="0">
              <a:ln>
                <a:noFill/>
              </a:ln>
              <a:solidFill>
                <a:srgbClr val="7030A0"/>
              </a:solidFill>
              <a:effectLst/>
              <a:uLnTx/>
              <a:uFillTx/>
              <a:latin typeface="Roboto Condensed"/>
              <a:ea typeface="+mn-ea"/>
              <a:cs typeface="+mn-cs"/>
            </a:endParaRPr>
          </a:p>
        </p:txBody>
      </p:sp>
      <p:grpSp>
        <p:nvGrpSpPr>
          <p:cNvPr id="48" name="Group 421"/>
          <p:cNvGrpSpPr/>
          <p:nvPr/>
        </p:nvGrpSpPr>
        <p:grpSpPr>
          <a:xfrm>
            <a:off x="7414420" y="4496595"/>
            <a:ext cx="233363" cy="271463"/>
            <a:chOff x="3752851" y="1784351"/>
            <a:chExt cx="233363" cy="271463"/>
          </a:xfrm>
          <a:solidFill>
            <a:schemeClr val="bg1"/>
          </a:solidFill>
        </p:grpSpPr>
        <p:sp>
          <p:nvSpPr>
            <p:cNvPr id="4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5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5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grpSp>
      <p:grpSp>
        <p:nvGrpSpPr>
          <p:cNvPr id="52" name="Group 427"/>
          <p:cNvGrpSpPr/>
          <p:nvPr/>
        </p:nvGrpSpPr>
        <p:grpSpPr>
          <a:xfrm>
            <a:off x="6837999" y="4497387"/>
            <a:ext cx="238125" cy="269876"/>
            <a:chOff x="5795963" y="2460626"/>
            <a:chExt cx="238125" cy="269876"/>
          </a:xfrm>
          <a:solidFill>
            <a:schemeClr val="bg1"/>
          </a:solidFill>
        </p:grpSpPr>
        <p:sp>
          <p:nvSpPr>
            <p:cNvPr id="5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5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5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grpSp>
      <p:grpSp>
        <p:nvGrpSpPr>
          <p:cNvPr id="56" name="Group 452"/>
          <p:cNvGrpSpPr/>
          <p:nvPr/>
        </p:nvGrpSpPr>
        <p:grpSpPr>
          <a:xfrm>
            <a:off x="6229034" y="4490245"/>
            <a:ext cx="307975" cy="284163"/>
            <a:chOff x="5776913" y="4478338"/>
            <a:chExt cx="307975" cy="284163"/>
          </a:xfrm>
          <a:solidFill>
            <a:schemeClr val="bg1"/>
          </a:solidFill>
        </p:grpSpPr>
        <p:sp>
          <p:nvSpPr>
            <p:cNvPr id="5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5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grpSp>
      <p:grpSp>
        <p:nvGrpSpPr>
          <p:cNvPr id="59" name="Group 58"/>
          <p:cNvGrpSpPr/>
          <p:nvPr/>
        </p:nvGrpSpPr>
        <p:grpSpPr>
          <a:xfrm>
            <a:off x="4517521" y="4460515"/>
            <a:ext cx="286761" cy="343620"/>
            <a:chOff x="3735388" y="3473450"/>
            <a:chExt cx="184150" cy="220663"/>
          </a:xfrm>
          <a:solidFill>
            <a:schemeClr val="bg1"/>
          </a:solidFill>
        </p:grpSpPr>
        <p:sp>
          <p:nvSpPr>
            <p:cNvPr id="6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6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grpSp>
      <p:grpSp>
        <p:nvGrpSpPr>
          <p:cNvPr id="63" name="Group 62"/>
          <p:cNvGrpSpPr/>
          <p:nvPr/>
        </p:nvGrpSpPr>
        <p:grpSpPr>
          <a:xfrm>
            <a:off x="5652394" y="4502151"/>
            <a:ext cx="313172" cy="260350"/>
            <a:chOff x="1219200" y="1962150"/>
            <a:chExt cx="131763" cy="109538"/>
          </a:xfrm>
          <a:solidFill>
            <a:schemeClr val="bg1"/>
          </a:solidFill>
        </p:grpSpPr>
        <p:sp>
          <p:nvSpPr>
            <p:cNvPr id="6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sp>
          <p:nvSpPr>
            <p:cNvPr id="6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Roboto Condensed"/>
                <a:ea typeface="+mn-ea"/>
                <a:cs typeface="+mn-cs"/>
              </a:endParaRPr>
            </a:p>
          </p:txBody>
        </p:sp>
      </p:grpSp>
      <p:pic>
        <p:nvPicPr>
          <p:cNvPr id="4" name="Picture Placeholder 3"/>
          <p:cNvPicPr>
            <a:picLocks noGrp="1" noChangeAspect="1"/>
          </p:cNvPicPr>
          <p:nvPr>
            <p:ph type="pic" sz="quarter" idx="53"/>
          </p:nvPr>
        </p:nvPicPr>
        <p:blipFill>
          <a:blip r:embed="rId2">
            <a:extLst>
              <a:ext uri="{28A0092B-C50C-407E-A947-70E740481C1C}">
                <a14:useLocalDpi xmlns:a14="http://schemas.microsoft.com/office/drawing/2010/main" val="0"/>
              </a:ext>
            </a:extLst>
          </a:blip>
          <a:srcRect t="7734" b="7734"/>
          <a:stretch>
            <a:fillRect/>
          </a:stretch>
        </p:blipFill>
        <p:spPr>
          <a:xfrm>
            <a:off x="0" y="0"/>
            <a:ext cx="12192000" cy="4559300"/>
          </a:xfrm>
        </p:spPr>
      </p:pic>
    </p:spTree>
    <p:extLst>
      <p:ext uri="{BB962C8B-B14F-4D97-AF65-F5344CB8AC3E}">
        <p14:creationId xmlns:p14="http://schemas.microsoft.com/office/powerpoint/2010/main" val="30666161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23" presetClass="entr" presetSubtype="16"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rgbClr val="002060"/>
                </a:solidFill>
              </a:rPr>
              <a:t>ПРАВНА ЗАШТИТА ПРОТИВ ОДЛУКА КРЖ-а </a:t>
            </a:r>
            <a:endParaRPr lang="sr-Latn-BA" sz="3200" dirty="0">
              <a:solidFill>
                <a:srgbClr val="002060"/>
              </a:solidFill>
            </a:endParaRPr>
          </a:p>
        </p:txBody>
      </p:sp>
      <p:sp>
        <p:nvSpPr>
          <p:cNvPr id="3" name="Text Placeholder 2"/>
          <p:cNvSpPr>
            <a:spLocks noGrp="1"/>
          </p:cNvSpPr>
          <p:nvPr>
            <p:ph type="body" sz="half" idx="2"/>
          </p:nvPr>
        </p:nvSpPr>
        <p:spPr>
          <a:xfrm>
            <a:off x="4362450" y="1333086"/>
            <a:ext cx="3467100" cy="200746"/>
          </a:xfrm>
        </p:spPr>
        <p:txBody>
          <a:bodyPr/>
          <a:lstStyle/>
          <a:p>
            <a:r>
              <a:rPr lang="sr-Cyrl-RS" sz="2130" dirty="0">
                <a:solidFill>
                  <a:srgbClr val="002060"/>
                </a:solidFill>
              </a:rPr>
              <a:t>УПРАВНИ СПОР</a:t>
            </a:r>
            <a:endParaRPr lang="sr-Latn-BA" sz="2130" dirty="0">
              <a:solidFill>
                <a:srgbClr val="002060"/>
              </a:solidFill>
            </a:endParaRPr>
          </a:p>
        </p:txBody>
      </p:sp>
      <p:sp>
        <p:nvSpPr>
          <p:cNvPr id="4" name="TextBox 3"/>
          <p:cNvSpPr txBox="1"/>
          <p:nvPr/>
        </p:nvSpPr>
        <p:spPr>
          <a:xfrm>
            <a:off x="501445" y="2492477"/>
            <a:ext cx="5309420" cy="1200329"/>
          </a:xfrm>
          <a:prstGeom prst="rect">
            <a:avLst/>
          </a:prstGeom>
          <a:noFill/>
        </p:spPr>
        <p:txBody>
          <a:bodyPr wrap="square" rtlCol="0">
            <a:spAutoFit/>
          </a:bodyPr>
          <a:lstStyle/>
          <a:p>
            <a:pPr algn="just"/>
            <a:r>
              <a:rPr lang="ru-RU" dirty="0">
                <a:solidFill>
                  <a:srgbClr val="002060"/>
                </a:solidFill>
              </a:rPr>
              <a:t>Уговорни орган и учесници у поступку могу против одлуке КРЖ-а покренути управни спор пред Судом Босне и Херцеговине (у даљем тексту: Суд БиХ) у року од 30 дана од дана пријема одлуке. </a:t>
            </a:r>
          </a:p>
        </p:txBody>
      </p:sp>
      <p:sp>
        <p:nvSpPr>
          <p:cNvPr id="5" name="TextBox 4"/>
          <p:cNvSpPr txBox="1"/>
          <p:nvPr/>
        </p:nvSpPr>
        <p:spPr>
          <a:xfrm>
            <a:off x="501446" y="4332183"/>
            <a:ext cx="5309420" cy="646331"/>
          </a:xfrm>
          <a:prstGeom prst="rect">
            <a:avLst/>
          </a:prstGeom>
          <a:noFill/>
        </p:spPr>
        <p:txBody>
          <a:bodyPr wrap="square" rtlCol="0">
            <a:spAutoFit/>
          </a:bodyPr>
          <a:lstStyle/>
          <a:p>
            <a:pPr algn="just"/>
            <a:r>
              <a:rPr lang="ru-RU" dirty="0">
                <a:solidFill>
                  <a:srgbClr val="002060"/>
                </a:solidFill>
              </a:rPr>
              <a:t>Управни спор по тужби коју поднесу странке у поступку јавне набавке води се по хитном поступку. </a:t>
            </a:r>
          </a:p>
        </p:txBody>
      </p:sp>
      <p:sp>
        <p:nvSpPr>
          <p:cNvPr id="6" name="TextBox 5"/>
          <p:cNvSpPr txBox="1"/>
          <p:nvPr/>
        </p:nvSpPr>
        <p:spPr>
          <a:xfrm>
            <a:off x="6681019" y="2492477"/>
            <a:ext cx="4763729" cy="1200329"/>
          </a:xfrm>
          <a:prstGeom prst="rect">
            <a:avLst/>
          </a:prstGeom>
          <a:noFill/>
        </p:spPr>
        <p:txBody>
          <a:bodyPr wrap="square" rtlCol="0">
            <a:spAutoFit/>
          </a:bodyPr>
          <a:lstStyle/>
          <a:p>
            <a:pPr algn="just"/>
            <a:r>
              <a:rPr lang="ru-RU" dirty="0">
                <a:solidFill>
                  <a:srgbClr val="002060"/>
                </a:solidFill>
              </a:rPr>
              <a:t>Уговорни орган или учесник у поступку може поднијети и захтјев за одгађање коначног рјешења или закључка КРЖ-а, заједно са тужбом којом се покреће управни спор. </a:t>
            </a:r>
          </a:p>
        </p:txBody>
      </p:sp>
      <p:sp>
        <p:nvSpPr>
          <p:cNvPr id="7" name="TextBox 6"/>
          <p:cNvSpPr txBox="1"/>
          <p:nvPr/>
        </p:nvSpPr>
        <p:spPr>
          <a:xfrm>
            <a:off x="6681019" y="4332183"/>
            <a:ext cx="4645742" cy="2031325"/>
          </a:xfrm>
          <a:prstGeom prst="rect">
            <a:avLst/>
          </a:prstGeom>
          <a:noFill/>
        </p:spPr>
        <p:txBody>
          <a:bodyPr wrap="square" rtlCol="0">
            <a:spAutoFit/>
          </a:bodyPr>
          <a:lstStyle/>
          <a:p>
            <a:pPr algn="just"/>
            <a:r>
              <a:rPr lang="sr-Cyrl-RS" dirty="0">
                <a:solidFill>
                  <a:srgbClr val="002060"/>
                </a:solidFill>
              </a:rPr>
              <a:t>Цијенећи јавни интерес и штету коју би одгађање коначне одлуке КРЖ-а могло изазвати, о захтјеву за одгађање рјешава Суд БиХ посебним рјешењем, којим одгађа извршење коначне одлуке КРЖ-а на одређено вријеме или до доношења одлуке суда по тужби у управном спору. </a:t>
            </a:r>
          </a:p>
        </p:txBody>
      </p:sp>
      <p:sp>
        <p:nvSpPr>
          <p:cNvPr id="8" name="Rectangle 7"/>
          <p:cNvSpPr/>
          <p:nvPr/>
        </p:nvSpPr>
        <p:spPr>
          <a:xfrm>
            <a:off x="501445" y="5347845"/>
            <a:ext cx="5206181" cy="707886"/>
          </a:xfrm>
          <a:prstGeom prst="rect">
            <a:avLst/>
          </a:prstGeom>
        </p:spPr>
        <p:txBody>
          <a:bodyPr wrap="square">
            <a:spAutoFit/>
          </a:bodyPr>
          <a:lstStyle/>
          <a:p>
            <a:pPr lvl="0" algn="just">
              <a:defRPr/>
            </a:pPr>
            <a:r>
              <a:rPr lang="ru-RU" sz="2000" kern="0" dirty="0">
                <a:solidFill>
                  <a:srgbClr val="4C387A">
                    <a:lumMod val="50000"/>
                  </a:srgbClr>
                </a:solidFill>
              </a:rPr>
              <a:t>Одлука по тужби у управном спору се доноси у року од 60 дана од дана пријема тужбе.</a:t>
            </a:r>
          </a:p>
        </p:txBody>
      </p:sp>
    </p:spTree>
    <p:extLst>
      <p:ext uri="{BB962C8B-B14F-4D97-AF65-F5344CB8AC3E}">
        <p14:creationId xmlns:p14="http://schemas.microsoft.com/office/powerpoint/2010/main" val="1425716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44"/>
          </p:nvPr>
        </p:nvPicPr>
        <p:blipFill>
          <a:blip r:embed="rId2">
            <a:extLst>
              <a:ext uri="{28A0092B-C50C-407E-A947-70E740481C1C}">
                <a14:useLocalDpi xmlns:a14="http://schemas.microsoft.com/office/drawing/2010/main" val="0"/>
              </a:ext>
            </a:extLst>
          </a:blip>
          <a:srcRect t="7677" b="7677"/>
          <a:stretch>
            <a:fillRect/>
          </a:stretch>
        </p:blipFill>
        <p:spPr/>
      </p:pic>
      <p:grpSp>
        <p:nvGrpSpPr>
          <p:cNvPr id="15" name="Group 14"/>
          <p:cNvGrpSpPr/>
          <p:nvPr/>
        </p:nvGrpSpPr>
        <p:grpSpPr>
          <a:xfrm>
            <a:off x="1524000" y="5473504"/>
            <a:ext cx="9144000" cy="1468679"/>
            <a:chOff x="2222501" y="2997200"/>
            <a:chExt cx="4711700" cy="1670050"/>
          </a:xfrm>
        </p:grpSpPr>
        <p:sp>
          <p:nvSpPr>
            <p:cNvPr id="17" name="Rounded Rectangle 8"/>
            <p:cNvSpPr/>
            <p:nvPr/>
          </p:nvSpPr>
          <p:spPr>
            <a:xfrm>
              <a:off x="2222501" y="2997200"/>
              <a:ext cx="4711700" cy="1670050"/>
            </a:xfrm>
            <a:prstGeom prst="rect">
              <a:avLst/>
            </a:prstGeom>
            <a:solidFill>
              <a:schemeClr val="accent2">
                <a:lumMod val="75000"/>
                <a:alpha val="4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Condensed"/>
                <a:ea typeface="+mn-ea"/>
                <a:cs typeface="+mn-cs"/>
              </a:endParaRPr>
            </a:p>
          </p:txBody>
        </p:sp>
        <p:sp>
          <p:nvSpPr>
            <p:cNvPr id="18" name="Rounded Rectangle 9"/>
            <p:cNvSpPr/>
            <p:nvPr/>
          </p:nvSpPr>
          <p:spPr>
            <a:xfrm>
              <a:off x="2227409" y="3168650"/>
              <a:ext cx="4701884" cy="1327150"/>
            </a:xfrm>
            <a:prstGeom prst="rect">
              <a:avLst/>
            </a:prstGeom>
            <a:solidFill>
              <a:srgbClr val="0070C0">
                <a:alpha val="37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Condensed"/>
                <a:ea typeface="+mn-ea"/>
                <a:cs typeface="+mn-cs"/>
              </a:endParaRPr>
            </a:p>
          </p:txBody>
        </p:sp>
      </p:grpSp>
      <p:sp>
        <p:nvSpPr>
          <p:cNvPr id="19" name="TextBox 18"/>
          <p:cNvSpPr txBox="1"/>
          <p:nvPr/>
        </p:nvSpPr>
        <p:spPr>
          <a:xfrm>
            <a:off x="4461507" y="5567084"/>
            <a:ext cx="358143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sz="2800" b="1" dirty="0">
                <a:solidFill>
                  <a:prstClr val="white"/>
                </a:solidFill>
                <a:latin typeface="Roboto Condensed"/>
              </a:rPr>
              <a:t>ДРАЖЕН ВИДАКОВИЋ</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Cyrl-RS" sz="2800" b="1" i="0" u="none" strike="noStrike" kern="1200" cap="none" spc="0" normalizeH="0" baseline="0" noProof="0" dirty="0">
                <a:ln>
                  <a:noFill/>
                </a:ln>
                <a:solidFill>
                  <a:prstClr val="white"/>
                </a:solidFill>
                <a:effectLst/>
                <a:uLnTx/>
                <a:uFillTx/>
                <a:latin typeface="Roboto Condensed"/>
                <a:ea typeface="+mn-ea"/>
                <a:cs typeface="+mn-cs"/>
              </a:rPr>
              <a:t>АДВОКАТ</a:t>
            </a:r>
            <a:endParaRPr kumimoji="0" lang="en-US" sz="2800" b="1" i="0" u="none" strike="noStrike" kern="1200" cap="none" spc="0" normalizeH="0" baseline="0" noProof="0" dirty="0">
              <a:ln>
                <a:noFill/>
              </a:ln>
              <a:solidFill>
                <a:prstClr val="white"/>
              </a:solidFill>
              <a:effectLst/>
              <a:uLnTx/>
              <a:uFillTx/>
              <a:latin typeface="Roboto Condensed"/>
              <a:ea typeface="+mn-ea"/>
              <a:cs typeface="+mn-cs"/>
            </a:endParaRPr>
          </a:p>
        </p:txBody>
      </p:sp>
      <p:sp>
        <p:nvSpPr>
          <p:cNvPr id="20" name="TextBox 19"/>
          <p:cNvSpPr txBox="1"/>
          <p:nvPr/>
        </p:nvSpPr>
        <p:spPr>
          <a:xfrm>
            <a:off x="4053814" y="6317729"/>
            <a:ext cx="6343799" cy="775231"/>
          </a:xfrm>
          <a:prstGeom prst="rect">
            <a:avLst/>
          </a:prstGeom>
          <a:noFill/>
        </p:spPr>
        <p:txBody>
          <a:bodyPr wrap="square" rtlCol="0">
            <a:noAutofit/>
          </a:bodyPr>
          <a:lstStyle/>
          <a:p>
            <a:pPr lvl="0">
              <a:defRPr/>
            </a:pPr>
            <a:r>
              <a:rPr lang="sr-Cyrl-RS" sz="2400" dirty="0">
                <a:solidFill>
                  <a:prstClr val="white"/>
                </a:solidFill>
              </a:rPr>
              <a:t>Овлаштени предавач јавних набавки</a:t>
            </a:r>
          </a:p>
        </p:txBody>
      </p:sp>
      <p:sp>
        <p:nvSpPr>
          <p:cNvPr id="21" name="Oval 20"/>
          <p:cNvSpPr/>
          <p:nvPr/>
        </p:nvSpPr>
        <p:spPr bwMode="auto">
          <a:xfrm>
            <a:off x="2209800" y="4601028"/>
            <a:ext cx="1219200" cy="1219200"/>
          </a:xfrm>
          <a:prstGeom prst="ellipse">
            <a:avLst/>
          </a:prstGeom>
          <a:solidFill>
            <a:schemeClr val="accent5">
              <a:lumMod val="60000"/>
              <a:lumOff val="40000"/>
            </a:schemeClr>
          </a:solidFill>
          <a:ln w="57150">
            <a:solidFill>
              <a:schemeClr val="tx1">
                <a:lumMod val="75000"/>
                <a:lumOff val="25000"/>
              </a:schemeClr>
            </a:solid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75000"/>
                  <a:lumOff val="25000"/>
                </a:prstClr>
              </a:solidFill>
              <a:effectLst/>
              <a:uLnTx/>
              <a:uFillTx/>
              <a:latin typeface="Roboto Condensed"/>
              <a:ea typeface="+mn-ea"/>
              <a:cs typeface="+mn-cs"/>
            </a:endParaRPr>
          </a:p>
        </p:txBody>
      </p:sp>
      <p:sp>
        <p:nvSpPr>
          <p:cNvPr id="22" name="Freeform 553"/>
          <p:cNvSpPr>
            <a:spLocks noEditPoints="1"/>
          </p:cNvSpPr>
          <p:nvPr/>
        </p:nvSpPr>
        <p:spPr bwMode="auto">
          <a:xfrm>
            <a:off x="2592048" y="4865683"/>
            <a:ext cx="454704" cy="689890"/>
          </a:xfrm>
          <a:custGeom>
            <a:avLst/>
            <a:gdLst/>
            <a:ahLst/>
            <a:cxnLst>
              <a:cxn ang="0">
                <a:pos x="138" y="108"/>
              </a:cxn>
              <a:cxn ang="0">
                <a:pos x="24" y="118"/>
              </a:cxn>
              <a:cxn ang="0">
                <a:pos x="5" y="106"/>
              </a:cxn>
              <a:cxn ang="0">
                <a:pos x="69" y="217"/>
              </a:cxn>
              <a:cxn ang="0">
                <a:pos x="36" y="285"/>
              </a:cxn>
              <a:cxn ang="0">
                <a:pos x="120" y="301"/>
              </a:cxn>
              <a:cxn ang="0">
                <a:pos x="86" y="279"/>
              </a:cxn>
              <a:cxn ang="0">
                <a:pos x="129" y="153"/>
              </a:cxn>
              <a:cxn ang="0">
                <a:pos x="153" y="116"/>
              </a:cxn>
              <a:cxn ang="0">
                <a:pos x="32" y="130"/>
              </a:cxn>
              <a:cxn ang="0">
                <a:pos x="59" y="171"/>
              </a:cxn>
              <a:cxn ang="0">
                <a:pos x="78" y="199"/>
              </a:cxn>
              <a:cxn ang="0">
                <a:pos x="62" y="130"/>
              </a:cxn>
              <a:cxn ang="0">
                <a:pos x="78" y="199"/>
              </a:cxn>
              <a:cxn ang="0">
                <a:pos x="21" y="2"/>
              </a:cxn>
              <a:cxn ang="0">
                <a:pos x="57" y="106"/>
              </a:cxn>
              <a:cxn ang="0">
                <a:pos x="116" y="104"/>
              </a:cxn>
              <a:cxn ang="0">
                <a:pos x="119" y="96"/>
              </a:cxn>
              <a:cxn ang="0">
                <a:pos x="127" y="104"/>
              </a:cxn>
              <a:cxn ang="0">
                <a:pos x="121" y="106"/>
              </a:cxn>
              <a:cxn ang="0">
                <a:pos x="164" y="83"/>
              </a:cxn>
              <a:cxn ang="0">
                <a:pos x="158" y="91"/>
              </a:cxn>
              <a:cxn ang="0">
                <a:pos x="154" y="86"/>
              </a:cxn>
              <a:cxn ang="0">
                <a:pos x="162" y="78"/>
              </a:cxn>
              <a:cxn ang="0">
                <a:pos x="134" y="89"/>
              </a:cxn>
              <a:cxn ang="0">
                <a:pos x="133" y="78"/>
              </a:cxn>
              <a:cxn ang="0">
                <a:pos x="141" y="86"/>
              </a:cxn>
              <a:cxn ang="0">
                <a:pos x="137" y="91"/>
              </a:cxn>
              <a:cxn ang="0">
                <a:pos x="182" y="98"/>
              </a:cxn>
              <a:cxn ang="0">
                <a:pos x="175" y="105"/>
              </a:cxn>
              <a:cxn ang="0">
                <a:pos x="169" y="103"/>
              </a:cxn>
              <a:cxn ang="0">
                <a:pos x="177" y="95"/>
              </a:cxn>
              <a:cxn ang="0">
                <a:pos x="181" y="121"/>
              </a:cxn>
              <a:cxn ang="0">
                <a:pos x="179" y="129"/>
              </a:cxn>
              <a:cxn ang="0">
                <a:pos x="172" y="126"/>
              </a:cxn>
              <a:cxn ang="0">
                <a:pos x="175" y="119"/>
              </a:cxn>
              <a:cxn ang="0">
                <a:pos x="155" y="139"/>
              </a:cxn>
              <a:cxn ang="0">
                <a:pos x="162" y="136"/>
              </a:cxn>
              <a:cxn ang="0">
                <a:pos x="163" y="147"/>
              </a:cxn>
              <a:cxn ang="0">
                <a:pos x="157" y="144"/>
              </a:cxn>
              <a:cxn ang="0">
                <a:pos x="200" y="112"/>
              </a:cxn>
              <a:cxn ang="0">
                <a:pos x="136" y="163"/>
              </a:cxn>
              <a:cxn ang="0">
                <a:pos x="148" y="153"/>
              </a:cxn>
              <a:cxn ang="0">
                <a:pos x="148" y="72"/>
              </a:cxn>
              <a:cxn ang="0">
                <a:pos x="97" y="106"/>
              </a:cxn>
              <a:cxn ang="0">
                <a:pos x="200" y="112"/>
              </a:cxn>
            </a:cxnLst>
            <a:rect l="0" t="0" r="r" b="b"/>
            <a:pathLst>
              <a:path w="200" h="301">
                <a:moveTo>
                  <a:pt x="150" y="106"/>
                </a:moveTo>
                <a:cubicBezTo>
                  <a:pt x="146" y="103"/>
                  <a:pt x="141" y="104"/>
                  <a:pt x="138" y="108"/>
                </a:cubicBezTo>
                <a:cubicBezTo>
                  <a:pt x="131" y="118"/>
                  <a:pt x="131" y="118"/>
                  <a:pt x="131" y="118"/>
                </a:cubicBezTo>
                <a:cubicBezTo>
                  <a:pt x="24" y="118"/>
                  <a:pt x="24" y="118"/>
                  <a:pt x="24" y="118"/>
                </a:cubicBezTo>
                <a:cubicBezTo>
                  <a:pt x="17" y="108"/>
                  <a:pt x="17" y="108"/>
                  <a:pt x="17" y="108"/>
                </a:cubicBezTo>
                <a:cubicBezTo>
                  <a:pt x="15" y="104"/>
                  <a:pt x="9" y="103"/>
                  <a:pt x="5" y="106"/>
                </a:cubicBezTo>
                <a:cubicBezTo>
                  <a:pt x="1" y="108"/>
                  <a:pt x="0" y="114"/>
                  <a:pt x="3" y="118"/>
                </a:cubicBezTo>
                <a:cubicBezTo>
                  <a:pt x="69" y="217"/>
                  <a:pt x="69" y="217"/>
                  <a:pt x="69" y="217"/>
                </a:cubicBezTo>
                <a:cubicBezTo>
                  <a:pt x="69" y="279"/>
                  <a:pt x="69" y="279"/>
                  <a:pt x="69" y="279"/>
                </a:cubicBezTo>
                <a:cubicBezTo>
                  <a:pt x="36" y="285"/>
                  <a:pt x="36" y="285"/>
                  <a:pt x="36" y="285"/>
                </a:cubicBezTo>
                <a:cubicBezTo>
                  <a:pt x="36" y="301"/>
                  <a:pt x="36" y="301"/>
                  <a:pt x="36" y="301"/>
                </a:cubicBezTo>
                <a:cubicBezTo>
                  <a:pt x="120" y="301"/>
                  <a:pt x="120" y="301"/>
                  <a:pt x="120" y="301"/>
                </a:cubicBezTo>
                <a:cubicBezTo>
                  <a:pt x="120" y="285"/>
                  <a:pt x="120" y="285"/>
                  <a:pt x="120" y="285"/>
                </a:cubicBezTo>
                <a:cubicBezTo>
                  <a:pt x="86" y="279"/>
                  <a:pt x="86" y="279"/>
                  <a:pt x="86" y="279"/>
                </a:cubicBezTo>
                <a:cubicBezTo>
                  <a:pt x="86" y="217"/>
                  <a:pt x="86" y="217"/>
                  <a:pt x="86" y="217"/>
                </a:cubicBezTo>
                <a:cubicBezTo>
                  <a:pt x="129" y="153"/>
                  <a:pt x="129" y="153"/>
                  <a:pt x="129" y="153"/>
                </a:cubicBezTo>
                <a:cubicBezTo>
                  <a:pt x="142" y="134"/>
                  <a:pt x="142" y="134"/>
                  <a:pt x="142" y="134"/>
                </a:cubicBezTo>
                <a:cubicBezTo>
                  <a:pt x="153" y="116"/>
                  <a:pt x="153" y="116"/>
                  <a:pt x="153" y="116"/>
                </a:cubicBezTo>
                <a:cubicBezTo>
                  <a:pt x="155" y="112"/>
                  <a:pt x="153" y="108"/>
                  <a:pt x="150" y="106"/>
                </a:cubicBezTo>
                <a:close/>
                <a:moveTo>
                  <a:pt x="32" y="130"/>
                </a:moveTo>
                <a:cubicBezTo>
                  <a:pt x="50" y="130"/>
                  <a:pt x="50" y="130"/>
                  <a:pt x="50" y="130"/>
                </a:cubicBezTo>
                <a:cubicBezTo>
                  <a:pt x="59" y="171"/>
                  <a:pt x="59" y="171"/>
                  <a:pt x="59" y="171"/>
                </a:cubicBezTo>
                <a:lnTo>
                  <a:pt x="32" y="130"/>
                </a:lnTo>
                <a:close/>
                <a:moveTo>
                  <a:pt x="78" y="199"/>
                </a:moveTo>
                <a:cubicBezTo>
                  <a:pt x="77" y="198"/>
                  <a:pt x="77" y="198"/>
                  <a:pt x="77" y="198"/>
                </a:cubicBezTo>
                <a:cubicBezTo>
                  <a:pt x="62" y="130"/>
                  <a:pt x="62" y="130"/>
                  <a:pt x="62" y="130"/>
                </a:cubicBezTo>
                <a:cubicBezTo>
                  <a:pt x="123" y="130"/>
                  <a:pt x="123" y="130"/>
                  <a:pt x="123" y="130"/>
                </a:cubicBezTo>
                <a:lnTo>
                  <a:pt x="78" y="199"/>
                </a:lnTo>
                <a:close/>
                <a:moveTo>
                  <a:pt x="45" y="106"/>
                </a:moveTo>
                <a:cubicBezTo>
                  <a:pt x="21" y="2"/>
                  <a:pt x="21" y="2"/>
                  <a:pt x="21" y="2"/>
                </a:cubicBezTo>
                <a:cubicBezTo>
                  <a:pt x="33" y="0"/>
                  <a:pt x="33" y="0"/>
                  <a:pt x="33" y="0"/>
                </a:cubicBezTo>
                <a:cubicBezTo>
                  <a:pt x="57" y="106"/>
                  <a:pt x="57" y="106"/>
                  <a:pt x="57" y="106"/>
                </a:cubicBezTo>
                <a:lnTo>
                  <a:pt x="45" y="106"/>
                </a:lnTo>
                <a:close/>
                <a:moveTo>
                  <a:pt x="116" y="104"/>
                </a:moveTo>
                <a:cubicBezTo>
                  <a:pt x="114" y="103"/>
                  <a:pt x="113" y="100"/>
                  <a:pt x="113" y="98"/>
                </a:cubicBezTo>
                <a:cubicBezTo>
                  <a:pt x="114" y="96"/>
                  <a:pt x="117" y="95"/>
                  <a:pt x="119" y="96"/>
                </a:cubicBezTo>
                <a:cubicBezTo>
                  <a:pt x="124" y="98"/>
                  <a:pt x="124" y="98"/>
                  <a:pt x="124" y="98"/>
                </a:cubicBezTo>
                <a:cubicBezTo>
                  <a:pt x="127" y="99"/>
                  <a:pt x="128" y="102"/>
                  <a:pt x="127" y="104"/>
                </a:cubicBezTo>
                <a:cubicBezTo>
                  <a:pt x="126" y="105"/>
                  <a:pt x="125" y="106"/>
                  <a:pt x="123" y="106"/>
                </a:cubicBezTo>
                <a:cubicBezTo>
                  <a:pt x="122" y="106"/>
                  <a:pt x="122" y="106"/>
                  <a:pt x="121" y="106"/>
                </a:cubicBezTo>
                <a:lnTo>
                  <a:pt x="116" y="104"/>
                </a:lnTo>
                <a:close/>
                <a:moveTo>
                  <a:pt x="164" y="83"/>
                </a:moveTo>
                <a:cubicBezTo>
                  <a:pt x="162" y="89"/>
                  <a:pt x="162" y="89"/>
                  <a:pt x="162" y="89"/>
                </a:cubicBezTo>
                <a:cubicBezTo>
                  <a:pt x="161" y="90"/>
                  <a:pt x="160" y="91"/>
                  <a:pt x="158" y="91"/>
                </a:cubicBezTo>
                <a:cubicBezTo>
                  <a:pt x="158" y="91"/>
                  <a:pt x="157" y="91"/>
                  <a:pt x="157" y="91"/>
                </a:cubicBezTo>
                <a:cubicBezTo>
                  <a:pt x="155" y="90"/>
                  <a:pt x="154" y="88"/>
                  <a:pt x="154" y="86"/>
                </a:cubicBezTo>
                <a:cubicBezTo>
                  <a:pt x="157" y="80"/>
                  <a:pt x="157" y="80"/>
                  <a:pt x="157" y="80"/>
                </a:cubicBezTo>
                <a:cubicBezTo>
                  <a:pt x="158" y="78"/>
                  <a:pt x="160" y="77"/>
                  <a:pt x="162" y="78"/>
                </a:cubicBezTo>
                <a:cubicBezTo>
                  <a:pt x="164" y="78"/>
                  <a:pt x="165" y="81"/>
                  <a:pt x="164" y="83"/>
                </a:cubicBezTo>
                <a:close/>
                <a:moveTo>
                  <a:pt x="134" y="89"/>
                </a:moveTo>
                <a:cubicBezTo>
                  <a:pt x="131" y="83"/>
                  <a:pt x="131" y="83"/>
                  <a:pt x="131" y="83"/>
                </a:cubicBezTo>
                <a:cubicBezTo>
                  <a:pt x="130" y="81"/>
                  <a:pt x="131" y="79"/>
                  <a:pt x="133" y="78"/>
                </a:cubicBezTo>
                <a:cubicBezTo>
                  <a:pt x="135" y="77"/>
                  <a:pt x="138" y="78"/>
                  <a:pt x="139" y="80"/>
                </a:cubicBezTo>
                <a:cubicBezTo>
                  <a:pt x="141" y="86"/>
                  <a:pt x="141" y="86"/>
                  <a:pt x="141" y="86"/>
                </a:cubicBezTo>
                <a:cubicBezTo>
                  <a:pt x="142" y="88"/>
                  <a:pt x="141" y="90"/>
                  <a:pt x="139" y="91"/>
                </a:cubicBezTo>
                <a:cubicBezTo>
                  <a:pt x="139" y="91"/>
                  <a:pt x="138" y="91"/>
                  <a:pt x="137" y="91"/>
                </a:cubicBezTo>
                <a:cubicBezTo>
                  <a:pt x="136" y="91"/>
                  <a:pt x="134" y="90"/>
                  <a:pt x="134" y="89"/>
                </a:cubicBezTo>
                <a:close/>
                <a:moveTo>
                  <a:pt x="182" y="98"/>
                </a:moveTo>
                <a:cubicBezTo>
                  <a:pt x="183" y="100"/>
                  <a:pt x="182" y="102"/>
                  <a:pt x="180" y="103"/>
                </a:cubicBezTo>
                <a:cubicBezTo>
                  <a:pt x="175" y="105"/>
                  <a:pt x="175" y="105"/>
                  <a:pt x="175" y="105"/>
                </a:cubicBezTo>
                <a:cubicBezTo>
                  <a:pt x="174" y="105"/>
                  <a:pt x="173" y="106"/>
                  <a:pt x="173" y="106"/>
                </a:cubicBezTo>
                <a:cubicBezTo>
                  <a:pt x="171" y="106"/>
                  <a:pt x="170" y="105"/>
                  <a:pt x="169" y="103"/>
                </a:cubicBezTo>
                <a:cubicBezTo>
                  <a:pt x="168" y="101"/>
                  <a:pt x="169" y="99"/>
                  <a:pt x="171" y="98"/>
                </a:cubicBezTo>
                <a:cubicBezTo>
                  <a:pt x="177" y="95"/>
                  <a:pt x="177" y="95"/>
                  <a:pt x="177" y="95"/>
                </a:cubicBezTo>
                <a:cubicBezTo>
                  <a:pt x="179" y="95"/>
                  <a:pt x="182" y="95"/>
                  <a:pt x="182" y="98"/>
                </a:cubicBezTo>
                <a:close/>
                <a:moveTo>
                  <a:pt x="181" y="121"/>
                </a:moveTo>
                <a:cubicBezTo>
                  <a:pt x="183" y="122"/>
                  <a:pt x="184" y="124"/>
                  <a:pt x="183" y="126"/>
                </a:cubicBezTo>
                <a:cubicBezTo>
                  <a:pt x="182" y="128"/>
                  <a:pt x="181" y="129"/>
                  <a:pt x="179" y="129"/>
                </a:cubicBezTo>
                <a:cubicBezTo>
                  <a:pt x="178" y="129"/>
                  <a:pt x="178" y="129"/>
                  <a:pt x="177" y="128"/>
                </a:cubicBezTo>
                <a:cubicBezTo>
                  <a:pt x="172" y="126"/>
                  <a:pt x="172" y="126"/>
                  <a:pt x="172" y="126"/>
                </a:cubicBezTo>
                <a:cubicBezTo>
                  <a:pt x="170" y="125"/>
                  <a:pt x="169" y="123"/>
                  <a:pt x="169" y="121"/>
                </a:cubicBezTo>
                <a:cubicBezTo>
                  <a:pt x="170" y="119"/>
                  <a:pt x="173" y="118"/>
                  <a:pt x="175" y="119"/>
                </a:cubicBezTo>
                <a:lnTo>
                  <a:pt x="181" y="121"/>
                </a:lnTo>
                <a:close/>
                <a:moveTo>
                  <a:pt x="155" y="139"/>
                </a:moveTo>
                <a:cubicBezTo>
                  <a:pt x="154" y="137"/>
                  <a:pt x="155" y="134"/>
                  <a:pt x="157" y="133"/>
                </a:cubicBezTo>
                <a:cubicBezTo>
                  <a:pt x="159" y="133"/>
                  <a:pt x="162" y="133"/>
                  <a:pt x="162" y="136"/>
                </a:cubicBezTo>
                <a:cubicBezTo>
                  <a:pt x="165" y="141"/>
                  <a:pt x="165" y="141"/>
                  <a:pt x="165" y="141"/>
                </a:cubicBezTo>
                <a:cubicBezTo>
                  <a:pt x="166" y="143"/>
                  <a:pt x="165" y="146"/>
                  <a:pt x="163" y="147"/>
                </a:cubicBezTo>
                <a:cubicBezTo>
                  <a:pt x="162" y="147"/>
                  <a:pt x="162" y="147"/>
                  <a:pt x="161" y="147"/>
                </a:cubicBezTo>
                <a:cubicBezTo>
                  <a:pt x="160" y="147"/>
                  <a:pt x="158" y="146"/>
                  <a:pt x="157" y="144"/>
                </a:cubicBezTo>
                <a:lnTo>
                  <a:pt x="155" y="139"/>
                </a:lnTo>
                <a:close/>
                <a:moveTo>
                  <a:pt x="200" y="112"/>
                </a:moveTo>
                <a:cubicBezTo>
                  <a:pt x="200" y="141"/>
                  <a:pt x="177" y="164"/>
                  <a:pt x="148" y="164"/>
                </a:cubicBezTo>
                <a:cubicBezTo>
                  <a:pt x="144" y="164"/>
                  <a:pt x="140" y="164"/>
                  <a:pt x="136" y="163"/>
                </a:cubicBezTo>
                <a:cubicBezTo>
                  <a:pt x="143" y="152"/>
                  <a:pt x="143" y="152"/>
                  <a:pt x="143" y="152"/>
                </a:cubicBezTo>
                <a:cubicBezTo>
                  <a:pt x="145" y="152"/>
                  <a:pt x="146" y="153"/>
                  <a:pt x="148" y="153"/>
                </a:cubicBezTo>
                <a:cubicBezTo>
                  <a:pt x="170" y="153"/>
                  <a:pt x="188" y="134"/>
                  <a:pt x="188" y="112"/>
                </a:cubicBezTo>
                <a:cubicBezTo>
                  <a:pt x="188" y="90"/>
                  <a:pt x="170" y="72"/>
                  <a:pt x="148" y="72"/>
                </a:cubicBezTo>
                <a:cubicBezTo>
                  <a:pt x="128" y="72"/>
                  <a:pt x="111" y="87"/>
                  <a:pt x="108" y="106"/>
                </a:cubicBezTo>
                <a:cubicBezTo>
                  <a:pt x="97" y="106"/>
                  <a:pt x="97" y="106"/>
                  <a:pt x="97" y="106"/>
                </a:cubicBezTo>
                <a:cubicBezTo>
                  <a:pt x="100" y="81"/>
                  <a:pt x="121" y="60"/>
                  <a:pt x="148" y="60"/>
                </a:cubicBezTo>
                <a:cubicBezTo>
                  <a:pt x="177" y="60"/>
                  <a:pt x="200" y="84"/>
                  <a:pt x="200" y="1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Condensed"/>
              <a:ea typeface="+mn-ea"/>
              <a:cs typeface="+mn-cs"/>
            </a:endParaRPr>
          </a:p>
        </p:txBody>
      </p:sp>
    </p:spTree>
    <p:extLst>
      <p:ext uri="{BB962C8B-B14F-4D97-AF65-F5344CB8AC3E}">
        <p14:creationId xmlns:p14="http://schemas.microsoft.com/office/powerpoint/2010/main" val="4875814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3"/>
          </p:nvPr>
        </p:nvPicPr>
        <p:blipFill>
          <a:blip r:embed="rId2">
            <a:extLst>
              <a:ext uri="{28A0092B-C50C-407E-A947-70E740481C1C}">
                <a14:useLocalDpi xmlns:a14="http://schemas.microsoft.com/office/drawing/2010/main" val="0"/>
              </a:ext>
            </a:extLst>
          </a:blip>
          <a:srcRect l="8702" r="8702"/>
          <a:stretch>
            <a:fillRect/>
          </a:stretch>
        </p:blipFill>
        <p:spPr/>
      </p:pic>
      <p:sp>
        <p:nvSpPr>
          <p:cNvPr id="2" name="Title 1"/>
          <p:cNvSpPr>
            <a:spLocks noGrp="1"/>
          </p:cNvSpPr>
          <p:nvPr>
            <p:ph type="title"/>
          </p:nvPr>
        </p:nvSpPr>
        <p:spPr/>
        <p:txBody>
          <a:bodyPr/>
          <a:lstStyle/>
          <a:p>
            <a:r>
              <a:rPr lang="sr-Cyrl-RS" sz="3200" dirty="0">
                <a:solidFill>
                  <a:schemeClr val="accent4">
                    <a:lumMod val="75000"/>
                  </a:schemeClr>
                </a:solidFill>
              </a:rPr>
              <a:t>КАНЦЕЛАРИЈА ЗА РАЗМАТРАЊЕ ЖАЛБИ</a:t>
            </a:r>
            <a:endParaRPr lang="en-US" sz="3200" dirty="0">
              <a:solidFill>
                <a:schemeClr val="accent4">
                  <a:lumMod val="75000"/>
                </a:schemeClr>
              </a:solidFill>
            </a:endParaRPr>
          </a:p>
        </p:txBody>
      </p:sp>
      <p:sp>
        <p:nvSpPr>
          <p:cNvPr id="3" name="Text Placeholder 2"/>
          <p:cNvSpPr>
            <a:spLocks noGrp="1"/>
          </p:cNvSpPr>
          <p:nvPr>
            <p:ph type="body" sz="half" idx="2"/>
          </p:nvPr>
        </p:nvSpPr>
        <p:spPr>
          <a:xfrm>
            <a:off x="3956050" y="837810"/>
            <a:ext cx="3467100" cy="267661"/>
          </a:xfrm>
        </p:spPr>
        <p:txBody>
          <a:bodyPr/>
          <a:lstStyle/>
          <a:p>
            <a:r>
              <a:rPr lang="sr-Cyrl-RS" dirty="0">
                <a:solidFill>
                  <a:schemeClr val="accent5">
                    <a:lumMod val="75000"/>
                  </a:schemeClr>
                </a:solidFill>
              </a:rPr>
              <a:t>Члан</a:t>
            </a:r>
            <a:r>
              <a:rPr lang="sr-Latn-BA" dirty="0">
                <a:solidFill>
                  <a:schemeClr val="accent5">
                    <a:lumMod val="75000"/>
                  </a:schemeClr>
                </a:solidFill>
              </a:rPr>
              <a:t> 93. </a:t>
            </a:r>
            <a:r>
              <a:rPr lang="sr-Cyrl-RS" dirty="0">
                <a:solidFill>
                  <a:schemeClr val="accent5">
                    <a:lumMod val="75000"/>
                  </a:schemeClr>
                </a:solidFill>
              </a:rPr>
              <a:t>Закона</a:t>
            </a:r>
            <a:endParaRPr lang="en-US" dirty="0">
              <a:solidFill>
                <a:schemeClr val="accent5">
                  <a:lumMod val="75000"/>
                </a:schemeClr>
              </a:solidFill>
            </a:endParaRPr>
          </a:p>
        </p:txBody>
      </p:sp>
      <p:sp>
        <p:nvSpPr>
          <p:cNvPr id="5" name="Freeform 167"/>
          <p:cNvSpPr>
            <a:spLocks noEditPoints="1"/>
          </p:cNvSpPr>
          <p:nvPr/>
        </p:nvSpPr>
        <p:spPr bwMode="auto">
          <a:xfrm>
            <a:off x="6879824" y="320853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prstClr val="black"/>
              </a:solidFill>
              <a:latin typeface="Roboto Condensed"/>
            </a:endParaRPr>
          </a:p>
        </p:txBody>
      </p:sp>
      <p:sp>
        <p:nvSpPr>
          <p:cNvPr id="7" name="Freeform 167"/>
          <p:cNvSpPr>
            <a:spLocks noEditPoints="1"/>
          </p:cNvSpPr>
          <p:nvPr/>
        </p:nvSpPr>
        <p:spPr bwMode="auto">
          <a:xfrm>
            <a:off x="6879824" y="4473131"/>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prstClr val="black"/>
              </a:solidFill>
              <a:latin typeface="Roboto Condensed"/>
            </a:endParaRPr>
          </a:p>
        </p:txBody>
      </p:sp>
      <p:sp>
        <p:nvSpPr>
          <p:cNvPr id="9" name="Freeform 167"/>
          <p:cNvSpPr>
            <a:spLocks noEditPoints="1"/>
          </p:cNvSpPr>
          <p:nvPr/>
        </p:nvSpPr>
        <p:spPr bwMode="auto">
          <a:xfrm>
            <a:off x="6879824" y="573772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prstClr val="black"/>
              </a:solidFill>
              <a:latin typeface="Roboto Condensed"/>
            </a:endParaRPr>
          </a:p>
        </p:txBody>
      </p:sp>
      <p:sp>
        <p:nvSpPr>
          <p:cNvPr id="12" name="Rectangle 11"/>
          <p:cNvSpPr/>
          <p:nvPr/>
        </p:nvSpPr>
        <p:spPr bwMode="auto">
          <a:xfrm>
            <a:off x="5689600" y="1749401"/>
            <a:ext cx="5300479" cy="824371"/>
          </a:xfrm>
          <a:prstGeom prst="rect">
            <a:avLst/>
          </a:prstGeom>
          <a:solidFill>
            <a:schemeClr val="tx1">
              <a:lumMod val="65000"/>
              <a:lumOff val="35000"/>
            </a:scheme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sp>
        <p:nvSpPr>
          <p:cNvPr id="11" name="Freeform 60"/>
          <p:cNvSpPr>
            <a:spLocks noEditPoints="1"/>
          </p:cNvSpPr>
          <p:nvPr/>
        </p:nvSpPr>
        <p:spPr bwMode="auto">
          <a:xfrm>
            <a:off x="6374859" y="1850392"/>
            <a:ext cx="772053" cy="569112"/>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sp>
        <p:nvSpPr>
          <p:cNvPr id="13" name="TextBox 12"/>
          <p:cNvSpPr txBox="1"/>
          <p:nvPr/>
        </p:nvSpPr>
        <p:spPr>
          <a:xfrm>
            <a:off x="7249411" y="1966553"/>
            <a:ext cx="3634899" cy="461665"/>
          </a:xfrm>
          <a:prstGeom prst="rect">
            <a:avLst/>
          </a:prstGeom>
          <a:noFill/>
        </p:spPr>
        <p:txBody>
          <a:bodyPr wrap="square" rtlCol="0">
            <a:spAutoFit/>
          </a:bodyPr>
          <a:lstStyle/>
          <a:p>
            <a:pPr defTabSz="1219170"/>
            <a:r>
              <a:rPr lang="sr-Cyrl-RS" sz="2400" dirty="0">
                <a:solidFill>
                  <a:prstClr val="white"/>
                </a:solidFill>
                <a:latin typeface="Roboto Condensed"/>
              </a:rPr>
              <a:t>Шта је КРЖ/УРЖ</a:t>
            </a:r>
            <a:r>
              <a:rPr lang="sr-Latn-BA" sz="2400" dirty="0">
                <a:solidFill>
                  <a:prstClr val="white"/>
                </a:solidFill>
                <a:latin typeface="Roboto Condensed"/>
              </a:rPr>
              <a:t>?</a:t>
            </a:r>
            <a:endParaRPr lang="en-US" sz="2400" dirty="0">
              <a:solidFill>
                <a:prstClr val="white"/>
              </a:solidFill>
              <a:latin typeface="Roboto Condensed"/>
            </a:endParaRPr>
          </a:p>
        </p:txBody>
      </p:sp>
      <p:grpSp>
        <p:nvGrpSpPr>
          <p:cNvPr id="18" name="Group 17"/>
          <p:cNvGrpSpPr/>
          <p:nvPr/>
        </p:nvGrpSpPr>
        <p:grpSpPr>
          <a:xfrm>
            <a:off x="7211528" y="2805190"/>
            <a:ext cx="4523665" cy="947215"/>
            <a:chOff x="914400" y="1623310"/>
            <a:chExt cx="2819400" cy="737302"/>
          </a:xfrm>
        </p:grpSpPr>
        <p:sp>
          <p:nvSpPr>
            <p:cNvPr id="14" name="TextBox 13"/>
            <p:cNvSpPr txBox="1"/>
            <p:nvPr/>
          </p:nvSpPr>
          <p:spPr>
            <a:xfrm flipH="1">
              <a:off x="914400" y="1809751"/>
              <a:ext cx="2819400" cy="550861"/>
            </a:xfrm>
            <a:prstGeom prst="rect">
              <a:avLst/>
            </a:prstGeom>
            <a:noFill/>
          </p:spPr>
          <p:txBody>
            <a:bodyPr wrap="square" rtlCol="0">
              <a:spAutoFit/>
            </a:bodyPr>
            <a:lstStyle/>
            <a:p>
              <a:pPr algn="just" defTabSz="1219170"/>
              <a:r>
                <a:rPr lang="ru-RU" sz="1333" dirty="0">
                  <a:solidFill>
                    <a:srgbClr val="7030A0"/>
                  </a:solidFill>
                </a:rPr>
                <a:t>Самостална, независна институција са статусом правног лица, са сједиштем у Сарајеву, која рјешава по жалбама у поступцима јавне набавке. </a:t>
              </a:r>
            </a:p>
          </p:txBody>
        </p:sp>
        <p:sp>
          <p:nvSpPr>
            <p:cNvPr id="17" name="Rectangle 16"/>
            <p:cNvSpPr/>
            <p:nvPr/>
          </p:nvSpPr>
          <p:spPr>
            <a:xfrm>
              <a:off x="914400" y="1623310"/>
              <a:ext cx="890381" cy="263527"/>
            </a:xfrm>
            <a:prstGeom prst="rect">
              <a:avLst/>
            </a:prstGeom>
          </p:spPr>
          <p:txBody>
            <a:bodyPr wrap="none">
              <a:spAutoFit/>
            </a:bodyPr>
            <a:lstStyle/>
            <a:p>
              <a:pPr defTabSz="1219170"/>
              <a:r>
                <a:rPr lang="sr-Cyrl-RS" sz="1600" b="1" dirty="0">
                  <a:solidFill>
                    <a:srgbClr val="5F3F85"/>
                  </a:solidFill>
                  <a:latin typeface="Roboto Condensed"/>
                </a:rPr>
                <a:t>ДЕФИНИЦИЈА</a:t>
              </a:r>
              <a:endParaRPr lang="en-US" sz="1600" b="1" dirty="0">
                <a:solidFill>
                  <a:srgbClr val="5F3F85"/>
                </a:solidFill>
                <a:latin typeface="Roboto Condensed"/>
              </a:endParaRPr>
            </a:p>
          </p:txBody>
        </p:sp>
      </p:grpSp>
      <p:grpSp>
        <p:nvGrpSpPr>
          <p:cNvPr id="19" name="Group 18"/>
          <p:cNvGrpSpPr/>
          <p:nvPr/>
        </p:nvGrpSpPr>
        <p:grpSpPr>
          <a:xfrm>
            <a:off x="7249411" y="5239291"/>
            <a:ext cx="4485783" cy="1192742"/>
            <a:chOff x="925176" y="1781063"/>
            <a:chExt cx="2914140" cy="894556"/>
          </a:xfrm>
        </p:grpSpPr>
        <p:sp>
          <p:nvSpPr>
            <p:cNvPr id="20" name="TextBox 19"/>
            <p:cNvSpPr txBox="1"/>
            <p:nvPr/>
          </p:nvSpPr>
          <p:spPr>
            <a:xfrm flipH="1">
              <a:off x="925176" y="1991009"/>
              <a:ext cx="2914140" cy="684610"/>
            </a:xfrm>
            <a:prstGeom prst="rect">
              <a:avLst/>
            </a:prstGeom>
            <a:noFill/>
          </p:spPr>
          <p:txBody>
            <a:bodyPr wrap="square" rtlCol="0">
              <a:spAutoFit/>
            </a:bodyPr>
            <a:lstStyle/>
            <a:p>
              <a:pPr marL="88900" indent="-88900" algn="just" defTabSz="1219170">
                <a:buFont typeface="Wingdings" panose="05000000000000000000" pitchFamily="2" charset="2"/>
                <a:buChar char="§"/>
              </a:pPr>
              <a:r>
                <a:rPr lang="ru-RU" sz="1333" dirty="0">
                  <a:solidFill>
                    <a:srgbClr val="7030A0"/>
                  </a:solidFill>
                </a:rPr>
                <a:t>Сарајево: за вриједности набавке преко 800.000,00 КМ, као и за све набавке институција Босне и Херцеговине и институција Брчко Дистрикта БиХ.</a:t>
              </a:r>
            </a:p>
            <a:p>
              <a:pPr marL="88900" indent="-88900" algn="just" defTabSz="1219170">
                <a:buFont typeface="Wingdings" panose="05000000000000000000" pitchFamily="2" charset="2"/>
                <a:buChar char="§"/>
              </a:pPr>
              <a:r>
                <a:rPr lang="ru-RU" sz="1333" dirty="0">
                  <a:solidFill>
                    <a:srgbClr val="7030A0"/>
                  </a:solidFill>
                </a:rPr>
                <a:t>Филијале: за вриједности набавке до 800.000,00 КМ. </a:t>
              </a:r>
            </a:p>
          </p:txBody>
        </p:sp>
        <p:sp>
          <p:nvSpPr>
            <p:cNvPr id="21" name="Rectangle 20"/>
            <p:cNvSpPr/>
            <p:nvPr/>
          </p:nvSpPr>
          <p:spPr>
            <a:xfrm>
              <a:off x="925176" y="1781063"/>
              <a:ext cx="944734" cy="253915"/>
            </a:xfrm>
            <a:prstGeom prst="rect">
              <a:avLst/>
            </a:prstGeom>
          </p:spPr>
          <p:txBody>
            <a:bodyPr wrap="none">
              <a:spAutoFit/>
            </a:bodyPr>
            <a:lstStyle/>
            <a:p>
              <a:pPr defTabSz="1219170"/>
              <a:r>
                <a:rPr lang="sr-Cyrl-RS" sz="1600" b="1" dirty="0">
                  <a:solidFill>
                    <a:srgbClr val="664CA3"/>
                  </a:solidFill>
                  <a:latin typeface="Roboto Condensed"/>
                </a:rPr>
                <a:t>НАДЛЕЖНОСТ</a:t>
              </a:r>
              <a:endParaRPr lang="en-US" sz="1600" b="1" dirty="0">
                <a:solidFill>
                  <a:srgbClr val="664CA3"/>
                </a:solidFill>
                <a:latin typeface="Roboto Condensed"/>
              </a:endParaRPr>
            </a:p>
          </p:txBody>
        </p:sp>
      </p:grpSp>
      <p:grpSp>
        <p:nvGrpSpPr>
          <p:cNvPr id="22" name="Group 21"/>
          <p:cNvGrpSpPr/>
          <p:nvPr/>
        </p:nvGrpSpPr>
        <p:grpSpPr>
          <a:xfrm>
            <a:off x="7230880" y="4034425"/>
            <a:ext cx="4504314" cy="751160"/>
            <a:chOff x="914400" y="1623310"/>
            <a:chExt cx="2819400" cy="563370"/>
          </a:xfrm>
        </p:grpSpPr>
        <p:sp>
          <p:nvSpPr>
            <p:cNvPr id="23" name="TextBox 22"/>
            <p:cNvSpPr txBox="1"/>
            <p:nvPr/>
          </p:nvSpPr>
          <p:spPr>
            <a:xfrm flipH="1">
              <a:off x="914400" y="1809750"/>
              <a:ext cx="2819400" cy="376930"/>
            </a:xfrm>
            <a:prstGeom prst="rect">
              <a:avLst/>
            </a:prstGeom>
            <a:noFill/>
          </p:spPr>
          <p:txBody>
            <a:bodyPr wrap="square" rtlCol="0">
              <a:spAutoFit/>
            </a:bodyPr>
            <a:lstStyle/>
            <a:p>
              <a:pPr algn="just" defTabSz="1219170"/>
              <a:r>
                <a:rPr lang="ru-RU" sz="1333" dirty="0">
                  <a:solidFill>
                    <a:srgbClr val="7030A0"/>
                  </a:solidFill>
                </a:rPr>
                <a:t>КРЖ има двије филијале, са сједиштима у Бањалуци и Мостару. Филијале немају статус правних лица.</a:t>
              </a:r>
            </a:p>
          </p:txBody>
        </p:sp>
        <p:sp>
          <p:nvSpPr>
            <p:cNvPr id="24" name="Rectangle 23"/>
            <p:cNvSpPr/>
            <p:nvPr/>
          </p:nvSpPr>
          <p:spPr>
            <a:xfrm>
              <a:off x="914400" y="1623310"/>
              <a:ext cx="725639" cy="253916"/>
            </a:xfrm>
            <a:prstGeom prst="rect">
              <a:avLst/>
            </a:prstGeom>
          </p:spPr>
          <p:txBody>
            <a:bodyPr wrap="none">
              <a:spAutoFit/>
            </a:bodyPr>
            <a:lstStyle/>
            <a:p>
              <a:pPr defTabSz="1219170"/>
              <a:r>
                <a:rPr lang="sr-Cyrl-RS" sz="1600" b="1" dirty="0">
                  <a:solidFill>
                    <a:srgbClr val="7E3875"/>
                  </a:solidFill>
                  <a:latin typeface="Roboto Condensed"/>
                </a:rPr>
                <a:t>ФИЛИЈАЛЕ</a:t>
              </a:r>
              <a:endParaRPr lang="en-US" sz="1600" b="1" dirty="0">
                <a:solidFill>
                  <a:srgbClr val="7E3875"/>
                </a:solidFill>
                <a:latin typeface="Roboto Condensed"/>
              </a:endParaRPr>
            </a:p>
          </p:txBody>
        </p:sp>
      </p:grpSp>
    </p:spTree>
    <p:extLst>
      <p:ext uri="{BB962C8B-B14F-4D97-AF65-F5344CB8AC3E}">
        <p14:creationId xmlns:p14="http://schemas.microsoft.com/office/powerpoint/2010/main" val="2536427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2" grpId="0" animBg="1"/>
      <p:bldP spid="1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solidFill>
                  <a:schemeClr val="accent3">
                    <a:lumMod val="75000"/>
                  </a:schemeClr>
                </a:solidFill>
              </a:rPr>
              <a:t>Активна легитимација</a:t>
            </a:r>
            <a:endParaRPr lang="en-US" dirty="0">
              <a:solidFill>
                <a:schemeClr val="accent3">
                  <a:lumMod val="75000"/>
                </a:schemeClr>
              </a:solidFill>
            </a:endParaRPr>
          </a:p>
        </p:txBody>
      </p:sp>
      <p:sp>
        <p:nvSpPr>
          <p:cNvPr id="3" name="Text Placeholder 2"/>
          <p:cNvSpPr>
            <a:spLocks noGrp="1"/>
          </p:cNvSpPr>
          <p:nvPr>
            <p:ph type="body" sz="half" idx="2"/>
          </p:nvPr>
        </p:nvSpPr>
        <p:spPr>
          <a:xfrm>
            <a:off x="3982980" y="837239"/>
            <a:ext cx="4226039" cy="283328"/>
          </a:xfrm>
        </p:spPr>
        <p:txBody>
          <a:bodyPr/>
          <a:lstStyle/>
          <a:p>
            <a:r>
              <a:rPr lang="sr-Cyrl-RS" dirty="0">
                <a:solidFill>
                  <a:schemeClr val="accent3">
                    <a:lumMod val="75000"/>
                  </a:schemeClr>
                </a:solidFill>
              </a:rPr>
              <a:t>Ко може изјавити жалбу</a:t>
            </a:r>
            <a:endParaRPr lang="en-US" dirty="0">
              <a:solidFill>
                <a:schemeClr val="accent3">
                  <a:lumMod val="75000"/>
                </a:schemeClr>
              </a:solidFill>
            </a:endParaRPr>
          </a:p>
        </p:txBody>
      </p:sp>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Roboto Condensed"/>
              <a:ea typeface="+mn-ea"/>
              <a:cs typeface="+mn-cs"/>
            </a:endParaRPr>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Roboto Condensed"/>
              <a:ea typeface="+mn-ea"/>
              <a:cs typeface="+mn-cs"/>
            </a:endParaRPr>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Roboto Condensed"/>
              <a:ea typeface="+mn-ea"/>
              <a:cs typeface="+mn-cs"/>
            </a:endParaRPr>
          </a:p>
        </p:txBody>
      </p:sp>
      <p:grpSp>
        <p:nvGrpSpPr>
          <p:cNvPr id="27" name="Group 26"/>
          <p:cNvGrpSpPr/>
          <p:nvPr/>
        </p:nvGrpSpPr>
        <p:grpSpPr>
          <a:xfrm>
            <a:off x="4509312" y="1528870"/>
            <a:ext cx="3759200" cy="546041"/>
            <a:chOff x="914400" y="1623310"/>
            <a:chExt cx="2819400" cy="409531"/>
          </a:xfrm>
        </p:grpSpPr>
        <p:sp>
          <p:nvSpPr>
            <p:cNvPr id="28" name="TextBox 27"/>
            <p:cNvSpPr txBox="1"/>
            <p:nvPr/>
          </p:nvSpPr>
          <p:spPr>
            <a:xfrm flipH="1">
              <a:off x="914400" y="1809750"/>
              <a:ext cx="2819400" cy="22309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sr-Cyrl-RS" sz="1333" b="0" i="0" u="none" strike="noStrike" kern="1200" cap="none" spc="0" normalizeH="0" baseline="0" noProof="0" dirty="0">
                  <a:ln>
                    <a:noFill/>
                  </a:ln>
                  <a:solidFill>
                    <a:srgbClr val="7030A0"/>
                  </a:solidFill>
                  <a:effectLst/>
                  <a:uLnTx/>
                  <a:uFillTx/>
                  <a:latin typeface="Roboto Condensed"/>
                  <a:ea typeface="+mn-ea"/>
                  <a:cs typeface="+mn-cs"/>
                </a:rPr>
                <a:t>За додјелу уговора о јавној набавци</a:t>
              </a:r>
              <a:endParaRPr kumimoji="0" lang="en-US" sz="1333" b="0" i="0" u="none" strike="noStrike" kern="1200" cap="none" spc="0" normalizeH="0" baseline="0" noProof="0" dirty="0">
                <a:ln>
                  <a:noFill/>
                </a:ln>
                <a:solidFill>
                  <a:srgbClr val="7030A0"/>
                </a:solidFill>
                <a:effectLst/>
                <a:uLnTx/>
                <a:uFillTx/>
                <a:latin typeface="Roboto Condensed"/>
                <a:ea typeface="+mn-ea"/>
                <a:cs typeface="+mn-cs"/>
              </a:endParaRPr>
            </a:p>
          </p:txBody>
        </p:sp>
        <p:sp>
          <p:nvSpPr>
            <p:cNvPr id="29" name="Rectangle 28"/>
            <p:cNvSpPr/>
            <p:nvPr/>
          </p:nvSpPr>
          <p:spPr>
            <a:xfrm>
              <a:off x="914400" y="1623310"/>
              <a:ext cx="737221" cy="25391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sr-Cyrl-RS" sz="1600" b="1" i="0" u="none" strike="noStrike" kern="1200" cap="none" spc="0" normalizeH="0" baseline="0" noProof="0" dirty="0">
                  <a:ln>
                    <a:noFill/>
                  </a:ln>
                  <a:solidFill>
                    <a:srgbClr val="5F3F85"/>
                  </a:solidFill>
                  <a:effectLst/>
                  <a:uLnTx/>
                  <a:uFillTx/>
                  <a:latin typeface="Roboto Condensed"/>
                  <a:ea typeface="+mn-ea"/>
                  <a:cs typeface="+mn-cs"/>
                </a:rPr>
                <a:t>ИНТЕРЕС</a:t>
              </a:r>
              <a:endParaRPr kumimoji="0" lang="en-US" sz="1600" b="1" i="0" u="none" strike="noStrike" kern="1200" cap="none" spc="0" normalizeH="0" baseline="0" noProof="0" dirty="0">
                <a:ln>
                  <a:noFill/>
                </a:ln>
                <a:solidFill>
                  <a:srgbClr val="5F3F85"/>
                </a:solidFill>
                <a:effectLst/>
                <a:uLnTx/>
                <a:uFillTx/>
                <a:latin typeface="Roboto Condensed"/>
                <a:ea typeface="+mn-ea"/>
                <a:cs typeface="+mn-cs"/>
              </a:endParaRPr>
            </a:p>
          </p:txBody>
        </p:sp>
      </p:grpSp>
      <p:grpSp>
        <p:nvGrpSpPr>
          <p:cNvPr id="30" name="Group 29"/>
          <p:cNvGrpSpPr/>
          <p:nvPr/>
        </p:nvGrpSpPr>
        <p:grpSpPr>
          <a:xfrm>
            <a:off x="4509312" y="3720826"/>
            <a:ext cx="3150945" cy="956281"/>
            <a:chOff x="914400" y="1623310"/>
            <a:chExt cx="2363209" cy="717211"/>
          </a:xfrm>
        </p:grpSpPr>
        <p:sp>
          <p:nvSpPr>
            <p:cNvPr id="31" name="TextBox 30"/>
            <p:cNvSpPr txBox="1"/>
            <p:nvPr/>
          </p:nvSpPr>
          <p:spPr>
            <a:xfrm flipH="1">
              <a:off x="914400" y="1809750"/>
              <a:ext cx="2363209" cy="53077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1333" b="0" i="0" u="none" strike="noStrike" kern="1200" cap="none" spc="0" normalizeH="0" baseline="0" noProof="0" dirty="0">
                  <a:ln>
                    <a:noFill/>
                  </a:ln>
                  <a:solidFill>
                    <a:srgbClr val="7030A0"/>
                  </a:solidFill>
                  <a:effectLst/>
                  <a:uLnTx/>
                  <a:uFillTx/>
                  <a:latin typeface="Roboto Condensed"/>
                  <a:ea typeface="+mn-ea"/>
                  <a:cs typeface="+mn-cs"/>
                </a:rPr>
                <a:t>Повреда закона и подаконских аката </a:t>
              </a:r>
              <a:r>
                <a:rPr kumimoji="0" lang="ru-RU" sz="1333" b="1" i="0" u="none" strike="noStrike" kern="1200" cap="none" spc="0" normalizeH="0" baseline="0" noProof="0" dirty="0">
                  <a:ln>
                    <a:noFill/>
                  </a:ln>
                  <a:solidFill>
                    <a:srgbClr val="7030A0"/>
                  </a:solidFill>
                  <a:effectLst/>
                  <a:uLnTx/>
                  <a:uFillTx/>
                  <a:latin typeface="Roboto Condensed"/>
                  <a:ea typeface="+mn-ea"/>
                  <a:cs typeface="+mn-cs"/>
                </a:rPr>
                <a:t>незаконитим</a:t>
              </a:r>
              <a:r>
                <a:rPr kumimoji="0" lang="ru-RU" sz="1333" b="0" i="0" u="none" strike="noStrike" kern="1200" cap="none" spc="0" normalizeH="0" baseline="0" noProof="0" dirty="0">
                  <a:ln>
                    <a:noFill/>
                  </a:ln>
                  <a:solidFill>
                    <a:srgbClr val="7030A0"/>
                  </a:solidFill>
                  <a:effectLst/>
                  <a:uLnTx/>
                  <a:uFillTx/>
                  <a:latin typeface="Roboto Condensed"/>
                  <a:ea typeface="+mn-ea"/>
                  <a:cs typeface="+mn-cs"/>
                </a:rPr>
                <a:t> поступањем уговорног органа</a:t>
              </a:r>
            </a:p>
          </p:txBody>
        </p:sp>
        <p:sp>
          <p:nvSpPr>
            <p:cNvPr id="32" name="Rectangle 31"/>
            <p:cNvSpPr/>
            <p:nvPr/>
          </p:nvSpPr>
          <p:spPr>
            <a:xfrm>
              <a:off x="914400" y="1623310"/>
              <a:ext cx="1344359" cy="25391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sr-Cyrl-RS" sz="1600" b="1" i="0" u="none" strike="noStrike" kern="1200" cap="none" spc="0" normalizeH="0" baseline="0" noProof="0" dirty="0">
                  <a:ln>
                    <a:noFill/>
                  </a:ln>
                  <a:solidFill>
                    <a:srgbClr val="664CA3"/>
                  </a:solidFill>
                  <a:effectLst/>
                  <a:uLnTx/>
                  <a:uFillTx/>
                  <a:latin typeface="Roboto Condensed"/>
                  <a:ea typeface="+mn-ea"/>
                  <a:cs typeface="+mn-cs"/>
                </a:rPr>
                <a:t>ПОВРЕДА ЗАКОНА</a:t>
              </a:r>
              <a:endParaRPr kumimoji="0" lang="en-US" sz="1600" b="1" i="0" u="none" strike="noStrike" kern="1200" cap="none" spc="0" normalizeH="0" baseline="0" noProof="0" dirty="0">
                <a:ln>
                  <a:noFill/>
                </a:ln>
                <a:solidFill>
                  <a:srgbClr val="664CA3"/>
                </a:solidFill>
                <a:effectLst/>
                <a:uLnTx/>
                <a:uFillTx/>
                <a:latin typeface="Roboto Condensed"/>
                <a:ea typeface="+mn-ea"/>
                <a:cs typeface="+mn-cs"/>
              </a:endParaRPr>
            </a:p>
          </p:txBody>
        </p:sp>
      </p:grpSp>
      <p:grpSp>
        <p:nvGrpSpPr>
          <p:cNvPr id="33" name="Group 32"/>
          <p:cNvGrpSpPr/>
          <p:nvPr/>
        </p:nvGrpSpPr>
        <p:grpSpPr>
          <a:xfrm>
            <a:off x="4509312" y="2624850"/>
            <a:ext cx="3759200" cy="751160"/>
            <a:chOff x="914400" y="1623310"/>
            <a:chExt cx="2819400" cy="563370"/>
          </a:xfrm>
        </p:grpSpPr>
        <p:sp>
          <p:nvSpPr>
            <p:cNvPr id="34" name="TextBox 33"/>
            <p:cNvSpPr txBox="1"/>
            <p:nvPr/>
          </p:nvSpPr>
          <p:spPr>
            <a:xfrm flipH="1">
              <a:off x="914400" y="1809750"/>
              <a:ext cx="2819400" cy="3769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1333" b="0" i="0" u="none" strike="noStrike" kern="1200" cap="none" spc="0" normalizeH="0" baseline="0" noProof="0" dirty="0">
                  <a:ln>
                    <a:noFill/>
                  </a:ln>
                  <a:solidFill>
                    <a:srgbClr val="7030A0"/>
                  </a:solidFill>
                  <a:effectLst/>
                  <a:uLnTx/>
                  <a:uFillTx/>
                  <a:latin typeface="Roboto Condensed"/>
                  <a:ea typeface="+mn-ea"/>
                  <a:cs typeface="+mn-cs"/>
                </a:rPr>
                <a:t>Учинити вјероватним стварну или могућу</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ru-RU" sz="1333" b="0" i="0" u="none" strike="noStrike" kern="1200" cap="none" spc="0" normalizeH="0" baseline="0" noProof="0" dirty="0">
                  <a:ln>
                    <a:noFill/>
                  </a:ln>
                  <a:solidFill>
                    <a:srgbClr val="7030A0"/>
                  </a:solidFill>
                  <a:effectLst/>
                  <a:uLnTx/>
                  <a:uFillTx/>
                  <a:latin typeface="Roboto Condensed"/>
                  <a:ea typeface="+mn-ea"/>
                  <a:cs typeface="+mn-cs"/>
                </a:rPr>
                <a:t> штету (лична)</a:t>
              </a:r>
            </a:p>
          </p:txBody>
        </p:sp>
        <p:sp>
          <p:nvSpPr>
            <p:cNvPr id="35" name="Rectangle 34"/>
            <p:cNvSpPr/>
            <p:nvPr/>
          </p:nvSpPr>
          <p:spPr>
            <a:xfrm>
              <a:off x="914400" y="1623310"/>
              <a:ext cx="600164" cy="25391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sr-Cyrl-RS" sz="1600" b="1" i="0" u="none" strike="noStrike" kern="1200" cap="none" spc="0" normalizeH="0" baseline="0" noProof="0" dirty="0">
                  <a:ln>
                    <a:noFill/>
                  </a:ln>
                  <a:solidFill>
                    <a:srgbClr val="7E3875"/>
                  </a:solidFill>
                  <a:effectLst/>
                  <a:uLnTx/>
                  <a:uFillTx/>
                  <a:latin typeface="Roboto Condensed"/>
                  <a:ea typeface="+mn-ea"/>
                  <a:cs typeface="+mn-cs"/>
                </a:rPr>
                <a:t>ШТЕТА</a:t>
              </a:r>
              <a:endParaRPr kumimoji="0" lang="en-US" sz="1600" b="1" i="0" u="none" strike="noStrike" kern="1200" cap="none" spc="0" normalizeH="0" baseline="0" noProof="0" dirty="0">
                <a:ln>
                  <a:noFill/>
                </a:ln>
                <a:solidFill>
                  <a:srgbClr val="7E3875"/>
                </a:solidFill>
                <a:effectLst/>
                <a:uLnTx/>
                <a:uFillTx/>
                <a:latin typeface="Roboto Condensed"/>
                <a:ea typeface="+mn-ea"/>
                <a:cs typeface="+mn-cs"/>
              </a:endParaRPr>
            </a:p>
          </p:txBody>
        </p:sp>
      </p:gr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031" r="29031"/>
          <a:stretch>
            <a:fillRect/>
          </a:stretch>
        </p:blipFill>
        <p:spPr>
          <a:xfrm>
            <a:off x="7875588" y="1244600"/>
            <a:ext cx="4316412" cy="4360863"/>
          </a:xfrm>
        </p:spPr>
      </p:pic>
      <p:sp>
        <p:nvSpPr>
          <p:cNvPr id="4" name="TextBox 3"/>
          <p:cNvSpPr txBox="1"/>
          <p:nvPr/>
        </p:nvSpPr>
        <p:spPr>
          <a:xfrm>
            <a:off x="2473115" y="5252077"/>
            <a:ext cx="7447935" cy="1569660"/>
          </a:xfrm>
          <a:prstGeom prst="rect">
            <a:avLst/>
          </a:prstGeom>
          <a:noFill/>
        </p:spPr>
        <p:txBody>
          <a:bodyPr wrap="square" rtlCol="0">
            <a:spAutoFit/>
          </a:bodyPr>
          <a:lstStyle/>
          <a:p>
            <a:pPr lvl="0" algn="just">
              <a:defRPr/>
            </a:pPr>
            <a:r>
              <a:rPr lang="ru-RU" sz="1600" dirty="0">
                <a:solidFill>
                  <a:srgbClr val="7030A0"/>
                </a:solidFill>
                <a:latin typeface="Times New Roman" panose="02020603050405020304" pitchFamily="18" charset="0"/>
                <a:ea typeface="Calibri" panose="020F0502020204030204" pitchFamily="34" charset="0"/>
              </a:rPr>
              <a:t>Жалбу може поднијети сваки привредни субјекат који има или је имао интерес за додјелу уговора о јавној набавци и који учини вјероватним да је </a:t>
            </a:r>
            <a:r>
              <a:rPr lang="ru-RU" sz="1600" b="1" dirty="0">
                <a:solidFill>
                  <a:srgbClr val="7030A0"/>
                </a:solidFill>
                <a:latin typeface="Times New Roman" panose="02020603050405020304" pitchFamily="18" charset="0"/>
                <a:ea typeface="Calibri" panose="020F0502020204030204" pitchFamily="34" charset="0"/>
              </a:rPr>
              <a:t>била</a:t>
            </a:r>
            <a:r>
              <a:rPr lang="ru-RU" sz="1600" dirty="0">
                <a:solidFill>
                  <a:srgbClr val="7030A0"/>
                </a:solidFill>
                <a:latin typeface="Times New Roman" panose="02020603050405020304" pitchFamily="18" charset="0"/>
                <a:ea typeface="Calibri" panose="020F0502020204030204" pitchFamily="34" charset="0"/>
              </a:rPr>
              <a:t> или </a:t>
            </a:r>
            <a:r>
              <a:rPr lang="ru-RU" sz="1600" b="1" u="sng" dirty="0">
                <a:solidFill>
                  <a:srgbClr val="7030A0"/>
                </a:solidFill>
                <a:latin typeface="Times New Roman" panose="02020603050405020304" pitchFamily="18" charset="0"/>
                <a:ea typeface="Calibri" panose="020F0502020204030204" pitchFamily="34" charset="0"/>
              </a:rPr>
              <a:t>му</a:t>
            </a:r>
            <a:r>
              <a:rPr lang="ru-RU" sz="1600" b="1" dirty="0">
                <a:solidFill>
                  <a:srgbClr val="7030A0"/>
                </a:solidFill>
                <a:latin typeface="Times New Roman" panose="02020603050405020304" pitchFamily="18" charset="0"/>
                <a:ea typeface="Calibri" panose="020F0502020204030204" pitchFamily="34" charset="0"/>
              </a:rPr>
              <a:t> је могла </a:t>
            </a:r>
            <a:r>
              <a:rPr lang="ru-RU" sz="1600" dirty="0">
                <a:solidFill>
                  <a:srgbClr val="7030A0"/>
                </a:solidFill>
                <a:latin typeface="Times New Roman" panose="02020603050405020304" pitchFamily="18" charset="0"/>
                <a:ea typeface="Calibri" panose="020F0502020204030204" pitchFamily="34" charset="0"/>
              </a:rPr>
              <a:t>да буде у конкретном поступку јавне набавке проузрокована штета због </a:t>
            </a:r>
            <a:r>
              <a:rPr lang="ru-RU" sz="1600" b="1" dirty="0">
                <a:solidFill>
                  <a:srgbClr val="7030A0"/>
                </a:solidFill>
                <a:latin typeface="Times New Roman" panose="02020603050405020304" pitchFamily="18" charset="0"/>
                <a:ea typeface="Calibri" panose="020F0502020204030204" pitchFamily="34" charset="0"/>
              </a:rPr>
              <a:t>незаконитог</a:t>
            </a:r>
            <a:r>
              <a:rPr lang="ru-RU" sz="1600" dirty="0">
                <a:solidFill>
                  <a:srgbClr val="7030A0"/>
                </a:solidFill>
                <a:latin typeface="Times New Roman" panose="02020603050405020304" pitchFamily="18" charset="0"/>
                <a:ea typeface="Calibri" panose="020F0502020204030204" pitchFamily="34" charset="0"/>
              </a:rPr>
              <a:t> поступања уговорног органа, а које се у жалби наводи као повреда овог закона и подзаконских аката од стране уговорног органа у поступку јавне набавке. </a:t>
            </a:r>
          </a:p>
        </p:txBody>
      </p:sp>
      <p:sp>
        <p:nvSpPr>
          <p:cNvPr id="5" name="TextBox 4"/>
          <p:cNvSpPr txBox="1"/>
          <p:nvPr/>
        </p:nvSpPr>
        <p:spPr>
          <a:xfrm>
            <a:off x="183023" y="2193962"/>
            <a:ext cx="261749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5F3F85"/>
                </a:solidFill>
                <a:effectLst/>
                <a:uLnTx/>
                <a:uFillTx/>
                <a:latin typeface="Roboto Condensed"/>
                <a:ea typeface="+mn-ea"/>
                <a:cs typeface="+mn-cs"/>
              </a:rPr>
              <a:t>Члан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5F3F85"/>
                </a:solidFill>
                <a:effectLst/>
                <a:uLnTx/>
                <a:uFillTx/>
                <a:latin typeface="Roboto Condensed"/>
                <a:ea typeface="+mn-ea"/>
                <a:cs typeface="+mn-cs"/>
              </a:rPr>
              <a:t>97.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5F3F85"/>
                </a:solidFill>
                <a:effectLst/>
                <a:uLnTx/>
                <a:uFillTx/>
                <a:latin typeface="Roboto Condensed"/>
                <a:ea typeface="+mn-ea"/>
                <a:cs typeface="+mn-cs"/>
              </a:rPr>
              <a:t>Закона о јавним набавкама</a:t>
            </a:r>
          </a:p>
        </p:txBody>
      </p:sp>
    </p:spTree>
    <p:extLst>
      <p:ext uri="{BB962C8B-B14F-4D97-AF65-F5344CB8AC3E}">
        <p14:creationId xmlns:p14="http://schemas.microsoft.com/office/powerpoint/2010/main" val="37223765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sr-Cyrl-RS" dirty="0">
                <a:solidFill>
                  <a:schemeClr val="accent1"/>
                </a:solidFill>
              </a:rPr>
              <a:t>СТРАНКЕ У ПОСТУПКУ</a:t>
            </a:r>
            <a:endParaRPr lang="en-US" dirty="0">
              <a:solidFill>
                <a:schemeClr val="accent1"/>
              </a:solidFill>
            </a:endParaRPr>
          </a:p>
        </p:txBody>
      </p:sp>
      <p:sp>
        <p:nvSpPr>
          <p:cNvPr id="31" name="Text Placeholder 30"/>
          <p:cNvSpPr>
            <a:spLocks noGrp="1"/>
          </p:cNvSpPr>
          <p:nvPr>
            <p:ph type="body" sz="half" idx="2"/>
          </p:nvPr>
        </p:nvSpPr>
        <p:spPr/>
        <p:txBody>
          <a:bodyPr/>
          <a:lstStyle/>
          <a:p>
            <a:r>
              <a:rPr lang="sr-Cyrl-RS" dirty="0">
                <a:solidFill>
                  <a:srgbClr val="7030A0"/>
                </a:solidFill>
              </a:rPr>
              <a:t>ЧЛАН 94. ЗАКОНА</a:t>
            </a:r>
            <a:endParaRPr lang="en-US" dirty="0">
              <a:solidFill>
                <a:srgbClr val="7030A0"/>
              </a:solidFill>
            </a:endParaRPr>
          </a:p>
        </p:txBody>
      </p:sp>
      <p:sp>
        <p:nvSpPr>
          <p:cNvPr id="5" name="Rectangle 4"/>
          <p:cNvSpPr/>
          <p:nvPr/>
        </p:nvSpPr>
        <p:spPr bwMode="auto">
          <a:xfrm>
            <a:off x="6549957" y="1895003"/>
            <a:ext cx="5642043" cy="4071565"/>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dirty="0">
              <a:solidFill>
                <a:prstClr val="black">
                  <a:lumMod val="75000"/>
                  <a:lumOff val="25000"/>
                </a:prstClr>
              </a:solidFill>
              <a:latin typeface="Roboto Condensed"/>
            </a:endParaRPr>
          </a:p>
        </p:txBody>
      </p:sp>
      <p:grpSp>
        <p:nvGrpSpPr>
          <p:cNvPr id="6" name="Group 5"/>
          <p:cNvGrpSpPr/>
          <p:nvPr/>
        </p:nvGrpSpPr>
        <p:grpSpPr>
          <a:xfrm>
            <a:off x="7107960" y="1969913"/>
            <a:ext cx="810299" cy="810299"/>
            <a:chOff x="1146153" y="2622552"/>
            <a:chExt cx="1168400" cy="1168400"/>
          </a:xfrm>
        </p:grpSpPr>
        <p:sp>
          <p:nvSpPr>
            <p:cNvPr id="10" name="Oval 9"/>
            <p:cNvSpPr/>
            <p:nvPr/>
          </p:nvSpPr>
          <p:spPr>
            <a:xfrm>
              <a:off x="1146153" y="2622552"/>
              <a:ext cx="1168400" cy="1168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Condensed"/>
              </a:endParaRPr>
            </a:p>
          </p:txBody>
        </p:sp>
        <p:sp>
          <p:nvSpPr>
            <p:cNvPr id="8" name="Freeform 157"/>
            <p:cNvSpPr>
              <a:spLocks noEditPoints="1"/>
            </p:cNvSpPr>
            <p:nvPr/>
          </p:nvSpPr>
          <p:spPr bwMode="auto">
            <a:xfrm>
              <a:off x="1483791" y="2933700"/>
              <a:ext cx="493120" cy="546100"/>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prstClr val="black"/>
                </a:solidFill>
                <a:latin typeface="Roboto Condensed"/>
              </a:endParaRPr>
            </a:p>
          </p:txBody>
        </p:sp>
      </p:grpSp>
      <p:grpSp>
        <p:nvGrpSpPr>
          <p:cNvPr id="11" name="Group 10"/>
          <p:cNvGrpSpPr/>
          <p:nvPr/>
        </p:nvGrpSpPr>
        <p:grpSpPr>
          <a:xfrm>
            <a:off x="7107960" y="3001519"/>
            <a:ext cx="810299" cy="810299"/>
            <a:chOff x="3040586" y="2622552"/>
            <a:chExt cx="1168400" cy="1168400"/>
          </a:xfrm>
        </p:grpSpPr>
        <p:sp>
          <p:nvSpPr>
            <p:cNvPr id="15" name="Oval 14"/>
            <p:cNvSpPr/>
            <p:nvPr/>
          </p:nvSpPr>
          <p:spPr>
            <a:xfrm>
              <a:off x="3040586" y="2622552"/>
              <a:ext cx="1168400" cy="11684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Condensed"/>
              </a:endParaRPr>
            </a:p>
          </p:txBody>
        </p:sp>
        <p:sp>
          <p:nvSpPr>
            <p:cNvPr id="13" name="Freeform 91"/>
            <p:cNvSpPr>
              <a:spLocks noEditPoints="1"/>
            </p:cNvSpPr>
            <p:nvPr/>
          </p:nvSpPr>
          <p:spPr bwMode="auto">
            <a:xfrm>
              <a:off x="3312576" y="2894542"/>
              <a:ext cx="624416" cy="624416"/>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grpSp>
      <p:grpSp>
        <p:nvGrpSpPr>
          <p:cNvPr id="16" name="Group 15"/>
          <p:cNvGrpSpPr/>
          <p:nvPr/>
        </p:nvGrpSpPr>
        <p:grpSpPr>
          <a:xfrm>
            <a:off x="7107960" y="4033124"/>
            <a:ext cx="810299" cy="810299"/>
            <a:chOff x="4935021" y="2622552"/>
            <a:chExt cx="1168400" cy="1168400"/>
          </a:xfrm>
        </p:grpSpPr>
        <p:sp>
          <p:nvSpPr>
            <p:cNvPr id="20" name="Oval 19"/>
            <p:cNvSpPr/>
            <p:nvPr/>
          </p:nvSpPr>
          <p:spPr>
            <a:xfrm>
              <a:off x="4935021" y="2622552"/>
              <a:ext cx="1168400" cy="11684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Condensed"/>
              </a:endParaRPr>
            </a:p>
          </p:txBody>
        </p:sp>
        <p:sp>
          <p:nvSpPr>
            <p:cNvPr id="18" name="Freeform 116"/>
            <p:cNvSpPr>
              <a:spLocks/>
            </p:cNvSpPr>
            <p:nvPr/>
          </p:nvSpPr>
          <p:spPr bwMode="auto">
            <a:xfrm>
              <a:off x="5202401" y="2908300"/>
              <a:ext cx="633632" cy="596900"/>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grpSp>
      <p:grpSp>
        <p:nvGrpSpPr>
          <p:cNvPr id="21" name="Group 20"/>
          <p:cNvGrpSpPr/>
          <p:nvPr/>
        </p:nvGrpSpPr>
        <p:grpSpPr>
          <a:xfrm>
            <a:off x="7107960" y="5064729"/>
            <a:ext cx="810299" cy="810299"/>
            <a:chOff x="6829455" y="2622552"/>
            <a:chExt cx="1168400" cy="1168400"/>
          </a:xfrm>
        </p:grpSpPr>
        <p:sp>
          <p:nvSpPr>
            <p:cNvPr id="25" name="Oval 17"/>
            <p:cNvSpPr/>
            <p:nvPr/>
          </p:nvSpPr>
          <p:spPr>
            <a:xfrm>
              <a:off x="6829455" y="2622552"/>
              <a:ext cx="1168400" cy="11684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Condensed"/>
              </a:endParaRPr>
            </a:p>
          </p:txBody>
        </p:sp>
        <p:sp>
          <p:nvSpPr>
            <p:cNvPr id="23" name="Freeform 171"/>
            <p:cNvSpPr>
              <a:spLocks noEditPoints="1"/>
            </p:cNvSpPr>
            <p:nvPr/>
          </p:nvSpPr>
          <p:spPr bwMode="auto">
            <a:xfrm>
              <a:off x="7107325" y="2902117"/>
              <a:ext cx="612648" cy="609266"/>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Condensed"/>
              </a:endParaRPr>
            </a:p>
          </p:txBody>
        </p:sp>
      </p:grpSp>
      <p:sp>
        <p:nvSpPr>
          <p:cNvPr id="39" name="Rectangle 38"/>
          <p:cNvSpPr/>
          <p:nvPr/>
        </p:nvSpPr>
        <p:spPr>
          <a:xfrm>
            <a:off x="8093419" y="2240937"/>
            <a:ext cx="1124026" cy="338554"/>
          </a:xfrm>
          <a:prstGeom prst="rect">
            <a:avLst/>
          </a:prstGeom>
        </p:spPr>
        <p:txBody>
          <a:bodyPr wrap="none">
            <a:spAutoFit/>
          </a:bodyPr>
          <a:lstStyle/>
          <a:p>
            <a:pPr defTabSz="1219170"/>
            <a:r>
              <a:rPr lang="sr-Cyrl-RS" sz="1600" b="1" dirty="0">
                <a:solidFill>
                  <a:srgbClr val="5F3F85"/>
                </a:solidFill>
                <a:latin typeface="Roboto Condensed"/>
              </a:rPr>
              <a:t>ЖАЛИЛАЦ</a:t>
            </a:r>
            <a:endParaRPr lang="en-US" sz="1600" b="1" dirty="0">
              <a:solidFill>
                <a:srgbClr val="5F3F85"/>
              </a:solidFill>
              <a:latin typeface="Roboto Condensed"/>
            </a:endParaRPr>
          </a:p>
        </p:txBody>
      </p:sp>
      <p:grpSp>
        <p:nvGrpSpPr>
          <p:cNvPr id="40" name="Group 39"/>
          <p:cNvGrpSpPr/>
          <p:nvPr/>
        </p:nvGrpSpPr>
        <p:grpSpPr>
          <a:xfrm>
            <a:off x="8083176" y="3240217"/>
            <a:ext cx="3759200" cy="546041"/>
            <a:chOff x="914400" y="1623310"/>
            <a:chExt cx="2819400" cy="409531"/>
          </a:xfrm>
        </p:grpSpPr>
        <p:sp>
          <p:nvSpPr>
            <p:cNvPr id="41" name="TextBox 40"/>
            <p:cNvSpPr txBox="1"/>
            <p:nvPr/>
          </p:nvSpPr>
          <p:spPr>
            <a:xfrm flipH="1">
              <a:off x="914400" y="1809750"/>
              <a:ext cx="2819400" cy="223091"/>
            </a:xfrm>
            <a:prstGeom prst="rect">
              <a:avLst/>
            </a:prstGeom>
            <a:noFill/>
          </p:spPr>
          <p:txBody>
            <a:bodyPr wrap="square" rtlCol="0">
              <a:spAutoFit/>
            </a:bodyPr>
            <a:lstStyle/>
            <a:p>
              <a:pPr defTabSz="1219170"/>
              <a:endParaRPr lang="en-US" sz="1333" dirty="0">
                <a:solidFill>
                  <a:prstClr val="black">
                    <a:lumMod val="65000"/>
                    <a:lumOff val="35000"/>
                  </a:prstClr>
                </a:solidFill>
                <a:latin typeface="Roboto Condensed"/>
              </a:endParaRPr>
            </a:p>
          </p:txBody>
        </p:sp>
        <p:sp>
          <p:nvSpPr>
            <p:cNvPr id="42" name="Rectangle 41"/>
            <p:cNvSpPr/>
            <p:nvPr/>
          </p:nvSpPr>
          <p:spPr>
            <a:xfrm>
              <a:off x="914400" y="1623310"/>
              <a:ext cx="1325123" cy="253916"/>
            </a:xfrm>
            <a:prstGeom prst="rect">
              <a:avLst/>
            </a:prstGeom>
          </p:spPr>
          <p:txBody>
            <a:bodyPr wrap="none">
              <a:spAutoFit/>
            </a:bodyPr>
            <a:lstStyle/>
            <a:p>
              <a:pPr defTabSz="1219170"/>
              <a:r>
                <a:rPr lang="sr-Cyrl-RS" sz="1600" b="1" dirty="0">
                  <a:solidFill>
                    <a:srgbClr val="7E3875"/>
                  </a:solidFill>
                  <a:latin typeface="Roboto Condensed"/>
                </a:rPr>
                <a:t>УГОВОРНИ ОРГАН</a:t>
              </a:r>
              <a:endParaRPr lang="en-US" sz="1600" b="1" dirty="0">
                <a:solidFill>
                  <a:srgbClr val="7E3875"/>
                </a:solidFill>
                <a:latin typeface="Roboto Condensed"/>
              </a:endParaRPr>
            </a:p>
          </p:txBody>
        </p:sp>
      </p:grpSp>
      <p:grpSp>
        <p:nvGrpSpPr>
          <p:cNvPr id="43" name="Group 42"/>
          <p:cNvGrpSpPr/>
          <p:nvPr/>
        </p:nvGrpSpPr>
        <p:grpSpPr>
          <a:xfrm>
            <a:off x="8103690" y="4272790"/>
            <a:ext cx="3759200" cy="546041"/>
            <a:chOff x="914400" y="1623310"/>
            <a:chExt cx="2819400" cy="409531"/>
          </a:xfrm>
        </p:grpSpPr>
        <p:sp>
          <p:nvSpPr>
            <p:cNvPr id="44" name="TextBox 43"/>
            <p:cNvSpPr txBox="1"/>
            <p:nvPr/>
          </p:nvSpPr>
          <p:spPr>
            <a:xfrm flipH="1">
              <a:off x="914400" y="1809750"/>
              <a:ext cx="2819400" cy="223091"/>
            </a:xfrm>
            <a:prstGeom prst="rect">
              <a:avLst/>
            </a:prstGeom>
            <a:noFill/>
          </p:spPr>
          <p:txBody>
            <a:bodyPr wrap="square" rtlCol="0">
              <a:spAutoFit/>
            </a:bodyPr>
            <a:lstStyle/>
            <a:p>
              <a:pPr defTabSz="1219170"/>
              <a:endParaRPr lang="en-US" sz="1333" dirty="0">
                <a:solidFill>
                  <a:prstClr val="black">
                    <a:lumMod val="65000"/>
                    <a:lumOff val="35000"/>
                  </a:prstClr>
                </a:solidFill>
                <a:latin typeface="Roboto Condensed"/>
              </a:endParaRPr>
            </a:p>
          </p:txBody>
        </p:sp>
        <p:sp>
          <p:nvSpPr>
            <p:cNvPr id="45" name="Rectangle 44"/>
            <p:cNvSpPr/>
            <p:nvPr/>
          </p:nvSpPr>
          <p:spPr>
            <a:xfrm>
              <a:off x="914400" y="1623310"/>
              <a:ext cx="1546337" cy="253916"/>
            </a:xfrm>
            <a:prstGeom prst="rect">
              <a:avLst/>
            </a:prstGeom>
          </p:spPr>
          <p:txBody>
            <a:bodyPr wrap="none">
              <a:spAutoFit/>
            </a:bodyPr>
            <a:lstStyle/>
            <a:p>
              <a:pPr defTabSz="1219170"/>
              <a:r>
                <a:rPr lang="sr-Cyrl-RS" sz="1600" b="1" dirty="0">
                  <a:solidFill>
                    <a:srgbClr val="664CA3"/>
                  </a:solidFill>
                  <a:latin typeface="Roboto Condensed"/>
                </a:rPr>
                <a:t>ИЗАБРАНИ ПОНУЂАЧ</a:t>
              </a:r>
              <a:endParaRPr lang="en-US" sz="1600" b="1" dirty="0">
                <a:solidFill>
                  <a:srgbClr val="664CA3"/>
                </a:solidFill>
                <a:latin typeface="Roboto Condensed"/>
              </a:endParaRPr>
            </a:p>
          </p:txBody>
        </p:sp>
      </p:grpSp>
      <p:grpSp>
        <p:nvGrpSpPr>
          <p:cNvPr id="46" name="Group 45"/>
          <p:cNvGrpSpPr/>
          <p:nvPr/>
        </p:nvGrpSpPr>
        <p:grpSpPr>
          <a:xfrm>
            <a:off x="8108195" y="5317370"/>
            <a:ext cx="3759200" cy="546041"/>
            <a:chOff x="914400" y="1623310"/>
            <a:chExt cx="2819400" cy="409531"/>
          </a:xfrm>
        </p:grpSpPr>
        <p:sp>
          <p:nvSpPr>
            <p:cNvPr id="47" name="TextBox 46"/>
            <p:cNvSpPr txBox="1"/>
            <p:nvPr/>
          </p:nvSpPr>
          <p:spPr>
            <a:xfrm flipH="1">
              <a:off x="914400" y="1809750"/>
              <a:ext cx="2819400" cy="223091"/>
            </a:xfrm>
            <a:prstGeom prst="rect">
              <a:avLst/>
            </a:prstGeom>
            <a:noFill/>
          </p:spPr>
          <p:txBody>
            <a:bodyPr wrap="square" rtlCol="0">
              <a:spAutoFit/>
            </a:bodyPr>
            <a:lstStyle/>
            <a:p>
              <a:pPr defTabSz="1219170"/>
              <a:endParaRPr lang="en-US" sz="1333" dirty="0">
                <a:solidFill>
                  <a:prstClr val="black">
                    <a:lumMod val="65000"/>
                    <a:lumOff val="35000"/>
                  </a:prstClr>
                </a:solidFill>
                <a:latin typeface="Roboto Condensed"/>
              </a:endParaRPr>
            </a:p>
          </p:txBody>
        </p:sp>
        <p:sp>
          <p:nvSpPr>
            <p:cNvPr id="48" name="Rectangle 47"/>
            <p:cNvSpPr/>
            <p:nvPr/>
          </p:nvSpPr>
          <p:spPr>
            <a:xfrm>
              <a:off x="914400" y="1623310"/>
              <a:ext cx="2140250" cy="253916"/>
            </a:xfrm>
            <a:prstGeom prst="rect">
              <a:avLst/>
            </a:prstGeom>
          </p:spPr>
          <p:txBody>
            <a:bodyPr wrap="none">
              <a:spAutoFit/>
            </a:bodyPr>
            <a:lstStyle/>
            <a:p>
              <a:pPr defTabSz="1219170"/>
              <a:r>
                <a:rPr lang="sr-Cyrl-RS" sz="1600" b="1" dirty="0">
                  <a:solidFill>
                    <a:srgbClr val="A84B9C"/>
                  </a:solidFill>
                  <a:latin typeface="Roboto Condensed"/>
                </a:rPr>
                <a:t>ДРУГИ ПРИВРЕДНИ СУБЈЕКТИ</a:t>
              </a:r>
              <a:endParaRPr lang="en-US" sz="1600" b="1" dirty="0">
                <a:solidFill>
                  <a:srgbClr val="A84B9C"/>
                </a:solidFill>
                <a:latin typeface="Roboto Condensed"/>
              </a:endParaRPr>
            </a:p>
          </p:txBody>
        </p:sp>
      </p:grpSp>
      <p:sp>
        <p:nvSpPr>
          <p:cNvPr id="2" name="TextBox 1"/>
          <p:cNvSpPr txBox="1"/>
          <p:nvPr/>
        </p:nvSpPr>
        <p:spPr>
          <a:xfrm>
            <a:off x="250723" y="1895003"/>
            <a:ext cx="6150077" cy="4247317"/>
          </a:xfrm>
          <a:prstGeom prst="rect">
            <a:avLst/>
          </a:prstGeom>
          <a:noFill/>
        </p:spPr>
        <p:txBody>
          <a:bodyPr wrap="square" rtlCol="0">
            <a:spAutoFit/>
          </a:bodyPr>
          <a:lstStyle/>
          <a:p>
            <a:pPr marL="354013" lvl="1" indent="-354013" algn="just">
              <a:spcAft>
                <a:spcPts val="0"/>
              </a:spcAft>
              <a:buFont typeface="Times New Roman" panose="02020603050405020304" pitchFamily="18" charset="0"/>
              <a:buChar char="⁎"/>
            </a:pPr>
            <a:r>
              <a:rPr lang="ru-RU" dirty="0">
                <a:solidFill>
                  <a:srgbClr val="7030A0"/>
                </a:solidFill>
                <a:latin typeface="Times New Roman" panose="02020603050405020304" pitchFamily="18" charset="0"/>
                <a:ea typeface="Calibri" panose="020F0502020204030204" pitchFamily="34" charset="0"/>
              </a:rPr>
              <a:t>О вођењу поступка по жалби, КРЖ обавјештава одабраног понуђача по службеној дужности, док се остала лица са својством странке могу пријавити за учешће у поступку по жалби. </a:t>
            </a:r>
          </a:p>
          <a:p>
            <a:pPr marL="354013" lvl="1" indent="-354013" algn="just">
              <a:spcAft>
                <a:spcPts val="0"/>
              </a:spcAft>
              <a:buFont typeface="Times New Roman" panose="02020603050405020304" pitchFamily="18" charset="0"/>
              <a:buChar char="⁎"/>
            </a:pPr>
            <a:r>
              <a:rPr lang="ru-RU" dirty="0">
                <a:solidFill>
                  <a:srgbClr val="7030A0"/>
                </a:solidFill>
                <a:latin typeface="Times New Roman" panose="02020603050405020304" pitchFamily="18" charset="0"/>
                <a:ea typeface="Calibri" panose="020F0502020204030204" pitchFamily="34" charset="0"/>
              </a:rPr>
              <a:t>Свака странка има право да се изјасни о захтјевима и наводима друге стране и да предложи доказе. КРЖ свакој странци у поступку доставља поднеске које заприми у предмету, о којима се расправља о главној ствари или предлажу нове чињенице и докази. </a:t>
            </a:r>
          </a:p>
          <a:p>
            <a:pPr marL="354013" lvl="1" indent="-354013" algn="just">
              <a:spcAft>
                <a:spcPts val="0"/>
              </a:spcAft>
              <a:buFont typeface="Times New Roman" panose="02020603050405020304" pitchFamily="18" charset="0"/>
              <a:buChar char="⁎"/>
            </a:pPr>
            <a:r>
              <a:rPr lang="ru-RU" dirty="0">
                <a:solidFill>
                  <a:srgbClr val="7030A0"/>
                </a:solidFill>
                <a:latin typeface="Times New Roman" panose="02020603050405020304" pitchFamily="18" charset="0"/>
                <a:ea typeface="Calibri" panose="020F0502020204030204" pitchFamily="34" charset="0"/>
              </a:rPr>
              <a:t>Свака странка овлашћена је да разгледа спис предмета, осим оног дијела понуде и документације који је, у складу са законом, утврђен као тајни или повјерљиви. </a:t>
            </a:r>
          </a:p>
          <a:p>
            <a:pPr marL="354013" lvl="1" indent="-354013" algn="just">
              <a:spcAft>
                <a:spcPts val="0"/>
              </a:spcAft>
              <a:buFont typeface="Times New Roman" panose="02020603050405020304" pitchFamily="18" charset="0"/>
              <a:buChar char="⁎"/>
            </a:pPr>
            <a:r>
              <a:rPr lang="ru-RU" dirty="0">
                <a:solidFill>
                  <a:srgbClr val="7030A0"/>
                </a:solidFill>
                <a:latin typeface="Times New Roman" panose="02020603050405020304" pitchFamily="18" charset="0"/>
                <a:ea typeface="Calibri" panose="020F0502020204030204" pitchFamily="34" charset="0"/>
              </a:rPr>
              <a:t>Уговорни орган дужан је да у поступку по жалби, на захтјев КРЖ-а, достави документацију у року који одреди КРЖ. </a:t>
            </a:r>
          </a:p>
        </p:txBody>
      </p:sp>
    </p:spTree>
    <p:extLst>
      <p:ext uri="{BB962C8B-B14F-4D97-AF65-F5344CB8AC3E}">
        <p14:creationId xmlns:p14="http://schemas.microsoft.com/office/powerpoint/2010/main" val="22925189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71200" y="1121300"/>
            <a:ext cx="1411291" cy="1411291"/>
            <a:chOff x="958033" y="1865707"/>
            <a:chExt cx="1134668" cy="1134668"/>
          </a:xfrm>
        </p:grpSpPr>
        <p:sp>
          <p:nvSpPr>
            <p:cNvPr id="4" name="Sev01"/>
            <p:cNvSpPr/>
            <p:nvPr/>
          </p:nvSpPr>
          <p:spPr>
            <a:xfrm>
              <a:off x="1069535" y="1977209"/>
              <a:ext cx="911664" cy="9116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2" name="Title 1"/>
          <p:cNvSpPr>
            <a:spLocks noGrp="1"/>
          </p:cNvSpPr>
          <p:nvPr>
            <p:ph type="title"/>
          </p:nvPr>
        </p:nvSpPr>
        <p:spPr/>
        <p:txBody>
          <a:bodyPr/>
          <a:lstStyle/>
          <a:p>
            <a:r>
              <a:rPr lang="sr-Cyrl-RS" sz="3200" dirty="0">
                <a:solidFill>
                  <a:srgbClr val="7030A0"/>
                </a:solidFill>
              </a:rPr>
              <a:t>ЗАБРАНА ЗАКЉУЧЕЊА УГОВОРА</a:t>
            </a:r>
            <a:endParaRPr lang="en-US" sz="3200" dirty="0">
              <a:solidFill>
                <a:srgbClr val="7030A0"/>
              </a:solidFill>
            </a:endParaRPr>
          </a:p>
        </p:txBody>
      </p:sp>
      <p:sp>
        <p:nvSpPr>
          <p:cNvPr id="3" name="Text Placeholder 2"/>
          <p:cNvSpPr>
            <a:spLocks noGrp="1"/>
          </p:cNvSpPr>
          <p:nvPr>
            <p:ph type="body" sz="half" idx="2"/>
          </p:nvPr>
        </p:nvSpPr>
        <p:spPr/>
        <p:txBody>
          <a:bodyPr/>
          <a:lstStyle/>
          <a:p>
            <a:r>
              <a:rPr lang="sr-Cyrl-RS" dirty="0">
                <a:solidFill>
                  <a:srgbClr val="7030A0"/>
                </a:solidFill>
              </a:rPr>
              <a:t>„</a:t>
            </a:r>
            <a:r>
              <a:rPr lang="sr-Latn-BA" i="1" dirty="0">
                <a:solidFill>
                  <a:srgbClr val="7030A0"/>
                </a:solidFill>
              </a:rPr>
              <a:t>STAND-STILL</a:t>
            </a:r>
            <a:r>
              <a:rPr lang="sr-Cyrl-RS" i="1" dirty="0">
                <a:solidFill>
                  <a:srgbClr val="7030A0"/>
                </a:solidFill>
              </a:rPr>
              <a:t>“</a:t>
            </a:r>
            <a:r>
              <a:rPr lang="sr-Latn-BA" i="1" dirty="0">
                <a:solidFill>
                  <a:srgbClr val="7030A0"/>
                </a:solidFill>
              </a:rPr>
              <a:t> </a:t>
            </a:r>
            <a:r>
              <a:rPr lang="sr-Cyrl-RS" dirty="0">
                <a:solidFill>
                  <a:srgbClr val="7030A0"/>
                </a:solidFill>
              </a:rPr>
              <a:t>ПЕРИОД</a:t>
            </a:r>
            <a:endParaRPr lang="en-US" dirty="0">
              <a:solidFill>
                <a:srgbClr val="7030A0"/>
              </a:solidFill>
            </a:endParaRPr>
          </a:p>
        </p:txBody>
      </p:sp>
      <p:grpSp>
        <p:nvGrpSpPr>
          <p:cNvPr id="8" name="Group 15"/>
          <p:cNvGrpSpPr/>
          <p:nvPr/>
        </p:nvGrpSpPr>
        <p:grpSpPr>
          <a:xfrm>
            <a:off x="611013" y="2800527"/>
            <a:ext cx="2150661" cy="1639461"/>
            <a:chOff x="1562104" y="3199423"/>
            <a:chExt cx="1612996" cy="1229596"/>
          </a:xfrm>
        </p:grpSpPr>
        <p:sp>
          <p:nvSpPr>
            <p:cNvPr id="17" name="TextBox 16"/>
            <p:cNvSpPr txBox="1"/>
            <p:nvPr/>
          </p:nvSpPr>
          <p:spPr>
            <a:xfrm>
              <a:off x="1562104" y="3505977"/>
              <a:ext cx="1612996" cy="923042"/>
            </a:xfrm>
            <a:prstGeom prst="rect">
              <a:avLst/>
            </a:prstGeom>
            <a:noFill/>
          </p:spPr>
          <p:txBody>
            <a:bodyPr wrap="square" lIns="0" tIns="0" rIns="0" bIns="0" rtlCol="0" anchor="t">
              <a:spAutoFit/>
            </a:bodyPr>
            <a:lstStyle/>
            <a:p>
              <a:pPr algn="just" defTabSz="1219170">
                <a:spcBef>
                  <a:spcPct val="20000"/>
                </a:spcBef>
                <a:defRPr/>
              </a:pPr>
              <a:r>
                <a:rPr lang="ru-RU" sz="1333" dirty="0">
                  <a:solidFill>
                    <a:schemeClr val="accent6">
                      <a:lumMod val="50000"/>
                    </a:schemeClr>
                  </a:solidFill>
                </a:rPr>
                <a:t>Уговорни орган не може потписати уговор о јавној набавци у року 15 дана од дана када су понуђачи обавијештени о избору најповољнијег понуђача</a:t>
              </a:r>
            </a:p>
          </p:txBody>
        </p:sp>
        <p:sp>
          <p:nvSpPr>
            <p:cNvPr id="18" name="Rectangle 17"/>
            <p:cNvSpPr/>
            <p:nvPr/>
          </p:nvSpPr>
          <p:spPr>
            <a:xfrm>
              <a:off x="2048444" y="3199423"/>
              <a:ext cx="640320" cy="253916"/>
            </a:xfrm>
            <a:prstGeom prst="rect">
              <a:avLst/>
            </a:prstGeom>
          </p:spPr>
          <p:txBody>
            <a:bodyPr wrap="none" lIns="0">
              <a:spAutoFit/>
            </a:bodyPr>
            <a:lstStyle/>
            <a:p>
              <a:pPr lvl="0" algn="ctr">
                <a:spcBef>
                  <a:spcPct val="20000"/>
                </a:spcBef>
                <a:defRPr/>
              </a:pPr>
              <a:r>
                <a:rPr lang="sr-Latn-BA" sz="1600" b="1" dirty="0">
                  <a:solidFill>
                    <a:schemeClr val="accent1"/>
                  </a:solidFill>
                </a:rPr>
                <a:t>15 </a:t>
              </a:r>
              <a:r>
                <a:rPr lang="sr-Cyrl-RS" sz="1600" b="1" dirty="0">
                  <a:solidFill>
                    <a:schemeClr val="accent1"/>
                  </a:solidFill>
                </a:rPr>
                <a:t>ДАНА</a:t>
              </a:r>
              <a:endParaRPr lang="en-US" sz="1600" b="1" dirty="0">
                <a:solidFill>
                  <a:schemeClr val="accent1"/>
                </a:solidFill>
              </a:endParaRPr>
            </a:p>
          </p:txBody>
        </p:sp>
      </p:grpSp>
      <p:grpSp>
        <p:nvGrpSpPr>
          <p:cNvPr id="29" name="Group 28"/>
          <p:cNvGrpSpPr/>
          <p:nvPr/>
        </p:nvGrpSpPr>
        <p:grpSpPr>
          <a:xfrm>
            <a:off x="3167333" y="1104900"/>
            <a:ext cx="1411291" cy="1411291"/>
            <a:chOff x="958033" y="1865707"/>
            <a:chExt cx="1134668" cy="1134668"/>
          </a:xfrm>
        </p:grpSpPr>
        <p:sp>
          <p:nvSpPr>
            <p:cNvPr id="30" name="Sev01"/>
            <p:cNvSpPr/>
            <p:nvPr/>
          </p:nvSpPr>
          <p:spPr>
            <a:xfrm>
              <a:off x="1069535" y="1977209"/>
              <a:ext cx="911664" cy="9116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3" name="Group 15"/>
          <p:cNvGrpSpPr/>
          <p:nvPr/>
        </p:nvGrpSpPr>
        <p:grpSpPr>
          <a:xfrm>
            <a:off x="2921000" y="2795548"/>
            <a:ext cx="2157987" cy="3534571"/>
            <a:chOff x="1488210" y="3199423"/>
            <a:chExt cx="1740310" cy="2650928"/>
          </a:xfrm>
        </p:grpSpPr>
        <p:sp>
          <p:nvSpPr>
            <p:cNvPr id="34" name="TextBox 33"/>
            <p:cNvSpPr txBox="1"/>
            <p:nvPr/>
          </p:nvSpPr>
          <p:spPr>
            <a:xfrm>
              <a:off x="1488210" y="3509711"/>
              <a:ext cx="1740310" cy="2340640"/>
            </a:xfrm>
            <a:prstGeom prst="rect">
              <a:avLst/>
            </a:prstGeom>
            <a:noFill/>
          </p:spPr>
          <p:txBody>
            <a:bodyPr wrap="square" lIns="0" tIns="0" rIns="0" bIns="0" rtlCol="0" anchor="t">
              <a:spAutoFit/>
            </a:bodyPr>
            <a:lstStyle/>
            <a:p>
              <a:pPr marL="176213" indent="-176213" algn="just" defTabSz="1219170">
                <a:spcBef>
                  <a:spcPct val="20000"/>
                </a:spcBef>
                <a:buFont typeface="Arial" panose="020B0604020202020204" pitchFamily="34" charset="0"/>
                <a:buChar char="•"/>
                <a:defRPr/>
              </a:pPr>
              <a:r>
                <a:rPr lang="ru-RU" sz="1300" dirty="0">
                  <a:solidFill>
                    <a:schemeClr val="accent6">
                      <a:lumMod val="50000"/>
                    </a:schemeClr>
                  </a:solidFill>
                </a:rPr>
                <a:t>Један понуђач у:</a:t>
              </a:r>
            </a:p>
            <a:p>
              <a:pPr marL="342900" indent="-342900" algn="just" defTabSz="1219170">
                <a:spcBef>
                  <a:spcPct val="20000"/>
                </a:spcBef>
                <a:buFont typeface="+mj-lt"/>
                <a:buAutoNum type="alphaLcParenR"/>
                <a:defRPr/>
              </a:pPr>
              <a:r>
                <a:rPr lang="ru-RU" sz="1300" dirty="0">
                  <a:solidFill>
                    <a:schemeClr val="accent6">
                      <a:lumMod val="50000"/>
                    </a:schemeClr>
                  </a:solidFill>
                </a:rPr>
                <a:t>отвореном, преговарачком поступку без објаве обавјештења, поступку додјеле уговора о набавци услуга из Анекса ИИ Дио Б;</a:t>
              </a:r>
            </a:p>
            <a:p>
              <a:pPr marL="342900" indent="-342900" algn="just" defTabSz="1219170">
                <a:spcBef>
                  <a:spcPct val="20000"/>
                </a:spcBef>
                <a:buFont typeface="+mj-lt"/>
                <a:buAutoNum type="alphaLcParenR"/>
                <a:defRPr/>
              </a:pPr>
              <a:r>
                <a:rPr lang="ru-RU" sz="1300" dirty="0">
                  <a:solidFill>
                    <a:schemeClr val="accent6">
                      <a:lumMod val="50000"/>
                    </a:schemeClr>
                  </a:solidFill>
                </a:rPr>
                <a:t>другој фази ограниченог поступка, преговарачког поступка са објавом обавјештења и такмичарског дијалога </a:t>
              </a:r>
            </a:p>
            <a:p>
              <a:pPr marL="176213" indent="-176213" algn="just" defTabSz="1219170">
                <a:spcBef>
                  <a:spcPct val="20000"/>
                </a:spcBef>
                <a:buFont typeface="Arial" panose="020B0604020202020204" pitchFamily="34" charset="0"/>
                <a:buChar char="•"/>
                <a:defRPr/>
              </a:pPr>
              <a:r>
                <a:rPr lang="ru-RU" sz="1300" dirty="0">
                  <a:solidFill>
                    <a:schemeClr val="accent6">
                      <a:lumMod val="50000"/>
                    </a:schemeClr>
                  </a:solidFill>
                </a:rPr>
                <a:t>оквирног споразума или динамичког система куповине</a:t>
              </a:r>
            </a:p>
          </p:txBody>
        </p:sp>
        <p:sp>
          <p:nvSpPr>
            <p:cNvPr id="35" name="Rectangle 34"/>
            <p:cNvSpPr/>
            <p:nvPr/>
          </p:nvSpPr>
          <p:spPr>
            <a:xfrm>
              <a:off x="1965525" y="3199423"/>
              <a:ext cx="806155" cy="253915"/>
            </a:xfrm>
            <a:prstGeom prst="rect">
              <a:avLst/>
            </a:prstGeom>
          </p:spPr>
          <p:txBody>
            <a:bodyPr wrap="none" lIns="0">
              <a:spAutoFit/>
            </a:bodyPr>
            <a:lstStyle/>
            <a:p>
              <a:pPr lvl="0" algn="ctr">
                <a:spcBef>
                  <a:spcPct val="20000"/>
                </a:spcBef>
                <a:defRPr/>
              </a:pPr>
              <a:r>
                <a:rPr lang="sr-Cyrl-RS" sz="1600" b="1" dirty="0">
                  <a:solidFill>
                    <a:schemeClr val="accent2"/>
                  </a:solidFill>
                </a:rPr>
                <a:t>ИЗУЗЕТАК</a:t>
              </a:r>
              <a:endParaRPr lang="en-US" sz="1600" b="1" dirty="0">
                <a:solidFill>
                  <a:schemeClr val="accent2"/>
                </a:solidFill>
              </a:endParaRPr>
            </a:p>
          </p:txBody>
        </p:sp>
      </p:grpSp>
      <p:grpSp>
        <p:nvGrpSpPr>
          <p:cNvPr id="36" name="Group 35"/>
          <p:cNvGrpSpPr/>
          <p:nvPr/>
        </p:nvGrpSpPr>
        <p:grpSpPr>
          <a:xfrm>
            <a:off x="5344400" y="1153950"/>
            <a:ext cx="1411291" cy="1411291"/>
            <a:chOff x="958033" y="1865707"/>
            <a:chExt cx="1134668" cy="1134668"/>
          </a:xfrm>
        </p:grpSpPr>
        <p:sp>
          <p:nvSpPr>
            <p:cNvPr id="37" name="Sev01"/>
            <p:cNvSpPr/>
            <p:nvPr/>
          </p:nvSpPr>
          <p:spPr>
            <a:xfrm>
              <a:off x="1069535" y="1977209"/>
              <a:ext cx="911664" cy="91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0" name="Group 15"/>
          <p:cNvGrpSpPr/>
          <p:nvPr/>
        </p:nvGrpSpPr>
        <p:grpSpPr>
          <a:xfrm>
            <a:off x="5263704" y="2795545"/>
            <a:ext cx="1926945" cy="2452522"/>
            <a:chOff x="1729887" y="3199423"/>
            <a:chExt cx="1445209" cy="1505207"/>
          </a:xfrm>
        </p:grpSpPr>
        <p:sp>
          <p:nvSpPr>
            <p:cNvPr id="41" name="TextBox 40"/>
            <p:cNvSpPr txBox="1"/>
            <p:nvPr/>
          </p:nvSpPr>
          <p:spPr>
            <a:xfrm>
              <a:off x="1729887" y="3445728"/>
              <a:ext cx="1445209" cy="1258902"/>
            </a:xfrm>
            <a:prstGeom prst="rect">
              <a:avLst/>
            </a:prstGeom>
            <a:noFill/>
          </p:spPr>
          <p:txBody>
            <a:bodyPr wrap="square" lIns="0" tIns="0" rIns="0" bIns="0" rtlCol="0" anchor="t">
              <a:spAutoFit/>
            </a:bodyPr>
            <a:lstStyle/>
            <a:p>
              <a:pPr algn="just" defTabSz="1219170">
                <a:spcBef>
                  <a:spcPct val="20000"/>
                </a:spcBef>
                <a:defRPr/>
              </a:pPr>
              <a:r>
                <a:rPr lang="ru-RU" sz="1333" dirty="0">
                  <a:solidFill>
                    <a:schemeClr val="accent6">
                      <a:lumMod val="50000"/>
                    </a:schemeClr>
                  </a:solidFill>
                </a:rPr>
                <a:t>Изузетак се не примјењује се у случају када уговорни орган објави добровољно </a:t>
              </a:r>
              <a:r>
                <a:rPr lang="sr-Latn-RS" sz="1333" i="1" dirty="0">
                  <a:solidFill>
                    <a:schemeClr val="accent6">
                      <a:lumMod val="50000"/>
                    </a:schemeClr>
                  </a:solidFill>
                </a:rPr>
                <a:t>ex ante </a:t>
              </a:r>
              <a:r>
                <a:rPr lang="ru-RU" sz="1333" dirty="0">
                  <a:solidFill>
                    <a:schemeClr val="accent6">
                      <a:lumMod val="50000"/>
                    </a:schemeClr>
                  </a:solidFill>
                </a:rPr>
                <a:t>обавјештење о транспарентности у преговарачком поступку без објаве обавјештења и у поступку до</a:t>
              </a:r>
              <a:r>
                <a:rPr lang="sr-Cyrl-RS" sz="1333" dirty="0">
                  <a:solidFill>
                    <a:schemeClr val="accent6">
                      <a:lumMod val="50000"/>
                    </a:schemeClr>
                  </a:solidFill>
                </a:rPr>
                <a:t>дј</a:t>
              </a:r>
              <a:r>
                <a:rPr lang="ru-RU" sz="1333" dirty="0">
                  <a:solidFill>
                    <a:schemeClr val="accent6">
                      <a:lumMod val="50000"/>
                    </a:schemeClr>
                  </a:solidFill>
                </a:rPr>
                <a:t>еле уговора о набавци услуга из Анекса </a:t>
              </a:r>
              <a:r>
                <a:rPr lang="sr-Latn-RS" sz="1333" dirty="0">
                  <a:solidFill>
                    <a:schemeClr val="accent6">
                      <a:lumMod val="50000"/>
                    </a:schemeClr>
                  </a:solidFill>
                </a:rPr>
                <a:t>II </a:t>
              </a:r>
              <a:r>
                <a:rPr lang="sr-Cyrl-RS" sz="1333" dirty="0">
                  <a:solidFill>
                    <a:schemeClr val="accent6">
                      <a:lumMod val="50000"/>
                    </a:schemeClr>
                  </a:solidFill>
                </a:rPr>
                <a:t>Закона</a:t>
              </a:r>
              <a:endParaRPr lang="ru-RU" sz="1333" dirty="0">
                <a:solidFill>
                  <a:schemeClr val="accent6">
                    <a:lumMod val="50000"/>
                  </a:schemeClr>
                </a:solidFill>
              </a:endParaRPr>
            </a:p>
          </p:txBody>
        </p:sp>
        <p:sp>
          <p:nvSpPr>
            <p:cNvPr id="42" name="Rectangle 41"/>
            <p:cNvSpPr/>
            <p:nvPr/>
          </p:nvSpPr>
          <p:spPr>
            <a:xfrm>
              <a:off x="2004417" y="3199423"/>
              <a:ext cx="728373" cy="253916"/>
            </a:xfrm>
            <a:prstGeom prst="rect">
              <a:avLst/>
            </a:prstGeom>
          </p:spPr>
          <p:txBody>
            <a:bodyPr wrap="none" lIns="0">
              <a:spAutoFit/>
            </a:bodyPr>
            <a:lstStyle/>
            <a:p>
              <a:pPr lvl="0" algn="ctr">
                <a:spcBef>
                  <a:spcPct val="20000"/>
                </a:spcBef>
                <a:defRPr/>
              </a:pPr>
              <a:r>
                <a:rPr lang="sr-Latn-BA" sz="1600" b="1" dirty="0">
                  <a:solidFill>
                    <a:schemeClr val="accent3"/>
                  </a:solidFill>
                </a:rPr>
                <a:t>EX ANTE</a:t>
              </a:r>
              <a:endParaRPr lang="en-US" sz="1600" b="1" dirty="0">
                <a:solidFill>
                  <a:schemeClr val="accent3"/>
                </a:solidFill>
              </a:endParaRPr>
            </a:p>
          </p:txBody>
        </p:sp>
      </p:grpSp>
      <p:grpSp>
        <p:nvGrpSpPr>
          <p:cNvPr id="43" name="Group 42"/>
          <p:cNvGrpSpPr/>
          <p:nvPr/>
        </p:nvGrpSpPr>
        <p:grpSpPr>
          <a:xfrm>
            <a:off x="7670163" y="1170164"/>
            <a:ext cx="1411291" cy="1411291"/>
            <a:chOff x="958033" y="1865707"/>
            <a:chExt cx="1134668" cy="1134668"/>
          </a:xfrm>
        </p:grpSpPr>
        <p:sp>
          <p:nvSpPr>
            <p:cNvPr id="44" name="Sev01"/>
            <p:cNvSpPr/>
            <p:nvPr/>
          </p:nvSpPr>
          <p:spPr>
            <a:xfrm>
              <a:off x="1069535" y="1977209"/>
              <a:ext cx="911664" cy="9116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7" name="Group 15"/>
          <p:cNvGrpSpPr/>
          <p:nvPr/>
        </p:nvGrpSpPr>
        <p:grpSpPr>
          <a:xfrm>
            <a:off x="7300477" y="2795548"/>
            <a:ext cx="2150661" cy="1234200"/>
            <a:chOff x="1562100" y="3199423"/>
            <a:chExt cx="1612996" cy="925650"/>
          </a:xfrm>
        </p:grpSpPr>
        <p:sp>
          <p:nvSpPr>
            <p:cNvPr id="48" name="TextBox 47"/>
            <p:cNvSpPr txBox="1"/>
            <p:nvPr/>
          </p:nvSpPr>
          <p:spPr>
            <a:xfrm>
              <a:off x="1562100" y="3509712"/>
              <a:ext cx="1612996" cy="615361"/>
            </a:xfrm>
            <a:prstGeom prst="rect">
              <a:avLst/>
            </a:prstGeom>
            <a:noFill/>
          </p:spPr>
          <p:txBody>
            <a:bodyPr wrap="square" lIns="0" tIns="0" rIns="0" bIns="0" rtlCol="0" anchor="t">
              <a:spAutoFit/>
            </a:bodyPr>
            <a:lstStyle/>
            <a:p>
              <a:pPr algn="just" defTabSz="1219170">
                <a:spcBef>
                  <a:spcPct val="20000"/>
                </a:spcBef>
                <a:defRPr/>
              </a:pPr>
              <a:r>
                <a:rPr lang="ru-RU" sz="1333" dirty="0">
                  <a:solidFill>
                    <a:schemeClr val="accent6">
                      <a:lumMod val="50000"/>
                    </a:schemeClr>
                  </a:solidFill>
                </a:rPr>
                <a:t>Изјављена жалба не спречава потписивање уговора о јавној набавци за лотове на које није изјављена жалба. </a:t>
              </a:r>
            </a:p>
          </p:txBody>
        </p:sp>
        <p:sp>
          <p:nvSpPr>
            <p:cNvPr id="49" name="Rectangle 48"/>
            <p:cNvSpPr/>
            <p:nvPr/>
          </p:nvSpPr>
          <p:spPr>
            <a:xfrm>
              <a:off x="2062274" y="3199423"/>
              <a:ext cx="612668" cy="253916"/>
            </a:xfrm>
            <a:prstGeom prst="rect">
              <a:avLst/>
            </a:prstGeom>
          </p:spPr>
          <p:txBody>
            <a:bodyPr wrap="none" lIns="0">
              <a:spAutoFit/>
            </a:bodyPr>
            <a:lstStyle/>
            <a:p>
              <a:pPr lvl="0" algn="ctr">
                <a:spcBef>
                  <a:spcPct val="20000"/>
                </a:spcBef>
                <a:defRPr/>
              </a:pPr>
              <a:r>
                <a:rPr lang="sr-Cyrl-RS" sz="1600" b="1" dirty="0">
                  <a:solidFill>
                    <a:schemeClr val="accent4"/>
                  </a:solidFill>
                </a:rPr>
                <a:t>ЛОТОВИ</a:t>
              </a:r>
              <a:endParaRPr lang="en-US" sz="1600" b="1" dirty="0">
                <a:solidFill>
                  <a:schemeClr val="accent4"/>
                </a:solidFill>
              </a:endParaRPr>
            </a:p>
          </p:txBody>
        </p:sp>
      </p:grpSp>
      <p:grpSp>
        <p:nvGrpSpPr>
          <p:cNvPr id="50" name="Group 49"/>
          <p:cNvGrpSpPr/>
          <p:nvPr/>
        </p:nvGrpSpPr>
        <p:grpSpPr>
          <a:xfrm>
            <a:off x="10004982" y="1148133"/>
            <a:ext cx="1411291" cy="1411291"/>
            <a:chOff x="958033" y="1865707"/>
            <a:chExt cx="1134668" cy="1134668"/>
          </a:xfrm>
        </p:grpSpPr>
        <p:sp>
          <p:nvSpPr>
            <p:cNvPr id="51" name="Sev01"/>
            <p:cNvSpPr/>
            <p:nvPr/>
          </p:nvSpPr>
          <p:spPr>
            <a:xfrm>
              <a:off x="1069535" y="1977209"/>
              <a:ext cx="911664" cy="9116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4" name="Group 15"/>
          <p:cNvGrpSpPr/>
          <p:nvPr/>
        </p:nvGrpSpPr>
        <p:grpSpPr>
          <a:xfrm>
            <a:off x="9692680" y="2795549"/>
            <a:ext cx="2002792" cy="2267245"/>
            <a:chOff x="1562104" y="3199423"/>
            <a:chExt cx="1612996" cy="1700433"/>
          </a:xfrm>
        </p:grpSpPr>
        <p:sp>
          <p:nvSpPr>
            <p:cNvPr id="55" name="TextBox 54"/>
            <p:cNvSpPr txBox="1"/>
            <p:nvPr/>
          </p:nvSpPr>
          <p:spPr>
            <a:xfrm>
              <a:off x="1562104" y="3515294"/>
              <a:ext cx="1612996" cy="1384562"/>
            </a:xfrm>
            <a:prstGeom prst="rect">
              <a:avLst/>
            </a:prstGeom>
            <a:noFill/>
          </p:spPr>
          <p:txBody>
            <a:bodyPr wrap="square" lIns="0" tIns="0" rIns="0" bIns="0" rtlCol="0" anchor="t">
              <a:spAutoFit/>
            </a:bodyPr>
            <a:lstStyle/>
            <a:p>
              <a:pPr algn="just" defTabSz="1219170">
                <a:spcBef>
                  <a:spcPct val="20000"/>
                </a:spcBef>
                <a:defRPr/>
              </a:pPr>
              <a:r>
                <a:rPr lang="ru-RU" sz="1333" dirty="0">
                  <a:solidFill>
                    <a:schemeClr val="accent6">
                      <a:lumMod val="50000"/>
                    </a:schemeClr>
                  </a:solidFill>
                </a:rPr>
                <a:t>У случају да на одлуку о додјели уговора у поступку набавке мале вриједности нема жалбе, уговорни орган дужан је да закључи уговор у року од десет дана од дана обавјештавања учесника поступка о избору најповољнијег понуђача. </a:t>
              </a:r>
            </a:p>
          </p:txBody>
        </p:sp>
        <p:sp>
          <p:nvSpPr>
            <p:cNvPr id="56" name="Rectangle 55"/>
            <p:cNvSpPr/>
            <p:nvPr/>
          </p:nvSpPr>
          <p:spPr>
            <a:xfrm>
              <a:off x="1765323" y="3199423"/>
              <a:ext cx="1206584" cy="253915"/>
            </a:xfrm>
            <a:prstGeom prst="rect">
              <a:avLst/>
            </a:prstGeom>
          </p:spPr>
          <p:txBody>
            <a:bodyPr wrap="none" lIns="0">
              <a:spAutoFit/>
            </a:bodyPr>
            <a:lstStyle/>
            <a:p>
              <a:pPr lvl="0" algn="ctr">
                <a:spcBef>
                  <a:spcPct val="20000"/>
                </a:spcBef>
                <a:defRPr/>
              </a:pPr>
              <a:r>
                <a:rPr lang="sr-Cyrl-RS" sz="1600" b="1" dirty="0">
                  <a:solidFill>
                    <a:schemeClr val="accent5"/>
                  </a:solidFill>
                </a:rPr>
                <a:t>КОНКУРЕНТСКИ</a:t>
              </a:r>
              <a:endParaRPr lang="en-US" sz="1600" b="1" dirty="0">
                <a:solidFill>
                  <a:schemeClr val="accent5"/>
                </a:solidFill>
              </a:endParaRPr>
            </a:p>
          </p:txBody>
        </p:sp>
      </p:grpSp>
    </p:spTree>
    <p:extLst>
      <p:ext uri="{BB962C8B-B14F-4D97-AF65-F5344CB8AC3E}">
        <p14:creationId xmlns:p14="http://schemas.microsoft.com/office/powerpoint/2010/main" val="37076442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 presetClass="entr" presetSubtype="4"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2" presetClass="entr" presetSubtype="4" fill="hold"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fill="hold"/>
                                        <p:tgtEl>
                                          <p:spTgt spid="54"/>
                                        </p:tgtEl>
                                        <p:attrNameLst>
                                          <p:attrName>ppt_x</p:attrName>
                                        </p:attrNameLst>
                                      </p:cBhvr>
                                      <p:tavLst>
                                        <p:tav tm="0">
                                          <p:val>
                                            <p:strVal val="#ppt_x"/>
                                          </p:val>
                                        </p:tav>
                                        <p:tav tm="100000">
                                          <p:val>
                                            <p:strVal val="#ppt_x"/>
                                          </p:val>
                                        </p:tav>
                                      </p:tavLst>
                                    </p:anim>
                                    <p:anim calcmode="lin" valueType="num">
                                      <p:cBhvr additive="base">
                                        <p:cTn id="5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200" dirty="0">
                <a:solidFill>
                  <a:srgbClr val="7030A0"/>
                </a:solidFill>
              </a:rPr>
              <a:t>ИЗЈАВЉИВАЊЕ ЖАЛБЕ</a:t>
            </a:r>
            <a:endParaRPr lang="en-US" sz="3200" dirty="0">
              <a:solidFill>
                <a:srgbClr val="7030A0"/>
              </a:solidFill>
            </a:endParaRPr>
          </a:p>
        </p:txBody>
      </p:sp>
      <p:grpSp>
        <p:nvGrpSpPr>
          <p:cNvPr id="5" name="Group 4"/>
          <p:cNvGrpSpPr/>
          <p:nvPr/>
        </p:nvGrpSpPr>
        <p:grpSpPr>
          <a:xfrm>
            <a:off x="1845733" y="2345267"/>
            <a:ext cx="2362200" cy="1577054"/>
            <a:chOff x="1143000" y="1085850"/>
            <a:chExt cx="1771650" cy="1182790"/>
          </a:xfrm>
        </p:grpSpPr>
        <p:sp>
          <p:nvSpPr>
            <p:cNvPr id="6" name="TextBox 5"/>
            <p:cNvSpPr txBox="1"/>
            <p:nvPr/>
          </p:nvSpPr>
          <p:spPr>
            <a:xfrm>
              <a:off x="1143000" y="1276350"/>
              <a:ext cx="1771650" cy="992290"/>
            </a:xfrm>
            <a:prstGeom prst="rect">
              <a:avLst/>
            </a:prstGeom>
            <a:noFill/>
          </p:spPr>
          <p:txBody>
            <a:bodyPr wrap="square" rtlCol="0">
              <a:spAutoFit/>
            </a:bodyPr>
            <a:lstStyle/>
            <a:p>
              <a:pPr algn="just" defTabSz="1219170">
                <a:spcBef>
                  <a:spcPct val="20000"/>
                </a:spcBef>
                <a:defRPr/>
              </a:pPr>
              <a:r>
                <a:rPr lang="ru-RU" sz="1333" dirty="0">
                  <a:solidFill>
                    <a:srgbClr val="7030A0"/>
                  </a:solidFill>
                </a:rPr>
                <a:t>Поступак правне заштите води се на једном од језика у службеној употреби у Босни и Херцеговини и уз употребу латиничног или ћириличног писма.</a:t>
              </a:r>
            </a:p>
          </p:txBody>
        </p:sp>
        <p:sp>
          <p:nvSpPr>
            <p:cNvPr id="7" name="Rectangle 6"/>
            <p:cNvSpPr/>
            <p:nvPr/>
          </p:nvSpPr>
          <p:spPr>
            <a:xfrm>
              <a:off x="1143000" y="1085850"/>
              <a:ext cx="553277" cy="253915"/>
            </a:xfrm>
            <a:prstGeom prst="rect">
              <a:avLst/>
            </a:prstGeom>
          </p:spPr>
          <p:txBody>
            <a:bodyPr wrap="none">
              <a:spAutoFit/>
            </a:bodyPr>
            <a:lstStyle/>
            <a:p>
              <a:pPr defTabSz="1219170">
                <a:spcBef>
                  <a:spcPct val="20000"/>
                </a:spcBef>
                <a:defRPr/>
              </a:pPr>
              <a:r>
                <a:rPr lang="sr-Cyrl-RS" sz="1600" b="1" dirty="0">
                  <a:solidFill>
                    <a:srgbClr val="5F3F85"/>
                  </a:solidFill>
                  <a:latin typeface="Roboto Condensed"/>
                </a:rPr>
                <a:t>ЈЕЗИК</a:t>
              </a:r>
              <a:endParaRPr lang="en-US" sz="1200" dirty="0">
                <a:solidFill>
                  <a:srgbClr val="5F3F85"/>
                </a:solidFill>
                <a:latin typeface="Roboto Condensed"/>
              </a:endParaRPr>
            </a:p>
          </p:txBody>
        </p:sp>
      </p:grpSp>
      <p:sp>
        <p:nvSpPr>
          <p:cNvPr id="8" name="Oval 7"/>
          <p:cNvSpPr/>
          <p:nvPr/>
        </p:nvSpPr>
        <p:spPr bwMode="auto">
          <a:xfrm>
            <a:off x="863600" y="2478524"/>
            <a:ext cx="931333" cy="931333"/>
          </a:xfrm>
          <a:prstGeom prst="ellipse">
            <a:avLst/>
          </a:prstGeom>
          <a:no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defTabSz="1219170"/>
            <a:r>
              <a:rPr lang="en-US" sz="3733" b="1" dirty="0">
                <a:solidFill>
                  <a:srgbClr val="5F3F85"/>
                </a:solidFill>
                <a:latin typeface="Roboto Condensed"/>
              </a:rPr>
              <a:t>01</a:t>
            </a:r>
          </a:p>
        </p:txBody>
      </p:sp>
      <p:grpSp>
        <p:nvGrpSpPr>
          <p:cNvPr id="17" name="Group 16"/>
          <p:cNvGrpSpPr/>
          <p:nvPr/>
        </p:nvGrpSpPr>
        <p:grpSpPr>
          <a:xfrm>
            <a:off x="5494867" y="2345267"/>
            <a:ext cx="2362200" cy="1166813"/>
            <a:chOff x="1143000" y="1085851"/>
            <a:chExt cx="1771650" cy="875110"/>
          </a:xfrm>
        </p:grpSpPr>
        <p:sp>
          <p:nvSpPr>
            <p:cNvPr id="18" name="TextBox 17"/>
            <p:cNvSpPr txBox="1"/>
            <p:nvPr/>
          </p:nvSpPr>
          <p:spPr>
            <a:xfrm>
              <a:off x="1143000" y="1276350"/>
              <a:ext cx="1771650" cy="684611"/>
            </a:xfrm>
            <a:prstGeom prst="rect">
              <a:avLst/>
            </a:prstGeom>
            <a:noFill/>
          </p:spPr>
          <p:txBody>
            <a:bodyPr wrap="square" rtlCol="0">
              <a:spAutoFit/>
            </a:bodyPr>
            <a:lstStyle/>
            <a:p>
              <a:pPr algn="just" defTabSz="1219170">
                <a:spcBef>
                  <a:spcPct val="20000"/>
                </a:spcBef>
                <a:defRPr/>
              </a:pPr>
              <a:r>
                <a:rPr lang="ru-RU" sz="1333" dirty="0">
                  <a:solidFill>
                    <a:srgbClr val="7030A0"/>
                  </a:solidFill>
                </a:rPr>
                <a:t>У писаној форми директно, електронским путем, или препорученом поштанском пошиљком. </a:t>
              </a:r>
            </a:p>
          </p:txBody>
        </p:sp>
        <p:sp>
          <p:nvSpPr>
            <p:cNvPr id="19" name="Rectangle 18"/>
            <p:cNvSpPr/>
            <p:nvPr/>
          </p:nvSpPr>
          <p:spPr>
            <a:xfrm>
              <a:off x="1143000" y="1085851"/>
              <a:ext cx="1272224" cy="253916"/>
            </a:xfrm>
            <a:prstGeom prst="rect">
              <a:avLst/>
            </a:prstGeom>
          </p:spPr>
          <p:txBody>
            <a:bodyPr wrap="none">
              <a:spAutoFit/>
            </a:bodyPr>
            <a:lstStyle/>
            <a:p>
              <a:pPr defTabSz="1219170">
                <a:spcBef>
                  <a:spcPct val="20000"/>
                </a:spcBef>
                <a:defRPr/>
              </a:pPr>
              <a:r>
                <a:rPr lang="sr-Cyrl-RS" sz="1600" b="1" dirty="0">
                  <a:solidFill>
                    <a:srgbClr val="7E3875"/>
                  </a:solidFill>
                  <a:latin typeface="Roboto Condensed"/>
                </a:rPr>
                <a:t>ФОРМА И НАЧИН</a:t>
              </a:r>
              <a:endParaRPr lang="en-US" sz="1200" dirty="0">
                <a:solidFill>
                  <a:srgbClr val="7E3875"/>
                </a:solidFill>
                <a:latin typeface="Roboto Condensed"/>
              </a:endParaRPr>
            </a:p>
          </p:txBody>
        </p:sp>
      </p:grpSp>
      <p:sp>
        <p:nvSpPr>
          <p:cNvPr id="20" name="Oval 19"/>
          <p:cNvSpPr/>
          <p:nvPr/>
        </p:nvSpPr>
        <p:spPr bwMode="auto">
          <a:xfrm>
            <a:off x="4512734" y="2478524"/>
            <a:ext cx="931333" cy="931333"/>
          </a:xfrm>
          <a:prstGeom prst="ellipse">
            <a:avLst/>
          </a:prstGeom>
          <a:noFill/>
          <a:ln w="190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defTabSz="1219170"/>
            <a:r>
              <a:rPr lang="en-US" sz="3733" b="1" dirty="0">
                <a:solidFill>
                  <a:srgbClr val="7E3875"/>
                </a:solidFill>
                <a:latin typeface="Roboto Condensed"/>
              </a:rPr>
              <a:t>02</a:t>
            </a:r>
          </a:p>
        </p:txBody>
      </p:sp>
      <p:grpSp>
        <p:nvGrpSpPr>
          <p:cNvPr id="21" name="Group 20"/>
          <p:cNvGrpSpPr/>
          <p:nvPr/>
        </p:nvGrpSpPr>
        <p:grpSpPr>
          <a:xfrm>
            <a:off x="9144000" y="2345268"/>
            <a:ext cx="2362200" cy="961694"/>
            <a:chOff x="1143000" y="1085850"/>
            <a:chExt cx="1771650" cy="721270"/>
          </a:xfrm>
        </p:grpSpPr>
        <p:sp>
          <p:nvSpPr>
            <p:cNvPr id="22" name="TextBox 21"/>
            <p:cNvSpPr txBox="1"/>
            <p:nvPr/>
          </p:nvSpPr>
          <p:spPr>
            <a:xfrm>
              <a:off x="1143000" y="1276350"/>
              <a:ext cx="1771650" cy="530770"/>
            </a:xfrm>
            <a:prstGeom prst="rect">
              <a:avLst/>
            </a:prstGeom>
            <a:noFill/>
          </p:spPr>
          <p:txBody>
            <a:bodyPr wrap="square" rtlCol="0">
              <a:spAutoFit/>
            </a:bodyPr>
            <a:lstStyle/>
            <a:p>
              <a:pPr algn="just" defTabSz="1219170">
                <a:spcBef>
                  <a:spcPct val="20000"/>
                </a:spcBef>
                <a:defRPr/>
              </a:pPr>
              <a:r>
                <a:rPr lang="ru-RU" sz="1333" dirty="0">
                  <a:solidFill>
                    <a:srgbClr val="7030A0"/>
                  </a:solidFill>
                </a:rPr>
                <a:t>У довољном броју примјерака, а који не може бити мањи од три</a:t>
              </a:r>
            </a:p>
          </p:txBody>
        </p:sp>
        <p:sp>
          <p:nvSpPr>
            <p:cNvPr id="23" name="Rectangle 22"/>
            <p:cNvSpPr/>
            <p:nvPr/>
          </p:nvSpPr>
          <p:spPr>
            <a:xfrm>
              <a:off x="1143000" y="1085850"/>
              <a:ext cx="1416494" cy="253915"/>
            </a:xfrm>
            <a:prstGeom prst="rect">
              <a:avLst/>
            </a:prstGeom>
          </p:spPr>
          <p:txBody>
            <a:bodyPr wrap="none">
              <a:spAutoFit/>
            </a:bodyPr>
            <a:lstStyle/>
            <a:p>
              <a:pPr defTabSz="1219170">
                <a:spcBef>
                  <a:spcPct val="20000"/>
                </a:spcBef>
                <a:defRPr/>
              </a:pPr>
              <a:r>
                <a:rPr lang="sr-Cyrl-RS" sz="1600" b="1" dirty="0">
                  <a:solidFill>
                    <a:srgbClr val="664CA3"/>
                  </a:solidFill>
                  <a:latin typeface="Roboto Condensed"/>
                </a:rPr>
                <a:t>БРОЈ ПРИМЈЕРАКА</a:t>
              </a:r>
              <a:endParaRPr lang="en-US" sz="1200" dirty="0">
                <a:solidFill>
                  <a:srgbClr val="664CA3"/>
                </a:solidFill>
                <a:latin typeface="Roboto Condensed"/>
              </a:endParaRPr>
            </a:p>
          </p:txBody>
        </p:sp>
      </p:gr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defTabSz="1219170"/>
            <a:r>
              <a:rPr lang="en-US" sz="3733" b="1" dirty="0">
                <a:solidFill>
                  <a:srgbClr val="664CA3"/>
                </a:solidFill>
                <a:latin typeface="Roboto Condensed"/>
              </a:rPr>
              <a:t>03</a:t>
            </a:r>
          </a:p>
        </p:txBody>
      </p:sp>
      <p:grpSp>
        <p:nvGrpSpPr>
          <p:cNvPr id="25" name="Group 24"/>
          <p:cNvGrpSpPr/>
          <p:nvPr/>
        </p:nvGrpSpPr>
        <p:grpSpPr>
          <a:xfrm>
            <a:off x="1845733" y="4548810"/>
            <a:ext cx="2362200" cy="1987296"/>
            <a:chOff x="1143000" y="1085850"/>
            <a:chExt cx="1771650" cy="1490471"/>
          </a:xfrm>
        </p:grpSpPr>
        <p:sp>
          <p:nvSpPr>
            <p:cNvPr id="26" name="TextBox 25"/>
            <p:cNvSpPr txBox="1"/>
            <p:nvPr/>
          </p:nvSpPr>
          <p:spPr>
            <a:xfrm>
              <a:off x="1143000" y="1276350"/>
              <a:ext cx="1771650" cy="1299971"/>
            </a:xfrm>
            <a:prstGeom prst="rect">
              <a:avLst/>
            </a:prstGeom>
            <a:noFill/>
          </p:spPr>
          <p:txBody>
            <a:bodyPr wrap="square" rtlCol="0">
              <a:spAutoFit/>
            </a:bodyPr>
            <a:lstStyle/>
            <a:p>
              <a:pPr algn="just" defTabSz="1219170">
                <a:spcBef>
                  <a:spcPct val="20000"/>
                </a:spcBef>
                <a:defRPr/>
              </a:pPr>
              <a:r>
                <a:rPr lang="ru-RU" sz="1333" dirty="0">
                  <a:solidFill>
                    <a:srgbClr val="7030A0"/>
                  </a:solidFill>
                </a:rPr>
                <a:t>Датум запримања жалбе директно код уговорног органа, односно датум запримања жалбе електронским путем, или датум предаје на пошту препоручене поштанске пошиљке</a:t>
              </a:r>
            </a:p>
          </p:txBody>
        </p:sp>
        <p:sp>
          <p:nvSpPr>
            <p:cNvPr id="27" name="Rectangle 26"/>
            <p:cNvSpPr/>
            <p:nvPr/>
          </p:nvSpPr>
          <p:spPr>
            <a:xfrm>
              <a:off x="1143000" y="1085850"/>
              <a:ext cx="1307089" cy="253915"/>
            </a:xfrm>
            <a:prstGeom prst="rect">
              <a:avLst/>
            </a:prstGeom>
          </p:spPr>
          <p:txBody>
            <a:bodyPr wrap="none">
              <a:spAutoFit/>
            </a:bodyPr>
            <a:lstStyle/>
            <a:p>
              <a:pPr defTabSz="1219170">
                <a:spcBef>
                  <a:spcPct val="20000"/>
                </a:spcBef>
                <a:defRPr/>
              </a:pPr>
              <a:r>
                <a:rPr lang="sr-Cyrl-RS" sz="1600" b="1" dirty="0">
                  <a:solidFill>
                    <a:srgbClr val="A84B9C"/>
                  </a:solidFill>
                  <a:latin typeface="Roboto Condensed"/>
                </a:rPr>
                <a:t>ДАТУМ УРУЧЕЊА</a:t>
              </a:r>
              <a:endParaRPr lang="en-US" sz="1200" dirty="0">
                <a:solidFill>
                  <a:srgbClr val="A84B9C"/>
                </a:solidFill>
                <a:latin typeface="Roboto Condensed"/>
              </a:endParaRPr>
            </a:p>
          </p:txBody>
        </p:sp>
      </p:grpSp>
      <p:sp>
        <p:nvSpPr>
          <p:cNvPr id="28" name="Oval 27"/>
          <p:cNvSpPr/>
          <p:nvPr/>
        </p:nvSpPr>
        <p:spPr bwMode="auto">
          <a:xfrm>
            <a:off x="863600" y="4682067"/>
            <a:ext cx="931333" cy="931333"/>
          </a:xfrm>
          <a:prstGeom prst="ellipse">
            <a:avLst/>
          </a:prstGeom>
          <a:noFill/>
          <a:ln w="19050">
            <a:solidFill>
              <a:schemeClr val="accent4"/>
            </a:solidFill>
            <a:round/>
            <a:headEnd/>
            <a:tailEnd/>
          </a:ln>
        </p:spPr>
        <p:txBody>
          <a:bodyPr vert="horz" wrap="none" lIns="121920" tIns="60960" rIns="121920" bIns="60960" numCol="1" rtlCol="0" anchor="ctr" anchorCtr="1" compatLnSpc="1">
            <a:prstTxWarp prst="textNoShape">
              <a:avLst/>
            </a:prstTxWarp>
          </a:bodyPr>
          <a:lstStyle/>
          <a:p>
            <a:pPr algn="ctr" defTabSz="1219170"/>
            <a:r>
              <a:rPr lang="en-US" sz="3733" b="1" dirty="0">
                <a:solidFill>
                  <a:srgbClr val="A84B9C"/>
                </a:solidFill>
                <a:latin typeface="Roboto Condensed"/>
              </a:rPr>
              <a:t>04</a:t>
            </a:r>
          </a:p>
        </p:txBody>
      </p:sp>
      <p:grpSp>
        <p:nvGrpSpPr>
          <p:cNvPr id="29" name="Group 28"/>
          <p:cNvGrpSpPr/>
          <p:nvPr/>
        </p:nvGrpSpPr>
        <p:grpSpPr>
          <a:xfrm>
            <a:off x="5494867" y="4548810"/>
            <a:ext cx="2362200" cy="1371935"/>
            <a:chOff x="1143000" y="1085850"/>
            <a:chExt cx="1771650" cy="1028951"/>
          </a:xfrm>
        </p:grpSpPr>
        <p:sp>
          <p:nvSpPr>
            <p:cNvPr id="30" name="TextBox 29"/>
            <p:cNvSpPr txBox="1"/>
            <p:nvPr/>
          </p:nvSpPr>
          <p:spPr>
            <a:xfrm>
              <a:off x="1143000" y="1276350"/>
              <a:ext cx="1771650" cy="838451"/>
            </a:xfrm>
            <a:prstGeom prst="rect">
              <a:avLst/>
            </a:prstGeom>
            <a:noFill/>
          </p:spPr>
          <p:txBody>
            <a:bodyPr wrap="square" rtlCol="0">
              <a:spAutoFit/>
            </a:bodyPr>
            <a:lstStyle/>
            <a:p>
              <a:pPr algn="just" defTabSz="1219170">
                <a:spcBef>
                  <a:spcPct val="20000"/>
                </a:spcBef>
                <a:defRPr/>
              </a:pPr>
              <a:r>
                <a:rPr lang="ru-RU" sz="1333" dirty="0">
                  <a:solidFill>
                    <a:srgbClr val="7030A0"/>
                  </a:solidFill>
                </a:rPr>
                <a:t>У случају директне предаје жалбе, уговорни орган је дужан да изда жалиоцу потврду о времену пријема жалбе. </a:t>
              </a:r>
            </a:p>
          </p:txBody>
        </p:sp>
        <p:sp>
          <p:nvSpPr>
            <p:cNvPr id="31" name="Rectangle 30"/>
            <p:cNvSpPr/>
            <p:nvPr/>
          </p:nvSpPr>
          <p:spPr>
            <a:xfrm>
              <a:off x="1143000" y="1085850"/>
              <a:ext cx="1569179" cy="253915"/>
            </a:xfrm>
            <a:prstGeom prst="rect">
              <a:avLst/>
            </a:prstGeom>
          </p:spPr>
          <p:txBody>
            <a:bodyPr wrap="none">
              <a:spAutoFit/>
            </a:bodyPr>
            <a:lstStyle/>
            <a:p>
              <a:pPr defTabSz="1219170">
                <a:spcBef>
                  <a:spcPct val="20000"/>
                </a:spcBef>
                <a:defRPr/>
              </a:pPr>
              <a:r>
                <a:rPr lang="sr-Cyrl-RS" sz="1600" b="1" dirty="0">
                  <a:solidFill>
                    <a:srgbClr val="8B7AC0"/>
                  </a:solidFill>
                  <a:latin typeface="Roboto Condensed"/>
                </a:rPr>
                <a:t>ПОТВРДА О ПРИЈЕМУ</a:t>
              </a:r>
              <a:endParaRPr lang="en-US" sz="1200" dirty="0">
                <a:solidFill>
                  <a:srgbClr val="8B7AC0"/>
                </a:solidFill>
                <a:latin typeface="Roboto Condensed"/>
              </a:endParaRPr>
            </a:p>
          </p:txBody>
        </p:sp>
      </p:grpSp>
      <p:sp>
        <p:nvSpPr>
          <p:cNvPr id="32" name="Oval 31"/>
          <p:cNvSpPr/>
          <p:nvPr/>
        </p:nvSpPr>
        <p:spPr bwMode="auto">
          <a:xfrm>
            <a:off x="4512734" y="4682067"/>
            <a:ext cx="931333" cy="931333"/>
          </a:xfrm>
          <a:prstGeom prst="ellipse">
            <a:avLst/>
          </a:prstGeom>
          <a:noFill/>
          <a:ln w="19050">
            <a:solidFill>
              <a:schemeClr val="accent5"/>
            </a:solidFill>
            <a:round/>
            <a:headEnd/>
            <a:tailEnd/>
          </a:ln>
        </p:spPr>
        <p:txBody>
          <a:bodyPr vert="horz" wrap="none" lIns="121920" tIns="60960" rIns="121920" bIns="60960" numCol="1" rtlCol="0" anchor="ctr" anchorCtr="1" compatLnSpc="1">
            <a:prstTxWarp prst="textNoShape">
              <a:avLst/>
            </a:prstTxWarp>
          </a:bodyPr>
          <a:lstStyle/>
          <a:p>
            <a:pPr algn="ctr" defTabSz="1219170"/>
            <a:r>
              <a:rPr lang="en-US" sz="3733" b="1" dirty="0">
                <a:solidFill>
                  <a:srgbClr val="8B7AC0"/>
                </a:solidFill>
                <a:latin typeface="Roboto Condensed"/>
              </a:rPr>
              <a:t>05</a:t>
            </a:r>
          </a:p>
        </p:txBody>
      </p:sp>
      <p:grpSp>
        <p:nvGrpSpPr>
          <p:cNvPr id="33" name="Group 32"/>
          <p:cNvGrpSpPr/>
          <p:nvPr/>
        </p:nvGrpSpPr>
        <p:grpSpPr>
          <a:xfrm>
            <a:off x="9144000" y="4548810"/>
            <a:ext cx="2362200" cy="961695"/>
            <a:chOff x="1143000" y="1085850"/>
            <a:chExt cx="1771650" cy="721271"/>
          </a:xfrm>
        </p:grpSpPr>
        <p:sp>
          <p:nvSpPr>
            <p:cNvPr id="34" name="TextBox 33"/>
            <p:cNvSpPr txBox="1"/>
            <p:nvPr/>
          </p:nvSpPr>
          <p:spPr>
            <a:xfrm>
              <a:off x="1143000" y="1276351"/>
              <a:ext cx="1771650" cy="530770"/>
            </a:xfrm>
            <a:prstGeom prst="rect">
              <a:avLst/>
            </a:prstGeom>
            <a:noFill/>
          </p:spPr>
          <p:txBody>
            <a:bodyPr wrap="square" rtlCol="0">
              <a:spAutoFit/>
            </a:bodyPr>
            <a:lstStyle/>
            <a:p>
              <a:pPr algn="just" defTabSz="1219170">
                <a:spcBef>
                  <a:spcPct val="20000"/>
                </a:spcBef>
                <a:defRPr/>
              </a:pPr>
              <a:r>
                <a:rPr lang="ru-RU" sz="1333" dirty="0">
                  <a:solidFill>
                    <a:srgbClr val="7030A0"/>
                  </a:solidFill>
                </a:rPr>
                <a:t>Жалилац жалбу изјављује Канцеларији за разматрање жалби путем уговорног органа</a:t>
              </a:r>
            </a:p>
          </p:txBody>
        </p:sp>
        <p:sp>
          <p:nvSpPr>
            <p:cNvPr id="35" name="Rectangle 34"/>
            <p:cNvSpPr/>
            <p:nvPr/>
          </p:nvSpPr>
          <p:spPr>
            <a:xfrm>
              <a:off x="1143000" y="1085850"/>
              <a:ext cx="1196482" cy="253915"/>
            </a:xfrm>
            <a:prstGeom prst="rect">
              <a:avLst/>
            </a:prstGeom>
          </p:spPr>
          <p:txBody>
            <a:bodyPr wrap="none">
              <a:spAutoFit/>
            </a:bodyPr>
            <a:lstStyle/>
            <a:p>
              <a:pPr defTabSz="1219170">
                <a:spcBef>
                  <a:spcPct val="20000"/>
                </a:spcBef>
                <a:defRPr/>
              </a:pPr>
              <a:r>
                <a:rPr lang="sr-Cyrl-RS" sz="1600" b="1" dirty="0">
                  <a:solidFill>
                    <a:srgbClr val="4C387A"/>
                  </a:solidFill>
                  <a:latin typeface="Roboto Condensed"/>
                </a:rPr>
                <a:t>ИЗЈАВЉИВАЊЕ</a:t>
              </a:r>
              <a:endParaRPr lang="en-US" sz="1200" dirty="0">
                <a:solidFill>
                  <a:srgbClr val="4C387A"/>
                </a:solidFill>
                <a:latin typeface="Roboto Condensed"/>
              </a:endParaRPr>
            </a:p>
          </p:txBody>
        </p:sp>
      </p:grpSp>
      <p:sp>
        <p:nvSpPr>
          <p:cNvPr id="36" name="Oval 35"/>
          <p:cNvSpPr/>
          <p:nvPr/>
        </p:nvSpPr>
        <p:spPr bwMode="auto">
          <a:xfrm>
            <a:off x="8161867" y="4682067"/>
            <a:ext cx="931333" cy="931333"/>
          </a:xfrm>
          <a:prstGeom prst="ellipse">
            <a:avLst/>
          </a:prstGeom>
          <a:noFill/>
          <a:ln w="19050">
            <a:solidFill>
              <a:schemeClr val="accent6"/>
            </a:solidFill>
            <a:round/>
            <a:headEnd/>
            <a:tailEnd/>
          </a:ln>
        </p:spPr>
        <p:txBody>
          <a:bodyPr vert="horz" wrap="none" lIns="121920" tIns="60960" rIns="121920" bIns="60960" numCol="1" rtlCol="0" anchor="ctr" anchorCtr="1" compatLnSpc="1">
            <a:prstTxWarp prst="textNoShape">
              <a:avLst/>
            </a:prstTxWarp>
          </a:bodyPr>
          <a:lstStyle/>
          <a:p>
            <a:pPr algn="ctr" defTabSz="1219170"/>
            <a:r>
              <a:rPr lang="en-US" sz="3733" b="1" dirty="0">
                <a:solidFill>
                  <a:srgbClr val="4C387A"/>
                </a:solidFill>
                <a:latin typeface="Roboto Condensed"/>
              </a:rPr>
              <a:t>06</a:t>
            </a:r>
          </a:p>
        </p:txBody>
      </p:sp>
    </p:spTree>
    <p:extLst>
      <p:ext uri="{BB962C8B-B14F-4D97-AF65-F5344CB8AC3E}">
        <p14:creationId xmlns:p14="http://schemas.microsoft.com/office/powerpoint/2010/main" val="595633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4" grpId="0" animBg="1"/>
      <p:bldP spid="28" grpId="0" animBg="1"/>
      <p:bldP spid="32"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solidFill>
                  <a:schemeClr val="accent6">
                    <a:lumMod val="50000"/>
                  </a:schemeClr>
                </a:solidFill>
              </a:rPr>
              <a:t>Рокови за изјављивање жалби</a:t>
            </a:r>
            <a:endParaRPr lang="en-US" dirty="0">
              <a:solidFill>
                <a:schemeClr val="accent6">
                  <a:lumMod val="50000"/>
                </a:schemeClr>
              </a:solidFill>
            </a:endParaRPr>
          </a:p>
        </p:txBody>
      </p:sp>
      <p:sp>
        <p:nvSpPr>
          <p:cNvPr id="28" name="Text Placeholder 27"/>
          <p:cNvSpPr>
            <a:spLocks noGrp="1"/>
          </p:cNvSpPr>
          <p:nvPr>
            <p:ph type="body" sz="half" idx="2"/>
          </p:nvPr>
        </p:nvSpPr>
        <p:spPr/>
        <p:txBody>
          <a:bodyPr/>
          <a:lstStyle/>
          <a:p>
            <a:r>
              <a:rPr lang="sr-Cyrl-RS" dirty="0">
                <a:solidFill>
                  <a:schemeClr val="accent6">
                    <a:lumMod val="50000"/>
                  </a:schemeClr>
                </a:solidFill>
              </a:rPr>
              <a:t>Члан</a:t>
            </a:r>
            <a:r>
              <a:rPr lang="sr-Latn-BA" dirty="0">
                <a:solidFill>
                  <a:schemeClr val="accent6">
                    <a:lumMod val="50000"/>
                  </a:schemeClr>
                </a:solidFill>
              </a:rPr>
              <a:t> 101.</a:t>
            </a:r>
            <a:r>
              <a:rPr lang="sr-Cyrl-BA" dirty="0">
                <a:solidFill>
                  <a:schemeClr val="accent6">
                    <a:lumMod val="50000"/>
                  </a:schemeClr>
                </a:solidFill>
              </a:rPr>
              <a:t> </a:t>
            </a:r>
            <a:r>
              <a:rPr lang="sr-Cyrl-RS" dirty="0">
                <a:solidFill>
                  <a:schemeClr val="accent6">
                    <a:lumMod val="50000"/>
                  </a:schemeClr>
                </a:solidFill>
              </a:rPr>
              <a:t>ЗЈН</a:t>
            </a:r>
            <a:endParaRPr lang="en-US" dirty="0">
              <a:solidFill>
                <a:schemeClr val="accent6">
                  <a:lumMod val="50000"/>
                </a:schemeClr>
              </a:solidFill>
            </a:endParaRPr>
          </a:p>
        </p:txBody>
      </p:sp>
      <p:sp>
        <p:nvSpPr>
          <p:cNvPr id="6" name="Folded Corner 5"/>
          <p:cNvSpPr/>
          <p:nvPr/>
        </p:nvSpPr>
        <p:spPr bwMode="auto">
          <a:xfrm>
            <a:off x="662076" y="1157886"/>
            <a:ext cx="3550955" cy="5509906"/>
          </a:xfrm>
          <a:prstGeom prst="foldedCorner">
            <a:avLst>
              <a:gd name="adj" fmla="val 13464"/>
            </a:avLst>
          </a:prstGeom>
          <a:solidFill>
            <a:schemeClr val="bg1">
              <a:lumMod val="85000"/>
              <a:alpha val="74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5" name="TextBox 4"/>
          <p:cNvSpPr txBox="1"/>
          <p:nvPr/>
        </p:nvSpPr>
        <p:spPr>
          <a:xfrm>
            <a:off x="822797" y="1950026"/>
            <a:ext cx="3286876" cy="4867358"/>
          </a:xfrm>
          <a:prstGeom prst="rect">
            <a:avLst/>
          </a:prstGeom>
          <a:noFill/>
        </p:spPr>
        <p:txBody>
          <a:bodyPr wrap="square" lIns="0" tIns="0" rIns="0" bIns="0" rtlCol="0">
            <a:spAutoFit/>
          </a:bodyPr>
          <a:lstStyle/>
          <a:p>
            <a:pPr marL="228600" lvl="0" indent="-228600" algn="just">
              <a:lnSpc>
                <a:spcPct val="115000"/>
              </a:lnSpc>
              <a:buFont typeface="+mj-lt"/>
              <a:buAutoNum type="alphaLcParenR"/>
              <a:tabLst>
                <a:tab pos="457200" algn="l"/>
              </a:tabLst>
            </a:pPr>
            <a:r>
              <a:rPr lang="ru-RU" sz="1200" b="1" dirty="0">
                <a:solidFill>
                  <a:srgbClr val="00000A"/>
                </a:solidFill>
                <a:latin typeface="Times New Roman" panose="02020603050405020304" pitchFamily="18" charset="0"/>
                <a:ea typeface="Times New Roman" panose="02020603050405020304" pitchFamily="18" charset="0"/>
              </a:rPr>
              <a:t>у року од десет дана од дана објављивања обавјештења у односу на податке из обавјештења о набавци, </a:t>
            </a:r>
            <a:r>
              <a:rPr lang="ru-RU" sz="1200" b="1" u="sng" dirty="0">
                <a:solidFill>
                  <a:srgbClr val="00000A"/>
                </a:solidFill>
                <a:latin typeface="Times New Roman" panose="02020603050405020304" pitchFamily="18" charset="0"/>
                <a:ea typeface="Times New Roman" panose="02020603050405020304" pitchFamily="18" charset="0"/>
              </a:rPr>
              <a:t>односно у року од десет дана од дана објаве тендерске документације</a:t>
            </a:r>
            <a:r>
              <a:rPr lang="ru-RU" sz="1200" b="1" dirty="0">
                <a:solidFill>
                  <a:srgbClr val="00000A"/>
                </a:solidFill>
                <a:latin typeface="Times New Roman" panose="02020603050405020304" pitchFamily="18" charset="0"/>
                <a:ea typeface="Times New Roman" panose="02020603050405020304" pitchFamily="18" charset="0"/>
              </a:rPr>
              <a:t> на садржај тендерске документације;</a:t>
            </a:r>
          </a:p>
          <a:p>
            <a:pPr marL="228600" lvl="0" indent="-228600" algn="just">
              <a:lnSpc>
                <a:spcPct val="115000"/>
              </a:lnSpc>
              <a:buFont typeface="+mj-lt"/>
              <a:buAutoNum type="alphaLcParenR"/>
              <a:tabLst>
                <a:tab pos="457200" algn="l"/>
              </a:tabLst>
            </a:pPr>
            <a:r>
              <a:rPr lang="ru-RU" sz="1200" b="1" dirty="0">
                <a:solidFill>
                  <a:srgbClr val="00000A"/>
                </a:solidFill>
                <a:latin typeface="Times New Roman" panose="02020603050405020304" pitchFamily="18" charset="0"/>
                <a:ea typeface="Times New Roman" panose="02020603050405020304" pitchFamily="18" charset="0"/>
              </a:rPr>
              <a:t>у року од десет дана од дана објаве измјене и/или допуне тендерске документације у односу на садржај измјене и/или допуне тендерске документације;</a:t>
            </a:r>
          </a:p>
          <a:p>
            <a:pPr marL="228600" lvl="0" indent="-228600" algn="just">
              <a:lnSpc>
                <a:spcPct val="115000"/>
              </a:lnSpc>
              <a:buFont typeface="+mj-lt"/>
              <a:buAutoNum type="alphaLcParenR"/>
              <a:tabLst>
                <a:tab pos="457200" algn="l"/>
              </a:tabLst>
            </a:pPr>
            <a:r>
              <a:rPr lang="ru-RU" sz="1200" b="1" dirty="0">
                <a:solidFill>
                  <a:srgbClr val="00000A"/>
                </a:solidFill>
                <a:latin typeface="Times New Roman" panose="02020603050405020304" pitchFamily="18" charset="0"/>
                <a:ea typeface="Times New Roman" panose="02020603050405020304" pitchFamily="18" charset="0"/>
              </a:rPr>
              <a:t>у року од пет дана по пријему записника о отварању понуда, у односу на радње, поступања, нечињења или пропуштања у поступку отварања понуда;</a:t>
            </a:r>
          </a:p>
          <a:p>
            <a:pPr marL="228600" lvl="0" indent="-228600" algn="just">
              <a:lnSpc>
                <a:spcPct val="115000"/>
              </a:lnSpc>
              <a:buFont typeface="+mj-lt"/>
              <a:buAutoNum type="alphaLcParenR"/>
              <a:tabLst>
                <a:tab pos="457200" algn="l"/>
              </a:tabLst>
            </a:pPr>
            <a:r>
              <a:rPr lang="ru-RU" sz="1200" b="1" dirty="0">
                <a:solidFill>
                  <a:srgbClr val="00000A"/>
                </a:solidFill>
                <a:latin typeface="Times New Roman" panose="02020603050405020304" pitchFamily="18" charset="0"/>
                <a:ea typeface="Times New Roman" panose="02020603050405020304" pitchFamily="18" charset="0"/>
              </a:rPr>
              <a:t>у року од десет дана од пријема одлуке о квалификованости кандидата или одлуке о избору најповољнијег понуђача или одлуке о поништењу поступка;</a:t>
            </a:r>
          </a:p>
          <a:p>
            <a:pPr marL="228600" lvl="0" indent="-228600" algn="just">
              <a:lnSpc>
                <a:spcPct val="115000"/>
              </a:lnSpc>
              <a:buFont typeface="+mj-lt"/>
              <a:buAutoNum type="alphaLcParenR"/>
              <a:tabLst>
                <a:tab pos="457200" algn="l"/>
              </a:tabLst>
            </a:pPr>
            <a:r>
              <a:rPr lang="ru-RU" sz="1200" b="1" dirty="0">
                <a:solidFill>
                  <a:srgbClr val="00000A"/>
                </a:solidFill>
                <a:latin typeface="Times New Roman" panose="02020603050405020304" pitchFamily="18" charset="0"/>
                <a:ea typeface="Times New Roman" panose="02020603050405020304" pitchFamily="18" charset="0"/>
              </a:rPr>
              <a:t>у року од десет дана од дана када је уговорни орган требао донијети одлуку из поступка, а пропустио је да је донесе.</a:t>
            </a:r>
          </a:p>
          <a:p>
            <a:pPr lvl="0" algn="just">
              <a:lnSpc>
                <a:spcPct val="115000"/>
              </a:lnSpc>
              <a:tabLst>
                <a:tab pos="457200" algn="l"/>
              </a:tabLst>
            </a:pPr>
            <a:endParaRPr lang="ru-RU" sz="1200" b="1" dirty="0">
              <a:solidFill>
                <a:srgbClr val="00000A"/>
              </a:solidFill>
              <a:latin typeface="Times New Roman" panose="02020603050405020304" pitchFamily="18" charset="0"/>
              <a:ea typeface="Times New Roman" panose="02020603050405020304" pitchFamily="18" charset="0"/>
            </a:endParaRPr>
          </a:p>
          <a:p>
            <a:pPr marL="228600" lvl="0" indent="-228600" algn="just">
              <a:lnSpc>
                <a:spcPct val="115000"/>
              </a:lnSpc>
              <a:buFont typeface="+mj-lt"/>
              <a:buAutoNum type="alphaLcParenR"/>
              <a:tabLst>
                <a:tab pos="457200" algn="l"/>
              </a:tabLst>
            </a:pPr>
            <a:endParaRPr lang="ru-RU" sz="1200" b="1" dirty="0">
              <a:solidFill>
                <a:srgbClr val="00000A"/>
              </a:solidFill>
              <a:latin typeface="Times New Roman" panose="02020603050405020304" pitchFamily="18" charset="0"/>
              <a:ea typeface="Times New Roman" panose="02020603050405020304" pitchFamily="18" charset="0"/>
            </a:endParaRPr>
          </a:p>
        </p:txBody>
      </p:sp>
      <p:grpSp>
        <p:nvGrpSpPr>
          <p:cNvPr id="7" name="Group 6"/>
          <p:cNvGrpSpPr/>
          <p:nvPr/>
        </p:nvGrpSpPr>
        <p:grpSpPr>
          <a:xfrm>
            <a:off x="759170" y="1358912"/>
            <a:ext cx="3405804" cy="508000"/>
            <a:chOff x="800100" y="1162050"/>
            <a:chExt cx="1604021" cy="381000"/>
          </a:xfrm>
        </p:grpSpPr>
        <p:sp>
          <p:nvSpPr>
            <p:cNvPr id="8" name="Rounded Rectangle 7"/>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9" name="Text Placeholder 8"/>
            <p:cNvSpPr txBox="1">
              <a:spLocks/>
            </p:cNvSpPr>
            <p:nvPr/>
          </p:nvSpPr>
          <p:spPr>
            <a:xfrm>
              <a:off x="868751" y="1252178"/>
              <a:ext cx="1535370" cy="200744"/>
            </a:xfrm>
            <a:prstGeom prst="rect">
              <a:avLst/>
            </a:prstGeom>
          </p:spPr>
          <p:txBody>
            <a:bodyPr lIns="0" tIns="0" rIns="0" bIns="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r-Cyrl-RS" sz="1867" b="1" dirty="0">
                  <a:solidFill>
                    <a:srgbClr val="262626">
                      <a:lumMod val="75000"/>
                      <a:lumOff val="25000"/>
                    </a:srgbClr>
                  </a:solidFill>
                  <a:latin typeface="Roboto Condensed"/>
                </a:rPr>
                <a:t>РЕДОВНИ</a:t>
              </a:r>
              <a:endParaRPr kumimoji="0" lang="en-US" sz="1867"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grpSp>
      <p:sp>
        <p:nvSpPr>
          <p:cNvPr id="11" name="Folded Corner 10"/>
          <p:cNvSpPr/>
          <p:nvPr/>
        </p:nvSpPr>
        <p:spPr bwMode="auto">
          <a:xfrm>
            <a:off x="4367989" y="1157886"/>
            <a:ext cx="3550955" cy="5509906"/>
          </a:xfrm>
          <a:prstGeom prst="foldedCorner">
            <a:avLst>
              <a:gd name="adj" fmla="val 13464"/>
            </a:avLst>
          </a:prstGeom>
          <a:solidFill>
            <a:schemeClr val="bg1">
              <a:lumMod val="85000"/>
              <a:alpha val="74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2" name="TextBox 11"/>
          <p:cNvSpPr txBox="1"/>
          <p:nvPr/>
        </p:nvSpPr>
        <p:spPr>
          <a:xfrm>
            <a:off x="4500028" y="1946464"/>
            <a:ext cx="3286876" cy="2318968"/>
          </a:xfrm>
          <a:prstGeom prst="rect">
            <a:avLst/>
          </a:prstGeom>
          <a:noFill/>
        </p:spPr>
        <p:txBody>
          <a:bodyPr wrap="square" lIns="0" tIns="0" rIns="0" bIns="0" rtlCol="0">
            <a:spAutoFit/>
          </a:bodyPr>
          <a:lstStyle/>
          <a:p>
            <a:pPr lvl="0" algn="just">
              <a:lnSpc>
                <a:spcPct val="115000"/>
              </a:lnSpc>
              <a:tabLst>
                <a:tab pos="457200" algn="l"/>
                <a:tab pos="449580" algn="l"/>
              </a:tabLst>
            </a:pPr>
            <a:r>
              <a:rPr lang="ru-RU" sz="1200" b="1" dirty="0">
                <a:solidFill>
                  <a:srgbClr val="000000"/>
                </a:solidFill>
                <a:latin typeface="Times New Roman" panose="02020603050405020304" pitchFamily="18" charset="0"/>
                <a:ea typeface="Times New Roman" panose="02020603050405020304" pitchFamily="18" charset="0"/>
              </a:rPr>
              <a:t>У случају додјеле уговора на основу оквирног споразума из члана 32. став (5) тачка б) овог закона или у оквиру динамичког система куповине из члана 123. овог закона, жалба се изјављује у року од десет дана након што уговорни орган обавијести понуђаче да је уговор на основу оквирног споразума или динамичког система куповине закључен у односу на поступак додјеле уговора у склопу оквирног споразума или динамичког система куповине..</a:t>
            </a:r>
          </a:p>
        </p:txBody>
      </p:sp>
      <p:grpSp>
        <p:nvGrpSpPr>
          <p:cNvPr id="13" name="Group 12"/>
          <p:cNvGrpSpPr/>
          <p:nvPr/>
        </p:nvGrpSpPr>
        <p:grpSpPr>
          <a:xfrm>
            <a:off x="4378976" y="1371063"/>
            <a:ext cx="3357790" cy="508001"/>
            <a:chOff x="764245" y="1162050"/>
            <a:chExt cx="1636055" cy="381000"/>
          </a:xfrm>
        </p:grpSpPr>
        <p:sp>
          <p:nvSpPr>
            <p:cNvPr id="14" name="Rounded Rectangle 13"/>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5" name="Text Placeholder 8"/>
            <p:cNvSpPr txBox="1">
              <a:spLocks/>
            </p:cNvSpPr>
            <p:nvPr/>
          </p:nvSpPr>
          <p:spPr>
            <a:xfrm>
              <a:off x="764245" y="1248187"/>
              <a:ext cx="1600200" cy="204744"/>
            </a:xfrm>
            <a:prstGeom prst="rect">
              <a:avLst/>
            </a:prstGeom>
          </p:spPr>
          <p:txBody>
            <a:bodyPr lIns="0" tIns="0" rIns="0" bIns="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Cyrl-RS" sz="1867"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rPr>
                <a:t>ОКВИРНИ СПОРАЗУМ И ДСК</a:t>
              </a:r>
              <a:endParaRPr kumimoji="0" lang="en-US" sz="1867" b="0"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grpSp>
      <p:sp>
        <p:nvSpPr>
          <p:cNvPr id="17" name="Folded Corner 16"/>
          <p:cNvSpPr/>
          <p:nvPr/>
        </p:nvSpPr>
        <p:spPr bwMode="auto">
          <a:xfrm>
            <a:off x="7992532" y="1157885"/>
            <a:ext cx="3550955" cy="5509907"/>
          </a:xfrm>
          <a:prstGeom prst="foldedCorner">
            <a:avLst>
              <a:gd name="adj" fmla="val 13464"/>
            </a:avLst>
          </a:prstGeom>
          <a:solidFill>
            <a:schemeClr val="bg1">
              <a:lumMod val="85000"/>
              <a:alpha val="74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18" name="TextBox 17"/>
          <p:cNvSpPr txBox="1"/>
          <p:nvPr/>
        </p:nvSpPr>
        <p:spPr>
          <a:xfrm>
            <a:off x="8124574" y="2139619"/>
            <a:ext cx="3286876" cy="2215991"/>
          </a:xfrm>
          <a:prstGeom prst="rect">
            <a:avLst/>
          </a:prstGeom>
          <a:noFill/>
        </p:spPr>
        <p:txBody>
          <a:bodyPr wrap="square" lIns="0" tIns="0" rIns="0" bIns="0" rtlCol="0">
            <a:spAutoFit/>
          </a:bodyPr>
          <a:lstStyle/>
          <a:p>
            <a:pPr lvl="0" algn="just">
              <a:tabLst>
                <a:tab pos="457200" algn="l"/>
                <a:tab pos="449580" algn="l"/>
              </a:tabLst>
            </a:pPr>
            <a:r>
              <a:rPr lang="ru-RU" sz="1200" b="1" dirty="0">
                <a:solidFill>
                  <a:srgbClr val="00000A"/>
                </a:solidFill>
                <a:latin typeface="Times New Roman" panose="02020603050405020304" pitchFamily="18" charset="0"/>
                <a:ea typeface="Times New Roman" panose="02020603050405020304" pitchFamily="18" charset="0"/>
              </a:rPr>
              <a:t>(5) У поступку набавке који се проводи путем конкурентског захтјева жалба се изјављује у року од пет дана од:</a:t>
            </a:r>
          </a:p>
          <a:p>
            <a:pPr marL="228600" lvl="0" indent="-228600" algn="just">
              <a:buFont typeface="+mj-lt"/>
              <a:buAutoNum type="alphaLcParenR"/>
              <a:tabLst>
                <a:tab pos="457200" algn="l"/>
                <a:tab pos="449580" algn="l"/>
              </a:tabLst>
            </a:pPr>
            <a:r>
              <a:rPr lang="sr-Cyrl-RS" sz="1200" b="1" u="sng" dirty="0">
                <a:solidFill>
                  <a:srgbClr val="00000A"/>
                </a:solidFill>
                <a:latin typeface="Times New Roman" panose="02020603050405020304" pitchFamily="18" charset="0"/>
                <a:ea typeface="Times New Roman" panose="02020603050405020304" pitchFamily="18" charset="0"/>
              </a:rPr>
              <a:t>Објављивања </a:t>
            </a:r>
            <a:r>
              <a:rPr lang="ru-RU" sz="1200" b="1" u="sng" dirty="0">
                <a:solidFill>
                  <a:srgbClr val="00000A"/>
                </a:solidFill>
                <a:latin typeface="Times New Roman" panose="02020603050405020304" pitchFamily="18" charset="0"/>
                <a:ea typeface="Times New Roman" panose="02020603050405020304" pitchFamily="18" charset="0"/>
              </a:rPr>
              <a:t>конкурентског захтјева</a:t>
            </a:r>
            <a:r>
              <a:rPr lang="ru-RU" sz="1200" b="1" dirty="0">
                <a:solidFill>
                  <a:srgbClr val="00000A"/>
                </a:solidFill>
                <a:latin typeface="Times New Roman" panose="02020603050405020304" pitchFamily="18" charset="0"/>
                <a:ea typeface="Times New Roman" panose="02020603050405020304" pitchFamily="18" charset="0"/>
              </a:rPr>
              <a:t>;</a:t>
            </a:r>
          </a:p>
          <a:p>
            <a:pPr marL="228600" lvl="0" indent="-228600" algn="just">
              <a:buFont typeface="+mj-lt"/>
              <a:buAutoNum type="alphaLcParenR"/>
              <a:tabLst>
                <a:tab pos="457200" algn="l"/>
                <a:tab pos="449580" algn="l"/>
              </a:tabLst>
            </a:pPr>
            <a:r>
              <a:rPr lang="ru-RU" sz="1200" b="1" dirty="0">
                <a:solidFill>
                  <a:srgbClr val="00000A"/>
                </a:solidFill>
                <a:latin typeface="Times New Roman" panose="02020603050405020304" pitchFamily="18" charset="0"/>
                <a:ea typeface="Times New Roman" panose="02020603050405020304" pitchFamily="18" charset="0"/>
              </a:rPr>
              <a:t>пријема записника о отварању понуда;</a:t>
            </a:r>
          </a:p>
          <a:p>
            <a:pPr marL="228600" lvl="0" indent="-228600" algn="just">
              <a:buFont typeface="+mj-lt"/>
              <a:buAutoNum type="alphaLcParenR"/>
              <a:tabLst>
                <a:tab pos="457200" algn="l"/>
                <a:tab pos="449580" algn="l"/>
              </a:tabLst>
            </a:pPr>
            <a:r>
              <a:rPr lang="ru-RU" sz="1200" b="1" dirty="0">
                <a:solidFill>
                  <a:srgbClr val="00000A"/>
                </a:solidFill>
                <a:latin typeface="Times New Roman" panose="02020603050405020304" pitchFamily="18" charset="0"/>
                <a:ea typeface="Times New Roman" panose="02020603050405020304" pitchFamily="18" charset="0"/>
              </a:rPr>
              <a:t>пријема одлуке о избору најповољнијег понуђача или пријема одлуке о поништењу поступка набавке.</a:t>
            </a:r>
          </a:p>
          <a:p>
            <a:pPr lvl="0" algn="just">
              <a:tabLst>
                <a:tab pos="457200" algn="l"/>
                <a:tab pos="449580" algn="l"/>
              </a:tabLst>
            </a:pPr>
            <a:endParaRPr lang="ru-RU" sz="1200" b="1" dirty="0">
              <a:solidFill>
                <a:srgbClr val="00000A"/>
              </a:solidFill>
              <a:latin typeface="Times New Roman" panose="02020603050405020304" pitchFamily="18" charset="0"/>
              <a:ea typeface="Times New Roman" panose="02020603050405020304" pitchFamily="18" charset="0"/>
            </a:endParaRPr>
          </a:p>
          <a:p>
            <a:pPr lvl="0" algn="just">
              <a:tabLst>
                <a:tab pos="457200" algn="l"/>
                <a:tab pos="449580" algn="l"/>
              </a:tabLst>
            </a:pPr>
            <a:r>
              <a:rPr lang="ru-RU" sz="1200" b="1" dirty="0">
                <a:solidFill>
                  <a:srgbClr val="00000A"/>
                </a:solidFill>
                <a:latin typeface="Times New Roman" panose="02020603050405020304" pitchFamily="18" charset="0"/>
                <a:ea typeface="Times New Roman" panose="02020603050405020304" pitchFamily="18" charset="0"/>
              </a:rPr>
              <a:t>(6) У поступку директног споразума жалба није допуштена.</a:t>
            </a:r>
          </a:p>
          <a:p>
            <a:pPr lvl="0" algn="just">
              <a:tabLst>
                <a:tab pos="457200" algn="l"/>
                <a:tab pos="449580" algn="l"/>
              </a:tabLst>
            </a:pPr>
            <a:r>
              <a:rPr lang="ru-RU" sz="1200" b="1" dirty="0">
                <a:solidFill>
                  <a:srgbClr val="00000A"/>
                </a:solidFill>
                <a:latin typeface="Times New Roman" panose="02020603050405020304" pitchFamily="18" charset="0"/>
                <a:ea typeface="Times New Roman" panose="02020603050405020304" pitchFamily="18" charset="0"/>
              </a:rPr>
              <a:t>.</a:t>
            </a:r>
          </a:p>
        </p:txBody>
      </p:sp>
      <p:grpSp>
        <p:nvGrpSpPr>
          <p:cNvPr id="19" name="Group 18"/>
          <p:cNvGrpSpPr/>
          <p:nvPr/>
        </p:nvGrpSpPr>
        <p:grpSpPr>
          <a:xfrm>
            <a:off x="8049275" y="1377905"/>
            <a:ext cx="3437467"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sp>
          <p:nvSpPr>
            <p:cNvPr id="21" name="Text Placeholder 8"/>
            <p:cNvSpPr txBox="1">
              <a:spLocks/>
            </p:cNvSpPr>
            <p:nvPr/>
          </p:nvSpPr>
          <p:spPr>
            <a:xfrm>
              <a:off x="896098" y="1252177"/>
              <a:ext cx="1408204" cy="186501"/>
            </a:xfrm>
            <a:prstGeom prst="rect">
              <a:avLst/>
            </a:prstGeom>
          </p:spPr>
          <p:txBody>
            <a:bodyPr lIns="0" tIns="0" rIns="0" bIns="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r-Cyrl-RS" sz="1867" b="1" i="0" u="none" strike="noStrike" kern="1200" cap="none" spc="0" normalizeH="0" baseline="0" noProof="0" dirty="0">
                  <a:ln>
                    <a:noFill/>
                  </a:ln>
                  <a:solidFill>
                    <a:srgbClr val="262626">
                      <a:lumMod val="75000"/>
                      <a:lumOff val="25000"/>
                    </a:srgbClr>
                  </a:solidFill>
                  <a:effectLst/>
                  <a:uLnTx/>
                  <a:uFillTx/>
                  <a:latin typeface="Roboto Condensed"/>
                  <a:ea typeface="+mn-ea"/>
                  <a:cs typeface="+mn-cs"/>
                </a:rPr>
                <a:t>ПОСТУПЦИ МАЛЕ ВРИЈЕДНОСТИ</a:t>
              </a:r>
              <a:endParaRPr kumimoji="0" lang="en-US" sz="1867" b="0" i="0" u="none" strike="noStrike" kern="1200" cap="none" spc="0" normalizeH="0" baseline="0" noProof="0" dirty="0">
                <a:ln>
                  <a:noFill/>
                </a:ln>
                <a:solidFill>
                  <a:srgbClr val="262626">
                    <a:lumMod val="75000"/>
                    <a:lumOff val="25000"/>
                  </a:srgbClr>
                </a:solidFill>
                <a:effectLst/>
                <a:uLnTx/>
                <a:uFillTx/>
                <a:latin typeface="Roboto Condensed"/>
                <a:ea typeface="+mn-ea"/>
                <a:cs typeface="+mn-cs"/>
              </a:endParaRPr>
            </a:p>
          </p:txBody>
        </p:sp>
      </p:grpSp>
    </p:spTree>
    <p:extLst>
      <p:ext uri="{BB962C8B-B14F-4D97-AF65-F5344CB8AC3E}">
        <p14:creationId xmlns:p14="http://schemas.microsoft.com/office/powerpoint/2010/main" val="2208797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dirty="0">
                <a:solidFill>
                  <a:schemeClr val="accent4">
                    <a:lumMod val="75000"/>
                  </a:schemeClr>
                </a:solidFill>
              </a:rPr>
              <a:t>Жалб</a:t>
            </a:r>
            <a:r>
              <a:rPr lang="sr-Latn-BA" dirty="0">
                <a:solidFill>
                  <a:schemeClr val="accent4">
                    <a:lumMod val="75000"/>
                  </a:schemeClr>
                </a:solidFill>
              </a:rPr>
              <a:t>a</a:t>
            </a:r>
            <a:endParaRPr lang="en-US" dirty="0">
              <a:solidFill>
                <a:schemeClr val="accent4">
                  <a:lumMod val="75000"/>
                </a:schemeClr>
              </a:solidFill>
            </a:endParaRPr>
          </a:p>
        </p:txBody>
      </p:sp>
      <p:grpSp>
        <p:nvGrpSpPr>
          <p:cNvPr id="36" name="Group 35"/>
          <p:cNvGrpSpPr/>
          <p:nvPr/>
        </p:nvGrpSpPr>
        <p:grpSpPr>
          <a:xfrm>
            <a:off x="1155941" y="1606592"/>
            <a:ext cx="4869972" cy="4017831"/>
            <a:chOff x="2790186" y="1624044"/>
            <a:chExt cx="1843548" cy="2670810"/>
          </a:xfrm>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boto Condensed"/>
                <a:ea typeface="+mn-ea"/>
                <a:cs typeface="+mn-cs"/>
              </a:endParaRPr>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boto Condensed"/>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boto Condensed"/>
                  <a:ea typeface="+mn-ea"/>
                  <a:cs typeface="+mn-cs"/>
                </a:endParaRPr>
              </a:p>
            </p:txBody>
          </p:sp>
        </p:grpSp>
      </p:grpSp>
      <p:sp>
        <p:nvSpPr>
          <p:cNvPr id="41" name="Text Placeholder 3"/>
          <p:cNvSpPr txBox="1">
            <a:spLocks/>
          </p:cNvSpPr>
          <p:nvPr/>
        </p:nvSpPr>
        <p:spPr>
          <a:xfrm>
            <a:off x="1194811" y="2858584"/>
            <a:ext cx="4792231" cy="333270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sr-Cyrl-RS" b="1" dirty="0">
                <a:solidFill>
                  <a:prstClr val="black">
                    <a:lumMod val="65000"/>
                    <a:lumOff val="35000"/>
                  </a:prstClr>
                </a:solidFill>
                <a:latin typeface="Roboto Condensed"/>
              </a:rPr>
              <a:t>ИЗЈАВЉИВАЊЕ</a:t>
            </a:r>
            <a:endParaRPr kumimoji="0" lang="en-US" sz="1600" b="1" i="0" u="none" strike="noStrike" kern="1200" cap="none" spc="0" normalizeH="0" baseline="0" noProof="0" dirty="0">
              <a:ln>
                <a:noFill/>
              </a:ln>
              <a:solidFill>
                <a:prstClr val="black">
                  <a:lumMod val="65000"/>
                  <a:lumOff val="35000"/>
                </a:prstClr>
              </a:solidFill>
              <a:effectLst/>
              <a:uLnTx/>
              <a:uFillTx/>
              <a:latin typeface="Roboto Condensed"/>
              <a:ea typeface="+mn-ea"/>
              <a:cs typeface="+mn-cs"/>
            </a:endParaRPr>
          </a:p>
          <a:p>
            <a:pPr algn="just">
              <a:lnSpc>
                <a:spcPct val="115000"/>
              </a:lnSpc>
              <a:spcBef>
                <a:spcPts val="140"/>
              </a:spcBef>
              <a:spcAft>
                <a:spcPts val="140"/>
              </a:spcAft>
              <a:tabLst>
                <a:tab pos="457200" algn="l"/>
              </a:tabLst>
            </a:pPr>
            <a:r>
              <a:rPr lang="ru-RU" sz="1400" dirty="0">
                <a:solidFill>
                  <a:srgbClr val="00000A"/>
                </a:solidFill>
                <a:latin typeface="Times New Roman" panose="02020603050405020304" pitchFamily="18" charset="0"/>
                <a:ea typeface="Times New Roman" panose="02020603050405020304" pitchFamily="18" charset="0"/>
              </a:rPr>
              <a:t>Жалба се изјављује </a:t>
            </a:r>
            <a:r>
              <a:rPr lang="ru-RU" sz="1400" b="1" dirty="0">
                <a:solidFill>
                  <a:srgbClr val="00000A"/>
                </a:solidFill>
                <a:latin typeface="Times New Roman" panose="02020603050405020304" pitchFamily="18" charset="0"/>
                <a:ea typeface="Times New Roman" panose="02020603050405020304" pitchFamily="18" charset="0"/>
              </a:rPr>
              <a:t>КРЖ-у путем уговорног органа </a:t>
            </a:r>
            <a:r>
              <a:rPr lang="ru-RU" sz="1400" dirty="0">
                <a:solidFill>
                  <a:srgbClr val="00000A"/>
                </a:solidFill>
                <a:latin typeface="Times New Roman" panose="02020603050405020304" pitchFamily="18" charset="0"/>
                <a:ea typeface="Times New Roman" panose="02020603050405020304" pitchFamily="18" charset="0"/>
              </a:rPr>
              <a:t>у писаној форми директно, електронским путем, ако је електронско средство дефинисано као начин комуникације у тендерској документацији, или препорученом поштанском пошиљком.</a:t>
            </a:r>
          </a:p>
          <a:p>
            <a:pPr algn="just">
              <a:lnSpc>
                <a:spcPct val="115000"/>
              </a:lnSpc>
              <a:spcBef>
                <a:spcPts val="140"/>
              </a:spcBef>
              <a:spcAft>
                <a:spcPts val="140"/>
              </a:spcAft>
              <a:tabLst>
                <a:tab pos="457200" algn="l"/>
              </a:tabLst>
            </a:pPr>
            <a:endParaRPr lang="ru-RU" sz="1400" dirty="0">
              <a:solidFill>
                <a:srgbClr val="00000A"/>
              </a:solidFill>
              <a:latin typeface="Times New Roman" panose="02020603050405020304" pitchFamily="18" charset="0"/>
              <a:ea typeface="Times New Roman" panose="02020603050405020304" pitchFamily="18" charset="0"/>
            </a:endParaRPr>
          </a:p>
          <a:p>
            <a:pPr algn="just">
              <a:lnSpc>
                <a:spcPct val="115000"/>
              </a:lnSpc>
              <a:spcBef>
                <a:spcPts val="140"/>
              </a:spcBef>
              <a:spcAft>
                <a:spcPts val="140"/>
              </a:spcAft>
              <a:tabLst>
                <a:tab pos="457200" algn="l"/>
              </a:tabLst>
            </a:pPr>
            <a:r>
              <a:rPr lang="ru-RU" sz="1400" dirty="0">
                <a:solidFill>
                  <a:srgbClr val="00000A"/>
                </a:solidFill>
                <a:latin typeface="Times New Roman" panose="02020603050405020304" pitchFamily="18" charset="0"/>
                <a:ea typeface="Times New Roman" panose="02020603050405020304" pitchFamily="18" charset="0"/>
              </a:rPr>
              <a:t>(3) При разматрању жалбе у складу са чланом 100. ст. (2) и (3) овог закона, уговорни орган по пријему жалбе </a:t>
            </a:r>
            <a:r>
              <a:rPr lang="ru-RU" sz="1400" b="1" u="sng" dirty="0">
                <a:solidFill>
                  <a:srgbClr val="00000A"/>
                </a:solidFill>
                <a:latin typeface="Times New Roman" panose="02020603050405020304" pitchFamily="18" charset="0"/>
                <a:ea typeface="Times New Roman" panose="02020603050405020304" pitchFamily="18" charset="0"/>
              </a:rPr>
              <a:t>путем портала </a:t>
            </a:r>
            <a:r>
              <a:rPr lang="ru-RU" sz="1400" b="1" dirty="0">
                <a:solidFill>
                  <a:srgbClr val="00000A"/>
                </a:solidFill>
                <a:latin typeface="Times New Roman" panose="02020603050405020304" pitchFamily="18" charset="0"/>
                <a:ea typeface="Times New Roman" panose="02020603050405020304" pitchFamily="18" charset="0"/>
              </a:rPr>
              <a:t>јавних набавки обавјештава понуђаче </a:t>
            </a:r>
            <a:r>
              <a:rPr lang="ru-RU" sz="1400" dirty="0">
                <a:solidFill>
                  <a:srgbClr val="00000A"/>
                </a:solidFill>
                <a:latin typeface="Times New Roman" panose="02020603050405020304" pitchFamily="18" charset="0"/>
                <a:ea typeface="Times New Roman" panose="02020603050405020304" pitchFamily="18" charset="0"/>
              </a:rPr>
              <a:t>о вођењу поступка по жалби.</a:t>
            </a:r>
          </a:p>
          <a:p>
            <a:pPr algn="just">
              <a:lnSpc>
                <a:spcPct val="115000"/>
              </a:lnSpc>
              <a:spcBef>
                <a:spcPts val="140"/>
              </a:spcBef>
              <a:spcAft>
                <a:spcPts val="140"/>
              </a:spcAft>
              <a:tabLst>
                <a:tab pos="457200" algn="l"/>
              </a:tabLst>
            </a:pPr>
            <a:endParaRPr lang="sr-Latn-BA" sz="1400" dirty="0">
              <a:solidFill>
                <a:srgbClr val="00000A"/>
              </a:solidFill>
              <a:latin typeface="Times New Roman" panose="02020603050405020304" pitchFamily="18" charset="0"/>
              <a:ea typeface="Times New Roman" panose="02020603050405020304" pitchFamily="18" charset="0"/>
            </a:endParaRP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Roboto Condensed"/>
                <a:ea typeface="+mn-ea"/>
                <a:cs typeface="+mn-cs"/>
              </a:rPr>
              <a:t>.</a:t>
            </a:r>
          </a:p>
        </p:txBody>
      </p:sp>
      <p:grpSp>
        <p:nvGrpSpPr>
          <p:cNvPr id="43" name="Group 42"/>
          <p:cNvGrpSpPr/>
          <p:nvPr/>
        </p:nvGrpSpPr>
        <p:grpSpPr>
          <a:xfrm>
            <a:off x="6163732" y="1606592"/>
            <a:ext cx="5188630" cy="4017831"/>
            <a:chOff x="6633984" y="1624044"/>
            <a:chExt cx="1843548" cy="2670810"/>
          </a:xfrm>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boto Condensed"/>
                <a:ea typeface="+mn-ea"/>
                <a:cs typeface="+mn-cs"/>
              </a:endParaRPr>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boto Condensed"/>
                  <a:ea typeface="+mn-ea"/>
                  <a:cs typeface="+mn-cs"/>
                </a:endParaRPr>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Roboto Condensed"/>
                  <a:ea typeface="+mn-ea"/>
                  <a:cs typeface="+mn-cs"/>
                </a:endParaRPr>
              </a:p>
            </p:txBody>
          </p:sp>
        </p:grpSp>
      </p:grpSp>
      <p:sp>
        <p:nvSpPr>
          <p:cNvPr id="48" name="Text Placeholder 3"/>
          <p:cNvSpPr txBox="1">
            <a:spLocks/>
          </p:cNvSpPr>
          <p:nvPr/>
        </p:nvSpPr>
        <p:spPr>
          <a:xfrm>
            <a:off x="6455607" y="2999556"/>
            <a:ext cx="4724227" cy="22903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sr-Cyrl-RS" sz="1600" b="1" i="0" u="none" strike="noStrike" kern="1200" cap="none" spc="0" normalizeH="0" baseline="0" noProof="0" dirty="0">
                <a:ln>
                  <a:noFill/>
                </a:ln>
                <a:solidFill>
                  <a:prstClr val="black">
                    <a:lumMod val="65000"/>
                    <a:lumOff val="35000"/>
                  </a:prstClr>
                </a:solidFill>
                <a:effectLst/>
                <a:uLnTx/>
                <a:uFillTx/>
                <a:latin typeface="Roboto Condensed"/>
                <a:ea typeface="+mn-ea"/>
                <a:cs typeface="+mn-cs"/>
              </a:rPr>
              <a:t>СУСПЕНЗИВНО ДЕЈСТВО</a:t>
            </a:r>
            <a:endParaRPr kumimoji="0" lang="en-US" sz="1600" b="1" i="0" u="none" strike="noStrike" kern="1200" cap="none" spc="0" normalizeH="0" baseline="0" noProof="0" dirty="0">
              <a:ln>
                <a:noFill/>
              </a:ln>
              <a:solidFill>
                <a:prstClr val="black">
                  <a:lumMod val="65000"/>
                  <a:lumOff val="35000"/>
                </a:prstClr>
              </a:solidFill>
              <a:effectLst/>
              <a:uLnTx/>
              <a:uFillTx/>
              <a:latin typeface="Roboto Condensed"/>
              <a:ea typeface="+mn-ea"/>
              <a:cs typeface="+mn-cs"/>
            </a:endParaRPr>
          </a:p>
          <a:p>
            <a:pPr algn="just">
              <a:lnSpc>
                <a:spcPct val="115000"/>
              </a:lnSpc>
              <a:spcBef>
                <a:spcPts val="140"/>
              </a:spcBef>
              <a:spcAft>
                <a:spcPts val="140"/>
              </a:spcAft>
              <a:tabLst>
                <a:tab pos="457200" algn="l"/>
              </a:tabLst>
            </a:pPr>
            <a:r>
              <a:rPr lang="ru-RU" sz="1400" dirty="0">
                <a:solidFill>
                  <a:srgbClr val="00000A"/>
                </a:solidFill>
                <a:latin typeface="Times New Roman" panose="02020603050405020304" pitchFamily="18" charset="0"/>
                <a:ea typeface="Times New Roman" panose="02020603050405020304" pitchFamily="18" charset="0"/>
              </a:rPr>
              <a:t>(</a:t>
            </a:r>
            <a:r>
              <a:rPr lang="ru-RU" sz="1400" b="1" dirty="0">
                <a:solidFill>
                  <a:srgbClr val="00000A"/>
                </a:solidFill>
                <a:latin typeface="Times New Roman" panose="02020603050405020304" pitchFamily="18" charset="0"/>
                <a:ea typeface="Times New Roman" panose="02020603050405020304" pitchFamily="18" charset="0"/>
              </a:rPr>
              <a:t>1) Благовремена, допуштена, уредна, од овлаштеног лица и лица које има активну легитимацију</a:t>
            </a:r>
            <a:r>
              <a:rPr lang="ru-RU" sz="1400" dirty="0">
                <a:solidFill>
                  <a:srgbClr val="00000A"/>
                </a:solidFill>
                <a:latin typeface="Times New Roman" panose="02020603050405020304" pitchFamily="18" charset="0"/>
                <a:ea typeface="Times New Roman" panose="02020603050405020304" pitchFamily="18" charset="0"/>
              </a:rPr>
              <a:t> изјављена жалба </a:t>
            </a:r>
            <a:r>
              <a:rPr lang="ru-RU" sz="1400" b="1" u="sng" dirty="0">
                <a:solidFill>
                  <a:srgbClr val="00000A"/>
                </a:solidFill>
                <a:latin typeface="Times New Roman" panose="02020603050405020304" pitchFamily="18" charset="0"/>
                <a:ea typeface="Times New Roman" panose="02020603050405020304" pitchFamily="18" charset="0"/>
              </a:rPr>
              <a:t>одгађа наставак</a:t>
            </a:r>
            <a:r>
              <a:rPr lang="ru-RU" sz="1400" dirty="0">
                <a:solidFill>
                  <a:srgbClr val="00000A"/>
                </a:solidFill>
                <a:latin typeface="Times New Roman" panose="02020603050405020304" pitchFamily="18" charset="0"/>
                <a:ea typeface="Times New Roman" panose="02020603050405020304" pitchFamily="18" charset="0"/>
              </a:rPr>
              <a:t> поступка јавне набавке, закључење и/или извршење уговора о јавној набавци или оквирног споразума до доношења одлуке КРЖ-а .</a:t>
            </a:r>
          </a:p>
          <a:p>
            <a:pPr algn="just">
              <a:lnSpc>
                <a:spcPct val="115000"/>
              </a:lnSpc>
              <a:spcBef>
                <a:spcPts val="140"/>
              </a:spcBef>
              <a:spcAft>
                <a:spcPts val="140"/>
              </a:spcAft>
              <a:tabLst>
                <a:tab pos="457200" algn="l"/>
              </a:tabLst>
            </a:pPr>
            <a:r>
              <a:rPr lang="ru-RU" sz="1400" dirty="0">
                <a:solidFill>
                  <a:srgbClr val="00000A"/>
                </a:solidFill>
                <a:latin typeface="Times New Roman" panose="02020603050405020304" pitchFamily="18" charset="0"/>
                <a:ea typeface="Times New Roman" panose="02020603050405020304" pitchFamily="18" charset="0"/>
              </a:rPr>
              <a:t>(2) </a:t>
            </a:r>
            <a:r>
              <a:rPr lang="ru-RU" sz="1400" b="1" dirty="0">
                <a:solidFill>
                  <a:srgbClr val="00000A"/>
                </a:solidFill>
                <a:latin typeface="Times New Roman" panose="02020603050405020304" pitchFamily="18" charset="0"/>
                <a:ea typeface="Times New Roman" panose="02020603050405020304" pitchFamily="18" charset="0"/>
              </a:rPr>
              <a:t>Уговорни орган све учеснике у поступку јавне набавке о изјављеној жалби обавјештава путем портала јавних набавки.</a:t>
            </a:r>
            <a:endParaRPr kumimoji="0" lang="en-US" sz="1400" b="1" i="0" u="none" strike="noStrike" kern="1200" cap="none" spc="0" normalizeH="0" baseline="0" noProof="0" dirty="0">
              <a:ln>
                <a:noFill/>
              </a:ln>
              <a:solidFill>
                <a:prstClr val="black">
                  <a:lumMod val="65000"/>
                  <a:lumOff val="35000"/>
                </a:prstClr>
              </a:solidFill>
              <a:effectLst/>
              <a:uLnTx/>
              <a:uFillTx/>
              <a:latin typeface="Roboto Condensed"/>
            </a:endParaRPr>
          </a:p>
        </p:txBody>
      </p:sp>
      <p:sp>
        <p:nvSpPr>
          <p:cNvPr id="2" name="TextBox 1"/>
          <p:cNvSpPr txBox="1"/>
          <p:nvPr/>
        </p:nvSpPr>
        <p:spPr>
          <a:xfrm>
            <a:off x="1155941" y="5900863"/>
            <a:ext cx="10196421" cy="646331"/>
          </a:xfrm>
          <a:prstGeom prst="rect">
            <a:avLst/>
          </a:prstGeom>
          <a:noFill/>
        </p:spPr>
        <p:txBody>
          <a:bodyPr wrap="square" rtlCol="0">
            <a:spAutoFit/>
          </a:bodyPr>
          <a:lstStyle/>
          <a:p>
            <a:pPr algn="just"/>
            <a:r>
              <a:rPr lang="ru-RU" dirty="0">
                <a:solidFill>
                  <a:schemeClr val="accent6">
                    <a:lumMod val="50000"/>
                  </a:schemeClr>
                </a:solidFill>
                <a:latin typeface="Times New Roman" panose="02020603050405020304" pitchFamily="18" charset="0"/>
                <a:ea typeface="Times New Roman" panose="02020603050405020304" pitchFamily="18" charset="0"/>
              </a:rPr>
              <a:t> Прекршајна одговорност за УО ако настави поступак јавне набавке, закључи уговор о јавној набавци или оквирни споразум у току суспензивног дејства жалбе супротно члану 110. овог закона.</a:t>
            </a:r>
          </a:p>
        </p:txBody>
      </p:sp>
    </p:spTree>
    <p:extLst>
      <p:ext uri="{BB962C8B-B14F-4D97-AF65-F5344CB8AC3E}">
        <p14:creationId xmlns:p14="http://schemas.microsoft.com/office/powerpoint/2010/main" val="157973876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10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500"/>
                                        <p:tgtEl>
                                          <p:spTgt spid="4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10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Custom 1">
      <a:majorFont>
        <a:latin typeface="Roboto Medium"/>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noFill/>
          <a:round/>
          <a:headEnd/>
          <a:tailEnd/>
        </a:ln>
      </a:spPr>
      <a:bodyPr vert="horz" wrap="none" lIns="91440" tIns="45720" rIns="91440" bIns="45720" numCol="1" rtlCol="0" anchor="ctr" anchorCtr="1" compatLnSpc="1">
        <a:prstTxWarp prst="textNoShape">
          <a:avLst/>
        </a:prstTxWarp>
      </a:bodyPr>
      <a:lstStyle>
        <a:defPPr algn="ctr">
          <a:defRPr sz="1200" b="1" dirty="0" smtClean="0">
            <a:solidFill>
              <a:schemeClr val="tx1">
                <a:lumMod val="75000"/>
                <a:lumOff val="25000"/>
              </a:schemeClr>
            </a:solidFill>
          </a:defRPr>
        </a:defPPr>
      </a:lstStyle>
    </a:spDef>
  </a:objectDefaults>
  <a:extraClrSchemeLst/>
</a:theme>
</file>

<file path=ppt/theme/theme3.xml><?xml version="1.0" encoding="utf-8"?>
<a:theme xmlns:a="http://schemas.openxmlformats.org/drawingml/2006/main" name="Office Theme">
  <a:themeElements>
    <a:clrScheme name="40_Theme40">
      <a:dk1>
        <a:sysClr val="windowText" lastClr="000000"/>
      </a:dk1>
      <a:lt1>
        <a:sysClr val="window" lastClr="FFFFFF"/>
      </a:lt1>
      <a:dk2>
        <a:srgbClr val="000000"/>
      </a:dk2>
      <a:lt2>
        <a:srgbClr val="FFFFFF"/>
      </a:lt2>
      <a:accent1>
        <a:srgbClr val="5F3F85"/>
      </a:accent1>
      <a:accent2>
        <a:srgbClr val="7E3875"/>
      </a:accent2>
      <a:accent3>
        <a:srgbClr val="664CA3"/>
      </a:accent3>
      <a:accent4>
        <a:srgbClr val="A84B9C"/>
      </a:accent4>
      <a:accent5>
        <a:srgbClr val="8B7AC0"/>
      </a:accent5>
      <a:accent6>
        <a:srgbClr val="4C387A"/>
      </a:accent6>
      <a:hlink>
        <a:srgbClr val="9B6BAF"/>
      </a:hlink>
      <a:folHlink>
        <a:srgbClr val="25172B"/>
      </a:folHlink>
    </a:clrScheme>
    <a:fontScheme name="Custom 1">
      <a:majorFont>
        <a:latin typeface="Roboto Medium"/>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noFill/>
          <a:round/>
          <a:headEnd/>
          <a:tailEnd/>
        </a:ln>
      </a:spPr>
      <a:bodyPr vert="horz" wrap="none" lIns="91440" tIns="45720" rIns="91440" bIns="45720" numCol="1" rtlCol="0" anchor="ctr" anchorCtr="1" compatLnSpc="1">
        <a:prstTxWarp prst="textNoShape">
          <a:avLst/>
        </a:prstTxWarp>
      </a:bodyPr>
      <a:lstStyle>
        <a:defPPr algn="ctr">
          <a:defRPr sz="1200" b="1" dirty="0" smtClean="0">
            <a:solidFill>
              <a:schemeClr val="tx1">
                <a:lumMod val="75000"/>
                <a:lumOff val="25000"/>
              </a:schemeClr>
            </a:solidFill>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otalTime>793</TotalTime>
  <Words>3881</Words>
  <Application>Microsoft Office PowerPoint</Application>
  <PresentationFormat>Widescreen</PresentationFormat>
  <Paragraphs>327</Paragraphs>
  <Slides>29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Calibri Light</vt:lpstr>
      <vt:lpstr>FontAwesome</vt:lpstr>
      <vt:lpstr>Roboto Condensed</vt:lpstr>
      <vt:lpstr>Times New Roman</vt:lpstr>
      <vt:lpstr>Wingdings</vt:lpstr>
      <vt:lpstr>1_Office Theme</vt:lpstr>
      <vt:lpstr>2_Office Theme</vt:lpstr>
      <vt:lpstr>Office Theme</vt:lpstr>
      <vt:lpstr>PowerPoint Presentation</vt:lpstr>
      <vt:lpstr>Закон о измјенама и допунама ЗЈН</vt:lpstr>
      <vt:lpstr>КАНЦЕЛАРИЈА ЗА РАЗМАТРАЊЕ ЖАЛБИ</vt:lpstr>
      <vt:lpstr>Активна легитимација</vt:lpstr>
      <vt:lpstr>СТРАНКЕ У ПОСТУПКУ</vt:lpstr>
      <vt:lpstr>ЗАБРАНА ЗАКЉУЧЕЊА УГОВОРА</vt:lpstr>
      <vt:lpstr>ИЗЈАВЉИВАЊЕ ЖАЛБЕ</vt:lpstr>
      <vt:lpstr>Рокови за изјављивање жалби</vt:lpstr>
      <vt:lpstr>Жалбa</vt:lpstr>
      <vt:lpstr>НАПОМЕНЕ</vt:lpstr>
      <vt:lpstr>Захтјев УО за наставак поступка јавне набавке</vt:lpstr>
      <vt:lpstr>НАКНАДА ЗА ЖАЛБУ 1/2</vt:lpstr>
      <vt:lpstr>НАКНАДА ЗА ЖАЛБУ 1/2</vt:lpstr>
      <vt:lpstr>Инструкција за плаћање накнаде</vt:lpstr>
      <vt:lpstr>Доказ о уплати</vt:lpstr>
      <vt:lpstr>Докази о уплати</vt:lpstr>
      <vt:lpstr>ПОСТУПАЊЕ УГОВОРНОГ ОРГАНА ПО ЖАЛБИ</vt:lpstr>
      <vt:lpstr>ПОСТУПАЊЕ УГОВОРНОГ ОРГАНА ПО ЖАЛБИ</vt:lpstr>
      <vt:lpstr>ЖАЛБА</vt:lpstr>
      <vt:lpstr>ОВЛАШТЕЊА КРЖ-а</vt:lpstr>
      <vt:lpstr>ОДЛУКЕ КРЖ-А ПО ЖАЛБИ</vt:lpstr>
      <vt:lpstr>ПОНИШТЕЊЕ УГОВОРА/ ОКВИРНОГ СПОРАЗУМА</vt:lpstr>
      <vt:lpstr>ПОСТУПАЊЕ КРЖ-А</vt:lpstr>
      <vt:lpstr>НАКНАДА ТРОШКОВА И ШТЕТЕ</vt:lpstr>
      <vt:lpstr>ТРОШКОВИ ЖАЛБЕНОГ ПОСТУПКА</vt:lpstr>
      <vt:lpstr>Трошкови жалбеног поступка</vt:lpstr>
      <vt:lpstr>PowerPoint Presentation</vt:lpstr>
      <vt:lpstr>ПРАВНА ЗАШТИТА ПРОТИВ ОДЛУКА КРЖ-а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Dražen Vidaković</dc:creator>
  <cp:lastModifiedBy>W10</cp:lastModifiedBy>
  <cp:revision>67</cp:revision>
  <dcterms:created xsi:type="dcterms:W3CDTF">2019-11-30T19:30:44Z</dcterms:created>
  <dcterms:modified xsi:type="dcterms:W3CDTF">2024-09-02T16:42:19Z</dcterms:modified>
</cp:coreProperties>
</file>