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732" r:id="rId3"/>
  </p:sldMasterIdLst>
  <p:sldIdLst>
    <p:sldId id="257" r:id="rId4"/>
    <p:sldId id="259" r:id="rId5"/>
    <p:sldId id="287" r:id="rId6"/>
    <p:sldId id="261" r:id="rId7"/>
    <p:sldId id="262" r:id="rId8"/>
    <p:sldId id="263" r:id="rId9"/>
    <p:sldId id="284" r:id="rId10"/>
    <p:sldId id="280" r:id="rId11"/>
    <p:sldId id="265" r:id="rId12"/>
    <p:sldId id="282" r:id="rId13"/>
    <p:sldId id="283" r:id="rId14"/>
    <p:sldId id="268" r:id="rId15"/>
    <p:sldId id="269" r:id="rId16"/>
    <p:sldId id="271" r:id="rId17"/>
    <p:sldId id="275" r:id="rId18"/>
    <p:sldId id="272" r:id="rId19"/>
    <p:sldId id="274" r:id="rId20"/>
    <p:sldId id="273" r:id="rId21"/>
    <p:sldId id="276" r:id="rId22"/>
    <p:sldId id="285" r:id="rId23"/>
    <p:sldId id="286" r:id="rId24"/>
    <p:sldId id="277" r:id="rId25"/>
    <p:sldId id="278" r:id="rId26"/>
    <p:sldId id="279" r:id="rId27"/>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114" y="4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C2719C7-5D3F-409E-B91F-2CC009996F8C}" type="datetimeFigureOut">
              <a:rPr lang="en-US" smtClean="0"/>
              <a:t>10/6/2023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18404433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C2719C7-5D3F-409E-B91F-2CC009996F8C}" type="datetimeFigureOut">
              <a:rPr lang="en-US" smtClean="0"/>
              <a:t>10/6/2023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318692999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col_txt_ 2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20" name="Picture Placeholder 7"/>
          <p:cNvSpPr>
            <a:spLocks noGrp="1"/>
          </p:cNvSpPr>
          <p:nvPr>
            <p:ph type="pic" sz="quarter" idx="53" hasCustomPrompt="1"/>
          </p:nvPr>
        </p:nvSpPr>
        <p:spPr>
          <a:xfrm>
            <a:off x="6576061" y="1441444"/>
            <a:ext cx="4730496" cy="2401824"/>
          </a:xfrm>
          <a:prstGeom prst="rect">
            <a:avLst/>
          </a:prstGeom>
          <a:ln w="28575">
            <a:noFill/>
          </a:ln>
        </p:spPr>
        <p:txBody>
          <a:bodyPr wrap="none" tIns="0" bIns="274320" anchor="b"/>
          <a:lstStyle>
            <a:lvl1pPr algn="ctr" rtl="0">
              <a:buNone/>
              <a:defRPr sz="2400" b="1">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54" hasCustomPrompt="1"/>
          </p:nvPr>
        </p:nvSpPr>
        <p:spPr>
          <a:xfrm>
            <a:off x="6576061" y="4127492"/>
            <a:ext cx="4730496" cy="2401824"/>
          </a:xfrm>
          <a:prstGeom prst="rect">
            <a:avLst/>
          </a:prstGeom>
          <a:ln w="28575">
            <a:noFill/>
          </a:ln>
        </p:spPr>
        <p:txBody>
          <a:bodyPr wrap="none" tIns="0" bIns="274320" anchor="b"/>
          <a:lstStyle>
            <a:lvl1pPr algn="ctr" rtl="0">
              <a:buNone/>
              <a:defRPr sz="24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910101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right)">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col_txt_ 2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1" name="Picture Placeholder 7"/>
          <p:cNvSpPr>
            <a:spLocks noGrp="1"/>
          </p:cNvSpPr>
          <p:nvPr>
            <p:ph type="pic" sz="quarter" idx="53" hasCustomPrompt="1"/>
          </p:nvPr>
        </p:nvSpPr>
        <p:spPr>
          <a:xfrm>
            <a:off x="6414387" y="3936031"/>
            <a:ext cx="4486656" cy="2609088"/>
          </a:xfrm>
          <a:prstGeom prst="rect">
            <a:avLst/>
          </a:prstGeom>
          <a:ln w="28575">
            <a:noFill/>
          </a:ln>
        </p:spPr>
        <p:txBody>
          <a:bodyPr wrap="none" tIns="0" bIns="274320" anchor="b"/>
          <a:lstStyle>
            <a:lvl1pPr algn="ctr" rtl="0">
              <a:buNone/>
              <a:defRPr sz="2400" b="1">
                <a:solidFill>
                  <a:schemeClr val="tx1">
                    <a:lumMod val="50000"/>
                    <a:lumOff val="50000"/>
                  </a:schemeClr>
                </a:solidFill>
              </a:defRPr>
            </a:lvl1pPr>
          </a:lstStyle>
          <a:p>
            <a:r>
              <a:rPr lang="en-US" dirty="0"/>
              <a:t>Click Icon To Add Image</a:t>
            </a:r>
          </a:p>
        </p:txBody>
      </p:sp>
      <p:sp>
        <p:nvSpPr>
          <p:cNvPr id="12" name="Picture Placeholder 7"/>
          <p:cNvSpPr>
            <a:spLocks noGrp="1"/>
          </p:cNvSpPr>
          <p:nvPr>
            <p:ph type="pic" sz="quarter" idx="54" hasCustomPrompt="1"/>
          </p:nvPr>
        </p:nvSpPr>
        <p:spPr>
          <a:xfrm>
            <a:off x="1290108" y="3936031"/>
            <a:ext cx="4486656" cy="2609088"/>
          </a:xfrm>
          <a:prstGeom prst="rect">
            <a:avLst/>
          </a:prstGeom>
          <a:ln w="28575">
            <a:noFill/>
          </a:ln>
        </p:spPr>
        <p:txBody>
          <a:bodyPr wrap="none" tIns="0" bIns="274320" anchor="b"/>
          <a:lstStyle>
            <a:lvl1pPr algn="ctr" rtl="0">
              <a:buNone/>
              <a:defRPr sz="24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109206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_col_txt_ 3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3" name="Picture Placeholder 7"/>
          <p:cNvSpPr>
            <a:spLocks noGrp="1"/>
          </p:cNvSpPr>
          <p:nvPr>
            <p:ph type="pic" sz="quarter" idx="53" hasCustomPrompt="1"/>
          </p:nvPr>
        </p:nvSpPr>
        <p:spPr>
          <a:xfrm>
            <a:off x="644251" y="4088877"/>
            <a:ext cx="3547872" cy="2426208"/>
          </a:xfrm>
          <a:prstGeom prst="rect">
            <a:avLst/>
          </a:prstGeom>
          <a:ln w="28575">
            <a:noFill/>
          </a:ln>
        </p:spPr>
        <p:txBody>
          <a:bodyPr wrap="none" tIns="0" bIns="274320" anchor="b"/>
          <a:lstStyle>
            <a:lvl1pPr algn="ctr" rtl="0">
              <a:buNone/>
              <a:defRPr sz="2400" b="1">
                <a:solidFill>
                  <a:schemeClr val="tx1">
                    <a:lumMod val="50000"/>
                    <a:lumOff val="50000"/>
                  </a:schemeClr>
                </a:solidFill>
              </a:defRPr>
            </a:lvl1pPr>
          </a:lstStyle>
          <a:p>
            <a:r>
              <a:rPr lang="en-US" dirty="0"/>
              <a:t>Click Icon To Add Image</a:t>
            </a:r>
          </a:p>
        </p:txBody>
      </p:sp>
      <p:sp>
        <p:nvSpPr>
          <p:cNvPr id="16" name="Picture Placeholder 7"/>
          <p:cNvSpPr>
            <a:spLocks noGrp="1"/>
          </p:cNvSpPr>
          <p:nvPr>
            <p:ph type="pic" sz="quarter" idx="54" hasCustomPrompt="1"/>
          </p:nvPr>
        </p:nvSpPr>
        <p:spPr>
          <a:xfrm>
            <a:off x="4318196" y="4088877"/>
            <a:ext cx="3547872" cy="2426208"/>
          </a:xfrm>
          <a:prstGeom prst="rect">
            <a:avLst/>
          </a:prstGeom>
          <a:ln w="28575">
            <a:noFill/>
          </a:ln>
        </p:spPr>
        <p:txBody>
          <a:bodyPr wrap="none" tIns="0" bIns="274320" anchor="b"/>
          <a:lstStyle>
            <a:lvl1pPr algn="ctr" rtl="0">
              <a:buNone/>
              <a:defRPr sz="2400" b="1">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55" hasCustomPrompt="1"/>
          </p:nvPr>
        </p:nvSpPr>
        <p:spPr>
          <a:xfrm>
            <a:off x="7992143" y="4088877"/>
            <a:ext cx="3547872" cy="2426208"/>
          </a:xfrm>
          <a:prstGeom prst="rect">
            <a:avLst/>
          </a:prstGeom>
          <a:ln w="28575">
            <a:noFill/>
          </a:ln>
        </p:spPr>
        <p:txBody>
          <a:bodyPr wrap="none" tIns="0" bIns="274320" anchor="b"/>
          <a:lstStyle>
            <a:lvl1pPr algn="ctr" rtl="0">
              <a:buNone/>
              <a:defRPr sz="24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547926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6" name="Arc 5"/>
          <p:cNvSpPr/>
          <p:nvPr userDrawn="1"/>
        </p:nvSpPr>
        <p:spPr>
          <a:xfrm flipH="1">
            <a:off x="4635500" y="2539580"/>
            <a:ext cx="2921000" cy="2921005"/>
          </a:xfrm>
          <a:prstGeom prst="arc">
            <a:avLst>
              <a:gd name="adj1" fmla="val 8340836"/>
              <a:gd name="adj2" fmla="val 10053331"/>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7" name="Arc 6"/>
          <p:cNvSpPr/>
          <p:nvPr userDrawn="1"/>
        </p:nvSpPr>
        <p:spPr>
          <a:xfrm flipH="1">
            <a:off x="4635500" y="2539580"/>
            <a:ext cx="2921000" cy="2921005"/>
          </a:xfrm>
          <a:prstGeom prst="arc">
            <a:avLst>
              <a:gd name="adj1" fmla="val 4004411"/>
              <a:gd name="adj2" fmla="val 6794208"/>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8" name="Arc 7"/>
          <p:cNvSpPr/>
          <p:nvPr userDrawn="1"/>
        </p:nvSpPr>
        <p:spPr>
          <a:xfrm flipH="1">
            <a:off x="4635500" y="2539580"/>
            <a:ext cx="2921000" cy="2921005"/>
          </a:xfrm>
          <a:prstGeom prst="arc">
            <a:avLst>
              <a:gd name="adj1" fmla="val 743555"/>
              <a:gd name="adj2" fmla="val 2443049"/>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9" name="Arc 8"/>
          <p:cNvSpPr/>
          <p:nvPr userDrawn="1"/>
        </p:nvSpPr>
        <p:spPr>
          <a:xfrm flipH="1">
            <a:off x="4635500" y="2539580"/>
            <a:ext cx="2921000" cy="2921005"/>
          </a:xfrm>
          <a:prstGeom prst="arc">
            <a:avLst>
              <a:gd name="adj1" fmla="val 19060360"/>
              <a:gd name="adj2" fmla="val 20763576"/>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10" name="Arc 9"/>
          <p:cNvSpPr/>
          <p:nvPr userDrawn="1"/>
        </p:nvSpPr>
        <p:spPr>
          <a:xfrm flipH="1">
            <a:off x="4635500" y="2539580"/>
            <a:ext cx="2921000" cy="2921005"/>
          </a:xfrm>
          <a:prstGeom prst="arc">
            <a:avLst>
              <a:gd name="adj1" fmla="val 14838961"/>
              <a:gd name="adj2" fmla="val 17548373"/>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11" name="Arc 10"/>
          <p:cNvSpPr/>
          <p:nvPr userDrawn="1"/>
        </p:nvSpPr>
        <p:spPr>
          <a:xfrm flipH="1">
            <a:off x="4635500" y="2539580"/>
            <a:ext cx="2921000" cy="2921005"/>
          </a:xfrm>
          <a:prstGeom prst="arc">
            <a:avLst>
              <a:gd name="adj1" fmla="val 11668510"/>
              <a:gd name="adj2" fmla="val 13280429"/>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12" name="Oval 7"/>
          <p:cNvSpPr>
            <a:spLocks noChangeArrowheads="1"/>
          </p:cNvSpPr>
          <p:nvPr userDrawn="1"/>
        </p:nvSpPr>
        <p:spPr bwMode="auto">
          <a:xfrm flipH="1">
            <a:off x="4872131" y="2407147"/>
            <a:ext cx="685997" cy="685997"/>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3" name="Oval 11"/>
          <p:cNvSpPr>
            <a:spLocks noChangeArrowheads="1"/>
          </p:cNvSpPr>
          <p:nvPr userDrawn="1"/>
        </p:nvSpPr>
        <p:spPr bwMode="auto">
          <a:xfrm flipH="1">
            <a:off x="4872131" y="4870173"/>
            <a:ext cx="685997" cy="682752"/>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6" name="Oval 12"/>
          <p:cNvSpPr>
            <a:spLocks noChangeArrowheads="1"/>
          </p:cNvSpPr>
          <p:nvPr userDrawn="1"/>
        </p:nvSpPr>
        <p:spPr bwMode="auto">
          <a:xfrm flipH="1">
            <a:off x="4238414" y="3638660"/>
            <a:ext cx="685997" cy="685997"/>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7" name="Oval 7"/>
          <p:cNvSpPr>
            <a:spLocks noChangeArrowheads="1"/>
          </p:cNvSpPr>
          <p:nvPr userDrawn="1"/>
        </p:nvSpPr>
        <p:spPr bwMode="auto">
          <a:xfrm>
            <a:off x="6633872" y="2407147"/>
            <a:ext cx="685995" cy="685997"/>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8" name="Oval 11"/>
          <p:cNvSpPr>
            <a:spLocks noChangeArrowheads="1"/>
          </p:cNvSpPr>
          <p:nvPr userDrawn="1"/>
        </p:nvSpPr>
        <p:spPr bwMode="auto">
          <a:xfrm>
            <a:off x="6633872" y="4870173"/>
            <a:ext cx="685995" cy="682752"/>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9" name="Oval 12"/>
          <p:cNvSpPr>
            <a:spLocks noChangeArrowheads="1"/>
          </p:cNvSpPr>
          <p:nvPr userDrawn="1"/>
        </p:nvSpPr>
        <p:spPr bwMode="auto">
          <a:xfrm>
            <a:off x="7267590" y="3638660"/>
            <a:ext cx="685995" cy="685997"/>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cxnSp>
        <p:nvCxnSpPr>
          <p:cNvPr id="20" name="Straight Connector 19"/>
          <p:cNvCxnSpPr/>
          <p:nvPr userDrawn="1"/>
        </p:nvCxnSpPr>
        <p:spPr>
          <a:xfrm rot="10800000">
            <a:off x="3624443" y="2750064"/>
            <a:ext cx="1219200"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rot="10800000">
            <a:off x="2709027" y="3980648"/>
            <a:ext cx="1499616"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rot="10800000">
            <a:off x="3624443" y="5211232"/>
            <a:ext cx="1219200"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6" name="Rounded Rectangle 25"/>
          <p:cNvSpPr/>
          <p:nvPr userDrawn="1"/>
        </p:nvSpPr>
        <p:spPr bwMode="auto">
          <a:xfrm>
            <a:off x="2019300" y="1545167"/>
            <a:ext cx="1803400" cy="419101"/>
          </a:xfrm>
          <a:prstGeom prst="roundRect">
            <a:avLst>
              <a:gd name="adj" fmla="val 50000"/>
            </a:avLst>
          </a:prstGeom>
          <a:solidFill>
            <a:schemeClr val="accent1"/>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27" name="Rounded Rectangle 26"/>
          <p:cNvSpPr/>
          <p:nvPr userDrawn="1"/>
        </p:nvSpPr>
        <p:spPr bwMode="auto">
          <a:xfrm>
            <a:off x="2019300" y="6007100"/>
            <a:ext cx="1803400" cy="419101"/>
          </a:xfrm>
          <a:prstGeom prst="roundRect">
            <a:avLst>
              <a:gd name="adj" fmla="val 50000"/>
            </a:avLst>
          </a:prstGeom>
          <a:solidFill>
            <a:schemeClr val="accent5"/>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28" name="Rounded Rectangle 27"/>
          <p:cNvSpPr/>
          <p:nvPr userDrawn="1"/>
        </p:nvSpPr>
        <p:spPr bwMode="auto">
          <a:xfrm rot="5400000">
            <a:off x="99045" y="3772323"/>
            <a:ext cx="1803400" cy="419101"/>
          </a:xfrm>
          <a:prstGeom prst="roundRect">
            <a:avLst>
              <a:gd name="adj" fmla="val 50000"/>
            </a:avLst>
          </a:prstGeom>
          <a:solidFill>
            <a:schemeClr val="accent3"/>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31" name="Text Placeholder 3"/>
          <p:cNvSpPr>
            <a:spLocks noGrp="1"/>
          </p:cNvSpPr>
          <p:nvPr>
            <p:ph type="body" sz="half" idx="35"/>
          </p:nvPr>
        </p:nvSpPr>
        <p:spPr>
          <a:xfrm>
            <a:off x="4952215" y="3623472"/>
            <a:ext cx="2287571" cy="1146048"/>
          </a:xfrm>
          <a:prstGeom prst="rect">
            <a:avLst/>
          </a:prstGeom>
        </p:spPr>
        <p:txBody>
          <a:bodyPr wrap="square" lIns="0" tIns="0" rIns="0" bIns="0" anchor="t">
            <a:noAutofit/>
          </a:bodyPr>
          <a:lstStyle>
            <a:lvl1pPr marL="0" indent="0" algn="ctr">
              <a:buNone/>
              <a:defRPr sz="1333"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32" name="Text Placeholder 3"/>
          <p:cNvSpPr>
            <a:spLocks noGrp="1"/>
          </p:cNvSpPr>
          <p:nvPr>
            <p:ph type="body" sz="half" idx="37"/>
          </p:nvPr>
        </p:nvSpPr>
        <p:spPr>
          <a:xfrm>
            <a:off x="5063067" y="3317627"/>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33" name="Text Placeholder 3"/>
          <p:cNvSpPr>
            <a:spLocks noGrp="1"/>
          </p:cNvSpPr>
          <p:nvPr>
            <p:ph type="body" sz="half" idx="38" hasCustomPrompt="1"/>
          </p:nvPr>
        </p:nvSpPr>
        <p:spPr>
          <a:xfrm>
            <a:off x="4952663" y="2553892"/>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sp>
        <p:nvSpPr>
          <p:cNvPr id="34" name="Text Placeholder 3"/>
          <p:cNvSpPr>
            <a:spLocks noGrp="1"/>
          </p:cNvSpPr>
          <p:nvPr>
            <p:ph type="body" sz="half" idx="39" hasCustomPrompt="1"/>
          </p:nvPr>
        </p:nvSpPr>
        <p:spPr>
          <a:xfrm>
            <a:off x="4318946" y="3785405"/>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sp>
        <p:nvSpPr>
          <p:cNvPr id="35" name="Text Placeholder 3"/>
          <p:cNvSpPr>
            <a:spLocks noGrp="1"/>
          </p:cNvSpPr>
          <p:nvPr>
            <p:ph type="body" sz="half" idx="40" hasCustomPrompt="1"/>
          </p:nvPr>
        </p:nvSpPr>
        <p:spPr>
          <a:xfrm>
            <a:off x="4952663" y="5015296"/>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sp>
        <p:nvSpPr>
          <p:cNvPr id="36" name="Text Placeholder 3"/>
          <p:cNvSpPr>
            <a:spLocks noGrp="1"/>
          </p:cNvSpPr>
          <p:nvPr>
            <p:ph type="body" sz="half" idx="41" hasCustomPrompt="1"/>
          </p:nvPr>
        </p:nvSpPr>
        <p:spPr>
          <a:xfrm>
            <a:off x="6714403" y="2553892"/>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sp>
        <p:nvSpPr>
          <p:cNvPr id="37" name="Text Placeholder 3"/>
          <p:cNvSpPr>
            <a:spLocks noGrp="1"/>
          </p:cNvSpPr>
          <p:nvPr>
            <p:ph type="body" sz="half" idx="42" hasCustomPrompt="1"/>
          </p:nvPr>
        </p:nvSpPr>
        <p:spPr>
          <a:xfrm>
            <a:off x="7348121" y="3785405"/>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sp>
        <p:nvSpPr>
          <p:cNvPr id="38" name="Text Placeholder 3"/>
          <p:cNvSpPr>
            <a:spLocks noGrp="1"/>
          </p:cNvSpPr>
          <p:nvPr>
            <p:ph type="body" sz="half" idx="43" hasCustomPrompt="1"/>
          </p:nvPr>
        </p:nvSpPr>
        <p:spPr>
          <a:xfrm>
            <a:off x="6714403" y="5015296"/>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sp>
        <p:nvSpPr>
          <p:cNvPr id="39" name="Text Placeholder 3"/>
          <p:cNvSpPr>
            <a:spLocks noGrp="1"/>
          </p:cNvSpPr>
          <p:nvPr>
            <p:ph type="body" sz="half" idx="44"/>
          </p:nvPr>
        </p:nvSpPr>
        <p:spPr>
          <a:xfrm>
            <a:off x="2082800" y="1626197"/>
            <a:ext cx="1676400" cy="257040"/>
          </a:xfrm>
          <a:prstGeom prst="rect">
            <a:avLst/>
          </a:prstGeom>
        </p:spPr>
        <p:txBody>
          <a:bodyPr wrap="squar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40" name="Text Placeholder 3"/>
          <p:cNvSpPr>
            <a:spLocks noGrp="1"/>
          </p:cNvSpPr>
          <p:nvPr>
            <p:ph type="body" sz="half" idx="45"/>
          </p:nvPr>
        </p:nvSpPr>
        <p:spPr>
          <a:xfrm>
            <a:off x="2082800" y="6088131"/>
            <a:ext cx="1676400" cy="257040"/>
          </a:xfrm>
          <a:prstGeom prst="rect">
            <a:avLst/>
          </a:prstGeom>
        </p:spPr>
        <p:txBody>
          <a:bodyPr wrap="squar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41" name="Text Placeholder 3"/>
          <p:cNvSpPr>
            <a:spLocks noGrp="1"/>
          </p:cNvSpPr>
          <p:nvPr>
            <p:ph type="body" sz="half" idx="46"/>
          </p:nvPr>
        </p:nvSpPr>
        <p:spPr>
          <a:xfrm rot="16200000">
            <a:off x="162547" y="3853353"/>
            <a:ext cx="1676400" cy="257040"/>
          </a:xfrm>
          <a:prstGeom prst="rect">
            <a:avLst/>
          </a:prstGeom>
        </p:spPr>
        <p:txBody>
          <a:bodyPr wrap="squar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cxnSp>
        <p:nvCxnSpPr>
          <p:cNvPr id="42" name="Straight Connector 41"/>
          <p:cNvCxnSpPr/>
          <p:nvPr userDrawn="1"/>
        </p:nvCxnSpPr>
        <p:spPr>
          <a:xfrm rot="10800000">
            <a:off x="7308848" y="2750064"/>
            <a:ext cx="1219200"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rot="10800000">
            <a:off x="7942580" y="3980648"/>
            <a:ext cx="1499616"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rot="10800000">
            <a:off x="7315197" y="5211232"/>
            <a:ext cx="1219200"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8" name="Rounded Rectangle 47"/>
          <p:cNvSpPr/>
          <p:nvPr userDrawn="1"/>
        </p:nvSpPr>
        <p:spPr bwMode="auto">
          <a:xfrm>
            <a:off x="8356600" y="1545167"/>
            <a:ext cx="1803400" cy="419101"/>
          </a:xfrm>
          <a:prstGeom prst="roundRect">
            <a:avLst>
              <a:gd name="adj" fmla="val 50000"/>
            </a:avLst>
          </a:prstGeom>
          <a:solidFill>
            <a:schemeClr val="accent2"/>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49" name="Rounded Rectangle 48"/>
          <p:cNvSpPr/>
          <p:nvPr userDrawn="1"/>
        </p:nvSpPr>
        <p:spPr bwMode="auto">
          <a:xfrm>
            <a:off x="8356600" y="6007100"/>
            <a:ext cx="1803400" cy="419101"/>
          </a:xfrm>
          <a:prstGeom prst="roundRect">
            <a:avLst>
              <a:gd name="adj" fmla="val 50000"/>
            </a:avLst>
          </a:prstGeom>
          <a:solidFill>
            <a:schemeClr val="accent6"/>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50" name="Rounded Rectangle 49"/>
          <p:cNvSpPr/>
          <p:nvPr userDrawn="1"/>
        </p:nvSpPr>
        <p:spPr bwMode="auto">
          <a:xfrm rot="5400000">
            <a:off x="10281804" y="3772323"/>
            <a:ext cx="1803400" cy="419101"/>
          </a:xfrm>
          <a:prstGeom prst="roundRect">
            <a:avLst>
              <a:gd name="adj" fmla="val 50000"/>
            </a:avLst>
          </a:prstGeom>
          <a:solidFill>
            <a:schemeClr val="accent4"/>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51" name="Text Placeholder 3"/>
          <p:cNvSpPr>
            <a:spLocks noGrp="1"/>
          </p:cNvSpPr>
          <p:nvPr>
            <p:ph type="body" sz="half" idx="47"/>
          </p:nvPr>
        </p:nvSpPr>
        <p:spPr>
          <a:xfrm>
            <a:off x="8420100" y="1626197"/>
            <a:ext cx="1676400" cy="257040"/>
          </a:xfrm>
          <a:prstGeom prst="rect">
            <a:avLst/>
          </a:prstGeom>
        </p:spPr>
        <p:txBody>
          <a:bodyPr wrap="squar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52" name="Text Placeholder 3"/>
          <p:cNvSpPr>
            <a:spLocks noGrp="1"/>
          </p:cNvSpPr>
          <p:nvPr>
            <p:ph type="body" sz="half" idx="48"/>
          </p:nvPr>
        </p:nvSpPr>
        <p:spPr>
          <a:xfrm>
            <a:off x="8420100" y="6088131"/>
            <a:ext cx="1676400" cy="257040"/>
          </a:xfrm>
          <a:prstGeom prst="rect">
            <a:avLst/>
          </a:prstGeom>
        </p:spPr>
        <p:txBody>
          <a:bodyPr wrap="squar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53" name="Text Placeholder 3"/>
          <p:cNvSpPr>
            <a:spLocks noGrp="1"/>
          </p:cNvSpPr>
          <p:nvPr>
            <p:ph type="body" sz="half" idx="49"/>
          </p:nvPr>
        </p:nvSpPr>
        <p:spPr>
          <a:xfrm rot="5400000">
            <a:off x="10345305" y="3853353"/>
            <a:ext cx="1676400" cy="257040"/>
          </a:xfrm>
          <a:prstGeom prst="rect">
            <a:avLst/>
          </a:prstGeom>
        </p:spPr>
        <p:txBody>
          <a:bodyPr wrap="squar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60" name="Picture Placeholder 7"/>
          <p:cNvSpPr>
            <a:spLocks noGrp="1"/>
          </p:cNvSpPr>
          <p:nvPr>
            <p:ph type="pic" sz="quarter" idx="50" hasCustomPrompt="1"/>
          </p:nvPr>
        </p:nvSpPr>
        <p:spPr>
          <a:xfrm>
            <a:off x="2197096" y="2025652"/>
            <a:ext cx="1450848" cy="1450848"/>
          </a:xfrm>
          <a:prstGeom prst="ellipse">
            <a:avLst/>
          </a:prstGeom>
          <a:ln w="28575">
            <a:solidFill>
              <a:schemeClr val="accent1"/>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
        <p:nvSpPr>
          <p:cNvPr id="61" name="Picture Placeholder 7"/>
          <p:cNvSpPr>
            <a:spLocks noGrp="1"/>
          </p:cNvSpPr>
          <p:nvPr>
            <p:ph type="pic" sz="quarter" idx="51" hasCustomPrompt="1"/>
          </p:nvPr>
        </p:nvSpPr>
        <p:spPr>
          <a:xfrm>
            <a:off x="1269997" y="3257551"/>
            <a:ext cx="1450848" cy="1450848"/>
          </a:xfrm>
          <a:prstGeom prst="ellipse">
            <a:avLst/>
          </a:prstGeom>
          <a:ln w="28575">
            <a:solidFill>
              <a:schemeClr val="accent3"/>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
        <p:nvSpPr>
          <p:cNvPr id="62" name="Picture Placeholder 7"/>
          <p:cNvSpPr>
            <a:spLocks noGrp="1"/>
          </p:cNvSpPr>
          <p:nvPr>
            <p:ph type="pic" sz="quarter" idx="52" hasCustomPrompt="1"/>
          </p:nvPr>
        </p:nvSpPr>
        <p:spPr>
          <a:xfrm>
            <a:off x="2197101" y="4489455"/>
            <a:ext cx="1450848" cy="1450848"/>
          </a:xfrm>
          <a:prstGeom prst="ellipse">
            <a:avLst/>
          </a:prstGeom>
          <a:ln w="28575">
            <a:solidFill>
              <a:schemeClr val="accent5"/>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
        <p:nvSpPr>
          <p:cNvPr id="63" name="Picture Placeholder 7"/>
          <p:cNvSpPr>
            <a:spLocks noGrp="1"/>
          </p:cNvSpPr>
          <p:nvPr>
            <p:ph type="pic" sz="quarter" idx="53" hasCustomPrompt="1"/>
          </p:nvPr>
        </p:nvSpPr>
        <p:spPr>
          <a:xfrm>
            <a:off x="8534395" y="2025652"/>
            <a:ext cx="1450848" cy="1450848"/>
          </a:xfrm>
          <a:prstGeom prst="ellipse">
            <a:avLst/>
          </a:prstGeom>
          <a:ln w="28575">
            <a:solidFill>
              <a:schemeClr val="accent2"/>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
        <p:nvSpPr>
          <p:cNvPr id="64" name="Picture Placeholder 7"/>
          <p:cNvSpPr>
            <a:spLocks noGrp="1"/>
          </p:cNvSpPr>
          <p:nvPr>
            <p:ph type="pic" sz="quarter" idx="54" hasCustomPrompt="1"/>
          </p:nvPr>
        </p:nvSpPr>
        <p:spPr>
          <a:xfrm>
            <a:off x="9455151" y="3257551"/>
            <a:ext cx="1450848" cy="1450848"/>
          </a:xfrm>
          <a:prstGeom prst="ellipse">
            <a:avLst/>
          </a:prstGeom>
          <a:ln w="28575">
            <a:solidFill>
              <a:schemeClr val="accent4"/>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
        <p:nvSpPr>
          <p:cNvPr id="65" name="Picture Placeholder 7"/>
          <p:cNvSpPr>
            <a:spLocks noGrp="1"/>
          </p:cNvSpPr>
          <p:nvPr>
            <p:ph type="pic" sz="quarter" idx="55" hasCustomPrompt="1"/>
          </p:nvPr>
        </p:nvSpPr>
        <p:spPr>
          <a:xfrm>
            <a:off x="8534400" y="4489455"/>
            <a:ext cx="1450848" cy="1450848"/>
          </a:xfrm>
          <a:prstGeom prst="ellipse">
            <a:avLst/>
          </a:prstGeom>
          <a:ln w="28575">
            <a:solidFill>
              <a:schemeClr val="accent6"/>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Tree>
    <p:extLst>
      <p:ext uri="{BB962C8B-B14F-4D97-AF65-F5344CB8AC3E}">
        <p14:creationId xmlns:p14="http://schemas.microsoft.com/office/powerpoint/2010/main" val="2370193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33">
                                            <p:txEl>
                                              <p:pRg st="0" end="0"/>
                                            </p:txEl>
                                          </p:spTgt>
                                        </p:tgtEl>
                                        <p:attrNameLst>
                                          <p:attrName>style.visibility</p:attrName>
                                        </p:attrNameLst>
                                      </p:cBhvr>
                                      <p:to>
                                        <p:strVal val="visible"/>
                                      </p:to>
                                    </p:set>
                                    <p:animEffect transition="in" filter="fade">
                                      <p:cBhvr>
                                        <p:cTn id="11" dur="500"/>
                                        <p:tgtEl>
                                          <p:spTgt spid="33">
                                            <p:txEl>
                                              <p:pRg st="0" end="0"/>
                                            </p:txEl>
                                          </p:spTgt>
                                        </p:tgtEl>
                                      </p:cBhvr>
                                    </p:animEffect>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par>
                                <p:cTn id="16" presetID="23" presetClass="entr" presetSubtype="16" fill="hold" grpId="0" nodeType="withEffect">
                                  <p:stCondLst>
                                    <p:cond delay="0"/>
                                  </p:stCondLst>
                                  <p:childTnLst>
                                    <p:set>
                                      <p:cBhvr>
                                        <p:cTn id="17" dur="1" fill="hold">
                                          <p:stCondLst>
                                            <p:cond delay="0"/>
                                          </p:stCondLst>
                                        </p:cTn>
                                        <p:tgtEl>
                                          <p:spTgt spid="60"/>
                                        </p:tgtEl>
                                        <p:attrNameLst>
                                          <p:attrName>style.visibility</p:attrName>
                                        </p:attrNameLst>
                                      </p:cBhvr>
                                      <p:to>
                                        <p:strVal val="visible"/>
                                      </p:to>
                                    </p:set>
                                    <p:anim calcmode="lin" valueType="num">
                                      <p:cBhvr>
                                        <p:cTn id="18" dur="500" fill="hold"/>
                                        <p:tgtEl>
                                          <p:spTgt spid="60"/>
                                        </p:tgtEl>
                                        <p:attrNameLst>
                                          <p:attrName>ppt_w</p:attrName>
                                        </p:attrNameLst>
                                      </p:cBhvr>
                                      <p:tavLst>
                                        <p:tav tm="0">
                                          <p:val>
                                            <p:fltVal val="0"/>
                                          </p:val>
                                        </p:tav>
                                        <p:tav tm="100000">
                                          <p:val>
                                            <p:strVal val="#ppt_w"/>
                                          </p:val>
                                        </p:tav>
                                      </p:tavLst>
                                    </p:anim>
                                    <p:anim calcmode="lin" valueType="num">
                                      <p:cBhvr>
                                        <p:cTn id="19" dur="500" fill="hold"/>
                                        <p:tgtEl>
                                          <p:spTgt spid="60"/>
                                        </p:tgtEl>
                                        <p:attrNameLst>
                                          <p:attrName>ppt_h</p:attrName>
                                        </p:attrNameLst>
                                      </p:cBhvr>
                                      <p:tavLst>
                                        <p:tav tm="0">
                                          <p:val>
                                            <p:fltVal val="0"/>
                                          </p:val>
                                        </p:tav>
                                        <p:tav tm="100000">
                                          <p:val>
                                            <p:strVal val="#ppt_h"/>
                                          </p:val>
                                        </p:tav>
                                      </p:tavLst>
                                    </p:anim>
                                  </p:childTnLst>
                                </p:cTn>
                              </p:par>
                            </p:childTnLst>
                          </p:cTn>
                        </p:par>
                        <p:par>
                          <p:cTn id="20" fill="hold">
                            <p:stCondLst>
                              <p:cond delay="1000"/>
                            </p:stCondLst>
                            <p:childTnLst>
                              <p:par>
                                <p:cTn id="21" presetID="23" presetClass="entr" presetSubtype="16"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childTnLst>
                                </p:cTn>
                              </p:par>
                              <p:par>
                                <p:cTn id="25" presetID="10" presetClass="entr" presetSubtype="0" fill="hold" grpId="0" nodeType="withEffect" nodePh="1">
                                  <p:stCondLst>
                                    <p:cond delay="0"/>
                                  </p:stCondLst>
                                  <p:endCondLst>
                                    <p:cond evt="begin" delay="0">
                                      <p:tn val="25"/>
                                    </p:cond>
                                  </p:endCondLst>
                                  <p:childTnLst>
                                    <p:set>
                                      <p:cBhvr>
                                        <p:cTn id="26" dur="1" fill="hold">
                                          <p:stCondLst>
                                            <p:cond delay="0"/>
                                          </p:stCondLst>
                                        </p:cTn>
                                        <p:tgtEl>
                                          <p:spTgt spid="39">
                                            <p:txEl>
                                              <p:pRg st="0" end="0"/>
                                            </p:txEl>
                                          </p:spTgt>
                                        </p:tgtEl>
                                        <p:attrNameLst>
                                          <p:attrName>style.visibility</p:attrName>
                                        </p:attrNameLst>
                                      </p:cBhvr>
                                      <p:to>
                                        <p:strVal val="visible"/>
                                      </p:to>
                                    </p:set>
                                    <p:animEffect transition="in" filter="fade">
                                      <p:cBhvr>
                                        <p:cTn id="27" dur="500"/>
                                        <p:tgtEl>
                                          <p:spTgt spid="39">
                                            <p:txEl>
                                              <p:pRg st="0" end="0"/>
                                            </p:txEl>
                                          </p:spTgt>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2000"/>
                            </p:stCondLst>
                            <p:childTnLst>
                              <p:par>
                                <p:cTn id="33" presetID="2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36">
                                            <p:txEl>
                                              <p:pRg st="0" end="0"/>
                                            </p:txEl>
                                          </p:spTgt>
                                        </p:tgtEl>
                                        <p:attrNameLst>
                                          <p:attrName>style.visibility</p:attrName>
                                        </p:attrNameLst>
                                      </p:cBhvr>
                                      <p:to>
                                        <p:strVal val="visible"/>
                                      </p:to>
                                    </p:set>
                                    <p:animEffect transition="in" filter="fade">
                                      <p:cBhvr>
                                        <p:cTn id="39" dur="500"/>
                                        <p:tgtEl>
                                          <p:spTgt spid="36">
                                            <p:txEl>
                                              <p:pRg st="0" end="0"/>
                                            </p:txEl>
                                          </p:spTgt>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par>
                                <p:cTn id="44" presetID="23" presetClass="entr" presetSubtype="16" fill="hold" grpId="0" nodeType="with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p:cTn id="46" dur="500" fill="hold"/>
                                        <p:tgtEl>
                                          <p:spTgt spid="63"/>
                                        </p:tgtEl>
                                        <p:attrNameLst>
                                          <p:attrName>ppt_w</p:attrName>
                                        </p:attrNameLst>
                                      </p:cBhvr>
                                      <p:tavLst>
                                        <p:tav tm="0">
                                          <p:val>
                                            <p:fltVal val="0"/>
                                          </p:val>
                                        </p:tav>
                                        <p:tav tm="100000">
                                          <p:val>
                                            <p:strVal val="#ppt_w"/>
                                          </p:val>
                                        </p:tav>
                                      </p:tavLst>
                                    </p:anim>
                                    <p:anim calcmode="lin" valueType="num">
                                      <p:cBhvr>
                                        <p:cTn id="47" dur="500" fill="hold"/>
                                        <p:tgtEl>
                                          <p:spTgt spid="63"/>
                                        </p:tgtEl>
                                        <p:attrNameLst>
                                          <p:attrName>ppt_h</p:attrName>
                                        </p:attrNameLst>
                                      </p:cBhvr>
                                      <p:tavLst>
                                        <p:tav tm="0">
                                          <p:val>
                                            <p:fltVal val="0"/>
                                          </p:val>
                                        </p:tav>
                                        <p:tav tm="100000">
                                          <p:val>
                                            <p:strVal val="#ppt_h"/>
                                          </p:val>
                                        </p:tav>
                                      </p:tavLst>
                                    </p:anim>
                                  </p:childTnLst>
                                </p:cTn>
                              </p:par>
                            </p:childTnLst>
                          </p:cTn>
                        </p:par>
                        <p:par>
                          <p:cTn id="48" fill="hold">
                            <p:stCondLst>
                              <p:cond delay="3000"/>
                            </p:stCondLst>
                            <p:childTnLst>
                              <p:par>
                                <p:cTn id="49" presetID="23" presetClass="entr" presetSubtype="16"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51">
                                            <p:txEl>
                                              <p:pRg st="0" end="0"/>
                                            </p:txEl>
                                          </p:spTgt>
                                        </p:tgtEl>
                                        <p:attrNameLst>
                                          <p:attrName>style.visibility</p:attrName>
                                        </p:attrNameLst>
                                      </p:cBhvr>
                                      <p:to>
                                        <p:strVal val="visible"/>
                                      </p:to>
                                    </p:set>
                                    <p:animEffect transition="in" filter="fade">
                                      <p:cBhvr>
                                        <p:cTn id="55" dur="500"/>
                                        <p:tgtEl>
                                          <p:spTgt spid="51">
                                            <p:txEl>
                                              <p:pRg st="0" end="0"/>
                                            </p:txEl>
                                          </p:spTgt>
                                        </p:tgtEl>
                                      </p:cBhvr>
                                    </p:animEffect>
                                  </p:childTnLst>
                                </p:cTn>
                              </p:par>
                            </p:childTnLst>
                          </p:cTn>
                        </p:par>
                        <p:par>
                          <p:cTn id="56" fill="hold">
                            <p:stCondLst>
                              <p:cond delay="3500"/>
                            </p:stCondLst>
                            <p:childTnLst>
                              <p:par>
                                <p:cTn id="57" presetID="2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par>
                          <p:cTn id="60" fill="hold">
                            <p:stCondLst>
                              <p:cond delay="4000"/>
                            </p:stCondLst>
                            <p:childTnLst>
                              <p:par>
                                <p:cTn id="61" presetID="23" presetClass="entr" presetSubtype="16"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34">
                                            <p:txEl>
                                              <p:pRg st="0" end="0"/>
                                            </p:txEl>
                                          </p:spTgt>
                                        </p:tgtEl>
                                        <p:attrNameLst>
                                          <p:attrName>style.visibility</p:attrName>
                                        </p:attrNameLst>
                                      </p:cBhvr>
                                      <p:to>
                                        <p:strVal val="visible"/>
                                      </p:to>
                                    </p:set>
                                    <p:animEffect transition="in" filter="fade">
                                      <p:cBhvr>
                                        <p:cTn id="67" dur="500"/>
                                        <p:tgtEl>
                                          <p:spTgt spid="34">
                                            <p:txEl>
                                              <p:pRg st="0" end="0"/>
                                            </p:txEl>
                                          </p:spTgt>
                                        </p:tgtEl>
                                      </p:cBhvr>
                                    </p:animEffect>
                                  </p:childTnLst>
                                </p:cTn>
                              </p:par>
                            </p:childTnLst>
                          </p:cTn>
                        </p:par>
                        <p:par>
                          <p:cTn id="68" fill="hold">
                            <p:stCondLst>
                              <p:cond delay="4500"/>
                            </p:stCondLst>
                            <p:childTnLst>
                              <p:par>
                                <p:cTn id="69" presetID="22" presetClass="entr" presetSubtype="2"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right)">
                                      <p:cBhvr>
                                        <p:cTn id="71" dur="500"/>
                                        <p:tgtEl>
                                          <p:spTgt spid="22"/>
                                        </p:tgtEl>
                                      </p:cBhvr>
                                    </p:animEffect>
                                  </p:childTnLst>
                                </p:cTn>
                              </p:par>
                              <p:par>
                                <p:cTn id="72" presetID="23" presetClass="entr" presetSubtype="16" fill="hold" grpId="0" nodeType="withEffect">
                                  <p:stCondLst>
                                    <p:cond delay="0"/>
                                  </p:stCondLst>
                                  <p:childTnLst>
                                    <p:set>
                                      <p:cBhvr>
                                        <p:cTn id="73" dur="1" fill="hold">
                                          <p:stCondLst>
                                            <p:cond delay="0"/>
                                          </p:stCondLst>
                                        </p:cTn>
                                        <p:tgtEl>
                                          <p:spTgt spid="61"/>
                                        </p:tgtEl>
                                        <p:attrNameLst>
                                          <p:attrName>style.visibility</p:attrName>
                                        </p:attrNameLst>
                                      </p:cBhvr>
                                      <p:to>
                                        <p:strVal val="visible"/>
                                      </p:to>
                                    </p:set>
                                    <p:anim calcmode="lin" valueType="num">
                                      <p:cBhvr>
                                        <p:cTn id="74" dur="500" fill="hold"/>
                                        <p:tgtEl>
                                          <p:spTgt spid="61"/>
                                        </p:tgtEl>
                                        <p:attrNameLst>
                                          <p:attrName>ppt_w</p:attrName>
                                        </p:attrNameLst>
                                      </p:cBhvr>
                                      <p:tavLst>
                                        <p:tav tm="0">
                                          <p:val>
                                            <p:fltVal val="0"/>
                                          </p:val>
                                        </p:tav>
                                        <p:tav tm="100000">
                                          <p:val>
                                            <p:strVal val="#ppt_w"/>
                                          </p:val>
                                        </p:tav>
                                      </p:tavLst>
                                    </p:anim>
                                    <p:anim calcmode="lin" valueType="num">
                                      <p:cBhvr>
                                        <p:cTn id="75" dur="500" fill="hold"/>
                                        <p:tgtEl>
                                          <p:spTgt spid="61"/>
                                        </p:tgtEl>
                                        <p:attrNameLst>
                                          <p:attrName>ppt_h</p:attrName>
                                        </p:attrNameLst>
                                      </p:cBhvr>
                                      <p:tavLst>
                                        <p:tav tm="0">
                                          <p:val>
                                            <p:fltVal val="0"/>
                                          </p:val>
                                        </p:tav>
                                        <p:tav tm="100000">
                                          <p:val>
                                            <p:strVal val="#ppt_h"/>
                                          </p:val>
                                        </p:tav>
                                      </p:tavLst>
                                    </p:anim>
                                  </p:childTnLst>
                                </p:cTn>
                              </p:par>
                            </p:childTnLst>
                          </p:cTn>
                        </p:par>
                        <p:par>
                          <p:cTn id="76" fill="hold">
                            <p:stCondLst>
                              <p:cond delay="5000"/>
                            </p:stCondLst>
                            <p:childTnLst>
                              <p:par>
                                <p:cTn id="77" presetID="23" presetClass="entr" presetSubtype="16"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500" fill="hold"/>
                                        <p:tgtEl>
                                          <p:spTgt spid="28"/>
                                        </p:tgtEl>
                                        <p:attrNameLst>
                                          <p:attrName>ppt_w</p:attrName>
                                        </p:attrNameLst>
                                      </p:cBhvr>
                                      <p:tavLst>
                                        <p:tav tm="0">
                                          <p:val>
                                            <p:fltVal val="0"/>
                                          </p:val>
                                        </p:tav>
                                        <p:tav tm="100000">
                                          <p:val>
                                            <p:strVal val="#ppt_w"/>
                                          </p:val>
                                        </p:tav>
                                      </p:tavLst>
                                    </p:anim>
                                    <p:anim calcmode="lin" valueType="num">
                                      <p:cBhvr>
                                        <p:cTn id="80" dur="500" fill="hold"/>
                                        <p:tgtEl>
                                          <p:spTgt spid="28"/>
                                        </p:tgtEl>
                                        <p:attrNameLst>
                                          <p:attrName>ppt_h</p:attrName>
                                        </p:attrNameLst>
                                      </p:cBhvr>
                                      <p:tavLst>
                                        <p:tav tm="0">
                                          <p:val>
                                            <p:fltVal val="0"/>
                                          </p:val>
                                        </p:tav>
                                        <p:tav tm="100000">
                                          <p:val>
                                            <p:strVal val="#ppt_h"/>
                                          </p:val>
                                        </p:tav>
                                      </p:tavLst>
                                    </p:anim>
                                  </p:childTnLst>
                                </p:cTn>
                              </p:par>
                              <p:par>
                                <p:cTn id="81" presetID="10" presetClass="entr" presetSubtype="0" fill="hold" grpId="0" nodeType="withEffect" nodePh="1">
                                  <p:stCondLst>
                                    <p:cond delay="0"/>
                                  </p:stCondLst>
                                  <p:endCondLst>
                                    <p:cond evt="begin" delay="0">
                                      <p:tn val="81"/>
                                    </p:cond>
                                  </p:endCondLst>
                                  <p:childTnLst>
                                    <p:set>
                                      <p:cBhvr>
                                        <p:cTn id="82" dur="1" fill="hold">
                                          <p:stCondLst>
                                            <p:cond delay="0"/>
                                          </p:stCondLst>
                                        </p:cTn>
                                        <p:tgtEl>
                                          <p:spTgt spid="41">
                                            <p:txEl>
                                              <p:pRg st="0" end="0"/>
                                            </p:txEl>
                                          </p:spTgt>
                                        </p:tgtEl>
                                        <p:attrNameLst>
                                          <p:attrName>style.visibility</p:attrName>
                                        </p:attrNameLst>
                                      </p:cBhvr>
                                      <p:to>
                                        <p:strVal val="visible"/>
                                      </p:to>
                                    </p:set>
                                    <p:animEffect transition="in" filter="fade">
                                      <p:cBhvr>
                                        <p:cTn id="83" dur="500"/>
                                        <p:tgtEl>
                                          <p:spTgt spid="41">
                                            <p:txEl>
                                              <p:pRg st="0" end="0"/>
                                            </p:txEl>
                                          </p:spTgt>
                                        </p:tgtEl>
                                      </p:cBhvr>
                                    </p:animEffect>
                                  </p:childTnLst>
                                </p:cTn>
                              </p:par>
                            </p:childTnLst>
                          </p:cTn>
                        </p:par>
                        <p:par>
                          <p:cTn id="84" fill="hold">
                            <p:stCondLst>
                              <p:cond delay="5500"/>
                            </p:stCondLst>
                            <p:childTnLst>
                              <p:par>
                                <p:cTn id="85" presetID="22" presetClass="entr" presetSubtype="1" fill="hold" grpId="0" nodeType="after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wipe(up)">
                                      <p:cBhvr>
                                        <p:cTn id="87" dur="500"/>
                                        <p:tgtEl>
                                          <p:spTgt spid="11"/>
                                        </p:tgtEl>
                                      </p:cBhvr>
                                    </p:animEffect>
                                  </p:childTnLst>
                                </p:cTn>
                              </p:par>
                            </p:childTnLst>
                          </p:cTn>
                        </p:par>
                        <p:par>
                          <p:cTn id="88" fill="hold">
                            <p:stCondLst>
                              <p:cond delay="6000"/>
                            </p:stCondLst>
                            <p:childTnLst>
                              <p:par>
                                <p:cTn id="89" presetID="23" presetClass="entr" presetSubtype="16" fill="hold" grpId="0" nodeType="after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ppt_w</p:attrName>
                                        </p:attrNameLst>
                                      </p:cBhvr>
                                      <p:tavLst>
                                        <p:tav tm="0">
                                          <p:val>
                                            <p:fltVal val="0"/>
                                          </p:val>
                                        </p:tav>
                                        <p:tav tm="100000">
                                          <p:val>
                                            <p:strVal val="#ppt_w"/>
                                          </p:val>
                                        </p:tav>
                                      </p:tavLst>
                                    </p:anim>
                                    <p:anim calcmode="lin" valueType="num">
                                      <p:cBhvr>
                                        <p:cTn id="92" dur="500" fill="hold"/>
                                        <p:tgtEl>
                                          <p:spTgt spid="19"/>
                                        </p:tgtEl>
                                        <p:attrNameLst>
                                          <p:attrName>ppt_h</p:attrName>
                                        </p:attrNameLst>
                                      </p:cBhvr>
                                      <p:tavLst>
                                        <p:tav tm="0">
                                          <p:val>
                                            <p:fltVal val="0"/>
                                          </p:val>
                                        </p:tav>
                                        <p:tav tm="100000">
                                          <p:val>
                                            <p:strVal val="#ppt_h"/>
                                          </p:val>
                                        </p:tav>
                                      </p:tavLst>
                                    </p:anim>
                                  </p:childTnLst>
                                </p:cTn>
                              </p:par>
                              <p:par>
                                <p:cTn id="93" presetID="10" presetClass="entr" presetSubtype="0" fill="hold" grpId="0" nodeType="withEffect">
                                  <p:stCondLst>
                                    <p:cond delay="0"/>
                                  </p:stCondLst>
                                  <p:childTnLst>
                                    <p:set>
                                      <p:cBhvr>
                                        <p:cTn id="94" dur="1" fill="hold">
                                          <p:stCondLst>
                                            <p:cond delay="0"/>
                                          </p:stCondLst>
                                        </p:cTn>
                                        <p:tgtEl>
                                          <p:spTgt spid="37">
                                            <p:txEl>
                                              <p:pRg st="0" end="0"/>
                                            </p:txEl>
                                          </p:spTgt>
                                        </p:tgtEl>
                                        <p:attrNameLst>
                                          <p:attrName>style.visibility</p:attrName>
                                        </p:attrNameLst>
                                      </p:cBhvr>
                                      <p:to>
                                        <p:strVal val="visible"/>
                                      </p:to>
                                    </p:set>
                                    <p:animEffect transition="in" filter="fade">
                                      <p:cBhvr>
                                        <p:cTn id="95" dur="500"/>
                                        <p:tgtEl>
                                          <p:spTgt spid="37">
                                            <p:txEl>
                                              <p:pRg st="0" end="0"/>
                                            </p:txEl>
                                          </p:spTgt>
                                        </p:tgtEl>
                                      </p:cBhvr>
                                    </p:animEffect>
                                  </p:childTnLst>
                                </p:cTn>
                              </p:par>
                            </p:childTnLst>
                          </p:cTn>
                        </p:par>
                        <p:par>
                          <p:cTn id="96" fill="hold">
                            <p:stCondLst>
                              <p:cond delay="6500"/>
                            </p:stCondLst>
                            <p:childTnLst>
                              <p:par>
                                <p:cTn id="97" presetID="22" presetClass="entr" presetSubtype="8" fill="hold" nodeType="afterEffect">
                                  <p:stCondLst>
                                    <p:cond delay="0"/>
                                  </p:stCondLst>
                                  <p:childTnLst>
                                    <p:set>
                                      <p:cBhvr>
                                        <p:cTn id="98" dur="1" fill="hold">
                                          <p:stCondLst>
                                            <p:cond delay="0"/>
                                          </p:stCondLst>
                                        </p:cTn>
                                        <p:tgtEl>
                                          <p:spTgt spid="44"/>
                                        </p:tgtEl>
                                        <p:attrNameLst>
                                          <p:attrName>style.visibility</p:attrName>
                                        </p:attrNameLst>
                                      </p:cBhvr>
                                      <p:to>
                                        <p:strVal val="visible"/>
                                      </p:to>
                                    </p:set>
                                    <p:animEffect transition="in" filter="wipe(left)">
                                      <p:cBhvr>
                                        <p:cTn id="99" dur="500"/>
                                        <p:tgtEl>
                                          <p:spTgt spid="44"/>
                                        </p:tgtEl>
                                      </p:cBhvr>
                                    </p:animEffect>
                                  </p:childTnLst>
                                </p:cTn>
                              </p:par>
                              <p:par>
                                <p:cTn id="100" presetID="23" presetClass="entr" presetSubtype="16"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 calcmode="lin" valueType="num">
                                      <p:cBhvr>
                                        <p:cTn id="102" dur="500" fill="hold"/>
                                        <p:tgtEl>
                                          <p:spTgt spid="64"/>
                                        </p:tgtEl>
                                        <p:attrNameLst>
                                          <p:attrName>ppt_w</p:attrName>
                                        </p:attrNameLst>
                                      </p:cBhvr>
                                      <p:tavLst>
                                        <p:tav tm="0">
                                          <p:val>
                                            <p:fltVal val="0"/>
                                          </p:val>
                                        </p:tav>
                                        <p:tav tm="100000">
                                          <p:val>
                                            <p:strVal val="#ppt_w"/>
                                          </p:val>
                                        </p:tav>
                                      </p:tavLst>
                                    </p:anim>
                                    <p:anim calcmode="lin" valueType="num">
                                      <p:cBhvr>
                                        <p:cTn id="103" dur="500" fill="hold"/>
                                        <p:tgtEl>
                                          <p:spTgt spid="64"/>
                                        </p:tgtEl>
                                        <p:attrNameLst>
                                          <p:attrName>ppt_h</p:attrName>
                                        </p:attrNameLst>
                                      </p:cBhvr>
                                      <p:tavLst>
                                        <p:tav tm="0">
                                          <p:val>
                                            <p:fltVal val="0"/>
                                          </p:val>
                                        </p:tav>
                                        <p:tav tm="100000">
                                          <p:val>
                                            <p:strVal val="#ppt_h"/>
                                          </p:val>
                                        </p:tav>
                                      </p:tavLst>
                                    </p:anim>
                                  </p:childTnLst>
                                </p:cTn>
                              </p:par>
                            </p:childTnLst>
                          </p:cTn>
                        </p:par>
                        <p:par>
                          <p:cTn id="104" fill="hold">
                            <p:stCondLst>
                              <p:cond delay="7000"/>
                            </p:stCondLst>
                            <p:childTnLst>
                              <p:par>
                                <p:cTn id="105" presetID="23" presetClass="entr" presetSubtype="16" fill="hold" grpId="0" nodeType="afterEffect">
                                  <p:stCondLst>
                                    <p:cond delay="0"/>
                                  </p:stCondLst>
                                  <p:childTnLst>
                                    <p:set>
                                      <p:cBhvr>
                                        <p:cTn id="106" dur="1" fill="hold">
                                          <p:stCondLst>
                                            <p:cond delay="0"/>
                                          </p:stCondLst>
                                        </p:cTn>
                                        <p:tgtEl>
                                          <p:spTgt spid="50"/>
                                        </p:tgtEl>
                                        <p:attrNameLst>
                                          <p:attrName>style.visibility</p:attrName>
                                        </p:attrNameLst>
                                      </p:cBhvr>
                                      <p:to>
                                        <p:strVal val="visible"/>
                                      </p:to>
                                    </p:set>
                                    <p:anim calcmode="lin" valueType="num">
                                      <p:cBhvr>
                                        <p:cTn id="107" dur="500" fill="hold"/>
                                        <p:tgtEl>
                                          <p:spTgt spid="50"/>
                                        </p:tgtEl>
                                        <p:attrNameLst>
                                          <p:attrName>ppt_w</p:attrName>
                                        </p:attrNameLst>
                                      </p:cBhvr>
                                      <p:tavLst>
                                        <p:tav tm="0">
                                          <p:val>
                                            <p:fltVal val="0"/>
                                          </p:val>
                                        </p:tav>
                                        <p:tav tm="100000">
                                          <p:val>
                                            <p:strVal val="#ppt_w"/>
                                          </p:val>
                                        </p:tav>
                                      </p:tavLst>
                                    </p:anim>
                                    <p:anim calcmode="lin" valueType="num">
                                      <p:cBhvr>
                                        <p:cTn id="108" dur="500" fill="hold"/>
                                        <p:tgtEl>
                                          <p:spTgt spid="50"/>
                                        </p:tgtEl>
                                        <p:attrNameLst>
                                          <p:attrName>ppt_h</p:attrName>
                                        </p:attrNameLst>
                                      </p:cBhvr>
                                      <p:tavLst>
                                        <p:tav tm="0">
                                          <p:val>
                                            <p:fltVal val="0"/>
                                          </p:val>
                                        </p:tav>
                                        <p:tav tm="100000">
                                          <p:val>
                                            <p:strVal val="#ppt_h"/>
                                          </p:val>
                                        </p:tav>
                                      </p:tavLst>
                                    </p:anim>
                                  </p:childTnLst>
                                </p:cTn>
                              </p:par>
                              <p:par>
                                <p:cTn id="109" presetID="10" presetClass="entr" presetSubtype="0" fill="hold" grpId="0" nodeType="withEffect" nodePh="1">
                                  <p:stCondLst>
                                    <p:cond delay="0"/>
                                  </p:stCondLst>
                                  <p:endCondLst>
                                    <p:cond evt="begin" delay="0">
                                      <p:tn val="109"/>
                                    </p:cond>
                                  </p:endCondLst>
                                  <p:childTnLst>
                                    <p:set>
                                      <p:cBhvr>
                                        <p:cTn id="110" dur="1" fill="hold">
                                          <p:stCondLst>
                                            <p:cond delay="0"/>
                                          </p:stCondLst>
                                        </p:cTn>
                                        <p:tgtEl>
                                          <p:spTgt spid="53">
                                            <p:txEl>
                                              <p:pRg st="0" end="0"/>
                                            </p:txEl>
                                          </p:spTgt>
                                        </p:tgtEl>
                                        <p:attrNameLst>
                                          <p:attrName>style.visibility</p:attrName>
                                        </p:attrNameLst>
                                      </p:cBhvr>
                                      <p:to>
                                        <p:strVal val="visible"/>
                                      </p:to>
                                    </p:set>
                                    <p:animEffect transition="in" filter="fade">
                                      <p:cBhvr>
                                        <p:cTn id="111" dur="500"/>
                                        <p:tgtEl>
                                          <p:spTgt spid="53">
                                            <p:txEl>
                                              <p:pRg st="0" end="0"/>
                                            </p:txEl>
                                          </p:spTgt>
                                        </p:tgtEl>
                                      </p:cBhvr>
                                    </p:animEffect>
                                  </p:childTnLst>
                                </p:cTn>
                              </p:par>
                            </p:childTnLst>
                          </p:cTn>
                        </p:par>
                        <p:par>
                          <p:cTn id="112" fill="hold">
                            <p:stCondLst>
                              <p:cond delay="7500"/>
                            </p:stCondLst>
                            <p:childTnLst>
                              <p:par>
                                <p:cTn id="113" presetID="22" presetClass="entr" presetSubtype="1" fill="hold" grpId="0" nodeType="afterEffect">
                                  <p:stCondLst>
                                    <p:cond delay="0"/>
                                  </p:stCondLst>
                                  <p:childTnLst>
                                    <p:set>
                                      <p:cBhvr>
                                        <p:cTn id="114" dur="1" fill="hold">
                                          <p:stCondLst>
                                            <p:cond delay="0"/>
                                          </p:stCondLst>
                                        </p:cTn>
                                        <p:tgtEl>
                                          <p:spTgt spid="8"/>
                                        </p:tgtEl>
                                        <p:attrNameLst>
                                          <p:attrName>style.visibility</p:attrName>
                                        </p:attrNameLst>
                                      </p:cBhvr>
                                      <p:to>
                                        <p:strVal val="visible"/>
                                      </p:to>
                                    </p:set>
                                    <p:animEffect transition="in" filter="wipe(up)">
                                      <p:cBhvr>
                                        <p:cTn id="115" dur="500"/>
                                        <p:tgtEl>
                                          <p:spTgt spid="8"/>
                                        </p:tgtEl>
                                      </p:cBhvr>
                                    </p:animEffect>
                                  </p:childTnLst>
                                </p:cTn>
                              </p:par>
                            </p:childTnLst>
                          </p:cTn>
                        </p:par>
                        <p:par>
                          <p:cTn id="116" fill="hold">
                            <p:stCondLst>
                              <p:cond delay="8000"/>
                            </p:stCondLst>
                            <p:childTnLst>
                              <p:par>
                                <p:cTn id="117" presetID="23" presetClass="entr" presetSubtype="16" fill="hold" grpId="0" nodeType="afterEffect">
                                  <p:stCondLst>
                                    <p:cond delay="0"/>
                                  </p:stCondLst>
                                  <p:childTnLst>
                                    <p:set>
                                      <p:cBhvr>
                                        <p:cTn id="118" dur="1" fill="hold">
                                          <p:stCondLst>
                                            <p:cond delay="0"/>
                                          </p:stCondLst>
                                        </p:cTn>
                                        <p:tgtEl>
                                          <p:spTgt spid="13"/>
                                        </p:tgtEl>
                                        <p:attrNameLst>
                                          <p:attrName>style.visibility</p:attrName>
                                        </p:attrNameLst>
                                      </p:cBhvr>
                                      <p:to>
                                        <p:strVal val="visible"/>
                                      </p:to>
                                    </p:set>
                                    <p:anim calcmode="lin" valueType="num">
                                      <p:cBhvr>
                                        <p:cTn id="119" dur="500" fill="hold"/>
                                        <p:tgtEl>
                                          <p:spTgt spid="13"/>
                                        </p:tgtEl>
                                        <p:attrNameLst>
                                          <p:attrName>ppt_w</p:attrName>
                                        </p:attrNameLst>
                                      </p:cBhvr>
                                      <p:tavLst>
                                        <p:tav tm="0">
                                          <p:val>
                                            <p:fltVal val="0"/>
                                          </p:val>
                                        </p:tav>
                                        <p:tav tm="100000">
                                          <p:val>
                                            <p:strVal val="#ppt_w"/>
                                          </p:val>
                                        </p:tav>
                                      </p:tavLst>
                                    </p:anim>
                                    <p:anim calcmode="lin" valueType="num">
                                      <p:cBhvr>
                                        <p:cTn id="120" dur="500" fill="hold"/>
                                        <p:tgtEl>
                                          <p:spTgt spid="13"/>
                                        </p:tgtEl>
                                        <p:attrNameLst>
                                          <p:attrName>ppt_h</p:attrName>
                                        </p:attrNameLst>
                                      </p:cBhvr>
                                      <p:tavLst>
                                        <p:tav tm="0">
                                          <p:val>
                                            <p:fltVal val="0"/>
                                          </p:val>
                                        </p:tav>
                                        <p:tav tm="100000">
                                          <p:val>
                                            <p:strVal val="#ppt_h"/>
                                          </p:val>
                                        </p:tav>
                                      </p:tavLst>
                                    </p:anim>
                                  </p:childTnLst>
                                </p:cTn>
                              </p:par>
                              <p:par>
                                <p:cTn id="121" presetID="10" presetClass="entr" presetSubtype="0" fill="hold" grpId="0" nodeType="withEffect">
                                  <p:stCondLst>
                                    <p:cond delay="0"/>
                                  </p:stCondLst>
                                  <p:childTnLst>
                                    <p:set>
                                      <p:cBhvr>
                                        <p:cTn id="122" dur="1" fill="hold">
                                          <p:stCondLst>
                                            <p:cond delay="0"/>
                                          </p:stCondLst>
                                        </p:cTn>
                                        <p:tgtEl>
                                          <p:spTgt spid="35">
                                            <p:txEl>
                                              <p:pRg st="0" end="0"/>
                                            </p:txEl>
                                          </p:spTgt>
                                        </p:tgtEl>
                                        <p:attrNameLst>
                                          <p:attrName>style.visibility</p:attrName>
                                        </p:attrNameLst>
                                      </p:cBhvr>
                                      <p:to>
                                        <p:strVal val="visible"/>
                                      </p:to>
                                    </p:set>
                                    <p:animEffect transition="in" filter="fade">
                                      <p:cBhvr>
                                        <p:cTn id="123" dur="500"/>
                                        <p:tgtEl>
                                          <p:spTgt spid="35">
                                            <p:txEl>
                                              <p:pRg st="0" end="0"/>
                                            </p:txEl>
                                          </p:spTgt>
                                        </p:tgtEl>
                                      </p:cBhvr>
                                    </p:animEffect>
                                  </p:childTnLst>
                                </p:cTn>
                              </p:par>
                            </p:childTnLst>
                          </p:cTn>
                        </p:par>
                        <p:par>
                          <p:cTn id="124" fill="hold">
                            <p:stCondLst>
                              <p:cond delay="8500"/>
                            </p:stCondLst>
                            <p:childTnLst>
                              <p:par>
                                <p:cTn id="125" presetID="22" presetClass="entr" presetSubtype="2" fill="hold" nodeType="afterEffect">
                                  <p:stCondLst>
                                    <p:cond delay="0"/>
                                  </p:stCondLst>
                                  <p:childTnLst>
                                    <p:set>
                                      <p:cBhvr>
                                        <p:cTn id="126" dur="1" fill="hold">
                                          <p:stCondLst>
                                            <p:cond delay="0"/>
                                          </p:stCondLst>
                                        </p:cTn>
                                        <p:tgtEl>
                                          <p:spTgt spid="24"/>
                                        </p:tgtEl>
                                        <p:attrNameLst>
                                          <p:attrName>style.visibility</p:attrName>
                                        </p:attrNameLst>
                                      </p:cBhvr>
                                      <p:to>
                                        <p:strVal val="visible"/>
                                      </p:to>
                                    </p:set>
                                    <p:animEffect transition="in" filter="wipe(right)">
                                      <p:cBhvr>
                                        <p:cTn id="127" dur="500"/>
                                        <p:tgtEl>
                                          <p:spTgt spid="24"/>
                                        </p:tgtEl>
                                      </p:cBhvr>
                                    </p:animEffect>
                                  </p:childTnLst>
                                </p:cTn>
                              </p:par>
                              <p:par>
                                <p:cTn id="128" presetID="23" presetClass="entr" presetSubtype="16" fill="hold" grpId="0" nodeType="withEffect">
                                  <p:stCondLst>
                                    <p:cond delay="0"/>
                                  </p:stCondLst>
                                  <p:childTnLst>
                                    <p:set>
                                      <p:cBhvr>
                                        <p:cTn id="129" dur="1" fill="hold">
                                          <p:stCondLst>
                                            <p:cond delay="0"/>
                                          </p:stCondLst>
                                        </p:cTn>
                                        <p:tgtEl>
                                          <p:spTgt spid="62"/>
                                        </p:tgtEl>
                                        <p:attrNameLst>
                                          <p:attrName>style.visibility</p:attrName>
                                        </p:attrNameLst>
                                      </p:cBhvr>
                                      <p:to>
                                        <p:strVal val="visible"/>
                                      </p:to>
                                    </p:set>
                                    <p:anim calcmode="lin" valueType="num">
                                      <p:cBhvr>
                                        <p:cTn id="130" dur="500" fill="hold"/>
                                        <p:tgtEl>
                                          <p:spTgt spid="62"/>
                                        </p:tgtEl>
                                        <p:attrNameLst>
                                          <p:attrName>ppt_w</p:attrName>
                                        </p:attrNameLst>
                                      </p:cBhvr>
                                      <p:tavLst>
                                        <p:tav tm="0">
                                          <p:val>
                                            <p:fltVal val="0"/>
                                          </p:val>
                                        </p:tav>
                                        <p:tav tm="100000">
                                          <p:val>
                                            <p:strVal val="#ppt_w"/>
                                          </p:val>
                                        </p:tav>
                                      </p:tavLst>
                                    </p:anim>
                                    <p:anim calcmode="lin" valueType="num">
                                      <p:cBhvr>
                                        <p:cTn id="131" dur="500" fill="hold"/>
                                        <p:tgtEl>
                                          <p:spTgt spid="62"/>
                                        </p:tgtEl>
                                        <p:attrNameLst>
                                          <p:attrName>ppt_h</p:attrName>
                                        </p:attrNameLst>
                                      </p:cBhvr>
                                      <p:tavLst>
                                        <p:tav tm="0">
                                          <p:val>
                                            <p:fltVal val="0"/>
                                          </p:val>
                                        </p:tav>
                                        <p:tav tm="100000">
                                          <p:val>
                                            <p:strVal val="#ppt_h"/>
                                          </p:val>
                                        </p:tav>
                                      </p:tavLst>
                                    </p:anim>
                                  </p:childTnLst>
                                </p:cTn>
                              </p:par>
                            </p:childTnLst>
                          </p:cTn>
                        </p:par>
                        <p:par>
                          <p:cTn id="132" fill="hold">
                            <p:stCondLst>
                              <p:cond delay="9000"/>
                            </p:stCondLst>
                            <p:childTnLst>
                              <p:par>
                                <p:cTn id="133" presetID="23" presetClass="entr" presetSubtype="16" fill="hold" grpId="0" nodeType="afterEffect">
                                  <p:stCondLst>
                                    <p:cond delay="0"/>
                                  </p:stCondLst>
                                  <p:childTnLst>
                                    <p:set>
                                      <p:cBhvr>
                                        <p:cTn id="134" dur="1" fill="hold">
                                          <p:stCondLst>
                                            <p:cond delay="0"/>
                                          </p:stCondLst>
                                        </p:cTn>
                                        <p:tgtEl>
                                          <p:spTgt spid="27"/>
                                        </p:tgtEl>
                                        <p:attrNameLst>
                                          <p:attrName>style.visibility</p:attrName>
                                        </p:attrNameLst>
                                      </p:cBhvr>
                                      <p:to>
                                        <p:strVal val="visible"/>
                                      </p:to>
                                    </p:set>
                                    <p:anim calcmode="lin" valueType="num">
                                      <p:cBhvr>
                                        <p:cTn id="135" dur="500" fill="hold"/>
                                        <p:tgtEl>
                                          <p:spTgt spid="27"/>
                                        </p:tgtEl>
                                        <p:attrNameLst>
                                          <p:attrName>ppt_w</p:attrName>
                                        </p:attrNameLst>
                                      </p:cBhvr>
                                      <p:tavLst>
                                        <p:tav tm="0">
                                          <p:val>
                                            <p:fltVal val="0"/>
                                          </p:val>
                                        </p:tav>
                                        <p:tav tm="100000">
                                          <p:val>
                                            <p:strVal val="#ppt_w"/>
                                          </p:val>
                                        </p:tav>
                                      </p:tavLst>
                                    </p:anim>
                                    <p:anim calcmode="lin" valueType="num">
                                      <p:cBhvr>
                                        <p:cTn id="136" dur="500" fill="hold"/>
                                        <p:tgtEl>
                                          <p:spTgt spid="27"/>
                                        </p:tgtEl>
                                        <p:attrNameLst>
                                          <p:attrName>ppt_h</p:attrName>
                                        </p:attrNameLst>
                                      </p:cBhvr>
                                      <p:tavLst>
                                        <p:tav tm="0">
                                          <p:val>
                                            <p:fltVal val="0"/>
                                          </p:val>
                                        </p:tav>
                                        <p:tav tm="100000">
                                          <p:val>
                                            <p:strVal val="#ppt_h"/>
                                          </p:val>
                                        </p:tav>
                                      </p:tavLst>
                                    </p:anim>
                                  </p:childTnLst>
                                </p:cTn>
                              </p:par>
                              <p:par>
                                <p:cTn id="137" presetID="10" presetClass="entr" presetSubtype="0" fill="hold" grpId="0" nodeType="withEffect" nodePh="1">
                                  <p:stCondLst>
                                    <p:cond delay="0"/>
                                  </p:stCondLst>
                                  <p:endCondLst>
                                    <p:cond evt="begin" delay="0">
                                      <p:tn val="137"/>
                                    </p:cond>
                                  </p:endCondLst>
                                  <p:childTnLst>
                                    <p:set>
                                      <p:cBhvr>
                                        <p:cTn id="138" dur="1" fill="hold">
                                          <p:stCondLst>
                                            <p:cond delay="0"/>
                                          </p:stCondLst>
                                        </p:cTn>
                                        <p:tgtEl>
                                          <p:spTgt spid="40">
                                            <p:txEl>
                                              <p:pRg st="0" end="0"/>
                                            </p:txEl>
                                          </p:spTgt>
                                        </p:tgtEl>
                                        <p:attrNameLst>
                                          <p:attrName>style.visibility</p:attrName>
                                        </p:attrNameLst>
                                      </p:cBhvr>
                                      <p:to>
                                        <p:strVal val="visible"/>
                                      </p:to>
                                    </p:set>
                                    <p:animEffect transition="in" filter="fade">
                                      <p:cBhvr>
                                        <p:cTn id="139" dur="500"/>
                                        <p:tgtEl>
                                          <p:spTgt spid="40">
                                            <p:txEl>
                                              <p:pRg st="0" end="0"/>
                                            </p:txEl>
                                          </p:spTgt>
                                        </p:tgtEl>
                                      </p:cBhvr>
                                    </p:animEffect>
                                  </p:childTnLst>
                                </p:cTn>
                              </p:par>
                            </p:childTnLst>
                          </p:cTn>
                        </p:par>
                        <p:par>
                          <p:cTn id="140" fill="hold">
                            <p:stCondLst>
                              <p:cond delay="9500"/>
                            </p:stCondLst>
                            <p:childTnLst>
                              <p:par>
                                <p:cTn id="141" presetID="22" presetClass="entr" presetSubtype="8" fill="hold" grpId="0" nodeType="afterEffect">
                                  <p:stCondLst>
                                    <p:cond delay="0"/>
                                  </p:stCondLst>
                                  <p:childTnLst>
                                    <p:set>
                                      <p:cBhvr>
                                        <p:cTn id="142" dur="1" fill="hold">
                                          <p:stCondLst>
                                            <p:cond delay="0"/>
                                          </p:stCondLst>
                                        </p:cTn>
                                        <p:tgtEl>
                                          <p:spTgt spid="7"/>
                                        </p:tgtEl>
                                        <p:attrNameLst>
                                          <p:attrName>style.visibility</p:attrName>
                                        </p:attrNameLst>
                                      </p:cBhvr>
                                      <p:to>
                                        <p:strVal val="visible"/>
                                      </p:to>
                                    </p:set>
                                    <p:animEffect transition="in" filter="wipe(left)">
                                      <p:cBhvr>
                                        <p:cTn id="143" dur="500"/>
                                        <p:tgtEl>
                                          <p:spTgt spid="7"/>
                                        </p:tgtEl>
                                      </p:cBhvr>
                                    </p:animEffect>
                                  </p:childTnLst>
                                </p:cTn>
                              </p:par>
                            </p:childTnLst>
                          </p:cTn>
                        </p:par>
                        <p:par>
                          <p:cTn id="144" fill="hold">
                            <p:stCondLst>
                              <p:cond delay="10000"/>
                            </p:stCondLst>
                            <p:childTnLst>
                              <p:par>
                                <p:cTn id="145" presetID="23" presetClass="entr" presetSubtype="16" fill="hold" grpId="0" nodeType="afterEffect">
                                  <p:stCondLst>
                                    <p:cond delay="0"/>
                                  </p:stCondLst>
                                  <p:childTnLst>
                                    <p:set>
                                      <p:cBhvr>
                                        <p:cTn id="146" dur="1" fill="hold">
                                          <p:stCondLst>
                                            <p:cond delay="0"/>
                                          </p:stCondLst>
                                        </p:cTn>
                                        <p:tgtEl>
                                          <p:spTgt spid="18"/>
                                        </p:tgtEl>
                                        <p:attrNameLst>
                                          <p:attrName>style.visibility</p:attrName>
                                        </p:attrNameLst>
                                      </p:cBhvr>
                                      <p:to>
                                        <p:strVal val="visible"/>
                                      </p:to>
                                    </p:set>
                                    <p:anim calcmode="lin" valueType="num">
                                      <p:cBhvr>
                                        <p:cTn id="147" dur="500" fill="hold"/>
                                        <p:tgtEl>
                                          <p:spTgt spid="18"/>
                                        </p:tgtEl>
                                        <p:attrNameLst>
                                          <p:attrName>ppt_w</p:attrName>
                                        </p:attrNameLst>
                                      </p:cBhvr>
                                      <p:tavLst>
                                        <p:tav tm="0">
                                          <p:val>
                                            <p:fltVal val="0"/>
                                          </p:val>
                                        </p:tav>
                                        <p:tav tm="100000">
                                          <p:val>
                                            <p:strVal val="#ppt_w"/>
                                          </p:val>
                                        </p:tav>
                                      </p:tavLst>
                                    </p:anim>
                                    <p:anim calcmode="lin" valueType="num">
                                      <p:cBhvr>
                                        <p:cTn id="148" dur="500" fill="hold"/>
                                        <p:tgtEl>
                                          <p:spTgt spid="18"/>
                                        </p:tgtEl>
                                        <p:attrNameLst>
                                          <p:attrName>ppt_h</p:attrName>
                                        </p:attrNameLst>
                                      </p:cBhvr>
                                      <p:tavLst>
                                        <p:tav tm="0">
                                          <p:val>
                                            <p:fltVal val="0"/>
                                          </p:val>
                                        </p:tav>
                                        <p:tav tm="100000">
                                          <p:val>
                                            <p:strVal val="#ppt_h"/>
                                          </p:val>
                                        </p:tav>
                                      </p:tavLst>
                                    </p:anim>
                                  </p:childTnLst>
                                </p:cTn>
                              </p:par>
                              <p:par>
                                <p:cTn id="149" presetID="10" presetClass="entr" presetSubtype="0" fill="hold" grpId="0" nodeType="withEffect">
                                  <p:stCondLst>
                                    <p:cond delay="0"/>
                                  </p:stCondLst>
                                  <p:childTnLst>
                                    <p:set>
                                      <p:cBhvr>
                                        <p:cTn id="150" dur="1" fill="hold">
                                          <p:stCondLst>
                                            <p:cond delay="0"/>
                                          </p:stCondLst>
                                        </p:cTn>
                                        <p:tgtEl>
                                          <p:spTgt spid="38">
                                            <p:txEl>
                                              <p:pRg st="0" end="0"/>
                                            </p:txEl>
                                          </p:spTgt>
                                        </p:tgtEl>
                                        <p:attrNameLst>
                                          <p:attrName>style.visibility</p:attrName>
                                        </p:attrNameLst>
                                      </p:cBhvr>
                                      <p:to>
                                        <p:strVal val="visible"/>
                                      </p:to>
                                    </p:set>
                                    <p:animEffect transition="in" filter="fade">
                                      <p:cBhvr>
                                        <p:cTn id="151" dur="500"/>
                                        <p:tgtEl>
                                          <p:spTgt spid="38">
                                            <p:txEl>
                                              <p:pRg st="0" end="0"/>
                                            </p:txEl>
                                          </p:spTgt>
                                        </p:tgtEl>
                                      </p:cBhvr>
                                    </p:animEffect>
                                  </p:childTnLst>
                                </p:cTn>
                              </p:par>
                            </p:childTnLst>
                          </p:cTn>
                        </p:par>
                        <p:par>
                          <p:cTn id="152" fill="hold">
                            <p:stCondLst>
                              <p:cond delay="10500"/>
                            </p:stCondLst>
                            <p:childTnLst>
                              <p:par>
                                <p:cTn id="153" presetID="22" presetClass="entr" presetSubtype="4" fill="hold" grpId="0" nodeType="afterEffect">
                                  <p:stCondLst>
                                    <p:cond delay="0"/>
                                  </p:stCondLst>
                                  <p:childTnLst>
                                    <p:set>
                                      <p:cBhvr>
                                        <p:cTn id="154" dur="1" fill="hold">
                                          <p:stCondLst>
                                            <p:cond delay="0"/>
                                          </p:stCondLst>
                                        </p:cTn>
                                        <p:tgtEl>
                                          <p:spTgt spid="6"/>
                                        </p:tgtEl>
                                        <p:attrNameLst>
                                          <p:attrName>style.visibility</p:attrName>
                                        </p:attrNameLst>
                                      </p:cBhvr>
                                      <p:to>
                                        <p:strVal val="visible"/>
                                      </p:to>
                                    </p:set>
                                    <p:animEffect transition="in" filter="wipe(down)">
                                      <p:cBhvr>
                                        <p:cTn id="155" dur="500"/>
                                        <p:tgtEl>
                                          <p:spTgt spid="6"/>
                                        </p:tgtEl>
                                      </p:cBhvr>
                                    </p:animEffect>
                                  </p:childTnLst>
                                </p:cTn>
                              </p:par>
                            </p:childTnLst>
                          </p:cTn>
                        </p:par>
                        <p:par>
                          <p:cTn id="156" fill="hold">
                            <p:stCondLst>
                              <p:cond delay="11000"/>
                            </p:stCondLst>
                            <p:childTnLst>
                              <p:par>
                                <p:cTn id="157" presetID="22" presetClass="entr" presetSubtype="8" fill="hold" nodeType="afterEffect">
                                  <p:stCondLst>
                                    <p:cond delay="0"/>
                                  </p:stCondLst>
                                  <p:childTnLst>
                                    <p:set>
                                      <p:cBhvr>
                                        <p:cTn id="158" dur="1" fill="hold">
                                          <p:stCondLst>
                                            <p:cond delay="0"/>
                                          </p:stCondLst>
                                        </p:cTn>
                                        <p:tgtEl>
                                          <p:spTgt spid="46"/>
                                        </p:tgtEl>
                                        <p:attrNameLst>
                                          <p:attrName>style.visibility</p:attrName>
                                        </p:attrNameLst>
                                      </p:cBhvr>
                                      <p:to>
                                        <p:strVal val="visible"/>
                                      </p:to>
                                    </p:set>
                                    <p:animEffect transition="in" filter="wipe(left)">
                                      <p:cBhvr>
                                        <p:cTn id="159" dur="500"/>
                                        <p:tgtEl>
                                          <p:spTgt spid="46"/>
                                        </p:tgtEl>
                                      </p:cBhvr>
                                    </p:animEffect>
                                  </p:childTnLst>
                                </p:cTn>
                              </p:par>
                              <p:par>
                                <p:cTn id="160" presetID="23" presetClass="entr" presetSubtype="16" fill="hold" grpId="0" nodeType="withEffect">
                                  <p:stCondLst>
                                    <p:cond delay="0"/>
                                  </p:stCondLst>
                                  <p:childTnLst>
                                    <p:set>
                                      <p:cBhvr>
                                        <p:cTn id="161" dur="1" fill="hold">
                                          <p:stCondLst>
                                            <p:cond delay="0"/>
                                          </p:stCondLst>
                                        </p:cTn>
                                        <p:tgtEl>
                                          <p:spTgt spid="65"/>
                                        </p:tgtEl>
                                        <p:attrNameLst>
                                          <p:attrName>style.visibility</p:attrName>
                                        </p:attrNameLst>
                                      </p:cBhvr>
                                      <p:to>
                                        <p:strVal val="visible"/>
                                      </p:to>
                                    </p:set>
                                    <p:anim calcmode="lin" valueType="num">
                                      <p:cBhvr>
                                        <p:cTn id="162" dur="500" fill="hold"/>
                                        <p:tgtEl>
                                          <p:spTgt spid="65"/>
                                        </p:tgtEl>
                                        <p:attrNameLst>
                                          <p:attrName>ppt_w</p:attrName>
                                        </p:attrNameLst>
                                      </p:cBhvr>
                                      <p:tavLst>
                                        <p:tav tm="0">
                                          <p:val>
                                            <p:fltVal val="0"/>
                                          </p:val>
                                        </p:tav>
                                        <p:tav tm="100000">
                                          <p:val>
                                            <p:strVal val="#ppt_w"/>
                                          </p:val>
                                        </p:tav>
                                      </p:tavLst>
                                    </p:anim>
                                    <p:anim calcmode="lin" valueType="num">
                                      <p:cBhvr>
                                        <p:cTn id="163" dur="500" fill="hold"/>
                                        <p:tgtEl>
                                          <p:spTgt spid="65"/>
                                        </p:tgtEl>
                                        <p:attrNameLst>
                                          <p:attrName>ppt_h</p:attrName>
                                        </p:attrNameLst>
                                      </p:cBhvr>
                                      <p:tavLst>
                                        <p:tav tm="0">
                                          <p:val>
                                            <p:fltVal val="0"/>
                                          </p:val>
                                        </p:tav>
                                        <p:tav tm="100000">
                                          <p:val>
                                            <p:strVal val="#ppt_h"/>
                                          </p:val>
                                        </p:tav>
                                      </p:tavLst>
                                    </p:anim>
                                  </p:childTnLst>
                                </p:cTn>
                              </p:par>
                            </p:childTnLst>
                          </p:cTn>
                        </p:par>
                        <p:par>
                          <p:cTn id="164" fill="hold">
                            <p:stCondLst>
                              <p:cond delay="11500"/>
                            </p:stCondLst>
                            <p:childTnLst>
                              <p:par>
                                <p:cTn id="165" presetID="23" presetClass="entr" presetSubtype="16" fill="hold" grpId="0" nodeType="afterEffect">
                                  <p:stCondLst>
                                    <p:cond delay="0"/>
                                  </p:stCondLst>
                                  <p:childTnLst>
                                    <p:set>
                                      <p:cBhvr>
                                        <p:cTn id="166" dur="1" fill="hold">
                                          <p:stCondLst>
                                            <p:cond delay="0"/>
                                          </p:stCondLst>
                                        </p:cTn>
                                        <p:tgtEl>
                                          <p:spTgt spid="49"/>
                                        </p:tgtEl>
                                        <p:attrNameLst>
                                          <p:attrName>style.visibility</p:attrName>
                                        </p:attrNameLst>
                                      </p:cBhvr>
                                      <p:to>
                                        <p:strVal val="visible"/>
                                      </p:to>
                                    </p:set>
                                    <p:anim calcmode="lin" valueType="num">
                                      <p:cBhvr>
                                        <p:cTn id="167" dur="500" fill="hold"/>
                                        <p:tgtEl>
                                          <p:spTgt spid="49"/>
                                        </p:tgtEl>
                                        <p:attrNameLst>
                                          <p:attrName>ppt_w</p:attrName>
                                        </p:attrNameLst>
                                      </p:cBhvr>
                                      <p:tavLst>
                                        <p:tav tm="0">
                                          <p:val>
                                            <p:fltVal val="0"/>
                                          </p:val>
                                        </p:tav>
                                        <p:tav tm="100000">
                                          <p:val>
                                            <p:strVal val="#ppt_w"/>
                                          </p:val>
                                        </p:tav>
                                      </p:tavLst>
                                    </p:anim>
                                    <p:anim calcmode="lin" valueType="num">
                                      <p:cBhvr>
                                        <p:cTn id="168" dur="500" fill="hold"/>
                                        <p:tgtEl>
                                          <p:spTgt spid="49"/>
                                        </p:tgtEl>
                                        <p:attrNameLst>
                                          <p:attrName>ppt_h</p:attrName>
                                        </p:attrNameLst>
                                      </p:cBhvr>
                                      <p:tavLst>
                                        <p:tav tm="0">
                                          <p:val>
                                            <p:fltVal val="0"/>
                                          </p:val>
                                        </p:tav>
                                        <p:tav tm="100000">
                                          <p:val>
                                            <p:strVal val="#ppt_h"/>
                                          </p:val>
                                        </p:tav>
                                      </p:tavLst>
                                    </p:anim>
                                  </p:childTnLst>
                                </p:cTn>
                              </p:par>
                              <p:par>
                                <p:cTn id="169" presetID="10" presetClass="entr" presetSubtype="0" fill="hold" nodeType="withEffect" nodePh="1">
                                  <p:stCondLst>
                                    <p:cond delay="0"/>
                                  </p:stCondLst>
                                  <p:endCondLst>
                                    <p:cond evt="begin" delay="0">
                                      <p:tn val="169"/>
                                    </p:cond>
                                  </p:endCondLst>
                                  <p:childTnLst>
                                    <p:set>
                                      <p:cBhvr>
                                        <p:cTn id="170" dur="1" fill="hold">
                                          <p:stCondLst>
                                            <p:cond delay="0"/>
                                          </p:stCondLst>
                                        </p:cTn>
                                        <p:tgtEl>
                                          <p:spTgt spid="52">
                                            <p:txEl>
                                              <p:pRg st="0" end="0"/>
                                            </p:txEl>
                                          </p:spTgt>
                                        </p:tgtEl>
                                        <p:attrNameLst>
                                          <p:attrName>style.visibility</p:attrName>
                                        </p:attrNameLst>
                                      </p:cBhvr>
                                      <p:to>
                                        <p:strVal val="visible"/>
                                      </p:to>
                                    </p:set>
                                    <p:animEffect transition="in" filter="fade">
                                      <p:cBhvr>
                                        <p:cTn id="171" dur="500"/>
                                        <p:tgtEl>
                                          <p:spTgt spid="52">
                                            <p:txEl>
                                              <p:pRg st="0" end="0"/>
                                            </p:txEl>
                                          </p:spTgt>
                                        </p:tgtEl>
                                      </p:cBhvr>
                                    </p:animEffect>
                                  </p:childTnLst>
                                </p:cTn>
                              </p:par>
                            </p:childTnLst>
                          </p:cTn>
                        </p:par>
                        <p:par>
                          <p:cTn id="172" fill="hold">
                            <p:stCondLst>
                              <p:cond delay="12000"/>
                            </p:stCondLst>
                            <p:childTnLst>
                              <p:par>
                                <p:cTn id="173" presetID="10" presetClass="entr" presetSubtype="0" fill="hold" grpId="0" nodeType="afterEffect" nodePh="1">
                                  <p:stCondLst>
                                    <p:cond delay="0"/>
                                  </p:stCondLst>
                                  <p:endCondLst>
                                    <p:cond evt="begin" delay="0">
                                      <p:tn val="173"/>
                                    </p:cond>
                                  </p:endCondLst>
                                  <p:childTnLst>
                                    <p:set>
                                      <p:cBhvr>
                                        <p:cTn id="174" dur="1" fill="hold">
                                          <p:stCondLst>
                                            <p:cond delay="0"/>
                                          </p:stCondLst>
                                        </p:cTn>
                                        <p:tgtEl>
                                          <p:spTgt spid="32">
                                            <p:txEl>
                                              <p:pRg st="0" end="0"/>
                                            </p:txEl>
                                          </p:spTgt>
                                        </p:tgtEl>
                                        <p:attrNameLst>
                                          <p:attrName>style.visibility</p:attrName>
                                        </p:attrNameLst>
                                      </p:cBhvr>
                                      <p:to>
                                        <p:strVal val="visible"/>
                                      </p:to>
                                    </p:set>
                                    <p:animEffect transition="in" filter="fade">
                                      <p:cBhvr>
                                        <p:cTn id="175" dur="500"/>
                                        <p:tgtEl>
                                          <p:spTgt spid="32">
                                            <p:txEl>
                                              <p:pRg st="0" end="0"/>
                                            </p:txEl>
                                          </p:spTgt>
                                        </p:tgtEl>
                                      </p:cBhvr>
                                    </p:animEffect>
                                  </p:childTnLst>
                                </p:cTn>
                              </p:par>
                              <p:par>
                                <p:cTn id="176" presetID="10" presetClass="entr" presetSubtype="0" fill="hold" grpId="0" nodeType="withEffect" nodePh="1">
                                  <p:stCondLst>
                                    <p:cond delay="0"/>
                                  </p:stCondLst>
                                  <p:endCondLst>
                                    <p:cond evt="begin" delay="0">
                                      <p:tn val="176"/>
                                    </p:cond>
                                  </p:endCondLst>
                                  <p:childTnLst>
                                    <p:set>
                                      <p:cBhvr>
                                        <p:cTn id="177" dur="1" fill="hold">
                                          <p:stCondLst>
                                            <p:cond delay="0"/>
                                          </p:stCondLst>
                                        </p:cTn>
                                        <p:tgtEl>
                                          <p:spTgt spid="31">
                                            <p:txEl>
                                              <p:pRg st="0" end="0"/>
                                            </p:txEl>
                                          </p:spTgt>
                                        </p:tgtEl>
                                        <p:attrNameLst>
                                          <p:attrName>style.visibility</p:attrName>
                                        </p:attrNameLst>
                                      </p:cBhvr>
                                      <p:to>
                                        <p:strVal val="visible"/>
                                      </p:to>
                                    </p:set>
                                    <p:animEffect transition="in" filter="fade">
                                      <p:cBhvr>
                                        <p:cTn id="178"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6" grpId="0" animBg="1"/>
      <p:bldP spid="17" grpId="0" animBg="1"/>
      <p:bldP spid="18" grpId="0" animBg="1"/>
      <p:bldP spid="19" grpId="0" animBg="1"/>
      <p:bldP spid="26" grpId="0" animBg="1"/>
      <p:bldP spid="27" grpId="0" animBg="1"/>
      <p:bldP spid="28" grpId="0" animBg="1"/>
      <p:bldP spid="3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p">
        <p:tmplLst>
          <p:tmpl lvl="1">
            <p:tnLst>
              <p:par>
                <p:cTn presetID="10" presetClass="entr" presetSubtype="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10"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10" presetClass="entr" presetSubtype="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10" presetClass="entr" presetSubtype="0" fill="hold" nodeType="with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8" grpId="0" animBg="1"/>
      <p:bldP spid="49" grpId="0" animBg="1"/>
      <p:bldP spid="50" grpId="0" animBg="1"/>
      <p:bldP spid="5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3"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P spid="60" grpId="0" animBg="1"/>
      <p:bldP spid="61" grpId="0" animBg="1"/>
      <p:bldP spid="62" grpId="0" animBg="1"/>
      <p:bldP spid="63" grpId="0" animBg="1"/>
      <p:bldP spid="64" grpId="0" animBg="1"/>
      <p:bldP spid="65" grpId="0" animBg="1"/>
    </p:bld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83" name="Arc 82"/>
          <p:cNvSpPr/>
          <p:nvPr userDrawn="1"/>
        </p:nvSpPr>
        <p:spPr>
          <a:xfrm flipH="1">
            <a:off x="1498600" y="2602427"/>
            <a:ext cx="2921000" cy="2921005"/>
          </a:xfrm>
          <a:prstGeom prst="arc">
            <a:avLst>
              <a:gd name="adj1" fmla="val 8340836"/>
              <a:gd name="adj2" fmla="val 10053331"/>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87" name="Arc 86"/>
          <p:cNvSpPr/>
          <p:nvPr userDrawn="1"/>
        </p:nvSpPr>
        <p:spPr>
          <a:xfrm flipH="1">
            <a:off x="1498600" y="2602427"/>
            <a:ext cx="2921000" cy="2921005"/>
          </a:xfrm>
          <a:prstGeom prst="arc">
            <a:avLst>
              <a:gd name="adj1" fmla="val 14838961"/>
              <a:gd name="adj2" fmla="val 6766387"/>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88" name="Arc 87"/>
          <p:cNvSpPr/>
          <p:nvPr userDrawn="1"/>
        </p:nvSpPr>
        <p:spPr>
          <a:xfrm flipH="1">
            <a:off x="1498600" y="2602427"/>
            <a:ext cx="2921000" cy="2921005"/>
          </a:xfrm>
          <a:prstGeom prst="arc">
            <a:avLst>
              <a:gd name="adj1" fmla="val 11668510"/>
              <a:gd name="adj2" fmla="val 13280429"/>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92" name="Oval 7"/>
          <p:cNvSpPr>
            <a:spLocks noChangeArrowheads="1"/>
          </p:cNvSpPr>
          <p:nvPr userDrawn="1"/>
        </p:nvSpPr>
        <p:spPr bwMode="auto">
          <a:xfrm>
            <a:off x="3496972" y="2469994"/>
            <a:ext cx="685995" cy="685997"/>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3" name="Oval 11"/>
          <p:cNvSpPr>
            <a:spLocks noChangeArrowheads="1"/>
          </p:cNvSpPr>
          <p:nvPr userDrawn="1"/>
        </p:nvSpPr>
        <p:spPr bwMode="auto">
          <a:xfrm>
            <a:off x="3496972" y="4933020"/>
            <a:ext cx="685995" cy="682752"/>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4" name="Oval 12"/>
          <p:cNvSpPr>
            <a:spLocks noChangeArrowheads="1"/>
          </p:cNvSpPr>
          <p:nvPr userDrawn="1"/>
        </p:nvSpPr>
        <p:spPr bwMode="auto">
          <a:xfrm>
            <a:off x="4130691" y="3701507"/>
            <a:ext cx="685995" cy="685997"/>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5" name="Text Placeholder 3"/>
          <p:cNvSpPr>
            <a:spLocks noGrp="1"/>
          </p:cNvSpPr>
          <p:nvPr>
            <p:ph type="body" sz="half" idx="35"/>
          </p:nvPr>
        </p:nvSpPr>
        <p:spPr>
          <a:xfrm>
            <a:off x="1815315" y="3686319"/>
            <a:ext cx="2287571" cy="1146048"/>
          </a:xfrm>
          <a:prstGeom prst="rect">
            <a:avLst/>
          </a:prstGeom>
        </p:spPr>
        <p:txBody>
          <a:bodyPr wrap="square" lIns="0" tIns="0" rIns="0" bIns="0" anchor="t">
            <a:noAutofit/>
          </a:bodyPr>
          <a:lstStyle>
            <a:lvl1pPr marL="0" indent="0" algn="ctr">
              <a:buNone/>
              <a:defRPr sz="1333"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96" name="Text Placeholder 3"/>
          <p:cNvSpPr>
            <a:spLocks noGrp="1"/>
          </p:cNvSpPr>
          <p:nvPr>
            <p:ph type="body" sz="half" idx="37"/>
          </p:nvPr>
        </p:nvSpPr>
        <p:spPr>
          <a:xfrm>
            <a:off x="1926167" y="3380473"/>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00" name="Text Placeholder 3"/>
          <p:cNvSpPr>
            <a:spLocks noGrp="1"/>
          </p:cNvSpPr>
          <p:nvPr>
            <p:ph type="body" sz="half" idx="41" hasCustomPrompt="1"/>
          </p:nvPr>
        </p:nvSpPr>
        <p:spPr>
          <a:xfrm>
            <a:off x="3577503" y="2616739"/>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sp>
        <p:nvSpPr>
          <p:cNvPr id="101" name="Text Placeholder 3"/>
          <p:cNvSpPr>
            <a:spLocks noGrp="1"/>
          </p:cNvSpPr>
          <p:nvPr>
            <p:ph type="body" sz="half" idx="42" hasCustomPrompt="1"/>
          </p:nvPr>
        </p:nvSpPr>
        <p:spPr>
          <a:xfrm>
            <a:off x="4211222" y="3848252"/>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sp>
        <p:nvSpPr>
          <p:cNvPr id="102" name="Text Placeholder 3"/>
          <p:cNvSpPr>
            <a:spLocks noGrp="1"/>
          </p:cNvSpPr>
          <p:nvPr>
            <p:ph type="body" sz="half" idx="43" hasCustomPrompt="1"/>
          </p:nvPr>
        </p:nvSpPr>
        <p:spPr>
          <a:xfrm>
            <a:off x="3577503" y="5078143"/>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cxnSp>
        <p:nvCxnSpPr>
          <p:cNvPr id="103" name="Straight Connector 102"/>
          <p:cNvCxnSpPr/>
          <p:nvPr userDrawn="1"/>
        </p:nvCxnSpPr>
        <p:spPr>
          <a:xfrm rot="10800000">
            <a:off x="4177245" y="2812911"/>
            <a:ext cx="1219200"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rot="10800000">
            <a:off x="4805680" y="4043495"/>
            <a:ext cx="1499616"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rot="10800000">
            <a:off x="4177245" y="5274079"/>
            <a:ext cx="1219200"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2" name="Picture Placeholder 7"/>
          <p:cNvSpPr>
            <a:spLocks noGrp="1"/>
          </p:cNvSpPr>
          <p:nvPr>
            <p:ph type="pic" sz="quarter" idx="53" hasCustomPrompt="1"/>
          </p:nvPr>
        </p:nvSpPr>
        <p:spPr>
          <a:xfrm>
            <a:off x="5397495" y="2088499"/>
            <a:ext cx="1450848" cy="1450848"/>
          </a:xfrm>
          <a:prstGeom prst="ellipse">
            <a:avLst/>
          </a:prstGeom>
          <a:ln w="28575">
            <a:solidFill>
              <a:schemeClr val="accent1"/>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
        <p:nvSpPr>
          <p:cNvPr id="113" name="Picture Placeholder 7"/>
          <p:cNvSpPr>
            <a:spLocks noGrp="1"/>
          </p:cNvSpPr>
          <p:nvPr>
            <p:ph type="pic" sz="quarter" idx="54" hasCustomPrompt="1"/>
          </p:nvPr>
        </p:nvSpPr>
        <p:spPr>
          <a:xfrm>
            <a:off x="6318251" y="3320397"/>
            <a:ext cx="1450848" cy="1450848"/>
          </a:xfrm>
          <a:prstGeom prst="ellipse">
            <a:avLst/>
          </a:prstGeom>
          <a:ln w="28575">
            <a:solidFill>
              <a:schemeClr val="accent2"/>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
        <p:nvSpPr>
          <p:cNvPr id="114" name="Picture Placeholder 7"/>
          <p:cNvSpPr>
            <a:spLocks noGrp="1"/>
          </p:cNvSpPr>
          <p:nvPr>
            <p:ph type="pic" sz="quarter" idx="55" hasCustomPrompt="1"/>
          </p:nvPr>
        </p:nvSpPr>
        <p:spPr>
          <a:xfrm>
            <a:off x="5397500" y="4552301"/>
            <a:ext cx="1450848" cy="1450848"/>
          </a:xfrm>
          <a:prstGeom prst="ellipse">
            <a:avLst/>
          </a:prstGeom>
          <a:ln w="28575">
            <a:solidFill>
              <a:schemeClr val="accent3"/>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
        <p:nvSpPr>
          <p:cNvPr id="115" name="Text Placeholder 3"/>
          <p:cNvSpPr>
            <a:spLocks noGrp="1"/>
          </p:cNvSpPr>
          <p:nvPr>
            <p:ph type="body" sz="half" idx="56"/>
          </p:nvPr>
        </p:nvSpPr>
        <p:spPr>
          <a:xfrm>
            <a:off x="7191167" y="2395675"/>
            <a:ext cx="2828544" cy="765972"/>
          </a:xfrm>
          <a:prstGeom prst="rect">
            <a:avLst/>
          </a:prstGeom>
        </p:spPr>
        <p:txBody>
          <a:bodyPr wrap="square" lIns="0" tIns="0" rIns="0" bIns="0" anchor="t">
            <a:noAutofit/>
          </a:bodyPr>
          <a:lstStyle>
            <a:lvl1pPr marL="0" indent="0" algn="l">
              <a:buNone/>
              <a:defRPr sz="1333" b="0"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16" name="Text Placeholder 3"/>
          <p:cNvSpPr>
            <a:spLocks noGrp="1"/>
          </p:cNvSpPr>
          <p:nvPr>
            <p:ph type="body" sz="half" idx="57"/>
          </p:nvPr>
        </p:nvSpPr>
        <p:spPr>
          <a:xfrm>
            <a:off x="7188200" y="2065213"/>
            <a:ext cx="1805472" cy="257040"/>
          </a:xfrm>
          <a:prstGeom prst="rect">
            <a:avLst/>
          </a:prstGeom>
        </p:spPr>
        <p:txBody>
          <a:bodyPr wrap="none" lIns="0" tIns="0" rIns="0" bIns="0" anchor="ctr">
            <a:noAutofit/>
          </a:bodyPr>
          <a:lstStyle>
            <a:lvl1pPr marL="0" indent="0" algn="l">
              <a:buNone/>
              <a:defRPr sz="1867" b="1" baseline="0">
                <a:solidFill>
                  <a:schemeClr val="accent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17" name="Text Placeholder 3"/>
          <p:cNvSpPr>
            <a:spLocks noGrp="1"/>
          </p:cNvSpPr>
          <p:nvPr>
            <p:ph type="body" sz="half" idx="58"/>
          </p:nvPr>
        </p:nvSpPr>
        <p:spPr>
          <a:xfrm>
            <a:off x="8102600" y="3758547"/>
            <a:ext cx="2828544" cy="765972"/>
          </a:xfrm>
          <a:prstGeom prst="rect">
            <a:avLst/>
          </a:prstGeom>
        </p:spPr>
        <p:txBody>
          <a:bodyPr wrap="square" lIns="0" tIns="0" rIns="0" bIns="0" anchor="t">
            <a:noAutofit/>
          </a:bodyPr>
          <a:lstStyle>
            <a:lvl1pPr marL="0" indent="0" algn="l">
              <a:buNone/>
              <a:defRPr sz="1333" b="0"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18" name="Text Placeholder 3"/>
          <p:cNvSpPr>
            <a:spLocks noGrp="1"/>
          </p:cNvSpPr>
          <p:nvPr>
            <p:ph type="body" sz="half" idx="59"/>
          </p:nvPr>
        </p:nvSpPr>
        <p:spPr>
          <a:xfrm>
            <a:off x="8099633" y="3428085"/>
            <a:ext cx="1805472" cy="257040"/>
          </a:xfrm>
          <a:prstGeom prst="rect">
            <a:avLst/>
          </a:prstGeom>
        </p:spPr>
        <p:txBody>
          <a:bodyPr wrap="none" lIns="0" tIns="0" rIns="0" bIns="0" anchor="ctr">
            <a:noAutofit/>
          </a:bodyPr>
          <a:lstStyle>
            <a:lvl1pPr marL="0" indent="0" algn="l">
              <a:buNone/>
              <a:defRPr sz="1867" b="1" baseline="0">
                <a:solidFill>
                  <a:schemeClr val="accent2"/>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21" name="Text Placeholder 3"/>
          <p:cNvSpPr>
            <a:spLocks noGrp="1"/>
          </p:cNvSpPr>
          <p:nvPr>
            <p:ph type="body" sz="half" idx="60"/>
          </p:nvPr>
        </p:nvSpPr>
        <p:spPr>
          <a:xfrm>
            <a:off x="7191167" y="5257409"/>
            <a:ext cx="2828544" cy="765972"/>
          </a:xfrm>
          <a:prstGeom prst="rect">
            <a:avLst/>
          </a:prstGeom>
        </p:spPr>
        <p:txBody>
          <a:bodyPr wrap="square" lIns="0" tIns="0" rIns="0" bIns="0" anchor="t">
            <a:noAutofit/>
          </a:bodyPr>
          <a:lstStyle>
            <a:lvl1pPr marL="0" indent="0" algn="l">
              <a:buNone/>
              <a:defRPr sz="1333" b="0"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22" name="Text Placeholder 3"/>
          <p:cNvSpPr>
            <a:spLocks noGrp="1"/>
          </p:cNvSpPr>
          <p:nvPr>
            <p:ph type="body" sz="half" idx="61"/>
          </p:nvPr>
        </p:nvSpPr>
        <p:spPr>
          <a:xfrm>
            <a:off x="7188200" y="4926947"/>
            <a:ext cx="1805472" cy="257040"/>
          </a:xfrm>
          <a:prstGeom prst="rect">
            <a:avLst/>
          </a:prstGeom>
        </p:spPr>
        <p:txBody>
          <a:bodyPr wrap="none" lIns="0" tIns="0" rIns="0" bIns="0" anchor="ctr">
            <a:noAutofit/>
          </a:bodyPr>
          <a:lstStyle>
            <a:lvl1pPr marL="0" indent="0" algn="l">
              <a:buNone/>
              <a:defRPr sz="1867" b="1" baseline="0">
                <a:solidFill>
                  <a:schemeClr val="accent3"/>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Tree>
    <p:extLst>
      <p:ext uri="{BB962C8B-B14F-4D97-AF65-F5344CB8AC3E}">
        <p14:creationId xmlns:p14="http://schemas.microsoft.com/office/powerpoint/2010/main" val="4270534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3" presetClass="entr" presetSubtype="16"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ppt_w</p:attrName>
                                        </p:attrNameLst>
                                      </p:cBhvr>
                                      <p:tavLst>
                                        <p:tav tm="0">
                                          <p:val>
                                            <p:fltVal val="0"/>
                                          </p:val>
                                        </p:tav>
                                        <p:tav tm="100000">
                                          <p:val>
                                            <p:strVal val="#ppt_w"/>
                                          </p:val>
                                        </p:tav>
                                      </p:tavLst>
                                    </p:anim>
                                    <p:anim calcmode="lin" valueType="num">
                                      <p:cBhvr>
                                        <p:cTn id="8" dur="500" fill="hold"/>
                                        <p:tgtEl>
                                          <p:spTgt spid="92"/>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00">
                                            <p:txEl>
                                              <p:pRg st="0" end="0"/>
                                            </p:txEl>
                                          </p:spTgt>
                                        </p:tgtEl>
                                        <p:attrNameLst>
                                          <p:attrName>style.visibility</p:attrName>
                                        </p:attrNameLst>
                                      </p:cBhvr>
                                      <p:to>
                                        <p:strVal val="visible"/>
                                      </p:to>
                                    </p:set>
                                    <p:animEffect transition="in" filter="fade">
                                      <p:cBhvr>
                                        <p:cTn id="11" dur="500"/>
                                        <p:tgtEl>
                                          <p:spTgt spid="100">
                                            <p:txEl>
                                              <p:pRg st="0" end="0"/>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3"/>
                                        </p:tgtEl>
                                        <p:attrNameLst>
                                          <p:attrName>style.visibility</p:attrName>
                                        </p:attrNameLst>
                                      </p:cBhvr>
                                      <p:to>
                                        <p:strVal val="visible"/>
                                      </p:to>
                                    </p:set>
                                    <p:animEffect transition="in" filter="wipe(left)">
                                      <p:cBhvr>
                                        <p:cTn id="15" dur="500"/>
                                        <p:tgtEl>
                                          <p:spTgt spid="103"/>
                                        </p:tgtEl>
                                      </p:cBhvr>
                                    </p:animEffect>
                                  </p:childTnLst>
                                </p:cTn>
                              </p:par>
                              <p:par>
                                <p:cTn id="16" presetID="23" presetClass="entr" presetSubtype="16" fill="hold" grpId="0" nodeType="withEffect">
                                  <p:stCondLst>
                                    <p:cond delay="0"/>
                                  </p:stCondLst>
                                  <p:childTnLst>
                                    <p:set>
                                      <p:cBhvr>
                                        <p:cTn id="17" dur="1" fill="hold">
                                          <p:stCondLst>
                                            <p:cond delay="0"/>
                                          </p:stCondLst>
                                        </p:cTn>
                                        <p:tgtEl>
                                          <p:spTgt spid="112"/>
                                        </p:tgtEl>
                                        <p:attrNameLst>
                                          <p:attrName>style.visibility</p:attrName>
                                        </p:attrNameLst>
                                      </p:cBhvr>
                                      <p:to>
                                        <p:strVal val="visible"/>
                                      </p:to>
                                    </p:set>
                                    <p:anim calcmode="lin" valueType="num">
                                      <p:cBhvr>
                                        <p:cTn id="18" dur="500" fill="hold"/>
                                        <p:tgtEl>
                                          <p:spTgt spid="112"/>
                                        </p:tgtEl>
                                        <p:attrNameLst>
                                          <p:attrName>ppt_w</p:attrName>
                                        </p:attrNameLst>
                                      </p:cBhvr>
                                      <p:tavLst>
                                        <p:tav tm="0">
                                          <p:val>
                                            <p:fltVal val="0"/>
                                          </p:val>
                                        </p:tav>
                                        <p:tav tm="100000">
                                          <p:val>
                                            <p:strVal val="#ppt_w"/>
                                          </p:val>
                                        </p:tav>
                                      </p:tavLst>
                                    </p:anim>
                                    <p:anim calcmode="lin" valueType="num">
                                      <p:cBhvr>
                                        <p:cTn id="19" dur="500" fill="hold"/>
                                        <p:tgtEl>
                                          <p:spTgt spid="112"/>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116">
                                            <p:txEl>
                                              <p:pRg st="0" end="0"/>
                                            </p:txEl>
                                          </p:spTgt>
                                        </p:tgtEl>
                                        <p:attrNameLst>
                                          <p:attrName>style.visibility</p:attrName>
                                        </p:attrNameLst>
                                      </p:cBhvr>
                                      <p:to>
                                        <p:strVal val="visible"/>
                                      </p:to>
                                    </p:set>
                                    <p:animEffect transition="in" filter="fade">
                                      <p:cBhvr>
                                        <p:cTn id="23" dur="500"/>
                                        <p:tgtEl>
                                          <p:spTgt spid="116">
                                            <p:txEl>
                                              <p:pRg st="0" end="0"/>
                                            </p:txEl>
                                          </p:spTgt>
                                        </p:tgtEl>
                                      </p:cBhvr>
                                    </p:animEffect>
                                  </p:childTnLst>
                                </p:cTn>
                              </p:par>
                            </p:childTnLst>
                          </p:cTn>
                        </p:par>
                        <p:par>
                          <p:cTn id="24" fill="hold">
                            <p:stCondLst>
                              <p:cond delay="2000"/>
                            </p:stCondLst>
                            <p:childTnLst>
                              <p:par>
                                <p:cTn id="25" presetID="22" presetClass="entr" presetSubtype="8" fill="hold" nodeType="afterEffect" nodePh="1">
                                  <p:stCondLst>
                                    <p:cond delay="0"/>
                                  </p:stCondLst>
                                  <p:endCondLst>
                                    <p:cond evt="begin" delay="0">
                                      <p:tn val="25"/>
                                    </p:cond>
                                  </p:endCondLst>
                                  <p:childTnLst>
                                    <p:set>
                                      <p:cBhvr>
                                        <p:cTn id="26" dur="1" fill="hold">
                                          <p:stCondLst>
                                            <p:cond delay="0"/>
                                          </p:stCondLst>
                                        </p:cTn>
                                        <p:tgtEl>
                                          <p:spTgt spid="115">
                                            <p:txEl>
                                              <p:pRg st="0" end="0"/>
                                            </p:txEl>
                                          </p:spTgt>
                                        </p:tgtEl>
                                        <p:attrNameLst>
                                          <p:attrName>style.visibility</p:attrName>
                                        </p:attrNameLst>
                                      </p:cBhvr>
                                      <p:to>
                                        <p:strVal val="visible"/>
                                      </p:to>
                                    </p:set>
                                    <p:animEffect transition="in" filter="wipe(left)">
                                      <p:cBhvr>
                                        <p:cTn id="27" dur="500"/>
                                        <p:tgtEl>
                                          <p:spTgt spid="115">
                                            <p:txEl>
                                              <p:pRg st="0" end="0"/>
                                            </p:txEl>
                                          </p:spTgt>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88"/>
                                        </p:tgtEl>
                                        <p:attrNameLst>
                                          <p:attrName>style.visibility</p:attrName>
                                        </p:attrNameLst>
                                      </p:cBhvr>
                                      <p:to>
                                        <p:strVal val="visible"/>
                                      </p:to>
                                    </p:set>
                                    <p:animEffect transition="in" filter="wipe(up)">
                                      <p:cBhvr>
                                        <p:cTn id="31" dur="500"/>
                                        <p:tgtEl>
                                          <p:spTgt spid="88"/>
                                        </p:tgtEl>
                                      </p:cBhvr>
                                    </p:animEffect>
                                  </p:childTnLst>
                                </p:cTn>
                              </p:par>
                            </p:childTnLst>
                          </p:cTn>
                        </p:par>
                        <p:par>
                          <p:cTn id="32" fill="hold">
                            <p:stCondLst>
                              <p:cond delay="3000"/>
                            </p:stCondLst>
                            <p:childTnLst>
                              <p:par>
                                <p:cTn id="33" presetID="23" presetClass="entr" presetSubtype="16" fill="hold" grpId="0" nodeType="afterEffect">
                                  <p:stCondLst>
                                    <p:cond delay="0"/>
                                  </p:stCondLst>
                                  <p:childTnLst>
                                    <p:set>
                                      <p:cBhvr>
                                        <p:cTn id="34" dur="1" fill="hold">
                                          <p:stCondLst>
                                            <p:cond delay="0"/>
                                          </p:stCondLst>
                                        </p:cTn>
                                        <p:tgtEl>
                                          <p:spTgt spid="94"/>
                                        </p:tgtEl>
                                        <p:attrNameLst>
                                          <p:attrName>style.visibility</p:attrName>
                                        </p:attrNameLst>
                                      </p:cBhvr>
                                      <p:to>
                                        <p:strVal val="visible"/>
                                      </p:to>
                                    </p:set>
                                    <p:anim calcmode="lin" valueType="num">
                                      <p:cBhvr>
                                        <p:cTn id="35" dur="500" fill="hold"/>
                                        <p:tgtEl>
                                          <p:spTgt spid="94"/>
                                        </p:tgtEl>
                                        <p:attrNameLst>
                                          <p:attrName>ppt_w</p:attrName>
                                        </p:attrNameLst>
                                      </p:cBhvr>
                                      <p:tavLst>
                                        <p:tav tm="0">
                                          <p:val>
                                            <p:fltVal val="0"/>
                                          </p:val>
                                        </p:tav>
                                        <p:tav tm="100000">
                                          <p:val>
                                            <p:strVal val="#ppt_w"/>
                                          </p:val>
                                        </p:tav>
                                      </p:tavLst>
                                    </p:anim>
                                    <p:anim calcmode="lin" valueType="num">
                                      <p:cBhvr>
                                        <p:cTn id="36" dur="500" fill="hold"/>
                                        <p:tgtEl>
                                          <p:spTgt spid="94"/>
                                        </p:tgtEl>
                                        <p:attrNameLst>
                                          <p:attrName>ppt_h</p:attrName>
                                        </p:attrNameLst>
                                      </p:cBhvr>
                                      <p:tavLst>
                                        <p:tav tm="0">
                                          <p:val>
                                            <p:fltVal val="0"/>
                                          </p:val>
                                        </p:tav>
                                        <p:tav tm="100000">
                                          <p:val>
                                            <p:strVal val="#ppt_h"/>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101">
                                            <p:txEl>
                                              <p:pRg st="0" end="0"/>
                                            </p:txEl>
                                          </p:spTgt>
                                        </p:tgtEl>
                                        <p:attrNameLst>
                                          <p:attrName>style.visibility</p:attrName>
                                        </p:attrNameLst>
                                      </p:cBhvr>
                                      <p:to>
                                        <p:strVal val="visible"/>
                                      </p:to>
                                    </p:set>
                                    <p:animEffect transition="in" filter="fade">
                                      <p:cBhvr>
                                        <p:cTn id="39" dur="500"/>
                                        <p:tgtEl>
                                          <p:spTgt spid="101">
                                            <p:txEl>
                                              <p:pRg st="0" end="0"/>
                                            </p:txEl>
                                          </p:spTgt>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wipe(left)">
                                      <p:cBhvr>
                                        <p:cTn id="43" dur="500"/>
                                        <p:tgtEl>
                                          <p:spTgt spid="104"/>
                                        </p:tgtEl>
                                      </p:cBhvr>
                                    </p:animEffect>
                                  </p:childTnLst>
                                </p:cTn>
                              </p:par>
                              <p:par>
                                <p:cTn id="44" presetID="23" presetClass="entr" presetSubtype="16" fill="hold" grpId="0" nodeType="withEffect">
                                  <p:stCondLst>
                                    <p:cond delay="0"/>
                                  </p:stCondLst>
                                  <p:childTnLst>
                                    <p:set>
                                      <p:cBhvr>
                                        <p:cTn id="45" dur="1" fill="hold">
                                          <p:stCondLst>
                                            <p:cond delay="0"/>
                                          </p:stCondLst>
                                        </p:cTn>
                                        <p:tgtEl>
                                          <p:spTgt spid="113"/>
                                        </p:tgtEl>
                                        <p:attrNameLst>
                                          <p:attrName>style.visibility</p:attrName>
                                        </p:attrNameLst>
                                      </p:cBhvr>
                                      <p:to>
                                        <p:strVal val="visible"/>
                                      </p:to>
                                    </p:set>
                                    <p:anim calcmode="lin" valueType="num">
                                      <p:cBhvr>
                                        <p:cTn id="46" dur="500" fill="hold"/>
                                        <p:tgtEl>
                                          <p:spTgt spid="113"/>
                                        </p:tgtEl>
                                        <p:attrNameLst>
                                          <p:attrName>ppt_w</p:attrName>
                                        </p:attrNameLst>
                                      </p:cBhvr>
                                      <p:tavLst>
                                        <p:tav tm="0">
                                          <p:val>
                                            <p:fltVal val="0"/>
                                          </p:val>
                                        </p:tav>
                                        <p:tav tm="100000">
                                          <p:val>
                                            <p:strVal val="#ppt_w"/>
                                          </p:val>
                                        </p:tav>
                                      </p:tavLst>
                                    </p:anim>
                                    <p:anim calcmode="lin" valueType="num">
                                      <p:cBhvr>
                                        <p:cTn id="47" dur="500" fill="hold"/>
                                        <p:tgtEl>
                                          <p:spTgt spid="113"/>
                                        </p:tgtEl>
                                        <p:attrNameLst>
                                          <p:attrName>ppt_h</p:attrName>
                                        </p:attrNameLst>
                                      </p:cBhvr>
                                      <p:tavLst>
                                        <p:tav tm="0">
                                          <p:val>
                                            <p:fltVal val="0"/>
                                          </p:val>
                                        </p:tav>
                                        <p:tav tm="100000">
                                          <p:val>
                                            <p:strVal val="#ppt_h"/>
                                          </p:val>
                                        </p:tav>
                                      </p:tavLst>
                                    </p:anim>
                                  </p:childTnLst>
                                </p:cTn>
                              </p:par>
                            </p:childTnLst>
                          </p:cTn>
                        </p:par>
                        <p:par>
                          <p:cTn id="48" fill="hold">
                            <p:stCondLst>
                              <p:cond delay="4000"/>
                            </p:stCondLst>
                            <p:childTnLst>
                              <p:par>
                                <p:cTn id="49" presetID="10" presetClass="entr" presetSubtype="0" fill="hold" grpId="0" nodeType="afterEffect" nodePh="1">
                                  <p:stCondLst>
                                    <p:cond delay="0"/>
                                  </p:stCondLst>
                                  <p:endCondLst>
                                    <p:cond evt="begin" delay="0">
                                      <p:tn val="49"/>
                                    </p:cond>
                                  </p:endCondLst>
                                  <p:childTnLst>
                                    <p:set>
                                      <p:cBhvr>
                                        <p:cTn id="50" dur="1" fill="hold">
                                          <p:stCondLst>
                                            <p:cond delay="0"/>
                                          </p:stCondLst>
                                        </p:cTn>
                                        <p:tgtEl>
                                          <p:spTgt spid="118">
                                            <p:txEl>
                                              <p:pRg st="0" end="0"/>
                                            </p:txEl>
                                          </p:spTgt>
                                        </p:tgtEl>
                                        <p:attrNameLst>
                                          <p:attrName>style.visibility</p:attrName>
                                        </p:attrNameLst>
                                      </p:cBhvr>
                                      <p:to>
                                        <p:strVal val="visible"/>
                                      </p:to>
                                    </p:set>
                                    <p:animEffect transition="in" filter="fade">
                                      <p:cBhvr>
                                        <p:cTn id="51" dur="500"/>
                                        <p:tgtEl>
                                          <p:spTgt spid="118">
                                            <p:txEl>
                                              <p:pRg st="0" end="0"/>
                                            </p:txEl>
                                          </p:spTgt>
                                        </p:tgtEl>
                                      </p:cBhvr>
                                    </p:animEffect>
                                  </p:childTnLst>
                                </p:cTn>
                              </p:par>
                            </p:childTnLst>
                          </p:cTn>
                        </p:par>
                        <p:par>
                          <p:cTn id="52" fill="hold">
                            <p:stCondLst>
                              <p:cond delay="4500"/>
                            </p:stCondLst>
                            <p:childTnLst>
                              <p:par>
                                <p:cTn id="53" presetID="22" presetClass="entr" presetSubtype="8" fill="hold" nodeType="afterEffect" nodePh="1">
                                  <p:stCondLst>
                                    <p:cond delay="0"/>
                                  </p:stCondLst>
                                  <p:endCondLst>
                                    <p:cond evt="begin" delay="0">
                                      <p:tn val="53"/>
                                    </p:cond>
                                  </p:endCondLst>
                                  <p:childTnLst>
                                    <p:set>
                                      <p:cBhvr>
                                        <p:cTn id="54" dur="1" fill="hold">
                                          <p:stCondLst>
                                            <p:cond delay="0"/>
                                          </p:stCondLst>
                                        </p:cTn>
                                        <p:tgtEl>
                                          <p:spTgt spid="117">
                                            <p:txEl>
                                              <p:pRg st="0" end="0"/>
                                            </p:txEl>
                                          </p:spTgt>
                                        </p:tgtEl>
                                        <p:attrNameLst>
                                          <p:attrName>style.visibility</p:attrName>
                                        </p:attrNameLst>
                                      </p:cBhvr>
                                      <p:to>
                                        <p:strVal val="visible"/>
                                      </p:to>
                                    </p:set>
                                    <p:animEffect transition="in" filter="wipe(left)">
                                      <p:cBhvr>
                                        <p:cTn id="55" dur="500"/>
                                        <p:tgtEl>
                                          <p:spTgt spid="117">
                                            <p:txEl>
                                              <p:pRg st="0" end="0"/>
                                            </p:txEl>
                                          </p:spTgt>
                                        </p:tgtEl>
                                      </p:cBhvr>
                                    </p:animEffect>
                                  </p:childTnLst>
                                </p:cTn>
                              </p:par>
                            </p:childTnLst>
                          </p:cTn>
                        </p:par>
                        <p:par>
                          <p:cTn id="56" fill="hold">
                            <p:stCondLst>
                              <p:cond delay="5000"/>
                            </p:stCondLst>
                            <p:childTnLst>
                              <p:par>
                                <p:cTn id="57" presetID="22" presetClass="entr" presetSubtype="4" fill="hold" grpId="0"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down)">
                                      <p:cBhvr>
                                        <p:cTn id="59" dur="500"/>
                                        <p:tgtEl>
                                          <p:spTgt spid="83"/>
                                        </p:tgtEl>
                                      </p:cBhvr>
                                    </p:animEffect>
                                  </p:childTnLst>
                                </p:cTn>
                              </p:par>
                            </p:childTnLst>
                          </p:cTn>
                        </p:par>
                        <p:par>
                          <p:cTn id="60" fill="hold">
                            <p:stCondLst>
                              <p:cond delay="5500"/>
                            </p:stCondLst>
                            <p:childTnLst>
                              <p:par>
                                <p:cTn id="61" presetID="23" presetClass="entr" presetSubtype="16" fill="hold" grpId="0" nodeType="afterEffect">
                                  <p:stCondLst>
                                    <p:cond delay="0"/>
                                  </p:stCondLst>
                                  <p:childTnLst>
                                    <p:set>
                                      <p:cBhvr>
                                        <p:cTn id="62" dur="1" fill="hold">
                                          <p:stCondLst>
                                            <p:cond delay="0"/>
                                          </p:stCondLst>
                                        </p:cTn>
                                        <p:tgtEl>
                                          <p:spTgt spid="93"/>
                                        </p:tgtEl>
                                        <p:attrNameLst>
                                          <p:attrName>style.visibility</p:attrName>
                                        </p:attrNameLst>
                                      </p:cBhvr>
                                      <p:to>
                                        <p:strVal val="visible"/>
                                      </p:to>
                                    </p:set>
                                    <p:anim calcmode="lin" valueType="num">
                                      <p:cBhvr>
                                        <p:cTn id="63" dur="500" fill="hold"/>
                                        <p:tgtEl>
                                          <p:spTgt spid="93"/>
                                        </p:tgtEl>
                                        <p:attrNameLst>
                                          <p:attrName>ppt_w</p:attrName>
                                        </p:attrNameLst>
                                      </p:cBhvr>
                                      <p:tavLst>
                                        <p:tav tm="0">
                                          <p:val>
                                            <p:fltVal val="0"/>
                                          </p:val>
                                        </p:tav>
                                        <p:tav tm="100000">
                                          <p:val>
                                            <p:strVal val="#ppt_w"/>
                                          </p:val>
                                        </p:tav>
                                      </p:tavLst>
                                    </p:anim>
                                    <p:anim calcmode="lin" valueType="num">
                                      <p:cBhvr>
                                        <p:cTn id="64" dur="500" fill="hold"/>
                                        <p:tgtEl>
                                          <p:spTgt spid="93"/>
                                        </p:tgtEl>
                                        <p:attrNameLst>
                                          <p:attrName>ppt_h</p:attrName>
                                        </p:attrNameLst>
                                      </p:cBhvr>
                                      <p:tavLst>
                                        <p:tav tm="0">
                                          <p:val>
                                            <p:fltVal val="0"/>
                                          </p:val>
                                        </p:tav>
                                        <p:tav tm="100000">
                                          <p:val>
                                            <p:strVal val="#ppt_h"/>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102">
                                            <p:txEl>
                                              <p:pRg st="0" end="0"/>
                                            </p:txEl>
                                          </p:spTgt>
                                        </p:tgtEl>
                                        <p:attrNameLst>
                                          <p:attrName>style.visibility</p:attrName>
                                        </p:attrNameLst>
                                      </p:cBhvr>
                                      <p:to>
                                        <p:strVal val="visible"/>
                                      </p:to>
                                    </p:set>
                                    <p:animEffect transition="in" filter="fade">
                                      <p:cBhvr>
                                        <p:cTn id="67" dur="500"/>
                                        <p:tgtEl>
                                          <p:spTgt spid="102">
                                            <p:txEl>
                                              <p:pRg st="0" end="0"/>
                                            </p:txEl>
                                          </p:spTgt>
                                        </p:tgtEl>
                                      </p:cBhvr>
                                    </p:animEffect>
                                  </p:childTnLst>
                                </p:cTn>
                              </p:par>
                            </p:childTnLst>
                          </p:cTn>
                        </p:par>
                        <p:par>
                          <p:cTn id="68" fill="hold">
                            <p:stCondLst>
                              <p:cond delay="6000"/>
                            </p:stCondLst>
                            <p:childTnLst>
                              <p:par>
                                <p:cTn id="69" presetID="22" presetClass="entr" presetSubtype="8" fill="hold" nodeType="afterEffect">
                                  <p:stCondLst>
                                    <p:cond delay="0"/>
                                  </p:stCondLst>
                                  <p:childTnLst>
                                    <p:set>
                                      <p:cBhvr>
                                        <p:cTn id="70" dur="1" fill="hold">
                                          <p:stCondLst>
                                            <p:cond delay="0"/>
                                          </p:stCondLst>
                                        </p:cTn>
                                        <p:tgtEl>
                                          <p:spTgt spid="105"/>
                                        </p:tgtEl>
                                        <p:attrNameLst>
                                          <p:attrName>style.visibility</p:attrName>
                                        </p:attrNameLst>
                                      </p:cBhvr>
                                      <p:to>
                                        <p:strVal val="visible"/>
                                      </p:to>
                                    </p:set>
                                    <p:animEffect transition="in" filter="wipe(left)">
                                      <p:cBhvr>
                                        <p:cTn id="71" dur="500"/>
                                        <p:tgtEl>
                                          <p:spTgt spid="105"/>
                                        </p:tgtEl>
                                      </p:cBhvr>
                                    </p:animEffect>
                                  </p:childTnLst>
                                </p:cTn>
                              </p:par>
                              <p:par>
                                <p:cTn id="72" presetID="23" presetClass="entr" presetSubtype="16" fill="hold" grpId="0" nodeType="withEffect">
                                  <p:stCondLst>
                                    <p:cond delay="0"/>
                                  </p:stCondLst>
                                  <p:childTnLst>
                                    <p:set>
                                      <p:cBhvr>
                                        <p:cTn id="73" dur="1" fill="hold">
                                          <p:stCondLst>
                                            <p:cond delay="0"/>
                                          </p:stCondLst>
                                        </p:cTn>
                                        <p:tgtEl>
                                          <p:spTgt spid="114"/>
                                        </p:tgtEl>
                                        <p:attrNameLst>
                                          <p:attrName>style.visibility</p:attrName>
                                        </p:attrNameLst>
                                      </p:cBhvr>
                                      <p:to>
                                        <p:strVal val="visible"/>
                                      </p:to>
                                    </p:set>
                                    <p:anim calcmode="lin" valueType="num">
                                      <p:cBhvr>
                                        <p:cTn id="74" dur="500" fill="hold"/>
                                        <p:tgtEl>
                                          <p:spTgt spid="114"/>
                                        </p:tgtEl>
                                        <p:attrNameLst>
                                          <p:attrName>ppt_w</p:attrName>
                                        </p:attrNameLst>
                                      </p:cBhvr>
                                      <p:tavLst>
                                        <p:tav tm="0">
                                          <p:val>
                                            <p:fltVal val="0"/>
                                          </p:val>
                                        </p:tav>
                                        <p:tav tm="100000">
                                          <p:val>
                                            <p:strVal val="#ppt_w"/>
                                          </p:val>
                                        </p:tav>
                                      </p:tavLst>
                                    </p:anim>
                                    <p:anim calcmode="lin" valueType="num">
                                      <p:cBhvr>
                                        <p:cTn id="75" dur="500" fill="hold"/>
                                        <p:tgtEl>
                                          <p:spTgt spid="114"/>
                                        </p:tgtEl>
                                        <p:attrNameLst>
                                          <p:attrName>ppt_h</p:attrName>
                                        </p:attrNameLst>
                                      </p:cBhvr>
                                      <p:tavLst>
                                        <p:tav tm="0">
                                          <p:val>
                                            <p:fltVal val="0"/>
                                          </p:val>
                                        </p:tav>
                                        <p:tav tm="100000">
                                          <p:val>
                                            <p:strVal val="#ppt_h"/>
                                          </p:val>
                                        </p:tav>
                                      </p:tavLst>
                                    </p:anim>
                                  </p:childTnLst>
                                </p:cTn>
                              </p:par>
                            </p:childTnLst>
                          </p:cTn>
                        </p:par>
                        <p:par>
                          <p:cTn id="76" fill="hold">
                            <p:stCondLst>
                              <p:cond delay="6500"/>
                            </p:stCondLst>
                            <p:childTnLst>
                              <p:par>
                                <p:cTn id="77" presetID="10" presetClass="entr" presetSubtype="0" fill="hold" grpId="0" nodeType="afterEffect" nodePh="1">
                                  <p:stCondLst>
                                    <p:cond delay="0"/>
                                  </p:stCondLst>
                                  <p:endCondLst>
                                    <p:cond evt="begin" delay="0">
                                      <p:tn val="77"/>
                                    </p:cond>
                                  </p:endCondLst>
                                  <p:childTnLst>
                                    <p:set>
                                      <p:cBhvr>
                                        <p:cTn id="78" dur="1" fill="hold">
                                          <p:stCondLst>
                                            <p:cond delay="0"/>
                                          </p:stCondLst>
                                        </p:cTn>
                                        <p:tgtEl>
                                          <p:spTgt spid="122">
                                            <p:txEl>
                                              <p:pRg st="0" end="0"/>
                                            </p:txEl>
                                          </p:spTgt>
                                        </p:tgtEl>
                                        <p:attrNameLst>
                                          <p:attrName>style.visibility</p:attrName>
                                        </p:attrNameLst>
                                      </p:cBhvr>
                                      <p:to>
                                        <p:strVal val="visible"/>
                                      </p:to>
                                    </p:set>
                                    <p:animEffect transition="in" filter="fade">
                                      <p:cBhvr>
                                        <p:cTn id="79" dur="500"/>
                                        <p:tgtEl>
                                          <p:spTgt spid="122">
                                            <p:txEl>
                                              <p:pRg st="0" end="0"/>
                                            </p:txEl>
                                          </p:spTgt>
                                        </p:tgtEl>
                                      </p:cBhvr>
                                    </p:animEffect>
                                  </p:childTnLst>
                                </p:cTn>
                              </p:par>
                            </p:childTnLst>
                          </p:cTn>
                        </p:par>
                        <p:par>
                          <p:cTn id="80" fill="hold">
                            <p:stCondLst>
                              <p:cond delay="7000"/>
                            </p:stCondLst>
                            <p:childTnLst>
                              <p:par>
                                <p:cTn id="81" presetID="22" presetClass="entr" presetSubtype="8" fill="hold" nodeType="afterEffect" nodePh="1">
                                  <p:stCondLst>
                                    <p:cond delay="0"/>
                                  </p:stCondLst>
                                  <p:endCondLst>
                                    <p:cond evt="begin" delay="0">
                                      <p:tn val="81"/>
                                    </p:cond>
                                  </p:endCondLst>
                                  <p:childTnLst>
                                    <p:set>
                                      <p:cBhvr>
                                        <p:cTn id="82" dur="1" fill="hold">
                                          <p:stCondLst>
                                            <p:cond delay="0"/>
                                          </p:stCondLst>
                                        </p:cTn>
                                        <p:tgtEl>
                                          <p:spTgt spid="121">
                                            <p:txEl>
                                              <p:pRg st="0" end="0"/>
                                            </p:txEl>
                                          </p:spTgt>
                                        </p:tgtEl>
                                        <p:attrNameLst>
                                          <p:attrName>style.visibility</p:attrName>
                                        </p:attrNameLst>
                                      </p:cBhvr>
                                      <p:to>
                                        <p:strVal val="visible"/>
                                      </p:to>
                                    </p:set>
                                    <p:animEffect transition="in" filter="wipe(left)">
                                      <p:cBhvr>
                                        <p:cTn id="83" dur="500"/>
                                        <p:tgtEl>
                                          <p:spTgt spid="121">
                                            <p:txEl>
                                              <p:pRg st="0" end="0"/>
                                            </p:txEl>
                                          </p:spTgt>
                                        </p:tgtEl>
                                      </p:cBhvr>
                                    </p:animEffect>
                                  </p:childTnLst>
                                </p:cTn>
                              </p:par>
                            </p:childTnLst>
                          </p:cTn>
                        </p:par>
                        <p:par>
                          <p:cTn id="84" fill="hold">
                            <p:stCondLst>
                              <p:cond delay="7500"/>
                            </p:stCondLst>
                            <p:childTnLst>
                              <p:par>
                                <p:cTn id="85" presetID="22" presetClass="entr" presetSubtype="4" fill="hold" grpId="0" nodeType="afterEffect">
                                  <p:stCondLst>
                                    <p:cond delay="0"/>
                                  </p:stCondLst>
                                  <p:childTnLst>
                                    <p:set>
                                      <p:cBhvr>
                                        <p:cTn id="86" dur="1" fill="hold">
                                          <p:stCondLst>
                                            <p:cond delay="0"/>
                                          </p:stCondLst>
                                        </p:cTn>
                                        <p:tgtEl>
                                          <p:spTgt spid="87"/>
                                        </p:tgtEl>
                                        <p:attrNameLst>
                                          <p:attrName>style.visibility</p:attrName>
                                        </p:attrNameLst>
                                      </p:cBhvr>
                                      <p:to>
                                        <p:strVal val="visible"/>
                                      </p:to>
                                    </p:set>
                                    <p:animEffect transition="in" filter="wipe(down)">
                                      <p:cBhvr>
                                        <p:cTn id="87" dur="500"/>
                                        <p:tgtEl>
                                          <p:spTgt spid="87"/>
                                        </p:tgtEl>
                                      </p:cBhvr>
                                    </p:animEffect>
                                  </p:childTnLst>
                                </p:cTn>
                              </p:par>
                            </p:childTnLst>
                          </p:cTn>
                        </p:par>
                        <p:par>
                          <p:cTn id="88" fill="hold">
                            <p:stCondLst>
                              <p:cond delay="8000"/>
                            </p:stCondLst>
                            <p:childTnLst>
                              <p:par>
                                <p:cTn id="89" presetID="10" presetClass="entr" presetSubtype="0" fill="hold" grpId="0" nodeType="afterEffect" nodePh="1">
                                  <p:stCondLst>
                                    <p:cond delay="0"/>
                                  </p:stCondLst>
                                  <p:endCondLst>
                                    <p:cond evt="begin" delay="0">
                                      <p:tn val="89"/>
                                    </p:cond>
                                  </p:endCondLst>
                                  <p:childTnLst>
                                    <p:set>
                                      <p:cBhvr>
                                        <p:cTn id="90" dur="1" fill="hold">
                                          <p:stCondLst>
                                            <p:cond delay="0"/>
                                          </p:stCondLst>
                                        </p:cTn>
                                        <p:tgtEl>
                                          <p:spTgt spid="96">
                                            <p:txEl>
                                              <p:pRg st="0" end="0"/>
                                            </p:txEl>
                                          </p:spTgt>
                                        </p:tgtEl>
                                        <p:attrNameLst>
                                          <p:attrName>style.visibility</p:attrName>
                                        </p:attrNameLst>
                                      </p:cBhvr>
                                      <p:to>
                                        <p:strVal val="visible"/>
                                      </p:to>
                                    </p:set>
                                    <p:animEffect transition="in" filter="fade">
                                      <p:cBhvr>
                                        <p:cTn id="91" dur="500"/>
                                        <p:tgtEl>
                                          <p:spTgt spid="96">
                                            <p:txEl>
                                              <p:pRg st="0" end="0"/>
                                            </p:txEl>
                                          </p:spTgt>
                                        </p:tgtEl>
                                      </p:cBhvr>
                                    </p:animEffect>
                                  </p:childTnLst>
                                </p:cTn>
                              </p:par>
                              <p:par>
                                <p:cTn id="92" presetID="10" presetClass="entr" presetSubtype="0" fill="hold" grpId="0" nodeType="withEffect" nodePh="1">
                                  <p:stCondLst>
                                    <p:cond delay="0"/>
                                  </p:stCondLst>
                                  <p:endCondLst>
                                    <p:cond evt="begin" delay="0">
                                      <p:tn val="92"/>
                                    </p:cond>
                                  </p:endCondLst>
                                  <p:childTnLst>
                                    <p:set>
                                      <p:cBhvr>
                                        <p:cTn id="93" dur="1" fill="hold">
                                          <p:stCondLst>
                                            <p:cond delay="0"/>
                                          </p:stCondLst>
                                        </p:cTn>
                                        <p:tgtEl>
                                          <p:spTgt spid="95">
                                            <p:txEl>
                                              <p:pRg st="0" end="0"/>
                                            </p:txEl>
                                          </p:spTgt>
                                        </p:tgtEl>
                                        <p:attrNameLst>
                                          <p:attrName>style.visibility</p:attrName>
                                        </p:attrNameLst>
                                      </p:cBhvr>
                                      <p:to>
                                        <p:strVal val="visible"/>
                                      </p:to>
                                    </p:set>
                                    <p:animEffect transition="in" filter="fade">
                                      <p:cBhvr>
                                        <p:cTn id="94" dur="500"/>
                                        <p:tgtEl>
                                          <p:spTgt spid="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7" grpId="0" animBg="1"/>
      <p:bldP spid="88" grpId="0" animBg="1"/>
      <p:bldP spid="92" grpId="0" animBg="1"/>
      <p:bldP spid="93" grpId="0" animBg="1"/>
      <p:bldP spid="94" grpId="0" animBg="1"/>
      <p:bldP spid="95"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childTnLst>
                </p:cTn>
              </p:par>
            </p:tnLst>
          </p:tmpl>
        </p:tmplLst>
      </p:bldP>
      <p:bldP spid="96"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100" grpId="0" build="p">
        <p:tmplLst>
          <p:tmpl lvl="1">
            <p:tnLst>
              <p:par>
                <p:cTn presetID="10" presetClass="entr" presetSubtype="0" fill="hold" nodeType="withEffect">
                  <p:stCondLst>
                    <p:cond delay="0"/>
                  </p:stCondLst>
                  <p:childTnLst>
                    <p:set>
                      <p:cBhvr>
                        <p:cTn dur="1" fill="hold">
                          <p:stCondLst>
                            <p:cond delay="0"/>
                          </p:stCondLst>
                        </p:cTn>
                        <p:tgtEl>
                          <p:spTgt spid="100"/>
                        </p:tgtEl>
                        <p:attrNameLst>
                          <p:attrName>style.visibility</p:attrName>
                        </p:attrNameLst>
                      </p:cBhvr>
                      <p:to>
                        <p:strVal val="visible"/>
                      </p:to>
                    </p:set>
                    <p:animEffect transition="in" filter="fade">
                      <p:cBhvr>
                        <p:cTn dur="500"/>
                        <p:tgtEl>
                          <p:spTgt spid="100"/>
                        </p:tgtEl>
                      </p:cBhvr>
                    </p:animEffect>
                  </p:childTnLst>
                </p:cTn>
              </p:par>
            </p:tnLst>
          </p:tmpl>
        </p:tmplLst>
      </p:bldP>
      <p:bldP spid="101" grpId="0" build="p">
        <p:tmplLst>
          <p:tmpl lvl="1">
            <p:tnLst>
              <p:par>
                <p:cTn presetID="10" presetClass="entr" presetSubtype="0" fill="hold" nodeType="withEffect">
                  <p:stCondLst>
                    <p:cond delay="0"/>
                  </p:stCondLst>
                  <p:childTnLst>
                    <p:set>
                      <p:cBhvr>
                        <p:cTn dur="1" fill="hold">
                          <p:stCondLst>
                            <p:cond delay="0"/>
                          </p:stCondLst>
                        </p:cTn>
                        <p:tgtEl>
                          <p:spTgt spid="101"/>
                        </p:tgtEl>
                        <p:attrNameLst>
                          <p:attrName>style.visibility</p:attrName>
                        </p:attrNameLst>
                      </p:cBhvr>
                      <p:to>
                        <p:strVal val="visible"/>
                      </p:to>
                    </p:set>
                    <p:animEffect transition="in" filter="fade">
                      <p:cBhvr>
                        <p:cTn dur="500"/>
                        <p:tgtEl>
                          <p:spTgt spid="101"/>
                        </p:tgtEl>
                      </p:cBhvr>
                    </p:animEffect>
                  </p:childTnLst>
                </p:cTn>
              </p:par>
            </p:tnLst>
          </p:tmpl>
        </p:tmplLst>
      </p:bldP>
      <p:bldP spid="102" grpId="0" build="p">
        <p:tmplLst>
          <p:tmpl lvl="1">
            <p:tnLst>
              <p:par>
                <p:cTn presetID="10" presetClass="entr" presetSubtype="0" fill="hold" nodeType="withEffect">
                  <p:stCondLst>
                    <p:cond delay="0"/>
                  </p:stCondLst>
                  <p:childTnLst>
                    <p:set>
                      <p:cBhvr>
                        <p:cTn dur="1" fill="hold">
                          <p:stCondLst>
                            <p:cond delay="0"/>
                          </p:stCondLst>
                        </p:cTn>
                        <p:tgtEl>
                          <p:spTgt spid="102"/>
                        </p:tgtEl>
                        <p:attrNameLst>
                          <p:attrName>style.visibility</p:attrName>
                        </p:attrNameLst>
                      </p:cBhvr>
                      <p:to>
                        <p:strVal val="visible"/>
                      </p:to>
                    </p:set>
                    <p:animEffect transition="in" filter="fade">
                      <p:cBhvr>
                        <p:cTn dur="500"/>
                        <p:tgtEl>
                          <p:spTgt spid="102"/>
                        </p:tgtEl>
                      </p:cBhvr>
                    </p:animEffect>
                  </p:childTnLst>
                </p:cTn>
              </p:par>
            </p:tnLst>
          </p:tmpl>
        </p:tmplLst>
      </p:bldP>
      <p:bldP spid="112" grpId="0" animBg="1"/>
      <p:bldP spid="113" grpId="0" animBg="1"/>
      <p:bldP spid="114" grpId="0" animBg="1"/>
      <p:bldP spid="116"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P spid="118"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118"/>
                        </p:tgtEl>
                        <p:attrNameLst>
                          <p:attrName>style.visibility</p:attrName>
                        </p:attrNameLst>
                      </p:cBhvr>
                      <p:to>
                        <p:strVal val="visible"/>
                      </p:to>
                    </p:set>
                    <p:animEffect transition="in" filter="fade">
                      <p:cBhvr>
                        <p:cTn dur="500"/>
                        <p:tgtEl>
                          <p:spTgt spid="118"/>
                        </p:tgtEl>
                      </p:cBhvr>
                    </p:animEffect>
                  </p:childTnLst>
                </p:cTn>
              </p:par>
            </p:tnLst>
          </p:tmpl>
        </p:tmplLst>
      </p:bldP>
      <p:bldP spid="122"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122"/>
                        </p:tgtEl>
                        <p:attrNameLst>
                          <p:attrName>style.visibility</p:attrName>
                        </p:attrNameLst>
                      </p:cBhvr>
                      <p:to>
                        <p:strVal val="visible"/>
                      </p:to>
                    </p:set>
                    <p:animEffect transition="in" filter="fade">
                      <p:cBhvr>
                        <p:cTn dur="500"/>
                        <p:tgtEl>
                          <p:spTgt spid="122"/>
                        </p:tgtEl>
                      </p:cBhvr>
                    </p:animEffect>
                  </p:childTnLst>
                </p:cTn>
              </p:par>
            </p:tnLst>
          </p:tmpl>
        </p:tmplLst>
      </p:bldP>
    </p:bld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2" name="Picture Placeholder 7"/>
          <p:cNvSpPr>
            <a:spLocks noGrp="1"/>
          </p:cNvSpPr>
          <p:nvPr>
            <p:ph type="pic" sz="quarter" idx="53" hasCustomPrompt="1"/>
          </p:nvPr>
        </p:nvSpPr>
        <p:spPr>
          <a:xfrm>
            <a:off x="940849" y="2026581"/>
            <a:ext cx="2257552" cy="2257552"/>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31" name="Text Placeholder 3"/>
          <p:cNvSpPr>
            <a:spLocks noGrp="1"/>
          </p:cNvSpPr>
          <p:nvPr>
            <p:ph type="body" sz="half" idx="37"/>
          </p:nvPr>
        </p:nvSpPr>
        <p:spPr>
          <a:xfrm>
            <a:off x="1002825" y="4893524"/>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32" name="Text Placeholder 3"/>
          <p:cNvSpPr>
            <a:spLocks noGrp="1"/>
          </p:cNvSpPr>
          <p:nvPr>
            <p:ph type="body" sz="half" idx="50"/>
          </p:nvPr>
        </p:nvSpPr>
        <p:spPr>
          <a:xfrm>
            <a:off x="850425" y="5199369"/>
            <a:ext cx="2438400" cy="1146048"/>
          </a:xfrm>
          <a:prstGeom prst="rect">
            <a:avLst/>
          </a:prstGeom>
        </p:spPr>
        <p:txBody>
          <a:bodyPr wrap="square" lIns="0" tIns="0" rIns="0" bIns="0" anchor="t">
            <a:noAutofit/>
          </a:bodyPr>
          <a:lstStyle>
            <a:lvl1pPr marL="0" indent="0" algn="ctr"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33" name="Text Placeholder 3"/>
          <p:cNvSpPr>
            <a:spLocks noGrp="1"/>
          </p:cNvSpPr>
          <p:nvPr>
            <p:ph type="body" sz="half" idx="51"/>
          </p:nvPr>
        </p:nvSpPr>
        <p:spPr>
          <a:xfrm>
            <a:off x="1002825" y="4591520"/>
            <a:ext cx="2133600" cy="257040"/>
          </a:xfrm>
          <a:prstGeom prst="rect">
            <a:avLst/>
          </a:prstGeom>
        </p:spPr>
        <p:txBody>
          <a:bodyPr wrap="square" lIns="0" tIns="0" rIns="0" bIns="0" anchor="ctr">
            <a:noAutofit/>
          </a:bodyPr>
          <a:lstStyle>
            <a:lvl1pPr marL="0" indent="0" algn="ctr" rtl="0">
              <a:buNone/>
              <a:defRPr sz="1867" b="1" baseline="0">
                <a:solidFill>
                  <a:schemeClr val="accent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34" name="Picture Placeholder 7"/>
          <p:cNvSpPr>
            <a:spLocks noGrp="1"/>
          </p:cNvSpPr>
          <p:nvPr>
            <p:ph type="pic" sz="quarter" idx="54" hasCustomPrompt="1"/>
          </p:nvPr>
        </p:nvSpPr>
        <p:spPr>
          <a:xfrm>
            <a:off x="3621697" y="2026581"/>
            <a:ext cx="2257552" cy="2257552"/>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35" name="Text Placeholder 3"/>
          <p:cNvSpPr>
            <a:spLocks noGrp="1"/>
          </p:cNvSpPr>
          <p:nvPr>
            <p:ph type="body" sz="half" idx="55"/>
          </p:nvPr>
        </p:nvSpPr>
        <p:spPr>
          <a:xfrm>
            <a:off x="3683673" y="4893524"/>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36" name="Text Placeholder 3"/>
          <p:cNvSpPr>
            <a:spLocks noGrp="1"/>
          </p:cNvSpPr>
          <p:nvPr>
            <p:ph type="body" sz="half" idx="56"/>
          </p:nvPr>
        </p:nvSpPr>
        <p:spPr>
          <a:xfrm>
            <a:off x="3531273" y="5199369"/>
            <a:ext cx="2438400" cy="1146048"/>
          </a:xfrm>
          <a:prstGeom prst="rect">
            <a:avLst/>
          </a:prstGeom>
        </p:spPr>
        <p:txBody>
          <a:bodyPr wrap="square" lIns="0" tIns="0" rIns="0" bIns="0" anchor="t">
            <a:noAutofit/>
          </a:bodyPr>
          <a:lstStyle>
            <a:lvl1pPr marL="0" indent="0" algn="ctr"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37" name="Text Placeholder 3"/>
          <p:cNvSpPr>
            <a:spLocks noGrp="1"/>
          </p:cNvSpPr>
          <p:nvPr>
            <p:ph type="body" sz="half" idx="57"/>
          </p:nvPr>
        </p:nvSpPr>
        <p:spPr>
          <a:xfrm>
            <a:off x="3683673" y="4591520"/>
            <a:ext cx="2133600" cy="257040"/>
          </a:xfrm>
          <a:prstGeom prst="rect">
            <a:avLst/>
          </a:prstGeom>
        </p:spPr>
        <p:txBody>
          <a:bodyPr wrap="square" lIns="0" tIns="0" rIns="0" bIns="0" anchor="ctr">
            <a:noAutofit/>
          </a:bodyPr>
          <a:lstStyle>
            <a:lvl1pPr marL="0" indent="0" algn="ctr" rtl="0">
              <a:buNone/>
              <a:defRPr sz="1867" b="1" baseline="0">
                <a:solidFill>
                  <a:schemeClr val="accent2"/>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38" name="Picture Placeholder 7"/>
          <p:cNvSpPr>
            <a:spLocks noGrp="1"/>
          </p:cNvSpPr>
          <p:nvPr>
            <p:ph type="pic" sz="quarter" idx="58" hasCustomPrompt="1"/>
          </p:nvPr>
        </p:nvSpPr>
        <p:spPr>
          <a:xfrm>
            <a:off x="6302545" y="2026581"/>
            <a:ext cx="2257552" cy="2257552"/>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39" name="Text Placeholder 3"/>
          <p:cNvSpPr>
            <a:spLocks noGrp="1"/>
          </p:cNvSpPr>
          <p:nvPr>
            <p:ph type="body" sz="half" idx="59"/>
          </p:nvPr>
        </p:nvSpPr>
        <p:spPr>
          <a:xfrm>
            <a:off x="6364521" y="4893524"/>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40" name="Text Placeholder 3"/>
          <p:cNvSpPr>
            <a:spLocks noGrp="1"/>
          </p:cNvSpPr>
          <p:nvPr>
            <p:ph type="body" sz="half" idx="60"/>
          </p:nvPr>
        </p:nvSpPr>
        <p:spPr>
          <a:xfrm>
            <a:off x="6212121" y="5199369"/>
            <a:ext cx="2438400" cy="1146048"/>
          </a:xfrm>
          <a:prstGeom prst="rect">
            <a:avLst/>
          </a:prstGeom>
        </p:spPr>
        <p:txBody>
          <a:bodyPr wrap="square" lIns="0" tIns="0" rIns="0" bIns="0" anchor="t">
            <a:noAutofit/>
          </a:bodyPr>
          <a:lstStyle>
            <a:lvl1pPr marL="0" indent="0" algn="ctr"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41" name="Text Placeholder 3"/>
          <p:cNvSpPr>
            <a:spLocks noGrp="1"/>
          </p:cNvSpPr>
          <p:nvPr>
            <p:ph type="body" sz="half" idx="61"/>
          </p:nvPr>
        </p:nvSpPr>
        <p:spPr>
          <a:xfrm>
            <a:off x="6364521" y="4591520"/>
            <a:ext cx="2133600" cy="257040"/>
          </a:xfrm>
          <a:prstGeom prst="rect">
            <a:avLst/>
          </a:prstGeom>
        </p:spPr>
        <p:txBody>
          <a:bodyPr wrap="square" lIns="0" tIns="0" rIns="0" bIns="0" anchor="ctr">
            <a:noAutofit/>
          </a:bodyPr>
          <a:lstStyle>
            <a:lvl1pPr marL="0" indent="0" algn="ctr" rtl="0">
              <a:buNone/>
              <a:defRPr sz="1867" b="1" baseline="0">
                <a:solidFill>
                  <a:schemeClr val="accent3"/>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42" name="Picture Placeholder 7"/>
          <p:cNvSpPr>
            <a:spLocks noGrp="1"/>
          </p:cNvSpPr>
          <p:nvPr>
            <p:ph type="pic" sz="quarter" idx="62" hasCustomPrompt="1"/>
          </p:nvPr>
        </p:nvSpPr>
        <p:spPr>
          <a:xfrm>
            <a:off x="8983395" y="2026581"/>
            <a:ext cx="2257552" cy="2257552"/>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43" name="Text Placeholder 3"/>
          <p:cNvSpPr>
            <a:spLocks noGrp="1"/>
          </p:cNvSpPr>
          <p:nvPr>
            <p:ph type="body" sz="half" idx="63"/>
          </p:nvPr>
        </p:nvSpPr>
        <p:spPr>
          <a:xfrm>
            <a:off x="9045371" y="4893524"/>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44" name="Text Placeholder 3"/>
          <p:cNvSpPr>
            <a:spLocks noGrp="1"/>
          </p:cNvSpPr>
          <p:nvPr>
            <p:ph type="body" sz="half" idx="64"/>
          </p:nvPr>
        </p:nvSpPr>
        <p:spPr>
          <a:xfrm>
            <a:off x="8892971" y="5199369"/>
            <a:ext cx="2438400" cy="1146048"/>
          </a:xfrm>
          <a:prstGeom prst="rect">
            <a:avLst/>
          </a:prstGeom>
        </p:spPr>
        <p:txBody>
          <a:bodyPr wrap="square" lIns="0" tIns="0" rIns="0" bIns="0" anchor="t">
            <a:noAutofit/>
          </a:bodyPr>
          <a:lstStyle>
            <a:lvl1pPr marL="0" indent="0" algn="ctr"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45" name="Text Placeholder 3"/>
          <p:cNvSpPr>
            <a:spLocks noGrp="1"/>
          </p:cNvSpPr>
          <p:nvPr>
            <p:ph type="body" sz="half" idx="65"/>
          </p:nvPr>
        </p:nvSpPr>
        <p:spPr>
          <a:xfrm>
            <a:off x="9045371" y="4591520"/>
            <a:ext cx="2133600" cy="257040"/>
          </a:xfrm>
          <a:prstGeom prst="rect">
            <a:avLst/>
          </a:prstGeom>
        </p:spPr>
        <p:txBody>
          <a:bodyPr wrap="square" lIns="0" tIns="0" rIns="0" bIns="0" anchor="ctr">
            <a:noAutofit/>
          </a:bodyPr>
          <a:lstStyle>
            <a:lvl1pPr marL="0" indent="0" algn="ctr" rtl="0">
              <a:buNone/>
              <a:defRPr sz="1867" b="1" baseline="0">
                <a:solidFill>
                  <a:schemeClr val="accent4"/>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Tree>
    <p:extLst>
      <p:ext uri="{BB962C8B-B14F-4D97-AF65-F5344CB8AC3E}">
        <p14:creationId xmlns:p14="http://schemas.microsoft.com/office/powerpoint/2010/main" val="1059933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p:cTn id="7" dur="500" fill="hold"/>
                                        <p:tgtEl>
                                          <p:spTgt spid="112"/>
                                        </p:tgtEl>
                                        <p:attrNameLst>
                                          <p:attrName>ppt_w</p:attrName>
                                        </p:attrNameLst>
                                      </p:cBhvr>
                                      <p:tavLst>
                                        <p:tav tm="0">
                                          <p:val>
                                            <p:fltVal val="0"/>
                                          </p:val>
                                        </p:tav>
                                        <p:tav tm="100000">
                                          <p:val>
                                            <p:strVal val="#ppt_w"/>
                                          </p:val>
                                        </p:tav>
                                      </p:tavLst>
                                    </p:anim>
                                    <p:anim calcmode="lin" valueType="num">
                                      <p:cBhvr>
                                        <p:cTn id="8" dur="500" fill="hold"/>
                                        <p:tgtEl>
                                          <p:spTgt spid="1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33">
                                            <p:txEl>
                                              <p:pRg st="0" end="0"/>
                                            </p:txEl>
                                          </p:spTgt>
                                        </p:tgtEl>
                                        <p:attrNameLst>
                                          <p:attrName>style.visibility</p:attrName>
                                        </p:attrNameLst>
                                      </p:cBhvr>
                                      <p:to>
                                        <p:strVal val="visible"/>
                                      </p:to>
                                    </p:set>
                                    <p:animEffect transition="in" filter="fade">
                                      <p:cBhvr>
                                        <p:cTn id="12" dur="500"/>
                                        <p:tgtEl>
                                          <p:spTgt spid="33">
                                            <p:txEl>
                                              <p:pRg st="0" end="0"/>
                                            </p:txEl>
                                          </p:spTgt>
                                        </p:tgtEl>
                                      </p:cBhvr>
                                    </p:animEffect>
                                  </p:childTnLst>
                                </p:cTn>
                              </p:par>
                              <p:par>
                                <p:cTn id="13" presetID="10" presetClass="entr" presetSubtype="0" fill="hold" grpId="0" nodeType="withEffect" nodePh="1">
                                  <p:stCondLst>
                                    <p:cond delay="0"/>
                                  </p:stCondLst>
                                  <p:endCondLst>
                                    <p:cond evt="begin" delay="0">
                                      <p:tn val="13"/>
                                    </p:cond>
                                  </p:endCondLst>
                                  <p:childTnLst>
                                    <p:set>
                                      <p:cBhvr>
                                        <p:cTn id="14" dur="1" fill="hold">
                                          <p:stCondLst>
                                            <p:cond delay="0"/>
                                          </p:stCondLst>
                                        </p:cTn>
                                        <p:tgtEl>
                                          <p:spTgt spid="31">
                                            <p:txEl>
                                              <p:pRg st="0" end="0"/>
                                            </p:txEl>
                                          </p:spTgt>
                                        </p:tgtEl>
                                        <p:attrNameLst>
                                          <p:attrName>style.visibility</p:attrName>
                                        </p:attrNameLst>
                                      </p:cBhvr>
                                      <p:to>
                                        <p:strVal val="visible"/>
                                      </p:to>
                                    </p:set>
                                    <p:animEffect transition="in" filter="fade">
                                      <p:cBhvr>
                                        <p:cTn id="15" dur="500"/>
                                        <p:tgtEl>
                                          <p:spTgt spid="31">
                                            <p:txEl>
                                              <p:pRg st="0" end="0"/>
                                            </p:txEl>
                                          </p:spTgt>
                                        </p:tgtEl>
                                      </p:cBhvr>
                                    </p:animEffect>
                                  </p:childTnLst>
                                </p:cTn>
                              </p:par>
                            </p:childTnLst>
                          </p:cTn>
                        </p:par>
                        <p:par>
                          <p:cTn id="16" fill="hold">
                            <p:stCondLst>
                              <p:cond delay="1000"/>
                            </p:stCondLst>
                            <p:childTnLst>
                              <p:par>
                                <p:cTn id="17" presetID="2" presetClass="entr" presetSubtype="4" accel="50000" decel="50000" fill="hold" grpId="0" nodeType="afterEffect" nodePh="1">
                                  <p:stCondLst>
                                    <p:cond delay="0"/>
                                  </p:stCondLst>
                                  <p:endCondLst>
                                    <p:cond evt="begin" delay="0">
                                      <p:tn val="17"/>
                                    </p:cond>
                                  </p:endCondLst>
                                  <p:childTnLst>
                                    <p:set>
                                      <p:cBhvr>
                                        <p:cTn id="18" dur="1" fill="hold">
                                          <p:stCondLst>
                                            <p:cond delay="0"/>
                                          </p:stCondLst>
                                        </p:cTn>
                                        <p:tgtEl>
                                          <p:spTgt spid="32">
                                            <p:txEl>
                                              <p:pRg st="0" end="0"/>
                                            </p:txEl>
                                          </p:spTgt>
                                        </p:tgtEl>
                                        <p:attrNameLst>
                                          <p:attrName>style.visibility</p:attrName>
                                        </p:attrNameLst>
                                      </p:cBhvr>
                                      <p:to>
                                        <p:strVal val="visible"/>
                                      </p:to>
                                    </p:set>
                                    <p:anim calcmode="lin" valueType="num">
                                      <p:cBhvr additive="base">
                                        <p:cTn id="19"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3" presetClass="entr" presetSubtype="16"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10" presetClass="entr" presetSubtype="0" fill="hold" grpId="0" nodeType="afterEffect" nodePh="1">
                                  <p:stCondLst>
                                    <p:cond delay="0"/>
                                  </p:stCondLst>
                                  <p:endCondLst>
                                    <p:cond evt="begin" delay="0">
                                      <p:tn val="27"/>
                                    </p:cond>
                                  </p:endCondLst>
                                  <p:childTnLst>
                                    <p:set>
                                      <p:cBhvr>
                                        <p:cTn id="28" dur="1" fill="hold">
                                          <p:stCondLst>
                                            <p:cond delay="0"/>
                                          </p:stCondLst>
                                        </p:cTn>
                                        <p:tgtEl>
                                          <p:spTgt spid="37">
                                            <p:txEl>
                                              <p:pRg st="0" end="0"/>
                                            </p:txEl>
                                          </p:spTgt>
                                        </p:tgtEl>
                                        <p:attrNameLst>
                                          <p:attrName>style.visibility</p:attrName>
                                        </p:attrNameLst>
                                      </p:cBhvr>
                                      <p:to>
                                        <p:strVal val="visible"/>
                                      </p:to>
                                    </p:set>
                                    <p:animEffect transition="in" filter="fade">
                                      <p:cBhvr>
                                        <p:cTn id="29" dur="500"/>
                                        <p:tgtEl>
                                          <p:spTgt spid="37">
                                            <p:txEl>
                                              <p:pRg st="0" end="0"/>
                                            </p:txEl>
                                          </p:spTgt>
                                        </p:tgtEl>
                                      </p:cBhvr>
                                    </p:animEffect>
                                  </p:childTnLst>
                                </p:cTn>
                              </p:par>
                              <p:par>
                                <p:cTn id="30" presetID="10" presetClass="entr" presetSubtype="0" fill="hold" grpId="0" nodeType="withEffect" nodePh="1">
                                  <p:stCondLst>
                                    <p:cond delay="0"/>
                                  </p:stCondLst>
                                  <p:endCondLst>
                                    <p:cond evt="begin" delay="0">
                                      <p:tn val="30"/>
                                    </p:cond>
                                  </p:endCondLst>
                                  <p:childTnLst>
                                    <p:set>
                                      <p:cBhvr>
                                        <p:cTn id="31" dur="1" fill="hold">
                                          <p:stCondLst>
                                            <p:cond delay="0"/>
                                          </p:stCondLst>
                                        </p:cTn>
                                        <p:tgtEl>
                                          <p:spTgt spid="35">
                                            <p:txEl>
                                              <p:pRg st="0" end="0"/>
                                            </p:txEl>
                                          </p:spTgt>
                                        </p:tgtEl>
                                        <p:attrNameLst>
                                          <p:attrName>style.visibility</p:attrName>
                                        </p:attrNameLst>
                                      </p:cBhvr>
                                      <p:to>
                                        <p:strVal val="visible"/>
                                      </p:to>
                                    </p:set>
                                    <p:animEffect transition="in" filter="fade">
                                      <p:cBhvr>
                                        <p:cTn id="32" dur="500"/>
                                        <p:tgtEl>
                                          <p:spTgt spid="35">
                                            <p:txEl>
                                              <p:pRg st="0" end="0"/>
                                            </p:txEl>
                                          </p:spTgt>
                                        </p:tgtEl>
                                      </p:cBhvr>
                                    </p:animEffect>
                                  </p:childTnLst>
                                </p:cTn>
                              </p:par>
                            </p:childTnLst>
                          </p:cTn>
                        </p:par>
                        <p:par>
                          <p:cTn id="33" fill="hold">
                            <p:stCondLst>
                              <p:cond delay="2500"/>
                            </p:stCondLst>
                            <p:childTnLst>
                              <p:par>
                                <p:cTn id="34" presetID="2" presetClass="entr" presetSubtype="4" accel="50000" decel="50000" fill="hold" grpId="0" nodeType="afterEffect" nodePh="1">
                                  <p:stCondLst>
                                    <p:cond delay="0"/>
                                  </p:stCondLst>
                                  <p:endCondLst>
                                    <p:cond evt="begin" delay="0">
                                      <p:tn val="34"/>
                                    </p:cond>
                                  </p:endCondLst>
                                  <p:childTnLst>
                                    <p:set>
                                      <p:cBhvr>
                                        <p:cTn id="35" dur="1" fill="hold">
                                          <p:stCondLst>
                                            <p:cond delay="0"/>
                                          </p:stCondLst>
                                        </p:cTn>
                                        <p:tgtEl>
                                          <p:spTgt spid="36">
                                            <p:txEl>
                                              <p:pRg st="0" end="0"/>
                                            </p:txEl>
                                          </p:spTgt>
                                        </p:tgtEl>
                                        <p:attrNameLst>
                                          <p:attrName>style.visibility</p:attrName>
                                        </p:attrNameLst>
                                      </p:cBhvr>
                                      <p:to>
                                        <p:strVal val="visible"/>
                                      </p:to>
                                    </p:set>
                                    <p:anim calcmode="lin" valueType="num">
                                      <p:cBhvr additive="base">
                                        <p:cTn id="36"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6">
                                            <p:txEl>
                                              <p:pRg st="0" end="0"/>
                                            </p:txEl>
                                          </p:spTgt>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3" presetClass="entr" presetSubtype="16"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500" fill="hold"/>
                                        <p:tgtEl>
                                          <p:spTgt spid="38"/>
                                        </p:tgtEl>
                                        <p:attrNameLst>
                                          <p:attrName>ppt_w</p:attrName>
                                        </p:attrNameLst>
                                      </p:cBhvr>
                                      <p:tavLst>
                                        <p:tav tm="0">
                                          <p:val>
                                            <p:fltVal val="0"/>
                                          </p:val>
                                        </p:tav>
                                        <p:tav tm="100000">
                                          <p:val>
                                            <p:strVal val="#ppt_w"/>
                                          </p:val>
                                        </p:tav>
                                      </p:tavLst>
                                    </p:anim>
                                    <p:anim calcmode="lin" valueType="num">
                                      <p:cBhvr>
                                        <p:cTn id="42" dur="500" fill="hold"/>
                                        <p:tgtEl>
                                          <p:spTgt spid="38"/>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10" presetClass="entr" presetSubtype="0" fill="hold" grpId="0" nodeType="afterEffect" nodePh="1">
                                  <p:stCondLst>
                                    <p:cond delay="0"/>
                                  </p:stCondLst>
                                  <p:endCondLst>
                                    <p:cond evt="begin" delay="0">
                                      <p:tn val="44"/>
                                    </p:cond>
                                  </p:endCondLst>
                                  <p:childTnLst>
                                    <p:set>
                                      <p:cBhvr>
                                        <p:cTn id="45" dur="1" fill="hold">
                                          <p:stCondLst>
                                            <p:cond delay="0"/>
                                          </p:stCondLst>
                                        </p:cTn>
                                        <p:tgtEl>
                                          <p:spTgt spid="41">
                                            <p:txEl>
                                              <p:pRg st="0" end="0"/>
                                            </p:txEl>
                                          </p:spTgt>
                                        </p:tgtEl>
                                        <p:attrNameLst>
                                          <p:attrName>style.visibility</p:attrName>
                                        </p:attrNameLst>
                                      </p:cBhvr>
                                      <p:to>
                                        <p:strVal val="visible"/>
                                      </p:to>
                                    </p:set>
                                    <p:animEffect transition="in" filter="fade">
                                      <p:cBhvr>
                                        <p:cTn id="46" dur="500"/>
                                        <p:tgtEl>
                                          <p:spTgt spid="41">
                                            <p:txEl>
                                              <p:pRg st="0" end="0"/>
                                            </p:txEl>
                                          </p:spTgt>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39">
                                            <p:txEl>
                                              <p:pRg st="0" end="0"/>
                                            </p:txEl>
                                          </p:spTgt>
                                        </p:tgtEl>
                                        <p:attrNameLst>
                                          <p:attrName>style.visibility</p:attrName>
                                        </p:attrNameLst>
                                      </p:cBhvr>
                                      <p:to>
                                        <p:strVal val="visible"/>
                                      </p:to>
                                    </p:set>
                                    <p:animEffect transition="in" filter="fade">
                                      <p:cBhvr>
                                        <p:cTn id="49" dur="500"/>
                                        <p:tgtEl>
                                          <p:spTgt spid="39">
                                            <p:txEl>
                                              <p:pRg st="0" end="0"/>
                                            </p:txEl>
                                          </p:spTgt>
                                        </p:tgtEl>
                                      </p:cBhvr>
                                    </p:animEffect>
                                  </p:childTnLst>
                                </p:cTn>
                              </p:par>
                            </p:childTnLst>
                          </p:cTn>
                        </p:par>
                        <p:par>
                          <p:cTn id="50" fill="hold">
                            <p:stCondLst>
                              <p:cond delay="4000"/>
                            </p:stCondLst>
                            <p:childTnLst>
                              <p:par>
                                <p:cTn id="51" presetID="2" presetClass="entr" presetSubtype="4" accel="50000" decel="50000" fill="hold" grpId="0" nodeType="afterEffect" nodePh="1">
                                  <p:stCondLst>
                                    <p:cond delay="0"/>
                                  </p:stCondLst>
                                  <p:endCondLst>
                                    <p:cond evt="begin" delay="0">
                                      <p:tn val="51"/>
                                    </p:cond>
                                  </p:endCondLst>
                                  <p:childTnLst>
                                    <p:set>
                                      <p:cBhvr>
                                        <p:cTn id="52" dur="1" fill="hold">
                                          <p:stCondLst>
                                            <p:cond delay="0"/>
                                          </p:stCondLst>
                                        </p:cTn>
                                        <p:tgtEl>
                                          <p:spTgt spid="40">
                                            <p:txEl>
                                              <p:pRg st="0" end="0"/>
                                            </p:txEl>
                                          </p:spTgt>
                                        </p:tgtEl>
                                        <p:attrNameLst>
                                          <p:attrName>style.visibility</p:attrName>
                                        </p:attrNameLst>
                                      </p:cBhvr>
                                      <p:to>
                                        <p:strVal val="visible"/>
                                      </p:to>
                                    </p:set>
                                    <p:anim calcmode="lin" valueType="num">
                                      <p:cBhvr additive="base">
                                        <p:cTn id="53"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55" fill="hold">
                            <p:stCondLst>
                              <p:cond delay="4500"/>
                            </p:stCondLst>
                            <p:childTnLst>
                              <p:par>
                                <p:cTn id="56" presetID="23" presetClass="entr" presetSubtype="16" fill="hold" grpId="0" nodeType="afterEffect">
                                  <p:stCondLst>
                                    <p:cond delay="0"/>
                                  </p:stCondLst>
                                  <p:childTnLst>
                                    <p:set>
                                      <p:cBhvr>
                                        <p:cTn id="57" dur="1" fill="hold">
                                          <p:stCondLst>
                                            <p:cond delay="0"/>
                                          </p:stCondLst>
                                        </p:cTn>
                                        <p:tgtEl>
                                          <p:spTgt spid="42"/>
                                        </p:tgtEl>
                                        <p:attrNameLst>
                                          <p:attrName>style.visibility</p:attrName>
                                        </p:attrNameLst>
                                      </p:cBhvr>
                                      <p:to>
                                        <p:strVal val="visible"/>
                                      </p:to>
                                    </p:set>
                                    <p:anim calcmode="lin" valueType="num">
                                      <p:cBhvr>
                                        <p:cTn id="58" dur="500" fill="hold"/>
                                        <p:tgtEl>
                                          <p:spTgt spid="42"/>
                                        </p:tgtEl>
                                        <p:attrNameLst>
                                          <p:attrName>ppt_w</p:attrName>
                                        </p:attrNameLst>
                                      </p:cBhvr>
                                      <p:tavLst>
                                        <p:tav tm="0">
                                          <p:val>
                                            <p:fltVal val="0"/>
                                          </p:val>
                                        </p:tav>
                                        <p:tav tm="100000">
                                          <p:val>
                                            <p:strVal val="#ppt_w"/>
                                          </p:val>
                                        </p:tav>
                                      </p:tavLst>
                                    </p:anim>
                                    <p:anim calcmode="lin" valueType="num">
                                      <p:cBhvr>
                                        <p:cTn id="59" dur="500" fill="hold"/>
                                        <p:tgtEl>
                                          <p:spTgt spid="42"/>
                                        </p:tgtEl>
                                        <p:attrNameLst>
                                          <p:attrName>ppt_h</p:attrName>
                                        </p:attrNameLst>
                                      </p:cBhvr>
                                      <p:tavLst>
                                        <p:tav tm="0">
                                          <p:val>
                                            <p:fltVal val="0"/>
                                          </p:val>
                                        </p:tav>
                                        <p:tav tm="100000">
                                          <p:val>
                                            <p:strVal val="#ppt_h"/>
                                          </p:val>
                                        </p:tav>
                                      </p:tavLst>
                                    </p:anim>
                                  </p:childTnLst>
                                </p:cTn>
                              </p:par>
                            </p:childTnLst>
                          </p:cTn>
                        </p:par>
                        <p:par>
                          <p:cTn id="60" fill="hold">
                            <p:stCondLst>
                              <p:cond delay="5000"/>
                            </p:stCondLst>
                            <p:childTnLst>
                              <p:par>
                                <p:cTn id="61" presetID="10" presetClass="entr" presetSubtype="0" fill="hold" grpId="0" nodeType="afterEffect" nodePh="1">
                                  <p:stCondLst>
                                    <p:cond delay="0"/>
                                  </p:stCondLst>
                                  <p:endCondLst>
                                    <p:cond evt="begin" delay="0">
                                      <p:tn val="61"/>
                                    </p:cond>
                                  </p:endCondLst>
                                  <p:childTnLst>
                                    <p:set>
                                      <p:cBhvr>
                                        <p:cTn id="62" dur="1" fill="hold">
                                          <p:stCondLst>
                                            <p:cond delay="0"/>
                                          </p:stCondLst>
                                        </p:cTn>
                                        <p:tgtEl>
                                          <p:spTgt spid="45">
                                            <p:txEl>
                                              <p:pRg st="0" end="0"/>
                                            </p:txEl>
                                          </p:spTgt>
                                        </p:tgtEl>
                                        <p:attrNameLst>
                                          <p:attrName>style.visibility</p:attrName>
                                        </p:attrNameLst>
                                      </p:cBhvr>
                                      <p:to>
                                        <p:strVal val="visible"/>
                                      </p:to>
                                    </p:set>
                                    <p:animEffect transition="in" filter="fade">
                                      <p:cBhvr>
                                        <p:cTn id="63" dur="500"/>
                                        <p:tgtEl>
                                          <p:spTgt spid="45">
                                            <p:txEl>
                                              <p:pRg st="0" end="0"/>
                                            </p:txEl>
                                          </p:spTgt>
                                        </p:tgtEl>
                                      </p:cBhvr>
                                    </p:animEffect>
                                  </p:childTnLst>
                                </p:cTn>
                              </p:par>
                              <p:par>
                                <p:cTn id="64" presetID="10" presetClass="entr" presetSubtype="0" fill="hold" grpId="0" nodeType="withEffect" nodePh="1">
                                  <p:stCondLst>
                                    <p:cond delay="0"/>
                                  </p:stCondLst>
                                  <p:endCondLst>
                                    <p:cond evt="begin" delay="0">
                                      <p:tn val="64"/>
                                    </p:cond>
                                  </p:endCondLst>
                                  <p:childTnLst>
                                    <p:set>
                                      <p:cBhvr>
                                        <p:cTn id="65" dur="1" fill="hold">
                                          <p:stCondLst>
                                            <p:cond delay="0"/>
                                          </p:stCondLst>
                                        </p:cTn>
                                        <p:tgtEl>
                                          <p:spTgt spid="43">
                                            <p:txEl>
                                              <p:pRg st="0" end="0"/>
                                            </p:txEl>
                                          </p:spTgt>
                                        </p:tgtEl>
                                        <p:attrNameLst>
                                          <p:attrName>style.visibility</p:attrName>
                                        </p:attrNameLst>
                                      </p:cBhvr>
                                      <p:to>
                                        <p:strVal val="visible"/>
                                      </p:to>
                                    </p:set>
                                    <p:animEffect transition="in" filter="fade">
                                      <p:cBhvr>
                                        <p:cTn id="66" dur="500"/>
                                        <p:tgtEl>
                                          <p:spTgt spid="43">
                                            <p:txEl>
                                              <p:pRg st="0" end="0"/>
                                            </p:txEl>
                                          </p:spTgt>
                                        </p:tgtEl>
                                      </p:cBhvr>
                                    </p:animEffect>
                                  </p:childTnLst>
                                </p:cTn>
                              </p:par>
                            </p:childTnLst>
                          </p:cTn>
                        </p:par>
                        <p:par>
                          <p:cTn id="67" fill="hold">
                            <p:stCondLst>
                              <p:cond delay="5500"/>
                            </p:stCondLst>
                            <p:childTnLst>
                              <p:par>
                                <p:cTn id="68" presetID="2" presetClass="entr" presetSubtype="4" accel="50000" decel="50000" fill="hold" grpId="0" nodeType="afterEffect" nodePh="1">
                                  <p:stCondLst>
                                    <p:cond delay="0"/>
                                  </p:stCondLst>
                                  <p:endCondLst>
                                    <p:cond evt="begin" delay="0">
                                      <p:tn val="68"/>
                                    </p:cond>
                                  </p:endCondLst>
                                  <p:childTnLst>
                                    <p:set>
                                      <p:cBhvr>
                                        <p:cTn id="69" dur="1" fill="hold">
                                          <p:stCondLst>
                                            <p:cond delay="0"/>
                                          </p:stCondLst>
                                        </p:cTn>
                                        <p:tgtEl>
                                          <p:spTgt spid="44">
                                            <p:txEl>
                                              <p:pRg st="0" end="0"/>
                                            </p:txEl>
                                          </p:spTgt>
                                        </p:tgtEl>
                                        <p:attrNameLst>
                                          <p:attrName>style.visibility</p:attrName>
                                        </p:attrNameLst>
                                      </p:cBhvr>
                                      <p:to>
                                        <p:strVal val="visible"/>
                                      </p:to>
                                    </p:set>
                                    <p:anim calcmode="lin" valueType="num">
                                      <p:cBhvr additive="base">
                                        <p:cTn id="70"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4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3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animBg="1"/>
      <p:bldP spid="35"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animBg="1"/>
      <p:bldP spid="39"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1"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animBg="1"/>
      <p:bldP spid="43"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ppt_x"/>
                          </p:val>
                        </p:tav>
                        <p:tav tm="100000">
                          <p:val>
                            <p:strVal val="#ppt_x"/>
                          </p:val>
                        </p:tav>
                      </p:tavLst>
                    </p:anim>
                    <p:anim calcmode="lin" valueType="num">
                      <p:cBhvr additive="base">
                        <p:cTn dur="500" fill="hold"/>
                        <p:tgtEl>
                          <p:spTgt spid="44"/>
                        </p:tgtEl>
                        <p:attrNameLst>
                          <p:attrName>ppt_y</p:attrName>
                        </p:attrNameLst>
                      </p:cBhvr>
                      <p:tavLst>
                        <p:tav tm="0">
                          <p:val>
                            <p:strVal val="1+#ppt_h/2"/>
                          </p:val>
                        </p:tav>
                        <p:tav tm="100000">
                          <p:val>
                            <p:strVal val="#ppt_y"/>
                          </p:val>
                        </p:tav>
                      </p:tavLst>
                    </p:anim>
                  </p:childTnLst>
                </p:cTn>
              </p:par>
            </p:tnLst>
          </p:tmpl>
        </p:tmplLst>
      </p:bldP>
      <p:bldP spid="45"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5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7" name="Text Placeholder 3"/>
          <p:cNvSpPr>
            <a:spLocks noGrp="1"/>
          </p:cNvSpPr>
          <p:nvPr userDrawn="1">
            <p:ph type="body" sz="half" idx="51"/>
          </p:nvPr>
        </p:nvSpPr>
        <p:spPr>
          <a:xfrm>
            <a:off x="1231900" y="1905653"/>
            <a:ext cx="2133600" cy="257040"/>
          </a:xfrm>
          <a:prstGeom prst="rect">
            <a:avLst/>
          </a:prstGeom>
        </p:spPr>
        <p:txBody>
          <a:bodyPr wrap="square" lIns="0" tIns="0" rIns="0" bIns="0" anchor="ctr">
            <a:noAutofit/>
          </a:bodyPr>
          <a:lstStyle>
            <a:lvl1pPr marL="0" indent="0" algn="r" rtl="0">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18" name="Text Placeholder 3"/>
          <p:cNvSpPr>
            <a:spLocks noGrp="1"/>
          </p:cNvSpPr>
          <p:nvPr userDrawn="1">
            <p:ph type="body" sz="half" idx="57"/>
          </p:nvPr>
        </p:nvSpPr>
        <p:spPr>
          <a:xfrm>
            <a:off x="8813800" y="1905653"/>
            <a:ext cx="2133600" cy="257040"/>
          </a:xfrm>
          <a:prstGeom prst="rect">
            <a:avLst/>
          </a:prstGeom>
        </p:spPr>
        <p:txBody>
          <a:bodyPr wrap="square" lIns="0" tIns="0" rIns="0" bIns="0" anchor="ctr">
            <a:noAutofit/>
          </a:bodyPr>
          <a:lstStyle>
            <a:lvl1pPr marL="0" indent="0" algn="l" rtl="0">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22" name="Picture Placeholder 7"/>
          <p:cNvSpPr>
            <a:spLocks noGrp="1"/>
          </p:cNvSpPr>
          <p:nvPr>
            <p:ph type="pic" sz="quarter" idx="53" hasCustomPrompt="1"/>
          </p:nvPr>
        </p:nvSpPr>
        <p:spPr>
          <a:xfrm>
            <a:off x="3730557" y="1648944"/>
            <a:ext cx="2257552" cy="2257552"/>
          </a:xfrm>
          <a:prstGeom prst="ellipse">
            <a:avLst/>
          </a:prstGeom>
          <a:ln w="57150">
            <a:solidFill>
              <a:schemeClr val="bg1">
                <a:lumMod val="65000"/>
              </a:schemeClr>
            </a:solidFill>
          </a:ln>
          <a:effectLst>
            <a:innerShdw blurRad="114300">
              <a:prstClr val="black"/>
            </a:inn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123" name="Picture Placeholder 7"/>
          <p:cNvSpPr>
            <a:spLocks noGrp="1"/>
          </p:cNvSpPr>
          <p:nvPr>
            <p:ph type="pic" sz="quarter" idx="58" hasCustomPrompt="1"/>
          </p:nvPr>
        </p:nvSpPr>
        <p:spPr>
          <a:xfrm>
            <a:off x="6203891" y="1648944"/>
            <a:ext cx="2257552" cy="2257552"/>
          </a:xfrm>
          <a:prstGeom prst="ellipse">
            <a:avLst/>
          </a:prstGeom>
          <a:ln w="57150">
            <a:solidFill>
              <a:schemeClr val="bg1">
                <a:lumMod val="65000"/>
              </a:schemeClr>
            </a:solidFill>
          </a:ln>
          <a:effectLst>
            <a:innerShdw blurRad="114300">
              <a:prstClr val="black"/>
            </a:inn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198" name="Text Placeholder 3"/>
          <p:cNvSpPr>
            <a:spLocks noGrp="1"/>
          </p:cNvSpPr>
          <p:nvPr>
            <p:ph type="body" sz="half" idx="59"/>
          </p:nvPr>
        </p:nvSpPr>
        <p:spPr>
          <a:xfrm>
            <a:off x="1231900" y="4384863"/>
            <a:ext cx="2133600" cy="257040"/>
          </a:xfrm>
          <a:prstGeom prst="rect">
            <a:avLst/>
          </a:prstGeom>
        </p:spPr>
        <p:txBody>
          <a:bodyPr wrap="square" lIns="0" tIns="0" rIns="0" bIns="0" anchor="ctr">
            <a:noAutofit/>
          </a:bodyPr>
          <a:lstStyle>
            <a:lvl1pPr marL="0" indent="0" algn="r" rtl="0">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99" name="Text Placeholder 3"/>
          <p:cNvSpPr>
            <a:spLocks noGrp="1"/>
          </p:cNvSpPr>
          <p:nvPr>
            <p:ph type="body" sz="half" idx="60"/>
          </p:nvPr>
        </p:nvSpPr>
        <p:spPr>
          <a:xfrm>
            <a:off x="8813800" y="4384863"/>
            <a:ext cx="2133600" cy="257040"/>
          </a:xfrm>
          <a:prstGeom prst="rect">
            <a:avLst/>
          </a:prstGeom>
        </p:spPr>
        <p:txBody>
          <a:bodyPr wrap="square" lIns="0" tIns="0" rIns="0" bIns="0" anchor="ctr">
            <a:noAutofit/>
          </a:bodyPr>
          <a:lstStyle>
            <a:lvl1pPr marL="0" indent="0" algn="l" rtl="0">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200" name="Picture Placeholder 7"/>
          <p:cNvSpPr>
            <a:spLocks noGrp="1"/>
          </p:cNvSpPr>
          <p:nvPr>
            <p:ph type="pic" sz="quarter" idx="61" hasCustomPrompt="1"/>
          </p:nvPr>
        </p:nvSpPr>
        <p:spPr>
          <a:xfrm>
            <a:off x="3730557" y="4128153"/>
            <a:ext cx="2257552" cy="2257552"/>
          </a:xfrm>
          <a:prstGeom prst="ellipse">
            <a:avLst/>
          </a:prstGeom>
          <a:ln w="57150">
            <a:solidFill>
              <a:schemeClr val="bg1">
                <a:lumMod val="65000"/>
              </a:schemeClr>
            </a:solidFill>
          </a:ln>
          <a:effectLst>
            <a:innerShdw blurRad="114300">
              <a:prstClr val="black"/>
            </a:inn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201" name="Picture Placeholder 7"/>
          <p:cNvSpPr>
            <a:spLocks noGrp="1"/>
          </p:cNvSpPr>
          <p:nvPr>
            <p:ph type="pic" sz="quarter" idx="62" hasCustomPrompt="1"/>
          </p:nvPr>
        </p:nvSpPr>
        <p:spPr>
          <a:xfrm>
            <a:off x="6203891" y="4128153"/>
            <a:ext cx="2257552" cy="2257552"/>
          </a:xfrm>
          <a:prstGeom prst="ellipse">
            <a:avLst/>
          </a:prstGeom>
          <a:ln w="57150">
            <a:solidFill>
              <a:schemeClr val="bg1">
                <a:lumMod val="65000"/>
              </a:schemeClr>
            </a:solidFill>
          </a:ln>
          <a:effectLst>
            <a:innerShdw blurRad="114300">
              <a:prstClr val="black"/>
            </a:inn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56800409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4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46" name="Picture Placeholder 7"/>
          <p:cNvSpPr>
            <a:spLocks noGrp="1"/>
          </p:cNvSpPr>
          <p:nvPr>
            <p:ph type="pic" sz="quarter" idx="53" hasCustomPrompt="1"/>
          </p:nvPr>
        </p:nvSpPr>
        <p:spPr>
          <a:xfrm>
            <a:off x="3783291" y="1657896"/>
            <a:ext cx="2142160" cy="2142160"/>
          </a:xfrm>
          <a:prstGeom prst="diamond">
            <a:avLst/>
          </a:prstGeom>
          <a:ln w="69850" cap="flat">
            <a:solidFill>
              <a:schemeClr val="bg1">
                <a:lumMod val="65000"/>
              </a:schemeClr>
            </a:solidFill>
            <a:miter lim="800000"/>
          </a:ln>
          <a:effectLst>
            <a:outerShdw blurRad="50800" dist="38100" dir="5400000" algn="t" rotWithShape="0">
              <a:prstClr val="black">
                <a:alpha val="40000"/>
              </a:prstClr>
            </a:out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47" name="Picture Placeholder 7"/>
          <p:cNvSpPr>
            <a:spLocks noGrp="1"/>
          </p:cNvSpPr>
          <p:nvPr>
            <p:ph type="pic" sz="quarter" idx="54" hasCustomPrompt="1"/>
          </p:nvPr>
        </p:nvSpPr>
        <p:spPr>
          <a:xfrm>
            <a:off x="6263501" y="1657896"/>
            <a:ext cx="2142160" cy="2142160"/>
          </a:xfrm>
          <a:prstGeom prst="diamond">
            <a:avLst/>
          </a:prstGeom>
          <a:ln w="69850">
            <a:solidFill>
              <a:schemeClr val="bg1">
                <a:lumMod val="65000"/>
              </a:schemeClr>
            </a:solidFill>
            <a:miter lim="800000"/>
          </a:ln>
          <a:effectLst>
            <a:outerShdw blurRad="50800" dist="38100" dir="5400000" algn="t" rotWithShape="0">
              <a:prstClr val="black">
                <a:alpha val="40000"/>
              </a:prstClr>
            </a:out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48" name="Picture Placeholder 7"/>
          <p:cNvSpPr>
            <a:spLocks noGrp="1"/>
          </p:cNvSpPr>
          <p:nvPr>
            <p:ph type="pic" sz="quarter" idx="55" hasCustomPrompt="1"/>
          </p:nvPr>
        </p:nvSpPr>
        <p:spPr>
          <a:xfrm>
            <a:off x="3783291" y="4180963"/>
            <a:ext cx="2142160" cy="2142160"/>
          </a:xfrm>
          <a:prstGeom prst="diamond">
            <a:avLst/>
          </a:prstGeom>
          <a:ln w="69850">
            <a:solidFill>
              <a:schemeClr val="bg1">
                <a:lumMod val="65000"/>
              </a:schemeClr>
            </a:solidFill>
            <a:miter lim="800000"/>
          </a:ln>
          <a:effectLst>
            <a:outerShdw blurRad="50800" dist="38100" dir="5400000" algn="t" rotWithShape="0">
              <a:prstClr val="black">
                <a:alpha val="40000"/>
              </a:prstClr>
            </a:out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49" name="Picture Placeholder 7"/>
          <p:cNvSpPr>
            <a:spLocks noGrp="1"/>
          </p:cNvSpPr>
          <p:nvPr>
            <p:ph type="pic" sz="quarter" idx="56" hasCustomPrompt="1"/>
          </p:nvPr>
        </p:nvSpPr>
        <p:spPr>
          <a:xfrm>
            <a:off x="6263501" y="4180963"/>
            <a:ext cx="2142160" cy="2142160"/>
          </a:xfrm>
          <a:prstGeom prst="diamond">
            <a:avLst/>
          </a:prstGeom>
          <a:ln w="69850">
            <a:solidFill>
              <a:schemeClr val="bg1">
                <a:lumMod val="65000"/>
              </a:schemeClr>
            </a:solidFill>
            <a:miter lim="800000"/>
          </a:ln>
          <a:effectLst>
            <a:outerShdw blurRad="50800" dist="38100" dir="5400000" algn="t" rotWithShape="0">
              <a:prstClr val="black">
                <a:alpha val="40000"/>
              </a:prstClr>
            </a:out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51" name="Text Placeholder 3"/>
          <p:cNvSpPr>
            <a:spLocks noGrp="1"/>
          </p:cNvSpPr>
          <p:nvPr>
            <p:ph type="body" sz="half" idx="50"/>
          </p:nvPr>
        </p:nvSpPr>
        <p:spPr>
          <a:xfrm>
            <a:off x="1079287" y="2134724"/>
            <a:ext cx="2438400" cy="1146048"/>
          </a:xfrm>
          <a:prstGeom prst="rect">
            <a:avLst/>
          </a:prstGeom>
        </p:spPr>
        <p:txBody>
          <a:bodyPr wrap="square" lIns="0" tIns="0" rIns="0" bIns="0" anchor="t">
            <a:noAutofit/>
          </a:bodyPr>
          <a:lstStyle>
            <a:lvl1pPr marL="0" indent="0" algn="r"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52" name="Text Placeholder 3"/>
          <p:cNvSpPr>
            <a:spLocks noGrp="1"/>
          </p:cNvSpPr>
          <p:nvPr>
            <p:ph type="body" sz="half" idx="51"/>
          </p:nvPr>
        </p:nvSpPr>
        <p:spPr>
          <a:xfrm>
            <a:off x="1384087" y="1841727"/>
            <a:ext cx="2133600" cy="257040"/>
          </a:xfrm>
          <a:prstGeom prst="rect">
            <a:avLst/>
          </a:prstGeom>
        </p:spPr>
        <p:txBody>
          <a:bodyPr wrap="square" lIns="0" tIns="0" rIns="0" bIns="0" anchor="ctr">
            <a:noAutofit/>
          </a:bodyPr>
          <a:lstStyle>
            <a:lvl1pPr marL="0" indent="0" algn="r" rtl="0">
              <a:buNone/>
              <a:defRPr sz="1867" b="1" baseline="0">
                <a:solidFill>
                  <a:schemeClr val="accent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54" name="Text Placeholder 3"/>
          <p:cNvSpPr>
            <a:spLocks noGrp="1"/>
          </p:cNvSpPr>
          <p:nvPr>
            <p:ph type="body" sz="half" idx="58"/>
          </p:nvPr>
        </p:nvSpPr>
        <p:spPr>
          <a:xfrm>
            <a:off x="1079287" y="4674724"/>
            <a:ext cx="2438400" cy="1146048"/>
          </a:xfrm>
          <a:prstGeom prst="rect">
            <a:avLst/>
          </a:prstGeom>
        </p:spPr>
        <p:txBody>
          <a:bodyPr wrap="square" lIns="0" tIns="0" rIns="0" bIns="0" anchor="t">
            <a:noAutofit/>
          </a:bodyPr>
          <a:lstStyle>
            <a:lvl1pPr marL="0" indent="0" algn="r"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55" name="Text Placeholder 3"/>
          <p:cNvSpPr>
            <a:spLocks noGrp="1"/>
          </p:cNvSpPr>
          <p:nvPr>
            <p:ph type="body" sz="half" idx="59"/>
          </p:nvPr>
        </p:nvSpPr>
        <p:spPr>
          <a:xfrm>
            <a:off x="1384087" y="4381727"/>
            <a:ext cx="2133600" cy="257040"/>
          </a:xfrm>
          <a:prstGeom prst="rect">
            <a:avLst/>
          </a:prstGeom>
        </p:spPr>
        <p:txBody>
          <a:bodyPr wrap="square" lIns="0" tIns="0" rIns="0" bIns="0" anchor="ctr">
            <a:noAutofit/>
          </a:bodyPr>
          <a:lstStyle>
            <a:lvl1pPr marL="0" indent="0" algn="r" rtl="0">
              <a:buNone/>
              <a:defRPr sz="1867" b="1" baseline="0">
                <a:solidFill>
                  <a:schemeClr val="accent3"/>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57" name="Text Placeholder 3"/>
          <p:cNvSpPr>
            <a:spLocks noGrp="1"/>
          </p:cNvSpPr>
          <p:nvPr>
            <p:ph type="body" sz="half" idx="61"/>
          </p:nvPr>
        </p:nvSpPr>
        <p:spPr>
          <a:xfrm>
            <a:off x="8678072" y="2134724"/>
            <a:ext cx="2438400" cy="1146048"/>
          </a:xfrm>
          <a:prstGeom prst="rect">
            <a:avLst/>
          </a:prstGeom>
        </p:spPr>
        <p:txBody>
          <a:bodyPr wrap="square" lIns="0" tIns="0" rIns="0" bIns="0" anchor="t">
            <a:noAutofit/>
          </a:bodyPr>
          <a:lstStyle>
            <a:lvl1pPr marL="0" indent="0" algn="l"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58" name="Text Placeholder 3"/>
          <p:cNvSpPr>
            <a:spLocks noGrp="1"/>
          </p:cNvSpPr>
          <p:nvPr>
            <p:ph type="body" sz="half" idx="62"/>
          </p:nvPr>
        </p:nvSpPr>
        <p:spPr>
          <a:xfrm>
            <a:off x="8678072" y="1841727"/>
            <a:ext cx="2133600" cy="257040"/>
          </a:xfrm>
          <a:prstGeom prst="rect">
            <a:avLst/>
          </a:prstGeom>
        </p:spPr>
        <p:txBody>
          <a:bodyPr wrap="square" lIns="0" tIns="0" rIns="0" bIns="0" anchor="ctr">
            <a:noAutofit/>
          </a:bodyPr>
          <a:lstStyle>
            <a:lvl1pPr marL="0" indent="0" algn="l" rtl="0">
              <a:buNone/>
              <a:defRPr sz="1867" b="1" baseline="0">
                <a:solidFill>
                  <a:schemeClr val="accent2"/>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60" name="Text Placeholder 3"/>
          <p:cNvSpPr>
            <a:spLocks noGrp="1"/>
          </p:cNvSpPr>
          <p:nvPr>
            <p:ph type="body" sz="half" idx="64"/>
          </p:nvPr>
        </p:nvSpPr>
        <p:spPr>
          <a:xfrm>
            <a:off x="8678072" y="4674724"/>
            <a:ext cx="2438400" cy="1146048"/>
          </a:xfrm>
          <a:prstGeom prst="rect">
            <a:avLst/>
          </a:prstGeom>
        </p:spPr>
        <p:txBody>
          <a:bodyPr wrap="square" lIns="0" tIns="0" rIns="0" bIns="0" anchor="t">
            <a:noAutofit/>
          </a:bodyPr>
          <a:lstStyle>
            <a:lvl1pPr marL="0" indent="0" algn="l"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61" name="Text Placeholder 3"/>
          <p:cNvSpPr>
            <a:spLocks noGrp="1"/>
          </p:cNvSpPr>
          <p:nvPr>
            <p:ph type="body" sz="half" idx="65"/>
          </p:nvPr>
        </p:nvSpPr>
        <p:spPr>
          <a:xfrm>
            <a:off x="8678072" y="4381727"/>
            <a:ext cx="2133600" cy="257040"/>
          </a:xfrm>
          <a:prstGeom prst="rect">
            <a:avLst/>
          </a:prstGeom>
        </p:spPr>
        <p:txBody>
          <a:bodyPr wrap="square" lIns="0" tIns="0" rIns="0" bIns="0" anchor="ctr">
            <a:noAutofit/>
          </a:bodyPr>
          <a:lstStyle>
            <a:lvl1pPr marL="0" indent="0" algn="l" rtl="0">
              <a:buNone/>
              <a:defRPr sz="1867" b="1" baseline="0">
                <a:solidFill>
                  <a:schemeClr val="accent4"/>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Tree>
    <p:extLst>
      <p:ext uri="{BB962C8B-B14F-4D97-AF65-F5344CB8AC3E}">
        <p14:creationId xmlns:p14="http://schemas.microsoft.com/office/powerpoint/2010/main" val="3629684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10" presetClass="entr" presetSubtype="0" fill="hold" grpId="0" nodeType="afterEffect" nodePh="1">
                                  <p:stCondLst>
                                    <p:cond delay="0"/>
                                  </p:stCondLst>
                                  <p:endCondLst>
                                    <p:cond evt="begin" delay="0">
                                      <p:tn val="25"/>
                                    </p:cond>
                                  </p:endCondLst>
                                  <p:childTnLst>
                                    <p:set>
                                      <p:cBhvr>
                                        <p:cTn id="26" dur="1" fill="hold">
                                          <p:stCondLst>
                                            <p:cond delay="0"/>
                                          </p:stCondLst>
                                        </p:cTn>
                                        <p:tgtEl>
                                          <p:spTgt spid="52">
                                            <p:txEl>
                                              <p:pRg st="0" end="0"/>
                                            </p:txEl>
                                          </p:spTgt>
                                        </p:tgtEl>
                                        <p:attrNameLst>
                                          <p:attrName>style.visibility</p:attrName>
                                        </p:attrNameLst>
                                      </p:cBhvr>
                                      <p:to>
                                        <p:strVal val="visible"/>
                                      </p:to>
                                    </p:set>
                                    <p:animEffect transition="in" filter="fade">
                                      <p:cBhvr>
                                        <p:cTn id="27" dur="500"/>
                                        <p:tgtEl>
                                          <p:spTgt spid="52">
                                            <p:txEl>
                                              <p:pRg st="0" end="0"/>
                                            </p:txEl>
                                          </p:spTgt>
                                        </p:tgtEl>
                                      </p:cBhvr>
                                    </p:animEffect>
                                  </p:childTnLst>
                                </p:cTn>
                              </p:par>
                            </p:childTnLst>
                          </p:cTn>
                        </p:par>
                        <p:par>
                          <p:cTn id="28" fill="hold">
                            <p:stCondLst>
                              <p:cond delay="2500"/>
                            </p:stCondLst>
                            <p:childTnLst>
                              <p:par>
                                <p:cTn id="29" presetID="2" presetClass="entr" presetSubtype="4" accel="50000" decel="50000" fill="hold" grpId="0" nodeType="afterEffect" nodePh="1">
                                  <p:stCondLst>
                                    <p:cond delay="0"/>
                                  </p:stCondLst>
                                  <p:endCondLst>
                                    <p:cond evt="begin" delay="0">
                                      <p:tn val="29"/>
                                    </p:cond>
                                  </p:endCondLst>
                                  <p:childTnLst>
                                    <p:set>
                                      <p:cBhvr>
                                        <p:cTn id="30" dur="1" fill="hold">
                                          <p:stCondLst>
                                            <p:cond delay="0"/>
                                          </p:stCondLst>
                                        </p:cTn>
                                        <p:tgtEl>
                                          <p:spTgt spid="51">
                                            <p:txEl>
                                              <p:pRg st="0" end="0"/>
                                            </p:txEl>
                                          </p:spTgt>
                                        </p:tgtEl>
                                        <p:attrNameLst>
                                          <p:attrName>style.visibility</p:attrName>
                                        </p:attrNameLst>
                                      </p:cBhvr>
                                      <p:to>
                                        <p:strVal val="visible"/>
                                      </p:to>
                                    </p:set>
                                    <p:anim calcmode="lin" valueType="num">
                                      <p:cBhvr additive="base">
                                        <p:cTn id="31" dur="500" fill="hold"/>
                                        <p:tgtEl>
                                          <p:spTgt spid="5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
                                            <p:txEl>
                                              <p:pRg st="0" end="0"/>
                                            </p:txEl>
                                          </p:spTgt>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nodePh="1">
                                  <p:stCondLst>
                                    <p:cond delay="0"/>
                                  </p:stCondLst>
                                  <p:endCondLst>
                                    <p:cond evt="begin" delay="0">
                                      <p:tn val="34"/>
                                    </p:cond>
                                  </p:endCondLst>
                                  <p:childTnLst>
                                    <p:set>
                                      <p:cBhvr>
                                        <p:cTn id="35" dur="1" fill="hold">
                                          <p:stCondLst>
                                            <p:cond delay="0"/>
                                          </p:stCondLst>
                                        </p:cTn>
                                        <p:tgtEl>
                                          <p:spTgt spid="55">
                                            <p:txEl>
                                              <p:pRg st="0" end="0"/>
                                            </p:txEl>
                                          </p:spTgt>
                                        </p:tgtEl>
                                        <p:attrNameLst>
                                          <p:attrName>style.visibility</p:attrName>
                                        </p:attrNameLst>
                                      </p:cBhvr>
                                      <p:to>
                                        <p:strVal val="visible"/>
                                      </p:to>
                                    </p:set>
                                    <p:animEffect transition="in" filter="fade">
                                      <p:cBhvr>
                                        <p:cTn id="36" dur="500"/>
                                        <p:tgtEl>
                                          <p:spTgt spid="55">
                                            <p:txEl>
                                              <p:pRg st="0" end="0"/>
                                            </p:txEl>
                                          </p:spTgt>
                                        </p:tgtEl>
                                      </p:cBhvr>
                                    </p:animEffect>
                                  </p:childTnLst>
                                </p:cTn>
                              </p:par>
                            </p:childTnLst>
                          </p:cTn>
                        </p:par>
                        <p:par>
                          <p:cTn id="37" fill="hold">
                            <p:stCondLst>
                              <p:cond delay="3500"/>
                            </p:stCondLst>
                            <p:childTnLst>
                              <p:par>
                                <p:cTn id="38" presetID="2" presetClass="entr" presetSubtype="4" accel="50000" decel="50000" fill="hold" grpId="0" nodeType="afterEffect" nodePh="1">
                                  <p:stCondLst>
                                    <p:cond delay="0"/>
                                  </p:stCondLst>
                                  <p:endCondLst>
                                    <p:cond evt="begin" delay="0">
                                      <p:tn val="38"/>
                                    </p:cond>
                                  </p:endCondLst>
                                  <p:childTnLst>
                                    <p:set>
                                      <p:cBhvr>
                                        <p:cTn id="39" dur="1" fill="hold">
                                          <p:stCondLst>
                                            <p:cond delay="0"/>
                                          </p:stCondLst>
                                        </p:cTn>
                                        <p:tgtEl>
                                          <p:spTgt spid="54">
                                            <p:txEl>
                                              <p:pRg st="0" end="0"/>
                                            </p:txEl>
                                          </p:spTgt>
                                        </p:tgtEl>
                                        <p:attrNameLst>
                                          <p:attrName>style.visibility</p:attrName>
                                        </p:attrNameLst>
                                      </p:cBhvr>
                                      <p:to>
                                        <p:strVal val="visible"/>
                                      </p:to>
                                    </p:set>
                                    <p:anim calcmode="lin" valueType="num">
                                      <p:cBhvr additive="base">
                                        <p:cTn id="40" dur="500" fill="hold"/>
                                        <p:tgtEl>
                                          <p:spTgt spid="54">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54">
                                            <p:txEl>
                                              <p:pRg st="0" end="0"/>
                                            </p:txEl>
                                          </p:spTgt>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nodePh="1">
                                  <p:stCondLst>
                                    <p:cond delay="0"/>
                                  </p:stCondLst>
                                  <p:endCondLst>
                                    <p:cond evt="begin" delay="0">
                                      <p:tn val="43"/>
                                    </p:cond>
                                  </p:endCondLst>
                                  <p:childTnLst>
                                    <p:set>
                                      <p:cBhvr>
                                        <p:cTn id="44" dur="1" fill="hold">
                                          <p:stCondLst>
                                            <p:cond delay="0"/>
                                          </p:stCondLst>
                                        </p:cTn>
                                        <p:tgtEl>
                                          <p:spTgt spid="58">
                                            <p:txEl>
                                              <p:pRg st="0" end="0"/>
                                            </p:txEl>
                                          </p:spTgt>
                                        </p:tgtEl>
                                        <p:attrNameLst>
                                          <p:attrName>style.visibility</p:attrName>
                                        </p:attrNameLst>
                                      </p:cBhvr>
                                      <p:to>
                                        <p:strVal val="visible"/>
                                      </p:to>
                                    </p:set>
                                    <p:animEffect transition="in" filter="fade">
                                      <p:cBhvr>
                                        <p:cTn id="45" dur="500"/>
                                        <p:tgtEl>
                                          <p:spTgt spid="58">
                                            <p:txEl>
                                              <p:pRg st="0" end="0"/>
                                            </p:txEl>
                                          </p:spTgt>
                                        </p:tgtEl>
                                      </p:cBhvr>
                                    </p:animEffect>
                                  </p:childTnLst>
                                </p:cTn>
                              </p:par>
                            </p:childTnLst>
                          </p:cTn>
                        </p:par>
                        <p:par>
                          <p:cTn id="46" fill="hold">
                            <p:stCondLst>
                              <p:cond delay="4500"/>
                            </p:stCondLst>
                            <p:childTnLst>
                              <p:par>
                                <p:cTn id="47" presetID="2" presetClass="entr" presetSubtype="4" accel="50000" decel="50000" fill="hold" grpId="0" nodeType="afterEffect" nodePh="1">
                                  <p:stCondLst>
                                    <p:cond delay="0"/>
                                  </p:stCondLst>
                                  <p:endCondLst>
                                    <p:cond evt="begin" delay="0">
                                      <p:tn val="47"/>
                                    </p:cond>
                                  </p:endCondLst>
                                  <p:childTnLst>
                                    <p:set>
                                      <p:cBhvr>
                                        <p:cTn id="48" dur="1" fill="hold">
                                          <p:stCondLst>
                                            <p:cond delay="0"/>
                                          </p:stCondLst>
                                        </p:cTn>
                                        <p:tgtEl>
                                          <p:spTgt spid="57">
                                            <p:txEl>
                                              <p:pRg st="0" end="0"/>
                                            </p:txEl>
                                          </p:spTgt>
                                        </p:tgtEl>
                                        <p:attrNameLst>
                                          <p:attrName>style.visibility</p:attrName>
                                        </p:attrNameLst>
                                      </p:cBhvr>
                                      <p:to>
                                        <p:strVal val="visible"/>
                                      </p:to>
                                    </p:set>
                                    <p:anim calcmode="lin" valueType="num">
                                      <p:cBhvr additive="base">
                                        <p:cTn id="49"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7">
                                            <p:txEl>
                                              <p:pRg st="0" end="0"/>
                                            </p:txEl>
                                          </p:spTgt>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61">
                                            <p:txEl>
                                              <p:pRg st="0" end="0"/>
                                            </p:txEl>
                                          </p:spTgt>
                                        </p:tgtEl>
                                        <p:attrNameLst>
                                          <p:attrName>style.visibility</p:attrName>
                                        </p:attrNameLst>
                                      </p:cBhvr>
                                      <p:to>
                                        <p:strVal val="visible"/>
                                      </p:to>
                                    </p:set>
                                    <p:animEffect transition="in" filter="fade">
                                      <p:cBhvr>
                                        <p:cTn id="54" dur="500"/>
                                        <p:tgtEl>
                                          <p:spTgt spid="61">
                                            <p:txEl>
                                              <p:pRg st="0" end="0"/>
                                            </p:txEl>
                                          </p:spTgt>
                                        </p:tgtEl>
                                      </p:cBhvr>
                                    </p:animEffect>
                                  </p:childTnLst>
                                </p:cTn>
                              </p:par>
                            </p:childTnLst>
                          </p:cTn>
                        </p:par>
                        <p:par>
                          <p:cTn id="55" fill="hold">
                            <p:stCondLst>
                              <p:cond delay="5500"/>
                            </p:stCondLst>
                            <p:childTnLst>
                              <p:par>
                                <p:cTn id="56" presetID="2" presetClass="entr" presetSubtype="4" accel="50000" decel="50000" fill="hold" grpId="0" nodeType="afterEffect" nodePh="1">
                                  <p:stCondLst>
                                    <p:cond delay="0"/>
                                  </p:stCondLst>
                                  <p:endCondLst>
                                    <p:cond evt="begin" delay="0">
                                      <p:tn val="56"/>
                                    </p:cond>
                                  </p:endCondLst>
                                  <p:childTnLst>
                                    <p:set>
                                      <p:cBhvr>
                                        <p:cTn id="57" dur="1" fill="hold">
                                          <p:stCondLst>
                                            <p:cond delay="0"/>
                                          </p:stCondLst>
                                        </p:cTn>
                                        <p:tgtEl>
                                          <p:spTgt spid="60">
                                            <p:txEl>
                                              <p:pRg st="0" end="0"/>
                                            </p:txEl>
                                          </p:spTgt>
                                        </p:tgtEl>
                                        <p:attrNameLst>
                                          <p:attrName>style.visibility</p:attrName>
                                        </p:attrNameLst>
                                      </p:cBhvr>
                                      <p:to>
                                        <p:strVal val="visible"/>
                                      </p:to>
                                    </p:set>
                                    <p:anim calcmode="lin" valueType="num">
                                      <p:cBhvr additive="base">
                                        <p:cTn id="58"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51"/>
                        </p:tgtEl>
                        <p:attrNameLst>
                          <p:attrName>style.visibility</p:attrName>
                        </p:attrNameLst>
                      </p:cBhvr>
                      <p:to>
                        <p:strVal val="visible"/>
                      </p:to>
                    </p:set>
                    <p:anim calcmode="lin" valueType="num">
                      <p:cBhvr additive="base">
                        <p:cTn dur="500" fill="hold"/>
                        <p:tgtEl>
                          <p:spTgt spid="51"/>
                        </p:tgtEl>
                        <p:attrNameLst>
                          <p:attrName>ppt_x</p:attrName>
                        </p:attrNameLst>
                      </p:cBhvr>
                      <p:tavLst>
                        <p:tav tm="0">
                          <p:val>
                            <p:strVal val="#ppt_x"/>
                          </p:val>
                        </p:tav>
                        <p:tav tm="100000">
                          <p:val>
                            <p:strVal val="#ppt_x"/>
                          </p:val>
                        </p:tav>
                      </p:tavLst>
                    </p:anim>
                    <p:anim calcmode="lin" valueType="num">
                      <p:cBhvr additive="base">
                        <p:cTn dur="500" fill="hold"/>
                        <p:tgtEl>
                          <p:spTgt spid="51"/>
                        </p:tgtEl>
                        <p:attrNameLst>
                          <p:attrName>ppt_y</p:attrName>
                        </p:attrNameLst>
                      </p:cBhvr>
                      <p:tavLst>
                        <p:tav tm="0">
                          <p:val>
                            <p:strVal val="1+#ppt_h/2"/>
                          </p:val>
                        </p:tav>
                        <p:tav tm="100000">
                          <p:val>
                            <p:strVal val="#ppt_y"/>
                          </p:val>
                        </p:tav>
                      </p:tavLst>
                    </p:anim>
                  </p:childTnLst>
                </p:cTn>
              </p:par>
            </p:tnLst>
          </p:tmpl>
        </p:tmplLst>
      </p:bldP>
      <p:bldP spid="52"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2"/>
                        </p:tgtEl>
                        <p:attrNameLst>
                          <p:attrName>style.visibility</p:attrName>
                        </p:attrNameLst>
                      </p:cBhvr>
                      <p:to>
                        <p:strVal val="visible"/>
                      </p:to>
                    </p:set>
                    <p:animEffect transition="in" filter="fade">
                      <p:cBhvr>
                        <p:cTn dur="500"/>
                        <p:tgtEl>
                          <p:spTgt spid="52"/>
                        </p:tgtEl>
                      </p:cBhvr>
                    </p:animEffect>
                  </p:childTnLst>
                </p:cTn>
              </p:par>
            </p:tnLst>
          </p:tmpl>
        </p:tmplLst>
      </p:bldP>
      <p:bldP spid="5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54"/>
                        </p:tgtEl>
                        <p:attrNameLst>
                          <p:attrName>style.visibility</p:attrName>
                        </p:attrNameLst>
                      </p:cBhvr>
                      <p:to>
                        <p:strVal val="visible"/>
                      </p:to>
                    </p:set>
                    <p:anim calcmode="lin" valueType="num">
                      <p:cBhvr additive="base">
                        <p:cTn dur="500" fill="hold"/>
                        <p:tgtEl>
                          <p:spTgt spid="54"/>
                        </p:tgtEl>
                        <p:attrNameLst>
                          <p:attrName>ppt_x</p:attrName>
                        </p:attrNameLst>
                      </p:cBhvr>
                      <p:tavLst>
                        <p:tav tm="0">
                          <p:val>
                            <p:strVal val="#ppt_x"/>
                          </p:val>
                        </p:tav>
                        <p:tav tm="100000">
                          <p:val>
                            <p:strVal val="#ppt_x"/>
                          </p:val>
                        </p:tav>
                      </p:tavLst>
                    </p:anim>
                    <p:anim calcmode="lin" valueType="num">
                      <p:cBhvr additive="base">
                        <p:cTn dur="500" fill="hold"/>
                        <p:tgtEl>
                          <p:spTgt spid="54"/>
                        </p:tgtEl>
                        <p:attrNameLst>
                          <p:attrName>ppt_y</p:attrName>
                        </p:attrNameLst>
                      </p:cBhvr>
                      <p:tavLst>
                        <p:tav tm="0">
                          <p:val>
                            <p:strVal val="1+#ppt_h/2"/>
                          </p:val>
                        </p:tav>
                        <p:tav tm="100000">
                          <p:val>
                            <p:strVal val="#ppt_y"/>
                          </p:val>
                        </p:tav>
                      </p:tavLst>
                    </p:anim>
                  </p:childTnLst>
                </p:cTn>
              </p:par>
            </p:tnLst>
          </p:tmpl>
        </p:tmplLst>
      </p:bldP>
      <p:bldP spid="55"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P spid="5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57"/>
                        </p:tgtEl>
                        <p:attrNameLst>
                          <p:attrName>style.visibility</p:attrName>
                        </p:attrNameLst>
                      </p:cBhvr>
                      <p:to>
                        <p:strVal val="visible"/>
                      </p:to>
                    </p:set>
                    <p:anim calcmode="lin" valueType="num">
                      <p:cBhvr additive="base">
                        <p:cTn dur="500" fill="hold"/>
                        <p:tgtEl>
                          <p:spTgt spid="57"/>
                        </p:tgtEl>
                        <p:attrNameLst>
                          <p:attrName>ppt_x</p:attrName>
                        </p:attrNameLst>
                      </p:cBhvr>
                      <p:tavLst>
                        <p:tav tm="0">
                          <p:val>
                            <p:strVal val="#ppt_x"/>
                          </p:val>
                        </p:tav>
                        <p:tav tm="100000">
                          <p:val>
                            <p:strVal val="#ppt_x"/>
                          </p:val>
                        </p:tav>
                      </p:tavLst>
                    </p:anim>
                    <p:anim calcmode="lin" valueType="num">
                      <p:cBhvr additive="base">
                        <p:cTn dur="500" fill="hold"/>
                        <p:tgtEl>
                          <p:spTgt spid="57"/>
                        </p:tgtEl>
                        <p:attrNameLst>
                          <p:attrName>ppt_y</p:attrName>
                        </p:attrNameLst>
                      </p:cBhvr>
                      <p:tavLst>
                        <p:tav tm="0">
                          <p:val>
                            <p:strVal val="1+#ppt_h/2"/>
                          </p:val>
                        </p:tav>
                        <p:tav tm="100000">
                          <p:val>
                            <p:strVal val="#ppt_y"/>
                          </p:val>
                        </p:tav>
                      </p:tavLst>
                    </p:anim>
                  </p:childTnLst>
                </p:cTn>
              </p:par>
            </p:tnLst>
          </p:tmpl>
        </p:tmplLst>
      </p:bldP>
      <p:bldP spid="58"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6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60"/>
                        </p:tgtEl>
                        <p:attrNameLst>
                          <p:attrName>style.visibility</p:attrName>
                        </p:attrNameLst>
                      </p:cBhvr>
                      <p:to>
                        <p:strVal val="visible"/>
                      </p:to>
                    </p:set>
                    <p:anim calcmode="lin" valueType="num">
                      <p:cBhvr additive="base">
                        <p:cTn dur="500" fill="hold"/>
                        <p:tgtEl>
                          <p:spTgt spid="60"/>
                        </p:tgtEl>
                        <p:attrNameLst>
                          <p:attrName>ppt_x</p:attrName>
                        </p:attrNameLst>
                      </p:cBhvr>
                      <p:tavLst>
                        <p:tav tm="0">
                          <p:val>
                            <p:strVal val="#ppt_x"/>
                          </p:val>
                        </p:tav>
                        <p:tav tm="100000">
                          <p:val>
                            <p:strVal val="#ppt_x"/>
                          </p:val>
                        </p:tav>
                      </p:tavLst>
                    </p:anim>
                    <p:anim calcmode="lin" valueType="num">
                      <p:cBhvr additive="base">
                        <p:cTn dur="500" fill="hold"/>
                        <p:tgtEl>
                          <p:spTgt spid="60"/>
                        </p:tgtEl>
                        <p:attrNameLst>
                          <p:attrName>ppt_y</p:attrName>
                        </p:attrNameLst>
                      </p:cBhvr>
                      <p:tavLst>
                        <p:tav tm="0">
                          <p:val>
                            <p:strVal val="1+#ppt_h/2"/>
                          </p:val>
                        </p:tav>
                        <p:tav tm="100000">
                          <p:val>
                            <p:strVal val="#ppt_y"/>
                          </p:val>
                        </p:tav>
                      </p:tavLst>
                    </p:anim>
                  </p:childTnLst>
                </p:cTn>
              </p:par>
            </p:tnLst>
          </p:tmpl>
        </p:tmplLst>
      </p:bldP>
      <p:bldP spid="61"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childTnLst>
                </p:cTn>
              </p:par>
            </p:tnLst>
          </p:tmpl>
        </p:tmplLst>
      </p:bldP>
    </p:bld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6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7" name="Text Placeholder 3"/>
          <p:cNvSpPr>
            <a:spLocks noGrp="1"/>
          </p:cNvSpPr>
          <p:nvPr>
            <p:ph type="body" sz="half" idx="61"/>
          </p:nvPr>
        </p:nvSpPr>
        <p:spPr>
          <a:xfrm>
            <a:off x="2489200" y="2337663"/>
            <a:ext cx="1901952" cy="829744"/>
          </a:xfrm>
          <a:prstGeom prst="rect">
            <a:avLst/>
          </a:prstGeom>
        </p:spPr>
        <p:txBody>
          <a:bodyPr wrap="square" lIns="0" tIns="0" rIns="0" bIns="0" anchor="t">
            <a:noAutofit/>
          </a:bodyPr>
          <a:lstStyle>
            <a:lvl1pPr marL="0" indent="0" algn="l" rtl="0">
              <a:buNone/>
              <a:defRPr sz="1200"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58" name="Text Placeholder 3"/>
          <p:cNvSpPr>
            <a:spLocks noGrp="1"/>
          </p:cNvSpPr>
          <p:nvPr>
            <p:ph type="body" sz="half" idx="62"/>
          </p:nvPr>
        </p:nvSpPr>
        <p:spPr>
          <a:xfrm>
            <a:off x="2489200" y="2044665"/>
            <a:ext cx="1901952" cy="257040"/>
          </a:xfrm>
          <a:prstGeom prst="rect">
            <a:avLst/>
          </a:prstGeom>
        </p:spPr>
        <p:txBody>
          <a:bodyPr wrap="square" lIns="0" tIns="0" rIns="0" bIns="0" anchor="ctr">
            <a:noAutofit/>
          </a:bodyPr>
          <a:lstStyle>
            <a:lvl1pPr marL="0" indent="0" algn="l" rtl="0">
              <a:buNone/>
              <a:defRPr sz="1867" b="1" baseline="0">
                <a:solidFill>
                  <a:schemeClr val="accent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9" name="Picture Placeholder 7"/>
          <p:cNvSpPr>
            <a:spLocks noGrp="1"/>
          </p:cNvSpPr>
          <p:nvPr>
            <p:ph type="pic" sz="quarter" idx="63" hasCustomPrompt="1"/>
          </p:nvPr>
        </p:nvSpPr>
        <p:spPr>
          <a:xfrm>
            <a:off x="777456" y="4393507"/>
            <a:ext cx="1550877" cy="1550877"/>
          </a:xfrm>
          <a:prstGeom prst="roundRect">
            <a:avLst/>
          </a:prstGeom>
          <a:ln w="57150" cap="flat">
            <a:solidFill>
              <a:schemeClr val="bg1">
                <a:lumMod val="65000"/>
              </a:schemeClr>
            </a:solidFill>
            <a:miter lim="800000"/>
          </a:ln>
          <a:effectLst/>
        </p:spPr>
        <p:txBody>
          <a:bodyPr wrap="none" tIns="0" bIns="182880" anchor="b"/>
          <a:lstStyle>
            <a:lvl1pPr algn="ctr" rtl="0">
              <a:buNone/>
              <a:defRPr sz="1200" b="1" i="1" baseline="0">
                <a:solidFill>
                  <a:schemeClr val="tx1">
                    <a:lumMod val="50000"/>
                    <a:lumOff val="50000"/>
                  </a:schemeClr>
                </a:solidFill>
              </a:defRPr>
            </a:lvl1pPr>
          </a:lstStyle>
          <a:p>
            <a:r>
              <a:rPr lang="en-US" dirty="0"/>
              <a:t>Click Icon To Add Image</a:t>
            </a:r>
          </a:p>
        </p:txBody>
      </p:sp>
      <p:sp>
        <p:nvSpPr>
          <p:cNvPr id="32" name="Picture Placeholder 7"/>
          <p:cNvSpPr>
            <a:spLocks noGrp="1"/>
          </p:cNvSpPr>
          <p:nvPr>
            <p:ph type="pic" sz="quarter" idx="64" hasCustomPrompt="1"/>
          </p:nvPr>
        </p:nvSpPr>
        <p:spPr>
          <a:xfrm>
            <a:off x="4418862" y="4393507"/>
            <a:ext cx="1550877" cy="1550877"/>
          </a:xfrm>
          <a:prstGeom prst="roundRect">
            <a:avLst/>
          </a:prstGeom>
          <a:ln w="57150" cap="flat">
            <a:solidFill>
              <a:schemeClr val="bg1">
                <a:lumMod val="65000"/>
              </a:schemeClr>
            </a:solidFill>
            <a:miter lim="800000"/>
          </a:ln>
          <a:effectLst/>
        </p:spPr>
        <p:txBody>
          <a:bodyPr wrap="none" tIns="0" bIns="182880" anchor="b"/>
          <a:lstStyle>
            <a:lvl1pPr algn="ctr" rtl="0">
              <a:buNone/>
              <a:defRPr sz="1200" b="1" i="1" baseline="0">
                <a:solidFill>
                  <a:schemeClr val="tx1">
                    <a:lumMod val="50000"/>
                    <a:lumOff val="50000"/>
                  </a:schemeClr>
                </a:solidFill>
              </a:defRPr>
            </a:lvl1pPr>
          </a:lstStyle>
          <a:p>
            <a:r>
              <a:rPr lang="en-US" dirty="0"/>
              <a:t>Click Icon To Add Image</a:t>
            </a:r>
          </a:p>
        </p:txBody>
      </p:sp>
      <p:sp>
        <p:nvSpPr>
          <p:cNvPr id="34" name="Picture Placeholder 7"/>
          <p:cNvSpPr>
            <a:spLocks noGrp="1"/>
          </p:cNvSpPr>
          <p:nvPr>
            <p:ph type="pic" sz="quarter" idx="65" hasCustomPrompt="1"/>
          </p:nvPr>
        </p:nvSpPr>
        <p:spPr>
          <a:xfrm>
            <a:off x="8060267" y="4393507"/>
            <a:ext cx="1550877" cy="1550877"/>
          </a:xfrm>
          <a:prstGeom prst="roundRect">
            <a:avLst/>
          </a:prstGeom>
          <a:ln w="57150" cap="flat">
            <a:solidFill>
              <a:schemeClr val="bg1">
                <a:lumMod val="65000"/>
              </a:schemeClr>
            </a:solidFill>
            <a:miter lim="800000"/>
          </a:ln>
          <a:effectLst/>
        </p:spPr>
        <p:txBody>
          <a:bodyPr wrap="none" tIns="0" bIns="182880" anchor="b"/>
          <a:lstStyle>
            <a:lvl1pPr algn="ctr" rtl="0">
              <a:buNone/>
              <a:defRPr sz="1200" b="1" i="1" baseline="0">
                <a:solidFill>
                  <a:schemeClr val="tx1">
                    <a:lumMod val="50000"/>
                    <a:lumOff val="50000"/>
                  </a:schemeClr>
                </a:solidFill>
              </a:defRPr>
            </a:lvl1pPr>
          </a:lstStyle>
          <a:p>
            <a:r>
              <a:rPr lang="en-US" dirty="0"/>
              <a:t>Click Icon To Add Image</a:t>
            </a:r>
          </a:p>
        </p:txBody>
      </p:sp>
      <p:sp>
        <p:nvSpPr>
          <p:cNvPr id="36" name="Picture Placeholder 7"/>
          <p:cNvSpPr>
            <a:spLocks noGrp="1"/>
          </p:cNvSpPr>
          <p:nvPr>
            <p:ph type="pic" sz="quarter" idx="66" hasCustomPrompt="1"/>
          </p:nvPr>
        </p:nvSpPr>
        <p:spPr>
          <a:xfrm>
            <a:off x="777456" y="1854984"/>
            <a:ext cx="1550877" cy="1550877"/>
          </a:xfrm>
          <a:prstGeom prst="roundRect">
            <a:avLst/>
          </a:prstGeom>
          <a:ln w="57150" cap="flat">
            <a:solidFill>
              <a:schemeClr val="bg1">
                <a:lumMod val="65000"/>
              </a:schemeClr>
            </a:solidFill>
            <a:miter lim="800000"/>
          </a:ln>
          <a:effectLst/>
        </p:spPr>
        <p:txBody>
          <a:bodyPr wrap="none" tIns="0" bIns="182880" anchor="b"/>
          <a:lstStyle>
            <a:lvl1pPr algn="ctr" rtl="0">
              <a:buNone/>
              <a:defRPr sz="1200" b="1" i="1" baseline="0">
                <a:solidFill>
                  <a:schemeClr val="tx1">
                    <a:lumMod val="50000"/>
                    <a:lumOff val="50000"/>
                  </a:schemeClr>
                </a:solidFill>
              </a:defRPr>
            </a:lvl1pPr>
          </a:lstStyle>
          <a:p>
            <a:r>
              <a:rPr lang="en-US" dirty="0"/>
              <a:t>Click Icon To Add Image</a:t>
            </a:r>
          </a:p>
        </p:txBody>
      </p:sp>
      <p:sp>
        <p:nvSpPr>
          <p:cNvPr id="37" name="Text Placeholder 3"/>
          <p:cNvSpPr>
            <a:spLocks noGrp="1"/>
          </p:cNvSpPr>
          <p:nvPr>
            <p:ph type="body" sz="half" idx="67"/>
          </p:nvPr>
        </p:nvSpPr>
        <p:spPr>
          <a:xfrm>
            <a:off x="2530749" y="4927339"/>
            <a:ext cx="1901952" cy="829056"/>
          </a:xfrm>
          <a:prstGeom prst="rect">
            <a:avLst/>
          </a:prstGeom>
        </p:spPr>
        <p:txBody>
          <a:bodyPr wrap="square" lIns="0" tIns="0" rIns="0" bIns="0" anchor="t">
            <a:noAutofit/>
          </a:bodyPr>
          <a:lstStyle>
            <a:lvl1pPr marL="0" indent="0" algn="l" rtl="0">
              <a:buNone/>
              <a:defRPr sz="1200"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38" name="Text Placeholder 3"/>
          <p:cNvSpPr>
            <a:spLocks noGrp="1"/>
          </p:cNvSpPr>
          <p:nvPr>
            <p:ph type="body" sz="half" idx="68"/>
          </p:nvPr>
        </p:nvSpPr>
        <p:spPr>
          <a:xfrm>
            <a:off x="2530749" y="4634341"/>
            <a:ext cx="1901952" cy="257040"/>
          </a:xfrm>
          <a:prstGeom prst="rect">
            <a:avLst/>
          </a:prstGeom>
        </p:spPr>
        <p:txBody>
          <a:bodyPr wrap="square" lIns="0" tIns="0" rIns="0" bIns="0" anchor="ctr">
            <a:noAutofit/>
          </a:bodyPr>
          <a:lstStyle>
            <a:lvl1pPr marL="0" indent="0" algn="l" rtl="0">
              <a:buNone/>
              <a:defRPr sz="1867" b="1" baseline="0">
                <a:solidFill>
                  <a:schemeClr val="accent2"/>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39" name="Text Placeholder 3"/>
          <p:cNvSpPr>
            <a:spLocks noGrp="1"/>
          </p:cNvSpPr>
          <p:nvPr>
            <p:ph type="body" sz="half" idx="69"/>
          </p:nvPr>
        </p:nvSpPr>
        <p:spPr>
          <a:xfrm>
            <a:off x="6154483" y="4927339"/>
            <a:ext cx="1901952" cy="829056"/>
          </a:xfrm>
          <a:prstGeom prst="rect">
            <a:avLst/>
          </a:prstGeom>
        </p:spPr>
        <p:txBody>
          <a:bodyPr wrap="square" lIns="0" tIns="0" rIns="0" bIns="0" anchor="t">
            <a:noAutofit/>
          </a:bodyPr>
          <a:lstStyle>
            <a:lvl1pPr marL="0" indent="0" algn="l" rtl="0">
              <a:buNone/>
              <a:defRPr sz="1200"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40" name="Text Placeholder 3"/>
          <p:cNvSpPr>
            <a:spLocks noGrp="1"/>
          </p:cNvSpPr>
          <p:nvPr>
            <p:ph type="body" sz="half" idx="70"/>
          </p:nvPr>
        </p:nvSpPr>
        <p:spPr>
          <a:xfrm>
            <a:off x="6154483" y="4634341"/>
            <a:ext cx="1901952" cy="257040"/>
          </a:xfrm>
          <a:prstGeom prst="rect">
            <a:avLst/>
          </a:prstGeom>
        </p:spPr>
        <p:txBody>
          <a:bodyPr wrap="square" lIns="0" tIns="0" rIns="0" bIns="0" anchor="ctr">
            <a:noAutofit/>
          </a:bodyPr>
          <a:lstStyle>
            <a:lvl1pPr marL="0" indent="0" algn="l" rtl="0">
              <a:buNone/>
              <a:defRPr sz="1867" b="1" baseline="0">
                <a:solidFill>
                  <a:schemeClr val="accent3"/>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41" name="Text Placeholder 3"/>
          <p:cNvSpPr>
            <a:spLocks noGrp="1"/>
          </p:cNvSpPr>
          <p:nvPr>
            <p:ph type="body" sz="half" idx="71"/>
          </p:nvPr>
        </p:nvSpPr>
        <p:spPr>
          <a:xfrm>
            <a:off x="9829016" y="4927339"/>
            <a:ext cx="1901952" cy="829056"/>
          </a:xfrm>
          <a:prstGeom prst="rect">
            <a:avLst/>
          </a:prstGeom>
        </p:spPr>
        <p:txBody>
          <a:bodyPr wrap="square" lIns="0" tIns="0" rIns="0" bIns="0" anchor="t">
            <a:noAutofit/>
          </a:bodyPr>
          <a:lstStyle>
            <a:lvl1pPr marL="0" indent="0" algn="l" rtl="0">
              <a:buNone/>
              <a:defRPr sz="1200"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42" name="Text Placeholder 3"/>
          <p:cNvSpPr>
            <a:spLocks noGrp="1"/>
          </p:cNvSpPr>
          <p:nvPr>
            <p:ph type="body" sz="half" idx="72"/>
          </p:nvPr>
        </p:nvSpPr>
        <p:spPr>
          <a:xfrm>
            <a:off x="9829016" y="4634341"/>
            <a:ext cx="1901952" cy="257040"/>
          </a:xfrm>
          <a:prstGeom prst="rect">
            <a:avLst/>
          </a:prstGeom>
        </p:spPr>
        <p:txBody>
          <a:bodyPr wrap="square" lIns="0" tIns="0" rIns="0" bIns="0" anchor="ctr">
            <a:noAutofit/>
          </a:bodyPr>
          <a:lstStyle>
            <a:lvl1pPr marL="0" indent="0" algn="l" rtl="0">
              <a:buNone/>
              <a:defRPr sz="1867" b="1" baseline="0">
                <a:solidFill>
                  <a:schemeClr val="accent4"/>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cxnSp>
        <p:nvCxnSpPr>
          <p:cNvPr id="44" name="Straight Connector 43"/>
          <p:cNvCxnSpPr/>
          <p:nvPr userDrawn="1"/>
        </p:nvCxnSpPr>
        <p:spPr>
          <a:xfrm flipV="1">
            <a:off x="1553953" y="3937784"/>
            <a:ext cx="3596640" cy="211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rot="5400000">
            <a:off x="4991100" y="4139925"/>
            <a:ext cx="406400" cy="2117"/>
          </a:xfrm>
          <a:prstGeom prst="line">
            <a:avLst/>
          </a:prstGeom>
          <a:ln>
            <a:solidFill>
              <a:schemeClr val="bg1">
                <a:lumMod val="6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4" name="Group 63"/>
          <p:cNvGrpSpPr/>
          <p:nvPr userDrawn="1"/>
        </p:nvGrpSpPr>
        <p:grpSpPr>
          <a:xfrm>
            <a:off x="1551836" y="3531384"/>
            <a:ext cx="2117" cy="812800"/>
            <a:chOff x="1163877" y="2705100"/>
            <a:chExt cx="1588" cy="609600"/>
          </a:xfrm>
        </p:grpSpPr>
        <p:cxnSp>
          <p:nvCxnSpPr>
            <p:cNvPr id="56" name="Straight Connector 55"/>
            <p:cNvCxnSpPr/>
            <p:nvPr userDrawn="1"/>
          </p:nvCxnSpPr>
          <p:spPr>
            <a:xfrm rot="5400000">
              <a:off x="1012271" y="3161506"/>
              <a:ext cx="304800" cy="1588"/>
            </a:xfrm>
            <a:prstGeom prst="line">
              <a:avLst/>
            </a:prstGeom>
            <a:ln>
              <a:solidFill>
                <a:schemeClr val="bg1">
                  <a:lumMod val="6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rot="5400000">
              <a:off x="1012271" y="2856706"/>
              <a:ext cx="304800" cy="1588"/>
            </a:xfrm>
            <a:prstGeom prst="line">
              <a:avLst/>
            </a:prstGeom>
            <a:ln>
              <a:solidFill>
                <a:schemeClr val="bg1">
                  <a:lumMod val="6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62" name="Straight Connector 61"/>
          <p:cNvCxnSpPr/>
          <p:nvPr userDrawn="1"/>
        </p:nvCxnSpPr>
        <p:spPr>
          <a:xfrm flipV="1">
            <a:off x="5199912" y="3937784"/>
            <a:ext cx="3596640" cy="211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rot="5400000">
            <a:off x="8637059" y="4139925"/>
            <a:ext cx="406400" cy="2117"/>
          </a:xfrm>
          <a:prstGeom prst="line">
            <a:avLst/>
          </a:prstGeom>
          <a:ln>
            <a:solidFill>
              <a:schemeClr val="bg1">
                <a:lumMod val="6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5003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58">
                                            <p:txEl>
                                              <p:pRg st="0" end="0"/>
                                            </p:txEl>
                                          </p:spTgt>
                                        </p:tgtEl>
                                        <p:attrNameLst>
                                          <p:attrName>style.visibility</p:attrName>
                                        </p:attrNameLst>
                                      </p:cBhvr>
                                      <p:to>
                                        <p:strVal val="visible"/>
                                      </p:to>
                                    </p:set>
                                    <p:animEffect transition="in" filter="fade">
                                      <p:cBhvr>
                                        <p:cTn id="12" dur="500"/>
                                        <p:tgtEl>
                                          <p:spTgt spid="58">
                                            <p:txEl>
                                              <p:pRg st="0" end="0"/>
                                            </p:txEl>
                                          </p:spTgt>
                                        </p:tgtEl>
                                      </p:cBhvr>
                                    </p:animEffect>
                                  </p:childTnLst>
                                </p:cTn>
                              </p:par>
                            </p:childTnLst>
                          </p:cTn>
                        </p:par>
                        <p:par>
                          <p:cTn id="13" fill="hold">
                            <p:stCondLst>
                              <p:cond delay="1000"/>
                            </p:stCondLst>
                            <p:childTnLst>
                              <p:par>
                                <p:cTn id="14" presetID="10" presetClass="entr" presetSubtype="0" fill="hold" grpId="0" nodeType="afterEffect" nodePh="1">
                                  <p:stCondLst>
                                    <p:cond delay="0"/>
                                  </p:stCondLst>
                                  <p:endCondLst>
                                    <p:cond evt="begin" delay="0">
                                      <p:tn val="14"/>
                                    </p:cond>
                                  </p:endCondLst>
                                  <p:childTnLst>
                                    <p:set>
                                      <p:cBhvr>
                                        <p:cTn id="15" dur="1" fill="hold">
                                          <p:stCondLst>
                                            <p:cond delay="0"/>
                                          </p:stCondLst>
                                        </p:cTn>
                                        <p:tgtEl>
                                          <p:spTgt spid="57">
                                            <p:txEl>
                                              <p:pRg st="0" end="0"/>
                                            </p:txEl>
                                          </p:spTgt>
                                        </p:tgtEl>
                                        <p:attrNameLst>
                                          <p:attrName>style.visibility</p:attrName>
                                        </p:attrNameLst>
                                      </p:cBhvr>
                                      <p:to>
                                        <p:strVal val="visible"/>
                                      </p:to>
                                    </p:set>
                                    <p:animEffect transition="in" filter="fade">
                                      <p:cBhvr>
                                        <p:cTn id="16" dur="500"/>
                                        <p:tgtEl>
                                          <p:spTgt spid="5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64"/>
                                        </p:tgtEl>
                                        <p:attrNameLst>
                                          <p:attrName>style.visibility</p:attrName>
                                        </p:attrNameLst>
                                      </p:cBhvr>
                                      <p:to>
                                        <p:strVal val="visible"/>
                                      </p:to>
                                    </p:set>
                                    <p:animEffect transition="in" filter="wipe(up)">
                                      <p:cBhvr>
                                        <p:cTn id="21" dur="500"/>
                                        <p:tgtEl>
                                          <p:spTgt spid="64"/>
                                        </p:tgtEl>
                                      </p:cBhvr>
                                    </p:animEffect>
                                  </p:childTnLst>
                                </p:cTn>
                              </p:par>
                            </p:childTnLst>
                          </p:cTn>
                        </p:par>
                        <p:par>
                          <p:cTn id="22" fill="hold">
                            <p:stCondLst>
                              <p:cond delay="500"/>
                            </p:stCondLst>
                            <p:childTnLst>
                              <p:par>
                                <p:cTn id="23" presetID="2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childTnLst>
                                </p:cTn>
                              </p:par>
                            </p:childTnLst>
                          </p:cTn>
                        </p:par>
                        <p:par>
                          <p:cTn id="27" fill="hold">
                            <p:stCondLst>
                              <p:cond delay="1000"/>
                            </p:stCondLst>
                            <p:childTnLst>
                              <p:par>
                                <p:cTn id="28" presetID="10" presetClass="entr" presetSubtype="0" fill="hold" grpId="0" nodeType="afterEffect" nodePh="1">
                                  <p:stCondLst>
                                    <p:cond delay="0"/>
                                  </p:stCondLst>
                                  <p:endCondLst>
                                    <p:cond evt="begin" delay="0">
                                      <p:tn val="28"/>
                                    </p:cond>
                                  </p:endCondLst>
                                  <p:childTnLst>
                                    <p:set>
                                      <p:cBhvr>
                                        <p:cTn id="29" dur="1" fill="hold">
                                          <p:stCondLst>
                                            <p:cond delay="0"/>
                                          </p:stCondLst>
                                        </p:cTn>
                                        <p:tgtEl>
                                          <p:spTgt spid="38">
                                            <p:txEl>
                                              <p:pRg st="0" end="0"/>
                                            </p:txEl>
                                          </p:spTgt>
                                        </p:tgtEl>
                                        <p:attrNameLst>
                                          <p:attrName>style.visibility</p:attrName>
                                        </p:attrNameLst>
                                      </p:cBhvr>
                                      <p:to>
                                        <p:strVal val="visible"/>
                                      </p:to>
                                    </p:set>
                                    <p:animEffect transition="in" filter="fade">
                                      <p:cBhvr>
                                        <p:cTn id="30" dur="500"/>
                                        <p:tgtEl>
                                          <p:spTgt spid="38">
                                            <p:txEl>
                                              <p:pRg st="0" end="0"/>
                                            </p:txEl>
                                          </p:spTgt>
                                        </p:tgtEl>
                                      </p:cBhvr>
                                    </p:animEffect>
                                  </p:childTnLst>
                                </p:cTn>
                              </p:par>
                            </p:childTnLst>
                          </p:cTn>
                        </p:par>
                        <p:par>
                          <p:cTn id="31" fill="hold">
                            <p:stCondLst>
                              <p:cond delay="1500"/>
                            </p:stCondLst>
                            <p:childTnLst>
                              <p:par>
                                <p:cTn id="32" presetID="10" presetClass="entr" presetSubtype="0" fill="hold" grpId="0" nodeType="afterEffect" nodePh="1">
                                  <p:stCondLst>
                                    <p:cond delay="0"/>
                                  </p:stCondLst>
                                  <p:endCondLst>
                                    <p:cond evt="begin" delay="0">
                                      <p:tn val="32"/>
                                    </p:cond>
                                  </p:endCondLst>
                                  <p:childTnLst>
                                    <p:set>
                                      <p:cBhvr>
                                        <p:cTn id="33" dur="1" fill="hold">
                                          <p:stCondLst>
                                            <p:cond delay="0"/>
                                          </p:stCondLst>
                                        </p:cTn>
                                        <p:tgtEl>
                                          <p:spTgt spid="37">
                                            <p:txEl>
                                              <p:pRg st="0" end="0"/>
                                            </p:txEl>
                                          </p:spTgt>
                                        </p:tgtEl>
                                        <p:attrNameLst>
                                          <p:attrName>style.visibility</p:attrName>
                                        </p:attrNameLst>
                                      </p:cBhvr>
                                      <p:to>
                                        <p:strVal val="visible"/>
                                      </p:to>
                                    </p:set>
                                    <p:animEffect transition="in" filter="fade">
                                      <p:cBhvr>
                                        <p:cTn id="34" dur="500"/>
                                        <p:tgtEl>
                                          <p:spTgt spid="3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childTnLst>
                          </p:cTn>
                        </p:par>
                        <p:par>
                          <p:cTn id="40" fill="hold">
                            <p:stCondLst>
                              <p:cond delay="500"/>
                            </p:stCondLst>
                            <p:childTnLst>
                              <p:par>
                                <p:cTn id="41" presetID="22" presetClass="entr" presetSubtype="1"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up)">
                                      <p:cBhvr>
                                        <p:cTn id="43" dur="500"/>
                                        <p:tgtEl>
                                          <p:spTgt spid="53"/>
                                        </p:tgtEl>
                                      </p:cBhvr>
                                    </p:animEffect>
                                  </p:childTnLst>
                                </p:cTn>
                              </p:par>
                            </p:childTnLst>
                          </p:cTn>
                        </p:par>
                        <p:par>
                          <p:cTn id="44" fill="hold">
                            <p:stCondLst>
                              <p:cond delay="1000"/>
                            </p:stCondLst>
                            <p:childTnLst>
                              <p:par>
                                <p:cTn id="45" presetID="23" presetClass="entr" presetSubtype="16"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fltVal val="0"/>
                                          </p:val>
                                        </p:tav>
                                        <p:tav tm="100000">
                                          <p:val>
                                            <p:strVal val="#ppt_w"/>
                                          </p:val>
                                        </p:tav>
                                      </p:tavLst>
                                    </p:anim>
                                    <p:anim calcmode="lin" valueType="num">
                                      <p:cBhvr>
                                        <p:cTn id="48" dur="500" fill="hold"/>
                                        <p:tgtEl>
                                          <p:spTgt spid="32"/>
                                        </p:tgtEl>
                                        <p:attrNameLst>
                                          <p:attrName>ppt_h</p:attrName>
                                        </p:attrNameLst>
                                      </p:cBhvr>
                                      <p:tavLst>
                                        <p:tav tm="0">
                                          <p:val>
                                            <p:fltVal val="0"/>
                                          </p:val>
                                        </p:tav>
                                        <p:tav tm="100000">
                                          <p:val>
                                            <p:strVal val="#ppt_h"/>
                                          </p:val>
                                        </p:tav>
                                      </p:tavLst>
                                    </p:anim>
                                  </p:childTnLst>
                                </p:cTn>
                              </p:par>
                            </p:childTnLst>
                          </p:cTn>
                        </p:par>
                        <p:par>
                          <p:cTn id="49" fill="hold">
                            <p:stCondLst>
                              <p:cond delay="1500"/>
                            </p:stCondLst>
                            <p:childTnLst>
                              <p:par>
                                <p:cTn id="50" presetID="10" presetClass="entr" presetSubtype="0" fill="hold" grpId="0" nodeType="afterEffect" nodePh="1">
                                  <p:stCondLst>
                                    <p:cond delay="0"/>
                                  </p:stCondLst>
                                  <p:endCondLst>
                                    <p:cond evt="begin" delay="0">
                                      <p:tn val="50"/>
                                    </p:cond>
                                  </p:endCondLst>
                                  <p:childTnLst>
                                    <p:set>
                                      <p:cBhvr>
                                        <p:cTn id="51" dur="1" fill="hold">
                                          <p:stCondLst>
                                            <p:cond delay="0"/>
                                          </p:stCondLst>
                                        </p:cTn>
                                        <p:tgtEl>
                                          <p:spTgt spid="40">
                                            <p:txEl>
                                              <p:pRg st="0" end="0"/>
                                            </p:txEl>
                                          </p:spTgt>
                                        </p:tgtEl>
                                        <p:attrNameLst>
                                          <p:attrName>style.visibility</p:attrName>
                                        </p:attrNameLst>
                                      </p:cBhvr>
                                      <p:to>
                                        <p:strVal val="visible"/>
                                      </p:to>
                                    </p:set>
                                    <p:animEffect transition="in" filter="fade">
                                      <p:cBhvr>
                                        <p:cTn id="52" dur="500"/>
                                        <p:tgtEl>
                                          <p:spTgt spid="40">
                                            <p:txEl>
                                              <p:pRg st="0" end="0"/>
                                            </p:txEl>
                                          </p:spTgt>
                                        </p:tgtEl>
                                      </p:cBhvr>
                                    </p:animEffect>
                                  </p:childTnLst>
                                </p:cTn>
                              </p:par>
                            </p:childTnLst>
                          </p:cTn>
                        </p:par>
                        <p:par>
                          <p:cTn id="53" fill="hold">
                            <p:stCondLst>
                              <p:cond delay="2000"/>
                            </p:stCondLst>
                            <p:childTnLst>
                              <p:par>
                                <p:cTn id="54" presetID="10" presetClass="entr" presetSubtype="0" fill="hold" grpId="0" nodeType="afterEffect" nodePh="1">
                                  <p:stCondLst>
                                    <p:cond delay="0"/>
                                  </p:stCondLst>
                                  <p:endCondLst>
                                    <p:cond evt="begin" delay="0">
                                      <p:tn val="54"/>
                                    </p:cond>
                                  </p:endCondLst>
                                  <p:childTnLst>
                                    <p:set>
                                      <p:cBhvr>
                                        <p:cTn id="55" dur="1" fill="hold">
                                          <p:stCondLst>
                                            <p:cond delay="0"/>
                                          </p:stCondLst>
                                        </p:cTn>
                                        <p:tgtEl>
                                          <p:spTgt spid="39">
                                            <p:txEl>
                                              <p:pRg st="0" end="0"/>
                                            </p:txEl>
                                          </p:spTgt>
                                        </p:tgtEl>
                                        <p:attrNameLst>
                                          <p:attrName>style.visibility</p:attrName>
                                        </p:attrNameLst>
                                      </p:cBhvr>
                                      <p:to>
                                        <p:strVal val="visible"/>
                                      </p:to>
                                    </p:set>
                                    <p:animEffect transition="in" filter="fade">
                                      <p:cBhvr>
                                        <p:cTn id="56" dur="500"/>
                                        <p:tgtEl>
                                          <p:spTgt spid="39">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wipe(left)">
                                      <p:cBhvr>
                                        <p:cTn id="61" dur="500"/>
                                        <p:tgtEl>
                                          <p:spTgt spid="62"/>
                                        </p:tgtEl>
                                      </p:cBhvr>
                                    </p:animEffect>
                                  </p:childTnLst>
                                </p:cTn>
                              </p:par>
                            </p:childTnLst>
                          </p:cTn>
                        </p:par>
                        <p:par>
                          <p:cTn id="62" fill="hold">
                            <p:stCondLst>
                              <p:cond delay="500"/>
                            </p:stCondLst>
                            <p:childTnLst>
                              <p:par>
                                <p:cTn id="63" presetID="22" presetClass="entr" presetSubtype="1"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wipe(up)">
                                      <p:cBhvr>
                                        <p:cTn id="65" dur="500"/>
                                        <p:tgtEl>
                                          <p:spTgt spid="63"/>
                                        </p:tgtEl>
                                      </p:cBhvr>
                                    </p:animEffect>
                                  </p:childTnLst>
                                </p:cTn>
                              </p:par>
                            </p:childTnLst>
                          </p:cTn>
                        </p:par>
                        <p:par>
                          <p:cTn id="66" fill="hold">
                            <p:stCondLst>
                              <p:cond delay="1000"/>
                            </p:stCondLst>
                            <p:childTnLst>
                              <p:par>
                                <p:cTn id="67" presetID="23" presetClass="entr" presetSubtype="16" fill="hold" grpId="0" nodeType="afterEffect">
                                  <p:stCondLst>
                                    <p:cond delay="0"/>
                                  </p:stCondLst>
                                  <p:childTnLst>
                                    <p:set>
                                      <p:cBhvr>
                                        <p:cTn id="68" dur="1" fill="hold">
                                          <p:stCondLst>
                                            <p:cond delay="0"/>
                                          </p:stCondLst>
                                        </p:cTn>
                                        <p:tgtEl>
                                          <p:spTgt spid="34"/>
                                        </p:tgtEl>
                                        <p:attrNameLst>
                                          <p:attrName>style.visibility</p:attrName>
                                        </p:attrNameLst>
                                      </p:cBhvr>
                                      <p:to>
                                        <p:strVal val="visible"/>
                                      </p:to>
                                    </p:set>
                                    <p:anim calcmode="lin" valueType="num">
                                      <p:cBhvr>
                                        <p:cTn id="69" dur="500" fill="hold"/>
                                        <p:tgtEl>
                                          <p:spTgt spid="34"/>
                                        </p:tgtEl>
                                        <p:attrNameLst>
                                          <p:attrName>ppt_w</p:attrName>
                                        </p:attrNameLst>
                                      </p:cBhvr>
                                      <p:tavLst>
                                        <p:tav tm="0">
                                          <p:val>
                                            <p:fltVal val="0"/>
                                          </p:val>
                                        </p:tav>
                                        <p:tav tm="100000">
                                          <p:val>
                                            <p:strVal val="#ppt_w"/>
                                          </p:val>
                                        </p:tav>
                                      </p:tavLst>
                                    </p:anim>
                                    <p:anim calcmode="lin" valueType="num">
                                      <p:cBhvr>
                                        <p:cTn id="70" dur="500" fill="hold"/>
                                        <p:tgtEl>
                                          <p:spTgt spid="34"/>
                                        </p:tgtEl>
                                        <p:attrNameLst>
                                          <p:attrName>ppt_h</p:attrName>
                                        </p:attrNameLst>
                                      </p:cBhvr>
                                      <p:tavLst>
                                        <p:tav tm="0">
                                          <p:val>
                                            <p:fltVal val="0"/>
                                          </p:val>
                                        </p:tav>
                                        <p:tav tm="100000">
                                          <p:val>
                                            <p:strVal val="#ppt_h"/>
                                          </p:val>
                                        </p:tav>
                                      </p:tavLst>
                                    </p:anim>
                                  </p:childTnLst>
                                </p:cTn>
                              </p:par>
                            </p:childTnLst>
                          </p:cTn>
                        </p:par>
                        <p:par>
                          <p:cTn id="71" fill="hold">
                            <p:stCondLst>
                              <p:cond delay="1500"/>
                            </p:stCondLst>
                            <p:childTnLst>
                              <p:par>
                                <p:cTn id="72" presetID="10" presetClass="entr" presetSubtype="0" fill="hold" grpId="0" nodeType="afterEffect" nodePh="1">
                                  <p:stCondLst>
                                    <p:cond delay="0"/>
                                  </p:stCondLst>
                                  <p:endCondLst>
                                    <p:cond evt="begin" delay="0">
                                      <p:tn val="72"/>
                                    </p:cond>
                                  </p:endCondLst>
                                  <p:childTnLst>
                                    <p:set>
                                      <p:cBhvr>
                                        <p:cTn id="73" dur="1" fill="hold">
                                          <p:stCondLst>
                                            <p:cond delay="0"/>
                                          </p:stCondLst>
                                        </p:cTn>
                                        <p:tgtEl>
                                          <p:spTgt spid="42">
                                            <p:txEl>
                                              <p:pRg st="0" end="0"/>
                                            </p:txEl>
                                          </p:spTgt>
                                        </p:tgtEl>
                                        <p:attrNameLst>
                                          <p:attrName>style.visibility</p:attrName>
                                        </p:attrNameLst>
                                      </p:cBhvr>
                                      <p:to>
                                        <p:strVal val="visible"/>
                                      </p:to>
                                    </p:set>
                                    <p:animEffect transition="in" filter="fade">
                                      <p:cBhvr>
                                        <p:cTn id="74" dur="500"/>
                                        <p:tgtEl>
                                          <p:spTgt spid="42">
                                            <p:txEl>
                                              <p:pRg st="0" end="0"/>
                                            </p:txEl>
                                          </p:spTgt>
                                        </p:tgtEl>
                                      </p:cBhvr>
                                    </p:animEffect>
                                  </p:childTnLst>
                                </p:cTn>
                              </p:par>
                            </p:childTnLst>
                          </p:cTn>
                        </p:par>
                        <p:par>
                          <p:cTn id="75" fill="hold">
                            <p:stCondLst>
                              <p:cond delay="2000"/>
                            </p:stCondLst>
                            <p:childTnLst>
                              <p:par>
                                <p:cTn id="76" presetID="10" presetClass="entr" presetSubtype="0" fill="hold" grpId="0" nodeType="afterEffect" nodePh="1">
                                  <p:stCondLst>
                                    <p:cond delay="0"/>
                                  </p:stCondLst>
                                  <p:endCondLst>
                                    <p:cond evt="begin" delay="0">
                                      <p:tn val="76"/>
                                    </p:cond>
                                  </p:endCondLst>
                                  <p:childTnLst>
                                    <p:set>
                                      <p:cBhvr>
                                        <p:cTn id="77" dur="1" fill="hold">
                                          <p:stCondLst>
                                            <p:cond delay="0"/>
                                          </p:stCondLst>
                                        </p:cTn>
                                        <p:tgtEl>
                                          <p:spTgt spid="41">
                                            <p:txEl>
                                              <p:pRg st="0" end="0"/>
                                            </p:txEl>
                                          </p:spTgt>
                                        </p:tgtEl>
                                        <p:attrNameLst>
                                          <p:attrName>style.visibility</p:attrName>
                                        </p:attrNameLst>
                                      </p:cBhvr>
                                      <p:to>
                                        <p:strVal val="visible"/>
                                      </p:to>
                                    </p:set>
                                    <p:animEffect transition="in" filter="fade">
                                      <p:cBhvr>
                                        <p:cTn id="78" dur="500"/>
                                        <p:tgtEl>
                                          <p:spTgt spid="4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childTnLst>
                </p:cTn>
              </p:par>
            </p:tnLst>
          </p:tmpl>
        </p:tmplLst>
      </p:bldP>
      <p:bldP spid="58"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19" grpId="0" animBg="1"/>
      <p:bldP spid="32" grpId="0" animBg="1"/>
      <p:bldP spid="34" grpId="0" animBg="1"/>
      <p:bldP spid="36" grpId="0" animBg="1"/>
      <p:bldP spid="3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3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2" name="Picture Placeholder 7"/>
          <p:cNvSpPr>
            <a:spLocks noGrp="1"/>
          </p:cNvSpPr>
          <p:nvPr>
            <p:ph type="pic" sz="quarter" idx="53" hasCustomPrompt="1"/>
          </p:nvPr>
        </p:nvSpPr>
        <p:spPr>
          <a:xfrm>
            <a:off x="5005918" y="3522134"/>
            <a:ext cx="2180165" cy="2180165"/>
          </a:xfrm>
          <a:prstGeom prst="ellipse">
            <a:avLst/>
          </a:prstGeom>
          <a:ln w="76200">
            <a:solidFill>
              <a:schemeClr val="bg1">
                <a:lumMod val="65000"/>
              </a:schemeClr>
            </a:solidFill>
          </a:ln>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041257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p:cTn id="7" dur="500" fill="hold"/>
                                        <p:tgtEl>
                                          <p:spTgt spid="112"/>
                                        </p:tgtEl>
                                        <p:attrNameLst>
                                          <p:attrName>ppt_w</p:attrName>
                                        </p:attrNameLst>
                                      </p:cBhvr>
                                      <p:tavLst>
                                        <p:tav tm="0">
                                          <p:val>
                                            <p:fltVal val="0"/>
                                          </p:val>
                                        </p:tav>
                                        <p:tav tm="100000">
                                          <p:val>
                                            <p:strVal val="#ppt_w"/>
                                          </p:val>
                                        </p:tav>
                                      </p:tavLst>
                                    </p:anim>
                                    <p:anim calcmode="lin" valueType="num">
                                      <p:cBhvr>
                                        <p:cTn id="8" dur="500" fill="hold"/>
                                        <p:tgtEl>
                                          <p:spTgt spid="1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C2719C7-5D3F-409E-B91F-2CC009996F8C}" type="datetimeFigureOut">
              <a:rPr lang="en-US" smtClean="0"/>
              <a:t>10/6/2023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269297307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8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7" name="Text Placeholder 3"/>
          <p:cNvSpPr>
            <a:spLocks noGrp="1"/>
          </p:cNvSpPr>
          <p:nvPr>
            <p:ph type="body" sz="half" idx="36"/>
          </p:nvPr>
        </p:nvSpPr>
        <p:spPr>
          <a:xfrm>
            <a:off x="1167211" y="4567181"/>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8" name="Text Placeholder 3"/>
          <p:cNvSpPr>
            <a:spLocks noGrp="1"/>
          </p:cNvSpPr>
          <p:nvPr>
            <p:ph type="body" sz="half" idx="37"/>
          </p:nvPr>
        </p:nvSpPr>
        <p:spPr>
          <a:xfrm flipH="1">
            <a:off x="1167211" y="4917185"/>
            <a:ext cx="2133600" cy="257040"/>
          </a:xfrm>
          <a:prstGeom prst="rect">
            <a:avLst/>
          </a:prstGeom>
        </p:spPr>
        <p:txBody>
          <a:bodyPr wrap="square" lIns="0" tIns="0" rIns="0" bIns="0" anchor="ctr">
            <a:noAutofit/>
          </a:bodyPr>
          <a:lstStyle>
            <a:lvl1pPr marL="0" indent="0" algn="ctr">
              <a:buNone/>
              <a:defRPr sz="1600" b="1"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cxnSp>
        <p:nvCxnSpPr>
          <p:cNvPr id="9" name="Straight Connector 8"/>
          <p:cNvCxnSpPr/>
          <p:nvPr userDrawn="1"/>
        </p:nvCxnSpPr>
        <p:spPr>
          <a:xfrm>
            <a:off x="1014811" y="4882016"/>
            <a:ext cx="2438400" cy="2117"/>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Text Placeholder 3"/>
          <p:cNvSpPr>
            <a:spLocks noGrp="1"/>
          </p:cNvSpPr>
          <p:nvPr>
            <p:ph type="body" sz="half" idx="41"/>
          </p:nvPr>
        </p:nvSpPr>
        <p:spPr>
          <a:xfrm>
            <a:off x="1014811" y="5249340"/>
            <a:ext cx="2438400" cy="689707"/>
          </a:xfrm>
          <a:prstGeom prst="rect">
            <a:avLst/>
          </a:prstGeom>
        </p:spPr>
        <p:txBody>
          <a:bodyPr wrap="square" lIns="0" tIns="0" rIns="0" bIns="0" anchor="t">
            <a:noAutofit/>
          </a:bodyPr>
          <a:lstStyle>
            <a:lvl1pPr marL="0" indent="0" algn="ctr">
              <a:buNone/>
              <a:defRPr sz="1333"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1" name="Picture Placeholder 7"/>
          <p:cNvSpPr>
            <a:spLocks noGrp="1"/>
          </p:cNvSpPr>
          <p:nvPr>
            <p:ph type="pic" sz="quarter" idx="44" hasCustomPrompt="1"/>
          </p:nvPr>
        </p:nvSpPr>
        <p:spPr>
          <a:xfrm>
            <a:off x="886712" y="1696826"/>
            <a:ext cx="2694597" cy="2694597"/>
          </a:xfrm>
          <a:prstGeom prst="roundRect">
            <a:avLst>
              <a:gd name="adj" fmla="val 12935"/>
            </a:avLst>
          </a:prstGeom>
          <a:ln w="3175">
            <a:solidFill>
              <a:schemeClr val="bg1">
                <a:lumMod val="85000"/>
              </a:schemeClr>
            </a:solidFill>
          </a:ln>
        </p:spPr>
        <p:txBody>
          <a:bodyPr wrap="none" tIns="0" bIns="274320" anchor="b"/>
          <a:lstStyle>
            <a:lvl1pPr algn="ctr" rtl="0">
              <a:buNone/>
              <a:defRPr sz="1867" b="1">
                <a:solidFill>
                  <a:schemeClr val="tx1">
                    <a:lumMod val="50000"/>
                    <a:lumOff val="50000"/>
                  </a:schemeClr>
                </a:solidFill>
              </a:defRPr>
            </a:lvl1pPr>
          </a:lstStyle>
          <a:p>
            <a:r>
              <a:rPr lang="en-US" dirty="0"/>
              <a:t>Click Icon To Add Image </a:t>
            </a:r>
          </a:p>
        </p:txBody>
      </p:sp>
      <p:grpSp>
        <p:nvGrpSpPr>
          <p:cNvPr id="2" name="Group 11"/>
          <p:cNvGrpSpPr/>
          <p:nvPr userDrawn="1"/>
        </p:nvGrpSpPr>
        <p:grpSpPr>
          <a:xfrm>
            <a:off x="1551477" y="5991799"/>
            <a:ext cx="1365067" cy="398253"/>
            <a:chOff x="3733800" y="3067050"/>
            <a:chExt cx="1504430" cy="438912"/>
          </a:xfrm>
          <a:solidFill>
            <a:schemeClr val="tx1">
              <a:lumMod val="50000"/>
              <a:lumOff val="50000"/>
            </a:schemeClr>
          </a:solidFill>
        </p:grpSpPr>
        <p:sp>
          <p:nvSpPr>
            <p:cNvPr id="13" name="Freeform 15"/>
            <p:cNvSpPr>
              <a:spLocks noEditPoints="1"/>
            </p:cNvSpPr>
            <p:nvPr/>
          </p:nvSpPr>
          <p:spPr bwMode="auto">
            <a:xfrm>
              <a:off x="4267200" y="3067050"/>
              <a:ext cx="438912" cy="438912"/>
            </a:xfrm>
            <a:custGeom>
              <a:avLst/>
              <a:gdLst/>
              <a:ahLst/>
              <a:cxnLst>
                <a:cxn ang="0">
                  <a:pos x="79" y="0"/>
                </a:cxn>
                <a:cxn ang="0">
                  <a:pos x="0" y="79"/>
                </a:cxn>
                <a:cxn ang="0">
                  <a:pos x="79" y="159"/>
                </a:cxn>
                <a:cxn ang="0">
                  <a:pos x="159" y="79"/>
                </a:cxn>
                <a:cxn ang="0">
                  <a:pos x="79" y="0"/>
                </a:cxn>
                <a:cxn ang="0">
                  <a:pos x="115" y="61"/>
                </a:cxn>
                <a:cxn ang="0">
                  <a:pos x="115" y="64"/>
                </a:cxn>
                <a:cxn ang="0">
                  <a:pos x="63" y="116"/>
                </a:cxn>
                <a:cxn ang="0">
                  <a:pos x="35" y="107"/>
                </a:cxn>
                <a:cxn ang="0">
                  <a:pos x="39" y="108"/>
                </a:cxn>
                <a:cxn ang="0">
                  <a:pos x="62" y="100"/>
                </a:cxn>
                <a:cxn ang="0">
                  <a:pos x="45" y="87"/>
                </a:cxn>
                <a:cxn ang="0">
                  <a:pos x="48" y="87"/>
                </a:cxn>
                <a:cxn ang="0">
                  <a:pos x="53" y="87"/>
                </a:cxn>
                <a:cxn ang="0">
                  <a:pos x="38" y="69"/>
                </a:cxn>
                <a:cxn ang="0">
                  <a:pos x="38" y="69"/>
                </a:cxn>
                <a:cxn ang="0">
                  <a:pos x="47" y="71"/>
                </a:cxn>
                <a:cxn ang="0">
                  <a:pos x="39" y="56"/>
                </a:cxn>
                <a:cxn ang="0">
                  <a:pos x="41" y="47"/>
                </a:cxn>
                <a:cxn ang="0">
                  <a:pos x="79" y="66"/>
                </a:cxn>
                <a:cxn ang="0">
                  <a:pos x="78" y="62"/>
                </a:cxn>
                <a:cxn ang="0">
                  <a:pos x="97" y="43"/>
                </a:cxn>
                <a:cxn ang="0">
                  <a:pos x="110" y="49"/>
                </a:cxn>
                <a:cxn ang="0">
                  <a:pos x="122" y="45"/>
                </a:cxn>
                <a:cxn ang="0">
                  <a:pos x="114" y="55"/>
                </a:cxn>
                <a:cxn ang="0">
                  <a:pos x="124" y="52"/>
                </a:cxn>
                <a:cxn ang="0">
                  <a:pos x="115" y="61"/>
                </a:cxn>
                <a:cxn ang="0">
                  <a:pos x="115" y="61"/>
                </a:cxn>
                <a:cxn ang="0">
                  <a:pos x="115" y="61"/>
                </a:cxn>
              </a:cxnLst>
              <a:rect l="0" t="0" r="r" b="b"/>
              <a:pathLst>
                <a:path w="159" h="159">
                  <a:moveTo>
                    <a:pt x="79" y="0"/>
                  </a:moveTo>
                  <a:cubicBezTo>
                    <a:pt x="36" y="0"/>
                    <a:pt x="0" y="36"/>
                    <a:pt x="0" y="79"/>
                  </a:cubicBezTo>
                  <a:cubicBezTo>
                    <a:pt x="0" y="123"/>
                    <a:pt x="36" y="159"/>
                    <a:pt x="79" y="159"/>
                  </a:cubicBezTo>
                  <a:cubicBezTo>
                    <a:pt x="123" y="159"/>
                    <a:pt x="159" y="123"/>
                    <a:pt x="159" y="79"/>
                  </a:cubicBezTo>
                  <a:cubicBezTo>
                    <a:pt x="159" y="36"/>
                    <a:pt x="123" y="0"/>
                    <a:pt x="79" y="0"/>
                  </a:cubicBezTo>
                  <a:close/>
                  <a:moveTo>
                    <a:pt x="115" y="61"/>
                  </a:moveTo>
                  <a:cubicBezTo>
                    <a:pt x="115" y="62"/>
                    <a:pt x="115" y="63"/>
                    <a:pt x="115" y="64"/>
                  </a:cubicBezTo>
                  <a:cubicBezTo>
                    <a:pt x="115" y="88"/>
                    <a:pt x="97" y="116"/>
                    <a:pt x="63" y="116"/>
                  </a:cubicBezTo>
                  <a:cubicBezTo>
                    <a:pt x="53" y="116"/>
                    <a:pt x="43" y="113"/>
                    <a:pt x="35" y="107"/>
                  </a:cubicBezTo>
                  <a:cubicBezTo>
                    <a:pt x="36" y="108"/>
                    <a:pt x="38" y="108"/>
                    <a:pt x="39" y="108"/>
                  </a:cubicBezTo>
                  <a:cubicBezTo>
                    <a:pt x="48" y="108"/>
                    <a:pt x="56" y="105"/>
                    <a:pt x="62" y="100"/>
                  </a:cubicBezTo>
                  <a:cubicBezTo>
                    <a:pt x="54" y="100"/>
                    <a:pt x="47" y="94"/>
                    <a:pt x="45" y="87"/>
                  </a:cubicBezTo>
                  <a:cubicBezTo>
                    <a:pt x="46" y="87"/>
                    <a:pt x="47" y="87"/>
                    <a:pt x="48" y="87"/>
                  </a:cubicBezTo>
                  <a:cubicBezTo>
                    <a:pt x="50" y="87"/>
                    <a:pt x="52" y="87"/>
                    <a:pt x="53" y="87"/>
                  </a:cubicBezTo>
                  <a:cubicBezTo>
                    <a:pt x="45" y="85"/>
                    <a:pt x="38" y="78"/>
                    <a:pt x="38" y="69"/>
                  </a:cubicBezTo>
                  <a:cubicBezTo>
                    <a:pt x="38" y="69"/>
                    <a:pt x="38" y="69"/>
                    <a:pt x="38" y="69"/>
                  </a:cubicBezTo>
                  <a:cubicBezTo>
                    <a:pt x="41" y="70"/>
                    <a:pt x="44" y="71"/>
                    <a:pt x="47" y="71"/>
                  </a:cubicBezTo>
                  <a:cubicBezTo>
                    <a:pt x="42" y="68"/>
                    <a:pt x="39" y="62"/>
                    <a:pt x="39" y="56"/>
                  </a:cubicBezTo>
                  <a:cubicBezTo>
                    <a:pt x="39" y="52"/>
                    <a:pt x="40" y="49"/>
                    <a:pt x="41" y="47"/>
                  </a:cubicBezTo>
                  <a:cubicBezTo>
                    <a:pt x="50" y="58"/>
                    <a:pt x="64" y="65"/>
                    <a:pt x="79" y="66"/>
                  </a:cubicBezTo>
                  <a:cubicBezTo>
                    <a:pt x="78" y="64"/>
                    <a:pt x="78" y="63"/>
                    <a:pt x="78" y="62"/>
                  </a:cubicBezTo>
                  <a:cubicBezTo>
                    <a:pt x="78" y="51"/>
                    <a:pt x="86" y="43"/>
                    <a:pt x="97" y="43"/>
                  </a:cubicBezTo>
                  <a:cubicBezTo>
                    <a:pt x="102" y="43"/>
                    <a:pt x="107" y="45"/>
                    <a:pt x="110" y="49"/>
                  </a:cubicBezTo>
                  <a:cubicBezTo>
                    <a:pt x="114" y="48"/>
                    <a:pt x="118" y="47"/>
                    <a:pt x="122" y="45"/>
                  </a:cubicBezTo>
                  <a:cubicBezTo>
                    <a:pt x="120" y="49"/>
                    <a:pt x="117" y="52"/>
                    <a:pt x="114" y="55"/>
                  </a:cubicBezTo>
                  <a:cubicBezTo>
                    <a:pt x="117" y="54"/>
                    <a:pt x="121" y="53"/>
                    <a:pt x="124" y="52"/>
                  </a:cubicBezTo>
                  <a:cubicBezTo>
                    <a:pt x="122" y="55"/>
                    <a:pt x="118" y="59"/>
                    <a:pt x="115" y="61"/>
                  </a:cubicBezTo>
                  <a:close/>
                  <a:moveTo>
                    <a:pt x="115" y="61"/>
                  </a:moveTo>
                  <a:cubicBezTo>
                    <a:pt x="115" y="61"/>
                    <a:pt x="115" y="61"/>
                    <a:pt x="115" y="6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sp>
          <p:nvSpPr>
            <p:cNvPr id="16" name="Freeform 26"/>
            <p:cNvSpPr>
              <a:spLocks noEditPoints="1"/>
            </p:cNvSpPr>
            <p:nvPr/>
          </p:nvSpPr>
          <p:spPr bwMode="auto">
            <a:xfrm>
              <a:off x="3733800" y="3067050"/>
              <a:ext cx="438912" cy="438912"/>
            </a:xfrm>
            <a:custGeom>
              <a:avLst/>
              <a:gdLst/>
              <a:ahLst/>
              <a:cxnLst>
                <a:cxn ang="0">
                  <a:pos x="79" y="0"/>
                </a:cxn>
                <a:cxn ang="0">
                  <a:pos x="0" y="79"/>
                </a:cxn>
                <a:cxn ang="0">
                  <a:pos x="79" y="159"/>
                </a:cxn>
                <a:cxn ang="0">
                  <a:pos x="159" y="79"/>
                </a:cxn>
                <a:cxn ang="0">
                  <a:pos x="79" y="0"/>
                </a:cxn>
                <a:cxn ang="0">
                  <a:pos x="99" y="82"/>
                </a:cxn>
                <a:cxn ang="0">
                  <a:pos x="86" y="82"/>
                </a:cxn>
                <a:cxn ang="0">
                  <a:pos x="86" y="128"/>
                </a:cxn>
                <a:cxn ang="0">
                  <a:pos x="67" y="128"/>
                </a:cxn>
                <a:cxn ang="0">
                  <a:pos x="67" y="82"/>
                </a:cxn>
                <a:cxn ang="0">
                  <a:pos x="58" y="82"/>
                </a:cxn>
                <a:cxn ang="0">
                  <a:pos x="58" y="66"/>
                </a:cxn>
                <a:cxn ang="0">
                  <a:pos x="67" y="66"/>
                </a:cxn>
                <a:cxn ang="0">
                  <a:pos x="67" y="55"/>
                </a:cxn>
                <a:cxn ang="0">
                  <a:pos x="86" y="36"/>
                </a:cxn>
                <a:cxn ang="0">
                  <a:pos x="101" y="36"/>
                </a:cxn>
                <a:cxn ang="0">
                  <a:pos x="101" y="52"/>
                </a:cxn>
                <a:cxn ang="0">
                  <a:pos x="90" y="52"/>
                </a:cxn>
                <a:cxn ang="0">
                  <a:pos x="86" y="56"/>
                </a:cxn>
                <a:cxn ang="0">
                  <a:pos x="86" y="66"/>
                </a:cxn>
                <a:cxn ang="0">
                  <a:pos x="101" y="66"/>
                </a:cxn>
                <a:cxn ang="0">
                  <a:pos x="99" y="82"/>
                </a:cxn>
                <a:cxn ang="0">
                  <a:pos x="99" y="82"/>
                </a:cxn>
                <a:cxn ang="0">
                  <a:pos x="99" y="82"/>
                </a:cxn>
              </a:cxnLst>
              <a:rect l="0" t="0" r="r" b="b"/>
              <a:pathLst>
                <a:path w="159" h="159">
                  <a:moveTo>
                    <a:pt x="79" y="0"/>
                  </a:moveTo>
                  <a:cubicBezTo>
                    <a:pt x="36" y="0"/>
                    <a:pt x="0" y="36"/>
                    <a:pt x="0" y="79"/>
                  </a:cubicBezTo>
                  <a:cubicBezTo>
                    <a:pt x="0" y="123"/>
                    <a:pt x="36" y="159"/>
                    <a:pt x="79" y="159"/>
                  </a:cubicBezTo>
                  <a:cubicBezTo>
                    <a:pt x="123" y="159"/>
                    <a:pt x="159" y="123"/>
                    <a:pt x="159" y="79"/>
                  </a:cubicBezTo>
                  <a:cubicBezTo>
                    <a:pt x="159" y="36"/>
                    <a:pt x="123" y="0"/>
                    <a:pt x="79" y="0"/>
                  </a:cubicBezTo>
                  <a:close/>
                  <a:moveTo>
                    <a:pt x="99" y="82"/>
                  </a:moveTo>
                  <a:cubicBezTo>
                    <a:pt x="86" y="82"/>
                    <a:pt x="86" y="82"/>
                    <a:pt x="86" y="82"/>
                  </a:cubicBezTo>
                  <a:cubicBezTo>
                    <a:pt x="86" y="128"/>
                    <a:pt x="86" y="128"/>
                    <a:pt x="86" y="128"/>
                  </a:cubicBezTo>
                  <a:cubicBezTo>
                    <a:pt x="67" y="128"/>
                    <a:pt x="67" y="128"/>
                    <a:pt x="67" y="128"/>
                  </a:cubicBezTo>
                  <a:cubicBezTo>
                    <a:pt x="67" y="82"/>
                    <a:pt x="67" y="82"/>
                    <a:pt x="67" y="82"/>
                  </a:cubicBezTo>
                  <a:cubicBezTo>
                    <a:pt x="58" y="82"/>
                    <a:pt x="58" y="82"/>
                    <a:pt x="58" y="82"/>
                  </a:cubicBezTo>
                  <a:cubicBezTo>
                    <a:pt x="58" y="66"/>
                    <a:pt x="58" y="66"/>
                    <a:pt x="58" y="66"/>
                  </a:cubicBezTo>
                  <a:cubicBezTo>
                    <a:pt x="67" y="66"/>
                    <a:pt x="67" y="66"/>
                    <a:pt x="67" y="66"/>
                  </a:cubicBezTo>
                  <a:cubicBezTo>
                    <a:pt x="67" y="55"/>
                    <a:pt x="67" y="55"/>
                    <a:pt x="67" y="55"/>
                  </a:cubicBezTo>
                  <a:cubicBezTo>
                    <a:pt x="67" y="48"/>
                    <a:pt x="71" y="36"/>
                    <a:pt x="86" y="36"/>
                  </a:cubicBezTo>
                  <a:cubicBezTo>
                    <a:pt x="101" y="36"/>
                    <a:pt x="101" y="36"/>
                    <a:pt x="101" y="36"/>
                  </a:cubicBezTo>
                  <a:cubicBezTo>
                    <a:pt x="101" y="52"/>
                    <a:pt x="101" y="52"/>
                    <a:pt x="101" y="52"/>
                  </a:cubicBezTo>
                  <a:cubicBezTo>
                    <a:pt x="90" y="52"/>
                    <a:pt x="90" y="52"/>
                    <a:pt x="90" y="52"/>
                  </a:cubicBezTo>
                  <a:cubicBezTo>
                    <a:pt x="89" y="52"/>
                    <a:pt x="86" y="53"/>
                    <a:pt x="86" y="56"/>
                  </a:cubicBezTo>
                  <a:cubicBezTo>
                    <a:pt x="86" y="66"/>
                    <a:pt x="86" y="66"/>
                    <a:pt x="86" y="66"/>
                  </a:cubicBezTo>
                  <a:cubicBezTo>
                    <a:pt x="101" y="66"/>
                    <a:pt x="101" y="66"/>
                    <a:pt x="101" y="66"/>
                  </a:cubicBezTo>
                  <a:lnTo>
                    <a:pt x="99" y="82"/>
                  </a:lnTo>
                  <a:close/>
                  <a:moveTo>
                    <a:pt x="99" y="82"/>
                  </a:moveTo>
                  <a:cubicBezTo>
                    <a:pt x="99" y="82"/>
                    <a:pt x="99" y="82"/>
                    <a:pt x="99" y="8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grpSp>
          <p:nvGrpSpPr>
            <p:cNvPr id="3" name="Group 39"/>
            <p:cNvGrpSpPr/>
            <p:nvPr userDrawn="1"/>
          </p:nvGrpSpPr>
          <p:grpSpPr>
            <a:xfrm>
              <a:off x="4800612" y="3067691"/>
              <a:ext cx="437632" cy="437630"/>
              <a:chOff x="3736975" y="1812925"/>
              <a:chExt cx="608013" cy="608013"/>
            </a:xfrm>
            <a:grpFill/>
          </p:grpSpPr>
          <p:sp>
            <p:nvSpPr>
              <p:cNvPr id="18" name="Freeform 19"/>
              <p:cNvSpPr>
                <a:spLocks noEditPoints="1"/>
              </p:cNvSpPr>
              <p:nvPr/>
            </p:nvSpPr>
            <p:spPr bwMode="auto">
              <a:xfrm>
                <a:off x="4005263" y="2073275"/>
                <a:ext cx="149225" cy="153988"/>
              </a:xfrm>
              <a:custGeom>
                <a:avLst/>
                <a:gdLst/>
                <a:ahLst/>
                <a:cxnLst>
                  <a:cxn ang="0">
                    <a:pos x="24" y="0"/>
                  </a:cxn>
                  <a:cxn ang="0">
                    <a:pos x="12" y="7"/>
                  </a:cxn>
                  <a:cxn ang="0">
                    <a:pos x="12" y="1"/>
                  </a:cxn>
                  <a:cxn ang="0">
                    <a:pos x="0" y="1"/>
                  </a:cxn>
                  <a:cxn ang="0">
                    <a:pos x="0" y="40"/>
                  </a:cxn>
                  <a:cxn ang="0">
                    <a:pos x="12" y="40"/>
                  </a:cxn>
                  <a:cxn ang="0">
                    <a:pos x="12" y="18"/>
                  </a:cxn>
                  <a:cxn ang="0">
                    <a:pos x="13" y="15"/>
                  </a:cxn>
                  <a:cxn ang="0">
                    <a:pos x="19" y="10"/>
                  </a:cxn>
                  <a:cxn ang="0">
                    <a:pos x="26" y="19"/>
                  </a:cxn>
                  <a:cxn ang="0">
                    <a:pos x="26" y="40"/>
                  </a:cxn>
                  <a:cxn ang="0">
                    <a:pos x="39" y="40"/>
                  </a:cxn>
                  <a:cxn ang="0">
                    <a:pos x="39" y="17"/>
                  </a:cxn>
                  <a:cxn ang="0">
                    <a:pos x="24" y="0"/>
                  </a:cxn>
                  <a:cxn ang="0">
                    <a:pos x="12" y="7"/>
                  </a:cxn>
                  <a:cxn ang="0">
                    <a:pos x="12" y="7"/>
                  </a:cxn>
                  <a:cxn ang="0">
                    <a:pos x="12" y="7"/>
                  </a:cxn>
                  <a:cxn ang="0">
                    <a:pos x="12" y="7"/>
                  </a:cxn>
                  <a:cxn ang="0">
                    <a:pos x="12" y="7"/>
                  </a:cxn>
                </a:cxnLst>
                <a:rect l="0" t="0" r="r" b="b"/>
                <a:pathLst>
                  <a:path w="39" h="40">
                    <a:moveTo>
                      <a:pt x="24" y="0"/>
                    </a:moveTo>
                    <a:cubicBezTo>
                      <a:pt x="17" y="0"/>
                      <a:pt x="14" y="4"/>
                      <a:pt x="12" y="7"/>
                    </a:cubicBezTo>
                    <a:cubicBezTo>
                      <a:pt x="12" y="1"/>
                      <a:pt x="12" y="1"/>
                      <a:pt x="12" y="1"/>
                    </a:cubicBezTo>
                    <a:cubicBezTo>
                      <a:pt x="0" y="1"/>
                      <a:pt x="0" y="1"/>
                      <a:pt x="0" y="1"/>
                    </a:cubicBezTo>
                    <a:cubicBezTo>
                      <a:pt x="0" y="5"/>
                      <a:pt x="0" y="40"/>
                      <a:pt x="0" y="40"/>
                    </a:cubicBezTo>
                    <a:cubicBezTo>
                      <a:pt x="12" y="40"/>
                      <a:pt x="12" y="40"/>
                      <a:pt x="12" y="40"/>
                    </a:cubicBezTo>
                    <a:cubicBezTo>
                      <a:pt x="12" y="18"/>
                      <a:pt x="12" y="18"/>
                      <a:pt x="12" y="18"/>
                    </a:cubicBezTo>
                    <a:cubicBezTo>
                      <a:pt x="12" y="17"/>
                      <a:pt x="12" y="16"/>
                      <a:pt x="13" y="15"/>
                    </a:cubicBezTo>
                    <a:cubicBezTo>
                      <a:pt x="14" y="13"/>
                      <a:pt x="16" y="10"/>
                      <a:pt x="19" y="10"/>
                    </a:cubicBezTo>
                    <a:cubicBezTo>
                      <a:pt x="24" y="10"/>
                      <a:pt x="26" y="14"/>
                      <a:pt x="26" y="19"/>
                    </a:cubicBezTo>
                    <a:cubicBezTo>
                      <a:pt x="26" y="40"/>
                      <a:pt x="26" y="40"/>
                      <a:pt x="26" y="40"/>
                    </a:cubicBezTo>
                    <a:cubicBezTo>
                      <a:pt x="39" y="40"/>
                      <a:pt x="39" y="40"/>
                      <a:pt x="39" y="40"/>
                    </a:cubicBezTo>
                    <a:cubicBezTo>
                      <a:pt x="39" y="17"/>
                      <a:pt x="39" y="17"/>
                      <a:pt x="39" y="17"/>
                    </a:cubicBezTo>
                    <a:cubicBezTo>
                      <a:pt x="39" y="6"/>
                      <a:pt x="32" y="0"/>
                      <a:pt x="24" y="0"/>
                    </a:cubicBezTo>
                    <a:close/>
                    <a:moveTo>
                      <a:pt x="12" y="7"/>
                    </a:moveTo>
                    <a:cubicBezTo>
                      <a:pt x="12" y="7"/>
                      <a:pt x="12" y="7"/>
                      <a:pt x="12" y="7"/>
                    </a:cubicBezTo>
                    <a:cubicBezTo>
                      <a:pt x="12" y="7"/>
                      <a:pt x="12" y="7"/>
                      <a:pt x="12" y="7"/>
                    </a:cubicBezTo>
                    <a:close/>
                    <a:moveTo>
                      <a:pt x="12" y="7"/>
                    </a:moveTo>
                    <a:cubicBezTo>
                      <a:pt x="12" y="7"/>
                      <a:pt x="12" y="7"/>
                      <a:pt x="12" y="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sp>
            <p:nvSpPr>
              <p:cNvPr id="19" name="Rectangle 20"/>
              <p:cNvSpPr>
                <a:spLocks noChangeArrowheads="1"/>
              </p:cNvSpPr>
              <p:nvPr/>
            </p:nvSpPr>
            <p:spPr bwMode="auto">
              <a:xfrm>
                <a:off x="3929063" y="2078038"/>
                <a:ext cx="46038" cy="1492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2400"/>
              </a:p>
            </p:txBody>
          </p:sp>
          <p:sp>
            <p:nvSpPr>
              <p:cNvPr id="20" name="Freeform 21"/>
              <p:cNvSpPr>
                <a:spLocks noEditPoints="1"/>
              </p:cNvSpPr>
              <p:nvPr/>
            </p:nvSpPr>
            <p:spPr bwMode="auto">
              <a:xfrm>
                <a:off x="3736975" y="1812925"/>
                <a:ext cx="608013" cy="608013"/>
              </a:xfrm>
              <a:custGeom>
                <a:avLst/>
                <a:gdLst/>
                <a:ahLst/>
                <a:cxnLst>
                  <a:cxn ang="0">
                    <a:pos x="79" y="0"/>
                  </a:cxn>
                  <a:cxn ang="0">
                    <a:pos x="0" y="79"/>
                  </a:cxn>
                  <a:cxn ang="0">
                    <a:pos x="79" y="159"/>
                  </a:cxn>
                  <a:cxn ang="0">
                    <a:pos x="159" y="79"/>
                  </a:cxn>
                  <a:cxn ang="0">
                    <a:pos x="79" y="0"/>
                  </a:cxn>
                  <a:cxn ang="0">
                    <a:pos x="122" y="115"/>
                  </a:cxn>
                  <a:cxn ang="0">
                    <a:pos x="115" y="121"/>
                  </a:cxn>
                  <a:cxn ang="0">
                    <a:pos x="43" y="121"/>
                  </a:cxn>
                  <a:cxn ang="0">
                    <a:pos x="37" y="115"/>
                  </a:cxn>
                  <a:cxn ang="0">
                    <a:pos x="37" y="42"/>
                  </a:cxn>
                  <a:cxn ang="0">
                    <a:pos x="43" y="36"/>
                  </a:cxn>
                  <a:cxn ang="0">
                    <a:pos x="115" y="36"/>
                  </a:cxn>
                  <a:cxn ang="0">
                    <a:pos x="122" y="42"/>
                  </a:cxn>
                  <a:cxn ang="0">
                    <a:pos x="122" y="115"/>
                  </a:cxn>
                  <a:cxn ang="0">
                    <a:pos x="122" y="115"/>
                  </a:cxn>
                  <a:cxn ang="0">
                    <a:pos x="122" y="115"/>
                  </a:cxn>
                </a:cxnLst>
                <a:rect l="0" t="0" r="r" b="b"/>
                <a:pathLst>
                  <a:path w="159" h="159">
                    <a:moveTo>
                      <a:pt x="79" y="0"/>
                    </a:moveTo>
                    <a:cubicBezTo>
                      <a:pt x="36" y="0"/>
                      <a:pt x="0" y="36"/>
                      <a:pt x="0" y="79"/>
                    </a:cubicBezTo>
                    <a:cubicBezTo>
                      <a:pt x="0" y="123"/>
                      <a:pt x="36" y="159"/>
                      <a:pt x="79" y="159"/>
                    </a:cubicBezTo>
                    <a:cubicBezTo>
                      <a:pt x="123" y="159"/>
                      <a:pt x="159" y="123"/>
                      <a:pt x="159" y="79"/>
                    </a:cubicBezTo>
                    <a:cubicBezTo>
                      <a:pt x="159" y="36"/>
                      <a:pt x="123" y="0"/>
                      <a:pt x="79" y="0"/>
                    </a:cubicBezTo>
                    <a:close/>
                    <a:moveTo>
                      <a:pt x="122" y="115"/>
                    </a:moveTo>
                    <a:cubicBezTo>
                      <a:pt x="122" y="119"/>
                      <a:pt x="119" y="121"/>
                      <a:pt x="115" y="121"/>
                    </a:cubicBezTo>
                    <a:cubicBezTo>
                      <a:pt x="43" y="121"/>
                      <a:pt x="43" y="121"/>
                      <a:pt x="43" y="121"/>
                    </a:cubicBezTo>
                    <a:cubicBezTo>
                      <a:pt x="40" y="121"/>
                      <a:pt x="37" y="119"/>
                      <a:pt x="37" y="115"/>
                    </a:cubicBezTo>
                    <a:cubicBezTo>
                      <a:pt x="37" y="42"/>
                      <a:pt x="37" y="42"/>
                      <a:pt x="37" y="42"/>
                    </a:cubicBezTo>
                    <a:cubicBezTo>
                      <a:pt x="37" y="39"/>
                      <a:pt x="40" y="36"/>
                      <a:pt x="43" y="36"/>
                    </a:cubicBezTo>
                    <a:cubicBezTo>
                      <a:pt x="115" y="36"/>
                      <a:pt x="115" y="36"/>
                      <a:pt x="115" y="36"/>
                    </a:cubicBezTo>
                    <a:cubicBezTo>
                      <a:pt x="119" y="36"/>
                      <a:pt x="122" y="39"/>
                      <a:pt x="122" y="42"/>
                    </a:cubicBezTo>
                    <a:lnTo>
                      <a:pt x="122" y="115"/>
                    </a:lnTo>
                    <a:close/>
                    <a:moveTo>
                      <a:pt x="122" y="115"/>
                    </a:moveTo>
                    <a:cubicBezTo>
                      <a:pt x="122" y="115"/>
                      <a:pt x="122" y="115"/>
                      <a:pt x="122" y="1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sp>
            <p:nvSpPr>
              <p:cNvPr id="21" name="Freeform 22"/>
              <p:cNvSpPr>
                <a:spLocks noEditPoints="1"/>
              </p:cNvSpPr>
              <p:nvPr/>
            </p:nvSpPr>
            <p:spPr bwMode="auto">
              <a:xfrm>
                <a:off x="3924300" y="2005013"/>
                <a:ext cx="53975" cy="53975"/>
              </a:xfrm>
              <a:custGeom>
                <a:avLst/>
                <a:gdLst/>
                <a:ahLst/>
                <a:cxnLst>
                  <a:cxn ang="0">
                    <a:pos x="7" y="0"/>
                  </a:cxn>
                  <a:cxn ang="0">
                    <a:pos x="0" y="7"/>
                  </a:cxn>
                  <a:cxn ang="0">
                    <a:pos x="7" y="14"/>
                  </a:cxn>
                  <a:cxn ang="0">
                    <a:pos x="7" y="14"/>
                  </a:cxn>
                  <a:cxn ang="0">
                    <a:pos x="14" y="7"/>
                  </a:cxn>
                  <a:cxn ang="0">
                    <a:pos x="7" y="0"/>
                  </a:cxn>
                  <a:cxn ang="0">
                    <a:pos x="7" y="0"/>
                  </a:cxn>
                  <a:cxn ang="0">
                    <a:pos x="7" y="0"/>
                  </a:cxn>
                </a:cxnLst>
                <a:rect l="0" t="0" r="r" b="b"/>
                <a:pathLst>
                  <a:path w="14" h="14">
                    <a:moveTo>
                      <a:pt x="7" y="0"/>
                    </a:moveTo>
                    <a:cubicBezTo>
                      <a:pt x="3" y="0"/>
                      <a:pt x="0" y="3"/>
                      <a:pt x="0" y="7"/>
                    </a:cubicBezTo>
                    <a:cubicBezTo>
                      <a:pt x="0" y="11"/>
                      <a:pt x="3" y="14"/>
                      <a:pt x="7" y="14"/>
                    </a:cubicBezTo>
                    <a:cubicBezTo>
                      <a:pt x="7" y="14"/>
                      <a:pt x="7" y="14"/>
                      <a:pt x="7" y="14"/>
                    </a:cubicBezTo>
                    <a:cubicBezTo>
                      <a:pt x="12" y="14"/>
                      <a:pt x="14" y="11"/>
                      <a:pt x="14" y="7"/>
                    </a:cubicBezTo>
                    <a:cubicBezTo>
                      <a:pt x="14" y="3"/>
                      <a:pt x="12" y="0"/>
                      <a:pt x="7" y="0"/>
                    </a:cubicBezTo>
                    <a:close/>
                    <a:moveTo>
                      <a:pt x="7" y="0"/>
                    </a:moveTo>
                    <a:cubicBezTo>
                      <a:pt x="7" y="0"/>
                      <a:pt x="7" y="0"/>
                      <a:pt x="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grpSp>
      </p:grpSp>
    </p:spTree>
    <p:extLst>
      <p:ext uri="{BB962C8B-B14F-4D97-AF65-F5344CB8AC3E}">
        <p14:creationId xmlns:p14="http://schemas.microsoft.com/office/powerpoint/2010/main" val="1417826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500"/>
                            </p:stCondLst>
                            <p:childTnLst>
                              <p:par>
                                <p:cTn id="21" presetID="2" presetClass="entr" presetSubtype="4" accel="50000" decel="50000" fill="hold" grpId="0" nodeType="afterEffect" nodePh="1">
                                  <p:stCondLst>
                                    <p:cond delay="0"/>
                                  </p:stCondLst>
                                  <p:endCondLst>
                                    <p:cond evt="begin" delay="0">
                                      <p:tn val="21"/>
                                    </p:cond>
                                  </p:end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ppt_x"/>
                          </p:val>
                        </p:tav>
                        <p:tav tm="100000">
                          <p:val>
                            <p:strVal val="#ppt_x"/>
                          </p:val>
                        </p:tav>
                      </p:tavLst>
                    </p:anim>
                    <p:anim calcmode="lin" valueType="num">
                      <p:cBhvr additive="base">
                        <p:cTn dur="500" fill="hold"/>
                        <p:tgtEl>
                          <p:spTgt spid="10"/>
                        </p:tgtEl>
                        <p:attrNameLst>
                          <p:attrName>ppt_y</p:attrName>
                        </p:attrNameLst>
                      </p:cBhvr>
                      <p:tavLst>
                        <p:tav tm="0">
                          <p:val>
                            <p:strVal val="1+#ppt_h/2"/>
                          </p:val>
                        </p:tav>
                        <p:tav tm="100000">
                          <p:val>
                            <p:strVal val="#ppt_y"/>
                          </p:val>
                        </p:tav>
                      </p:tavLst>
                    </p:anim>
                  </p:childTnLst>
                </p:cTn>
              </p:par>
            </p:tnLst>
          </p:tmpl>
        </p:tmplLst>
      </p:bldP>
      <p:bldP spid="11" grpId="0" animBg="1"/>
    </p:bld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7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7" name="Text Placeholder 3"/>
          <p:cNvSpPr>
            <a:spLocks noGrp="1"/>
          </p:cNvSpPr>
          <p:nvPr>
            <p:ph type="body" sz="half" idx="36"/>
          </p:nvPr>
        </p:nvSpPr>
        <p:spPr>
          <a:xfrm>
            <a:off x="5029200" y="4901615"/>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8" name="Text Placeholder 3"/>
          <p:cNvSpPr>
            <a:spLocks noGrp="1"/>
          </p:cNvSpPr>
          <p:nvPr>
            <p:ph type="body" sz="half" idx="37"/>
          </p:nvPr>
        </p:nvSpPr>
        <p:spPr>
          <a:xfrm flipH="1">
            <a:off x="5029200" y="5251619"/>
            <a:ext cx="2133600" cy="257040"/>
          </a:xfrm>
          <a:prstGeom prst="rect">
            <a:avLst/>
          </a:prstGeom>
        </p:spPr>
        <p:txBody>
          <a:bodyPr wrap="square" lIns="0" tIns="0" rIns="0" bIns="0" anchor="ctr">
            <a:noAutofit/>
          </a:bodyPr>
          <a:lstStyle>
            <a:lvl1pPr marL="0" indent="0" algn="ctr">
              <a:buNone/>
              <a:defRPr sz="1600" b="1"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cxnSp>
        <p:nvCxnSpPr>
          <p:cNvPr id="9" name="Straight Connector 8"/>
          <p:cNvCxnSpPr/>
          <p:nvPr userDrawn="1"/>
        </p:nvCxnSpPr>
        <p:spPr>
          <a:xfrm>
            <a:off x="4876800" y="5216450"/>
            <a:ext cx="2438400" cy="2117"/>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Text Placeholder 3"/>
          <p:cNvSpPr>
            <a:spLocks noGrp="1"/>
          </p:cNvSpPr>
          <p:nvPr>
            <p:ph type="body" sz="half" idx="41"/>
          </p:nvPr>
        </p:nvSpPr>
        <p:spPr>
          <a:xfrm>
            <a:off x="4876800" y="5583773"/>
            <a:ext cx="2438400" cy="689707"/>
          </a:xfrm>
          <a:prstGeom prst="rect">
            <a:avLst/>
          </a:prstGeom>
        </p:spPr>
        <p:txBody>
          <a:bodyPr wrap="square" lIns="0" tIns="0" rIns="0" bIns="0" anchor="t">
            <a:noAutofit/>
          </a:bodyPr>
          <a:lstStyle>
            <a:lvl1pPr marL="0" indent="0" algn="ctr">
              <a:buNone/>
              <a:defRPr sz="1333"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1" name="Picture Placeholder 7"/>
          <p:cNvSpPr>
            <a:spLocks noGrp="1"/>
          </p:cNvSpPr>
          <p:nvPr>
            <p:ph type="pic" sz="quarter" idx="44" hasCustomPrompt="1"/>
          </p:nvPr>
        </p:nvSpPr>
        <p:spPr>
          <a:xfrm>
            <a:off x="4748702" y="2031259"/>
            <a:ext cx="2694597" cy="2694597"/>
          </a:xfrm>
          <a:prstGeom prst="ellipse">
            <a:avLst/>
          </a:prstGeom>
          <a:ln w="3175">
            <a:solidFill>
              <a:schemeClr val="bg1">
                <a:lumMod val="85000"/>
              </a:schemeClr>
            </a:solidFill>
          </a:ln>
        </p:spPr>
        <p:txBody>
          <a:bodyPr wrap="none" tIns="0" bIns="274320" anchor="b"/>
          <a:lstStyle>
            <a:lvl1pPr algn="ctr" rtl="0">
              <a:buNone/>
              <a:defRPr sz="18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3210218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500"/>
                            </p:stCondLst>
                            <p:childTnLst>
                              <p:par>
                                <p:cTn id="21" presetID="2" presetClass="entr" presetSubtype="4" accel="50000" decel="50000" fill="hold" grpId="0" nodeType="afterEffect" nodePh="1">
                                  <p:stCondLst>
                                    <p:cond delay="0"/>
                                  </p:stCondLst>
                                  <p:endCondLst>
                                    <p:cond evt="begin" delay="0">
                                      <p:tn val="21"/>
                                    </p:cond>
                                  </p:end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ppt_x"/>
                          </p:val>
                        </p:tav>
                        <p:tav tm="100000">
                          <p:val>
                            <p:strVal val="#ppt_x"/>
                          </p:val>
                        </p:tav>
                      </p:tavLst>
                    </p:anim>
                    <p:anim calcmode="lin" valueType="num">
                      <p:cBhvr additive="base">
                        <p:cTn dur="500" fill="hold"/>
                        <p:tgtEl>
                          <p:spTgt spid="10"/>
                        </p:tgtEl>
                        <p:attrNameLst>
                          <p:attrName>ppt_y</p:attrName>
                        </p:attrNameLst>
                      </p:cBhvr>
                      <p:tavLst>
                        <p:tav tm="0">
                          <p:val>
                            <p:strVal val="1+#ppt_h/2"/>
                          </p:val>
                        </p:tav>
                        <p:tav tm="100000">
                          <p:val>
                            <p:strVal val="#ppt_y"/>
                          </p:val>
                        </p:tav>
                      </p:tavLst>
                    </p:anim>
                  </p:childTnLst>
                </p:cTn>
              </p:par>
            </p:tnLst>
          </p:tmpl>
        </p:tmplLst>
      </p:bldP>
      <p:bldP spid="11" grpId="0" animBg="1"/>
    </p:bld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9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7" name="Text Placeholder 3"/>
          <p:cNvSpPr>
            <a:spLocks noGrp="1"/>
          </p:cNvSpPr>
          <p:nvPr>
            <p:ph type="body" sz="half" idx="36"/>
          </p:nvPr>
        </p:nvSpPr>
        <p:spPr>
          <a:xfrm>
            <a:off x="1549192" y="5066715"/>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8" name="Text Placeholder 3"/>
          <p:cNvSpPr>
            <a:spLocks noGrp="1"/>
          </p:cNvSpPr>
          <p:nvPr>
            <p:ph type="body" sz="half" idx="37"/>
          </p:nvPr>
        </p:nvSpPr>
        <p:spPr>
          <a:xfrm flipH="1">
            <a:off x="1549192" y="5416719"/>
            <a:ext cx="2133600" cy="257040"/>
          </a:xfrm>
          <a:prstGeom prst="rect">
            <a:avLst/>
          </a:prstGeom>
        </p:spPr>
        <p:txBody>
          <a:bodyPr wrap="square" lIns="0" tIns="0" rIns="0" bIns="0" anchor="ctr">
            <a:noAutofit/>
          </a:bodyPr>
          <a:lstStyle>
            <a:lvl1pPr marL="0" indent="0" algn="ctr">
              <a:buNone/>
              <a:defRPr sz="1600" b="1"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cxnSp>
        <p:nvCxnSpPr>
          <p:cNvPr id="9" name="Straight Connector 8"/>
          <p:cNvCxnSpPr/>
          <p:nvPr userDrawn="1"/>
        </p:nvCxnSpPr>
        <p:spPr>
          <a:xfrm>
            <a:off x="1396792" y="5381550"/>
            <a:ext cx="2438400" cy="2117"/>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Text Placeholder 3"/>
          <p:cNvSpPr>
            <a:spLocks noGrp="1"/>
          </p:cNvSpPr>
          <p:nvPr>
            <p:ph type="body" sz="half" idx="41"/>
          </p:nvPr>
        </p:nvSpPr>
        <p:spPr>
          <a:xfrm>
            <a:off x="1396792" y="5748873"/>
            <a:ext cx="2438400" cy="689707"/>
          </a:xfrm>
          <a:prstGeom prst="rect">
            <a:avLst/>
          </a:prstGeom>
        </p:spPr>
        <p:txBody>
          <a:bodyPr wrap="square" lIns="0" tIns="0" rIns="0" bIns="0" anchor="t">
            <a:noAutofit/>
          </a:bodyPr>
          <a:lstStyle>
            <a:lvl1pPr marL="0" indent="0" algn="ctr">
              <a:buNone/>
              <a:defRPr sz="1333"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1" name="Picture Placeholder 7"/>
          <p:cNvSpPr>
            <a:spLocks noGrp="1"/>
          </p:cNvSpPr>
          <p:nvPr>
            <p:ph type="pic" sz="quarter" idx="44" hasCustomPrompt="1"/>
          </p:nvPr>
        </p:nvSpPr>
        <p:spPr>
          <a:xfrm>
            <a:off x="1268694" y="2196359"/>
            <a:ext cx="2694597" cy="2694597"/>
          </a:xfrm>
          <a:prstGeom prst="ellipse">
            <a:avLst/>
          </a:prstGeom>
          <a:ln w="3175">
            <a:solidFill>
              <a:schemeClr val="bg1">
                <a:lumMod val="85000"/>
              </a:schemeClr>
            </a:solidFill>
          </a:ln>
        </p:spPr>
        <p:txBody>
          <a:bodyPr wrap="none" tIns="0" bIns="274320" anchor="b"/>
          <a:lstStyle>
            <a:lvl1pPr algn="ctr" rtl="0">
              <a:buNone/>
              <a:defRPr sz="18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415156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500"/>
                            </p:stCondLst>
                            <p:childTnLst>
                              <p:par>
                                <p:cTn id="21" presetID="2" presetClass="entr" presetSubtype="4" accel="50000" decel="50000" fill="hold" grpId="0" nodeType="afterEffect" nodePh="1">
                                  <p:stCondLst>
                                    <p:cond delay="0"/>
                                  </p:stCondLst>
                                  <p:endCondLst>
                                    <p:cond evt="begin" delay="0">
                                      <p:tn val="21"/>
                                    </p:cond>
                                  </p:end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ppt_x"/>
                          </p:val>
                        </p:tav>
                        <p:tav tm="100000">
                          <p:val>
                            <p:strVal val="#ppt_x"/>
                          </p:val>
                        </p:tav>
                      </p:tavLst>
                    </p:anim>
                    <p:anim calcmode="lin" valueType="num">
                      <p:cBhvr additive="base">
                        <p:cTn dur="500" fill="hold"/>
                        <p:tgtEl>
                          <p:spTgt spid="10"/>
                        </p:tgtEl>
                        <p:attrNameLst>
                          <p:attrName>ppt_y</p:attrName>
                        </p:attrNameLst>
                      </p:cBhvr>
                      <p:tavLst>
                        <p:tav tm="0">
                          <p:val>
                            <p:strVal val="1+#ppt_h/2"/>
                          </p:val>
                        </p:tav>
                        <p:tav tm="100000">
                          <p:val>
                            <p:strVal val="#ppt_y"/>
                          </p:val>
                        </p:tav>
                      </p:tavLst>
                    </p:anim>
                  </p:childTnLst>
                </p:cTn>
              </p:par>
            </p:tnLst>
          </p:tmpl>
        </p:tmplLst>
      </p:bldP>
      <p:bldP spid="11" grpId="0" animBg="1"/>
    </p:bld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2_mock_up">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8" name="Picture 7" descr="Apple iMac 27_ Final_72dpi.png"/>
          <p:cNvPicPr>
            <a:picLocks noChangeAspect="1"/>
          </p:cNvPicPr>
          <p:nvPr userDrawn="1"/>
        </p:nvPicPr>
        <p:blipFill>
          <a:blip r:embed="rId2" cstate="print"/>
          <a:stretch>
            <a:fillRect/>
          </a:stretch>
        </p:blipFill>
        <p:spPr>
          <a:xfrm>
            <a:off x="1146897" y="1747736"/>
            <a:ext cx="4180499" cy="3362528"/>
          </a:xfrm>
          <a:prstGeom prst="rect">
            <a:avLst/>
          </a:prstGeom>
        </p:spPr>
      </p:pic>
      <p:sp>
        <p:nvSpPr>
          <p:cNvPr id="11" name="Picture Placeholder 7"/>
          <p:cNvSpPr>
            <a:spLocks noGrp="1"/>
          </p:cNvSpPr>
          <p:nvPr>
            <p:ph type="pic" sz="quarter" idx="44" hasCustomPrompt="1"/>
          </p:nvPr>
        </p:nvSpPr>
        <p:spPr>
          <a:xfrm>
            <a:off x="1306747" y="1905001"/>
            <a:ext cx="3860800" cy="2192865"/>
          </a:xfrm>
          <a:prstGeom prst="rect">
            <a:avLst/>
          </a:prstGeom>
          <a:solidFill>
            <a:schemeClr val="bg1">
              <a:lumMod val="85000"/>
            </a:schemeClr>
          </a:solidFill>
          <a:ln w="3175">
            <a:noFill/>
          </a:ln>
        </p:spPr>
        <p:txBody>
          <a:bodyPr wrap="none" tIns="0" bIns="274320" anchor="b"/>
          <a:lstStyle>
            <a:lvl1pPr algn="ctr" rtl="0">
              <a:buNone/>
              <a:defRPr sz="1867" b="1">
                <a:solidFill>
                  <a:schemeClr val="tx1">
                    <a:lumMod val="75000"/>
                    <a:lumOff val="25000"/>
                  </a:schemeClr>
                </a:solidFill>
              </a:defRPr>
            </a:lvl1pPr>
          </a:lstStyle>
          <a:p>
            <a:r>
              <a:rPr lang="en-US" dirty="0"/>
              <a:t>Click Icon To Add Image </a:t>
            </a:r>
          </a:p>
        </p:txBody>
      </p:sp>
    </p:spTree>
    <p:extLst>
      <p:ext uri="{BB962C8B-B14F-4D97-AF65-F5344CB8AC3E}">
        <p14:creationId xmlns:p14="http://schemas.microsoft.com/office/powerpoint/2010/main" val="4024235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out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mock_up">
    <p:spTree>
      <p:nvGrpSpPr>
        <p:cNvPr id="1" name=""/>
        <p:cNvGrpSpPr/>
        <p:nvPr/>
      </p:nvGrpSpPr>
      <p:grpSpPr>
        <a:xfrm>
          <a:off x="0" y="0"/>
          <a:ext cx="0" cy="0"/>
          <a:chOff x="0" y="0"/>
          <a:chExt cx="0" cy="0"/>
        </a:xfrm>
      </p:grpSpPr>
      <p:pic>
        <p:nvPicPr>
          <p:cNvPr id="17" name="Picture 16" descr="apple_monitor.png"/>
          <p:cNvPicPr>
            <a:picLocks noChangeAspect="1"/>
          </p:cNvPicPr>
          <p:nvPr userDrawn="1"/>
        </p:nvPicPr>
        <p:blipFill>
          <a:blip r:embed="rId2"/>
          <a:stretch>
            <a:fillRect/>
          </a:stretch>
        </p:blipFill>
        <p:spPr>
          <a:xfrm>
            <a:off x="1054100" y="1618717"/>
            <a:ext cx="4301064" cy="4655083"/>
          </a:xfrm>
          <a:prstGeom prst="rect">
            <a:avLst/>
          </a:prstGeom>
        </p:spPr>
      </p:pic>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 name="Picture Placeholder 7"/>
          <p:cNvSpPr>
            <a:spLocks noGrp="1"/>
          </p:cNvSpPr>
          <p:nvPr>
            <p:ph type="pic" sz="quarter" idx="44" hasCustomPrompt="1"/>
          </p:nvPr>
        </p:nvSpPr>
        <p:spPr>
          <a:xfrm>
            <a:off x="1678519" y="1866348"/>
            <a:ext cx="3450248" cy="2859697"/>
          </a:xfrm>
          <a:custGeom>
            <a:avLst/>
            <a:gdLst>
              <a:gd name="connsiteX0" fmla="*/ 0 w 2020948"/>
              <a:gd name="connsiteY0" fmla="*/ 0 h 2020948"/>
              <a:gd name="connsiteX1" fmla="*/ 2020948 w 2020948"/>
              <a:gd name="connsiteY1" fmla="*/ 0 h 2020948"/>
              <a:gd name="connsiteX2" fmla="*/ 2020948 w 2020948"/>
              <a:gd name="connsiteY2" fmla="*/ 2020948 h 2020948"/>
              <a:gd name="connsiteX3" fmla="*/ 0 w 2020948"/>
              <a:gd name="connsiteY3" fmla="*/ 2020948 h 2020948"/>
              <a:gd name="connsiteX4" fmla="*/ 0 w 2020948"/>
              <a:gd name="connsiteY4" fmla="*/ 0 h 2020948"/>
              <a:gd name="connsiteX0" fmla="*/ 0 w 2468623"/>
              <a:gd name="connsiteY0" fmla="*/ 0 h 2020948"/>
              <a:gd name="connsiteX1" fmla="*/ 2468623 w 2468623"/>
              <a:gd name="connsiteY1" fmla="*/ 490538 h 2020948"/>
              <a:gd name="connsiteX2" fmla="*/ 2020948 w 2468623"/>
              <a:gd name="connsiteY2" fmla="*/ 2020948 h 2020948"/>
              <a:gd name="connsiteX3" fmla="*/ 0 w 2468623"/>
              <a:gd name="connsiteY3" fmla="*/ 2020948 h 2020948"/>
              <a:gd name="connsiteX4" fmla="*/ 0 w 2468623"/>
              <a:gd name="connsiteY4" fmla="*/ 0 h 2020948"/>
              <a:gd name="connsiteX0" fmla="*/ 0 w 2468623"/>
              <a:gd name="connsiteY0" fmla="*/ 0 h 2144773"/>
              <a:gd name="connsiteX1" fmla="*/ 2468623 w 2468623"/>
              <a:gd name="connsiteY1" fmla="*/ 490538 h 2144773"/>
              <a:gd name="connsiteX2" fmla="*/ 2020948 w 2468623"/>
              <a:gd name="connsiteY2" fmla="*/ 2020948 h 2144773"/>
              <a:gd name="connsiteX3" fmla="*/ 123825 w 2468623"/>
              <a:gd name="connsiteY3" fmla="*/ 2144773 h 2144773"/>
              <a:gd name="connsiteX4" fmla="*/ 0 w 2468623"/>
              <a:gd name="connsiteY4" fmla="*/ 0 h 2144773"/>
              <a:gd name="connsiteX0" fmla="*/ 0 w 2587686"/>
              <a:gd name="connsiteY0" fmla="*/ 0 h 2144773"/>
              <a:gd name="connsiteX1" fmla="*/ 2468623 w 2587686"/>
              <a:gd name="connsiteY1" fmla="*/ 490538 h 2144773"/>
              <a:gd name="connsiteX2" fmla="*/ 2587686 w 2587686"/>
              <a:gd name="connsiteY2" fmla="*/ 2120961 h 2144773"/>
              <a:gd name="connsiteX3" fmla="*/ 123825 w 2587686"/>
              <a:gd name="connsiteY3" fmla="*/ 2144773 h 2144773"/>
              <a:gd name="connsiteX4" fmla="*/ 0 w 2587686"/>
              <a:gd name="connsiteY4" fmla="*/ 0 h 214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7686" h="2144773">
                <a:moveTo>
                  <a:pt x="0" y="0"/>
                </a:moveTo>
                <a:lnTo>
                  <a:pt x="2468623" y="490538"/>
                </a:lnTo>
                <a:lnTo>
                  <a:pt x="2587686" y="2120961"/>
                </a:lnTo>
                <a:lnTo>
                  <a:pt x="123825" y="2144773"/>
                </a:lnTo>
                <a:lnTo>
                  <a:pt x="0" y="0"/>
                </a:lnTo>
                <a:close/>
              </a:path>
            </a:pathLst>
          </a:custGeom>
          <a:ln w="3175">
            <a:noFill/>
          </a:ln>
        </p:spPr>
        <p:txBody>
          <a:bodyPr wrap="none" tIns="0" bIns="274320" anchor="b"/>
          <a:lstStyle>
            <a:lvl1pPr algn="ctr" rtl="0">
              <a:buNone/>
              <a:defRPr sz="1867" b="1">
                <a:solidFill>
                  <a:schemeClr val="tx1">
                    <a:lumMod val="75000"/>
                    <a:lumOff val="25000"/>
                  </a:schemeClr>
                </a:solidFill>
              </a:defRPr>
            </a:lvl1pPr>
          </a:lstStyle>
          <a:p>
            <a:r>
              <a:rPr lang="en-US" dirty="0"/>
              <a:t>Click Icon To Add Image </a:t>
            </a:r>
          </a:p>
        </p:txBody>
      </p:sp>
    </p:spTree>
    <p:extLst>
      <p:ext uri="{BB962C8B-B14F-4D97-AF65-F5344CB8AC3E}">
        <p14:creationId xmlns:p14="http://schemas.microsoft.com/office/powerpoint/2010/main" val="3238356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8" name="Picture 7" descr="iPhone-5c-Angled-PSD-MockUp-P-Px.com.png"/>
          <p:cNvPicPr>
            <a:picLocks noChangeAspect="1"/>
          </p:cNvPicPr>
          <p:nvPr userDrawn="1"/>
        </p:nvPicPr>
        <p:blipFill>
          <a:blip r:embed="rId2" cstate="print"/>
          <a:stretch>
            <a:fillRect/>
          </a:stretch>
        </p:blipFill>
        <p:spPr>
          <a:xfrm rot="625501" flipH="1">
            <a:off x="478367" y="2510367"/>
            <a:ext cx="5611284" cy="3206448"/>
          </a:xfrm>
          <a:prstGeom prst="rect">
            <a:avLst/>
          </a:prstGeom>
        </p:spPr>
      </p:pic>
      <p:sp>
        <p:nvSpPr>
          <p:cNvPr id="11" name="Picture Placeholder 7"/>
          <p:cNvSpPr>
            <a:spLocks noGrp="1"/>
          </p:cNvSpPr>
          <p:nvPr>
            <p:ph type="pic" sz="quarter" idx="44" hasCustomPrompt="1"/>
          </p:nvPr>
        </p:nvSpPr>
        <p:spPr>
          <a:xfrm rot="664691">
            <a:off x="1039877" y="2753288"/>
            <a:ext cx="4502936" cy="2205897"/>
          </a:xfrm>
          <a:custGeom>
            <a:avLst/>
            <a:gdLst>
              <a:gd name="connsiteX0" fmla="*/ 0 w 2020948"/>
              <a:gd name="connsiteY0" fmla="*/ 0 h 2020948"/>
              <a:gd name="connsiteX1" fmla="*/ 2020948 w 2020948"/>
              <a:gd name="connsiteY1" fmla="*/ 0 h 2020948"/>
              <a:gd name="connsiteX2" fmla="*/ 2020948 w 2020948"/>
              <a:gd name="connsiteY2" fmla="*/ 2020948 h 2020948"/>
              <a:gd name="connsiteX3" fmla="*/ 0 w 2020948"/>
              <a:gd name="connsiteY3" fmla="*/ 2020948 h 2020948"/>
              <a:gd name="connsiteX4" fmla="*/ 0 w 2020948"/>
              <a:gd name="connsiteY4" fmla="*/ 0 h 2020948"/>
              <a:gd name="connsiteX0" fmla="*/ 0 w 2468623"/>
              <a:gd name="connsiteY0" fmla="*/ 0 h 2020948"/>
              <a:gd name="connsiteX1" fmla="*/ 2468623 w 2468623"/>
              <a:gd name="connsiteY1" fmla="*/ 490538 h 2020948"/>
              <a:gd name="connsiteX2" fmla="*/ 2020948 w 2468623"/>
              <a:gd name="connsiteY2" fmla="*/ 2020948 h 2020948"/>
              <a:gd name="connsiteX3" fmla="*/ 0 w 2468623"/>
              <a:gd name="connsiteY3" fmla="*/ 2020948 h 2020948"/>
              <a:gd name="connsiteX4" fmla="*/ 0 w 2468623"/>
              <a:gd name="connsiteY4" fmla="*/ 0 h 2020948"/>
              <a:gd name="connsiteX0" fmla="*/ 0 w 2468623"/>
              <a:gd name="connsiteY0" fmla="*/ 0 h 2144773"/>
              <a:gd name="connsiteX1" fmla="*/ 2468623 w 2468623"/>
              <a:gd name="connsiteY1" fmla="*/ 490538 h 2144773"/>
              <a:gd name="connsiteX2" fmla="*/ 2020948 w 2468623"/>
              <a:gd name="connsiteY2" fmla="*/ 2020948 h 2144773"/>
              <a:gd name="connsiteX3" fmla="*/ 123825 w 2468623"/>
              <a:gd name="connsiteY3" fmla="*/ 2144773 h 2144773"/>
              <a:gd name="connsiteX4" fmla="*/ 0 w 2468623"/>
              <a:gd name="connsiteY4" fmla="*/ 0 h 2144773"/>
              <a:gd name="connsiteX0" fmla="*/ 0 w 2587686"/>
              <a:gd name="connsiteY0" fmla="*/ 0 h 2144773"/>
              <a:gd name="connsiteX1" fmla="*/ 2468623 w 2587686"/>
              <a:gd name="connsiteY1" fmla="*/ 490538 h 2144773"/>
              <a:gd name="connsiteX2" fmla="*/ 2587686 w 2587686"/>
              <a:gd name="connsiteY2" fmla="*/ 2120961 h 2144773"/>
              <a:gd name="connsiteX3" fmla="*/ 123825 w 2587686"/>
              <a:gd name="connsiteY3" fmla="*/ 2144773 h 2144773"/>
              <a:gd name="connsiteX4" fmla="*/ 0 w 2587686"/>
              <a:gd name="connsiteY4" fmla="*/ 0 h 2144773"/>
              <a:gd name="connsiteX0" fmla="*/ 1235075 w 3822761"/>
              <a:gd name="connsiteY0" fmla="*/ 0 h 2120961"/>
              <a:gd name="connsiteX1" fmla="*/ 3703698 w 3822761"/>
              <a:gd name="connsiteY1" fmla="*/ 490538 h 2120961"/>
              <a:gd name="connsiteX2" fmla="*/ 3822761 w 3822761"/>
              <a:gd name="connsiteY2" fmla="*/ 2120961 h 2120961"/>
              <a:gd name="connsiteX3" fmla="*/ 0 w 3822761"/>
              <a:gd name="connsiteY3" fmla="*/ 474723 h 2120961"/>
              <a:gd name="connsiteX4" fmla="*/ 1235075 w 3822761"/>
              <a:gd name="connsiteY4" fmla="*/ 0 h 2120961"/>
              <a:gd name="connsiteX0" fmla="*/ 949325 w 3537011"/>
              <a:gd name="connsiteY0" fmla="*/ 0 h 2120961"/>
              <a:gd name="connsiteX1" fmla="*/ 3417948 w 3537011"/>
              <a:gd name="connsiteY1" fmla="*/ 490538 h 2120961"/>
              <a:gd name="connsiteX2" fmla="*/ 3537011 w 3537011"/>
              <a:gd name="connsiteY2" fmla="*/ 2120961 h 2120961"/>
              <a:gd name="connsiteX3" fmla="*/ 0 w 3537011"/>
              <a:gd name="connsiteY3" fmla="*/ 531873 h 2120961"/>
              <a:gd name="connsiteX4" fmla="*/ 949325 w 3537011"/>
              <a:gd name="connsiteY4" fmla="*/ 0 h 2120961"/>
              <a:gd name="connsiteX0" fmla="*/ 1258888 w 3846574"/>
              <a:gd name="connsiteY0" fmla="*/ 0 h 2120961"/>
              <a:gd name="connsiteX1" fmla="*/ 3727511 w 3846574"/>
              <a:gd name="connsiteY1" fmla="*/ 490538 h 2120961"/>
              <a:gd name="connsiteX2" fmla="*/ 3846574 w 3846574"/>
              <a:gd name="connsiteY2" fmla="*/ 2120961 h 2120961"/>
              <a:gd name="connsiteX3" fmla="*/ 0 w 3846574"/>
              <a:gd name="connsiteY3" fmla="*/ 460436 h 2120961"/>
              <a:gd name="connsiteX4" fmla="*/ 1258888 w 3846574"/>
              <a:gd name="connsiteY4" fmla="*/ 0 h 2120961"/>
              <a:gd name="connsiteX0" fmla="*/ 1258888 w 3727511"/>
              <a:gd name="connsiteY0" fmla="*/ 0 h 1658999"/>
              <a:gd name="connsiteX1" fmla="*/ 3727511 w 3727511"/>
              <a:gd name="connsiteY1" fmla="*/ 490538 h 1658999"/>
              <a:gd name="connsiteX2" fmla="*/ 2079686 w 3727511"/>
              <a:gd name="connsiteY2" fmla="*/ 1658999 h 1658999"/>
              <a:gd name="connsiteX3" fmla="*/ 0 w 3727511"/>
              <a:gd name="connsiteY3" fmla="*/ 460436 h 1658999"/>
              <a:gd name="connsiteX4" fmla="*/ 1258888 w 3727511"/>
              <a:gd name="connsiteY4" fmla="*/ 0 h 1658999"/>
              <a:gd name="connsiteX0" fmla="*/ 1258888 w 3379849"/>
              <a:gd name="connsiteY0" fmla="*/ 0 h 1658999"/>
              <a:gd name="connsiteX1" fmla="*/ 3379849 w 3379849"/>
              <a:gd name="connsiteY1" fmla="*/ 1090613 h 1658999"/>
              <a:gd name="connsiteX2" fmla="*/ 2079686 w 3379849"/>
              <a:gd name="connsiteY2" fmla="*/ 1658999 h 1658999"/>
              <a:gd name="connsiteX3" fmla="*/ 0 w 3379849"/>
              <a:gd name="connsiteY3" fmla="*/ 460436 h 1658999"/>
              <a:gd name="connsiteX4" fmla="*/ 1258888 w 3379849"/>
              <a:gd name="connsiteY4" fmla="*/ 0 h 1658999"/>
              <a:gd name="connsiteX0" fmla="*/ 1258888 w 3379849"/>
              <a:gd name="connsiteY0" fmla="*/ 0 h 1767183"/>
              <a:gd name="connsiteX1" fmla="*/ 3379849 w 3379849"/>
              <a:gd name="connsiteY1" fmla="*/ 1090613 h 1767183"/>
              <a:gd name="connsiteX2" fmla="*/ 2270721 w 3379849"/>
              <a:gd name="connsiteY2" fmla="*/ 1767183 h 1767183"/>
              <a:gd name="connsiteX3" fmla="*/ 0 w 3379849"/>
              <a:gd name="connsiteY3" fmla="*/ 460436 h 1767183"/>
              <a:gd name="connsiteX4" fmla="*/ 1258888 w 3379849"/>
              <a:gd name="connsiteY4" fmla="*/ 0 h 1767183"/>
              <a:gd name="connsiteX0" fmla="*/ 1258888 w 3379849"/>
              <a:gd name="connsiteY0" fmla="*/ 0 h 1662757"/>
              <a:gd name="connsiteX1" fmla="*/ 3379849 w 3379849"/>
              <a:gd name="connsiteY1" fmla="*/ 1090613 h 1662757"/>
              <a:gd name="connsiteX2" fmla="*/ 2085275 w 3379849"/>
              <a:gd name="connsiteY2" fmla="*/ 1662757 h 1662757"/>
              <a:gd name="connsiteX3" fmla="*/ 0 w 3379849"/>
              <a:gd name="connsiteY3" fmla="*/ 460436 h 1662757"/>
              <a:gd name="connsiteX4" fmla="*/ 1258888 w 3379849"/>
              <a:gd name="connsiteY4" fmla="*/ 0 h 1662757"/>
              <a:gd name="connsiteX0" fmla="*/ 1258888 w 3483193"/>
              <a:gd name="connsiteY0" fmla="*/ 0 h 1662757"/>
              <a:gd name="connsiteX1" fmla="*/ 3483193 w 3483193"/>
              <a:gd name="connsiteY1" fmla="*/ 1172289 h 1662757"/>
              <a:gd name="connsiteX2" fmla="*/ 2085275 w 3483193"/>
              <a:gd name="connsiteY2" fmla="*/ 1662757 h 1662757"/>
              <a:gd name="connsiteX3" fmla="*/ 0 w 3483193"/>
              <a:gd name="connsiteY3" fmla="*/ 460436 h 1662757"/>
              <a:gd name="connsiteX4" fmla="*/ 1258888 w 3483193"/>
              <a:gd name="connsiteY4" fmla="*/ 0 h 1662757"/>
              <a:gd name="connsiteX0" fmla="*/ 1258888 w 3366841"/>
              <a:gd name="connsiteY0" fmla="*/ 0 h 1662757"/>
              <a:gd name="connsiteX1" fmla="*/ 3366841 w 3366841"/>
              <a:gd name="connsiteY1" fmla="*/ 1073747 h 1662757"/>
              <a:gd name="connsiteX2" fmla="*/ 2085275 w 3366841"/>
              <a:gd name="connsiteY2" fmla="*/ 1662757 h 1662757"/>
              <a:gd name="connsiteX3" fmla="*/ 0 w 3366841"/>
              <a:gd name="connsiteY3" fmla="*/ 460436 h 1662757"/>
              <a:gd name="connsiteX4" fmla="*/ 1258888 w 3366841"/>
              <a:gd name="connsiteY4" fmla="*/ 0 h 1662757"/>
              <a:gd name="connsiteX0" fmla="*/ 1099489 w 3366841"/>
              <a:gd name="connsiteY0" fmla="*/ 0 h 1510224"/>
              <a:gd name="connsiteX1" fmla="*/ 3366841 w 3366841"/>
              <a:gd name="connsiteY1" fmla="*/ 921214 h 1510224"/>
              <a:gd name="connsiteX2" fmla="*/ 2085275 w 3366841"/>
              <a:gd name="connsiteY2" fmla="*/ 1510224 h 1510224"/>
              <a:gd name="connsiteX3" fmla="*/ 0 w 3366841"/>
              <a:gd name="connsiteY3" fmla="*/ 307903 h 1510224"/>
              <a:gd name="connsiteX4" fmla="*/ 1099489 w 3366841"/>
              <a:gd name="connsiteY4" fmla="*/ 0 h 1510224"/>
              <a:gd name="connsiteX0" fmla="*/ 1241108 w 3366841"/>
              <a:gd name="connsiteY0" fmla="*/ 0 h 1654423"/>
              <a:gd name="connsiteX1" fmla="*/ 3366841 w 3366841"/>
              <a:gd name="connsiteY1" fmla="*/ 1065413 h 1654423"/>
              <a:gd name="connsiteX2" fmla="*/ 2085275 w 3366841"/>
              <a:gd name="connsiteY2" fmla="*/ 1654423 h 1654423"/>
              <a:gd name="connsiteX3" fmla="*/ 0 w 3366841"/>
              <a:gd name="connsiteY3" fmla="*/ 452102 h 1654423"/>
              <a:gd name="connsiteX4" fmla="*/ 1241108 w 3366841"/>
              <a:gd name="connsiteY4" fmla="*/ 0 h 1654423"/>
              <a:gd name="connsiteX0" fmla="*/ 817301 w 2943034"/>
              <a:gd name="connsiteY0" fmla="*/ 0 h 1654423"/>
              <a:gd name="connsiteX1" fmla="*/ 2943034 w 2943034"/>
              <a:gd name="connsiteY1" fmla="*/ 1065413 h 1654423"/>
              <a:gd name="connsiteX2" fmla="*/ 1661468 w 2943034"/>
              <a:gd name="connsiteY2" fmla="*/ 1654423 h 1654423"/>
              <a:gd name="connsiteX3" fmla="*/ 0 w 2943034"/>
              <a:gd name="connsiteY3" fmla="*/ 509857 h 1654423"/>
              <a:gd name="connsiteX4" fmla="*/ 817301 w 2943034"/>
              <a:gd name="connsiteY4" fmla="*/ 0 h 1654423"/>
              <a:gd name="connsiteX0" fmla="*/ 1251469 w 3377202"/>
              <a:gd name="connsiteY0" fmla="*/ 0 h 1654423"/>
              <a:gd name="connsiteX1" fmla="*/ 3377202 w 3377202"/>
              <a:gd name="connsiteY1" fmla="*/ 1065413 h 1654423"/>
              <a:gd name="connsiteX2" fmla="*/ 2095636 w 3377202"/>
              <a:gd name="connsiteY2" fmla="*/ 1654423 h 1654423"/>
              <a:gd name="connsiteX3" fmla="*/ 0 w 3377202"/>
              <a:gd name="connsiteY3" fmla="*/ 473543 h 1654423"/>
              <a:gd name="connsiteX4" fmla="*/ 1251469 w 3377202"/>
              <a:gd name="connsiteY4" fmla="*/ 0 h 1654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7202" h="1654423">
                <a:moveTo>
                  <a:pt x="1251469" y="0"/>
                </a:moveTo>
                <a:lnTo>
                  <a:pt x="3377202" y="1065413"/>
                </a:lnTo>
                <a:lnTo>
                  <a:pt x="2095636" y="1654423"/>
                </a:lnTo>
                <a:lnTo>
                  <a:pt x="0" y="473543"/>
                </a:lnTo>
                <a:lnTo>
                  <a:pt x="1251469" y="0"/>
                </a:lnTo>
                <a:close/>
              </a:path>
            </a:pathLst>
          </a:custGeom>
          <a:ln w="3175">
            <a:solidFill>
              <a:schemeClr val="bg1"/>
            </a:solidFill>
          </a:ln>
          <a:scene3d>
            <a:camera prst="orthographicFront">
              <a:rot lat="0" lon="0" rev="0"/>
            </a:camera>
            <a:lightRig rig="threePt" dir="t"/>
          </a:scene3d>
        </p:spPr>
        <p:txBody>
          <a:bodyPr wrap="none" tIns="0" bIns="548640" anchor="b"/>
          <a:lstStyle>
            <a:lvl1pPr algn="ctr" rtl="0">
              <a:buNone/>
              <a:defRPr sz="1333" b="1">
                <a:solidFill>
                  <a:schemeClr val="tx1">
                    <a:lumMod val="75000"/>
                    <a:lumOff val="25000"/>
                  </a:schemeClr>
                </a:solidFill>
              </a:defRPr>
            </a:lvl1pPr>
          </a:lstStyle>
          <a:p>
            <a:r>
              <a:rPr lang="en-US" dirty="0"/>
              <a:t>Click Icon To Add Image </a:t>
            </a:r>
          </a:p>
        </p:txBody>
      </p:sp>
    </p:spTree>
    <p:extLst>
      <p:ext uri="{BB962C8B-B14F-4D97-AF65-F5344CB8AC3E}">
        <p14:creationId xmlns:p14="http://schemas.microsoft.com/office/powerpoint/2010/main" val="761575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out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3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9" name="Picture 8" descr="iPhone-Mockup-PSD.png"/>
          <p:cNvPicPr>
            <a:picLocks noChangeAspect="1"/>
          </p:cNvPicPr>
          <p:nvPr userDrawn="1"/>
        </p:nvPicPr>
        <p:blipFill>
          <a:blip r:embed="rId2" cstate="print"/>
          <a:stretch>
            <a:fillRect/>
          </a:stretch>
        </p:blipFill>
        <p:spPr>
          <a:xfrm>
            <a:off x="7245800" y="1038045"/>
            <a:ext cx="4946201" cy="5819955"/>
          </a:xfrm>
          <a:prstGeom prst="rect">
            <a:avLst/>
          </a:prstGeom>
        </p:spPr>
      </p:pic>
      <p:sp>
        <p:nvSpPr>
          <p:cNvPr id="8" name="Picture Placeholder 7"/>
          <p:cNvSpPr>
            <a:spLocks noGrp="1"/>
          </p:cNvSpPr>
          <p:nvPr>
            <p:ph type="pic" sz="quarter" idx="44" hasCustomPrompt="1"/>
          </p:nvPr>
        </p:nvSpPr>
        <p:spPr>
          <a:xfrm rot="20354325">
            <a:off x="8073533" y="1846781"/>
            <a:ext cx="1926336" cy="3401568"/>
          </a:xfrm>
          <a:prstGeom prst="rect">
            <a:avLst/>
          </a:prstGeom>
          <a:ln w="3175">
            <a:noFill/>
          </a:ln>
        </p:spPr>
        <p:txBody>
          <a:bodyPr wrap="none" tIns="0" bIns="640080" anchor="b"/>
          <a:lstStyle>
            <a:lvl1pPr algn="ctr" rtl="0">
              <a:buNone/>
              <a:defRPr sz="1467" b="1">
                <a:solidFill>
                  <a:schemeClr val="bg1"/>
                </a:solidFill>
              </a:defRPr>
            </a:lvl1pPr>
          </a:lstStyle>
          <a:p>
            <a:r>
              <a:rPr lang="en-US" dirty="0"/>
              <a:t>Click Icon To Add Image </a:t>
            </a:r>
          </a:p>
        </p:txBody>
      </p:sp>
    </p:spTree>
    <p:extLst>
      <p:ext uri="{BB962C8B-B14F-4D97-AF65-F5344CB8AC3E}">
        <p14:creationId xmlns:p14="http://schemas.microsoft.com/office/powerpoint/2010/main" val="3712083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Right)">
                                      <p:cBhvr>
                                        <p:cTn id="7" dur="500"/>
                                        <p:tgtEl>
                                          <p:spTgt spid="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5_mock_up">
    <p:bg>
      <p:bgPr>
        <a:solidFill>
          <a:schemeClr val="bg1"/>
        </a:solidFill>
        <a:effectLst/>
      </p:bgPr>
    </p:bg>
    <p:spTree>
      <p:nvGrpSpPr>
        <p:cNvPr id="1" name=""/>
        <p:cNvGrpSpPr/>
        <p:nvPr/>
      </p:nvGrpSpPr>
      <p:grpSpPr>
        <a:xfrm>
          <a:off x="0" y="0"/>
          <a:ext cx="0" cy="0"/>
          <a:chOff x="0" y="0"/>
          <a:chExt cx="0" cy="0"/>
        </a:xfrm>
      </p:grpSpPr>
      <p:sp>
        <p:nvSpPr>
          <p:cNvPr id="11" name="Rectangle 10"/>
          <p:cNvSpPr/>
          <p:nvPr userDrawn="1"/>
        </p:nvSpPr>
        <p:spPr bwMode="auto">
          <a:xfrm>
            <a:off x="0" y="4555067"/>
            <a:ext cx="12192000" cy="2302933"/>
          </a:xfrm>
          <a:prstGeom prst="rect">
            <a:avLst/>
          </a:prstGeom>
          <a:solidFill>
            <a:schemeClr val="tx1">
              <a:lumMod val="75000"/>
              <a:lumOff val="2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9" name="Picture 8" descr="iPhone5s_Flat_Vitaly_Medvedev.png"/>
          <p:cNvPicPr>
            <a:picLocks noChangeAspect="1"/>
          </p:cNvPicPr>
          <p:nvPr userDrawn="1"/>
        </p:nvPicPr>
        <p:blipFill>
          <a:blip r:embed="rId2" cstate="print"/>
          <a:stretch>
            <a:fillRect/>
          </a:stretch>
        </p:blipFill>
        <p:spPr>
          <a:xfrm>
            <a:off x="4673600" y="1614872"/>
            <a:ext cx="2844800" cy="4890235"/>
          </a:xfrm>
          <a:prstGeom prst="rect">
            <a:avLst/>
          </a:prstGeom>
        </p:spPr>
      </p:pic>
      <p:sp>
        <p:nvSpPr>
          <p:cNvPr id="8" name="Picture Placeholder 7"/>
          <p:cNvSpPr>
            <a:spLocks noGrp="1"/>
          </p:cNvSpPr>
          <p:nvPr>
            <p:ph type="pic" sz="quarter" idx="44" hasCustomPrompt="1"/>
          </p:nvPr>
        </p:nvSpPr>
        <p:spPr>
          <a:xfrm>
            <a:off x="5127625" y="2285998"/>
            <a:ext cx="1936753" cy="3397253"/>
          </a:xfrm>
          <a:prstGeom prst="rect">
            <a:avLst/>
          </a:prstGeom>
          <a:solidFill>
            <a:schemeClr val="bg1">
              <a:lumMod val="75000"/>
            </a:schemeClr>
          </a:solidFill>
          <a:ln w="3175">
            <a:noFill/>
          </a:ln>
        </p:spPr>
        <p:txBody>
          <a:bodyPr wrap="none" tIns="0" bIns="822960" anchor="b"/>
          <a:lstStyle>
            <a:lvl1pPr algn="ctr" rtl="0">
              <a:buNone/>
              <a:defRPr sz="14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271333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500"/>
                                        <p:tgtEl>
                                          <p:spTgt spid="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Horizontal)">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6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10" name="Picture 9" descr="iphone-mockup-white.png"/>
          <p:cNvPicPr>
            <a:picLocks noChangeAspect="1"/>
          </p:cNvPicPr>
          <p:nvPr userDrawn="1"/>
        </p:nvPicPr>
        <p:blipFill>
          <a:blip r:embed="rId2"/>
          <a:stretch>
            <a:fillRect/>
          </a:stretch>
        </p:blipFill>
        <p:spPr>
          <a:xfrm flipH="1">
            <a:off x="0" y="1295401"/>
            <a:ext cx="5472181" cy="5932785"/>
          </a:xfrm>
          <a:prstGeom prst="rect">
            <a:avLst/>
          </a:prstGeom>
        </p:spPr>
      </p:pic>
      <p:sp>
        <p:nvSpPr>
          <p:cNvPr id="8" name="Picture Placeholder 7"/>
          <p:cNvSpPr>
            <a:spLocks noGrp="1"/>
          </p:cNvSpPr>
          <p:nvPr>
            <p:ph type="pic" sz="quarter" idx="44" hasCustomPrompt="1"/>
          </p:nvPr>
        </p:nvSpPr>
        <p:spPr>
          <a:xfrm rot="1754418">
            <a:off x="3308430" y="1517748"/>
            <a:ext cx="1202461" cy="3014784"/>
          </a:xfrm>
          <a:custGeom>
            <a:avLst/>
            <a:gdLst>
              <a:gd name="connsiteX0" fmla="*/ 0 w 1452565"/>
              <a:gd name="connsiteY0" fmla="*/ 0 h 2547940"/>
              <a:gd name="connsiteX1" fmla="*/ 1452565 w 1452565"/>
              <a:gd name="connsiteY1" fmla="*/ 0 h 2547940"/>
              <a:gd name="connsiteX2" fmla="*/ 1452565 w 1452565"/>
              <a:gd name="connsiteY2" fmla="*/ 2547940 h 2547940"/>
              <a:gd name="connsiteX3" fmla="*/ 0 w 1452565"/>
              <a:gd name="connsiteY3" fmla="*/ 2547940 h 2547940"/>
              <a:gd name="connsiteX4" fmla="*/ 0 w 1452565"/>
              <a:gd name="connsiteY4" fmla="*/ 0 h 2547940"/>
              <a:gd name="connsiteX0" fmla="*/ 0 w 1452565"/>
              <a:gd name="connsiteY0" fmla="*/ 0 h 2547940"/>
              <a:gd name="connsiteX1" fmla="*/ 1452565 w 1452565"/>
              <a:gd name="connsiteY1" fmla="*/ 0 h 2547940"/>
              <a:gd name="connsiteX2" fmla="*/ 1452565 w 1452565"/>
              <a:gd name="connsiteY2" fmla="*/ 2547940 h 2547940"/>
              <a:gd name="connsiteX3" fmla="*/ 68614 w 1452565"/>
              <a:gd name="connsiteY3" fmla="*/ 1643533 h 2547940"/>
              <a:gd name="connsiteX4" fmla="*/ 0 w 1452565"/>
              <a:gd name="connsiteY4" fmla="*/ 0 h 2547940"/>
              <a:gd name="connsiteX0" fmla="*/ 3471 w 1456036"/>
              <a:gd name="connsiteY0" fmla="*/ 0 h 2547940"/>
              <a:gd name="connsiteX1" fmla="*/ 1456036 w 1456036"/>
              <a:gd name="connsiteY1" fmla="*/ 0 h 2547940"/>
              <a:gd name="connsiteX2" fmla="*/ 1456036 w 1456036"/>
              <a:gd name="connsiteY2" fmla="*/ 2547940 h 2547940"/>
              <a:gd name="connsiteX3" fmla="*/ 0 w 1456036"/>
              <a:gd name="connsiteY3" fmla="*/ 2047750 h 2547940"/>
              <a:gd name="connsiteX4" fmla="*/ 3471 w 1456036"/>
              <a:gd name="connsiteY4" fmla="*/ 0 h 2547940"/>
              <a:gd name="connsiteX0" fmla="*/ 3471 w 1456036"/>
              <a:gd name="connsiteY0" fmla="*/ 0 h 2047750"/>
              <a:gd name="connsiteX1" fmla="*/ 1456036 w 1456036"/>
              <a:gd name="connsiteY1" fmla="*/ 0 h 2047750"/>
              <a:gd name="connsiteX2" fmla="*/ 937317 w 1456036"/>
              <a:gd name="connsiteY2" fmla="*/ 1972324 h 2047750"/>
              <a:gd name="connsiteX3" fmla="*/ 0 w 1456036"/>
              <a:gd name="connsiteY3" fmla="*/ 2047750 h 2047750"/>
              <a:gd name="connsiteX4" fmla="*/ 3471 w 1456036"/>
              <a:gd name="connsiteY4" fmla="*/ 0 h 2047750"/>
              <a:gd name="connsiteX0" fmla="*/ 3471 w 1456036"/>
              <a:gd name="connsiteY0" fmla="*/ 0 h 2047750"/>
              <a:gd name="connsiteX1" fmla="*/ 1456036 w 1456036"/>
              <a:gd name="connsiteY1" fmla="*/ 0 h 2047750"/>
              <a:gd name="connsiteX2" fmla="*/ 822550 w 1456036"/>
              <a:gd name="connsiteY2" fmla="*/ 1767312 h 2047750"/>
              <a:gd name="connsiteX3" fmla="*/ 0 w 1456036"/>
              <a:gd name="connsiteY3" fmla="*/ 2047750 h 2047750"/>
              <a:gd name="connsiteX4" fmla="*/ 3471 w 1456036"/>
              <a:gd name="connsiteY4" fmla="*/ 0 h 2047750"/>
              <a:gd name="connsiteX0" fmla="*/ 3471 w 1456036"/>
              <a:gd name="connsiteY0" fmla="*/ 0 h 2047750"/>
              <a:gd name="connsiteX1" fmla="*/ 1456036 w 1456036"/>
              <a:gd name="connsiteY1" fmla="*/ 0 h 2047750"/>
              <a:gd name="connsiteX2" fmla="*/ 881484 w 1456036"/>
              <a:gd name="connsiteY2" fmla="*/ 1872588 h 2047750"/>
              <a:gd name="connsiteX3" fmla="*/ 0 w 1456036"/>
              <a:gd name="connsiteY3" fmla="*/ 2047750 h 2047750"/>
              <a:gd name="connsiteX4" fmla="*/ 3471 w 1456036"/>
              <a:gd name="connsiteY4" fmla="*/ 0 h 2047750"/>
              <a:gd name="connsiteX0" fmla="*/ 3471 w 881484"/>
              <a:gd name="connsiteY0" fmla="*/ 202204 h 2249954"/>
              <a:gd name="connsiteX1" fmla="*/ 855264 w 881484"/>
              <a:gd name="connsiteY1" fmla="*/ 0 h 2249954"/>
              <a:gd name="connsiteX2" fmla="*/ 881484 w 881484"/>
              <a:gd name="connsiteY2" fmla="*/ 2074792 h 2249954"/>
              <a:gd name="connsiteX3" fmla="*/ 0 w 881484"/>
              <a:gd name="connsiteY3" fmla="*/ 2249954 h 2249954"/>
              <a:gd name="connsiteX4" fmla="*/ 3471 w 881484"/>
              <a:gd name="connsiteY4" fmla="*/ 202204 h 2249954"/>
              <a:gd name="connsiteX0" fmla="*/ 131335 w 881484"/>
              <a:gd name="connsiteY0" fmla="*/ 261617 h 2249954"/>
              <a:gd name="connsiteX1" fmla="*/ 855264 w 881484"/>
              <a:gd name="connsiteY1" fmla="*/ 0 h 2249954"/>
              <a:gd name="connsiteX2" fmla="*/ 881484 w 881484"/>
              <a:gd name="connsiteY2" fmla="*/ 2074792 h 2249954"/>
              <a:gd name="connsiteX3" fmla="*/ 0 w 881484"/>
              <a:gd name="connsiteY3" fmla="*/ 2249954 h 2249954"/>
              <a:gd name="connsiteX4" fmla="*/ 131335 w 881484"/>
              <a:gd name="connsiteY4" fmla="*/ 261617 h 2249954"/>
              <a:gd name="connsiteX0" fmla="*/ 0 w 884667"/>
              <a:gd name="connsiteY0" fmla="*/ 242316 h 2249954"/>
              <a:gd name="connsiteX1" fmla="*/ 858447 w 884667"/>
              <a:gd name="connsiteY1" fmla="*/ 0 h 2249954"/>
              <a:gd name="connsiteX2" fmla="*/ 884667 w 884667"/>
              <a:gd name="connsiteY2" fmla="*/ 2074792 h 2249954"/>
              <a:gd name="connsiteX3" fmla="*/ 3183 w 884667"/>
              <a:gd name="connsiteY3" fmla="*/ 2249954 h 2249954"/>
              <a:gd name="connsiteX4" fmla="*/ 0 w 884667"/>
              <a:gd name="connsiteY4" fmla="*/ 242316 h 2249954"/>
              <a:gd name="connsiteX0" fmla="*/ 0 w 899958"/>
              <a:gd name="connsiteY0" fmla="*/ 242316 h 2249954"/>
              <a:gd name="connsiteX1" fmla="*/ 858447 w 899958"/>
              <a:gd name="connsiteY1" fmla="*/ 0 h 2249954"/>
              <a:gd name="connsiteX2" fmla="*/ 899958 w 899958"/>
              <a:gd name="connsiteY2" fmla="*/ 2082607 h 2249954"/>
              <a:gd name="connsiteX3" fmla="*/ 3183 w 899958"/>
              <a:gd name="connsiteY3" fmla="*/ 2249954 h 2249954"/>
              <a:gd name="connsiteX4" fmla="*/ 0 w 899958"/>
              <a:gd name="connsiteY4" fmla="*/ 242316 h 2249954"/>
              <a:gd name="connsiteX0" fmla="*/ 0 w 899958"/>
              <a:gd name="connsiteY0" fmla="*/ 194039 h 2201677"/>
              <a:gd name="connsiteX1" fmla="*/ 806332 w 899958"/>
              <a:gd name="connsiteY1" fmla="*/ 0 h 2201677"/>
              <a:gd name="connsiteX2" fmla="*/ 899958 w 899958"/>
              <a:gd name="connsiteY2" fmla="*/ 2034330 h 2201677"/>
              <a:gd name="connsiteX3" fmla="*/ 3183 w 899958"/>
              <a:gd name="connsiteY3" fmla="*/ 2201677 h 2201677"/>
              <a:gd name="connsiteX4" fmla="*/ 0 w 899958"/>
              <a:gd name="connsiteY4" fmla="*/ 194039 h 2201677"/>
              <a:gd name="connsiteX0" fmla="*/ 0 w 899958"/>
              <a:gd name="connsiteY0" fmla="*/ 247883 h 2255521"/>
              <a:gd name="connsiteX1" fmla="*/ 863517 w 899958"/>
              <a:gd name="connsiteY1" fmla="*/ 0 h 2255521"/>
              <a:gd name="connsiteX2" fmla="*/ 899958 w 899958"/>
              <a:gd name="connsiteY2" fmla="*/ 2088174 h 2255521"/>
              <a:gd name="connsiteX3" fmla="*/ 3183 w 899958"/>
              <a:gd name="connsiteY3" fmla="*/ 2255521 h 2255521"/>
              <a:gd name="connsiteX4" fmla="*/ 0 w 899958"/>
              <a:gd name="connsiteY4" fmla="*/ 247883 h 2255521"/>
              <a:gd name="connsiteX0" fmla="*/ 1888 w 901846"/>
              <a:gd name="connsiteY0" fmla="*/ 247883 h 2261088"/>
              <a:gd name="connsiteX1" fmla="*/ 865405 w 901846"/>
              <a:gd name="connsiteY1" fmla="*/ 0 h 2261088"/>
              <a:gd name="connsiteX2" fmla="*/ 901846 w 901846"/>
              <a:gd name="connsiteY2" fmla="*/ 2088174 h 2261088"/>
              <a:gd name="connsiteX3" fmla="*/ 0 w 901846"/>
              <a:gd name="connsiteY3" fmla="*/ 2261088 h 2261088"/>
              <a:gd name="connsiteX4" fmla="*/ 1888 w 901846"/>
              <a:gd name="connsiteY4" fmla="*/ 247883 h 2261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846" h="2261088">
                <a:moveTo>
                  <a:pt x="1888" y="247883"/>
                </a:moveTo>
                <a:lnTo>
                  <a:pt x="865405" y="0"/>
                </a:lnTo>
                <a:lnTo>
                  <a:pt x="901846" y="2088174"/>
                </a:lnTo>
                <a:lnTo>
                  <a:pt x="0" y="2261088"/>
                </a:lnTo>
                <a:cubicBezTo>
                  <a:pt x="629" y="1590020"/>
                  <a:pt x="1259" y="918951"/>
                  <a:pt x="1888" y="247883"/>
                </a:cubicBezTo>
                <a:close/>
              </a:path>
            </a:pathLst>
          </a:custGeom>
          <a:solidFill>
            <a:schemeClr val="bg1">
              <a:lumMod val="75000"/>
            </a:schemeClr>
          </a:solidFill>
          <a:ln w="3175">
            <a:noFill/>
          </a:ln>
        </p:spPr>
        <p:txBody>
          <a:bodyPr wrap="none" tIns="0" bIns="822960" anchor="b"/>
          <a:lstStyle>
            <a:lvl1pPr algn="ctr" rtl="0">
              <a:buNone/>
              <a:defRPr sz="8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353235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7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9" name="Picture 8" descr="iPhone-5-Black-White-MockUp.png"/>
          <p:cNvPicPr>
            <a:picLocks noChangeAspect="1"/>
          </p:cNvPicPr>
          <p:nvPr userDrawn="1"/>
        </p:nvPicPr>
        <p:blipFill>
          <a:blip r:embed="rId2" cstate="print"/>
          <a:stretch>
            <a:fillRect/>
          </a:stretch>
        </p:blipFill>
        <p:spPr>
          <a:xfrm>
            <a:off x="4938396" y="1584817"/>
            <a:ext cx="2315208" cy="4854083"/>
          </a:xfrm>
          <a:prstGeom prst="rect">
            <a:avLst/>
          </a:prstGeom>
        </p:spPr>
      </p:pic>
      <p:sp>
        <p:nvSpPr>
          <p:cNvPr id="8" name="Picture Placeholder 7"/>
          <p:cNvSpPr>
            <a:spLocks noGrp="1"/>
          </p:cNvSpPr>
          <p:nvPr>
            <p:ph type="pic" sz="quarter" idx="44" hasCustomPrompt="1"/>
          </p:nvPr>
        </p:nvSpPr>
        <p:spPr>
          <a:xfrm>
            <a:off x="5113867" y="2302933"/>
            <a:ext cx="1964267" cy="3462867"/>
          </a:xfrm>
          <a:prstGeom prst="rect">
            <a:avLst/>
          </a:prstGeom>
          <a:solidFill>
            <a:schemeClr val="bg1">
              <a:lumMod val="75000"/>
            </a:schemeClr>
          </a:solidFill>
          <a:ln w="3175">
            <a:noFill/>
          </a:ln>
        </p:spPr>
        <p:txBody>
          <a:bodyPr wrap="none" tIns="0" bIns="822960" anchor="b"/>
          <a:lstStyle>
            <a:lvl1pPr algn="ctr" rtl="0">
              <a:buNone/>
              <a:defRPr sz="14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905971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pic">
    <p:spTree>
      <p:nvGrpSpPr>
        <p:cNvPr id="1" name=""/>
        <p:cNvGrpSpPr/>
        <p:nvPr/>
      </p:nvGrpSpPr>
      <p:grpSpPr>
        <a:xfrm>
          <a:off x="0" y="0"/>
          <a:ext cx="0" cy="0"/>
          <a:chOff x="0" y="0"/>
          <a:chExt cx="0" cy="0"/>
        </a:xfrm>
      </p:grpSpPr>
      <p:sp>
        <p:nvSpPr>
          <p:cNvPr id="5" name="Picture Placeholder 7"/>
          <p:cNvSpPr>
            <a:spLocks noGrp="1"/>
          </p:cNvSpPr>
          <p:nvPr>
            <p:ph type="pic" sz="quarter" idx="53" hasCustomPrompt="1"/>
          </p:nvPr>
        </p:nvSpPr>
        <p:spPr>
          <a:xfrm>
            <a:off x="0" y="0"/>
            <a:ext cx="12192000" cy="3924300"/>
          </a:xfrm>
          <a:prstGeom prst="rect">
            <a:avLst/>
          </a:prstGeom>
          <a:ln w="3175">
            <a:noFill/>
          </a:ln>
        </p:spPr>
        <p:txBody>
          <a:bodyPr wrap="none" tIns="0" bIns="100584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635366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8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11" name="Picture 10" descr="iPhone-5-Black-White-MockUp.png"/>
          <p:cNvPicPr>
            <a:picLocks noChangeAspect="1"/>
          </p:cNvPicPr>
          <p:nvPr userDrawn="1"/>
        </p:nvPicPr>
        <p:blipFill>
          <a:blip r:embed="rId2" cstate="print"/>
          <a:stretch>
            <a:fillRect/>
          </a:stretch>
        </p:blipFill>
        <p:spPr>
          <a:xfrm>
            <a:off x="3498875" y="2108221"/>
            <a:ext cx="1841451" cy="3860800"/>
          </a:xfrm>
          <a:prstGeom prst="rect">
            <a:avLst/>
          </a:prstGeom>
        </p:spPr>
      </p:pic>
      <p:sp>
        <p:nvSpPr>
          <p:cNvPr id="12" name="Oval 11"/>
          <p:cNvSpPr/>
          <p:nvPr userDrawn="1"/>
        </p:nvSpPr>
        <p:spPr bwMode="auto">
          <a:xfrm>
            <a:off x="5638800" y="3581421"/>
            <a:ext cx="914400" cy="914400"/>
          </a:xfrm>
          <a:prstGeom prst="ellipse">
            <a:avLst/>
          </a:prstGeom>
          <a:solidFill>
            <a:schemeClr val="bg1">
              <a:lumMod val="7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algn="ctr"/>
            <a:r>
              <a:rPr lang="en-US" sz="3200" b="1" dirty="0">
                <a:solidFill>
                  <a:schemeClr val="tx1">
                    <a:lumMod val="85000"/>
                    <a:lumOff val="15000"/>
                  </a:schemeClr>
                </a:solidFill>
              </a:rPr>
              <a:t>VS</a:t>
            </a:r>
          </a:p>
        </p:txBody>
      </p:sp>
      <p:sp>
        <p:nvSpPr>
          <p:cNvPr id="8" name="Picture Placeholder 7"/>
          <p:cNvSpPr>
            <a:spLocks noGrp="1"/>
          </p:cNvSpPr>
          <p:nvPr>
            <p:ph type="pic" sz="quarter" idx="44" hasCustomPrompt="1"/>
          </p:nvPr>
        </p:nvSpPr>
        <p:spPr>
          <a:xfrm>
            <a:off x="3603768" y="2650067"/>
            <a:ext cx="1631664" cy="2815163"/>
          </a:xfrm>
          <a:prstGeom prst="rect">
            <a:avLst/>
          </a:prstGeom>
          <a:solidFill>
            <a:schemeClr val="bg1">
              <a:lumMod val="85000"/>
            </a:schemeClr>
          </a:solidFill>
          <a:ln w="3175">
            <a:noFill/>
          </a:ln>
        </p:spPr>
        <p:txBody>
          <a:bodyPr wrap="none" tIns="0" bIns="731520" anchor="b"/>
          <a:lstStyle>
            <a:lvl1pPr algn="ctr" rtl="0">
              <a:buNone/>
              <a:defRPr sz="1200" b="1">
                <a:solidFill>
                  <a:schemeClr val="tx1">
                    <a:lumMod val="50000"/>
                    <a:lumOff val="50000"/>
                  </a:schemeClr>
                </a:solidFill>
              </a:defRPr>
            </a:lvl1pPr>
          </a:lstStyle>
          <a:p>
            <a:r>
              <a:rPr lang="en-US" dirty="0"/>
              <a:t>Click Icon To Add Image </a:t>
            </a:r>
          </a:p>
        </p:txBody>
      </p:sp>
      <p:pic>
        <p:nvPicPr>
          <p:cNvPr id="10" name="Picture 9" descr="iPhone-5-Black-White-Moc.png"/>
          <p:cNvPicPr>
            <a:picLocks noChangeAspect="1"/>
          </p:cNvPicPr>
          <p:nvPr userDrawn="1"/>
        </p:nvPicPr>
        <p:blipFill>
          <a:blip r:embed="rId3" cstate="print"/>
          <a:stretch>
            <a:fillRect/>
          </a:stretch>
        </p:blipFill>
        <p:spPr>
          <a:xfrm>
            <a:off x="6845611" y="2108221"/>
            <a:ext cx="1847515" cy="3860800"/>
          </a:xfrm>
          <a:prstGeom prst="rect">
            <a:avLst/>
          </a:prstGeom>
        </p:spPr>
      </p:pic>
      <p:sp>
        <p:nvSpPr>
          <p:cNvPr id="13" name="Picture Placeholder 7"/>
          <p:cNvSpPr>
            <a:spLocks noGrp="1"/>
          </p:cNvSpPr>
          <p:nvPr>
            <p:ph type="pic" sz="quarter" idx="45" hasCustomPrompt="1"/>
          </p:nvPr>
        </p:nvSpPr>
        <p:spPr>
          <a:xfrm>
            <a:off x="6968353" y="2650067"/>
            <a:ext cx="1631664" cy="2815163"/>
          </a:xfrm>
          <a:prstGeom prst="rect">
            <a:avLst/>
          </a:prstGeom>
          <a:solidFill>
            <a:schemeClr val="bg1">
              <a:lumMod val="85000"/>
            </a:schemeClr>
          </a:solidFill>
          <a:ln w="3175">
            <a:noFill/>
          </a:ln>
        </p:spPr>
        <p:txBody>
          <a:bodyPr wrap="none" tIns="0" bIns="731520" anchor="b"/>
          <a:lstStyle>
            <a:lvl1pPr algn="ctr" rtl="0">
              <a:buNone/>
              <a:defRPr sz="12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680058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Horizontal)">
                                      <p:cBhvr>
                                        <p:cTn id="12" dur="500"/>
                                        <p:tgtEl>
                                          <p:spTgt spid="8"/>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6" presetClass="entr" presetSubtype="42"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outHorizontal)">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animBg="1"/>
      <p:bldP spid="13" grpId="0" animBg="1"/>
    </p:bld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0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16" name="Picture 15" descr="iPhone-5-three-quarter-perspective-Mockup.png"/>
          <p:cNvPicPr>
            <a:picLocks noChangeAspect="1"/>
          </p:cNvPicPr>
          <p:nvPr userDrawn="1"/>
        </p:nvPicPr>
        <p:blipFill>
          <a:blip r:embed="rId2" cstate="print"/>
          <a:stretch>
            <a:fillRect/>
          </a:stretch>
        </p:blipFill>
        <p:spPr>
          <a:xfrm>
            <a:off x="1202267" y="770467"/>
            <a:ext cx="3002188" cy="6011333"/>
          </a:xfrm>
          <a:prstGeom prst="rect">
            <a:avLst/>
          </a:prstGeom>
        </p:spPr>
      </p:pic>
      <p:sp>
        <p:nvSpPr>
          <p:cNvPr id="13" name="Picture Placeholder 7"/>
          <p:cNvSpPr>
            <a:spLocks noGrp="1"/>
          </p:cNvSpPr>
          <p:nvPr>
            <p:ph type="pic" sz="quarter" idx="45" hasCustomPrompt="1"/>
          </p:nvPr>
        </p:nvSpPr>
        <p:spPr>
          <a:xfrm>
            <a:off x="2011680" y="1783080"/>
            <a:ext cx="1645920" cy="4013200"/>
          </a:xfrm>
          <a:custGeom>
            <a:avLst/>
            <a:gdLst>
              <a:gd name="connsiteX0" fmla="*/ 0 w 1223748"/>
              <a:gd name="connsiteY0" fmla="*/ 0 h 2960370"/>
              <a:gd name="connsiteX1" fmla="*/ 1223748 w 1223748"/>
              <a:gd name="connsiteY1" fmla="*/ 0 h 2960370"/>
              <a:gd name="connsiteX2" fmla="*/ 1223748 w 1223748"/>
              <a:gd name="connsiteY2" fmla="*/ 2960370 h 2960370"/>
              <a:gd name="connsiteX3" fmla="*/ 0 w 1223748"/>
              <a:gd name="connsiteY3" fmla="*/ 2960370 h 2960370"/>
              <a:gd name="connsiteX4" fmla="*/ 0 w 1223748"/>
              <a:gd name="connsiteY4" fmla="*/ 0 h 2960370"/>
              <a:gd name="connsiteX0" fmla="*/ 0 w 1223748"/>
              <a:gd name="connsiteY0" fmla="*/ 0 h 2960370"/>
              <a:gd name="connsiteX1" fmla="*/ 1102884 w 1223748"/>
              <a:gd name="connsiteY1" fmla="*/ 400050 h 2960370"/>
              <a:gd name="connsiteX2" fmla="*/ 1223748 w 1223748"/>
              <a:gd name="connsiteY2" fmla="*/ 2960370 h 2960370"/>
              <a:gd name="connsiteX3" fmla="*/ 0 w 1223748"/>
              <a:gd name="connsiteY3" fmla="*/ 2960370 h 2960370"/>
              <a:gd name="connsiteX4" fmla="*/ 0 w 1223748"/>
              <a:gd name="connsiteY4" fmla="*/ 0 h 2960370"/>
              <a:gd name="connsiteX0" fmla="*/ 0 w 1223748"/>
              <a:gd name="connsiteY0" fmla="*/ 0 h 2960370"/>
              <a:gd name="connsiteX1" fmla="*/ 1223748 w 1223748"/>
              <a:gd name="connsiteY1" fmla="*/ 224790 h 2960370"/>
              <a:gd name="connsiteX2" fmla="*/ 1223748 w 1223748"/>
              <a:gd name="connsiteY2" fmla="*/ 2960370 h 2960370"/>
              <a:gd name="connsiteX3" fmla="*/ 0 w 1223748"/>
              <a:gd name="connsiteY3" fmla="*/ 2960370 h 2960370"/>
              <a:gd name="connsiteX4" fmla="*/ 0 w 1223748"/>
              <a:gd name="connsiteY4" fmla="*/ 0 h 2960370"/>
              <a:gd name="connsiteX0" fmla="*/ 0 w 1223748"/>
              <a:gd name="connsiteY0" fmla="*/ 0 h 2960370"/>
              <a:gd name="connsiteX1" fmla="*/ 1223748 w 1223748"/>
              <a:gd name="connsiteY1" fmla="*/ 224790 h 2960370"/>
              <a:gd name="connsiteX2" fmla="*/ 1208640 w 1223748"/>
              <a:gd name="connsiteY2" fmla="*/ 2644140 h 2960370"/>
              <a:gd name="connsiteX3" fmla="*/ 0 w 1223748"/>
              <a:gd name="connsiteY3" fmla="*/ 2960370 h 2960370"/>
              <a:gd name="connsiteX4" fmla="*/ 0 w 1223748"/>
              <a:gd name="connsiteY4" fmla="*/ 0 h 2960370"/>
              <a:gd name="connsiteX0" fmla="*/ 0 w 1223748"/>
              <a:gd name="connsiteY0" fmla="*/ 0 h 3009900"/>
              <a:gd name="connsiteX1" fmla="*/ 1223748 w 1223748"/>
              <a:gd name="connsiteY1" fmla="*/ 224790 h 3009900"/>
              <a:gd name="connsiteX2" fmla="*/ 1223748 w 1223748"/>
              <a:gd name="connsiteY2" fmla="*/ 3009900 h 3009900"/>
              <a:gd name="connsiteX3" fmla="*/ 0 w 1223748"/>
              <a:gd name="connsiteY3" fmla="*/ 2960370 h 3009900"/>
              <a:gd name="connsiteX4" fmla="*/ 0 w 1223748"/>
              <a:gd name="connsiteY4" fmla="*/ 0 h 300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748" h="3009900">
                <a:moveTo>
                  <a:pt x="0" y="0"/>
                </a:moveTo>
                <a:lnTo>
                  <a:pt x="1223748" y="224790"/>
                </a:lnTo>
                <a:lnTo>
                  <a:pt x="1223748" y="3009900"/>
                </a:lnTo>
                <a:lnTo>
                  <a:pt x="0" y="2960370"/>
                </a:lnTo>
                <a:lnTo>
                  <a:pt x="0" y="0"/>
                </a:lnTo>
                <a:close/>
              </a:path>
            </a:pathLst>
          </a:custGeom>
          <a:solidFill>
            <a:schemeClr val="bg1">
              <a:lumMod val="85000"/>
            </a:schemeClr>
          </a:solidFill>
          <a:ln w="3175">
            <a:noFill/>
          </a:ln>
        </p:spPr>
        <p:txBody>
          <a:bodyPr wrap="none" tIns="0" bIns="731520" anchor="b"/>
          <a:lstStyle>
            <a:lvl1pPr algn="ctr" rtl="0">
              <a:buNone/>
              <a:defRPr sz="12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905687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out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4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10" name="Picture 9" descr="Macbook Air - Fully Scalable PSD for Free Download - cssauthor.com.png"/>
          <p:cNvPicPr>
            <a:picLocks noChangeAspect="1"/>
          </p:cNvPicPr>
          <p:nvPr userDrawn="1"/>
        </p:nvPicPr>
        <p:blipFill>
          <a:blip r:embed="rId2"/>
          <a:stretch>
            <a:fillRect/>
          </a:stretch>
        </p:blipFill>
        <p:spPr>
          <a:xfrm>
            <a:off x="3260875" y="1749521"/>
            <a:ext cx="5670251" cy="3040968"/>
          </a:xfrm>
          <a:prstGeom prst="rect">
            <a:avLst/>
          </a:prstGeom>
        </p:spPr>
      </p:pic>
      <p:sp>
        <p:nvSpPr>
          <p:cNvPr id="8" name="Picture Placeholder 7"/>
          <p:cNvSpPr>
            <a:spLocks noGrp="1"/>
          </p:cNvSpPr>
          <p:nvPr>
            <p:ph type="pic" sz="quarter" idx="44" hasCustomPrompt="1"/>
          </p:nvPr>
        </p:nvSpPr>
        <p:spPr>
          <a:xfrm>
            <a:off x="4249739" y="1957919"/>
            <a:ext cx="3692524" cy="2317748"/>
          </a:xfrm>
          <a:prstGeom prst="rect">
            <a:avLst/>
          </a:prstGeom>
          <a:solidFill>
            <a:schemeClr val="bg1">
              <a:lumMod val="75000"/>
            </a:schemeClr>
          </a:solidFill>
          <a:ln w="3175">
            <a:noFill/>
          </a:ln>
        </p:spPr>
        <p:txBody>
          <a:bodyPr wrap="none" tIns="0" bIns="457200" anchor="b"/>
          <a:lstStyle>
            <a:lvl1pPr algn="ctr" rtl="0">
              <a:buNone/>
              <a:defRPr sz="14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755548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9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grpSp>
        <p:nvGrpSpPr>
          <p:cNvPr id="101" name="Group 100"/>
          <p:cNvGrpSpPr/>
          <p:nvPr userDrawn="1"/>
        </p:nvGrpSpPr>
        <p:grpSpPr>
          <a:xfrm>
            <a:off x="372533" y="1749521"/>
            <a:ext cx="5670251" cy="3040968"/>
            <a:chOff x="228600" y="1312141"/>
            <a:chExt cx="4252688" cy="2280726"/>
          </a:xfrm>
        </p:grpSpPr>
        <p:pic>
          <p:nvPicPr>
            <p:cNvPr id="10" name="Picture 9" descr="Macbook Air - Fully Scalable PSD for Free Download - cssauthor.com.png"/>
            <p:cNvPicPr>
              <a:picLocks noChangeAspect="1"/>
            </p:cNvPicPr>
            <p:nvPr userDrawn="1"/>
          </p:nvPicPr>
          <p:blipFill>
            <a:blip r:embed="rId2"/>
            <a:stretch>
              <a:fillRect/>
            </a:stretch>
          </p:blipFill>
          <p:spPr>
            <a:xfrm>
              <a:off x="228600" y="1312141"/>
              <a:ext cx="4252688" cy="2280726"/>
            </a:xfrm>
            <a:prstGeom prst="rect">
              <a:avLst/>
            </a:prstGeom>
          </p:spPr>
        </p:pic>
        <p:sp>
          <p:nvSpPr>
            <p:cNvPr id="99" name="Rectangle 98"/>
            <p:cNvSpPr/>
            <p:nvPr userDrawn="1"/>
          </p:nvSpPr>
          <p:spPr bwMode="auto">
            <a:xfrm>
              <a:off x="935719" y="1466850"/>
              <a:ext cx="2838450" cy="1737360"/>
            </a:xfrm>
            <a:prstGeom prst="rect">
              <a:avLst/>
            </a:prstGeom>
            <a:solidFill>
              <a:schemeClr val="bg1">
                <a:lumMod val="7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grpSp>
      <p:sp>
        <p:nvSpPr>
          <p:cNvPr id="102" name="Picture Placeholder 7"/>
          <p:cNvSpPr>
            <a:spLocks noGrp="1"/>
          </p:cNvSpPr>
          <p:nvPr>
            <p:ph type="pic" sz="quarter" idx="44" hasCustomPrompt="1"/>
          </p:nvPr>
        </p:nvSpPr>
        <p:spPr>
          <a:xfrm>
            <a:off x="1317899" y="1957919"/>
            <a:ext cx="3779520" cy="2317748"/>
          </a:xfrm>
          <a:prstGeom prst="rect">
            <a:avLst/>
          </a:prstGeom>
          <a:solidFill>
            <a:schemeClr val="bg1">
              <a:lumMod val="75000"/>
            </a:schemeClr>
          </a:solidFill>
          <a:ln w="3175">
            <a:noFill/>
          </a:ln>
        </p:spPr>
        <p:txBody>
          <a:bodyPr wrap="none" tIns="0" bIns="457200" anchor="b"/>
          <a:lstStyle>
            <a:lvl1pPr algn="ctr" rtl="0">
              <a:buNone/>
              <a:defRPr sz="14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09425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02"/>
                                        </p:tgtEl>
                                        <p:attrNameLst>
                                          <p:attrName>style.visibility</p:attrName>
                                        </p:attrNameLst>
                                      </p:cBhvr>
                                      <p:to>
                                        <p:strVal val="visible"/>
                                      </p:to>
                                    </p:set>
                                    <p:animEffect transition="in" filter="barn(outVertical)">
                                      <p:cBhvr>
                                        <p:cTn id="12"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1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12" name="Picture 11" descr="iPad-Air-Black-Perspective-by-GWENO.png"/>
          <p:cNvPicPr>
            <a:picLocks noChangeAspect="1"/>
          </p:cNvPicPr>
          <p:nvPr userDrawn="1"/>
        </p:nvPicPr>
        <p:blipFill>
          <a:blip r:embed="rId2" cstate="print"/>
          <a:stretch>
            <a:fillRect/>
          </a:stretch>
        </p:blipFill>
        <p:spPr>
          <a:xfrm>
            <a:off x="129412" y="2242144"/>
            <a:ext cx="5620531" cy="4057056"/>
          </a:xfrm>
          <a:prstGeom prst="rect">
            <a:avLst/>
          </a:prstGeom>
        </p:spPr>
      </p:pic>
      <p:sp>
        <p:nvSpPr>
          <p:cNvPr id="13" name="Picture Placeholder 7"/>
          <p:cNvSpPr>
            <a:spLocks noGrp="1"/>
          </p:cNvSpPr>
          <p:nvPr>
            <p:ph type="pic" sz="quarter" idx="44" hasCustomPrompt="1"/>
          </p:nvPr>
        </p:nvSpPr>
        <p:spPr>
          <a:xfrm rot="20894674">
            <a:off x="1158579" y="2712333"/>
            <a:ext cx="3964197" cy="2705396"/>
          </a:xfrm>
          <a:custGeom>
            <a:avLst/>
            <a:gdLst>
              <a:gd name="connsiteX0" fmla="*/ 0 w 2834640"/>
              <a:gd name="connsiteY0" fmla="*/ 0 h 1674772"/>
              <a:gd name="connsiteX1" fmla="*/ 2834640 w 2834640"/>
              <a:gd name="connsiteY1" fmla="*/ 0 h 1674772"/>
              <a:gd name="connsiteX2" fmla="*/ 2834640 w 2834640"/>
              <a:gd name="connsiteY2" fmla="*/ 1674772 h 1674772"/>
              <a:gd name="connsiteX3" fmla="*/ 0 w 2834640"/>
              <a:gd name="connsiteY3" fmla="*/ 1674772 h 1674772"/>
              <a:gd name="connsiteX4" fmla="*/ 0 w 2834640"/>
              <a:gd name="connsiteY4" fmla="*/ 0 h 1674772"/>
              <a:gd name="connsiteX0" fmla="*/ 0 w 2834640"/>
              <a:gd name="connsiteY0" fmla="*/ 0 h 2029047"/>
              <a:gd name="connsiteX1" fmla="*/ 2834640 w 2834640"/>
              <a:gd name="connsiteY1" fmla="*/ 0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394834 w 2834640"/>
              <a:gd name="connsiteY1" fmla="*/ 56358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213805 w 2834640"/>
              <a:gd name="connsiteY1" fmla="*/ 178242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385347 w 2834640"/>
              <a:gd name="connsiteY1" fmla="*/ 27142 h 2029047"/>
              <a:gd name="connsiteX2" fmla="*/ 2834640 w 2834640"/>
              <a:gd name="connsiteY2" fmla="*/ 1674772 h 2029047"/>
              <a:gd name="connsiteX3" fmla="*/ 299871 w 2834640"/>
              <a:gd name="connsiteY3" fmla="*/ 2029047 h 2029047"/>
              <a:gd name="connsiteX4" fmla="*/ 0 w 2834640"/>
              <a:gd name="connsiteY4" fmla="*/ 0 h 2029047"/>
              <a:gd name="connsiteX0" fmla="*/ 0 w 2973148"/>
              <a:gd name="connsiteY0" fmla="*/ 0 h 2029047"/>
              <a:gd name="connsiteX1" fmla="*/ 2385347 w 2973148"/>
              <a:gd name="connsiteY1" fmla="*/ 27142 h 2029047"/>
              <a:gd name="connsiteX2" fmla="*/ 2973148 w 2973148"/>
              <a:gd name="connsiteY2" fmla="*/ 1832020 h 2029047"/>
              <a:gd name="connsiteX3" fmla="*/ 299871 w 2973148"/>
              <a:gd name="connsiteY3" fmla="*/ 2029047 h 2029047"/>
              <a:gd name="connsiteX4" fmla="*/ 0 w 2973148"/>
              <a:gd name="connsiteY4" fmla="*/ 0 h 20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148" h="2029047">
                <a:moveTo>
                  <a:pt x="0" y="0"/>
                </a:moveTo>
                <a:lnTo>
                  <a:pt x="2385347" y="27142"/>
                </a:lnTo>
                <a:lnTo>
                  <a:pt x="2973148" y="1832020"/>
                </a:lnTo>
                <a:lnTo>
                  <a:pt x="299871" y="2029047"/>
                </a:lnTo>
                <a:lnTo>
                  <a:pt x="0" y="0"/>
                </a:lnTo>
                <a:close/>
              </a:path>
            </a:pathLst>
          </a:custGeom>
          <a:solidFill>
            <a:schemeClr val="bg1">
              <a:lumMod val="75000"/>
            </a:schemeClr>
          </a:solidFill>
          <a:ln w="3175">
            <a:noFill/>
          </a:ln>
        </p:spPr>
        <p:txBody>
          <a:bodyPr wrap="none" tIns="0" bIns="457200" anchor="b"/>
          <a:lstStyle>
            <a:lvl1pPr algn="ctr" rtl="0">
              <a:buNone/>
              <a:defRPr sz="14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331851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out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2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9" name="Picture 8" descr="1.png"/>
          <p:cNvPicPr>
            <a:picLocks noChangeAspect="1"/>
          </p:cNvPicPr>
          <p:nvPr/>
        </p:nvPicPr>
        <p:blipFill>
          <a:blip r:embed="rId2"/>
          <a:stretch>
            <a:fillRect/>
          </a:stretch>
        </p:blipFill>
        <p:spPr>
          <a:xfrm>
            <a:off x="3104402" y="1666099"/>
            <a:ext cx="5983197" cy="2804301"/>
          </a:xfrm>
          <a:prstGeom prst="rect">
            <a:avLst/>
          </a:prstGeom>
        </p:spPr>
      </p:pic>
      <p:pic>
        <p:nvPicPr>
          <p:cNvPr id="10" name="Picture 9" descr="2.png"/>
          <p:cNvPicPr>
            <a:picLocks noChangeAspect="1"/>
          </p:cNvPicPr>
          <p:nvPr/>
        </p:nvPicPr>
        <p:blipFill>
          <a:blip r:embed="rId3"/>
          <a:stretch>
            <a:fillRect/>
          </a:stretch>
        </p:blipFill>
        <p:spPr>
          <a:xfrm>
            <a:off x="3133716" y="1164921"/>
            <a:ext cx="5924568" cy="2776819"/>
          </a:xfrm>
          <a:prstGeom prst="rect">
            <a:avLst/>
          </a:prstGeom>
        </p:spPr>
      </p:pic>
      <p:sp>
        <p:nvSpPr>
          <p:cNvPr id="13" name="Picture Placeholder 7"/>
          <p:cNvSpPr>
            <a:spLocks noGrp="1"/>
          </p:cNvSpPr>
          <p:nvPr userDrawn="1">
            <p:ph type="pic" sz="quarter" idx="44" hasCustomPrompt="1"/>
          </p:nvPr>
        </p:nvSpPr>
        <p:spPr>
          <a:xfrm rot="20387625">
            <a:off x="3822965" y="1679522"/>
            <a:ext cx="4712293" cy="1718685"/>
          </a:xfrm>
          <a:custGeom>
            <a:avLst/>
            <a:gdLst>
              <a:gd name="connsiteX0" fmla="*/ 0 w 2973148"/>
              <a:gd name="connsiteY0" fmla="*/ 0 h 2029047"/>
              <a:gd name="connsiteX1" fmla="*/ 2973148 w 2973148"/>
              <a:gd name="connsiteY1" fmla="*/ 0 h 2029047"/>
              <a:gd name="connsiteX2" fmla="*/ 2973148 w 2973148"/>
              <a:gd name="connsiteY2" fmla="*/ 2029047 h 2029047"/>
              <a:gd name="connsiteX3" fmla="*/ 0 w 2973148"/>
              <a:gd name="connsiteY3" fmla="*/ 2029047 h 2029047"/>
              <a:gd name="connsiteX4" fmla="*/ 0 w 2973148"/>
              <a:gd name="connsiteY4" fmla="*/ 0 h 2029047"/>
              <a:gd name="connsiteX0" fmla="*/ 0 w 4012154"/>
              <a:gd name="connsiteY0" fmla="*/ 0 h 2029047"/>
              <a:gd name="connsiteX1" fmla="*/ 2973148 w 4012154"/>
              <a:gd name="connsiteY1" fmla="*/ 0 h 2029047"/>
              <a:gd name="connsiteX2" fmla="*/ 4012154 w 4012154"/>
              <a:gd name="connsiteY2" fmla="*/ 1173198 h 2029047"/>
              <a:gd name="connsiteX3" fmla="*/ 0 w 4012154"/>
              <a:gd name="connsiteY3" fmla="*/ 2029047 h 2029047"/>
              <a:gd name="connsiteX4" fmla="*/ 0 w 4012154"/>
              <a:gd name="connsiteY4" fmla="*/ 0 h 2029047"/>
              <a:gd name="connsiteX0" fmla="*/ 0 w 4012154"/>
              <a:gd name="connsiteY0" fmla="*/ 0 h 1483861"/>
              <a:gd name="connsiteX1" fmla="*/ 2973148 w 4012154"/>
              <a:gd name="connsiteY1" fmla="*/ 0 h 1483861"/>
              <a:gd name="connsiteX2" fmla="*/ 4012154 w 4012154"/>
              <a:gd name="connsiteY2" fmla="*/ 1173198 h 1483861"/>
              <a:gd name="connsiteX3" fmla="*/ 1405083 w 4012154"/>
              <a:gd name="connsiteY3" fmla="*/ 1483861 h 1483861"/>
              <a:gd name="connsiteX4" fmla="*/ 0 w 4012154"/>
              <a:gd name="connsiteY4" fmla="*/ 0 h 1483861"/>
              <a:gd name="connsiteX0" fmla="*/ 0 w 4012154"/>
              <a:gd name="connsiteY0" fmla="*/ 0 h 1240981"/>
              <a:gd name="connsiteX1" fmla="*/ 2973148 w 4012154"/>
              <a:gd name="connsiteY1" fmla="*/ 0 h 1240981"/>
              <a:gd name="connsiteX2" fmla="*/ 4012154 w 4012154"/>
              <a:gd name="connsiteY2" fmla="*/ 1173198 h 1240981"/>
              <a:gd name="connsiteX3" fmla="*/ 1866629 w 4012154"/>
              <a:gd name="connsiteY3" fmla="*/ 1240981 h 1240981"/>
              <a:gd name="connsiteX4" fmla="*/ 0 w 4012154"/>
              <a:gd name="connsiteY4" fmla="*/ 0 h 1240981"/>
              <a:gd name="connsiteX0" fmla="*/ 0 w 4012154"/>
              <a:gd name="connsiteY0" fmla="*/ 0 h 1467513"/>
              <a:gd name="connsiteX1" fmla="*/ 2973148 w 4012154"/>
              <a:gd name="connsiteY1" fmla="*/ 0 h 1467513"/>
              <a:gd name="connsiteX2" fmla="*/ 4012154 w 4012154"/>
              <a:gd name="connsiteY2" fmla="*/ 1173198 h 1467513"/>
              <a:gd name="connsiteX3" fmla="*/ 1526129 w 4012154"/>
              <a:gd name="connsiteY3" fmla="*/ 1467513 h 1467513"/>
              <a:gd name="connsiteX4" fmla="*/ 0 w 4012154"/>
              <a:gd name="connsiteY4" fmla="*/ 0 h 1467513"/>
              <a:gd name="connsiteX0" fmla="*/ 0 w 4012154"/>
              <a:gd name="connsiteY0" fmla="*/ 0 h 1494767"/>
              <a:gd name="connsiteX1" fmla="*/ 2973148 w 4012154"/>
              <a:gd name="connsiteY1" fmla="*/ 0 h 1494767"/>
              <a:gd name="connsiteX2" fmla="*/ 4012154 w 4012154"/>
              <a:gd name="connsiteY2" fmla="*/ 1173198 h 1494767"/>
              <a:gd name="connsiteX3" fmla="*/ 1592543 w 4012154"/>
              <a:gd name="connsiteY3" fmla="*/ 1494767 h 1494767"/>
              <a:gd name="connsiteX4" fmla="*/ 0 w 4012154"/>
              <a:gd name="connsiteY4" fmla="*/ 0 h 1494767"/>
              <a:gd name="connsiteX0" fmla="*/ 0 w 4012154"/>
              <a:gd name="connsiteY0" fmla="*/ 0 h 1351842"/>
              <a:gd name="connsiteX1" fmla="*/ 2973148 w 4012154"/>
              <a:gd name="connsiteY1" fmla="*/ 0 h 1351842"/>
              <a:gd name="connsiteX2" fmla="*/ 4012154 w 4012154"/>
              <a:gd name="connsiteY2" fmla="*/ 1173198 h 1351842"/>
              <a:gd name="connsiteX3" fmla="*/ 1644792 w 4012154"/>
              <a:gd name="connsiteY3" fmla="*/ 1351842 h 1351842"/>
              <a:gd name="connsiteX4" fmla="*/ 0 w 4012154"/>
              <a:gd name="connsiteY4" fmla="*/ 0 h 1351842"/>
              <a:gd name="connsiteX0" fmla="*/ 0 w 4012154"/>
              <a:gd name="connsiteY0" fmla="*/ 0 h 1356335"/>
              <a:gd name="connsiteX1" fmla="*/ 2973148 w 4012154"/>
              <a:gd name="connsiteY1" fmla="*/ 0 h 1356335"/>
              <a:gd name="connsiteX2" fmla="*/ 4012154 w 4012154"/>
              <a:gd name="connsiteY2" fmla="*/ 1173198 h 1356335"/>
              <a:gd name="connsiteX3" fmla="*/ 1619719 w 4012154"/>
              <a:gd name="connsiteY3" fmla="*/ 1356335 h 1356335"/>
              <a:gd name="connsiteX4" fmla="*/ 0 w 4012154"/>
              <a:gd name="connsiteY4" fmla="*/ 0 h 1356335"/>
              <a:gd name="connsiteX0" fmla="*/ 0 w 4012154"/>
              <a:gd name="connsiteY0" fmla="*/ 0 h 1477257"/>
              <a:gd name="connsiteX1" fmla="*/ 2973148 w 4012154"/>
              <a:gd name="connsiteY1" fmla="*/ 0 h 1477257"/>
              <a:gd name="connsiteX2" fmla="*/ 4012154 w 4012154"/>
              <a:gd name="connsiteY2" fmla="*/ 1173198 h 1477257"/>
              <a:gd name="connsiteX3" fmla="*/ 1534615 w 4012154"/>
              <a:gd name="connsiteY3" fmla="*/ 1477257 h 1477257"/>
              <a:gd name="connsiteX4" fmla="*/ 0 w 4012154"/>
              <a:gd name="connsiteY4" fmla="*/ 0 h 1477257"/>
              <a:gd name="connsiteX0" fmla="*/ 0 w 3793691"/>
              <a:gd name="connsiteY0" fmla="*/ 114238 h 1477257"/>
              <a:gd name="connsiteX1" fmla="*/ 2754685 w 3793691"/>
              <a:gd name="connsiteY1" fmla="*/ 0 h 1477257"/>
              <a:gd name="connsiteX2" fmla="*/ 3793691 w 3793691"/>
              <a:gd name="connsiteY2" fmla="*/ 1173198 h 1477257"/>
              <a:gd name="connsiteX3" fmla="*/ 1316152 w 3793691"/>
              <a:gd name="connsiteY3" fmla="*/ 1477257 h 1477257"/>
              <a:gd name="connsiteX4" fmla="*/ 0 w 3793691"/>
              <a:gd name="connsiteY4" fmla="*/ 114238 h 1477257"/>
              <a:gd name="connsiteX0" fmla="*/ 0 w 4016540"/>
              <a:gd name="connsiteY0" fmla="*/ 11919 h 1477257"/>
              <a:gd name="connsiteX1" fmla="*/ 2977534 w 4016540"/>
              <a:gd name="connsiteY1" fmla="*/ 0 h 1477257"/>
              <a:gd name="connsiteX2" fmla="*/ 4016540 w 4016540"/>
              <a:gd name="connsiteY2" fmla="*/ 1173198 h 1477257"/>
              <a:gd name="connsiteX3" fmla="*/ 1539001 w 4016540"/>
              <a:gd name="connsiteY3" fmla="*/ 1477257 h 1477257"/>
              <a:gd name="connsiteX4" fmla="*/ 0 w 4016540"/>
              <a:gd name="connsiteY4" fmla="*/ 11919 h 1477257"/>
              <a:gd name="connsiteX0" fmla="*/ 0 w 4016540"/>
              <a:gd name="connsiteY0" fmla="*/ 0 h 1465338"/>
              <a:gd name="connsiteX1" fmla="*/ 2939771 w 4016540"/>
              <a:gd name="connsiteY1" fmla="*/ 72296 h 1465338"/>
              <a:gd name="connsiteX2" fmla="*/ 4016540 w 4016540"/>
              <a:gd name="connsiteY2" fmla="*/ 1161279 h 1465338"/>
              <a:gd name="connsiteX3" fmla="*/ 1539001 w 4016540"/>
              <a:gd name="connsiteY3" fmla="*/ 1465338 h 1465338"/>
              <a:gd name="connsiteX4" fmla="*/ 0 w 4016540"/>
              <a:gd name="connsiteY4" fmla="*/ 0 h 1465338"/>
              <a:gd name="connsiteX0" fmla="*/ 0 w 4016540"/>
              <a:gd name="connsiteY0" fmla="*/ 1240 h 1466578"/>
              <a:gd name="connsiteX1" fmla="*/ 2445820 w 4016540"/>
              <a:gd name="connsiteY1" fmla="*/ 0 h 1466578"/>
              <a:gd name="connsiteX2" fmla="*/ 4016540 w 4016540"/>
              <a:gd name="connsiteY2" fmla="*/ 1162519 h 1466578"/>
              <a:gd name="connsiteX3" fmla="*/ 1539001 w 4016540"/>
              <a:gd name="connsiteY3" fmla="*/ 1466578 h 1466578"/>
              <a:gd name="connsiteX4" fmla="*/ 0 w 4016540"/>
              <a:gd name="connsiteY4" fmla="*/ 1240 h 1466578"/>
              <a:gd name="connsiteX0" fmla="*/ 0 w 3917276"/>
              <a:gd name="connsiteY0" fmla="*/ 1240 h 1466578"/>
              <a:gd name="connsiteX1" fmla="*/ 2445820 w 3917276"/>
              <a:gd name="connsiteY1" fmla="*/ 0 h 1466578"/>
              <a:gd name="connsiteX2" fmla="*/ 3917276 w 3917276"/>
              <a:gd name="connsiteY2" fmla="*/ 1208773 h 1466578"/>
              <a:gd name="connsiteX3" fmla="*/ 1539001 w 3917276"/>
              <a:gd name="connsiteY3" fmla="*/ 1466578 h 1466578"/>
              <a:gd name="connsiteX4" fmla="*/ 0 w 3917276"/>
              <a:gd name="connsiteY4" fmla="*/ 1240 h 1466578"/>
              <a:gd name="connsiteX0" fmla="*/ 0 w 4021065"/>
              <a:gd name="connsiteY0" fmla="*/ 1240 h 1466578"/>
              <a:gd name="connsiteX1" fmla="*/ 2445820 w 4021065"/>
              <a:gd name="connsiteY1" fmla="*/ 0 h 1466578"/>
              <a:gd name="connsiteX2" fmla="*/ 4021065 w 4021065"/>
              <a:gd name="connsiteY2" fmla="*/ 1165775 h 1466578"/>
              <a:gd name="connsiteX3" fmla="*/ 1539001 w 4021065"/>
              <a:gd name="connsiteY3" fmla="*/ 1466578 h 1466578"/>
              <a:gd name="connsiteX4" fmla="*/ 0 w 4021065"/>
              <a:gd name="connsiteY4" fmla="*/ 1240 h 146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1065" h="1466578">
                <a:moveTo>
                  <a:pt x="0" y="1240"/>
                </a:moveTo>
                <a:lnTo>
                  <a:pt x="2445820" y="0"/>
                </a:lnTo>
                <a:lnTo>
                  <a:pt x="4021065" y="1165775"/>
                </a:lnTo>
                <a:lnTo>
                  <a:pt x="1539001" y="1466578"/>
                </a:lnTo>
                <a:lnTo>
                  <a:pt x="0" y="1240"/>
                </a:lnTo>
                <a:close/>
              </a:path>
            </a:pathLst>
          </a:custGeom>
          <a:solidFill>
            <a:schemeClr val="bg1">
              <a:lumMod val="75000"/>
            </a:schemeClr>
          </a:solidFill>
          <a:ln w="3175">
            <a:noFill/>
          </a:ln>
        </p:spPr>
        <p:txBody>
          <a:bodyPr wrap="none" tIns="0" bIns="457200" anchor="b"/>
          <a:lstStyle>
            <a:lvl1pPr algn="ctr" rtl="0">
              <a:buNone/>
              <a:defRPr sz="14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75659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outVertic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3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grpSp>
        <p:nvGrpSpPr>
          <p:cNvPr id="17" name="Group 16"/>
          <p:cNvGrpSpPr/>
          <p:nvPr userDrawn="1"/>
        </p:nvGrpSpPr>
        <p:grpSpPr>
          <a:xfrm>
            <a:off x="897467" y="1583147"/>
            <a:ext cx="3656256" cy="4749920"/>
            <a:chOff x="673100" y="1187360"/>
            <a:chExt cx="2742192" cy="3562440"/>
          </a:xfrm>
        </p:grpSpPr>
        <p:pic>
          <p:nvPicPr>
            <p:cNvPr id="11" name="Picture 10" descr="iPad-Retina-Display-Mockup.png"/>
            <p:cNvPicPr>
              <a:picLocks noChangeAspect="1"/>
            </p:cNvPicPr>
            <p:nvPr userDrawn="1"/>
          </p:nvPicPr>
          <p:blipFill>
            <a:blip r:embed="rId2" cstate="print"/>
            <a:stretch>
              <a:fillRect/>
            </a:stretch>
          </p:blipFill>
          <p:spPr>
            <a:xfrm>
              <a:off x="673100" y="1187360"/>
              <a:ext cx="2742192" cy="3562440"/>
            </a:xfrm>
            <a:prstGeom prst="rect">
              <a:avLst/>
            </a:prstGeom>
          </p:spPr>
        </p:pic>
        <p:sp>
          <p:nvSpPr>
            <p:cNvPr id="12" name="Rectangle 11"/>
            <p:cNvSpPr/>
            <p:nvPr userDrawn="1"/>
          </p:nvSpPr>
          <p:spPr bwMode="auto">
            <a:xfrm>
              <a:off x="942344" y="1497330"/>
              <a:ext cx="2203704" cy="2907792"/>
            </a:xfrm>
            <a:prstGeom prst="rect">
              <a:avLst/>
            </a:prstGeom>
            <a:solidFill>
              <a:schemeClr val="bg1">
                <a:lumMod val="7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grpSp>
      <p:sp>
        <p:nvSpPr>
          <p:cNvPr id="18" name="Picture Placeholder 7"/>
          <p:cNvSpPr>
            <a:spLocks noGrp="1"/>
          </p:cNvSpPr>
          <p:nvPr>
            <p:ph type="pic" sz="quarter" idx="44" hasCustomPrompt="1"/>
          </p:nvPr>
        </p:nvSpPr>
        <p:spPr>
          <a:xfrm>
            <a:off x="1255109" y="1996948"/>
            <a:ext cx="2940971" cy="3876040"/>
          </a:xfrm>
          <a:prstGeom prst="rect">
            <a:avLst/>
          </a:prstGeom>
          <a:solidFill>
            <a:schemeClr val="bg1">
              <a:lumMod val="75000"/>
            </a:schemeClr>
          </a:solidFill>
          <a:ln w="3175">
            <a:noFill/>
          </a:ln>
        </p:spPr>
        <p:txBody>
          <a:bodyPr wrap="none" tIns="0" bIns="1005840" anchor="b"/>
          <a:lstStyle>
            <a:lvl1pPr algn="ctr" rtl="0">
              <a:buNone/>
              <a:defRPr sz="14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216335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outHorizont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4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grpSp>
        <p:nvGrpSpPr>
          <p:cNvPr id="13" name="Group 12"/>
          <p:cNvGrpSpPr/>
          <p:nvPr userDrawn="1"/>
        </p:nvGrpSpPr>
        <p:grpSpPr>
          <a:xfrm>
            <a:off x="3774724" y="2171543"/>
            <a:ext cx="4642552" cy="3581557"/>
            <a:chOff x="2831043" y="1628657"/>
            <a:chExt cx="3481914" cy="2686168"/>
          </a:xfrm>
        </p:grpSpPr>
        <p:pic>
          <p:nvPicPr>
            <p:cNvPr id="10" name="Picture 9" descr="iPad-Landscape-Retina-Display-Mockup.png"/>
            <p:cNvPicPr>
              <a:picLocks noChangeAspect="1"/>
            </p:cNvPicPr>
            <p:nvPr userDrawn="1"/>
          </p:nvPicPr>
          <p:blipFill>
            <a:blip r:embed="rId2" cstate="print"/>
            <a:stretch>
              <a:fillRect/>
            </a:stretch>
          </p:blipFill>
          <p:spPr>
            <a:xfrm>
              <a:off x="2831043" y="1628657"/>
              <a:ext cx="3481914" cy="2686168"/>
            </a:xfrm>
            <a:prstGeom prst="rect">
              <a:avLst/>
            </a:prstGeom>
          </p:spPr>
        </p:pic>
        <p:sp>
          <p:nvSpPr>
            <p:cNvPr id="12" name="Rectangle 11"/>
            <p:cNvSpPr/>
            <p:nvPr userDrawn="1"/>
          </p:nvSpPr>
          <p:spPr bwMode="auto">
            <a:xfrm rot="5400000">
              <a:off x="3474720" y="1554421"/>
              <a:ext cx="2141220" cy="2834640"/>
            </a:xfrm>
            <a:prstGeom prst="rect">
              <a:avLst/>
            </a:prstGeom>
            <a:solidFill>
              <a:schemeClr val="bg1">
                <a:lumMod val="7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grpSp>
      <p:sp>
        <p:nvSpPr>
          <p:cNvPr id="16" name="Picture Placeholder 7"/>
          <p:cNvSpPr>
            <a:spLocks noGrp="1"/>
          </p:cNvSpPr>
          <p:nvPr>
            <p:ph type="pic" sz="quarter" idx="44" hasCustomPrompt="1"/>
          </p:nvPr>
        </p:nvSpPr>
        <p:spPr>
          <a:xfrm>
            <a:off x="4170680" y="2519523"/>
            <a:ext cx="3830320" cy="2885597"/>
          </a:xfrm>
          <a:prstGeom prst="rect">
            <a:avLst/>
          </a:prstGeom>
          <a:solidFill>
            <a:schemeClr val="bg1">
              <a:lumMod val="75000"/>
            </a:schemeClr>
          </a:solidFill>
          <a:ln w="3175">
            <a:noFill/>
          </a:ln>
        </p:spPr>
        <p:txBody>
          <a:bodyPr wrap="none" tIns="0" bIns="640080" anchor="b"/>
          <a:lstStyle>
            <a:lvl1pPr algn="ctr" rtl="0">
              <a:buNone/>
              <a:defRPr sz="16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723989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outVertic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Break_S">
    <p:bg>
      <p:bgPr>
        <a:solidFill>
          <a:schemeClr val="bg1"/>
        </a:solidFill>
        <a:effectLst/>
      </p:bgPr>
    </p:bg>
    <p:spTree>
      <p:nvGrpSpPr>
        <p:cNvPr id="1" name=""/>
        <p:cNvGrpSpPr/>
        <p:nvPr/>
      </p:nvGrpSpPr>
      <p:grpSpPr>
        <a:xfrm>
          <a:off x="0" y="0"/>
          <a:ext cx="0" cy="0"/>
          <a:chOff x="0" y="0"/>
          <a:chExt cx="0" cy="0"/>
        </a:xfrm>
      </p:grpSpPr>
      <p:sp>
        <p:nvSpPr>
          <p:cNvPr id="16" name="Picture Placeholder 7"/>
          <p:cNvSpPr>
            <a:spLocks noGrp="1"/>
          </p:cNvSpPr>
          <p:nvPr>
            <p:ph type="pic" sz="quarter" idx="44" hasCustomPrompt="1"/>
          </p:nvPr>
        </p:nvSpPr>
        <p:spPr>
          <a:xfrm>
            <a:off x="0" y="-12700"/>
            <a:ext cx="12192000" cy="6883400"/>
          </a:xfrm>
          <a:prstGeom prst="rect">
            <a:avLst/>
          </a:prstGeom>
          <a:noFill/>
          <a:ln w="3175">
            <a:noFill/>
          </a:ln>
        </p:spPr>
        <p:txBody>
          <a:bodyPr wrap="none" tIns="0" bIns="2011680" anchor="b"/>
          <a:lstStyle>
            <a:lvl1pPr algn="ctr" rtl="0">
              <a:buNone/>
              <a:defRPr sz="26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4045662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330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empty_plank">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31251803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empty_plank">
    <p:spTree>
      <p:nvGrpSpPr>
        <p:cNvPr id="1" name=""/>
        <p:cNvGrpSpPr/>
        <p:nvPr/>
      </p:nvGrpSpPr>
      <p:grpSpPr>
        <a:xfrm>
          <a:off x="0" y="0"/>
          <a:ext cx="0" cy="0"/>
          <a:chOff x="0" y="0"/>
          <a:chExt cx="0" cy="0"/>
        </a:xfrm>
      </p:grpSpPr>
      <p:sp>
        <p:nvSpPr>
          <p:cNvPr id="4" name="Oval 3"/>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5"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Tree>
    <p:extLst>
      <p:ext uri="{BB962C8B-B14F-4D97-AF65-F5344CB8AC3E}">
        <p14:creationId xmlns:p14="http://schemas.microsoft.com/office/powerpoint/2010/main" val="9027377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pic">
    <p:spTree>
      <p:nvGrpSpPr>
        <p:cNvPr id="1" name=""/>
        <p:cNvGrpSpPr/>
        <p:nvPr/>
      </p:nvGrpSpPr>
      <p:grpSpPr>
        <a:xfrm>
          <a:off x="0" y="0"/>
          <a:ext cx="0" cy="0"/>
          <a:chOff x="0" y="0"/>
          <a:chExt cx="0" cy="0"/>
        </a:xfrm>
      </p:grpSpPr>
      <p:sp>
        <p:nvSpPr>
          <p:cNvPr id="5" name="Picture Placeholder 7"/>
          <p:cNvSpPr>
            <a:spLocks noGrp="1"/>
          </p:cNvSpPr>
          <p:nvPr>
            <p:ph type="pic" sz="quarter" idx="53" hasCustomPrompt="1"/>
          </p:nvPr>
        </p:nvSpPr>
        <p:spPr>
          <a:xfrm>
            <a:off x="0" y="0"/>
            <a:ext cx="12192000" cy="3924300"/>
          </a:xfrm>
          <a:prstGeom prst="rect">
            <a:avLst/>
          </a:prstGeom>
          <a:ln w="3175">
            <a:noFill/>
          </a:ln>
        </p:spPr>
        <p:txBody>
          <a:bodyPr wrap="none" tIns="0" bIns="100584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408813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pic">
    <p:spTree>
      <p:nvGrpSpPr>
        <p:cNvPr id="1" name=""/>
        <p:cNvGrpSpPr/>
        <p:nvPr/>
      </p:nvGrpSpPr>
      <p:grpSpPr>
        <a:xfrm>
          <a:off x="0" y="0"/>
          <a:ext cx="0" cy="0"/>
          <a:chOff x="0" y="0"/>
          <a:chExt cx="0" cy="0"/>
        </a:xfrm>
      </p:grpSpPr>
      <p:sp>
        <p:nvSpPr>
          <p:cNvPr id="7" name="Picture Placeholder 7"/>
          <p:cNvSpPr>
            <a:spLocks noGrp="1"/>
          </p:cNvSpPr>
          <p:nvPr>
            <p:ph type="pic" sz="quarter" idx="53" hasCustomPrompt="1"/>
          </p:nvPr>
        </p:nvSpPr>
        <p:spPr>
          <a:xfrm>
            <a:off x="0" y="0"/>
            <a:ext cx="12192000" cy="6858000"/>
          </a:xfrm>
          <a:prstGeom prst="rect">
            <a:avLst/>
          </a:prstGeom>
          <a:ln w="3175">
            <a:noFill/>
          </a:ln>
        </p:spPr>
        <p:txBody>
          <a:bodyPr wrap="none" tIns="0" bIns="274320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9"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bg1">
                    <a:lumMod val="85000"/>
                  </a:schemeClr>
                </a:solidFill>
                <a:latin typeface="+mn-lt"/>
              </a:defRPr>
            </a:lvl1pPr>
          </a:lstStyle>
          <a:p>
            <a:r>
              <a:rPr lang="en-US" dirty="0"/>
              <a:t>Click To Edit Master Title Style</a:t>
            </a:r>
          </a:p>
        </p:txBody>
      </p:sp>
      <p:sp>
        <p:nvSpPr>
          <p:cNvPr id="11"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bg1">
                    <a:lumMod val="85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2681912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pic">
    <p:spTree>
      <p:nvGrpSpPr>
        <p:cNvPr id="1" name=""/>
        <p:cNvGrpSpPr/>
        <p:nvPr/>
      </p:nvGrpSpPr>
      <p:grpSpPr>
        <a:xfrm>
          <a:off x="0" y="0"/>
          <a:ext cx="0" cy="0"/>
          <a:chOff x="0" y="0"/>
          <a:chExt cx="0" cy="0"/>
        </a:xfrm>
      </p:grpSpPr>
      <p:sp>
        <p:nvSpPr>
          <p:cNvPr id="7" name="Picture Placeholder 7"/>
          <p:cNvSpPr>
            <a:spLocks noGrp="1"/>
          </p:cNvSpPr>
          <p:nvPr>
            <p:ph type="pic" sz="quarter" idx="53" hasCustomPrompt="1"/>
          </p:nvPr>
        </p:nvSpPr>
        <p:spPr>
          <a:xfrm>
            <a:off x="0" y="0"/>
            <a:ext cx="12192000" cy="6858000"/>
          </a:xfrm>
          <a:prstGeom prst="rect">
            <a:avLst/>
          </a:prstGeom>
          <a:ln w="3175">
            <a:noFill/>
          </a:ln>
        </p:spPr>
        <p:txBody>
          <a:bodyPr wrap="none" tIns="0" bIns="365760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976634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pic">
    <p:spTree>
      <p:nvGrpSpPr>
        <p:cNvPr id="1" name=""/>
        <p:cNvGrpSpPr/>
        <p:nvPr/>
      </p:nvGrpSpPr>
      <p:grpSpPr>
        <a:xfrm>
          <a:off x="0" y="0"/>
          <a:ext cx="0" cy="0"/>
          <a:chOff x="0" y="0"/>
          <a:chExt cx="0" cy="0"/>
        </a:xfrm>
      </p:grpSpPr>
      <p:sp>
        <p:nvSpPr>
          <p:cNvPr id="9" name="Oval 8"/>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0"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1"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3" name="Picture Placeholder 7"/>
          <p:cNvSpPr>
            <a:spLocks noGrp="1"/>
          </p:cNvSpPr>
          <p:nvPr>
            <p:ph type="pic" sz="quarter" idx="11" hasCustomPrompt="1"/>
          </p:nvPr>
        </p:nvSpPr>
        <p:spPr>
          <a:xfrm>
            <a:off x="0" y="2409372"/>
            <a:ext cx="3430016" cy="2670048"/>
          </a:xfrm>
          <a:prstGeom prst="rect">
            <a:avLst/>
          </a:prstGeom>
          <a:ln>
            <a:noFill/>
          </a:ln>
        </p:spPr>
        <p:txBody>
          <a:bodyPr wrap="none" tIns="0" bIns="731520" anchor="b"/>
          <a:lstStyle>
            <a:lvl1pPr algn="ctr">
              <a:buNone/>
              <a:defRPr sz="1600" b="1">
                <a:solidFill>
                  <a:schemeClr val="tx1">
                    <a:lumMod val="50000"/>
                    <a:lumOff val="50000"/>
                  </a:schemeClr>
                </a:solidFill>
              </a:defRPr>
            </a:lvl1pPr>
          </a:lstStyle>
          <a:p>
            <a:r>
              <a:rPr lang="en-US" dirty="0"/>
              <a:t>Click Icon To Add Image </a:t>
            </a:r>
          </a:p>
        </p:txBody>
      </p:sp>
      <p:sp>
        <p:nvSpPr>
          <p:cNvPr id="17" name="Picture Placeholder 7"/>
          <p:cNvSpPr>
            <a:spLocks noGrp="1"/>
          </p:cNvSpPr>
          <p:nvPr>
            <p:ph type="pic" sz="quarter" idx="12" hasCustomPrompt="1"/>
          </p:nvPr>
        </p:nvSpPr>
        <p:spPr>
          <a:xfrm>
            <a:off x="8761984" y="2409372"/>
            <a:ext cx="3430016" cy="2670048"/>
          </a:xfrm>
          <a:prstGeom prst="rect">
            <a:avLst/>
          </a:prstGeom>
          <a:ln>
            <a:noFill/>
          </a:ln>
        </p:spPr>
        <p:txBody>
          <a:bodyPr wrap="none" tIns="0" bIns="731520" anchor="b"/>
          <a:lstStyle>
            <a:lvl1pPr algn="ctr">
              <a:buNone/>
              <a:defRPr sz="16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3873816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C2719C7-5D3F-409E-B91F-2CC009996F8C}" type="datetimeFigureOut">
              <a:rPr lang="en-US" smtClean="0"/>
              <a:t>10/6/2023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33841658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who are we">
    <p:spTree>
      <p:nvGrpSpPr>
        <p:cNvPr id="1" name=""/>
        <p:cNvGrpSpPr/>
        <p:nvPr/>
      </p:nvGrpSpPr>
      <p:grpSpPr>
        <a:xfrm>
          <a:off x="0" y="0"/>
          <a:ext cx="0" cy="0"/>
          <a:chOff x="0" y="0"/>
          <a:chExt cx="0" cy="0"/>
        </a:xfrm>
      </p:grpSpPr>
      <p:sp>
        <p:nvSpPr>
          <p:cNvPr id="7" name="Oval 6"/>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8"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9"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0"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1" name="Picture Placeholder 11"/>
          <p:cNvSpPr>
            <a:spLocks noGrp="1"/>
          </p:cNvSpPr>
          <p:nvPr>
            <p:ph type="pic" sz="quarter" idx="10" hasCustomPrompt="1"/>
          </p:nvPr>
        </p:nvSpPr>
        <p:spPr>
          <a:xfrm>
            <a:off x="2846832" y="2463800"/>
            <a:ext cx="6498336" cy="2130552"/>
          </a:xfrm>
          <a:prstGeom prst="roundRect">
            <a:avLst>
              <a:gd name="adj" fmla="val 1482"/>
            </a:avLst>
          </a:prstGeom>
        </p:spPr>
        <p:txBody>
          <a:bodyPr tIns="914400" anchor="ctr"/>
          <a:lstStyle>
            <a:lvl1pPr algn="ctr">
              <a:buNone/>
              <a:defRPr sz="2000" b="1" baseline="0">
                <a:solidFill>
                  <a:schemeClr val="tx1">
                    <a:lumMod val="75000"/>
                    <a:lumOff val="25000"/>
                  </a:schemeClr>
                </a:solidFill>
              </a:defRPr>
            </a:lvl1pPr>
          </a:lstStyle>
          <a:p>
            <a:r>
              <a:rPr lang="en-US" dirty="0"/>
              <a:t>Click Icon To Add Image </a:t>
            </a:r>
          </a:p>
        </p:txBody>
      </p:sp>
    </p:spTree>
    <p:extLst>
      <p:ext uri="{BB962C8B-B14F-4D97-AF65-F5344CB8AC3E}">
        <p14:creationId xmlns:p14="http://schemas.microsoft.com/office/powerpoint/2010/main" val="1006112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out_com">
    <p:spTree>
      <p:nvGrpSpPr>
        <p:cNvPr id="1" name=""/>
        <p:cNvGrpSpPr/>
        <p:nvPr/>
      </p:nvGrpSpPr>
      <p:grpSpPr>
        <a:xfrm>
          <a:off x="0" y="0"/>
          <a:ext cx="0" cy="0"/>
          <a:chOff x="0" y="0"/>
          <a:chExt cx="0" cy="0"/>
        </a:xfrm>
      </p:grpSpPr>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7"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8" name="Picture Placeholder 7"/>
          <p:cNvSpPr>
            <a:spLocks noGrp="1"/>
          </p:cNvSpPr>
          <p:nvPr>
            <p:ph type="pic" sz="quarter" idx="53" hasCustomPrompt="1"/>
          </p:nvPr>
        </p:nvSpPr>
        <p:spPr>
          <a:xfrm>
            <a:off x="1" y="2438400"/>
            <a:ext cx="4432300" cy="2130552"/>
          </a:xfrm>
          <a:prstGeom prst="rightArrow">
            <a:avLst>
              <a:gd name="adj1" fmla="val 100000"/>
              <a:gd name="adj2" fmla="val 21388"/>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54" hasCustomPrompt="1"/>
          </p:nvPr>
        </p:nvSpPr>
        <p:spPr>
          <a:xfrm>
            <a:off x="7759701" y="2438400"/>
            <a:ext cx="4432300" cy="2130552"/>
          </a:xfrm>
          <a:prstGeom prst="leftArrow">
            <a:avLst>
              <a:gd name="adj1" fmla="val 100000"/>
              <a:gd name="adj2" fmla="val 20941"/>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36150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boutus">
    <p:spTree>
      <p:nvGrpSpPr>
        <p:cNvPr id="1" name=""/>
        <p:cNvGrpSpPr/>
        <p:nvPr/>
      </p:nvGrpSpPr>
      <p:grpSpPr>
        <a:xfrm>
          <a:off x="0" y="0"/>
          <a:ext cx="0" cy="0"/>
          <a:chOff x="0" y="0"/>
          <a:chExt cx="0" cy="0"/>
        </a:xfrm>
      </p:grpSpPr>
      <p:sp>
        <p:nvSpPr>
          <p:cNvPr id="7" name="Oval 6"/>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8"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9"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0"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6" name="Picture Placeholder 7"/>
          <p:cNvSpPr>
            <a:spLocks noGrp="1"/>
          </p:cNvSpPr>
          <p:nvPr>
            <p:ph type="pic" sz="quarter" idx="53" hasCustomPrompt="1"/>
          </p:nvPr>
        </p:nvSpPr>
        <p:spPr>
          <a:xfrm>
            <a:off x="0" y="2328171"/>
            <a:ext cx="6108192" cy="3538728"/>
          </a:xfrm>
          <a:prstGeom prst="rect">
            <a:avLst/>
          </a:prstGeom>
          <a:ln w="3175">
            <a:noFill/>
          </a:ln>
        </p:spPr>
        <p:txBody>
          <a:bodyPr wrap="none" tIns="0" bIns="118872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965738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aboutus">
    <p:spTree>
      <p:nvGrpSpPr>
        <p:cNvPr id="1" name=""/>
        <p:cNvGrpSpPr/>
        <p:nvPr/>
      </p:nvGrpSpPr>
      <p:grpSpPr>
        <a:xfrm>
          <a:off x="0" y="0"/>
          <a:ext cx="0" cy="0"/>
          <a:chOff x="0" y="0"/>
          <a:chExt cx="0" cy="0"/>
        </a:xfrm>
      </p:grpSpPr>
      <p:sp>
        <p:nvSpPr>
          <p:cNvPr id="7" name="Oval 6"/>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9"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6" name="Picture Placeholder 7"/>
          <p:cNvSpPr>
            <a:spLocks noGrp="1"/>
          </p:cNvSpPr>
          <p:nvPr>
            <p:ph type="pic" sz="quarter" idx="53" hasCustomPrompt="1"/>
          </p:nvPr>
        </p:nvSpPr>
        <p:spPr>
          <a:xfrm>
            <a:off x="-6351" y="2579168"/>
            <a:ext cx="6559296" cy="3054096"/>
          </a:xfrm>
          <a:prstGeom prst="rect">
            <a:avLst/>
          </a:prstGeom>
          <a:ln w="3175">
            <a:noFill/>
          </a:ln>
        </p:spPr>
        <p:txBody>
          <a:bodyPr wrap="none" tIns="0" bIns="100584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152713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our vision">
    <p:spTree>
      <p:nvGrpSpPr>
        <p:cNvPr id="1" name=""/>
        <p:cNvGrpSpPr/>
        <p:nvPr/>
      </p:nvGrpSpPr>
      <p:grpSpPr>
        <a:xfrm>
          <a:off x="0" y="0"/>
          <a:ext cx="0" cy="0"/>
          <a:chOff x="0" y="0"/>
          <a:chExt cx="0" cy="0"/>
        </a:xfrm>
      </p:grpSpPr>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0"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3"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6"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7" name="Picture Placeholder 7"/>
          <p:cNvSpPr>
            <a:spLocks noGrp="1"/>
          </p:cNvSpPr>
          <p:nvPr>
            <p:ph type="pic" sz="quarter" idx="13" hasCustomPrompt="1"/>
          </p:nvPr>
        </p:nvSpPr>
        <p:spPr>
          <a:xfrm>
            <a:off x="8839200" y="2215192"/>
            <a:ext cx="3352800" cy="3270250"/>
          </a:xfrm>
          <a:custGeom>
            <a:avLst/>
            <a:gdLst>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4324350 h 4324350"/>
              <a:gd name="connsiteX4" fmla="*/ 0 w 2514600"/>
              <a:gd name="connsiteY4" fmla="*/ 0 h 4324350"/>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3543300 h 4324350"/>
              <a:gd name="connsiteX4" fmla="*/ 0 w 2514600"/>
              <a:gd name="connsiteY4" fmla="*/ 0 h 432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4324350">
                <a:moveTo>
                  <a:pt x="0" y="0"/>
                </a:moveTo>
                <a:lnTo>
                  <a:pt x="2514600" y="0"/>
                </a:lnTo>
                <a:lnTo>
                  <a:pt x="2514600" y="4324350"/>
                </a:lnTo>
                <a:lnTo>
                  <a:pt x="0" y="3543300"/>
                </a:lnTo>
                <a:lnTo>
                  <a:pt x="0" y="0"/>
                </a:lnTo>
                <a:close/>
              </a:path>
            </a:pathLst>
          </a:custGeom>
          <a:ln w="3175">
            <a:solidFill>
              <a:schemeClr val="bg1">
                <a:lumMod val="85000"/>
              </a:schemeClr>
            </a:solid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
        <p:nvSpPr>
          <p:cNvPr id="18" name="Picture Placeholder 7"/>
          <p:cNvSpPr>
            <a:spLocks noGrp="1"/>
          </p:cNvSpPr>
          <p:nvPr>
            <p:ph type="pic" sz="quarter" idx="14" hasCustomPrompt="1"/>
          </p:nvPr>
        </p:nvSpPr>
        <p:spPr>
          <a:xfrm flipH="1">
            <a:off x="0" y="2215192"/>
            <a:ext cx="3352800" cy="3270250"/>
          </a:xfrm>
          <a:custGeom>
            <a:avLst/>
            <a:gdLst>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4324350 h 4324350"/>
              <a:gd name="connsiteX4" fmla="*/ 0 w 2514600"/>
              <a:gd name="connsiteY4" fmla="*/ 0 h 4324350"/>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3543300 h 4324350"/>
              <a:gd name="connsiteX4" fmla="*/ 0 w 2514600"/>
              <a:gd name="connsiteY4" fmla="*/ 0 h 432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4324350">
                <a:moveTo>
                  <a:pt x="0" y="0"/>
                </a:moveTo>
                <a:lnTo>
                  <a:pt x="2514600" y="0"/>
                </a:lnTo>
                <a:lnTo>
                  <a:pt x="2514600" y="4324350"/>
                </a:lnTo>
                <a:lnTo>
                  <a:pt x="0" y="3543300"/>
                </a:lnTo>
                <a:lnTo>
                  <a:pt x="0" y="0"/>
                </a:lnTo>
                <a:close/>
              </a:path>
            </a:pathLst>
          </a:custGeom>
          <a:ln w="3175">
            <a:solidFill>
              <a:schemeClr val="bg1">
                <a:lumMod val="85000"/>
              </a:schemeClr>
            </a:solid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104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right)">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our vision">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7"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8" name="Picture Placeholder 7"/>
          <p:cNvSpPr>
            <a:spLocks noGrp="1"/>
          </p:cNvSpPr>
          <p:nvPr>
            <p:ph type="pic" sz="quarter" idx="14" hasCustomPrompt="1"/>
          </p:nvPr>
        </p:nvSpPr>
        <p:spPr>
          <a:xfrm>
            <a:off x="1490133" y="2530382"/>
            <a:ext cx="4608576" cy="1572768"/>
          </a:xfrm>
          <a:prstGeom prst="rect">
            <a:avLst/>
          </a:prstGeom>
          <a:ln w="3175">
            <a:no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15" hasCustomPrompt="1"/>
          </p:nvPr>
        </p:nvSpPr>
        <p:spPr>
          <a:xfrm>
            <a:off x="6096000" y="2530382"/>
            <a:ext cx="4608576" cy="1572768"/>
          </a:xfrm>
          <a:prstGeom prst="rect">
            <a:avLst/>
          </a:prstGeom>
          <a:ln w="3175">
            <a:no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
        <p:nvSpPr>
          <p:cNvPr id="24" name="Picture Placeholder 7"/>
          <p:cNvSpPr>
            <a:spLocks noGrp="1"/>
          </p:cNvSpPr>
          <p:nvPr>
            <p:ph type="pic" sz="quarter" idx="16" hasCustomPrompt="1"/>
          </p:nvPr>
        </p:nvSpPr>
        <p:spPr>
          <a:xfrm>
            <a:off x="1490133" y="4102007"/>
            <a:ext cx="4608576" cy="1572768"/>
          </a:xfrm>
          <a:prstGeom prst="rect">
            <a:avLst/>
          </a:prstGeom>
          <a:ln w="3175">
            <a:no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
        <p:nvSpPr>
          <p:cNvPr id="25" name="Picture Placeholder 7"/>
          <p:cNvSpPr>
            <a:spLocks noGrp="1"/>
          </p:cNvSpPr>
          <p:nvPr>
            <p:ph type="pic" sz="quarter" idx="17" hasCustomPrompt="1"/>
          </p:nvPr>
        </p:nvSpPr>
        <p:spPr>
          <a:xfrm>
            <a:off x="6096000" y="4102007"/>
            <a:ext cx="4608576" cy="1572768"/>
          </a:xfrm>
          <a:prstGeom prst="rect">
            <a:avLst/>
          </a:prstGeom>
          <a:ln w="3175">
            <a:no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977969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righ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4" grpId="0"/>
      <p:bldP spid="25"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our vision">
    <p:spTree>
      <p:nvGrpSpPr>
        <p:cNvPr id="1" name=""/>
        <p:cNvGrpSpPr/>
        <p:nvPr/>
      </p:nvGrpSpPr>
      <p:grpSpPr>
        <a:xfrm>
          <a:off x="0" y="0"/>
          <a:ext cx="0" cy="0"/>
          <a:chOff x="0" y="0"/>
          <a:chExt cx="0" cy="0"/>
        </a:xfrm>
      </p:grpSpPr>
      <p:sp>
        <p:nvSpPr>
          <p:cNvPr id="7" name="Oval 6"/>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8"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9"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0"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6" name="Picture Placeholder 7"/>
          <p:cNvSpPr>
            <a:spLocks noGrp="1"/>
          </p:cNvSpPr>
          <p:nvPr>
            <p:ph type="pic" sz="quarter" idx="17" hasCustomPrompt="1"/>
          </p:nvPr>
        </p:nvSpPr>
        <p:spPr>
          <a:xfrm flipH="1">
            <a:off x="0" y="2175907"/>
            <a:ext cx="12192000" cy="2331720"/>
          </a:xfrm>
          <a:prstGeom prst="rect">
            <a:avLst/>
          </a:prstGeom>
          <a:ln w="3175">
            <a:noFill/>
          </a:ln>
        </p:spPr>
        <p:txBody>
          <a:bodyPr bIns="548640" anchor="b"/>
          <a:lstStyle>
            <a:lvl1pPr algn="ctr">
              <a:buNone/>
              <a:defRPr sz="20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247826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pic">
    <p:bg>
      <p:bgPr>
        <a:solidFill>
          <a:schemeClr val="bg1"/>
        </a:solidFill>
        <a:effectLst/>
      </p:bgPr>
    </p:bg>
    <p:spTree>
      <p:nvGrpSpPr>
        <p:cNvPr id="1" name=""/>
        <p:cNvGrpSpPr/>
        <p:nvPr/>
      </p:nvGrpSpPr>
      <p:grpSpPr>
        <a:xfrm>
          <a:off x="0" y="0"/>
          <a:ext cx="0" cy="0"/>
          <a:chOff x="0" y="0"/>
          <a:chExt cx="0" cy="0"/>
        </a:xfrm>
      </p:grpSpPr>
      <p:sp>
        <p:nvSpPr>
          <p:cNvPr id="17" name="Oval 16"/>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22"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3"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24"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5" name="Picture Placeholder 7"/>
          <p:cNvSpPr>
            <a:spLocks noGrp="1"/>
          </p:cNvSpPr>
          <p:nvPr>
            <p:ph type="pic" sz="quarter" idx="55" hasCustomPrompt="1"/>
          </p:nvPr>
        </p:nvSpPr>
        <p:spPr>
          <a:xfrm>
            <a:off x="1058333" y="2368812"/>
            <a:ext cx="4876800" cy="2133600"/>
          </a:xfrm>
          <a:prstGeom prst="roundRect">
            <a:avLst>
              <a:gd name="adj" fmla="val 11707"/>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26" name="Picture Placeholder 7"/>
          <p:cNvSpPr>
            <a:spLocks noGrp="1"/>
          </p:cNvSpPr>
          <p:nvPr>
            <p:ph type="pic" sz="quarter" idx="56" hasCustomPrompt="1"/>
          </p:nvPr>
        </p:nvSpPr>
        <p:spPr>
          <a:xfrm>
            <a:off x="6239933" y="2368812"/>
            <a:ext cx="4876800" cy="2133600"/>
          </a:xfrm>
          <a:prstGeom prst="roundRect">
            <a:avLst>
              <a:gd name="adj" fmla="val 11707"/>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27" name="Rounded Rectangle 26"/>
          <p:cNvSpPr/>
          <p:nvPr userDrawn="1"/>
        </p:nvSpPr>
        <p:spPr bwMode="auto">
          <a:xfrm>
            <a:off x="1617133" y="4621250"/>
            <a:ext cx="3759200" cy="429079"/>
          </a:xfrm>
          <a:prstGeom prst="roundRect">
            <a:avLst>
              <a:gd name="adj" fmla="val 50000"/>
            </a:avLst>
          </a:prstGeom>
          <a:solidFill>
            <a:schemeClr val="accent1"/>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8" name="Rounded Rectangle 27"/>
          <p:cNvSpPr/>
          <p:nvPr userDrawn="1"/>
        </p:nvSpPr>
        <p:spPr bwMode="auto">
          <a:xfrm>
            <a:off x="6798733" y="4621250"/>
            <a:ext cx="3759200" cy="429079"/>
          </a:xfrm>
          <a:prstGeom prst="roundRect">
            <a:avLst>
              <a:gd name="adj" fmla="val 50000"/>
            </a:avLst>
          </a:prstGeom>
          <a:solidFill>
            <a:schemeClr val="accent2"/>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9" name="Text Placeholder 3"/>
          <p:cNvSpPr>
            <a:spLocks noGrp="1"/>
          </p:cNvSpPr>
          <p:nvPr>
            <p:ph type="body" sz="half" idx="37"/>
          </p:nvPr>
        </p:nvSpPr>
        <p:spPr>
          <a:xfrm>
            <a:off x="2429933" y="4739398"/>
            <a:ext cx="2133600" cy="192780"/>
          </a:xfrm>
          <a:prstGeom prst="rect">
            <a:avLst/>
          </a:prstGeom>
        </p:spPr>
        <p:txBody>
          <a:bodyPr wrap="square" lIns="0" tIns="0" rIns="0" bIns="0" anchor="ctr">
            <a:noAutofit/>
          </a:bodyPr>
          <a:lstStyle>
            <a:lvl1pPr marL="0" indent="0" algn="ctr">
              <a:buNone/>
              <a:defRPr sz="16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30" name="Text Placeholder 3"/>
          <p:cNvSpPr>
            <a:spLocks noGrp="1"/>
          </p:cNvSpPr>
          <p:nvPr>
            <p:ph type="body" sz="half" idx="50"/>
          </p:nvPr>
        </p:nvSpPr>
        <p:spPr>
          <a:xfrm>
            <a:off x="2277533" y="5185664"/>
            <a:ext cx="24384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31" name="Text Placeholder 3"/>
          <p:cNvSpPr>
            <a:spLocks noGrp="1"/>
          </p:cNvSpPr>
          <p:nvPr>
            <p:ph type="body" sz="half" idx="57"/>
          </p:nvPr>
        </p:nvSpPr>
        <p:spPr>
          <a:xfrm>
            <a:off x="7611533" y="4739398"/>
            <a:ext cx="2133600" cy="192780"/>
          </a:xfrm>
          <a:prstGeom prst="rect">
            <a:avLst/>
          </a:prstGeom>
        </p:spPr>
        <p:txBody>
          <a:bodyPr wrap="square" lIns="0" tIns="0" rIns="0" bIns="0" anchor="ctr">
            <a:noAutofit/>
          </a:bodyPr>
          <a:lstStyle>
            <a:lvl1pPr marL="0" indent="0" algn="ctr">
              <a:buNone/>
              <a:defRPr sz="16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32" name="Text Placeholder 3"/>
          <p:cNvSpPr>
            <a:spLocks noGrp="1"/>
          </p:cNvSpPr>
          <p:nvPr>
            <p:ph type="body" sz="half" idx="58"/>
          </p:nvPr>
        </p:nvSpPr>
        <p:spPr>
          <a:xfrm>
            <a:off x="7459133" y="5185664"/>
            <a:ext cx="24384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Tree>
    <p:extLst>
      <p:ext uri="{BB962C8B-B14F-4D97-AF65-F5344CB8AC3E}">
        <p14:creationId xmlns:p14="http://schemas.microsoft.com/office/powerpoint/2010/main" val="951603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10" presetClass="entr" presetSubtype="0" fill="hold" grpId="0" nodeType="withEffect" nodePh="1">
                                  <p:stCondLst>
                                    <p:cond delay="0"/>
                                  </p:stCondLst>
                                  <p:endCondLst>
                                    <p:cond evt="begin" delay="0">
                                      <p:tn val="12"/>
                                    </p:cond>
                                  </p:endCondLst>
                                  <p:childTnLst>
                                    <p:set>
                                      <p:cBhvr>
                                        <p:cTn id="13" dur="1" fill="hold">
                                          <p:stCondLst>
                                            <p:cond delay="0"/>
                                          </p:stCondLst>
                                        </p:cTn>
                                        <p:tgtEl>
                                          <p:spTgt spid="29">
                                            <p:txEl>
                                              <p:pRg st="0" end="0"/>
                                            </p:txEl>
                                          </p:spTgt>
                                        </p:tgtEl>
                                        <p:attrNameLst>
                                          <p:attrName>style.visibility</p:attrName>
                                        </p:attrNameLst>
                                      </p:cBhvr>
                                      <p:to>
                                        <p:strVal val="visible"/>
                                      </p:to>
                                    </p:set>
                                    <p:animEffect transition="in" filter="fade">
                                      <p:cBhvr>
                                        <p:cTn id="14" dur="500"/>
                                        <p:tgtEl>
                                          <p:spTgt spid="29">
                                            <p:txEl>
                                              <p:pRg st="0" end="0"/>
                                            </p:txEl>
                                          </p:spTgt>
                                        </p:tgtEl>
                                      </p:cBhvr>
                                    </p:animEffect>
                                  </p:childTnLst>
                                </p:cTn>
                              </p:par>
                            </p:childTnLst>
                          </p:cTn>
                        </p:par>
                        <p:par>
                          <p:cTn id="15" fill="hold">
                            <p:stCondLst>
                              <p:cond delay="1000"/>
                            </p:stCondLst>
                            <p:childTnLst>
                              <p:par>
                                <p:cTn id="16" presetID="2" presetClass="entr" presetSubtype="4" fill="hold" grpId="0" nodeType="afterEffect" nodePh="1">
                                  <p:stCondLst>
                                    <p:cond delay="0"/>
                                  </p:stCondLst>
                                  <p:endCondLst>
                                    <p:cond evt="begin" delay="0">
                                      <p:tn val="16"/>
                                    </p:cond>
                                  </p:endCondLst>
                                  <p:childTnLst>
                                    <p:set>
                                      <p:cBhvr>
                                        <p:cTn id="17" dur="1" fill="hold">
                                          <p:stCondLst>
                                            <p:cond delay="0"/>
                                          </p:stCondLst>
                                        </p:cTn>
                                        <p:tgtEl>
                                          <p:spTgt spid="30">
                                            <p:txEl>
                                              <p:pRg st="0" end="0"/>
                                            </p:txEl>
                                          </p:spTgt>
                                        </p:tgtEl>
                                        <p:attrNameLst>
                                          <p:attrName>style.visibility</p:attrName>
                                        </p:attrNameLst>
                                      </p:cBhvr>
                                      <p:to>
                                        <p:strVal val="visible"/>
                                      </p:to>
                                    </p:set>
                                    <p:anim calcmode="lin" valueType="num">
                                      <p:cBhvr additive="base">
                                        <p:cTn id="18"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0">
                                            <p:txEl>
                                              <p:pRg st="0" end="0"/>
                                            </p:txEl>
                                          </p:spTgt>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up)">
                                      <p:cBhvr>
                                        <p:cTn id="23" dur="500"/>
                                        <p:tgtEl>
                                          <p:spTgt spid="26"/>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nodePh="1">
                                  <p:stCondLst>
                                    <p:cond delay="0"/>
                                  </p:stCondLst>
                                  <p:endCondLst>
                                    <p:cond evt="begin" delay="0">
                                      <p:tn val="28"/>
                                    </p:cond>
                                  </p:endCondLst>
                                  <p:childTnLst>
                                    <p:set>
                                      <p:cBhvr>
                                        <p:cTn id="29" dur="1" fill="hold">
                                          <p:stCondLst>
                                            <p:cond delay="0"/>
                                          </p:stCondLst>
                                        </p:cTn>
                                        <p:tgtEl>
                                          <p:spTgt spid="31">
                                            <p:txEl>
                                              <p:pRg st="0" end="0"/>
                                            </p:txEl>
                                          </p:spTgt>
                                        </p:tgtEl>
                                        <p:attrNameLst>
                                          <p:attrName>style.visibility</p:attrName>
                                        </p:attrNameLst>
                                      </p:cBhvr>
                                      <p:to>
                                        <p:strVal val="visible"/>
                                      </p:to>
                                    </p:set>
                                    <p:animEffect transition="in" filter="fade">
                                      <p:cBhvr>
                                        <p:cTn id="30" dur="500"/>
                                        <p:tgtEl>
                                          <p:spTgt spid="31">
                                            <p:txEl>
                                              <p:pRg st="0" end="0"/>
                                            </p:txEl>
                                          </p:spTgt>
                                        </p:tgtEl>
                                      </p:cBhvr>
                                    </p:animEffect>
                                  </p:childTnLst>
                                </p:cTn>
                              </p:par>
                            </p:childTnLst>
                          </p:cTn>
                        </p:par>
                        <p:par>
                          <p:cTn id="31" fill="hold">
                            <p:stCondLst>
                              <p:cond delay="2500"/>
                            </p:stCondLst>
                            <p:childTnLst>
                              <p:par>
                                <p:cTn id="32" presetID="2" presetClass="entr" presetSubtype="4" fill="hold" grpId="0" nodeType="afterEffect" nodePh="1">
                                  <p:stCondLst>
                                    <p:cond delay="0"/>
                                  </p:stCondLst>
                                  <p:endCondLst>
                                    <p:cond evt="begin" delay="0">
                                      <p:tn val="32"/>
                                    </p:cond>
                                  </p:endCondLst>
                                  <p:childTnLst>
                                    <p:set>
                                      <p:cBhvr>
                                        <p:cTn id="33" dur="1" fill="hold">
                                          <p:stCondLst>
                                            <p:cond delay="0"/>
                                          </p:stCondLst>
                                        </p:cTn>
                                        <p:tgtEl>
                                          <p:spTgt spid="32">
                                            <p:txEl>
                                              <p:pRg st="0" end="0"/>
                                            </p:txEl>
                                          </p:spTgt>
                                        </p:tgtEl>
                                        <p:attrNameLst>
                                          <p:attrName>style.visibility</p:attrName>
                                        </p:attrNameLst>
                                      </p:cBhvr>
                                      <p:to>
                                        <p:strVal val="visible"/>
                                      </p:to>
                                    </p:set>
                                    <p:anim calcmode="lin" valueType="num">
                                      <p:cBhvr additive="base">
                                        <p:cTn id="3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animBg="1"/>
      <p:bldP spid="28" grpId="0" animBg="1"/>
      <p:bldP spid="29"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2" presetClass="entr" presetSubtype="4" fill="hold" nodeType="afterEffect" nodePh="1">
                  <p:stCondLst>
                    <p:cond delay="0"/>
                  </p:stCondLst>
                  <p:endCondLst>
                    <p:cond evt="begin" delay="0"/>
                  </p:end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2" presetClass="entr" presetSubtype="4" fill="hold" nodeType="afterEffect" nodePh="1">
                  <p:stCondLst>
                    <p:cond delay="0"/>
                  </p:stCondLst>
                  <p:endCondLst>
                    <p:cond evt="begin" delay="0"/>
                  </p:end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pic">
    <p:spTree>
      <p:nvGrpSpPr>
        <p:cNvPr id="1" name=""/>
        <p:cNvGrpSpPr/>
        <p:nvPr/>
      </p:nvGrpSpPr>
      <p:grpSpPr>
        <a:xfrm>
          <a:off x="0" y="0"/>
          <a:ext cx="0" cy="0"/>
          <a:chOff x="0" y="0"/>
          <a:chExt cx="0" cy="0"/>
        </a:xfrm>
      </p:grpSpPr>
      <p:sp>
        <p:nvSpPr>
          <p:cNvPr id="9" name="Oval 8"/>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0"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7"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8" name="Picture Placeholder 7"/>
          <p:cNvSpPr>
            <a:spLocks noGrp="1"/>
          </p:cNvSpPr>
          <p:nvPr>
            <p:ph type="pic" sz="quarter" idx="53" hasCustomPrompt="1"/>
          </p:nvPr>
        </p:nvSpPr>
        <p:spPr>
          <a:xfrm>
            <a:off x="4370832" y="2338626"/>
            <a:ext cx="3450336" cy="1792224"/>
          </a:xfrm>
          <a:prstGeom prst="roundRect">
            <a:avLst>
              <a:gd name="adj" fmla="val 11707"/>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54" hasCustomPrompt="1"/>
          </p:nvPr>
        </p:nvSpPr>
        <p:spPr>
          <a:xfrm>
            <a:off x="8030464" y="2338626"/>
            <a:ext cx="3450336" cy="1792224"/>
          </a:xfrm>
          <a:prstGeom prst="roundRect">
            <a:avLst>
              <a:gd name="adj" fmla="val 11707"/>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20" name="Picture Placeholder 7"/>
          <p:cNvSpPr>
            <a:spLocks noGrp="1"/>
          </p:cNvSpPr>
          <p:nvPr>
            <p:ph type="pic" sz="quarter" idx="55" hasCustomPrompt="1"/>
          </p:nvPr>
        </p:nvSpPr>
        <p:spPr>
          <a:xfrm>
            <a:off x="711200" y="2338626"/>
            <a:ext cx="3450336" cy="1792224"/>
          </a:xfrm>
          <a:prstGeom prst="roundRect">
            <a:avLst>
              <a:gd name="adj" fmla="val 11707"/>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15706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pic">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6" name="Picture Placeholder 7"/>
          <p:cNvSpPr>
            <a:spLocks noGrp="1"/>
          </p:cNvSpPr>
          <p:nvPr>
            <p:ph type="pic" sz="quarter" idx="55" hasCustomPrompt="1"/>
          </p:nvPr>
        </p:nvSpPr>
        <p:spPr>
          <a:xfrm>
            <a:off x="602869" y="2829647"/>
            <a:ext cx="2499360" cy="1874520"/>
          </a:xfrm>
          <a:prstGeom prst="roundRect">
            <a:avLst>
              <a:gd name="adj" fmla="val 11707"/>
            </a:avLst>
          </a:prstGeom>
          <a:ln w="3175">
            <a:noFill/>
          </a:ln>
        </p:spPr>
        <p:txBody>
          <a:bodyPr wrap="none" tIns="0" bIns="274320" anchor="b"/>
          <a:lstStyle>
            <a:lvl1pPr algn="ctr" rtl="0">
              <a:buNone/>
              <a:defRPr sz="1400" b="1" baseline="0">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56" hasCustomPrompt="1"/>
          </p:nvPr>
        </p:nvSpPr>
        <p:spPr>
          <a:xfrm>
            <a:off x="3424425" y="2829647"/>
            <a:ext cx="2499360" cy="1874520"/>
          </a:xfrm>
          <a:prstGeom prst="roundRect">
            <a:avLst>
              <a:gd name="adj" fmla="val 11707"/>
            </a:avLst>
          </a:prstGeom>
          <a:ln w="3175">
            <a:noFill/>
          </a:ln>
        </p:spPr>
        <p:txBody>
          <a:bodyPr wrap="none" tIns="0" bIns="274320" anchor="b"/>
          <a:lstStyle>
            <a:lvl1pPr algn="ctr" rtl="0">
              <a:buNone/>
              <a:defRPr sz="1400" b="1" baseline="0">
                <a:solidFill>
                  <a:schemeClr val="tx1">
                    <a:lumMod val="50000"/>
                    <a:lumOff val="50000"/>
                  </a:schemeClr>
                </a:solidFill>
              </a:defRPr>
            </a:lvl1pPr>
          </a:lstStyle>
          <a:p>
            <a:r>
              <a:rPr lang="en-US" dirty="0"/>
              <a:t>Click Icon To Add Image</a:t>
            </a:r>
          </a:p>
        </p:txBody>
      </p:sp>
      <p:sp>
        <p:nvSpPr>
          <p:cNvPr id="18" name="Picture Placeholder 7"/>
          <p:cNvSpPr>
            <a:spLocks noGrp="1"/>
          </p:cNvSpPr>
          <p:nvPr>
            <p:ph type="pic" sz="quarter" idx="57" hasCustomPrompt="1"/>
          </p:nvPr>
        </p:nvSpPr>
        <p:spPr>
          <a:xfrm>
            <a:off x="6245981" y="2829647"/>
            <a:ext cx="2499360" cy="1874520"/>
          </a:xfrm>
          <a:prstGeom prst="roundRect">
            <a:avLst>
              <a:gd name="adj" fmla="val 11707"/>
            </a:avLst>
          </a:prstGeom>
          <a:ln w="3175">
            <a:noFill/>
          </a:ln>
        </p:spPr>
        <p:txBody>
          <a:bodyPr wrap="none" tIns="0" bIns="274320" anchor="b"/>
          <a:lstStyle>
            <a:lvl1pPr algn="ctr" rtl="0">
              <a:buNone/>
              <a:defRPr sz="1400" b="1" baseline="0">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58" hasCustomPrompt="1"/>
          </p:nvPr>
        </p:nvSpPr>
        <p:spPr>
          <a:xfrm>
            <a:off x="9067539" y="2829647"/>
            <a:ext cx="2499360" cy="1874520"/>
          </a:xfrm>
          <a:prstGeom prst="roundRect">
            <a:avLst>
              <a:gd name="adj" fmla="val 11707"/>
            </a:avLst>
          </a:prstGeom>
          <a:ln w="3175">
            <a:noFill/>
          </a:ln>
        </p:spPr>
        <p:txBody>
          <a:bodyPr wrap="none" tIns="0" bIns="274320" anchor="b"/>
          <a:lstStyle>
            <a:lvl1pPr algn="ctr" rtl="0">
              <a:buNone/>
              <a:defRPr sz="14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317673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C2719C7-5D3F-409E-B91F-2CC009996F8C}" type="datetimeFigureOut">
              <a:rPr lang="en-US" smtClean="0"/>
              <a:t>10/6/2023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35153623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9_pic">
    <p:spTree>
      <p:nvGrpSpPr>
        <p:cNvPr id="1" name=""/>
        <p:cNvGrpSpPr/>
        <p:nvPr/>
      </p:nvGrpSpPr>
      <p:grpSpPr>
        <a:xfrm>
          <a:off x="0" y="0"/>
          <a:ext cx="0" cy="0"/>
          <a:chOff x="0" y="0"/>
          <a:chExt cx="0" cy="0"/>
        </a:xfrm>
      </p:grpSpPr>
      <p:sp>
        <p:nvSpPr>
          <p:cNvPr id="32" name="Oval 31"/>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3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34"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35"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36" name="Picture Placeholder 7"/>
          <p:cNvSpPr>
            <a:spLocks noGrp="1"/>
          </p:cNvSpPr>
          <p:nvPr>
            <p:ph type="pic" sz="quarter" idx="10" hasCustomPrompt="1"/>
          </p:nvPr>
        </p:nvSpPr>
        <p:spPr>
          <a:xfrm>
            <a:off x="490661" y="2796049"/>
            <a:ext cx="205412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37" name="Text Placeholder 3"/>
          <p:cNvSpPr>
            <a:spLocks noGrp="1"/>
          </p:cNvSpPr>
          <p:nvPr>
            <p:ph type="body" sz="half" idx="15"/>
          </p:nvPr>
        </p:nvSpPr>
        <p:spPr>
          <a:xfrm>
            <a:off x="457200" y="4991004"/>
            <a:ext cx="212104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38" name="Rectangle 37"/>
          <p:cNvSpPr/>
          <p:nvPr userDrawn="1"/>
        </p:nvSpPr>
        <p:spPr>
          <a:xfrm>
            <a:off x="487496" y="4689581"/>
            <a:ext cx="2060448" cy="1073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Roboto Condensed"/>
              <a:ea typeface="+mn-ea"/>
              <a:cs typeface="+mn-cs"/>
            </a:endParaRPr>
          </a:p>
        </p:txBody>
      </p:sp>
      <p:sp>
        <p:nvSpPr>
          <p:cNvPr id="39" name="Text Placeholder 3"/>
          <p:cNvSpPr>
            <a:spLocks noGrp="1"/>
          </p:cNvSpPr>
          <p:nvPr>
            <p:ph type="body" sz="half" idx="16"/>
          </p:nvPr>
        </p:nvSpPr>
        <p:spPr>
          <a:xfrm>
            <a:off x="487496" y="2798159"/>
            <a:ext cx="2060448" cy="412149"/>
          </a:xfrm>
          <a:prstGeom prst="rect">
            <a:avLst/>
          </a:prstGeom>
          <a:solidFill>
            <a:schemeClr val="accent1">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40" name="Picture Placeholder 7"/>
          <p:cNvSpPr>
            <a:spLocks noGrp="1"/>
          </p:cNvSpPr>
          <p:nvPr>
            <p:ph type="pic" sz="quarter" idx="18" hasCustomPrompt="1"/>
          </p:nvPr>
        </p:nvSpPr>
        <p:spPr>
          <a:xfrm>
            <a:off x="2779801" y="2796049"/>
            <a:ext cx="205412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41" name="Text Placeholder 3"/>
          <p:cNvSpPr>
            <a:spLocks noGrp="1"/>
          </p:cNvSpPr>
          <p:nvPr>
            <p:ph type="body" sz="half" idx="19"/>
          </p:nvPr>
        </p:nvSpPr>
        <p:spPr>
          <a:xfrm>
            <a:off x="2746340" y="4991004"/>
            <a:ext cx="212104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42" name="Rectangle 41"/>
          <p:cNvSpPr/>
          <p:nvPr userDrawn="1"/>
        </p:nvSpPr>
        <p:spPr>
          <a:xfrm>
            <a:off x="2776636" y="4689581"/>
            <a:ext cx="2060448" cy="1073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Roboto Condensed"/>
              <a:ea typeface="+mn-ea"/>
              <a:cs typeface="+mn-cs"/>
            </a:endParaRPr>
          </a:p>
        </p:txBody>
      </p:sp>
      <p:sp>
        <p:nvSpPr>
          <p:cNvPr id="43" name="Text Placeholder 3"/>
          <p:cNvSpPr>
            <a:spLocks noGrp="1"/>
          </p:cNvSpPr>
          <p:nvPr>
            <p:ph type="body" sz="half" idx="21"/>
          </p:nvPr>
        </p:nvSpPr>
        <p:spPr>
          <a:xfrm>
            <a:off x="2776636" y="2798159"/>
            <a:ext cx="2060448" cy="412149"/>
          </a:xfrm>
          <a:prstGeom prst="rect">
            <a:avLst/>
          </a:prstGeom>
          <a:solidFill>
            <a:schemeClr val="accent2">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44" name="Picture Placeholder 7"/>
          <p:cNvSpPr>
            <a:spLocks noGrp="1"/>
          </p:cNvSpPr>
          <p:nvPr>
            <p:ph type="pic" sz="quarter" idx="22" hasCustomPrompt="1"/>
          </p:nvPr>
        </p:nvSpPr>
        <p:spPr>
          <a:xfrm>
            <a:off x="5068941" y="2796049"/>
            <a:ext cx="205412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45" name="Text Placeholder 3"/>
          <p:cNvSpPr>
            <a:spLocks noGrp="1"/>
          </p:cNvSpPr>
          <p:nvPr>
            <p:ph type="body" sz="half" idx="23"/>
          </p:nvPr>
        </p:nvSpPr>
        <p:spPr>
          <a:xfrm>
            <a:off x="5035480" y="4991004"/>
            <a:ext cx="212104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46" name="Rectangle 45"/>
          <p:cNvSpPr/>
          <p:nvPr userDrawn="1"/>
        </p:nvSpPr>
        <p:spPr>
          <a:xfrm>
            <a:off x="5065776" y="4689581"/>
            <a:ext cx="2060448" cy="1073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Roboto Condensed"/>
              <a:ea typeface="+mn-ea"/>
              <a:cs typeface="+mn-cs"/>
            </a:endParaRPr>
          </a:p>
        </p:txBody>
      </p:sp>
      <p:sp>
        <p:nvSpPr>
          <p:cNvPr id="47" name="Text Placeholder 3"/>
          <p:cNvSpPr>
            <a:spLocks noGrp="1"/>
          </p:cNvSpPr>
          <p:nvPr>
            <p:ph type="body" sz="half" idx="25"/>
          </p:nvPr>
        </p:nvSpPr>
        <p:spPr>
          <a:xfrm>
            <a:off x="5065776" y="2798159"/>
            <a:ext cx="2060448" cy="412149"/>
          </a:xfrm>
          <a:prstGeom prst="rect">
            <a:avLst/>
          </a:prstGeom>
          <a:solidFill>
            <a:schemeClr val="accent3">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48" name="Picture Placeholder 7"/>
          <p:cNvSpPr>
            <a:spLocks noGrp="1"/>
          </p:cNvSpPr>
          <p:nvPr>
            <p:ph type="pic" sz="quarter" idx="26" hasCustomPrompt="1"/>
          </p:nvPr>
        </p:nvSpPr>
        <p:spPr>
          <a:xfrm>
            <a:off x="7358081" y="2796049"/>
            <a:ext cx="205412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49" name="Text Placeholder 3"/>
          <p:cNvSpPr>
            <a:spLocks noGrp="1"/>
          </p:cNvSpPr>
          <p:nvPr>
            <p:ph type="body" sz="half" idx="27"/>
          </p:nvPr>
        </p:nvSpPr>
        <p:spPr>
          <a:xfrm>
            <a:off x="7324620" y="4991004"/>
            <a:ext cx="212104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0" name="Rectangle 49"/>
          <p:cNvSpPr/>
          <p:nvPr userDrawn="1"/>
        </p:nvSpPr>
        <p:spPr>
          <a:xfrm>
            <a:off x="7354916" y="4689581"/>
            <a:ext cx="2060448" cy="1073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Roboto Condensed"/>
              <a:ea typeface="+mn-ea"/>
              <a:cs typeface="+mn-cs"/>
            </a:endParaRPr>
          </a:p>
        </p:txBody>
      </p:sp>
      <p:sp>
        <p:nvSpPr>
          <p:cNvPr id="51" name="Text Placeholder 3"/>
          <p:cNvSpPr>
            <a:spLocks noGrp="1"/>
          </p:cNvSpPr>
          <p:nvPr>
            <p:ph type="body" sz="half" idx="29"/>
          </p:nvPr>
        </p:nvSpPr>
        <p:spPr>
          <a:xfrm>
            <a:off x="7354916" y="2798159"/>
            <a:ext cx="2060448" cy="412149"/>
          </a:xfrm>
          <a:prstGeom prst="rect">
            <a:avLst/>
          </a:prstGeom>
          <a:solidFill>
            <a:schemeClr val="accent4">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2" name="Picture Placeholder 7"/>
          <p:cNvSpPr>
            <a:spLocks noGrp="1"/>
          </p:cNvSpPr>
          <p:nvPr>
            <p:ph type="pic" sz="quarter" idx="30" hasCustomPrompt="1"/>
          </p:nvPr>
        </p:nvSpPr>
        <p:spPr>
          <a:xfrm>
            <a:off x="9647221" y="2796049"/>
            <a:ext cx="205412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53" name="Text Placeholder 3"/>
          <p:cNvSpPr>
            <a:spLocks noGrp="1"/>
          </p:cNvSpPr>
          <p:nvPr>
            <p:ph type="body" sz="half" idx="31"/>
          </p:nvPr>
        </p:nvSpPr>
        <p:spPr>
          <a:xfrm>
            <a:off x="9613760" y="4991004"/>
            <a:ext cx="212104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4" name="Rectangle 53"/>
          <p:cNvSpPr/>
          <p:nvPr userDrawn="1"/>
        </p:nvSpPr>
        <p:spPr>
          <a:xfrm>
            <a:off x="9644056" y="4689581"/>
            <a:ext cx="2060448" cy="1073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Roboto Condensed"/>
              <a:ea typeface="+mn-ea"/>
              <a:cs typeface="+mn-cs"/>
            </a:endParaRPr>
          </a:p>
        </p:txBody>
      </p:sp>
      <p:sp>
        <p:nvSpPr>
          <p:cNvPr id="55" name="Text Placeholder 3"/>
          <p:cNvSpPr>
            <a:spLocks noGrp="1"/>
          </p:cNvSpPr>
          <p:nvPr>
            <p:ph type="body" sz="half" idx="33"/>
          </p:nvPr>
        </p:nvSpPr>
        <p:spPr>
          <a:xfrm>
            <a:off x="9644056" y="2798159"/>
            <a:ext cx="2060448" cy="412149"/>
          </a:xfrm>
          <a:prstGeom prst="rect">
            <a:avLst/>
          </a:prstGeom>
          <a:solidFill>
            <a:schemeClr val="accent5">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Tree>
    <p:extLst>
      <p:ext uri="{BB962C8B-B14F-4D97-AF65-F5344CB8AC3E}">
        <p14:creationId xmlns:p14="http://schemas.microsoft.com/office/powerpoint/2010/main" val="1705063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slide(fromBottom)">
                                      <p:cBhvr>
                                        <p:cTn id="10" dur="500"/>
                                        <p:tgtEl>
                                          <p:spTgt spid="38"/>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9">
                                            <p:bg/>
                                          </p:spTgt>
                                        </p:tgtEl>
                                        <p:attrNameLst>
                                          <p:attrName>style.visibility</p:attrName>
                                        </p:attrNameLst>
                                      </p:cBhvr>
                                      <p:to>
                                        <p:strVal val="visible"/>
                                      </p:to>
                                    </p:set>
                                    <p:animEffect transition="in" filter="wipe(up)">
                                      <p:cBhvr>
                                        <p:cTn id="14" dur="500"/>
                                        <p:tgtEl>
                                          <p:spTgt spid="39">
                                            <p:bg/>
                                          </p:spTgt>
                                        </p:tgtEl>
                                      </p:cBhvr>
                                    </p:animEffect>
                                  </p:childTnLst>
                                </p:cTn>
                              </p:par>
                              <p:par>
                                <p:cTn id="15" presetID="10" presetClass="entr" presetSubtype="0" fill="hold" grpId="0" nodeType="withEffect" nodePh="1">
                                  <p:stCondLst>
                                    <p:cond delay="0"/>
                                  </p:stCondLst>
                                  <p:endCondLst>
                                    <p:cond evt="begin" delay="0">
                                      <p:tn val="15"/>
                                    </p:cond>
                                  </p:endCondLst>
                                  <p:childTnLst>
                                    <p:set>
                                      <p:cBhvr>
                                        <p:cTn id="16" dur="1" fill="hold">
                                          <p:stCondLst>
                                            <p:cond delay="0"/>
                                          </p:stCondLst>
                                        </p:cTn>
                                        <p:tgtEl>
                                          <p:spTgt spid="39">
                                            <p:txEl>
                                              <p:pRg st="0" end="0"/>
                                            </p:txEl>
                                          </p:spTgt>
                                        </p:tgtEl>
                                        <p:attrNameLst>
                                          <p:attrName>style.visibility</p:attrName>
                                        </p:attrNameLst>
                                      </p:cBhvr>
                                      <p:to>
                                        <p:strVal val="visible"/>
                                      </p:to>
                                    </p:set>
                                    <p:animEffect transition="in" filter="fade">
                                      <p:cBhvr>
                                        <p:cTn id="17" dur="500"/>
                                        <p:tgtEl>
                                          <p:spTgt spid="39">
                                            <p:txEl>
                                              <p:pRg st="0" end="0"/>
                                            </p:txEl>
                                          </p:spTgt>
                                        </p:tgtEl>
                                      </p:cBhvr>
                                    </p:animEffect>
                                  </p:childTnLst>
                                </p:cTn>
                              </p:par>
                            </p:childTnLst>
                          </p:cTn>
                        </p:par>
                        <p:par>
                          <p:cTn id="18" fill="hold">
                            <p:stCondLst>
                              <p:cond delay="1000"/>
                            </p:stCondLst>
                            <p:childTnLst>
                              <p:par>
                                <p:cTn id="19" presetID="2" presetClass="entr" presetSubtype="4" accel="50000" decel="50000" fill="hold" grpId="0" nodeType="afterEffect" nodePh="1">
                                  <p:stCondLst>
                                    <p:cond delay="0"/>
                                  </p:stCondLst>
                                  <p:endCondLst>
                                    <p:cond evt="begin" delay="0">
                                      <p:tn val="19"/>
                                    </p:cond>
                                  </p:endCondLst>
                                  <p:childTnLst>
                                    <p:set>
                                      <p:cBhvr>
                                        <p:cTn id="20" dur="1" fill="hold">
                                          <p:stCondLst>
                                            <p:cond delay="0"/>
                                          </p:stCondLst>
                                        </p:cTn>
                                        <p:tgtEl>
                                          <p:spTgt spid="37">
                                            <p:txEl>
                                              <p:pRg st="0" end="0"/>
                                            </p:txEl>
                                          </p:spTgt>
                                        </p:tgtEl>
                                        <p:attrNameLst>
                                          <p:attrName>style.visibility</p:attrName>
                                        </p:attrNameLst>
                                      </p:cBhvr>
                                      <p:to>
                                        <p:strVal val="visible"/>
                                      </p:to>
                                    </p:set>
                                    <p:anim calcmode="lin" valueType="num">
                                      <p:cBhvr additive="base">
                                        <p:cTn id="21"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7">
                                            <p:txEl>
                                              <p:pRg st="0" end="0"/>
                                            </p:txEl>
                                          </p:spTgt>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up)">
                                      <p:cBhvr>
                                        <p:cTn id="26" dur="500"/>
                                        <p:tgtEl>
                                          <p:spTgt spid="40"/>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slide(fromBottom)">
                                      <p:cBhvr>
                                        <p:cTn id="29" dur="500"/>
                                        <p:tgtEl>
                                          <p:spTgt spid="42"/>
                                        </p:tgtEl>
                                      </p:cBhvr>
                                    </p:animEffect>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43">
                                            <p:bg/>
                                          </p:spTgt>
                                        </p:tgtEl>
                                        <p:attrNameLst>
                                          <p:attrName>style.visibility</p:attrName>
                                        </p:attrNameLst>
                                      </p:cBhvr>
                                      <p:to>
                                        <p:strVal val="visible"/>
                                      </p:to>
                                    </p:set>
                                    <p:animEffect transition="in" filter="wipe(up)">
                                      <p:cBhvr>
                                        <p:cTn id="33" dur="500"/>
                                        <p:tgtEl>
                                          <p:spTgt spid="43">
                                            <p:bg/>
                                          </p:spTgt>
                                        </p:tgtEl>
                                      </p:cBhvr>
                                    </p:animEffect>
                                  </p:childTnLst>
                                </p:cTn>
                              </p:par>
                              <p:par>
                                <p:cTn id="34" presetID="10" presetClass="entr" presetSubtype="0" fill="hold" grpId="0" nodeType="withEffect" nodePh="1">
                                  <p:stCondLst>
                                    <p:cond delay="0"/>
                                  </p:stCondLst>
                                  <p:endCondLst>
                                    <p:cond evt="begin" delay="0">
                                      <p:tn val="34"/>
                                    </p:cond>
                                  </p:endCondLst>
                                  <p:childTnLst>
                                    <p:set>
                                      <p:cBhvr>
                                        <p:cTn id="35" dur="1" fill="hold">
                                          <p:stCondLst>
                                            <p:cond delay="0"/>
                                          </p:stCondLst>
                                        </p:cTn>
                                        <p:tgtEl>
                                          <p:spTgt spid="43">
                                            <p:txEl>
                                              <p:pRg st="0" end="0"/>
                                            </p:txEl>
                                          </p:spTgt>
                                        </p:tgtEl>
                                        <p:attrNameLst>
                                          <p:attrName>style.visibility</p:attrName>
                                        </p:attrNameLst>
                                      </p:cBhvr>
                                      <p:to>
                                        <p:strVal val="visible"/>
                                      </p:to>
                                    </p:set>
                                    <p:animEffect transition="in" filter="fade">
                                      <p:cBhvr>
                                        <p:cTn id="36" dur="500"/>
                                        <p:tgtEl>
                                          <p:spTgt spid="43">
                                            <p:txEl>
                                              <p:pRg st="0" end="0"/>
                                            </p:txEl>
                                          </p:spTgt>
                                        </p:tgtEl>
                                      </p:cBhvr>
                                    </p:animEffect>
                                  </p:childTnLst>
                                </p:cTn>
                              </p:par>
                            </p:childTnLst>
                          </p:cTn>
                        </p:par>
                        <p:par>
                          <p:cTn id="37" fill="hold">
                            <p:stCondLst>
                              <p:cond delay="2500"/>
                            </p:stCondLst>
                            <p:childTnLst>
                              <p:par>
                                <p:cTn id="38" presetID="2" presetClass="entr" presetSubtype="4" accel="50000" decel="50000" fill="hold" grpId="0" nodeType="afterEffect" nodePh="1">
                                  <p:stCondLst>
                                    <p:cond delay="0"/>
                                  </p:stCondLst>
                                  <p:endCondLst>
                                    <p:cond evt="begin" delay="0">
                                      <p:tn val="38"/>
                                    </p:cond>
                                  </p:endCondLst>
                                  <p:childTnLst>
                                    <p:set>
                                      <p:cBhvr>
                                        <p:cTn id="39" dur="1" fill="hold">
                                          <p:stCondLst>
                                            <p:cond delay="0"/>
                                          </p:stCondLst>
                                        </p:cTn>
                                        <p:tgtEl>
                                          <p:spTgt spid="41">
                                            <p:txEl>
                                              <p:pRg st="0" end="0"/>
                                            </p:txEl>
                                          </p:spTgt>
                                        </p:tgtEl>
                                        <p:attrNameLst>
                                          <p:attrName>style.visibility</p:attrName>
                                        </p:attrNameLst>
                                      </p:cBhvr>
                                      <p:to>
                                        <p:strVal val="visible"/>
                                      </p:to>
                                    </p:set>
                                    <p:anim calcmode="lin" valueType="num">
                                      <p:cBhvr additive="base">
                                        <p:cTn id="40"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41">
                                            <p:txEl>
                                              <p:pRg st="0" end="0"/>
                                            </p:txEl>
                                          </p:spTgt>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2" presetClass="entr" presetSubtype="1"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ipe(up)">
                                      <p:cBhvr>
                                        <p:cTn id="45" dur="500"/>
                                        <p:tgtEl>
                                          <p:spTgt spid="44"/>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slide(fromBottom)">
                                      <p:cBhvr>
                                        <p:cTn id="48" dur="500"/>
                                        <p:tgtEl>
                                          <p:spTgt spid="46"/>
                                        </p:tgtEl>
                                      </p:cBhvr>
                                    </p:animEffect>
                                  </p:childTnLst>
                                </p:cTn>
                              </p:par>
                            </p:childTnLst>
                          </p:cTn>
                        </p:par>
                        <p:par>
                          <p:cTn id="49" fill="hold">
                            <p:stCondLst>
                              <p:cond delay="3500"/>
                            </p:stCondLst>
                            <p:childTnLst>
                              <p:par>
                                <p:cTn id="50" presetID="22" presetClass="entr" presetSubtype="1" fill="hold" grpId="0" nodeType="afterEffect">
                                  <p:stCondLst>
                                    <p:cond delay="0"/>
                                  </p:stCondLst>
                                  <p:childTnLst>
                                    <p:set>
                                      <p:cBhvr>
                                        <p:cTn id="51" dur="1" fill="hold">
                                          <p:stCondLst>
                                            <p:cond delay="0"/>
                                          </p:stCondLst>
                                        </p:cTn>
                                        <p:tgtEl>
                                          <p:spTgt spid="47">
                                            <p:bg/>
                                          </p:spTgt>
                                        </p:tgtEl>
                                        <p:attrNameLst>
                                          <p:attrName>style.visibility</p:attrName>
                                        </p:attrNameLst>
                                      </p:cBhvr>
                                      <p:to>
                                        <p:strVal val="visible"/>
                                      </p:to>
                                    </p:set>
                                    <p:animEffect transition="in" filter="wipe(up)">
                                      <p:cBhvr>
                                        <p:cTn id="52" dur="500"/>
                                        <p:tgtEl>
                                          <p:spTgt spid="47">
                                            <p:bg/>
                                          </p:spTgt>
                                        </p:tgtEl>
                                      </p:cBhvr>
                                    </p:animEffect>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47">
                                            <p:txEl>
                                              <p:pRg st="0" end="0"/>
                                            </p:txEl>
                                          </p:spTgt>
                                        </p:tgtEl>
                                        <p:attrNameLst>
                                          <p:attrName>style.visibility</p:attrName>
                                        </p:attrNameLst>
                                      </p:cBhvr>
                                      <p:to>
                                        <p:strVal val="visible"/>
                                      </p:to>
                                    </p:set>
                                    <p:animEffect transition="in" filter="fade">
                                      <p:cBhvr>
                                        <p:cTn id="55" dur="500"/>
                                        <p:tgtEl>
                                          <p:spTgt spid="47">
                                            <p:txEl>
                                              <p:pRg st="0" end="0"/>
                                            </p:txEl>
                                          </p:spTgt>
                                        </p:tgtEl>
                                      </p:cBhvr>
                                    </p:animEffect>
                                  </p:childTnLst>
                                </p:cTn>
                              </p:par>
                            </p:childTnLst>
                          </p:cTn>
                        </p:par>
                        <p:par>
                          <p:cTn id="56" fill="hold">
                            <p:stCondLst>
                              <p:cond delay="4000"/>
                            </p:stCondLst>
                            <p:childTnLst>
                              <p:par>
                                <p:cTn id="57" presetID="2" presetClass="entr" presetSubtype="4" accel="50000" decel="50000" fill="hold" grpId="0" nodeType="afterEffect" nodePh="1">
                                  <p:stCondLst>
                                    <p:cond delay="0"/>
                                  </p:stCondLst>
                                  <p:endCondLst>
                                    <p:cond evt="begin" delay="0">
                                      <p:tn val="57"/>
                                    </p:cond>
                                  </p:endCondLst>
                                  <p:childTnLst>
                                    <p:set>
                                      <p:cBhvr>
                                        <p:cTn id="58" dur="1" fill="hold">
                                          <p:stCondLst>
                                            <p:cond delay="0"/>
                                          </p:stCondLst>
                                        </p:cTn>
                                        <p:tgtEl>
                                          <p:spTgt spid="45">
                                            <p:txEl>
                                              <p:pRg st="0" end="0"/>
                                            </p:txEl>
                                          </p:spTgt>
                                        </p:tgtEl>
                                        <p:attrNameLst>
                                          <p:attrName>style.visibility</p:attrName>
                                        </p:attrNameLst>
                                      </p:cBhvr>
                                      <p:to>
                                        <p:strVal val="visible"/>
                                      </p:to>
                                    </p:set>
                                    <p:anim calcmode="lin" valueType="num">
                                      <p:cBhvr additive="base">
                                        <p:cTn id="59"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45">
                                            <p:txEl>
                                              <p:pRg st="0" end="0"/>
                                            </p:txEl>
                                          </p:spTgt>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wipe(up)">
                                      <p:cBhvr>
                                        <p:cTn id="64" dur="500"/>
                                        <p:tgtEl>
                                          <p:spTgt spid="48"/>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slide(fromBottom)">
                                      <p:cBhvr>
                                        <p:cTn id="67" dur="500"/>
                                        <p:tgtEl>
                                          <p:spTgt spid="50"/>
                                        </p:tgtEl>
                                      </p:cBhvr>
                                    </p:animEffect>
                                  </p:childTnLst>
                                </p:cTn>
                              </p:par>
                            </p:childTnLst>
                          </p:cTn>
                        </p:par>
                        <p:par>
                          <p:cTn id="68" fill="hold">
                            <p:stCondLst>
                              <p:cond delay="5000"/>
                            </p:stCondLst>
                            <p:childTnLst>
                              <p:par>
                                <p:cTn id="69" presetID="22" presetClass="entr" presetSubtype="1" fill="hold" grpId="0" nodeType="afterEffect">
                                  <p:stCondLst>
                                    <p:cond delay="0"/>
                                  </p:stCondLst>
                                  <p:childTnLst>
                                    <p:set>
                                      <p:cBhvr>
                                        <p:cTn id="70" dur="1" fill="hold">
                                          <p:stCondLst>
                                            <p:cond delay="0"/>
                                          </p:stCondLst>
                                        </p:cTn>
                                        <p:tgtEl>
                                          <p:spTgt spid="51">
                                            <p:bg/>
                                          </p:spTgt>
                                        </p:tgtEl>
                                        <p:attrNameLst>
                                          <p:attrName>style.visibility</p:attrName>
                                        </p:attrNameLst>
                                      </p:cBhvr>
                                      <p:to>
                                        <p:strVal val="visible"/>
                                      </p:to>
                                    </p:set>
                                    <p:animEffect transition="in" filter="wipe(up)">
                                      <p:cBhvr>
                                        <p:cTn id="71" dur="500"/>
                                        <p:tgtEl>
                                          <p:spTgt spid="51">
                                            <p:bg/>
                                          </p:spTgt>
                                        </p:tgtEl>
                                      </p:cBhvr>
                                    </p:animEffect>
                                  </p:childTnLst>
                                </p:cTn>
                              </p:par>
                              <p:par>
                                <p:cTn id="72" presetID="10" presetClass="entr" presetSubtype="0" fill="hold" grpId="0" nodeType="withEffect" nodePh="1">
                                  <p:stCondLst>
                                    <p:cond delay="0"/>
                                  </p:stCondLst>
                                  <p:endCondLst>
                                    <p:cond evt="begin" delay="0">
                                      <p:tn val="72"/>
                                    </p:cond>
                                  </p:endCondLst>
                                  <p:childTnLst>
                                    <p:set>
                                      <p:cBhvr>
                                        <p:cTn id="73" dur="1" fill="hold">
                                          <p:stCondLst>
                                            <p:cond delay="0"/>
                                          </p:stCondLst>
                                        </p:cTn>
                                        <p:tgtEl>
                                          <p:spTgt spid="51">
                                            <p:txEl>
                                              <p:pRg st="0" end="0"/>
                                            </p:txEl>
                                          </p:spTgt>
                                        </p:tgtEl>
                                        <p:attrNameLst>
                                          <p:attrName>style.visibility</p:attrName>
                                        </p:attrNameLst>
                                      </p:cBhvr>
                                      <p:to>
                                        <p:strVal val="visible"/>
                                      </p:to>
                                    </p:set>
                                    <p:animEffect transition="in" filter="fade">
                                      <p:cBhvr>
                                        <p:cTn id="74" dur="500"/>
                                        <p:tgtEl>
                                          <p:spTgt spid="51">
                                            <p:txEl>
                                              <p:pRg st="0" end="0"/>
                                            </p:txEl>
                                          </p:spTgt>
                                        </p:tgtEl>
                                      </p:cBhvr>
                                    </p:animEffect>
                                  </p:childTnLst>
                                </p:cTn>
                              </p:par>
                            </p:childTnLst>
                          </p:cTn>
                        </p:par>
                        <p:par>
                          <p:cTn id="75" fill="hold">
                            <p:stCondLst>
                              <p:cond delay="5500"/>
                            </p:stCondLst>
                            <p:childTnLst>
                              <p:par>
                                <p:cTn id="76" presetID="2" presetClass="entr" presetSubtype="4" accel="50000" decel="50000" fill="hold" grpId="0" nodeType="afterEffect" nodePh="1">
                                  <p:stCondLst>
                                    <p:cond delay="0"/>
                                  </p:stCondLst>
                                  <p:endCondLst>
                                    <p:cond evt="begin" delay="0">
                                      <p:tn val="76"/>
                                    </p:cond>
                                  </p:endCondLst>
                                  <p:childTnLst>
                                    <p:set>
                                      <p:cBhvr>
                                        <p:cTn id="77" dur="1" fill="hold">
                                          <p:stCondLst>
                                            <p:cond delay="0"/>
                                          </p:stCondLst>
                                        </p:cTn>
                                        <p:tgtEl>
                                          <p:spTgt spid="49">
                                            <p:txEl>
                                              <p:pRg st="0" end="0"/>
                                            </p:txEl>
                                          </p:spTgt>
                                        </p:tgtEl>
                                        <p:attrNameLst>
                                          <p:attrName>style.visibility</p:attrName>
                                        </p:attrNameLst>
                                      </p:cBhvr>
                                      <p:to>
                                        <p:strVal val="visible"/>
                                      </p:to>
                                    </p:set>
                                    <p:anim calcmode="lin" valueType="num">
                                      <p:cBhvr additive="base">
                                        <p:cTn id="78"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49">
                                            <p:txEl>
                                              <p:pRg st="0" end="0"/>
                                            </p:txEl>
                                          </p:spTgt>
                                        </p:tgtEl>
                                        <p:attrNameLst>
                                          <p:attrName>ppt_y</p:attrName>
                                        </p:attrNameLst>
                                      </p:cBhvr>
                                      <p:tavLst>
                                        <p:tav tm="0">
                                          <p:val>
                                            <p:strVal val="1+#ppt_h/2"/>
                                          </p:val>
                                        </p:tav>
                                        <p:tav tm="100000">
                                          <p:val>
                                            <p:strVal val="#ppt_y"/>
                                          </p:val>
                                        </p:tav>
                                      </p:tavLst>
                                    </p:anim>
                                  </p:childTnLst>
                                </p:cTn>
                              </p:par>
                            </p:childTnLst>
                          </p:cTn>
                        </p:par>
                        <p:par>
                          <p:cTn id="80" fill="hold">
                            <p:stCondLst>
                              <p:cond delay="6000"/>
                            </p:stCondLst>
                            <p:childTnLst>
                              <p:par>
                                <p:cTn id="81" presetID="22" presetClass="entr" presetSubtype="1" fill="hold" grpId="0" nodeType="after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wipe(up)">
                                      <p:cBhvr>
                                        <p:cTn id="83" dur="500"/>
                                        <p:tgtEl>
                                          <p:spTgt spid="52"/>
                                        </p:tgtEl>
                                      </p:cBhvr>
                                    </p:animEffect>
                                  </p:childTnLst>
                                </p:cTn>
                              </p:par>
                              <p:par>
                                <p:cTn id="84" presetID="12" presetClass="entr" presetSubtype="4" fill="hold" grpId="0" nodeType="with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slide(fromBottom)">
                                      <p:cBhvr>
                                        <p:cTn id="86" dur="500"/>
                                        <p:tgtEl>
                                          <p:spTgt spid="54"/>
                                        </p:tgtEl>
                                      </p:cBhvr>
                                    </p:animEffect>
                                  </p:childTnLst>
                                </p:cTn>
                              </p:par>
                            </p:childTnLst>
                          </p:cTn>
                        </p:par>
                        <p:par>
                          <p:cTn id="87" fill="hold">
                            <p:stCondLst>
                              <p:cond delay="6500"/>
                            </p:stCondLst>
                            <p:childTnLst>
                              <p:par>
                                <p:cTn id="88" presetID="22" presetClass="entr" presetSubtype="1" fill="hold" grpId="0" nodeType="afterEffect">
                                  <p:stCondLst>
                                    <p:cond delay="0"/>
                                  </p:stCondLst>
                                  <p:childTnLst>
                                    <p:set>
                                      <p:cBhvr>
                                        <p:cTn id="89" dur="1" fill="hold">
                                          <p:stCondLst>
                                            <p:cond delay="0"/>
                                          </p:stCondLst>
                                        </p:cTn>
                                        <p:tgtEl>
                                          <p:spTgt spid="55">
                                            <p:bg/>
                                          </p:spTgt>
                                        </p:tgtEl>
                                        <p:attrNameLst>
                                          <p:attrName>style.visibility</p:attrName>
                                        </p:attrNameLst>
                                      </p:cBhvr>
                                      <p:to>
                                        <p:strVal val="visible"/>
                                      </p:to>
                                    </p:set>
                                    <p:animEffect transition="in" filter="wipe(up)">
                                      <p:cBhvr>
                                        <p:cTn id="90" dur="500"/>
                                        <p:tgtEl>
                                          <p:spTgt spid="55">
                                            <p:bg/>
                                          </p:spTgt>
                                        </p:tgtEl>
                                      </p:cBhvr>
                                    </p:animEffect>
                                  </p:childTnLst>
                                </p:cTn>
                              </p:par>
                              <p:par>
                                <p:cTn id="91" presetID="10" presetClass="entr" presetSubtype="0" fill="hold" grpId="0" nodeType="withEffect" nodePh="1">
                                  <p:stCondLst>
                                    <p:cond delay="0"/>
                                  </p:stCondLst>
                                  <p:endCondLst>
                                    <p:cond evt="begin" delay="0">
                                      <p:tn val="91"/>
                                    </p:cond>
                                  </p:endCondLst>
                                  <p:childTnLst>
                                    <p:set>
                                      <p:cBhvr>
                                        <p:cTn id="92" dur="1" fill="hold">
                                          <p:stCondLst>
                                            <p:cond delay="0"/>
                                          </p:stCondLst>
                                        </p:cTn>
                                        <p:tgtEl>
                                          <p:spTgt spid="55">
                                            <p:txEl>
                                              <p:pRg st="0" end="0"/>
                                            </p:txEl>
                                          </p:spTgt>
                                        </p:tgtEl>
                                        <p:attrNameLst>
                                          <p:attrName>style.visibility</p:attrName>
                                        </p:attrNameLst>
                                      </p:cBhvr>
                                      <p:to>
                                        <p:strVal val="visible"/>
                                      </p:to>
                                    </p:set>
                                    <p:animEffect transition="in" filter="fade">
                                      <p:cBhvr>
                                        <p:cTn id="93" dur="500"/>
                                        <p:tgtEl>
                                          <p:spTgt spid="55">
                                            <p:txEl>
                                              <p:pRg st="0" end="0"/>
                                            </p:txEl>
                                          </p:spTgt>
                                        </p:tgtEl>
                                      </p:cBhvr>
                                    </p:animEffect>
                                  </p:childTnLst>
                                </p:cTn>
                              </p:par>
                            </p:childTnLst>
                          </p:cTn>
                        </p:par>
                        <p:par>
                          <p:cTn id="94" fill="hold">
                            <p:stCondLst>
                              <p:cond delay="7000"/>
                            </p:stCondLst>
                            <p:childTnLst>
                              <p:par>
                                <p:cTn id="95" presetID="2" presetClass="entr" presetSubtype="4" accel="50000" decel="50000" fill="hold" grpId="0" nodeType="afterEffect" nodePh="1">
                                  <p:stCondLst>
                                    <p:cond delay="0"/>
                                  </p:stCondLst>
                                  <p:endCondLst>
                                    <p:cond evt="begin" delay="0">
                                      <p:tn val="95"/>
                                    </p:cond>
                                  </p:endCondLst>
                                  <p:childTnLst>
                                    <p:set>
                                      <p:cBhvr>
                                        <p:cTn id="96" dur="1" fill="hold">
                                          <p:stCondLst>
                                            <p:cond delay="0"/>
                                          </p:stCondLst>
                                        </p:cTn>
                                        <p:tgtEl>
                                          <p:spTgt spid="53">
                                            <p:txEl>
                                              <p:pRg st="0" end="0"/>
                                            </p:txEl>
                                          </p:spTgt>
                                        </p:tgtEl>
                                        <p:attrNameLst>
                                          <p:attrName>style.visibility</p:attrName>
                                        </p:attrNameLst>
                                      </p:cBhvr>
                                      <p:to>
                                        <p:strVal val="visible"/>
                                      </p:to>
                                    </p:set>
                                    <p:anim calcmode="lin" valueType="num">
                                      <p:cBhvr additive="base">
                                        <p:cTn id="97"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5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animBg="1"/>
      <p:bldP spid="39" grpId="0" build="p" animBg="1">
        <p:tmplLst>
          <p:tmpl>
            <p:tnLst>
              <p:par>
                <p:cTn presetID="22" presetClass="entr" presetSubtype="1"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wipe(up)">
                      <p:cBhvr>
                        <p:cTn dur="500"/>
                        <p:tgtEl>
                          <p:spTgt spid="39"/>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p:bldP spid="4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1"/>
                        </p:tgtEl>
                        <p:attrNameLst>
                          <p:attrName>style.visibility</p:attrName>
                        </p:attrNameLst>
                      </p:cBhvr>
                      <p:to>
                        <p:strVal val="visible"/>
                      </p:to>
                    </p:set>
                    <p:anim calcmode="lin" valueType="num">
                      <p:cBhvr additive="base">
                        <p:cTn dur="500" fill="hold"/>
                        <p:tgtEl>
                          <p:spTgt spid="41"/>
                        </p:tgtEl>
                        <p:attrNameLst>
                          <p:attrName>ppt_x</p:attrName>
                        </p:attrNameLst>
                      </p:cBhvr>
                      <p:tavLst>
                        <p:tav tm="0">
                          <p:val>
                            <p:strVal val="#ppt_x"/>
                          </p:val>
                        </p:tav>
                        <p:tav tm="100000">
                          <p:val>
                            <p:strVal val="#ppt_x"/>
                          </p:val>
                        </p:tav>
                      </p:tavLst>
                    </p:anim>
                    <p:anim calcmode="lin" valueType="num">
                      <p:cBhvr additive="base">
                        <p:cTn dur="500" fill="hold"/>
                        <p:tgtEl>
                          <p:spTgt spid="41"/>
                        </p:tgtEl>
                        <p:attrNameLst>
                          <p:attrName>ppt_y</p:attrName>
                        </p:attrNameLst>
                      </p:cBhvr>
                      <p:tavLst>
                        <p:tav tm="0">
                          <p:val>
                            <p:strVal val="1+#ppt_h/2"/>
                          </p:val>
                        </p:tav>
                        <p:tav tm="100000">
                          <p:val>
                            <p:strVal val="#ppt_y"/>
                          </p:val>
                        </p:tav>
                      </p:tavLst>
                    </p:anim>
                  </p:childTnLst>
                </p:cTn>
              </p:par>
            </p:tnLst>
          </p:tmpl>
        </p:tmplLst>
      </p:bldP>
      <p:bldP spid="42" grpId="0" animBg="1"/>
      <p:bldP spid="43" grpId="0" build="p" animBg="1">
        <p:tmplLst>
          <p:tmpl>
            <p:tnLst>
              <p:par>
                <p:cTn presetID="22" presetClass="entr" presetSubtype="1"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wipe(up)">
                      <p:cBhvr>
                        <p:cTn dur="500"/>
                        <p:tgtEl>
                          <p:spTgt spid="43"/>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p:bldP spid="45"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animBg="1"/>
      <p:bldP spid="47" grpId="0" build="p" animBg="1">
        <p:tmplLst>
          <p:tmpl>
            <p:tnLst>
              <p:par>
                <p:cTn presetID="22" presetClass="entr" presetSubtype="1"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wipe(up)">
                      <p:cBhvr>
                        <p:cTn dur="500"/>
                        <p:tgtEl>
                          <p:spTgt spid="47"/>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P spid="48" grpId="0"/>
      <p:bldP spid="49"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9"/>
                        </p:tgtEl>
                        <p:attrNameLst>
                          <p:attrName>style.visibility</p:attrName>
                        </p:attrNameLst>
                      </p:cBhvr>
                      <p:to>
                        <p:strVal val="visible"/>
                      </p:to>
                    </p:set>
                    <p:anim calcmode="lin" valueType="num">
                      <p:cBhvr additive="base">
                        <p:cTn dur="500" fill="hold"/>
                        <p:tgtEl>
                          <p:spTgt spid="49"/>
                        </p:tgtEl>
                        <p:attrNameLst>
                          <p:attrName>ppt_x</p:attrName>
                        </p:attrNameLst>
                      </p:cBhvr>
                      <p:tavLst>
                        <p:tav tm="0">
                          <p:val>
                            <p:strVal val="#ppt_x"/>
                          </p:val>
                        </p:tav>
                        <p:tav tm="100000">
                          <p:val>
                            <p:strVal val="#ppt_x"/>
                          </p:val>
                        </p:tav>
                      </p:tavLst>
                    </p:anim>
                    <p:anim calcmode="lin" valueType="num">
                      <p:cBhvr additive="base">
                        <p:cTn dur="500" fill="hold"/>
                        <p:tgtEl>
                          <p:spTgt spid="49"/>
                        </p:tgtEl>
                        <p:attrNameLst>
                          <p:attrName>ppt_y</p:attrName>
                        </p:attrNameLst>
                      </p:cBhvr>
                      <p:tavLst>
                        <p:tav tm="0">
                          <p:val>
                            <p:strVal val="1+#ppt_h/2"/>
                          </p:val>
                        </p:tav>
                        <p:tav tm="100000">
                          <p:val>
                            <p:strVal val="#ppt_y"/>
                          </p:val>
                        </p:tav>
                      </p:tavLst>
                    </p:anim>
                  </p:childTnLst>
                </p:cTn>
              </p:par>
            </p:tnLst>
          </p:tmpl>
        </p:tmplLst>
      </p:bldP>
      <p:bldP spid="50" grpId="0" animBg="1"/>
      <p:bldP spid="51" grpId="0" build="p" animBg="1">
        <p:tmplLst>
          <p:tmpl>
            <p:tnLst>
              <p:par>
                <p:cTn presetID="22" presetClass="entr" presetSubtype="1"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wipe(up)">
                      <p:cBhvr>
                        <p:cTn dur="500"/>
                        <p:tgtEl>
                          <p:spTgt spid="51"/>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p:bldP spid="53"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53"/>
                        </p:tgtEl>
                        <p:attrNameLst>
                          <p:attrName>style.visibility</p:attrName>
                        </p:attrNameLst>
                      </p:cBhvr>
                      <p:to>
                        <p:strVal val="visible"/>
                      </p:to>
                    </p:set>
                    <p:anim calcmode="lin" valueType="num">
                      <p:cBhvr additive="base">
                        <p:cTn dur="500" fill="hold"/>
                        <p:tgtEl>
                          <p:spTgt spid="53"/>
                        </p:tgtEl>
                        <p:attrNameLst>
                          <p:attrName>ppt_x</p:attrName>
                        </p:attrNameLst>
                      </p:cBhvr>
                      <p:tavLst>
                        <p:tav tm="0">
                          <p:val>
                            <p:strVal val="#ppt_x"/>
                          </p:val>
                        </p:tav>
                        <p:tav tm="100000">
                          <p:val>
                            <p:strVal val="#ppt_x"/>
                          </p:val>
                        </p:tav>
                      </p:tavLst>
                    </p:anim>
                    <p:anim calcmode="lin" valueType="num">
                      <p:cBhvr additive="base">
                        <p:cTn dur="500" fill="hold"/>
                        <p:tgtEl>
                          <p:spTgt spid="53"/>
                        </p:tgtEl>
                        <p:attrNameLst>
                          <p:attrName>ppt_y</p:attrName>
                        </p:attrNameLst>
                      </p:cBhvr>
                      <p:tavLst>
                        <p:tav tm="0">
                          <p:val>
                            <p:strVal val="1+#ppt_h/2"/>
                          </p:val>
                        </p:tav>
                        <p:tav tm="100000">
                          <p:val>
                            <p:strVal val="#ppt_y"/>
                          </p:val>
                        </p:tav>
                      </p:tavLst>
                    </p:anim>
                  </p:childTnLst>
                </p:cTn>
              </p:par>
            </p:tnLst>
          </p:tmpl>
        </p:tmplLst>
      </p:bldP>
      <p:bldP spid="54" grpId="0" animBg="1"/>
      <p:bldP spid="55" grpId="0" build="p" animBg="1">
        <p:tmplLst>
          <p:tmpl>
            <p:tnLst>
              <p:par>
                <p:cTn presetID="22" presetClass="entr" presetSubtype="1"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wipe(up)">
                      <p:cBhvr>
                        <p:cTn dur="500"/>
                        <p:tgtEl>
                          <p:spTgt spid="55"/>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pic">
    <p:spTree>
      <p:nvGrpSpPr>
        <p:cNvPr id="1" name=""/>
        <p:cNvGrpSpPr/>
        <p:nvPr/>
      </p:nvGrpSpPr>
      <p:grpSpPr>
        <a:xfrm>
          <a:off x="0" y="0"/>
          <a:ext cx="0" cy="0"/>
          <a:chOff x="0" y="0"/>
          <a:chExt cx="0" cy="0"/>
        </a:xfrm>
      </p:grpSpPr>
      <p:sp>
        <p:nvSpPr>
          <p:cNvPr id="13" name="Oval 12"/>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2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2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4" name="Picture Placeholder 7"/>
          <p:cNvSpPr>
            <a:spLocks noGrp="1"/>
          </p:cNvSpPr>
          <p:nvPr>
            <p:ph type="pic" sz="quarter" idx="15" hasCustomPrompt="1"/>
          </p:nvPr>
        </p:nvSpPr>
        <p:spPr>
          <a:xfrm>
            <a:off x="871807" y="2679656"/>
            <a:ext cx="2446415" cy="2844844"/>
          </a:xfrm>
          <a:prstGeom prst="rect">
            <a:avLst/>
          </a:prstGeom>
          <a:ln>
            <a:noFill/>
          </a:ln>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25" name="Picture Placeholder 7"/>
          <p:cNvSpPr>
            <a:spLocks noGrp="1"/>
          </p:cNvSpPr>
          <p:nvPr>
            <p:ph type="pic" sz="quarter" idx="16" hasCustomPrompt="1"/>
          </p:nvPr>
        </p:nvSpPr>
        <p:spPr>
          <a:xfrm>
            <a:off x="3608386" y="2679656"/>
            <a:ext cx="2372660" cy="1347062"/>
          </a:xfrm>
          <a:prstGeom prst="rect">
            <a:avLst/>
          </a:prstGeom>
          <a:ln>
            <a:noFill/>
          </a:ln>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26" name="Picture Placeholder 7"/>
          <p:cNvSpPr>
            <a:spLocks noGrp="1"/>
          </p:cNvSpPr>
          <p:nvPr>
            <p:ph type="pic" sz="quarter" idx="17" hasCustomPrompt="1"/>
          </p:nvPr>
        </p:nvSpPr>
        <p:spPr>
          <a:xfrm>
            <a:off x="8934035" y="2679656"/>
            <a:ext cx="2372660" cy="1347062"/>
          </a:xfrm>
          <a:prstGeom prst="rect">
            <a:avLst/>
          </a:prstGeom>
          <a:ln>
            <a:noFill/>
          </a:ln>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27" name="Picture Placeholder 7"/>
          <p:cNvSpPr>
            <a:spLocks noGrp="1"/>
          </p:cNvSpPr>
          <p:nvPr>
            <p:ph type="pic" sz="quarter" idx="18" hasCustomPrompt="1"/>
          </p:nvPr>
        </p:nvSpPr>
        <p:spPr>
          <a:xfrm>
            <a:off x="6271210" y="4177438"/>
            <a:ext cx="2372660" cy="1347062"/>
          </a:xfrm>
          <a:prstGeom prst="rect">
            <a:avLst/>
          </a:prstGeom>
          <a:ln>
            <a:noFill/>
          </a:ln>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28" name="Picture Placeholder 7"/>
          <p:cNvSpPr>
            <a:spLocks noGrp="1"/>
          </p:cNvSpPr>
          <p:nvPr>
            <p:ph type="pic" sz="quarter" idx="19" hasCustomPrompt="1"/>
          </p:nvPr>
        </p:nvSpPr>
        <p:spPr>
          <a:xfrm>
            <a:off x="6271210" y="2679656"/>
            <a:ext cx="2372660" cy="1347062"/>
          </a:xfrm>
          <a:prstGeom prst="rect">
            <a:avLst/>
          </a:prstGeom>
          <a:ln>
            <a:noFill/>
          </a:ln>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29" name="Picture Placeholder 7"/>
          <p:cNvSpPr>
            <a:spLocks noGrp="1"/>
          </p:cNvSpPr>
          <p:nvPr>
            <p:ph type="pic" sz="quarter" idx="20" hasCustomPrompt="1"/>
          </p:nvPr>
        </p:nvSpPr>
        <p:spPr>
          <a:xfrm>
            <a:off x="3608386" y="4177438"/>
            <a:ext cx="2372660" cy="1347062"/>
          </a:xfrm>
          <a:prstGeom prst="rect">
            <a:avLst/>
          </a:prstGeom>
          <a:ln>
            <a:noFill/>
          </a:ln>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30" name="Picture Placeholder 7"/>
          <p:cNvSpPr>
            <a:spLocks noGrp="1"/>
          </p:cNvSpPr>
          <p:nvPr>
            <p:ph type="pic" sz="quarter" idx="21" hasCustomPrompt="1"/>
          </p:nvPr>
        </p:nvSpPr>
        <p:spPr>
          <a:xfrm>
            <a:off x="8934035" y="4177438"/>
            <a:ext cx="2372660" cy="1347062"/>
          </a:xfrm>
          <a:prstGeom prst="rect">
            <a:avLst/>
          </a:prstGeom>
          <a:ln>
            <a:noFill/>
          </a:ln>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464743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down)">
                                      <p:cBhvr>
                                        <p:cTn id="23" dur="500"/>
                                        <p:tgtEl>
                                          <p:spTgt spid="28"/>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up)">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pic">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6"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7" name="Picture Placeholder 7"/>
          <p:cNvSpPr>
            <a:spLocks noGrp="1"/>
          </p:cNvSpPr>
          <p:nvPr>
            <p:ph type="pic" sz="quarter" idx="15" hasCustomPrompt="1"/>
          </p:nvPr>
        </p:nvSpPr>
        <p:spPr>
          <a:xfrm>
            <a:off x="769264" y="2578100"/>
            <a:ext cx="2446415" cy="2844844"/>
          </a:xfrm>
          <a:prstGeom prst="rect">
            <a:avLst/>
          </a:prstGeom>
          <a:ln w="76200" cap="sq">
            <a:solidFill>
              <a:schemeClr val="bg1">
                <a:lumMod val="75000"/>
              </a:schemeClr>
            </a:solidFill>
            <a:miter lim="800000"/>
          </a:ln>
          <a:effectLst>
            <a:reflection blurRad="6350" stA="52000" endA="300" endPos="35000" dir="5400000" sy="-100000" algn="bl" rotWithShape="0"/>
          </a:effectLst>
          <a:scene3d>
            <a:camera prst="isometricOffAxis1Right"/>
            <a:lightRig rig="threePt" dir="t"/>
          </a:scene3d>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18" name="Picture Placeholder 7"/>
          <p:cNvSpPr>
            <a:spLocks noGrp="1"/>
          </p:cNvSpPr>
          <p:nvPr>
            <p:ph type="pic" sz="quarter" idx="16" hasCustomPrompt="1"/>
          </p:nvPr>
        </p:nvSpPr>
        <p:spPr>
          <a:xfrm>
            <a:off x="3478598" y="2578100"/>
            <a:ext cx="2446415" cy="2844844"/>
          </a:xfrm>
          <a:prstGeom prst="rect">
            <a:avLst/>
          </a:prstGeom>
          <a:ln w="76200" cap="sq">
            <a:solidFill>
              <a:schemeClr val="bg1">
                <a:lumMod val="75000"/>
              </a:schemeClr>
            </a:solidFill>
            <a:miter lim="800000"/>
          </a:ln>
          <a:effectLst>
            <a:reflection blurRad="6350" stA="52000" endA="300" endPos="35000" dir="5400000" sy="-100000" algn="bl" rotWithShape="0"/>
          </a:effectLst>
          <a:scene3d>
            <a:camera prst="isometricOffAxis1Right"/>
            <a:lightRig rig="threePt" dir="t"/>
          </a:scene3d>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17" hasCustomPrompt="1"/>
          </p:nvPr>
        </p:nvSpPr>
        <p:spPr>
          <a:xfrm>
            <a:off x="6187931" y="2578100"/>
            <a:ext cx="2446415" cy="2844844"/>
          </a:xfrm>
          <a:prstGeom prst="rect">
            <a:avLst/>
          </a:prstGeom>
          <a:ln w="76200" cap="sq">
            <a:solidFill>
              <a:schemeClr val="bg1">
                <a:lumMod val="75000"/>
              </a:schemeClr>
            </a:solidFill>
            <a:miter lim="800000"/>
          </a:ln>
          <a:effectLst>
            <a:reflection blurRad="6350" stA="52000" endA="300" endPos="35000" dir="5400000" sy="-100000" algn="bl" rotWithShape="0"/>
          </a:effectLst>
          <a:scene3d>
            <a:camera prst="isometricOffAxis1Right"/>
            <a:lightRig rig="threePt" dir="t"/>
          </a:scene3d>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20" name="Picture Placeholder 7"/>
          <p:cNvSpPr>
            <a:spLocks noGrp="1"/>
          </p:cNvSpPr>
          <p:nvPr>
            <p:ph type="pic" sz="quarter" idx="18" hasCustomPrompt="1"/>
          </p:nvPr>
        </p:nvSpPr>
        <p:spPr>
          <a:xfrm>
            <a:off x="8897265" y="2578100"/>
            <a:ext cx="2446415" cy="2844844"/>
          </a:xfrm>
          <a:prstGeom prst="rect">
            <a:avLst/>
          </a:prstGeom>
          <a:ln w="76200" cap="sq">
            <a:solidFill>
              <a:schemeClr val="bg1">
                <a:lumMod val="75000"/>
              </a:schemeClr>
            </a:solidFill>
            <a:miter lim="800000"/>
          </a:ln>
          <a:effectLst>
            <a:reflection blurRad="6350" stA="52000" endA="300" endPos="35000" dir="5400000" sy="-100000" algn="bl" rotWithShape="0"/>
          </a:effectLst>
          <a:scene3d>
            <a:camera prst="isometricOffAxis1Right"/>
            <a:lightRig rig="threePt" dir="t"/>
          </a:scene3d>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423438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1_pic">
    <p:spTree>
      <p:nvGrpSpPr>
        <p:cNvPr id="1" name=""/>
        <p:cNvGrpSpPr/>
        <p:nvPr/>
      </p:nvGrpSpPr>
      <p:grpSpPr>
        <a:xfrm>
          <a:off x="0" y="0"/>
          <a:ext cx="0" cy="0"/>
          <a:chOff x="0" y="0"/>
          <a:chExt cx="0" cy="0"/>
        </a:xfrm>
      </p:grpSpPr>
      <p:sp>
        <p:nvSpPr>
          <p:cNvPr id="12" name="Oval 11"/>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7"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8" name="Picture Placeholder 7"/>
          <p:cNvSpPr>
            <a:spLocks noGrp="1"/>
          </p:cNvSpPr>
          <p:nvPr>
            <p:ph type="pic" sz="quarter" idx="15" hasCustomPrompt="1"/>
          </p:nvPr>
        </p:nvSpPr>
        <p:spPr>
          <a:xfrm>
            <a:off x="1852894" y="3075964"/>
            <a:ext cx="2701303" cy="2029436"/>
          </a:xfrm>
          <a:prstGeom prst="rect">
            <a:avLst/>
          </a:prstGeom>
          <a:ln w="76200" cap="sq">
            <a:solidFill>
              <a:schemeClr val="bg1">
                <a:lumMod val="65000"/>
              </a:schemeClr>
            </a:solidFill>
            <a:miter lim="800000"/>
          </a:ln>
          <a:effectLst>
            <a:reflection blurRad="6350" stA="52000" endA="300" endPos="35000" dir="5400000" sy="-100000" algn="bl" rotWithShape="0"/>
          </a:effectLst>
          <a:scene3d>
            <a:camera prst="perspectiveLeft"/>
            <a:lightRig rig="threePt" dir="t"/>
          </a:scene3d>
          <a:sp3d extrusionH="38100">
            <a:extrusionClr>
              <a:schemeClr val="tx1">
                <a:lumMod val="65000"/>
                <a:lumOff val="35000"/>
              </a:schemeClr>
            </a:extrusionClr>
          </a:sp3d>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16" hasCustomPrompt="1"/>
          </p:nvPr>
        </p:nvSpPr>
        <p:spPr>
          <a:xfrm>
            <a:off x="4731734" y="3075964"/>
            <a:ext cx="2701303" cy="2029436"/>
          </a:xfrm>
          <a:prstGeom prst="rect">
            <a:avLst/>
          </a:prstGeom>
          <a:ln w="76200" cap="sq">
            <a:solidFill>
              <a:schemeClr val="bg1">
                <a:lumMod val="65000"/>
              </a:schemeClr>
            </a:solidFill>
            <a:miter lim="800000"/>
          </a:ln>
          <a:effectLst>
            <a:reflection blurRad="6350" stA="52000" endA="300" endPos="35000" dir="5400000" sy="-100000" algn="bl" rotWithShape="0"/>
          </a:effectLst>
          <a:scene3d>
            <a:camera prst="orthographicFront"/>
            <a:lightRig rig="threePt" dir="t"/>
          </a:scene3d>
          <a:sp3d extrusionH="38100"/>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20" name="Picture Placeholder 7"/>
          <p:cNvSpPr>
            <a:spLocks noGrp="1"/>
          </p:cNvSpPr>
          <p:nvPr>
            <p:ph type="pic" sz="quarter" idx="17" hasCustomPrompt="1"/>
          </p:nvPr>
        </p:nvSpPr>
        <p:spPr>
          <a:xfrm>
            <a:off x="7610575" y="3075964"/>
            <a:ext cx="2701303" cy="2029436"/>
          </a:xfrm>
          <a:prstGeom prst="rect">
            <a:avLst/>
          </a:prstGeom>
          <a:ln w="76200" cap="sq">
            <a:solidFill>
              <a:schemeClr val="bg1">
                <a:lumMod val="65000"/>
              </a:schemeClr>
            </a:solidFill>
            <a:miter lim="800000"/>
          </a:ln>
          <a:effectLst>
            <a:reflection blurRad="6350" stA="52000" endA="300" endPos="35000" dir="5400000" sy="-100000" algn="bl" rotWithShape="0"/>
          </a:effectLst>
          <a:scene3d>
            <a:camera prst="perspectiveRight"/>
            <a:lightRig rig="threePt" dir="t"/>
          </a:scene3d>
          <a:sp3d extrusionH="38100">
            <a:extrusionClr>
              <a:schemeClr val="tx1">
                <a:lumMod val="65000"/>
                <a:lumOff val="35000"/>
              </a:schemeClr>
            </a:extrusionClr>
          </a:sp3d>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425078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2_pic">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3"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8"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9" name="Picture Placeholder 7"/>
          <p:cNvSpPr>
            <a:spLocks noGrp="1"/>
          </p:cNvSpPr>
          <p:nvPr>
            <p:ph type="pic" sz="quarter" idx="15" hasCustomPrompt="1"/>
          </p:nvPr>
        </p:nvSpPr>
        <p:spPr>
          <a:xfrm>
            <a:off x="2010612" y="3593002"/>
            <a:ext cx="2486421" cy="1867998"/>
          </a:xfrm>
          <a:prstGeom prst="ellipse">
            <a:avLst/>
          </a:prstGeom>
          <a:ln w="76200" cap="sq">
            <a:solidFill>
              <a:schemeClr val="bg1">
                <a:lumMod val="65000"/>
              </a:schemeClr>
            </a:solidFill>
            <a:miter lim="800000"/>
          </a:ln>
          <a:effectLst>
            <a:outerShdw blurRad="63500" sx="102000" sy="102000" algn="ctr" rotWithShape="0">
              <a:prstClr val="black">
                <a:alpha val="40000"/>
              </a:prstClr>
            </a:outerShdw>
            <a:reflection blurRad="6350" stA="50000" endA="275" endPos="40000" dist="101600" dir="5400000" sy="-100000" algn="bl" rotWithShape="0"/>
          </a:effectLst>
          <a:scene3d>
            <a:camera prst="orthographicFront"/>
            <a:lightRig rig="threePt" dir="t"/>
          </a:scene3d>
          <a:sp3d extrusionH="38100">
            <a:extrusionClr>
              <a:schemeClr val="tx1">
                <a:lumMod val="65000"/>
                <a:lumOff val="35000"/>
              </a:schemeClr>
            </a:extrusionClr>
          </a:sp3d>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
        <p:nvSpPr>
          <p:cNvPr id="20" name="Picture Placeholder 7"/>
          <p:cNvSpPr>
            <a:spLocks noGrp="1"/>
          </p:cNvSpPr>
          <p:nvPr>
            <p:ph type="pic" sz="quarter" idx="16" hasCustomPrompt="1"/>
          </p:nvPr>
        </p:nvSpPr>
        <p:spPr>
          <a:xfrm>
            <a:off x="3899115" y="2778882"/>
            <a:ext cx="2486421" cy="1867998"/>
          </a:xfrm>
          <a:prstGeom prst="ellipse">
            <a:avLst/>
          </a:prstGeom>
          <a:ln w="76200" cap="sq">
            <a:solidFill>
              <a:schemeClr val="bg1">
                <a:lumMod val="65000"/>
              </a:schemeClr>
            </a:solidFill>
            <a:miter lim="800000"/>
          </a:ln>
          <a:effectLst>
            <a:outerShdw blurRad="63500" sx="102000" sy="102000" algn="ctr" rotWithShape="0">
              <a:prstClr val="black">
                <a:alpha val="40000"/>
              </a:prstClr>
            </a:outerShdw>
            <a:reflection blurRad="6350" stA="50000" endA="275" endPos="40000" dist="101600" dir="5400000" sy="-100000" algn="bl" rotWithShape="0"/>
          </a:effectLst>
          <a:scene3d>
            <a:camera prst="orthographicFront"/>
            <a:lightRig rig="threePt" dir="t"/>
          </a:scene3d>
          <a:sp3d extrusionH="38100">
            <a:extrusionClr>
              <a:schemeClr val="tx1">
                <a:lumMod val="65000"/>
                <a:lumOff val="35000"/>
              </a:schemeClr>
            </a:extrusionClr>
          </a:sp3d>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17" hasCustomPrompt="1"/>
          </p:nvPr>
        </p:nvSpPr>
        <p:spPr>
          <a:xfrm>
            <a:off x="5787618" y="3593002"/>
            <a:ext cx="2486421" cy="1867998"/>
          </a:xfrm>
          <a:prstGeom prst="ellipse">
            <a:avLst/>
          </a:prstGeom>
          <a:ln w="76200" cap="sq">
            <a:solidFill>
              <a:schemeClr val="bg1">
                <a:lumMod val="65000"/>
              </a:schemeClr>
            </a:solidFill>
            <a:miter lim="800000"/>
          </a:ln>
          <a:effectLst>
            <a:outerShdw blurRad="63500" sx="102000" sy="102000" algn="ctr" rotWithShape="0">
              <a:prstClr val="black">
                <a:alpha val="40000"/>
              </a:prstClr>
            </a:outerShdw>
            <a:reflection blurRad="6350" stA="50000" endA="275" endPos="40000" dist="101600" dir="5400000" sy="-100000" algn="bl" rotWithShape="0"/>
          </a:effectLst>
          <a:scene3d>
            <a:camera prst="orthographicFront"/>
            <a:lightRig rig="threePt" dir="t"/>
          </a:scene3d>
          <a:sp3d extrusionH="38100">
            <a:extrusionClr>
              <a:schemeClr val="tx1">
                <a:lumMod val="65000"/>
                <a:lumOff val="35000"/>
              </a:schemeClr>
            </a:extrusionClr>
          </a:sp3d>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
        <p:nvSpPr>
          <p:cNvPr id="22" name="Picture Placeholder 7"/>
          <p:cNvSpPr>
            <a:spLocks noGrp="1"/>
          </p:cNvSpPr>
          <p:nvPr>
            <p:ph type="pic" sz="quarter" idx="18" hasCustomPrompt="1"/>
          </p:nvPr>
        </p:nvSpPr>
        <p:spPr>
          <a:xfrm>
            <a:off x="7676119" y="2778882"/>
            <a:ext cx="2486421" cy="1867998"/>
          </a:xfrm>
          <a:prstGeom prst="ellipse">
            <a:avLst/>
          </a:prstGeom>
          <a:ln w="76200" cap="sq">
            <a:solidFill>
              <a:schemeClr val="bg1">
                <a:lumMod val="65000"/>
              </a:schemeClr>
            </a:solidFill>
            <a:miter lim="800000"/>
          </a:ln>
          <a:effectLst>
            <a:outerShdw blurRad="63500" sx="102000" sy="102000" algn="ctr" rotWithShape="0">
              <a:prstClr val="black">
                <a:alpha val="40000"/>
              </a:prstClr>
            </a:outerShdw>
            <a:reflection blurRad="6350" stA="50000" endA="275" endPos="40000" dist="101600" dir="5400000" sy="-100000" algn="bl" rotWithShape="0"/>
          </a:effectLst>
          <a:scene3d>
            <a:camera prst="orthographicFront"/>
            <a:lightRig rig="threePt" dir="t"/>
          </a:scene3d>
          <a:sp3d extrusionH="38100">
            <a:extrusionClr>
              <a:schemeClr val="tx1">
                <a:lumMod val="65000"/>
                <a:lumOff val="35000"/>
              </a:schemeClr>
            </a:extrusionClr>
          </a:sp3d>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906286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5_pic">
    <p:spTree>
      <p:nvGrpSpPr>
        <p:cNvPr id="1" name=""/>
        <p:cNvGrpSpPr/>
        <p:nvPr/>
      </p:nvGrpSpPr>
      <p:grpSpPr>
        <a:xfrm>
          <a:off x="0" y="0"/>
          <a:ext cx="0" cy="0"/>
          <a:chOff x="0" y="0"/>
          <a:chExt cx="0" cy="0"/>
        </a:xfrm>
      </p:grpSpPr>
      <p:sp>
        <p:nvSpPr>
          <p:cNvPr id="12" name="Oval 11"/>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6"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7"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8"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9" name="Picture Placeholder 7"/>
          <p:cNvSpPr>
            <a:spLocks noGrp="1"/>
          </p:cNvSpPr>
          <p:nvPr>
            <p:ph type="pic" sz="quarter" idx="18" hasCustomPrompt="1"/>
          </p:nvPr>
        </p:nvSpPr>
        <p:spPr>
          <a:xfrm>
            <a:off x="8514223" y="3163527"/>
            <a:ext cx="2064747" cy="1551202"/>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
        <p:nvSpPr>
          <p:cNvPr id="20" name="Picture Placeholder 7"/>
          <p:cNvSpPr>
            <a:spLocks noGrp="1"/>
          </p:cNvSpPr>
          <p:nvPr>
            <p:ph type="pic" sz="quarter" idx="17" hasCustomPrompt="1"/>
          </p:nvPr>
        </p:nvSpPr>
        <p:spPr>
          <a:xfrm>
            <a:off x="6482223" y="3059833"/>
            <a:ext cx="2340792" cy="1758590"/>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16" hasCustomPrompt="1"/>
          </p:nvPr>
        </p:nvSpPr>
        <p:spPr>
          <a:xfrm>
            <a:off x="4043823" y="2883326"/>
            <a:ext cx="2810675" cy="2111603"/>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
        <p:nvSpPr>
          <p:cNvPr id="22" name="Picture Placeholder 7"/>
          <p:cNvSpPr>
            <a:spLocks noGrp="1"/>
          </p:cNvSpPr>
          <p:nvPr>
            <p:ph type="pic" sz="quarter" idx="15" hasCustomPrompt="1"/>
          </p:nvPr>
        </p:nvSpPr>
        <p:spPr>
          <a:xfrm>
            <a:off x="1503823" y="2772855"/>
            <a:ext cx="3104763" cy="2332545"/>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534861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8_pic">
    <p:spTree>
      <p:nvGrpSpPr>
        <p:cNvPr id="1" name=""/>
        <p:cNvGrpSpPr/>
        <p:nvPr/>
      </p:nvGrpSpPr>
      <p:grpSpPr>
        <a:xfrm>
          <a:off x="0" y="0"/>
          <a:ext cx="0" cy="0"/>
          <a:chOff x="0" y="0"/>
          <a:chExt cx="0" cy="0"/>
        </a:xfrm>
      </p:grpSpPr>
      <p:sp>
        <p:nvSpPr>
          <p:cNvPr id="12" name="Oval 11"/>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6"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7"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8"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9" name="Picture Placeholder 7"/>
          <p:cNvSpPr>
            <a:spLocks noGrp="1"/>
          </p:cNvSpPr>
          <p:nvPr>
            <p:ph type="pic" sz="quarter" idx="18" hasCustomPrompt="1"/>
          </p:nvPr>
        </p:nvSpPr>
        <p:spPr>
          <a:xfrm>
            <a:off x="8514223" y="3163527"/>
            <a:ext cx="2064747" cy="1551202"/>
          </a:xfrm>
          <a:prstGeom prst="rect">
            <a:avLst/>
          </a:prstGeom>
          <a:ln w="76200" cap="sq">
            <a:solidFill>
              <a:schemeClr val="bg1">
                <a:lumMod val="65000"/>
              </a:schemeClr>
            </a:solidFill>
            <a:miter lim="800000"/>
          </a:ln>
          <a:effectLst>
            <a:outerShdw blurRad="50800" dist="38100" algn="l" rotWithShape="0">
              <a:prstClr val="black">
                <a:alpha val="40000"/>
              </a:prstClr>
            </a:out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
        <p:nvSpPr>
          <p:cNvPr id="20" name="Picture Placeholder 7"/>
          <p:cNvSpPr>
            <a:spLocks noGrp="1"/>
          </p:cNvSpPr>
          <p:nvPr>
            <p:ph type="pic" sz="quarter" idx="17" hasCustomPrompt="1"/>
          </p:nvPr>
        </p:nvSpPr>
        <p:spPr>
          <a:xfrm>
            <a:off x="6482223" y="3059833"/>
            <a:ext cx="2340792" cy="1758590"/>
          </a:xfrm>
          <a:prstGeom prst="rect">
            <a:avLst/>
          </a:prstGeom>
          <a:ln w="76200" cap="sq">
            <a:solidFill>
              <a:schemeClr val="bg1">
                <a:lumMod val="65000"/>
              </a:schemeClr>
            </a:solidFill>
            <a:miter lim="800000"/>
          </a:ln>
          <a:effectLst>
            <a:outerShdw blurRad="50800" dist="38100" algn="l" rotWithShape="0">
              <a:prstClr val="black">
                <a:alpha val="40000"/>
              </a:prstClr>
            </a:out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16" hasCustomPrompt="1"/>
          </p:nvPr>
        </p:nvSpPr>
        <p:spPr>
          <a:xfrm>
            <a:off x="4043823" y="2883326"/>
            <a:ext cx="2810675" cy="2111603"/>
          </a:xfrm>
          <a:prstGeom prst="rect">
            <a:avLst/>
          </a:prstGeom>
          <a:ln w="76200" cap="sq">
            <a:solidFill>
              <a:schemeClr val="bg1">
                <a:lumMod val="65000"/>
              </a:schemeClr>
            </a:solidFill>
            <a:miter lim="800000"/>
          </a:ln>
          <a:effectLst>
            <a:outerShdw blurRad="50800" dist="38100" algn="l" rotWithShape="0">
              <a:prstClr val="black">
                <a:alpha val="40000"/>
              </a:prstClr>
            </a:out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
        <p:nvSpPr>
          <p:cNvPr id="22" name="Picture Placeholder 7"/>
          <p:cNvSpPr>
            <a:spLocks noGrp="1"/>
          </p:cNvSpPr>
          <p:nvPr>
            <p:ph type="pic" sz="quarter" idx="15" hasCustomPrompt="1"/>
          </p:nvPr>
        </p:nvSpPr>
        <p:spPr>
          <a:xfrm>
            <a:off x="1503823" y="2772855"/>
            <a:ext cx="3104763" cy="2332545"/>
          </a:xfrm>
          <a:prstGeom prst="rect">
            <a:avLst/>
          </a:prstGeom>
          <a:ln w="76200" cap="sq">
            <a:solidFill>
              <a:schemeClr val="bg1">
                <a:lumMod val="65000"/>
              </a:schemeClr>
            </a:solidFill>
            <a:miter lim="800000"/>
          </a:ln>
          <a:effectLst>
            <a:outerShdw blurRad="50800" dist="38100" algn="l" rotWithShape="0">
              <a:prstClr val="black">
                <a:alpha val="40000"/>
              </a:prstClr>
            </a:out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122154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3_pic">
    <p:spTree>
      <p:nvGrpSpPr>
        <p:cNvPr id="1" name=""/>
        <p:cNvGrpSpPr/>
        <p:nvPr/>
      </p:nvGrpSpPr>
      <p:grpSpPr>
        <a:xfrm>
          <a:off x="0" y="0"/>
          <a:ext cx="0" cy="0"/>
          <a:chOff x="0" y="0"/>
          <a:chExt cx="0" cy="0"/>
        </a:xfrm>
      </p:grpSpPr>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0"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1"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6" name="Picture Placeholder 7"/>
          <p:cNvSpPr>
            <a:spLocks noGrp="1"/>
          </p:cNvSpPr>
          <p:nvPr>
            <p:ph type="pic" sz="quarter" idx="15" hasCustomPrompt="1"/>
          </p:nvPr>
        </p:nvSpPr>
        <p:spPr>
          <a:xfrm rot="20906495">
            <a:off x="6532425" y="2684641"/>
            <a:ext cx="3049536" cy="2291054"/>
          </a:xfrm>
          <a:prstGeom prst="roundRect">
            <a:avLst>
              <a:gd name="adj" fmla="val 8073"/>
            </a:avLst>
          </a:prstGeom>
          <a:ln w="76200" cap="sq">
            <a:solidFill>
              <a:schemeClr val="bg1">
                <a:lumMod val="65000"/>
              </a:schemeClr>
            </a:solidFill>
            <a:miter lim="800000"/>
          </a:ln>
          <a:effectLst>
            <a:reflection blurRad="6350" stA="50000" endA="300" endPos="38500" dist="50800" dir="5400000" sy="-100000" algn="bl" rotWithShape="0"/>
          </a:effectLst>
          <a:scene3d>
            <a:camera prst="perspectiveContrastingRightFacing">
              <a:rot lat="0" lon="20400000" rev="0"/>
            </a:camera>
            <a:lightRig rig="threePt" dir="t"/>
          </a:scene3d>
          <a:sp3d extrusionH="171450">
            <a:extrusionClr>
              <a:schemeClr val="tx1">
                <a:lumMod val="65000"/>
                <a:lumOff val="35000"/>
              </a:schemeClr>
            </a:extrusionClr>
          </a:sp3d>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16" hasCustomPrompt="1"/>
          </p:nvPr>
        </p:nvSpPr>
        <p:spPr>
          <a:xfrm rot="20906495">
            <a:off x="2773224" y="2684641"/>
            <a:ext cx="3049536" cy="2291054"/>
          </a:xfrm>
          <a:prstGeom prst="roundRect">
            <a:avLst>
              <a:gd name="adj" fmla="val 8073"/>
            </a:avLst>
          </a:prstGeom>
          <a:ln w="76200" cap="sq">
            <a:solidFill>
              <a:schemeClr val="bg1">
                <a:lumMod val="65000"/>
              </a:schemeClr>
            </a:solidFill>
            <a:miter lim="800000"/>
          </a:ln>
          <a:effectLst>
            <a:reflection blurRad="6350" stA="50000" endA="300" endPos="38500" dist="50800" dir="5400000" sy="-100000" algn="bl" rotWithShape="0"/>
          </a:effectLst>
          <a:scene3d>
            <a:camera prst="perspectiveContrastingRightFacing">
              <a:rot lat="0" lon="20400000" rev="0"/>
            </a:camera>
            <a:lightRig rig="threePt" dir="t"/>
          </a:scene3d>
          <a:sp3d extrusionH="171450">
            <a:extrusionClr>
              <a:schemeClr val="tx1">
                <a:lumMod val="65000"/>
                <a:lumOff val="35000"/>
              </a:schemeClr>
            </a:extrusionClr>
          </a:sp3d>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333933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6_pic">
    <p:spTree>
      <p:nvGrpSpPr>
        <p:cNvPr id="1" name=""/>
        <p:cNvGrpSpPr/>
        <p:nvPr/>
      </p:nvGrpSpPr>
      <p:grpSpPr>
        <a:xfrm>
          <a:off x="0" y="0"/>
          <a:ext cx="0" cy="0"/>
          <a:chOff x="0" y="0"/>
          <a:chExt cx="0" cy="0"/>
        </a:xfrm>
      </p:grpSpPr>
      <p:sp>
        <p:nvSpPr>
          <p:cNvPr id="17" name="Oval 16"/>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8"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9"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20"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1" name="Picture Placeholder 7"/>
          <p:cNvSpPr>
            <a:spLocks noGrp="1"/>
          </p:cNvSpPr>
          <p:nvPr>
            <p:ph type="pic" sz="quarter" idx="16" hasCustomPrompt="1"/>
          </p:nvPr>
        </p:nvSpPr>
        <p:spPr>
          <a:xfrm>
            <a:off x="4597678" y="2406055"/>
            <a:ext cx="2996645" cy="2251320"/>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a:scene3d>
            <a:camera prst="orthographicFront"/>
            <a:lightRig rig="threePt" dir="t"/>
          </a:scene3d>
          <a:sp3d extrusionH="171450">
            <a:extrusionClr>
              <a:schemeClr val="tx1">
                <a:lumMod val="65000"/>
                <a:lumOff val="35000"/>
              </a:schemeClr>
            </a:extrusionClr>
          </a:sp3d>
        </p:spPr>
        <p:txBody>
          <a:bodyPr bIns="914400" anchor="b"/>
          <a:lstStyle>
            <a:lvl1pPr algn="ctr">
              <a:buNone/>
              <a:defRPr sz="1050">
                <a:solidFill>
                  <a:schemeClr val="tx1">
                    <a:lumMod val="50000"/>
                    <a:lumOff val="50000"/>
                  </a:schemeClr>
                </a:solidFill>
              </a:defRPr>
            </a:lvl1pPr>
          </a:lstStyle>
          <a:p>
            <a:r>
              <a:rPr lang="en-US" dirty="0"/>
              <a:t>Click Icon To Add Image</a:t>
            </a:r>
          </a:p>
        </p:txBody>
      </p:sp>
      <p:sp>
        <p:nvSpPr>
          <p:cNvPr id="22" name="Picture Placeholder 7"/>
          <p:cNvSpPr>
            <a:spLocks noGrp="1"/>
          </p:cNvSpPr>
          <p:nvPr>
            <p:ph type="pic" sz="quarter" idx="17" hasCustomPrompt="1"/>
          </p:nvPr>
        </p:nvSpPr>
        <p:spPr>
          <a:xfrm rot="1256599">
            <a:off x="7583191" y="4098726"/>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3" name="Picture Placeholder 7"/>
          <p:cNvSpPr>
            <a:spLocks noGrp="1"/>
          </p:cNvSpPr>
          <p:nvPr>
            <p:ph type="pic" sz="quarter" idx="18" hasCustomPrompt="1"/>
          </p:nvPr>
        </p:nvSpPr>
        <p:spPr>
          <a:xfrm rot="20565730">
            <a:off x="7956551" y="2571031"/>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4" name="Picture Placeholder 7"/>
          <p:cNvSpPr>
            <a:spLocks noGrp="1"/>
          </p:cNvSpPr>
          <p:nvPr>
            <p:ph type="pic" sz="quarter" idx="19" hasCustomPrompt="1"/>
          </p:nvPr>
        </p:nvSpPr>
        <p:spPr>
          <a:xfrm rot="20565730">
            <a:off x="2308945" y="2836000"/>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5" name="Picture Placeholder 7"/>
          <p:cNvSpPr>
            <a:spLocks noGrp="1"/>
          </p:cNvSpPr>
          <p:nvPr>
            <p:ph type="pic" sz="quarter" idx="20" hasCustomPrompt="1"/>
          </p:nvPr>
        </p:nvSpPr>
        <p:spPr>
          <a:xfrm rot="976477">
            <a:off x="2633043" y="4267846"/>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6" name="Picture Placeholder 7"/>
          <p:cNvSpPr>
            <a:spLocks noGrp="1"/>
          </p:cNvSpPr>
          <p:nvPr>
            <p:ph type="pic" sz="quarter" idx="21" hasCustomPrompt="1"/>
          </p:nvPr>
        </p:nvSpPr>
        <p:spPr>
          <a:xfrm rot="20565730">
            <a:off x="5079375" y="4428341"/>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952883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9_pic">
    <p:spTree>
      <p:nvGrpSpPr>
        <p:cNvPr id="1" name=""/>
        <p:cNvGrpSpPr/>
        <p:nvPr/>
      </p:nvGrpSpPr>
      <p:grpSpPr>
        <a:xfrm>
          <a:off x="0" y="0"/>
          <a:ext cx="0" cy="0"/>
          <a:chOff x="0" y="0"/>
          <a:chExt cx="0" cy="0"/>
        </a:xfrm>
      </p:grpSpPr>
      <p:sp>
        <p:nvSpPr>
          <p:cNvPr id="20" name="Oval 1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2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2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4" name="Picture Placeholder 7"/>
          <p:cNvSpPr>
            <a:spLocks noGrp="1"/>
          </p:cNvSpPr>
          <p:nvPr>
            <p:ph type="pic" sz="quarter" idx="17" hasCustomPrompt="1"/>
          </p:nvPr>
        </p:nvSpPr>
        <p:spPr>
          <a:xfrm rot="1256599">
            <a:off x="6390818" y="4338049"/>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5" name="Picture Placeholder 7"/>
          <p:cNvSpPr>
            <a:spLocks noGrp="1"/>
          </p:cNvSpPr>
          <p:nvPr>
            <p:ph type="pic" sz="quarter" idx="18" hasCustomPrompt="1"/>
          </p:nvPr>
        </p:nvSpPr>
        <p:spPr>
          <a:xfrm rot="20565730">
            <a:off x="6456134" y="2561494"/>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6" name="Picture Placeholder 7"/>
          <p:cNvSpPr>
            <a:spLocks noGrp="1"/>
          </p:cNvSpPr>
          <p:nvPr>
            <p:ph type="pic" sz="quarter" idx="19" hasCustomPrompt="1"/>
          </p:nvPr>
        </p:nvSpPr>
        <p:spPr>
          <a:xfrm rot="20565730">
            <a:off x="1559386" y="2720159"/>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7" name="Picture Placeholder 7"/>
          <p:cNvSpPr>
            <a:spLocks noGrp="1"/>
          </p:cNvSpPr>
          <p:nvPr>
            <p:ph type="pic" sz="quarter" idx="20" hasCustomPrompt="1"/>
          </p:nvPr>
        </p:nvSpPr>
        <p:spPr>
          <a:xfrm rot="976477">
            <a:off x="1760231" y="4258309"/>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8" name="Picture Placeholder 7"/>
          <p:cNvSpPr>
            <a:spLocks noGrp="1"/>
          </p:cNvSpPr>
          <p:nvPr>
            <p:ph type="pic" sz="quarter" idx="21" hasCustomPrompt="1"/>
          </p:nvPr>
        </p:nvSpPr>
        <p:spPr>
          <a:xfrm rot="20565730">
            <a:off x="4195340" y="4310932"/>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9" name="Picture Placeholder 7"/>
          <p:cNvSpPr>
            <a:spLocks noGrp="1"/>
          </p:cNvSpPr>
          <p:nvPr>
            <p:ph type="pic" sz="quarter" idx="22" hasCustomPrompt="1"/>
          </p:nvPr>
        </p:nvSpPr>
        <p:spPr>
          <a:xfrm rot="976477">
            <a:off x="4007519" y="2550695"/>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30" name="Picture Placeholder 7"/>
          <p:cNvSpPr>
            <a:spLocks noGrp="1"/>
          </p:cNvSpPr>
          <p:nvPr>
            <p:ph type="pic" sz="quarter" idx="23" hasCustomPrompt="1"/>
          </p:nvPr>
        </p:nvSpPr>
        <p:spPr>
          <a:xfrm rot="761790">
            <a:off x="8458622" y="2826463"/>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31" name="Picture Placeholder 7"/>
          <p:cNvSpPr>
            <a:spLocks noGrp="1"/>
          </p:cNvSpPr>
          <p:nvPr>
            <p:ph type="pic" sz="quarter" idx="24" hasCustomPrompt="1"/>
          </p:nvPr>
        </p:nvSpPr>
        <p:spPr>
          <a:xfrm rot="21049868">
            <a:off x="8782719" y="4258309"/>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18167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C2719C7-5D3F-409E-B91F-2CC009996F8C}" type="datetimeFigureOut">
              <a:rPr lang="en-US" smtClean="0"/>
              <a:t>10/6/2023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26519748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_pic">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6"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0" name="Picture Placeholder 7"/>
          <p:cNvSpPr>
            <a:spLocks noGrp="1"/>
          </p:cNvSpPr>
          <p:nvPr>
            <p:ph type="pic" sz="quarter" idx="16" hasCustomPrompt="1"/>
          </p:nvPr>
        </p:nvSpPr>
        <p:spPr>
          <a:xfrm>
            <a:off x="829555" y="2363391"/>
            <a:ext cx="10532891" cy="2469824"/>
          </a:xfrm>
          <a:prstGeom prst="rect">
            <a:avLst/>
          </a:prstGeom>
          <a:ln w="76200" cap="sq">
            <a:solidFill>
              <a:schemeClr val="bg1">
                <a:lumMod val="85000"/>
              </a:schemeClr>
            </a:solidFill>
            <a:miter lim="800000"/>
          </a:ln>
          <a:effectLst/>
          <a:scene3d>
            <a:camera prst="orthographicFront"/>
            <a:lightRig rig="threePt" dir="t"/>
          </a:scene3d>
          <a:sp3d extrusionH="171450">
            <a:extrusionClr>
              <a:schemeClr val="tx1">
                <a:lumMod val="65000"/>
                <a:lumOff val="35000"/>
              </a:schemeClr>
            </a:extrusionClr>
          </a:sp3d>
        </p:spPr>
        <p:txBody>
          <a:bodyPr bIns="731520" anchor="b"/>
          <a:lstStyle>
            <a:lvl1pPr algn="ctr">
              <a:buNone/>
              <a:defRPr sz="1600">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17" hasCustomPrompt="1"/>
          </p:nvPr>
        </p:nvSpPr>
        <p:spPr>
          <a:xfrm>
            <a:off x="2105515" y="3919399"/>
            <a:ext cx="2340792" cy="1758590"/>
          </a:xfrm>
          <a:prstGeom prst="ellipse">
            <a:avLst/>
          </a:prstGeom>
          <a:ln w="76200" cap="sq">
            <a:solidFill>
              <a:schemeClr val="bg1">
                <a:lumMod val="8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
        <p:nvSpPr>
          <p:cNvPr id="22" name="Picture Placeholder 7"/>
          <p:cNvSpPr>
            <a:spLocks noGrp="1"/>
          </p:cNvSpPr>
          <p:nvPr>
            <p:ph type="pic" sz="quarter" idx="18" hasCustomPrompt="1"/>
          </p:nvPr>
        </p:nvSpPr>
        <p:spPr>
          <a:xfrm>
            <a:off x="4899515" y="3919399"/>
            <a:ext cx="2340792" cy="1758590"/>
          </a:xfrm>
          <a:prstGeom prst="ellipse">
            <a:avLst/>
          </a:prstGeom>
          <a:ln w="76200" cap="sq">
            <a:solidFill>
              <a:schemeClr val="bg1">
                <a:lumMod val="8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
        <p:nvSpPr>
          <p:cNvPr id="23" name="Picture Placeholder 7"/>
          <p:cNvSpPr>
            <a:spLocks noGrp="1"/>
          </p:cNvSpPr>
          <p:nvPr>
            <p:ph type="pic" sz="quarter" idx="19" hasCustomPrompt="1"/>
          </p:nvPr>
        </p:nvSpPr>
        <p:spPr>
          <a:xfrm>
            <a:off x="7693515" y="3919399"/>
            <a:ext cx="2340792" cy="1758590"/>
          </a:xfrm>
          <a:prstGeom prst="ellipse">
            <a:avLst/>
          </a:prstGeom>
          <a:ln w="76200" cap="sq">
            <a:solidFill>
              <a:schemeClr val="bg1">
                <a:lumMod val="8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864266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Vertical)">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ol_txt_ 1pic">
    <p:spTree>
      <p:nvGrpSpPr>
        <p:cNvPr id="1" name=""/>
        <p:cNvGrpSpPr/>
        <p:nvPr/>
      </p:nvGrpSpPr>
      <p:grpSpPr>
        <a:xfrm>
          <a:off x="0" y="0"/>
          <a:ext cx="0" cy="0"/>
          <a:chOff x="0" y="0"/>
          <a:chExt cx="0" cy="0"/>
        </a:xfrm>
      </p:grpSpPr>
      <p:sp>
        <p:nvSpPr>
          <p:cNvPr id="7" name="Oval 6"/>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8"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1"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9" name="Picture Placeholder 7"/>
          <p:cNvSpPr>
            <a:spLocks noGrp="1"/>
          </p:cNvSpPr>
          <p:nvPr>
            <p:ph type="pic" sz="quarter" idx="53" hasCustomPrompt="1"/>
          </p:nvPr>
        </p:nvSpPr>
        <p:spPr>
          <a:xfrm>
            <a:off x="6482080" y="2191063"/>
            <a:ext cx="4804157" cy="3818577"/>
          </a:xfrm>
          <a:prstGeom prst="rect">
            <a:avLst/>
          </a:prstGeom>
          <a:ln w="28575">
            <a:noFill/>
          </a:ln>
        </p:spPr>
        <p:txBody>
          <a:bodyPr wrap="none" tIns="0" bIns="1280160" anchor="b"/>
          <a:lstStyle>
            <a:lvl1pPr algn="ctr" rtl="0">
              <a:buNone/>
              <a:defRPr sz="18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549767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col_txt_ 2pic">
    <p:spTree>
      <p:nvGrpSpPr>
        <p:cNvPr id="1" name=""/>
        <p:cNvGrpSpPr/>
        <p:nvPr/>
      </p:nvGrpSpPr>
      <p:grpSpPr>
        <a:xfrm>
          <a:off x="0" y="0"/>
          <a:ext cx="0" cy="0"/>
          <a:chOff x="0" y="0"/>
          <a:chExt cx="0" cy="0"/>
        </a:xfrm>
      </p:grpSpPr>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9"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1"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2" name="Picture Placeholder 7"/>
          <p:cNvSpPr>
            <a:spLocks noGrp="1"/>
          </p:cNvSpPr>
          <p:nvPr>
            <p:ph type="pic" sz="quarter" idx="53" hasCustomPrompt="1"/>
          </p:nvPr>
        </p:nvSpPr>
        <p:spPr>
          <a:xfrm>
            <a:off x="6576061" y="2185983"/>
            <a:ext cx="4730496" cy="1801368"/>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
        <p:nvSpPr>
          <p:cNvPr id="13" name="Picture Placeholder 7"/>
          <p:cNvSpPr>
            <a:spLocks noGrp="1"/>
          </p:cNvSpPr>
          <p:nvPr>
            <p:ph type="pic" sz="quarter" idx="54" hasCustomPrompt="1"/>
          </p:nvPr>
        </p:nvSpPr>
        <p:spPr>
          <a:xfrm>
            <a:off x="6576061" y="4200519"/>
            <a:ext cx="4730496" cy="1801368"/>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478912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right)">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col_txt_ 2pic">
    <p:spTree>
      <p:nvGrpSpPr>
        <p:cNvPr id="1" name=""/>
        <p:cNvGrpSpPr/>
        <p:nvPr/>
      </p:nvGrpSpPr>
      <p:grpSpPr>
        <a:xfrm>
          <a:off x="0" y="0"/>
          <a:ext cx="0" cy="0"/>
          <a:chOff x="0" y="0"/>
          <a:chExt cx="0" cy="0"/>
        </a:xfrm>
      </p:grpSpPr>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9"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6" name="Picture Placeholder 7"/>
          <p:cNvSpPr>
            <a:spLocks noGrp="1"/>
          </p:cNvSpPr>
          <p:nvPr>
            <p:ph type="pic" sz="quarter" idx="53" hasCustomPrompt="1"/>
          </p:nvPr>
        </p:nvSpPr>
        <p:spPr>
          <a:xfrm>
            <a:off x="6414387" y="4069623"/>
            <a:ext cx="4486656" cy="195681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54" hasCustomPrompt="1"/>
          </p:nvPr>
        </p:nvSpPr>
        <p:spPr>
          <a:xfrm>
            <a:off x="1290108" y="4069623"/>
            <a:ext cx="4486656" cy="195681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003617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col_txt_ 3pic">
    <p:spTree>
      <p:nvGrpSpPr>
        <p:cNvPr id="1" name=""/>
        <p:cNvGrpSpPr/>
        <p:nvPr/>
      </p:nvGrpSpPr>
      <p:grpSpPr>
        <a:xfrm>
          <a:off x="0" y="0"/>
          <a:ext cx="0" cy="0"/>
          <a:chOff x="0" y="0"/>
          <a:chExt cx="0" cy="0"/>
        </a:xfrm>
      </p:grpSpPr>
      <p:sp>
        <p:nvSpPr>
          <p:cNvPr id="9" name="Oval 8"/>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0"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1"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8" name="Picture Placeholder 7"/>
          <p:cNvSpPr>
            <a:spLocks noGrp="1"/>
          </p:cNvSpPr>
          <p:nvPr>
            <p:ph type="pic" sz="quarter" idx="53" hasCustomPrompt="1"/>
          </p:nvPr>
        </p:nvSpPr>
        <p:spPr>
          <a:xfrm>
            <a:off x="644251" y="4184258"/>
            <a:ext cx="3547872" cy="181965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54" hasCustomPrompt="1"/>
          </p:nvPr>
        </p:nvSpPr>
        <p:spPr>
          <a:xfrm>
            <a:off x="4318196" y="4184258"/>
            <a:ext cx="3547872" cy="181965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
        <p:nvSpPr>
          <p:cNvPr id="20" name="Picture Placeholder 7"/>
          <p:cNvSpPr>
            <a:spLocks noGrp="1"/>
          </p:cNvSpPr>
          <p:nvPr>
            <p:ph type="pic" sz="quarter" idx="55" hasCustomPrompt="1"/>
          </p:nvPr>
        </p:nvSpPr>
        <p:spPr>
          <a:xfrm>
            <a:off x="7992143" y="4184258"/>
            <a:ext cx="3547872" cy="181965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403625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am.">
    <p:bg>
      <p:bgPr>
        <a:solidFill>
          <a:schemeClr val="bg1"/>
        </a:solidFill>
        <a:effectLst/>
      </p:bgPr>
    </p:bg>
    <p:spTree>
      <p:nvGrpSpPr>
        <p:cNvPr id="1" name=""/>
        <p:cNvGrpSpPr/>
        <p:nvPr/>
      </p:nvGrpSpPr>
      <p:grpSpPr>
        <a:xfrm>
          <a:off x="0" y="0"/>
          <a:ext cx="0" cy="0"/>
          <a:chOff x="0" y="0"/>
          <a:chExt cx="0" cy="0"/>
        </a:xfrm>
      </p:grpSpPr>
      <p:sp>
        <p:nvSpPr>
          <p:cNvPr id="54" name="Oval 53"/>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55"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5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57"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58" name="Arc 57"/>
          <p:cNvSpPr/>
          <p:nvPr userDrawn="1"/>
        </p:nvSpPr>
        <p:spPr>
          <a:xfrm flipH="1">
            <a:off x="4635500" y="3028634"/>
            <a:ext cx="2921000" cy="2190754"/>
          </a:xfrm>
          <a:prstGeom prst="arc">
            <a:avLst>
              <a:gd name="adj1" fmla="val 8340836"/>
              <a:gd name="adj2" fmla="val 10053331"/>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59" name="Arc 58"/>
          <p:cNvSpPr/>
          <p:nvPr userDrawn="1"/>
        </p:nvSpPr>
        <p:spPr>
          <a:xfrm flipH="1">
            <a:off x="4635500" y="3028634"/>
            <a:ext cx="2921000" cy="2190754"/>
          </a:xfrm>
          <a:prstGeom prst="arc">
            <a:avLst>
              <a:gd name="adj1" fmla="val 4004411"/>
              <a:gd name="adj2" fmla="val 6794208"/>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66" name="Arc 65"/>
          <p:cNvSpPr/>
          <p:nvPr userDrawn="1"/>
        </p:nvSpPr>
        <p:spPr>
          <a:xfrm flipH="1">
            <a:off x="4635500" y="3028634"/>
            <a:ext cx="2921000" cy="2190754"/>
          </a:xfrm>
          <a:prstGeom prst="arc">
            <a:avLst>
              <a:gd name="adj1" fmla="val 743555"/>
              <a:gd name="adj2" fmla="val 2443049"/>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67" name="Arc 66"/>
          <p:cNvSpPr/>
          <p:nvPr userDrawn="1"/>
        </p:nvSpPr>
        <p:spPr>
          <a:xfrm flipH="1">
            <a:off x="4635500" y="3028634"/>
            <a:ext cx="2921000" cy="2190754"/>
          </a:xfrm>
          <a:prstGeom prst="arc">
            <a:avLst>
              <a:gd name="adj1" fmla="val 19060360"/>
              <a:gd name="adj2" fmla="val 20763576"/>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68" name="Arc 67"/>
          <p:cNvSpPr/>
          <p:nvPr userDrawn="1"/>
        </p:nvSpPr>
        <p:spPr>
          <a:xfrm flipH="1">
            <a:off x="4635500" y="3028634"/>
            <a:ext cx="2921000" cy="2190754"/>
          </a:xfrm>
          <a:prstGeom prst="arc">
            <a:avLst>
              <a:gd name="adj1" fmla="val 14838961"/>
              <a:gd name="adj2" fmla="val 17548373"/>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69" name="Arc 68"/>
          <p:cNvSpPr/>
          <p:nvPr userDrawn="1"/>
        </p:nvSpPr>
        <p:spPr>
          <a:xfrm flipH="1">
            <a:off x="4635500" y="3028634"/>
            <a:ext cx="2921000" cy="2190754"/>
          </a:xfrm>
          <a:prstGeom prst="arc">
            <a:avLst>
              <a:gd name="adj1" fmla="val 11668510"/>
              <a:gd name="adj2" fmla="val 13280429"/>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70" name="Oval 7"/>
          <p:cNvSpPr>
            <a:spLocks noChangeArrowheads="1"/>
          </p:cNvSpPr>
          <p:nvPr userDrawn="1"/>
        </p:nvSpPr>
        <p:spPr bwMode="auto">
          <a:xfrm flipH="1">
            <a:off x="4872131" y="2929309"/>
            <a:ext cx="685997" cy="514498"/>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71" name="Oval 11"/>
          <p:cNvSpPr>
            <a:spLocks noChangeArrowheads="1"/>
          </p:cNvSpPr>
          <p:nvPr userDrawn="1"/>
        </p:nvSpPr>
        <p:spPr bwMode="auto">
          <a:xfrm flipH="1">
            <a:off x="4872131" y="4776579"/>
            <a:ext cx="685997" cy="512064"/>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72" name="Oval 12"/>
          <p:cNvSpPr>
            <a:spLocks noChangeArrowheads="1"/>
          </p:cNvSpPr>
          <p:nvPr userDrawn="1"/>
        </p:nvSpPr>
        <p:spPr bwMode="auto">
          <a:xfrm flipH="1">
            <a:off x="4238414" y="3852944"/>
            <a:ext cx="685997" cy="514498"/>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73" name="Oval 7"/>
          <p:cNvSpPr>
            <a:spLocks noChangeArrowheads="1"/>
          </p:cNvSpPr>
          <p:nvPr userDrawn="1"/>
        </p:nvSpPr>
        <p:spPr bwMode="auto">
          <a:xfrm>
            <a:off x="6633872" y="2929309"/>
            <a:ext cx="685995" cy="514498"/>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74" name="Oval 11"/>
          <p:cNvSpPr>
            <a:spLocks noChangeArrowheads="1"/>
          </p:cNvSpPr>
          <p:nvPr userDrawn="1"/>
        </p:nvSpPr>
        <p:spPr bwMode="auto">
          <a:xfrm>
            <a:off x="6633872" y="4776579"/>
            <a:ext cx="685995" cy="512064"/>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75" name="Oval 12"/>
          <p:cNvSpPr>
            <a:spLocks noChangeArrowheads="1"/>
          </p:cNvSpPr>
          <p:nvPr userDrawn="1"/>
        </p:nvSpPr>
        <p:spPr bwMode="auto">
          <a:xfrm>
            <a:off x="7267590" y="3852944"/>
            <a:ext cx="685995" cy="514498"/>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cxnSp>
        <p:nvCxnSpPr>
          <p:cNvPr id="76" name="Straight Connector 75"/>
          <p:cNvCxnSpPr/>
          <p:nvPr userDrawn="1"/>
        </p:nvCxnSpPr>
        <p:spPr>
          <a:xfrm rot="10800000">
            <a:off x="3624443" y="3186497"/>
            <a:ext cx="1219200"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rot="10800000">
            <a:off x="2709027" y="4109435"/>
            <a:ext cx="1499616"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rot="10800000">
            <a:off x="3624443" y="5032373"/>
            <a:ext cx="1219200"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9" name="Rounded Rectangle 78"/>
          <p:cNvSpPr/>
          <p:nvPr userDrawn="1"/>
        </p:nvSpPr>
        <p:spPr bwMode="auto">
          <a:xfrm>
            <a:off x="2019300" y="2282824"/>
            <a:ext cx="1803400" cy="314326"/>
          </a:xfrm>
          <a:prstGeom prst="roundRect">
            <a:avLst>
              <a:gd name="adj" fmla="val 50000"/>
            </a:avLst>
          </a:prstGeom>
          <a:solidFill>
            <a:schemeClr val="accent1"/>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80" name="Rounded Rectangle 79"/>
          <p:cNvSpPr/>
          <p:nvPr userDrawn="1"/>
        </p:nvSpPr>
        <p:spPr bwMode="auto">
          <a:xfrm>
            <a:off x="2019300" y="5629274"/>
            <a:ext cx="1803400" cy="314326"/>
          </a:xfrm>
          <a:prstGeom prst="roundRect">
            <a:avLst>
              <a:gd name="adj" fmla="val 50000"/>
            </a:avLst>
          </a:prstGeom>
          <a:solidFill>
            <a:schemeClr val="accent5"/>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81" name="Rounded Rectangle 80"/>
          <p:cNvSpPr/>
          <p:nvPr userDrawn="1"/>
        </p:nvSpPr>
        <p:spPr bwMode="auto">
          <a:xfrm rot="5400000">
            <a:off x="324470" y="3900803"/>
            <a:ext cx="1352550" cy="419101"/>
          </a:xfrm>
          <a:prstGeom prst="roundRect">
            <a:avLst>
              <a:gd name="adj" fmla="val 50000"/>
            </a:avLst>
          </a:prstGeom>
          <a:solidFill>
            <a:schemeClr val="accent3"/>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82" name="Text Placeholder 3"/>
          <p:cNvSpPr>
            <a:spLocks noGrp="1"/>
          </p:cNvSpPr>
          <p:nvPr>
            <p:ph type="body" sz="half" idx="35"/>
          </p:nvPr>
        </p:nvSpPr>
        <p:spPr>
          <a:xfrm>
            <a:off x="4952215" y="3841553"/>
            <a:ext cx="2287571" cy="859536"/>
          </a:xfrm>
          <a:prstGeom prst="rect">
            <a:avLst/>
          </a:prstGeom>
        </p:spPr>
        <p:txBody>
          <a:bodyPr wrap="square" lIns="0" tIns="0" rIns="0" bIns="0" anchor="t">
            <a:noAutofit/>
          </a:bodyPr>
          <a:lstStyle>
            <a:lvl1pPr marL="0" indent="0" algn="ctr">
              <a:buNone/>
              <a:defRPr sz="10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83" name="Text Placeholder 3"/>
          <p:cNvSpPr>
            <a:spLocks noGrp="1"/>
          </p:cNvSpPr>
          <p:nvPr>
            <p:ph type="body" sz="half" idx="37"/>
          </p:nvPr>
        </p:nvSpPr>
        <p:spPr>
          <a:xfrm>
            <a:off x="5063067" y="3612169"/>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84" name="Text Placeholder 3"/>
          <p:cNvSpPr>
            <a:spLocks noGrp="1"/>
          </p:cNvSpPr>
          <p:nvPr>
            <p:ph type="body" sz="half" idx="38" hasCustomPrompt="1"/>
          </p:nvPr>
        </p:nvSpPr>
        <p:spPr>
          <a:xfrm>
            <a:off x="4952663" y="3039368"/>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sp>
        <p:nvSpPr>
          <p:cNvPr id="85" name="Text Placeholder 3"/>
          <p:cNvSpPr>
            <a:spLocks noGrp="1"/>
          </p:cNvSpPr>
          <p:nvPr>
            <p:ph type="body" sz="half" idx="39" hasCustomPrompt="1"/>
          </p:nvPr>
        </p:nvSpPr>
        <p:spPr>
          <a:xfrm>
            <a:off x="4318946" y="3963003"/>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sp>
        <p:nvSpPr>
          <p:cNvPr id="86" name="Text Placeholder 3"/>
          <p:cNvSpPr>
            <a:spLocks noGrp="1"/>
          </p:cNvSpPr>
          <p:nvPr>
            <p:ph type="body" sz="half" idx="40" hasCustomPrompt="1"/>
          </p:nvPr>
        </p:nvSpPr>
        <p:spPr>
          <a:xfrm>
            <a:off x="4952663" y="4885421"/>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sp>
        <p:nvSpPr>
          <p:cNvPr id="87" name="Text Placeholder 3"/>
          <p:cNvSpPr>
            <a:spLocks noGrp="1"/>
          </p:cNvSpPr>
          <p:nvPr>
            <p:ph type="body" sz="half" idx="41" hasCustomPrompt="1"/>
          </p:nvPr>
        </p:nvSpPr>
        <p:spPr>
          <a:xfrm>
            <a:off x="6714403" y="3039368"/>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sp>
        <p:nvSpPr>
          <p:cNvPr id="88" name="Text Placeholder 3"/>
          <p:cNvSpPr>
            <a:spLocks noGrp="1"/>
          </p:cNvSpPr>
          <p:nvPr>
            <p:ph type="body" sz="half" idx="42" hasCustomPrompt="1"/>
          </p:nvPr>
        </p:nvSpPr>
        <p:spPr>
          <a:xfrm>
            <a:off x="7348121" y="3963003"/>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sp>
        <p:nvSpPr>
          <p:cNvPr id="89" name="Text Placeholder 3"/>
          <p:cNvSpPr>
            <a:spLocks noGrp="1"/>
          </p:cNvSpPr>
          <p:nvPr>
            <p:ph type="body" sz="half" idx="43" hasCustomPrompt="1"/>
          </p:nvPr>
        </p:nvSpPr>
        <p:spPr>
          <a:xfrm>
            <a:off x="6714403" y="4885421"/>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sp>
        <p:nvSpPr>
          <p:cNvPr id="90" name="Text Placeholder 3"/>
          <p:cNvSpPr>
            <a:spLocks noGrp="1"/>
          </p:cNvSpPr>
          <p:nvPr>
            <p:ph type="body" sz="half" idx="44"/>
          </p:nvPr>
        </p:nvSpPr>
        <p:spPr>
          <a:xfrm>
            <a:off x="2082800" y="2343597"/>
            <a:ext cx="1676400" cy="192780"/>
          </a:xfrm>
          <a:prstGeom prst="rect">
            <a:avLst/>
          </a:prstGeom>
        </p:spPr>
        <p:txBody>
          <a:bodyPr wrap="squar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91" name="Text Placeholder 3"/>
          <p:cNvSpPr>
            <a:spLocks noGrp="1"/>
          </p:cNvSpPr>
          <p:nvPr>
            <p:ph type="body" sz="half" idx="45"/>
          </p:nvPr>
        </p:nvSpPr>
        <p:spPr>
          <a:xfrm>
            <a:off x="2082800" y="5690047"/>
            <a:ext cx="1676400" cy="192780"/>
          </a:xfrm>
          <a:prstGeom prst="rect">
            <a:avLst/>
          </a:prstGeom>
        </p:spPr>
        <p:txBody>
          <a:bodyPr wrap="squar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92" name="Text Placeholder 3"/>
          <p:cNvSpPr>
            <a:spLocks noGrp="1"/>
          </p:cNvSpPr>
          <p:nvPr>
            <p:ph type="body" sz="half" idx="46"/>
          </p:nvPr>
        </p:nvSpPr>
        <p:spPr>
          <a:xfrm rot="16200000">
            <a:off x="372097" y="3981834"/>
            <a:ext cx="1257300" cy="257040"/>
          </a:xfrm>
          <a:prstGeom prst="rect">
            <a:avLst/>
          </a:prstGeom>
        </p:spPr>
        <p:txBody>
          <a:bodyPr wrap="squar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cxnSp>
        <p:nvCxnSpPr>
          <p:cNvPr id="93" name="Straight Connector 92"/>
          <p:cNvCxnSpPr/>
          <p:nvPr userDrawn="1"/>
        </p:nvCxnSpPr>
        <p:spPr>
          <a:xfrm rot="10800000">
            <a:off x="7308848" y="3186497"/>
            <a:ext cx="1219200"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rot="10800000">
            <a:off x="7942580" y="4109435"/>
            <a:ext cx="1499616"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rot="10800000">
            <a:off x="7315197" y="5032373"/>
            <a:ext cx="1219200"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6" name="Rounded Rectangle 95"/>
          <p:cNvSpPr/>
          <p:nvPr userDrawn="1"/>
        </p:nvSpPr>
        <p:spPr bwMode="auto">
          <a:xfrm>
            <a:off x="8356600" y="2282824"/>
            <a:ext cx="1803400" cy="314326"/>
          </a:xfrm>
          <a:prstGeom prst="roundRect">
            <a:avLst>
              <a:gd name="adj" fmla="val 50000"/>
            </a:avLst>
          </a:prstGeom>
          <a:solidFill>
            <a:schemeClr val="accent2"/>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97" name="Rounded Rectangle 96"/>
          <p:cNvSpPr/>
          <p:nvPr userDrawn="1"/>
        </p:nvSpPr>
        <p:spPr bwMode="auto">
          <a:xfrm>
            <a:off x="8356600" y="5629274"/>
            <a:ext cx="1803400" cy="314326"/>
          </a:xfrm>
          <a:prstGeom prst="roundRect">
            <a:avLst>
              <a:gd name="adj" fmla="val 50000"/>
            </a:avLst>
          </a:prstGeom>
          <a:solidFill>
            <a:schemeClr val="accent6"/>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98" name="Rounded Rectangle 97"/>
          <p:cNvSpPr/>
          <p:nvPr userDrawn="1"/>
        </p:nvSpPr>
        <p:spPr bwMode="auto">
          <a:xfrm rot="5400000">
            <a:off x="10507229" y="3900803"/>
            <a:ext cx="1352550" cy="419101"/>
          </a:xfrm>
          <a:prstGeom prst="roundRect">
            <a:avLst>
              <a:gd name="adj" fmla="val 50000"/>
            </a:avLst>
          </a:prstGeom>
          <a:solidFill>
            <a:schemeClr val="accent4"/>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99" name="Text Placeholder 3"/>
          <p:cNvSpPr>
            <a:spLocks noGrp="1"/>
          </p:cNvSpPr>
          <p:nvPr>
            <p:ph type="body" sz="half" idx="47"/>
          </p:nvPr>
        </p:nvSpPr>
        <p:spPr>
          <a:xfrm>
            <a:off x="8420100" y="2343597"/>
            <a:ext cx="1676400" cy="192780"/>
          </a:xfrm>
          <a:prstGeom prst="rect">
            <a:avLst/>
          </a:prstGeom>
        </p:spPr>
        <p:txBody>
          <a:bodyPr wrap="squar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100" name="Text Placeholder 3"/>
          <p:cNvSpPr>
            <a:spLocks noGrp="1"/>
          </p:cNvSpPr>
          <p:nvPr>
            <p:ph type="body" sz="half" idx="48"/>
          </p:nvPr>
        </p:nvSpPr>
        <p:spPr>
          <a:xfrm>
            <a:off x="8420100" y="5690047"/>
            <a:ext cx="1676400" cy="192780"/>
          </a:xfrm>
          <a:prstGeom prst="rect">
            <a:avLst/>
          </a:prstGeom>
        </p:spPr>
        <p:txBody>
          <a:bodyPr wrap="squar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101" name="Text Placeholder 3"/>
          <p:cNvSpPr>
            <a:spLocks noGrp="1"/>
          </p:cNvSpPr>
          <p:nvPr>
            <p:ph type="body" sz="half" idx="49"/>
          </p:nvPr>
        </p:nvSpPr>
        <p:spPr>
          <a:xfrm rot="5400000">
            <a:off x="10554855" y="3981834"/>
            <a:ext cx="1257300" cy="257040"/>
          </a:xfrm>
          <a:prstGeom prst="rect">
            <a:avLst/>
          </a:prstGeom>
        </p:spPr>
        <p:txBody>
          <a:bodyPr wrap="squar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102" name="Picture Placeholder 7"/>
          <p:cNvSpPr>
            <a:spLocks noGrp="1"/>
          </p:cNvSpPr>
          <p:nvPr>
            <p:ph type="pic" sz="quarter" idx="50" hasCustomPrompt="1"/>
          </p:nvPr>
        </p:nvSpPr>
        <p:spPr>
          <a:xfrm>
            <a:off x="2197096" y="2643188"/>
            <a:ext cx="1450848" cy="1088136"/>
          </a:xfrm>
          <a:prstGeom prst="ellipse">
            <a:avLst/>
          </a:prstGeom>
          <a:ln w="28575">
            <a:solidFill>
              <a:schemeClr val="accent1"/>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
        <p:nvSpPr>
          <p:cNvPr id="103" name="Picture Placeholder 7"/>
          <p:cNvSpPr>
            <a:spLocks noGrp="1"/>
          </p:cNvSpPr>
          <p:nvPr>
            <p:ph type="pic" sz="quarter" idx="51" hasCustomPrompt="1"/>
          </p:nvPr>
        </p:nvSpPr>
        <p:spPr>
          <a:xfrm>
            <a:off x="1269997" y="3567112"/>
            <a:ext cx="1450848" cy="1088136"/>
          </a:xfrm>
          <a:prstGeom prst="ellipse">
            <a:avLst/>
          </a:prstGeom>
          <a:ln w="28575">
            <a:solidFill>
              <a:schemeClr val="accent3"/>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
        <p:nvSpPr>
          <p:cNvPr id="104" name="Picture Placeholder 7"/>
          <p:cNvSpPr>
            <a:spLocks noGrp="1"/>
          </p:cNvSpPr>
          <p:nvPr>
            <p:ph type="pic" sz="quarter" idx="52" hasCustomPrompt="1"/>
          </p:nvPr>
        </p:nvSpPr>
        <p:spPr>
          <a:xfrm>
            <a:off x="2197101" y="4491040"/>
            <a:ext cx="1450848" cy="1088136"/>
          </a:xfrm>
          <a:prstGeom prst="ellipse">
            <a:avLst/>
          </a:prstGeom>
          <a:ln w="28575">
            <a:solidFill>
              <a:schemeClr val="accent5"/>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
        <p:nvSpPr>
          <p:cNvPr id="105" name="Picture Placeholder 7"/>
          <p:cNvSpPr>
            <a:spLocks noGrp="1"/>
          </p:cNvSpPr>
          <p:nvPr>
            <p:ph type="pic" sz="quarter" idx="53" hasCustomPrompt="1"/>
          </p:nvPr>
        </p:nvSpPr>
        <p:spPr>
          <a:xfrm>
            <a:off x="8534395" y="2643188"/>
            <a:ext cx="1450848" cy="1088136"/>
          </a:xfrm>
          <a:prstGeom prst="ellipse">
            <a:avLst/>
          </a:prstGeom>
          <a:ln w="28575">
            <a:solidFill>
              <a:schemeClr val="accent2"/>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
        <p:nvSpPr>
          <p:cNvPr id="106" name="Picture Placeholder 7"/>
          <p:cNvSpPr>
            <a:spLocks noGrp="1"/>
          </p:cNvSpPr>
          <p:nvPr>
            <p:ph type="pic" sz="quarter" idx="54" hasCustomPrompt="1"/>
          </p:nvPr>
        </p:nvSpPr>
        <p:spPr>
          <a:xfrm>
            <a:off x="9455151" y="3567112"/>
            <a:ext cx="1450848" cy="1088136"/>
          </a:xfrm>
          <a:prstGeom prst="ellipse">
            <a:avLst/>
          </a:prstGeom>
          <a:ln w="28575">
            <a:solidFill>
              <a:schemeClr val="accent4"/>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
        <p:nvSpPr>
          <p:cNvPr id="107" name="Picture Placeholder 7"/>
          <p:cNvSpPr>
            <a:spLocks noGrp="1"/>
          </p:cNvSpPr>
          <p:nvPr>
            <p:ph type="pic" sz="quarter" idx="55" hasCustomPrompt="1"/>
          </p:nvPr>
        </p:nvSpPr>
        <p:spPr>
          <a:xfrm>
            <a:off x="8534400" y="4491040"/>
            <a:ext cx="1450848" cy="1088136"/>
          </a:xfrm>
          <a:prstGeom prst="ellipse">
            <a:avLst/>
          </a:prstGeom>
          <a:ln w="28575">
            <a:solidFill>
              <a:schemeClr val="accent6"/>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Tree>
    <p:extLst>
      <p:ext uri="{BB962C8B-B14F-4D97-AF65-F5344CB8AC3E}">
        <p14:creationId xmlns:p14="http://schemas.microsoft.com/office/powerpoint/2010/main" val="1367131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4">
                                            <p:txEl>
                                              <p:pRg st="0" end="0"/>
                                            </p:txEl>
                                          </p:spTgt>
                                        </p:tgtEl>
                                        <p:attrNameLst>
                                          <p:attrName>style.visibility</p:attrName>
                                        </p:attrNameLst>
                                      </p:cBhvr>
                                      <p:to>
                                        <p:strVal val="visible"/>
                                      </p:to>
                                    </p:set>
                                    <p:animEffect transition="in" filter="fade">
                                      <p:cBhvr>
                                        <p:cTn id="11" dur="500"/>
                                        <p:tgtEl>
                                          <p:spTgt spid="84">
                                            <p:txEl>
                                              <p:pRg st="0" end="0"/>
                                            </p:txEl>
                                          </p:spTgt>
                                        </p:tgtEl>
                                      </p:cBhvr>
                                    </p:animEffect>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wipe(right)">
                                      <p:cBhvr>
                                        <p:cTn id="15" dur="500"/>
                                        <p:tgtEl>
                                          <p:spTgt spid="76"/>
                                        </p:tgtEl>
                                      </p:cBhvr>
                                    </p:animEffect>
                                  </p:childTnLst>
                                </p:cTn>
                              </p:par>
                              <p:par>
                                <p:cTn id="16" presetID="23" presetClass="entr" presetSubtype="16" fill="hold" grpId="0" nodeType="withEffect">
                                  <p:stCondLst>
                                    <p:cond delay="0"/>
                                  </p:stCondLst>
                                  <p:childTnLst>
                                    <p:set>
                                      <p:cBhvr>
                                        <p:cTn id="17" dur="1" fill="hold">
                                          <p:stCondLst>
                                            <p:cond delay="0"/>
                                          </p:stCondLst>
                                        </p:cTn>
                                        <p:tgtEl>
                                          <p:spTgt spid="102"/>
                                        </p:tgtEl>
                                        <p:attrNameLst>
                                          <p:attrName>style.visibility</p:attrName>
                                        </p:attrNameLst>
                                      </p:cBhvr>
                                      <p:to>
                                        <p:strVal val="visible"/>
                                      </p:to>
                                    </p:set>
                                    <p:anim calcmode="lin" valueType="num">
                                      <p:cBhvr>
                                        <p:cTn id="18" dur="500" fill="hold"/>
                                        <p:tgtEl>
                                          <p:spTgt spid="102"/>
                                        </p:tgtEl>
                                        <p:attrNameLst>
                                          <p:attrName>ppt_w</p:attrName>
                                        </p:attrNameLst>
                                      </p:cBhvr>
                                      <p:tavLst>
                                        <p:tav tm="0">
                                          <p:val>
                                            <p:fltVal val="0"/>
                                          </p:val>
                                        </p:tav>
                                        <p:tav tm="100000">
                                          <p:val>
                                            <p:strVal val="#ppt_w"/>
                                          </p:val>
                                        </p:tav>
                                      </p:tavLst>
                                    </p:anim>
                                    <p:anim calcmode="lin" valueType="num">
                                      <p:cBhvr>
                                        <p:cTn id="19" dur="500" fill="hold"/>
                                        <p:tgtEl>
                                          <p:spTgt spid="102"/>
                                        </p:tgtEl>
                                        <p:attrNameLst>
                                          <p:attrName>ppt_h</p:attrName>
                                        </p:attrNameLst>
                                      </p:cBhvr>
                                      <p:tavLst>
                                        <p:tav tm="0">
                                          <p:val>
                                            <p:fltVal val="0"/>
                                          </p:val>
                                        </p:tav>
                                        <p:tav tm="100000">
                                          <p:val>
                                            <p:strVal val="#ppt_h"/>
                                          </p:val>
                                        </p:tav>
                                      </p:tavLst>
                                    </p:anim>
                                  </p:childTnLst>
                                </p:cTn>
                              </p:par>
                            </p:childTnLst>
                          </p:cTn>
                        </p:par>
                        <p:par>
                          <p:cTn id="20" fill="hold">
                            <p:stCondLst>
                              <p:cond delay="1000"/>
                            </p:stCondLst>
                            <p:childTnLst>
                              <p:par>
                                <p:cTn id="21" presetID="23" presetClass="entr" presetSubtype="16"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 calcmode="lin" valueType="num">
                                      <p:cBhvr>
                                        <p:cTn id="23" dur="500" fill="hold"/>
                                        <p:tgtEl>
                                          <p:spTgt spid="79"/>
                                        </p:tgtEl>
                                        <p:attrNameLst>
                                          <p:attrName>ppt_w</p:attrName>
                                        </p:attrNameLst>
                                      </p:cBhvr>
                                      <p:tavLst>
                                        <p:tav tm="0">
                                          <p:val>
                                            <p:fltVal val="0"/>
                                          </p:val>
                                        </p:tav>
                                        <p:tav tm="100000">
                                          <p:val>
                                            <p:strVal val="#ppt_w"/>
                                          </p:val>
                                        </p:tav>
                                      </p:tavLst>
                                    </p:anim>
                                    <p:anim calcmode="lin" valueType="num">
                                      <p:cBhvr>
                                        <p:cTn id="24" dur="500" fill="hold"/>
                                        <p:tgtEl>
                                          <p:spTgt spid="79"/>
                                        </p:tgtEl>
                                        <p:attrNameLst>
                                          <p:attrName>ppt_h</p:attrName>
                                        </p:attrNameLst>
                                      </p:cBhvr>
                                      <p:tavLst>
                                        <p:tav tm="0">
                                          <p:val>
                                            <p:fltVal val="0"/>
                                          </p:val>
                                        </p:tav>
                                        <p:tav tm="100000">
                                          <p:val>
                                            <p:strVal val="#ppt_h"/>
                                          </p:val>
                                        </p:tav>
                                      </p:tavLst>
                                    </p:anim>
                                  </p:childTnLst>
                                </p:cTn>
                              </p:par>
                              <p:par>
                                <p:cTn id="25" presetID="10" presetClass="entr" presetSubtype="0" fill="hold" grpId="0" nodeType="withEffect" nodePh="1">
                                  <p:stCondLst>
                                    <p:cond delay="0"/>
                                  </p:stCondLst>
                                  <p:endCondLst>
                                    <p:cond evt="begin" delay="0">
                                      <p:tn val="25"/>
                                    </p:cond>
                                  </p:endCondLst>
                                  <p:childTnLst>
                                    <p:set>
                                      <p:cBhvr>
                                        <p:cTn id="26" dur="1" fill="hold">
                                          <p:stCondLst>
                                            <p:cond delay="0"/>
                                          </p:stCondLst>
                                        </p:cTn>
                                        <p:tgtEl>
                                          <p:spTgt spid="90">
                                            <p:txEl>
                                              <p:pRg st="0" end="0"/>
                                            </p:txEl>
                                          </p:spTgt>
                                        </p:tgtEl>
                                        <p:attrNameLst>
                                          <p:attrName>style.visibility</p:attrName>
                                        </p:attrNameLst>
                                      </p:cBhvr>
                                      <p:to>
                                        <p:strVal val="visible"/>
                                      </p:to>
                                    </p:set>
                                    <p:animEffect transition="in" filter="fade">
                                      <p:cBhvr>
                                        <p:cTn id="27" dur="500"/>
                                        <p:tgtEl>
                                          <p:spTgt spid="90">
                                            <p:txEl>
                                              <p:pRg st="0" end="0"/>
                                            </p:txEl>
                                          </p:spTgt>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wipe(left)">
                                      <p:cBhvr>
                                        <p:cTn id="31" dur="500"/>
                                        <p:tgtEl>
                                          <p:spTgt spid="68"/>
                                        </p:tgtEl>
                                      </p:cBhvr>
                                    </p:animEffect>
                                  </p:childTnLst>
                                </p:cTn>
                              </p:par>
                            </p:childTnLst>
                          </p:cTn>
                        </p:par>
                        <p:par>
                          <p:cTn id="32" fill="hold">
                            <p:stCondLst>
                              <p:cond delay="2000"/>
                            </p:stCondLst>
                            <p:childTnLst>
                              <p:par>
                                <p:cTn id="33" presetID="23" presetClass="entr" presetSubtype="16" fill="hold" grpId="0" nodeType="afterEffect">
                                  <p:stCondLst>
                                    <p:cond delay="0"/>
                                  </p:stCondLst>
                                  <p:childTnLst>
                                    <p:set>
                                      <p:cBhvr>
                                        <p:cTn id="34" dur="1" fill="hold">
                                          <p:stCondLst>
                                            <p:cond delay="0"/>
                                          </p:stCondLst>
                                        </p:cTn>
                                        <p:tgtEl>
                                          <p:spTgt spid="73"/>
                                        </p:tgtEl>
                                        <p:attrNameLst>
                                          <p:attrName>style.visibility</p:attrName>
                                        </p:attrNameLst>
                                      </p:cBhvr>
                                      <p:to>
                                        <p:strVal val="visible"/>
                                      </p:to>
                                    </p:set>
                                    <p:anim calcmode="lin" valueType="num">
                                      <p:cBhvr>
                                        <p:cTn id="35" dur="500" fill="hold"/>
                                        <p:tgtEl>
                                          <p:spTgt spid="73"/>
                                        </p:tgtEl>
                                        <p:attrNameLst>
                                          <p:attrName>ppt_w</p:attrName>
                                        </p:attrNameLst>
                                      </p:cBhvr>
                                      <p:tavLst>
                                        <p:tav tm="0">
                                          <p:val>
                                            <p:fltVal val="0"/>
                                          </p:val>
                                        </p:tav>
                                        <p:tav tm="100000">
                                          <p:val>
                                            <p:strVal val="#ppt_w"/>
                                          </p:val>
                                        </p:tav>
                                      </p:tavLst>
                                    </p:anim>
                                    <p:anim calcmode="lin" valueType="num">
                                      <p:cBhvr>
                                        <p:cTn id="36" dur="500" fill="hold"/>
                                        <p:tgtEl>
                                          <p:spTgt spid="73"/>
                                        </p:tgtEl>
                                        <p:attrNameLst>
                                          <p:attrName>ppt_h</p:attrName>
                                        </p:attrNameLst>
                                      </p:cBhvr>
                                      <p:tavLst>
                                        <p:tav tm="0">
                                          <p:val>
                                            <p:fltVal val="0"/>
                                          </p:val>
                                        </p:tav>
                                        <p:tav tm="100000">
                                          <p:val>
                                            <p:strVal val="#ppt_h"/>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87">
                                            <p:txEl>
                                              <p:pRg st="0" end="0"/>
                                            </p:txEl>
                                          </p:spTgt>
                                        </p:tgtEl>
                                        <p:attrNameLst>
                                          <p:attrName>style.visibility</p:attrName>
                                        </p:attrNameLst>
                                      </p:cBhvr>
                                      <p:to>
                                        <p:strVal val="visible"/>
                                      </p:to>
                                    </p:set>
                                    <p:animEffect transition="in" filter="fade">
                                      <p:cBhvr>
                                        <p:cTn id="39" dur="500"/>
                                        <p:tgtEl>
                                          <p:spTgt spid="87">
                                            <p:txEl>
                                              <p:pRg st="0" end="0"/>
                                            </p:txEl>
                                          </p:spTgt>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93"/>
                                        </p:tgtEl>
                                        <p:attrNameLst>
                                          <p:attrName>style.visibility</p:attrName>
                                        </p:attrNameLst>
                                      </p:cBhvr>
                                      <p:to>
                                        <p:strVal val="visible"/>
                                      </p:to>
                                    </p:set>
                                    <p:animEffect transition="in" filter="wipe(left)">
                                      <p:cBhvr>
                                        <p:cTn id="43" dur="500"/>
                                        <p:tgtEl>
                                          <p:spTgt spid="93"/>
                                        </p:tgtEl>
                                      </p:cBhvr>
                                    </p:animEffect>
                                  </p:childTnLst>
                                </p:cTn>
                              </p:par>
                              <p:par>
                                <p:cTn id="44" presetID="23" presetClass="entr" presetSubtype="16" fill="hold" grpId="0" nodeType="withEffect">
                                  <p:stCondLst>
                                    <p:cond delay="0"/>
                                  </p:stCondLst>
                                  <p:childTnLst>
                                    <p:set>
                                      <p:cBhvr>
                                        <p:cTn id="45" dur="1" fill="hold">
                                          <p:stCondLst>
                                            <p:cond delay="0"/>
                                          </p:stCondLst>
                                        </p:cTn>
                                        <p:tgtEl>
                                          <p:spTgt spid="105"/>
                                        </p:tgtEl>
                                        <p:attrNameLst>
                                          <p:attrName>style.visibility</p:attrName>
                                        </p:attrNameLst>
                                      </p:cBhvr>
                                      <p:to>
                                        <p:strVal val="visible"/>
                                      </p:to>
                                    </p:set>
                                    <p:anim calcmode="lin" valueType="num">
                                      <p:cBhvr>
                                        <p:cTn id="46" dur="500" fill="hold"/>
                                        <p:tgtEl>
                                          <p:spTgt spid="105"/>
                                        </p:tgtEl>
                                        <p:attrNameLst>
                                          <p:attrName>ppt_w</p:attrName>
                                        </p:attrNameLst>
                                      </p:cBhvr>
                                      <p:tavLst>
                                        <p:tav tm="0">
                                          <p:val>
                                            <p:fltVal val="0"/>
                                          </p:val>
                                        </p:tav>
                                        <p:tav tm="100000">
                                          <p:val>
                                            <p:strVal val="#ppt_w"/>
                                          </p:val>
                                        </p:tav>
                                      </p:tavLst>
                                    </p:anim>
                                    <p:anim calcmode="lin" valueType="num">
                                      <p:cBhvr>
                                        <p:cTn id="47" dur="500" fill="hold"/>
                                        <p:tgtEl>
                                          <p:spTgt spid="105"/>
                                        </p:tgtEl>
                                        <p:attrNameLst>
                                          <p:attrName>ppt_h</p:attrName>
                                        </p:attrNameLst>
                                      </p:cBhvr>
                                      <p:tavLst>
                                        <p:tav tm="0">
                                          <p:val>
                                            <p:fltVal val="0"/>
                                          </p:val>
                                        </p:tav>
                                        <p:tav tm="100000">
                                          <p:val>
                                            <p:strVal val="#ppt_h"/>
                                          </p:val>
                                        </p:tav>
                                      </p:tavLst>
                                    </p:anim>
                                  </p:childTnLst>
                                </p:cTn>
                              </p:par>
                            </p:childTnLst>
                          </p:cTn>
                        </p:par>
                        <p:par>
                          <p:cTn id="48" fill="hold">
                            <p:stCondLst>
                              <p:cond delay="3000"/>
                            </p:stCondLst>
                            <p:childTnLst>
                              <p:par>
                                <p:cTn id="49" presetID="23" presetClass="entr" presetSubtype="16"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 calcmode="lin" valueType="num">
                                      <p:cBhvr>
                                        <p:cTn id="51" dur="500" fill="hold"/>
                                        <p:tgtEl>
                                          <p:spTgt spid="96"/>
                                        </p:tgtEl>
                                        <p:attrNameLst>
                                          <p:attrName>ppt_w</p:attrName>
                                        </p:attrNameLst>
                                      </p:cBhvr>
                                      <p:tavLst>
                                        <p:tav tm="0">
                                          <p:val>
                                            <p:fltVal val="0"/>
                                          </p:val>
                                        </p:tav>
                                        <p:tav tm="100000">
                                          <p:val>
                                            <p:strVal val="#ppt_w"/>
                                          </p:val>
                                        </p:tav>
                                      </p:tavLst>
                                    </p:anim>
                                    <p:anim calcmode="lin" valueType="num">
                                      <p:cBhvr>
                                        <p:cTn id="52" dur="500" fill="hold"/>
                                        <p:tgtEl>
                                          <p:spTgt spid="96"/>
                                        </p:tgtEl>
                                        <p:attrNameLst>
                                          <p:attrName>ppt_h</p:attrName>
                                        </p:attrNameLst>
                                      </p:cBhvr>
                                      <p:tavLst>
                                        <p:tav tm="0">
                                          <p:val>
                                            <p:fltVal val="0"/>
                                          </p:val>
                                        </p:tav>
                                        <p:tav tm="100000">
                                          <p:val>
                                            <p:strVal val="#ppt_h"/>
                                          </p:val>
                                        </p:tav>
                                      </p:tavLst>
                                    </p:anim>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99">
                                            <p:txEl>
                                              <p:pRg st="0" end="0"/>
                                            </p:txEl>
                                          </p:spTgt>
                                        </p:tgtEl>
                                        <p:attrNameLst>
                                          <p:attrName>style.visibility</p:attrName>
                                        </p:attrNameLst>
                                      </p:cBhvr>
                                      <p:to>
                                        <p:strVal val="visible"/>
                                      </p:to>
                                    </p:set>
                                    <p:animEffect transition="in" filter="fade">
                                      <p:cBhvr>
                                        <p:cTn id="55" dur="500"/>
                                        <p:tgtEl>
                                          <p:spTgt spid="99">
                                            <p:txEl>
                                              <p:pRg st="0" end="0"/>
                                            </p:txEl>
                                          </p:spTgt>
                                        </p:tgtEl>
                                      </p:cBhvr>
                                    </p:animEffect>
                                  </p:childTnLst>
                                </p:cTn>
                              </p:par>
                            </p:childTnLst>
                          </p:cTn>
                        </p:par>
                        <p:par>
                          <p:cTn id="56" fill="hold">
                            <p:stCondLst>
                              <p:cond delay="3500"/>
                            </p:stCondLst>
                            <p:childTnLst>
                              <p:par>
                                <p:cTn id="57" presetID="22" presetClass="entr" presetSubtype="1"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wipe(up)">
                                      <p:cBhvr>
                                        <p:cTn id="59" dur="500"/>
                                        <p:tgtEl>
                                          <p:spTgt spid="67"/>
                                        </p:tgtEl>
                                      </p:cBhvr>
                                    </p:animEffect>
                                  </p:childTnLst>
                                </p:cTn>
                              </p:par>
                            </p:childTnLst>
                          </p:cTn>
                        </p:par>
                        <p:par>
                          <p:cTn id="60" fill="hold">
                            <p:stCondLst>
                              <p:cond delay="4000"/>
                            </p:stCondLst>
                            <p:childTnLst>
                              <p:par>
                                <p:cTn id="61" presetID="23" presetClass="entr" presetSubtype="16"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85">
                                            <p:txEl>
                                              <p:pRg st="0" end="0"/>
                                            </p:txEl>
                                          </p:spTgt>
                                        </p:tgtEl>
                                        <p:attrNameLst>
                                          <p:attrName>style.visibility</p:attrName>
                                        </p:attrNameLst>
                                      </p:cBhvr>
                                      <p:to>
                                        <p:strVal val="visible"/>
                                      </p:to>
                                    </p:set>
                                    <p:animEffect transition="in" filter="fade">
                                      <p:cBhvr>
                                        <p:cTn id="67" dur="500"/>
                                        <p:tgtEl>
                                          <p:spTgt spid="85">
                                            <p:txEl>
                                              <p:pRg st="0" end="0"/>
                                            </p:txEl>
                                          </p:spTgt>
                                        </p:tgtEl>
                                      </p:cBhvr>
                                    </p:animEffect>
                                  </p:childTnLst>
                                </p:cTn>
                              </p:par>
                            </p:childTnLst>
                          </p:cTn>
                        </p:par>
                        <p:par>
                          <p:cTn id="68" fill="hold">
                            <p:stCondLst>
                              <p:cond delay="4500"/>
                            </p:stCondLst>
                            <p:childTnLst>
                              <p:par>
                                <p:cTn id="69" presetID="22" presetClass="entr" presetSubtype="2" fill="hold" nodeType="afterEffect">
                                  <p:stCondLst>
                                    <p:cond delay="0"/>
                                  </p:stCondLst>
                                  <p:childTnLst>
                                    <p:set>
                                      <p:cBhvr>
                                        <p:cTn id="70" dur="1" fill="hold">
                                          <p:stCondLst>
                                            <p:cond delay="0"/>
                                          </p:stCondLst>
                                        </p:cTn>
                                        <p:tgtEl>
                                          <p:spTgt spid="77"/>
                                        </p:tgtEl>
                                        <p:attrNameLst>
                                          <p:attrName>style.visibility</p:attrName>
                                        </p:attrNameLst>
                                      </p:cBhvr>
                                      <p:to>
                                        <p:strVal val="visible"/>
                                      </p:to>
                                    </p:set>
                                    <p:animEffect transition="in" filter="wipe(right)">
                                      <p:cBhvr>
                                        <p:cTn id="71" dur="500"/>
                                        <p:tgtEl>
                                          <p:spTgt spid="77"/>
                                        </p:tgtEl>
                                      </p:cBhvr>
                                    </p:animEffect>
                                  </p:childTnLst>
                                </p:cTn>
                              </p:par>
                              <p:par>
                                <p:cTn id="72" presetID="23" presetClass="entr" presetSubtype="16" fill="hold" grpId="0" nodeType="withEffect">
                                  <p:stCondLst>
                                    <p:cond delay="0"/>
                                  </p:stCondLst>
                                  <p:childTnLst>
                                    <p:set>
                                      <p:cBhvr>
                                        <p:cTn id="73" dur="1" fill="hold">
                                          <p:stCondLst>
                                            <p:cond delay="0"/>
                                          </p:stCondLst>
                                        </p:cTn>
                                        <p:tgtEl>
                                          <p:spTgt spid="103"/>
                                        </p:tgtEl>
                                        <p:attrNameLst>
                                          <p:attrName>style.visibility</p:attrName>
                                        </p:attrNameLst>
                                      </p:cBhvr>
                                      <p:to>
                                        <p:strVal val="visible"/>
                                      </p:to>
                                    </p:set>
                                    <p:anim calcmode="lin" valueType="num">
                                      <p:cBhvr>
                                        <p:cTn id="74" dur="500" fill="hold"/>
                                        <p:tgtEl>
                                          <p:spTgt spid="103"/>
                                        </p:tgtEl>
                                        <p:attrNameLst>
                                          <p:attrName>ppt_w</p:attrName>
                                        </p:attrNameLst>
                                      </p:cBhvr>
                                      <p:tavLst>
                                        <p:tav tm="0">
                                          <p:val>
                                            <p:fltVal val="0"/>
                                          </p:val>
                                        </p:tav>
                                        <p:tav tm="100000">
                                          <p:val>
                                            <p:strVal val="#ppt_w"/>
                                          </p:val>
                                        </p:tav>
                                      </p:tavLst>
                                    </p:anim>
                                    <p:anim calcmode="lin" valueType="num">
                                      <p:cBhvr>
                                        <p:cTn id="75" dur="500" fill="hold"/>
                                        <p:tgtEl>
                                          <p:spTgt spid="103"/>
                                        </p:tgtEl>
                                        <p:attrNameLst>
                                          <p:attrName>ppt_h</p:attrName>
                                        </p:attrNameLst>
                                      </p:cBhvr>
                                      <p:tavLst>
                                        <p:tav tm="0">
                                          <p:val>
                                            <p:fltVal val="0"/>
                                          </p:val>
                                        </p:tav>
                                        <p:tav tm="100000">
                                          <p:val>
                                            <p:strVal val="#ppt_h"/>
                                          </p:val>
                                        </p:tav>
                                      </p:tavLst>
                                    </p:anim>
                                  </p:childTnLst>
                                </p:cTn>
                              </p:par>
                            </p:childTnLst>
                          </p:cTn>
                        </p:par>
                        <p:par>
                          <p:cTn id="76" fill="hold">
                            <p:stCondLst>
                              <p:cond delay="5000"/>
                            </p:stCondLst>
                            <p:childTnLst>
                              <p:par>
                                <p:cTn id="77" presetID="23" presetClass="entr" presetSubtype="16" fill="hold" grpId="0" nodeType="afterEffect">
                                  <p:stCondLst>
                                    <p:cond delay="0"/>
                                  </p:stCondLst>
                                  <p:childTnLst>
                                    <p:set>
                                      <p:cBhvr>
                                        <p:cTn id="78" dur="1" fill="hold">
                                          <p:stCondLst>
                                            <p:cond delay="0"/>
                                          </p:stCondLst>
                                        </p:cTn>
                                        <p:tgtEl>
                                          <p:spTgt spid="81"/>
                                        </p:tgtEl>
                                        <p:attrNameLst>
                                          <p:attrName>style.visibility</p:attrName>
                                        </p:attrNameLst>
                                      </p:cBhvr>
                                      <p:to>
                                        <p:strVal val="visible"/>
                                      </p:to>
                                    </p:set>
                                    <p:anim calcmode="lin" valueType="num">
                                      <p:cBhvr>
                                        <p:cTn id="79" dur="500" fill="hold"/>
                                        <p:tgtEl>
                                          <p:spTgt spid="81"/>
                                        </p:tgtEl>
                                        <p:attrNameLst>
                                          <p:attrName>ppt_w</p:attrName>
                                        </p:attrNameLst>
                                      </p:cBhvr>
                                      <p:tavLst>
                                        <p:tav tm="0">
                                          <p:val>
                                            <p:fltVal val="0"/>
                                          </p:val>
                                        </p:tav>
                                        <p:tav tm="100000">
                                          <p:val>
                                            <p:strVal val="#ppt_w"/>
                                          </p:val>
                                        </p:tav>
                                      </p:tavLst>
                                    </p:anim>
                                    <p:anim calcmode="lin" valueType="num">
                                      <p:cBhvr>
                                        <p:cTn id="80" dur="500" fill="hold"/>
                                        <p:tgtEl>
                                          <p:spTgt spid="81"/>
                                        </p:tgtEl>
                                        <p:attrNameLst>
                                          <p:attrName>ppt_h</p:attrName>
                                        </p:attrNameLst>
                                      </p:cBhvr>
                                      <p:tavLst>
                                        <p:tav tm="0">
                                          <p:val>
                                            <p:fltVal val="0"/>
                                          </p:val>
                                        </p:tav>
                                        <p:tav tm="100000">
                                          <p:val>
                                            <p:strVal val="#ppt_h"/>
                                          </p:val>
                                        </p:tav>
                                      </p:tavLst>
                                    </p:anim>
                                  </p:childTnLst>
                                </p:cTn>
                              </p:par>
                              <p:par>
                                <p:cTn id="81" presetID="10" presetClass="entr" presetSubtype="0" fill="hold" grpId="0" nodeType="withEffect" nodePh="1">
                                  <p:stCondLst>
                                    <p:cond delay="0"/>
                                  </p:stCondLst>
                                  <p:endCondLst>
                                    <p:cond evt="begin" delay="0">
                                      <p:tn val="81"/>
                                    </p:cond>
                                  </p:endCondLst>
                                  <p:childTnLst>
                                    <p:set>
                                      <p:cBhvr>
                                        <p:cTn id="82" dur="1" fill="hold">
                                          <p:stCondLst>
                                            <p:cond delay="0"/>
                                          </p:stCondLst>
                                        </p:cTn>
                                        <p:tgtEl>
                                          <p:spTgt spid="92">
                                            <p:txEl>
                                              <p:pRg st="0" end="0"/>
                                            </p:txEl>
                                          </p:spTgt>
                                        </p:tgtEl>
                                        <p:attrNameLst>
                                          <p:attrName>style.visibility</p:attrName>
                                        </p:attrNameLst>
                                      </p:cBhvr>
                                      <p:to>
                                        <p:strVal val="visible"/>
                                      </p:to>
                                    </p:set>
                                    <p:animEffect transition="in" filter="fade">
                                      <p:cBhvr>
                                        <p:cTn id="83" dur="500"/>
                                        <p:tgtEl>
                                          <p:spTgt spid="92">
                                            <p:txEl>
                                              <p:pRg st="0" end="0"/>
                                            </p:txEl>
                                          </p:spTgt>
                                        </p:tgtEl>
                                      </p:cBhvr>
                                    </p:animEffect>
                                  </p:childTnLst>
                                </p:cTn>
                              </p:par>
                            </p:childTnLst>
                          </p:cTn>
                        </p:par>
                        <p:par>
                          <p:cTn id="84" fill="hold">
                            <p:stCondLst>
                              <p:cond delay="5500"/>
                            </p:stCondLst>
                            <p:childTnLst>
                              <p:par>
                                <p:cTn id="85" presetID="22" presetClass="entr" presetSubtype="1" fill="hold" grpId="0" nodeType="after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wipe(up)">
                                      <p:cBhvr>
                                        <p:cTn id="87" dur="500"/>
                                        <p:tgtEl>
                                          <p:spTgt spid="69"/>
                                        </p:tgtEl>
                                      </p:cBhvr>
                                    </p:animEffect>
                                  </p:childTnLst>
                                </p:cTn>
                              </p:par>
                            </p:childTnLst>
                          </p:cTn>
                        </p:par>
                        <p:par>
                          <p:cTn id="88" fill="hold">
                            <p:stCondLst>
                              <p:cond delay="6000"/>
                            </p:stCondLst>
                            <p:childTnLst>
                              <p:par>
                                <p:cTn id="89" presetID="23" presetClass="entr" presetSubtype="16" fill="hold" grpId="0" nodeType="afterEffect">
                                  <p:stCondLst>
                                    <p:cond delay="0"/>
                                  </p:stCondLst>
                                  <p:childTnLst>
                                    <p:set>
                                      <p:cBhvr>
                                        <p:cTn id="90" dur="1" fill="hold">
                                          <p:stCondLst>
                                            <p:cond delay="0"/>
                                          </p:stCondLst>
                                        </p:cTn>
                                        <p:tgtEl>
                                          <p:spTgt spid="75"/>
                                        </p:tgtEl>
                                        <p:attrNameLst>
                                          <p:attrName>style.visibility</p:attrName>
                                        </p:attrNameLst>
                                      </p:cBhvr>
                                      <p:to>
                                        <p:strVal val="visible"/>
                                      </p:to>
                                    </p:set>
                                    <p:anim calcmode="lin" valueType="num">
                                      <p:cBhvr>
                                        <p:cTn id="91" dur="500" fill="hold"/>
                                        <p:tgtEl>
                                          <p:spTgt spid="75"/>
                                        </p:tgtEl>
                                        <p:attrNameLst>
                                          <p:attrName>ppt_w</p:attrName>
                                        </p:attrNameLst>
                                      </p:cBhvr>
                                      <p:tavLst>
                                        <p:tav tm="0">
                                          <p:val>
                                            <p:fltVal val="0"/>
                                          </p:val>
                                        </p:tav>
                                        <p:tav tm="100000">
                                          <p:val>
                                            <p:strVal val="#ppt_w"/>
                                          </p:val>
                                        </p:tav>
                                      </p:tavLst>
                                    </p:anim>
                                    <p:anim calcmode="lin" valueType="num">
                                      <p:cBhvr>
                                        <p:cTn id="92" dur="500" fill="hold"/>
                                        <p:tgtEl>
                                          <p:spTgt spid="75"/>
                                        </p:tgtEl>
                                        <p:attrNameLst>
                                          <p:attrName>ppt_h</p:attrName>
                                        </p:attrNameLst>
                                      </p:cBhvr>
                                      <p:tavLst>
                                        <p:tav tm="0">
                                          <p:val>
                                            <p:fltVal val="0"/>
                                          </p:val>
                                        </p:tav>
                                        <p:tav tm="100000">
                                          <p:val>
                                            <p:strVal val="#ppt_h"/>
                                          </p:val>
                                        </p:tav>
                                      </p:tavLst>
                                    </p:anim>
                                  </p:childTnLst>
                                </p:cTn>
                              </p:par>
                              <p:par>
                                <p:cTn id="93" presetID="10" presetClass="entr" presetSubtype="0" fill="hold" grpId="0" nodeType="withEffect">
                                  <p:stCondLst>
                                    <p:cond delay="0"/>
                                  </p:stCondLst>
                                  <p:childTnLst>
                                    <p:set>
                                      <p:cBhvr>
                                        <p:cTn id="94" dur="1" fill="hold">
                                          <p:stCondLst>
                                            <p:cond delay="0"/>
                                          </p:stCondLst>
                                        </p:cTn>
                                        <p:tgtEl>
                                          <p:spTgt spid="88">
                                            <p:txEl>
                                              <p:pRg st="0" end="0"/>
                                            </p:txEl>
                                          </p:spTgt>
                                        </p:tgtEl>
                                        <p:attrNameLst>
                                          <p:attrName>style.visibility</p:attrName>
                                        </p:attrNameLst>
                                      </p:cBhvr>
                                      <p:to>
                                        <p:strVal val="visible"/>
                                      </p:to>
                                    </p:set>
                                    <p:animEffect transition="in" filter="fade">
                                      <p:cBhvr>
                                        <p:cTn id="95" dur="500"/>
                                        <p:tgtEl>
                                          <p:spTgt spid="88">
                                            <p:txEl>
                                              <p:pRg st="0" end="0"/>
                                            </p:txEl>
                                          </p:spTgt>
                                        </p:tgtEl>
                                      </p:cBhvr>
                                    </p:animEffect>
                                  </p:childTnLst>
                                </p:cTn>
                              </p:par>
                            </p:childTnLst>
                          </p:cTn>
                        </p:par>
                        <p:par>
                          <p:cTn id="96" fill="hold">
                            <p:stCondLst>
                              <p:cond delay="6500"/>
                            </p:stCondLst>
                            <p:childTnLst>
                              <p:par>
                                <p:cTn id="97" presetID="22" presetClass="entr" presetSubtype="8" fill="hold" nodeType="afterEffect">
                                  <p:stCondLst>
                                    <p:cond delay="0"/>
                                  </p:stCondLst>
                                  <p:childTnLst>
                                    <p:set>
                                      <p:cBhvr>
                                        <p:cTn id="98" dur="1" fill="hold">
                                          <p:stCondLst>
                                            <p:cond delay="0"/>
                                          </p:stCondLst>
                                        </p:cTn>
                                        <p:tgtEl>
                                          <p:spTgt spid="94"/>
                                        </p:tgtEl>
                                        <p:attrNameLst>
                                          <p:attrName>style.visibility</p:attrName>
                                        </p:attrNameLst>
                                      </p:cBhvr>
                                      <p:to>
                                        <p:strVal val="visible"/>
                                      </p:to>
                                    </p:set>
                                    <p:animEffect transition="in" filter="wipe(left)">
                                      <p:cBhvr>
                                        <p:cTn id="99" dur="500"/>
                                        <p:tgtEl>
                                          <p:spTgt spid="94"/>
                                        </p:tgtEl>
                                      </p:cBhvr>
                                    </p:animEffect>
                                  </p:childTnLst>
                                </p:cTn>
                              </p:par>
                              <p:par>
                                <p:cTn id="100" presetID="23" presetClass="entr" presetSubtype="16" fill="hold" grpId="0" nodeType="withEffect">
                                  <p:stCondLst>
                                    <p:cond delay="0"/>
                                  </p:stCondLst>
                                  <p:childTnLst>
                                    <p:set>
                                      <p:cBhvr>
                                        <p:cTn id="101" dur="1" fill="hold">
                                          <p:stCondLst>
                                            <p:cond delay="0"/>
                                          </p:stCondLst>
                                        </p:cTn>
                                        <p:tgtEl>
                                          <p:spTgt spid="106"/>
                                        </p:tgtEl>
                                        <p:attrNameLst>
                                          <p:attrName>style.visibility</p:attrName>
                                        </p:attrNameLst>
                                      </p:cBhvr>
                                      <p:to>
                                        <p:strVal val="visible"/>
                                      </p:to>
                                    </p:set>
                                    <p:anim calcmode="lin" valueType="num">
                                      <p:cBhvr>
                                        <p:cTn id="102" dur="500" fill="hold"/>
                                        <p:tgtEl>
                                          <p:spTgt spid="106"/>
                                        </p:tgtEl>
                                        <p:attrNameLst>
                                          <p:attrName>ppt_w</p:attrName>
                                        </p:attrNameLst>
                                      </p:cBhvr>
                                      <p:tavLst>
                                        <p:tav tm="0">
                                          <p:val>
                                            <p:fltVal val="0"/>
                                          </p:val>
                                        </p:tav>
                                        <p:tav tm="100000">
                                          <p:val>
                                            <p:strVal val="#ppt_w"/>
                                          </p:val>
                                        </p:tav>
                                      </p:tavLst>
                                    </p:anim>
                                    <p:anim calcmode="lin" valueType="num">
                                      <p:cBhvr>
                                        <p:cTn id="103" dur="500" fill="hold"/>
                                        <p:tgtEl>
                                          <p:spTgt spid="106"/>
                                        </p:tgtEl>
                                        <p:attrNameLst>
                                          <p:attrName>ppt_h</p:attrName>
                                        </p:attrNameLst>
                                      </p:cBhvr>
                                      <p:tavLst>
                                        <p:tav tm="0">
                                          <p:val>
                                            <p:fltVal val="0"/>
                                          </p:val>
                                        </p:tav>
                                        <p:tav tm="100000">
                                          <p:val>
                                            <p:strVal val="#ppt_h"/>
                                          </p:val>
                                        </p:tav>
                                      </p:tavLst>
                                    </p:anim>
                                  </p:childTnLst>
                                </p:cTn>
                              </p:par>
                            </p:childTnLst>
                          </p:cTn>
                        </p:par>
                        <p:par>
                          <p:cTn id="104" fill="hold">
                            <p:stCondLst>
                              <p:cond delay="7000"/>
                            </p:stCondLst>
                            <p:childTnLst>
                              <p:par>
                                <p:cTn id="105" presetID="23" presetClass="entr" presetSubtype="16" fill="hold" grpId="0" nodeType="afterEffect">
                                  <p:stCondLst>
                                    <p:cond delay="0"/>
                                  </p:stCondLst>
                                  <p:childTnLst>
                                    <p:set>
                                      <p:cBhvr>
                                        <p:cTn id="106" dur="1" fill="hold">
                                          <p:stCondLst>
                                            <p:cond delay="0"/>
                                          </p:stCondLst>
                                        </p:cTn>
                                        <p:tgtEl>
                                          <p:spTgt spid="98"/>
                                        </p:tgtEl>
                                        <p:attrNameLst>
                                          <p:attrName>style.visibility</p:attrName>
                                        </p:attrNameLst>
                                      </p:cBhvr>
                                      <p:to>
                                        <p:strVal val="visible"/>
                                      </p:to>
                                    </p:set>
                                    <p:anim calcmode="lin" valueType="num">
                                      <p:cBhvr>
                                        <p:cTn id="107" dur="500" fill="hold"/>
                                        <p:tgtEl>
                                          <p:spTgt spid="98"/>
                                        </p:tgtEl>
                                        <p:attrNameLst>
                                          <p:attrName>ppt_w</p:attrName>
                                        </p:attrNameLst>
                                      </p:cBhvr>
                                      <p:tavLst>
                                        <p:tav tm="0">
                                          <p:val>
                                            <p:fltVal val="0"/>
                                          </p:val>
                                        </p:tav>
                                        <p:tav tm="100000">
                                          <p:val>
                                            <p:strVal val="#ppt_w"/>
                                          </p:val>
                                        </p:tav>
                                      </p:tavLst>
                                    </p:anim>
                                    <p:anim calcmode="lin" valueType="num">
                                      <p:cBhvr>
                                        <p:cTn id="108" dur="500" fill="hold"/>
                                        <p:tgtEl>
                                          <p:spTgt spid="98"/>
                                        </p:tgtEl>
                                        <p:attrNameLst>
                                          <p:attrName>ppt_h</p:attrName>
                                        </p:attrNameLst>
                                      </p:cBhvr>
                                      <p:tavLst>
                                        <p:tav tm="0">
                                          <p:val>
                                            <p:fltVal val="0"/>
                                          </p:val>
                                        </p:tav>
                                        <p:tav tm="100000">
                                          <p:val>
                                            <p:strVal val="#ppt_h"/>
                                          </p:val>
                                        </p:tav>
                                      </p:tavLst>
                                    </p:anim>
                                  </p:childTnLst>
                                </p:cTn>
                              </p:par>
                              <p:par>
                                <p:cTn id="109" presetID="10" presetClass="entr" presetSubtype="0" fill="hold" grpId="0" nodeType="withEffect" nodePh="1">
                                  <p:stCondLst>
                                    <p:cond delay="0"/>
                                  </p:stCondLst>
                                  <p:endCondLst>
                                    <p:cond evt="begin" delay="0">
                                      <p:tn val="109"/>
                                    </p:cond>
                                  </p:endCondLst>
                                  <p:childTnLst>
                                    <p:set>
                                      <p:cBhvr>
                                        <p:cTn id="110" dur="1" fill="hold">
                                          <p:stCondLst>
                                            <p:cond delay="0"/>
                                          </p:stCondLst>
                                        </p:cTn>
                                        <p:tgtEl>
                                          <p:spTgt spid="101">
                                            <p:txEl>
                                              <p:pRg st="0" end="0"/>
                                            </p:txEl>
                                          </p:spTgt>
                                        </p:tgtEl>
                                        <p:attrNameLst>
                                          <p:attrName>style.visibility</p:attrName>
                                        </p:attrNameLst>
                                      </p:cBhvr>
                                      <p:to>
                                        <p:strVal val="visible"/>
                                      </p:to>
                                    </p:set>
                                    <p:animEffect transition="in" filter="fade">
                                      <p:cBhvr>
                                        <p:cTn id="111" dur="500"/>
                                        <p:tgtEl>
                                          <p:spTgt spid="101">
                                            <p:txEl>
                                              <p:pRg st="0" end="0"/>
                                            </p:txEl>
                                          </p:spTgt>
                                        </p:tgtEl>
                                      </p:cBhvr>
                                    </p:animEffect>
                                  </p:childTnLst>
                                </p:cTn>
                              </p:par>
                            </p:childTnLst>
                          </p:cTn>
                        </p:par>
                        <p:par>
                          <p:cTn id="112" fill="hold">
                            <p:stCondLst>
                              <p:cond delay="7500"/>
                            </p:stCondLst>
                            <p:childTnLst>
                              <p:par>
                                <p:cTn id="113" presetID="22" presetClass="entr" presetSubtype="1" fill="hold" grpId="0" nodeType="afterEffect">
                                  <p:stCondLst>
                                    <p:cond delay="0"/>
                                  </p:stCondLst>
                                  <p:childTnLst>
                                    <p:set>
                                      <p:cBhvr>
                                        <p:cTn id="114" dur="1" fill="hold">
                                          <p:stCondLst>
                                            <p:cond delay="0"/>
                                          </p:stCondLst>
                                        </p:cTn>
                                        <p:tgtEl>
                                          <p:spTgt spid="66"/>
                                        </p:tgtEl>
                                        <p:attrNameLst>
                                          <p:attrName>style.visibility</p:attrName>
                                        </p:attrNameLst>
                                      </p:cBhvr>
                                      <p:to>
                                        <p:strVal val="visible"/>
                                      </p:to>
                                    </p:set>
                                    <p:animEffect transition="in" filter="wipe(up)">
                                      <p:cBhvr>
                                        <p:cTn id="115" dur="500"/>
                                        <p:tgtEl>
                                          <p:spTgt spid="66"/>
                                        </p:tgtEl>
                                      </p:cBhvr>
                                    </p:animEffect>
                                  </p:childTnLst>
                                </p:cTn>
                              </p:par>
                            </p:childTnLst>
                          </p:cTn>
                        </p:par>
                        <p:par>
                          <p:cTn id="116" fill="hold">
                            <p:stCondLst>
                              <p:cond delay="8000"/>
                            </p:stCondLst>
                            <p:childTnLst>
                              <p:par>
                                <p:cTn id="117" presetID="23" presetClass="entr" presetSubtype="16" fill="hold" grpId="0" nodeType="afterEffect">
                                  <p:stCondLst>
                                    <p:cond delay="0"/>
                                  </p:stCondLst>
                                  <p:childTnLst>
                                    <p:set>
                                      <p:cBhvr>
                                        <p:cTn id="118" dur="1" fill="hold">
                                          <p:stCondLst>
                                            <p:cond delay="0"/>
                                          </p:stCondLst>
                                        </p:cTn>
                                        <p:tgtEl>
                                          <p:spTgt spid="71"/>
                                        </p:tgtEl>
                                        <p:attrNameLst>
                                          <p:attrName>style.visibility</p:attrName>
                                        </p:attrNameLst>
                                      </p:cBhvr>
                                      <p:to>
                                        <p:strVal val="visible"/>
                                      </p:to>
                                    </p:set>
                                    <p:anim calcmode="lin" valueType="num">
                                      <p:cBhvr>
                                        <p:cTn id="119" dur="500" fill="hold"/>
                                        <p:tgtEl>
                                          <p:spTgt spid="71"/>
                                        </p:tgtEl>
                                        <p:attrNameLst>
                                          <p:attrName>ppt_w</p:attrName>
                                        </p:attrNameLst>
                                      </p:cBhvr>
                                      <p:tavLst>
                                        <p:tav tm="0">
                                          <p:val>
                                            <p:fltVal val="0"/>
                                          </p:val>
                                        </p:tav>
                                        <p:tav tm="100000">
                                          <p:val>
                                            <p:strVal val="#ppt_w"/>
                                          </p:val>
                                        </p:tav>
                                      </p:tavLst>
                                    </p:anim>
                                    <p:anim calcmode="lin" valueType="num">
                                      <p:cBhvr>
                                        <p:cTn id="120" dur="500" fill="hold"/>
                                        <p:tgtEl>
                                          <p:spTgt spid="71"/>
                                        </p:tgtEl>
                                        <p:attrNameLst>
                                          <p:attrName>ppt_h</p:attrName>
                                        </p:attrNameLst>
                                      </p:cBhvr>
                                      <p:tavLst>
                                        <p:tav tm="0">
                                          <p:val>
                                            <p:fltVal val="0"/>
                                          </p:val>
                                        </p:tav>
                                        <p:tav tm="100000">
                                          <p:val>
                                            <p:strVal val="#ppt_h"/>
                                          </p:val>
                                        </p:tav>
                                      </p:tavLst>
                                    </p:anim>
                                  </p:childTnLst>
                                </p:cTn>
                              </p:par>
                              <p:par>
                                <p:cTn id="121" presetID="10" presetClass="entr" presetSubtype="0" fill="hold" grpId="0" nodeType="withEffect">
                                  <p:stCondLst>
                                    <p:cond delay="0"/>
                                  </p:stCondLst>
                                  <p:childTnLst>
                                    <p:set>
                                      <p:cBhvr>
                                        <p:cTn id="122" dur="1" fill="hold">
                                          <p:stCondLst>
                                            <p:cond delay="0"/>
                                          </p:stCondLst>
                                        </p:cTn>
                                        <p:tgtEl>
                                          <p:spTgt spid="86">
                                            <p:txEl>
                                              <p:pRg st="0" end="0"/>
                                            </p:txEl>
                                          </p:spTgt>
                                        </p:tgtEl>
                                        <p:attrNameLst>
                                          <p:attrName>style.visibility</p:attrName>
                                        </p:attrNameLst>
                                      </p:cBhvr>
                                      <p:to>
                                        <p:strVal val="visible"/>
                                      </p:to>
                                    </p:set>
                                    <p:animEffect transition="in" filter="fade">
                                      <p:cBhvr>
                                        <p:cTn id="123" dur="500"/>
                                        <p:tgtEl>
                                          <p:spTgt spid="86">
                                            <p:txEl>
                                              <p:pRg st="0" end="0"/>
                                            </p:txEl>
                                          </p:spTgt>
                                        </p:tgtEl>
                                      </p:cBhvr>
                                    </p:animEffect>
                                  </p:childTnLst>
                                </p:cTn>
                              </p:par>
                            </p:childTnLst>
                          </p:cTn>
                        </p:par>
                        <p:par>
                          <p:cTn id="124" fill="hold">
                            <p:stCondLst>
                              <p:cond delay="8500"/>
                            </p:stCondLst>
                            <p:childTnLst>
                              <p:par>
                                <p:cTn id="125" presetID="22" presetClass="entr" presetSubtype="2" fill="hold" nodeType="afterEffect">
                                  <p:stCondLst>
                                    <p:cond delay="0"/>
                                  </p:stCondLst>
                                  <p:childTnLst>
                                    <p:set>
                                      <p:cBhvr>
                                        <p:cTn id="126" dur="1" fill="hold">
                                          <p:stCondLst>
                                            <p:cond delay="0"/>
                                          </p:stCondLst>
                                        </p:cTn>
                                        <p:tgtEl>
                                          <p:spTgt spid="78"/>
                                        </p:tgtEl>
                                        <p:attrNameLst>
                                          <p:attrName>style.visibility</p:attrName>
                                        </p:attrNameLst>
                                      </p:cBhvr>
                                      <p:to>
                                        <p:strVal val="visible"/>
                                      </p:to>
                                    </p:set>
                                    <p:animEffect transition="in" filter="wipe(right)">
                                      <p:cBhvr>
                                        <p:cTn id="127" dur="500"/>
                                        <p:tgtEl>
                                          <p:spTgt spid="78"/>
                                        </p:tgtEl>
                                      </p:cBhvr>
                                    </p:animEffect>
                                  </p:childTnLst>
                                </p:cTn>
                              </p:par>
                              <p:par>
                                <p:cTn id="128" presetID="23" presetClass="entr" presetSubtype="16" fill="hold" grpId="0" nodeType="withEffect">
                                  <p:stCondLst>
                                    <p:cond delay="0"/>
                                  </p:stCondLst>
                                  <p:childTnLst>
                                    <p:set>
                                      <p:cBhvr>
                                        <p:cTn id="129" dur="1" fill="hold">
                                          <p:stCondLst>
                                            <p:cond delay="0"/>
                                          </p:stCondLst>
                                        </p:cTn>
                                        <p:tgtEl>
                                          <p:spTgt spid="104"/>
                                        </p:tgtEl>
                                        <p:attrNameLst>
                                          <p:attrName>style.visibility</p:attrName>
                                        </p:attrNameLst>
                                      </p:cBhvr>
                                      <p:to>
                                        <p:strVal val="visible"/>
                                      </p:to>
                                    </p:set>
                                    <p:anim calcmode="lin" valueType="num">
                                      <p:cBhvr>
                                        <p:cTn id="130" dur="500" fill="hold"/>
                                        <p:tgtEl>
                                          <p:spTgt spid="104"/>
                                        </p:tgtEl>
                                        <p:attrNameLst>
                                          <p:attrName>ppt_w</p:attrName>
                                        </p:attrNameLst>
                                      </p:cBhvr>
                                      <p:tavLst>
                                        <p:tav tm="0">
                                          <p:val>
                                            <p:fltVal val="0"/>
                                          </p:val>
                                        </p:tav>
                                        <p:tav tm="100000">
                                          <p:val>
                                            <p:strVal val="#ppt_w"/>
                                          </p:val>
                                        </p:tav>
                                      </p:tavLst>
                                    </p:anim>
                                    <p:anim calcmode="lin" valueType="num">
                                      <p:cBhvr>
                                        <p:cTn id="131" dur="500" fill="hold"/>
                                        <p:tgtEl>
                                          <p:spTgt spid="104"/>
                                        </p:tgtEl>
                                        <p:attrNameLst>
                                          <p:attrName>ppt_h</p:attrName>
                                        </p:attrNameLst>
                                      </p:cBhvr>
                                      <p:tavLst>
                                        <p:tav tm="0">
                                          <p:val>
                                            <p:fltVal val="0"/>
                                          </p:val>
                                        </p:tav>
                                        <p:tav tm="100000">
                                          <p:val>
                                            <p:strVal val="#ppt_h"/>
                                          </p:val>
                                        </p:tav>
                                      </p:tavLst>
                                    </p:anim>
                                  </p:childTnLst>
                                </p:cTn>
                              </p:par>
                            </p:childTnLst>
                          </p:cTn>
                        </p:par>
                        <p:par>
                          <p:cTn id="132" fill="hold">
                            <p:stCondLst>
                              <p:cond delay="9000"/>
                            </p:stCondLst>
                            <p:childTnLst>
                              <p:par>
                                <p:cTn id="133" presetID="23" presetClass="entr" presetSubtype="16" fill="hold" grpId="0" nodeType="afterEffect">
                                  <p:stCondLst>
                                    <p:cond delay="0"/>
                                  </p:stCondLst>
                                  <p:childTnLst>
                                    <p:set>
                                      <p:cBhvr>
                                        <p:cTn id="134" dur="1" fill="hold">
                                          <p:stCondLst>
                                            <p:cond delay="0"/>
                                          </p:stCondLst>
                                        </p:cTn>
                                        <p:tgtEl>
                                          <p:spTgt spid="80"/>
                                        </p:tgtEl>
                                        <p:attrNameLst>
                                          <p:attrName>style.visibility</p:attrName>
                                        </p:attrNameLst>
                                      </p:cBhvr>
                                      <p:to>
                                        <p:strVal val="visible"/>
                                      </p:to>
                                    </p:set>
                                    <p:anim calcmode="lin" valueType="num">
                                      <p:cBhvr>
                                        <p:cTn id="135" dur="500" fill="hold"/>
                                        <p:tgtEl>
                                          <p:spTgt spid="80"/>
                                        </p:tgtEl>
                                        <p:attrNameLst>
                                          <p:attrName>ppt_w</p:attrName>
                                        </p:attrNameLst>
                                      </p:cBhvr>
                                      <p:tavLst>
                                        <p:tav tm="0">
                                          <p:val>
                                            <p:fltVal val="0"/>
                                          </p:val>
                                        </p:tav>
                                        <p:tav tm="100000">
                                          <p:val>
                                            <p:strVal val="#ppt_w"/>
                                          </p:val>
                                        </p:tav>
                                      </p:tavLst>
                                    </p:anim>
                                    <p:anim calcmode="lin" valueType="num">
                                      <p:cBhvr>
                                        <p:cTn id="136" dur="500" fill="hold"/>
                                        <p:tgtEl>
                                          <p:spTgt spid="80"/>
                                        </p:tgtEl>
                                        <p:attrNameLst>
                                          <p:attrName>ppt_h</p:attrName>
                                        </p:attrNameLst>
                                      </p:cBhvr>
                                      <p:tavLst>
                                        <p:tav tm="0">
                                          <p:val>
                                            <p:fltVal val="0"/>
                                          </p:val>
                                        </p:tav>
                                        <p:tav tm="100000">
                                          <p:val>
                                            <p:strVal val="#ppt_h"/>
                                          </p:val>
                                        </p:tav>
                                      </p:tavLst>
                                    </p:anim>
                                  </p:childTnLst>
                                </p:cTn>
                              </p:par>
                              <p:par>
                                <p:cTn id="137" presetID="10" presetClass="entr" presetSubtype="0" fill="hold" grpId="0" nodeType="withEffect" nodePh="1">
                                  <p:stCondLst>
                                    <p:cond delay="0"/>
                                  </p:stCondLst>
                                  <p:endCondLst>
                                    <p:cond evt="begin" delay="0">
                                      <p:tn val="137"/>
                                    </p:cond>
                                  </p:endCondLst>
                                  <p:childTnLst>
                                    <p:set>
                                      <p:cBhvr>
                                        <p:cTn id="138" dur="1" fill="hold">
                                          <p:stCondLst>
                                            <p:cond delay="0"/>
                                          </p:stCondLst>
                                        </p:cTn>
                                        <p:tgtEl>
                                          <p:spTgt spid="91">
                                            <p:txEl>
                                              <p:pRg st="0" end="0"/>
                                            </p:txEl>
                                          </p:spTgt>
                                        </p:tgtEl>
                                        <p:attrNameLst>
                                          <p:attrName>style.visibility</p:attrName>
                                        </p:attrNameLst>
                                      </p:cBhvr>
                                      <p:to>
                                        <p:strVal val="visible"/>
                                      </p:to>
                                    </p:set>
                                    <p:animEffect transition="in" filter="fade">
                                      <p:cBhvr>
                                        <p:cTn id="139" dur="500"/>
                                        <p:tgtEl>
                                          <p:spTgt spid="91">
                                            <p:txEl>
                                              <p:pRg st="0" end="0"/>
                                            </p:txEl>
                                          </p:spTgt>
                                        </p:tgtEl>
                                      </p:cBhvr>
                                    </p:animEffect>
                                  </p:childTnLst>
                                </p:cTn>
                              </p:par>
                            </p:childTnLst>
                          </p:cTn>
                        </p:par>
                        <p:par>
                          <p:cTn id="140" fill="hold">
                            <p:stCondLst>
                              <p:cond delay="9500"/>
                            </p:stCondLst>
                            <p:childTnLst>
                              <p:par>
                                <p:cTn id="141" presetID="22" presetClass="entr" presetSubtype="8" fill="hold" grpId="0" nodeType="afterEffect">
                                  <p:stCondLst>
                                    <p:cond delay="0"/>
                                  </p:stCondLst>
                                  <p:childTnLst>
                                    <p:set>
                                      <p:cBhvr>
                                        <p:cTn id="142" dur="1" fill="hold">
                                          <p:stCondLst>
                                            <p:cond delay="0"/>
                                          </p:stCondLst>
                                        </p:cTn>
                                        <p:tgtEl>
                                          <p:spTgt spid="59"/>
                                        </p:tgtEl>
                                        <p:attrNameLst>
                                          <p:attrName>style.visibility</p:attrName>
                                        </p:attrNameLst>
                                      </p:cBhvr>
                                      <p:to>
                                        <p:strVal val="visible"/>
                                      </p:to>
                                    </p:set>
                                    <p:animEffect transition="in" filter="wipe(left)">
                                      <p:cBhvr>
                                        <p:cTn id="143" dur="500"/>
                                        <p:tgtEl>
                                          <p:spTgt spid="59"/>
                                        </p:tgtEl>
                                      </p:cBhvr>
                                    </p:animEffect>
                                  </p:childTnLst>
                                </p:cTn>
                              </p:par>
                            </p:childTnLst>
                          </p:cTn>
                        </p:par>
                        <p:par>
                          <p:cTn id="144" fill="hold">
                            <p:stCondLst>
                              <p:cond delay="10000"/>
                            </p:stCondLst>
                            <p:childTnLst>
                              <p:par>
                                <p:cTn id="145" presetID="23" presetClass="entr" presetSubtype="16" fill="hold" grpId="0" nodeType="afterEffect">
                                  <p:stCondLst>
                                    <p:cond delay="0"/>
                                  </p:stCondLst>
                                  <p:childTnLst>
                                    <p:set>
                                      <p:cBhvr>
                                        <p:cTn id="146" dur="1" fill="hold">
                                          <p:stCondLst>
                                            <p:cond delay="0"/>
                                          </p:stCondLst>
                                        </p:cTn>
                                        <p:tgtEl>
                                          <p:spTgt spid="74"/>
                                        </p:tgtEl>
                                        <p:attrNameLst>
                                          <p:attrName>style.visibility</p:attrName>
                                        </p:attrNameLst>
                                      </p:cBhvr>
                                      <p:to>
                                        <p:strVal val="visible"/>
                                      </p:to>
                                    </p:set>
                                    <p:anim calcmode="lin" valueType="num">
                                      <p:cBhvr>
                                        <p:cTn id="147" dur="500" fill="hold"/>
                                        <p:tgtEl>
                                          <p:spTgt spid="74"/>
                                        </p:tgtEl>
                                        <p:attrNameLst>
                                          <p:attrName>ppt_w</p:attrName>
                                        </p:attrNameLst>
                                      </p:cBhvr>
                                      <p:tavLst>
                                        <p:tav tm="0">
                                          <p:val>
                                            <p:fltVal val="0"/>
                                          </p:val>
                                        </p:tav>
                                        <p:tav tm="100000">
                                          <p:val>
                                            <p:strVal val="#ppt_w"/>
                                          </p:val>
                                        </p:tav>
                                      </p:tavLst>
                                    </p:anim>
                                    <p:anim calcmode="lin" valueType="num">
                                      <p:cBhvr>
                                        <p:cTn id="148" dur="500" fill="hold"/>
                                        <p:tgtEl>
                                          <p:spTgt spid="74"/>
                                        </p:tgtEl>
                                        <p:attrNameLst>
                                          <p:attrName>ppt_h</p:attrName>
                                        </p:attrNameLst>
                                      </p:cBhvr>
                                      <p:tavLst>
                                        <p:tav tm="0">
                                          <p:val>
                                            <p:fltVal val="0"/>
                                          </p:val>
                                        </p:tav>
                                        <p:tav tm="100000">
                                          <p:val>
                                            <p:strVal val="#ppt_h"/>
                                          </p:val>
                                        </p:tav>
                                      </p:tavLst>
                                    </p:anim>
                                  </p:childTnLst>
                                </p:cTn>
                              </p:par>
                              <p:par>
                                <p:cTn id="149" presetID="10" presetClass="entr" presetSubtype="0" fill="hold" grpId="0" nodeType="withEffect">
                                  <p:stCondLst>
                                    <p:cond delay="0"/>
                                  </p:stCondLst>
                                  <p:childTnLst>
                                    <p:set>
                                      <p:cBhvr>
                                        <p:cTn id="150" dur="1" fill="hold">
                                          <p:stCondLst>
                                            <p:cond delay="0"/>
                                          </p:stCondLst>
                                        </p:cTn>
                                        <p:tgtEl>
                                          <p:spTgt spid="89">
                                            <p:txEl>
                                              <p:pRg st="0" end="0"/>
                                            </p:txEl>
                                          </p:spTgt>
                                        </p:tgtEl>
                                        <p:attrNameLst>
                                          <p:attrName>style.visibility</p:attrName>
                                        </p:attrNameLst>
                                      </p:cBhvr>
                                      <p:to>
                                        <p:strVal val="visible"/>
                                      </p:to>
                                    </p:set>
                                    <p:animEffect transition="in" filter="fade">
                                      <p:cBhvr>
                                        <p:cTn id="151" dur="500"/>
                                        <p:tgtEl>
                                          <p:spTgt spid="89">
                                            <p:txEl>
                                              <p:pRg st="0" end="0"/>
                                            </p:txEl>
                                          </p:spTgt>
                                        </p:tgtEl>
                                      </p:cBhvr>
                                    </p:animEffect>
                                  </p:childTnLst>
                                </p:cTn>
                              </p:par>
                            </p:childTnLst>
                          </p:cTn>
                        </p:par>
                        <p:par>
                          <p:cTn id="152" fill="hold">
                            <p:stCondLst>
                              <p:cond delay="10500"/>
                            </p:stCondLst>
                            <p:childTnLst>
                              <p:par>
                                <p:cTn id="153" presetID="22" presetClass="entr" presetSubtype="4" fill="hold" grpId="0" nodeType="afterEffect">
                                  <p:stCondLst>
                                    <p:cond delay="0"/>
                                  </p:stCondLst>
                                  <p:childTnLst>
                                    <p:set>
                                      <p:cBhvr>
                                        <p:cTn id="154" dur="1" fill="hold">
                                          <p:stCondLst>
                                            <p:cond delay="0"/>
                                          </p:stCondLst>
                                        </p:cTn>
                                        <p:tgtEl>
                                          <p:spTgt spid="58"/>
                                        </p:tgtEl>
                                        <p:attrNameLst>
                                          <p:attrName>style.visibility</p:attrName>
                                        </p:attrNameLst>
                                      </p:cBhvr>
                                      <p:to>
                                        <p:strVal val="visible"/>
                                      </p:to>
                                    </p:set>
                                    <p:animEffect transition="in" filter="wipe(down)">
                                      <p:cBhvr>
                                        <p:cTn id="155" dur="500"/>
                                        <p:tgtEl>
                                          <p:spTgt spid="58"/>
                                        </p:tgtEl>
                                      </p:cBhvr>
                                    </p:animEffect>
                                  </p:childTnLst>
                                </p:cTn>
                              </p:par>
                            </p:childTnLst>
                          </p:cTn>
                        </p:par>
                        <p:par>
                          <p:cTn id="156" fill="hold">
                            <p:stCondLst>
                              <p:cond delay="11000"/>
                            </p:stCondLst>
                            <p:childTnLst>
                              <p:par>
                                <p:cTn id="157" presetID="22" presetClass="entr" presetSubtype="8" fill="hold" nodeType="afterEffect">
                                  <p:stCondLst>
                                    <p:cond delay="0"/>
                                  </p:stCondLst>
                                  <p:childTnLst>
                                    <p:set>
                                      <p:cBhvr>
                                        <p:cTn id="158" dur="1" fill="hold">
                                          <p:stCondLst>
                                            <p:cond delay="0"/>
                                          </p:stCondLst>
                                        </p:cTn>
                                        <p:tgtEl>
                                          <p:spTgt spid="95"/>
                                        </p:tgtEl>
                                        <p:attrNameLst>
                                          <p:attrName>style.visibility</p:attrName>
                                        </p:attrNameLst>
                                      </p:cBhvr>
                                      <p:to>
                                        <p:strVal val="visible"/>
                                      </p:to>
                                    </p:set>
                                    <p:animEffect transition="in" filter="wipe(left)">
                                      <p:cBhvr>
                                        <p:cTn id="159" dur="500"/>
                                        <p:tgtEl>
                                          <p:spTgt spid="95"/>
                                        </p:tgtEl>
                                      </p:cBhvr>
                                    </p:animEffect>
                                  </p:childTnLst>
                                </p:cTn>
                              </p:par>
                              <p:par>
                                <p:cTn id="160" presetID="23" presetClass="entr" presetSubtype="16" fill="hold" grpId="0" nodeType="withEffect">
                                  <p:stCondLst>
                                    <p:cond delay="0"/>
                                  </p:stCondLst>
                                  <p:childTnLst>
                                    <p:set>
                                      <p:cBhvr>
                                        <p:cTn id="161" dur="1" fill="hold">
                                          <p:stCondLst>
                                            <p:cond delay="0"/>
                                          </p:stCondLst>
                                        </p:cTn>
                                        <p:tgtEl>
                                          <p:spTgt spid="107"/>
                                        </p:tgtEl>
                                        <p:attrNameLst>
                                          <p:attrName>style.visibility</p:attrName>
                                        </p:attrNameLst>
                                      </p:cBhvr>
                                      <p:to>
                                        <p:strVal val="visible"/>
                                      </p:to>
                                    </p:set>
                                    <p:anim calcmode="lin" valueType="num">
                                      <p:cBhvr>
                                        <p:cTn id="162" dur="500" fill="hold"/>
                                        <p:tgtEl>
                                          <p:spTgt spid="107"/>
                                        </p:tgtEl>
                                        <p:attrNameLst>
                                          <p:attrName>ppt_w</p:attrName>
                                        </p:attrNameLst>
                                      </p:cBhvr>
                                      <p:tavLst>
                                        <p:tav tm="0">
                                          <p:val>
                                            <p:fltVal val="0"/>
                                          </p:val>
                                        </p:tav>
                                        <p:tav tm="100000">
                                          <p:val>
                                            <p:strVal val="#ppt_w"/>
                                          </p:val>
                                        </p:tav>
                                      </p:tavLst>
                                    </p:anim>
                                    <p:anim calcmode="lin" valueType="num">
                                      <p:cBhvr>
                                        <p:cTn id="163" dur="500" fill="hold"/>
                                        <p:tgtEl>
                                          <p:spTgt spid="107"/>
                                        </p:tgtEl>
                                        <p:attrNameLst>
                                          <p:attrName>ppt_h</p:attrName>
                                        </p:attrNameLst>
                                      </p:cBhvr>
                                      <p:tavLst>
                                        <p:tav tm="0">
                                          <p:val>
                                            <p:fltVal val="0"/>
                                          </p:val>
                                        </p:tav>
                                        <p:tav tm="100000">
                                          <p:val>
                                            <p:strVal val="#ppt_h"/>
                                          </p:val>
                                        </p:tav>
                                      </p:tavLst>
                                    </p:anim>
                                  </p:childTnLst>
                                </p:cTn>
                              </p:par>
                            </p:childTnLst>
                          </p:cTn>
                        </p:par>
                        <p:par>
                          <p:cTn id="164" fill="hold">
                            <p:stCondLst>
                              <p:cond delay="11500"/>
                            </p:stCondLst>
                            <p:childTnLst>
                              <p:par>
                                <p:cTn id="165" presetID="23" presetClass="entr" presetSubtype="16" fill="hold" grpId="0" nodeType="afterEffect">
                                  <p:stCondLst>
                                    <p:cond delay="0"/>
                                  </p:stCondLst>
                                  <p:childTnLst>
                                    <p:set>
                                      <p:cBhvr>
                                        <p:cTn id="166" dur="1" fill="hold">
                                          <p:stCondLst>
                                            <p:cond delay="0"/>
                                          </p:stCondLst>
                                        </p:cTn>
                                        <p:tgtEl>
                                          <p:spTgt spid="97"/>
                                        </p:tgtEl>
                                        <p:attrNameLst>
                                          <p:attrName>style.visibility</p:attrName>
                                        </p:attrNameLst>
                                      </p:cBhvr>
                                      <p:to>
                                        <p:strVal val="visible"/>
                                      </p:to>
                                    </p:set>
                                    <p:anim calcmode="lin" valueType="num">
                                      <p:cBhvr>
                                        <p:cTn id="167" dur="500" fill="hold"/>
                                        <p:tgtEl>
                                          <p:spTgt spid="97"/>
                                        </p:tgtEl>
                                        <p:attrNameLst>
                                          <p:attrName>ppt_w</p:attrName>
                                        </p:attrNameLst>
                                      </p:cBhvr>
                                      <p:tavLst>
                                        <p:tav tm="0">
                                          <p:val>
                                            <p:fltVal val="0"/>
                                          </p:val>
                                        </p:tav>
                                        <p:tav tm="100000">
                                          <p:val>
                                            <p:strVal val="#ppt_w"/>
                                          </p:val>
                                        </p:tav>
                                      </p:tavLst>
                                    </p:anim>
                                    <p:anim calcmode="lin" valueType="num">
                                      <p:cBhvr>
                                        <p:cTn id="168" dur="500" fill="hold"/>
                                        <p:tgtEl>
                                          <p:spTgt spid="97"/>
                                        </p:tgtEl>
                                        <p:attrNameLst>
                                          <p:attrName>ppt_h</p:attrName>
                                        </p:attrNameLst>
                                      </p:cBhvr>
                                      <p:tavLst>
                                        <p:tav tm="0">
                                          <p:val>
                                            <p:fltVal val="0"/>
                                          </p:val>
                                        </p:tav>
                                        <p:tav tm="100000">
                                          <p:val>
                                            <p:strVal val="#ppt_h"/>
                                          </p:val>
                                        </p:tav>
                                      </p:tavLst>
                                    </p:anim>
                                  </p:childTnLst>
                                </p:cTn>
                              </p:par>
                              <p:par>
                                <p:cTn id="169" presetID="10" presetClass="entr" presetSubtype="0" fill="hold" nodeType="withEffect" nodePh="1">
                                  <p:stCondLst>
                                    <p:cond delay="0"/>
                                  </p:stCondLst>
                                  <p:endCondLst>
                                    <p:cond evt="begin" delay="0">
                                      <p:tn val="169"/>
                                    </p:cond>
                                  </p:endCondLst>
                                  <p:childTnLst>
                                    <p:set>
                                      <p:cBhvr>
                                        <p:cTn id="170" dur="1" fill="hold">
                                          <p:stCondLst>
                                            <p:cond delay="0"/>
                                          </p:stCondLst>
                                        </p:cTn>
                                        <p:tgtEl>
                                          <p:spTgt spid="100">
                                            <p:txEl>
                                              <p:pRg st="0" end="0"/>
                                            </p:txEl>
                                          </p:spTgt>
                                        </p:tgtEl>
                                        <p:attrNameLst>
                                          <p:attrName>style.visibility</p:attrName>
                                        </p:attrNameLst>
                                      </p:cBhvr>
                                      <p:to>
                                        <p:strVal val="visible"/>
                                      </p:to>
                                    </p:set>
                                    <p:animEffect transition="in" filter="fade">
                                      <p:cBhvr>
                                        <p:cTn id="171" dur="500"/>
                                        <p:tgtEl>
                                          <p:spTgt spid="100">
                                            <p:txEl>
                                              <p:pRg st="0" end="0"/>
                                            </p:txEl>
                                          </p:spTgt>
                                        </p:tgtEl>
                                      </p:cBhvr>
                                    </p:animEffect>
                                  </p:childTnLst>
                                </p:cTn>
                              </p:par>
                            </p:childTnLst>
                          </p:cTn>
                        </p:par>
                        <p:par>
                          <p:cTn id="172" fill="hold">
                            <p:stCondLst>
                              <p:cond delay="12000"/>
                            </p:stCondLst>
                            <p:childTnLst>
                              <p:par>
                                <p:cTn id="173" presetID="10" presetClass="entr" presetSubtype="0" fill="hold" grpId="0" nodeType="afterEffect" nodePh="1">
                                  <p:stCondLst>
                                    <p:cond delay="0"/>
                                  </p:stCondLst>
                                  <p:endCondLst>
                                    <p:cond evt="begin" delay="0">
                                      <p:tn val="173"/>
                                    </p:cond>
                                  </p:endCondLst>
                                  <p:childTnLst>
                                    <p:set>
                                      <p:cBhvr>
                                        <p:cTn id="174" dur="1" fill="hold">
                                          <p:stCondLst>
                                            <p:cond delay="0"/>
                                          </p:stCondLst>
                                        </p:cTn>
                                        <p:tgtEl>
                                          <p:spTgt spid="83">
                                            <p:txEl>
                                              <p:pRg st="0" end="0"/>
                                            </p:txEl>
                                          </p:spTgt>
                                        </p:tgtEl>
                                        <p:attrNameLst>
                                          <p:attrName>style.visibility</p:attrName>
                                        </p:attrNameLst>
                                      </p:cBhvr>
                                      <p:to>
                                        <p:strVal val="visible"/>
                                      </p:to>
                                    </p:set>
                                    <p:animEffect transition="in" filter="fade">
                                      <p:cBhvr>
                                        <p:cTn id="175" dur="500"/>
                                        <p:tgtEl>
                                          <p:spTgt spid="83">
                                            <p:txEl>
                                              <p:pRg st="0" end="0"/>
                                            </p:txEl>
                                          </p:spTgt>
                                        </p:tgtEl>
                                      </p:cBhvr>
                                    </p:animEffect>
                                  </p:childTnLst>
                                </p:cTn>
                              </p:par>
                              <p:par>
                                <p:cTn id="176" presetID="10" presetClass="entr" presetSubtype="0" fill="hold" grpId="0" nodeType="withEffect" nodePh="1">
                                  <p:stCondLst>
                                    <p:cond delay="0"/>
                                  </p:stCondLst>
                                  <p:endCondLst>
                                    <p:cond evt="begin" delay="0">
                                      <p:tn val="176"/>
                                    </p:cond>
                                  </p:endCondLst>
                                  <p:childTnLst>
                                    <p:set>
                                      <p:cBhvr>
                                        <p:cTn id="177" dur="1" fill="hold">
                                          <p:stCondLst>
                                            <p:cond delay="0"/>
                                          </p:stCondLst>
                                        </p:cTn>
                                        <p:tgtEl>
                                          <p:spTgt spid="82">
                                            <p:txEl>
                                              <p:pRg st="0" end="0"/>
                                            </p:txEl>
                                          </p:spTgt>
                                        </p:tgtEl>
                                        <p:attrNameLst>
                                          <p:attrName>style.visibility</p:attrName>
                                        </p:attrNameLst>
                                      </p:cBhvr>
                                      <p:to>
                                        <p:strVal val="visible"/>
                                      </p:to>
                                    </p:set>
                                    <p:animEffect transition="in" filter="fade">
                                      <p:cBhvr>
                                        <p:cTn id="178" dur="500"/>
                                        <p:tgtEl>
                                          <p:spTgt spid="8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9" grpId="0" animBg="1"/>
      <p:bldP spid="80" grpId="0" animBg="1"/>
      <p:bldP spid="81" grpId="0" animBg="1"/>
      <p:bldP spid="82"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82"/>
                        </p:tgtEl>
                        <p:attrNameLst>
                          <p:attrName>style.visibility</p:attrName>
                        </p:attrNameLst>
                      </p:cBhvr>
                      <p:to>
                        <p:strVal val="visible"/>
                      </p:to>
                    </p:set>
                    <p:animEffect transition="in" filter="fade">
                      <p:cBhvr>
                        <p:cTn dur="500"/>
                        <p:tgtEl>
                          <p:spTgt spid="82"/>
                        </p:tgtEl>
                      </p:cBhvr>
                    </p:animEffect>
                  </p:childTnLst>
                </p:cTn>
              </p:par>
            </p:tnLst>
          </p:tmpl>
        </p:tmplLst>
      </p:bldP>
      <p:bldP spid="83"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83"/>
                        </p:tgtEl>
                        <p:attrNameLst>
                          <p:attrName>style.visibility</p:attrName>
                        </p:attrNameLst>
                      </p:cBhvr>
                      <p:to>
                        <p:strVal val="visible"/>
                      </p:to>
                    </p:set>
                    <p:animEffect transition="in" filter="fade">
                      <p:cBhvr>
                        <p:cTn dur="500"/>
                        <p:tgtEl>
                          <p:spTgt spid="83"/>
                        </p:tgtEl>
                      </p:cBhvr>
                    </p:animEffect>
                  </p:childTnLst>
                </p:cTn>
              </p:par>
            </p:tnLst>
          </p:tmpl>
        </p:tmplLst>
      </p:bldP>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P spid="85" grpId="0" build="p">
        <p:tmplLst>
          <p:tmpl lvl="1">
            <p:tnLst>
              <p:par>
                <p:cTn presetID="10" presetClass="entr" presetSubtype="0" fill="hold" nodeType="withEffect">
                  <p:stCondLst>
                    <p:cond delay="0"/>
                  </p:stCondLst>
                  <p:childTnLst>
                    <p:set>
                      <p:cBhvr>
                        <p:cTn dur="1" fill="hold">
                          <p:stCondLst>
                            <p:cond delay="0"/>
                          </p:stCondLst>
                        </p:cTn>
                        <p:tgtEl>
                          <p:spTgt spid="85"/>
                        </p:tgtEl>
                        <p:attrNameLst>
                          <p:attrName>style.visibility</p:attrName>
                        </p:attrNameLst>
                      </p:cBhvr>
                      <p:to>
                        <p:strVal val="visible"/>
                      </p:to>
                    </p:set>
                    <p:animEffect transition="in" filter="fade">
                      <p:cBhvr>
                        <p:cTn dur="500"/>
                        <p:tgtEl>
                          <p:spTgt spid="85"/>
                        </p:tgtEl>
                      </p:cBhvr>
                    </p:animEffect>
                  </p:childTnLst>
                </p:cTn>
              </p:par>
            </p:tnLst>
          </p:tmpl>
        </p:tmplLst>
      </p:bldP>
      <p:bldP spid="86" grpId="0" build="p">
        <p:tmplLst>
          <p:tmpl lvl="1">
            <p:tnLst>
              <p:par>
                <p:cTn presetID="10" presetClass="entr" presetSubtype="0" fill="hold" nodeType="withEffect">
                  <p:stCondLst>
                    <p:cond delay="0"/>
                  </p:stCondLst>
                  <p:childTnLst>
                    <p:set>
                      <p:cBhvr>
                        <p:cTn dur="1" fill="hold">
                          <p:stCondLst>
                            <p:cond delay="0"/>
                          </p:stCondLst>
                        </p:cTn>
                        <p:tgtEl>
                          <p:spTgt spid="86"/>
                        </p:tgtEl>
                        <p:attrNameLst>
                          <p:attrName>style.visibility</p:attrName>
                        </p:attrNameLst>
                      </p:cBhvr>
                      <p:to>
                        <p:strVal val="visible"/>
                      </p:to>
                    </p:set>
                    <p:animEffect transition="in" filter="fade">
                      <p:cBhvr>
                        <p:cTn dur="500"/>
                        <p:tgtEl>
                          <p:spTgt spid="86"/>
                        </p:tgtEl>
                      </p:cBhvr>
                    </p:animEffect>
                  </p:childTnLst>
                </p:cTn>
              </p:par>
            </p:tnLst>
          </p:tmpl>
        </p:tmplLst>
      </p:bldP>
      <p:bldP spid="87" grpId="0" build="p">
        <p:tmplLst>
          <p:tmpl lvl="1">
            <p:tnLst>
              <p:par>
                <p:cTn presetID="10" presetClass="entr" presetSubtype="0" fill="hold" nodeType="withEffect">
                  <p:stCondLst>
                    <p:cond delay="0"/>
                  </p:stCondLst>
                  <p:childTnLst>
                    <p:set>
                      <p:cBhvr>
                        <p:cTn dur="1" fill="hold">
                          <p:stCondLst>
                            <p:cond delay="0"/>
                          </p:stCondLst>
                        </p:cTn>
                        <p:tgtEl>
                          <p:spTgt spid="87"/>
                        </p:tgtEl>
                        <p:attrNameLst>
                          <p:attrName>style.visibility</p:attrName>
                        </p:attrNameLst>
                      </p:cBhvr>
                      <p:to>
                        <p:strVal val="visible"/>
                      </p:to>
                    </p:set>
                    <p:animEffect transition="in" filter="fade">
                      <p:cBhvr>
                        <p:cTn dur="500"/>
                        <p:tgtEl>
                          <p:spTgt spid="87"/>
                        </p:tgtEl>
                      </p:cBhvr>
                    </p:animEffect>
                  </p:childTnLst>
                </p:cTn>
              </p:par>
            </p:tnLst>
          </p:tmpl>
        </p:tmplLst>
      </p:bldP>
      <p:bldP spid="88" grpId="0" build="p">
        <p:tmplLst>
          <p:tmpl lvl="1">
            <p:tnLst>
              <p:par>
                <p:cTn presetID="10" presetClass="entr" presetSubtype="0" fill="hold" nodeType="withEffect">
                  <p:stCondLst>
                    <p:cond delay="0"/>
                  </p:stCondLst>
                  <p:childTnLst>
                    <p:set>
                      <p:cBhvr>
                        <p:cTn dur="1" fill="hold">
                          <p:stCondLst>
                            <p:cond delay="0"/>
                          </p:stCondLst>
                        </p:cTn>
                        <p:tgtEl>
                          <p:spTgt spid="88"/>
                        </p:tgtEl>
                        <p:attrNameLst>
                          <p:attrName>style.visibility</p:attrName>
                        </p:attrNameLst>
                      </p:cBhvr>
                      <p:to>
                        <p:strVal val="visible"/>
                      </p:to>
                    </p:set>
                    <p:animEffect transition="in" filter="fade">
                      <p:cBhvr>
                        <p:cTn dur="500"/>
                        <p:tgtEl>
                          <p:spTgt spid="88"/>
                        </p:tgtEl>
                      </p:cBhvr>
                    </p:animEffect>
                  </p:childTnLst>
                </p:cTn>
              </p:par>
            </p:tnLst>
          </p:tmpl>
        </p:tmplLst>
      </p:bldP>
      <p:bldP spid="89" grpId="0" build="p">
        <p:tmplLst>
          <p:tmpl lvl="1">
            <p:tnLst>
              <p:par>
                <p:cTn presetID="10" presetClass="entr" presetSubtype="0" fill="hold" nodeType="withEffect">
                  <p:stCondLst>
                    <p:cond delay="0"/>
                  </p:stCondLst>
                  <p:childTnLst>
                    <p:set>
                      <p:cBhvr>
                        <p:cTn dur="1" fill="hold">
                          <p:stCondLst>
                            <p:cond delay="0"/>
                          </p:stCondLst>
                        </p:cTn>
                        <p:tgtEl>
                          <p:spTgt spid="89"/>
                        </p:tgtEl>
                        <p:attrNameLst>
                          <p:attrName>style.visibility</p:attrName>
                        </p:attrNameLst>
                      </p:cBhvr>
                      <p:to>
                        <p:strVal val="visible"/>
                      </p:to>
                    </p:set>
                    <p:animEffect transition="in" filter="fade">
                      <p:cBhvr>
                        <p:cTn dur="500"/>
                        <p:tgtEl>
                          <p:spTgt spid="89"/>
                        </p:tgtEl>
                      </p:cBhvr>
                    </p:animEffect>
                  </p:childTnLst>
                </p:cTn>
              </p:par>
            </p:tnLst>
          </p:tmpl>
        </p:tmplLst>
      </p:bldP>
      <p:bldP spid="90"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90"/>
                        </p:tgtEl>
                        <p:attrNameLst>
                          <p:attrName>style.visibility</p:attrName>
                        </p:attrNameLst>
                      </p:cBhvr>
                      <p:to>
                        <p:strVal val="visible"/>
                      </p:to>
                    </p:set>
                    <p:animEffect transition="in" filter="fade">
                      <p:cBhvr>
                        <p:cTn dur="500"/>
                        <p:tgtEl>
                          <p:spTgt spid="90"/>
                        </p:tgtEl>
                      </p:cBhvr>
                    </p:animEffect>
                  </p:childTnLst>
                </p:cTn>
              </p:par>
            </p:tnLst>
          </p:tmpl>
        </p:tmplLst>
      </p:bldP>
      <p:bldP spid="9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91"/>
                        </p:tgtEl>
                        <p:attrNameLst>
                          <p:attrName>style.visibility</p:attrName>
                        </p:attrNameLst>
                      </p:cBhvr>
                      <p:to>
                        <p:strVal val="visible"/>
                      </p:to>
                    </p:set>
                    <p:animEffect transition="in" filter="fade">
                      <p:cBhvr>
                        <p:cTn dur="500"/>
                        <p:tgtEl>
                          <p:spTgt spid="91"/>
                        </p:tgtEl>
                      </p:cBhvr>
                    </p:animEffect>
                  </p:childTnLst>
                </p:cTn>
              </p:par>
            </p:tnLst>
          </p:tmpl>
        </p:tmplLst>
      </p:bldP>
      <p:bldP spid="92"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96" grpId="0" animBg="1"/>
      <p:bldP spid="97" grpId="0" animBg="1"/>
      <p:bldP spid="98" grpId="0" animBg="1"/>
      <p:bldP spid="99"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99"/>
                        </p:tgtEl>
                        <p:attrNameLst>
                          <p:attrName>style.visibility</p:attrName>
                        </p:attrNameLst>
                      </p:cBhvr>
                      <p:to>
                        <p:strVal val="visible"/>
                      </p:to>
                    </p:set>
                    <p:animEffect transition="in" filter="fade">
                      <p:cBhvr>
                        <p:cTn dur="500"/>
                        <p:tgtEl>
                          <p:spTgt spid="99"/>
                        </p:tgtEl>
                      </p:cBhvr>
                    </p:animEffect>
                  </p:childTnLst>
                </p:cTn>
              </p:par>
            </p:tnLst>
          </p:tmpl>
        </p:tmplLst>
      </p:bldP>
      <p:bldP spid="10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101"/>
                        </p:tgtEl>
                        <p:attrNameLst>
                          <p:attrName>style.visibility</p:attrName>
                        </p:attrNameLst>
                      </p:cBhvr>
                      <p:to>
                        <p:strVal val="visible"/>
                      </p:to>
                    </p:set>
                    <p:animEffect transition="in" filter="fade">
                      <p:cBhvr>
                        <p:cTn dur="500"/>
                        <p:tgtEl>
                          <p:spTgt spid="101"/>
                        </p:tgtEl>
                      </p:cBhvr>
                    </p:animEffect>
                  </p:childTnLst>
                </p:cTn>
              </p:par>
            </p:tnLst>
          </p:tmpl>
        </p:tmplLst>
      </p:bldP>
      <p:bldP spid="102" grpId="0" animBg="1"/>
      <p:bldP spid="103" grpId="0" animBg="1"/>
      <p:bldP spid="104" grpId="0" animBg="1"/>
      <p:bldP spid="105" grpId="0" animBg="1"/>
      <p:bldP spid="106" grpId="0" animBg="1"/>
      <p:bldP spid="107" grpId="0" animBg="1"/>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eam.">
    <p:bg>
      <p:bgPr>
        <a:solidFill>
          <a:schemeClr val="bg1"/>
        </a:solidFill>
        <a:effectLst/>
      </p:bgPr>
    </p:bg>
    <p:spTree>
      <p:nvGrpSpPr>
        <p:cNvPr id="1" name=""/>
        <p:cNvGrpSpPr/>
        <p:nvPr/>
      </p:nvGrpSpPr>
      <p:grpSpPr>
        <a:xfrm>
          <a:off x="0" y="0"/>
          <a:ext cx="0" cy="0"/>
          <a:chOff x="0" y="0"/>
          <a:chExt cx="0" cy="0"/>
        </a:xfrm>
      </p:grpSpPr>
      <p:sp>
        <p:nvSpPr>
          <p:cNvPr id="31" name="Oval 30"/>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32"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33"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34"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35" name="Arc 34"/>
          <p:cNvSpPr/>
          <p:nvPr userDrawn="1"/>
        </p:nvSpPr>
        <p:spPr>
          <a:xfrm flipH="1">
            <a:off x="1498600" y="3060385"/>
            <a:ext cx="2921000" cy="2190754"/>
          </a:xfrm>
          <a:prstGeom prst="arc">
            <a:avLst>
              <a:gd name="adj1" fmla="val 8340836"/>
              <a:gd name="adj2" fmla="val 10053331"/>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36" name="Arc 35"/>
          <p:cNvSpPr/>
          <p:nvPr userDrawn="1"/>
        </p:nvSpPr>
        <p:spPr>
          <a:xfrm flipH="1">
            <a:off x="1498600" y="3060385"/>
            <a:ext cx="2921000" cy="2190754"/>
          </a:xfrm>
          <a:prstGeom prst="arc">
            <a:avLst>
              <a:gd name="adj1" fmla="val 14838961"/>
              <a:gd name="adj2" fmla="val 6766387"/>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37" name="Arc 36"/>
          <p:cNvSpPr/>
          <p:nvPr userDrawn="1"/>
        </p:nvSpPr>
        <p:spPr>
          <a:xfrm flipH="1">
            <a:off x="1498600" y="3060385"/>
            <a:ext cx="2921000" cy="2190754"/>
          </a:xfrm>
          <a:prstGeom prst="arc">
            <a:avLst>
              <a:gd name="adj1" fmla="val 11668510"/>
              <a:gd name="adj2" fmla="val 13280429"/>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38" name="Oval 7"/>
          <p:cNvSpPr>
            <a:spLocks noChangeArrowheads="1"/>
          </p:cNvSpPr>
          <p:nvPr userDrawn="1"/>
        </p:nvSpPr>
        <p:spPr bwMode="auto">
          <a:xfrm>
            <a:off x="3496972" y="2961060"/>
            <a:ext cx="685995" cy="514498"/>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39" name="Oval 11"/>
          <p:cNvSpPr>
            <a:spLocks noChangeArrowheads="1"/>
          </p:cNvSpPr>
          <p:nvPr userDrawn="1"/>
        </p:nvSpPr>
        <p:spPr bwMode="auto">
          <a:xfrm>
            <a:off x="3496972" y="4808330"/>
            <a:ext cx="685995" cy="512064"/>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40" name="Oval 12"/>
          <p:cNvSpPr>
            <a:spLocks noChangeArrowheads="1"/>
          </p:cNvSpPr>
          <p:nvPr userDrawn="1"/>
        </p:nvSpPr>
        <p:spPr bwMode="auto">
          <a:xfrm>
            <a:off x="4130691" y="3884695"/>
            <a:ext cx="685995" cy="514498"/>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41" name="Text Placeholder 3"/>
          <p:cNvSpPr>
            <a:spLocks noGrp="1"/>
          </p:cNvSpPr>
          <p:nvPr>
            <p:ph type="body" sz="half" idx="35"/>
          </p:nvPr>
        </p:nvSpPr>
        <p:spPr>
          <a:xfrm>
            <a:off x="1815315" y="3873304"/>
            <a:ext cx="2287571" cy="859536"/>
          </a:xfrm>
          <a:prstGeom prst="rect">
            <a:avLst/>
          </a:prstGeom>
        </p:spPr>
        <p:txBody>
          <a:bodyPr wrap="square" lIns="0" tIns="0" rIns="0" bIns="0" anchor="t">
            <a:noAutofit/>
          </a:bodyPr>
          <a:lstStyle>
            <a:lvl1pPr marL="0" indent="0" algn="ctr">
              <a:buNone/>
              <a:defRPr sz="10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42" name="Text Placeholder 3"/>
          <p:cNvSpPr>
            <a:spLocks noGrp="1"/>
          </p:cNvSpPr>
          <p:nvPr>
            <p:ph type="body" sz="half" idx="37"/>
          </p:nvPr>
        </p:nvSpPr>
        <p:spPr>
          <a:xfrm>
            <a:off x="1926167" y="3643920"/>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43" name="Text Placeholder 3"/>
          <p:cNvSpPr>
            <a:spLocks noGrp="1"/>
          </p:cNvSpPr>
          <p:nvPr>
            <p:ph type="body" sz="half" idx="41" hasCustomPrompt="1"/>
          </p:nvPr>
        </p:nvSpPr>
        <p:spPr>
          <a:xfrm>
            <a:off x="3577503" y="3071119"/>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sp>
        <p:nvSpPr>
          <p:cNvPr id="44" name="Text Placeholder 3"/>
          <p:cNvSpPr>
            <a:spLocks noGrp="1"/>
          </p:cNvSpPr>
          <p:nvPr>
            <p:ph type="body" sz="half" idx="42" hasCustomPrompt="1"/>
          </p:nvPr>
        </p:nvSpPr>
        <p:spPr>
          <a:xfrm>
            <a:off x="4211222" y="3994754"/>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sp>
        <p:nvSpPr>
          <p:cNvPr id="45" name="Text Placeholder 3"/>
          <p:cNvSpPr>
            <a:spLocks noGrp="1"/>
          </p:cNvSpPr>
          <p:nvPr>
            <p:ph type="body" sz="half" idx="43" hasCustomPrompt="1"/>
          </p:nvPr>
        </p:nvSpPr>
        <p:spPr>
          <a:xfrm>
            <a:off x="3577503" y="4917172"/>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cxnSp>
        <p:nvCxnSpPr>
          <p:cNvPr id="46" name="Straight Connector 45"/>
          <p:cNvCxnSpPr/>
          <p:nvPr userDrawn="1"/>
        </p:nvCxnSpPr>
        <p:spPr>
          <a:xfrm rot="10800000">
            <a:off x="4177245" y="3218248"/>
            <a:ext cx="1219200"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rot="10800000">
            <a:off x="4805680" y="4141186"/>
            <a:ext cx="1499616"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rot="10800000">
            <a:off x="4177245" y="5064124"/>
            <a:ext cx="1219200"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9" name="Picture Placeholder 7"/>
          <p:cNvSpPr>
            <a:spLocks noGrp="1"/>
          </p:cNvSpPr>
          <p:nvPr>
            <p:ph type="pic" sz="quarter" idx="53" hasCustomPrompt="1"/>
          </p:nvPr>
        </p:nvSpPr>
        <p:spPr>
          <a:xfrm>
            <a:off x="5397495" y="2674939"/>
            <a:ext cx="1450848" cy="1088136"/>
          </a:xfrm>
          <a:prstGeom prst="ellipse">
            <a:avLst/>
          </a:prstGeom>
          <a:ln w="28575">
            <a:solidFill>
              <a:schemeClr val="accent1"/>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
        <p:nvSpPr>
          <p:cNvPr id="50" name="Picture Placeholder 7"/>
          <p:cNvSpPr>
            <a:spLocks noGrp="1"/>
          </p:cNvSpPr>
          <p:nvPr>
            <p:ph type="pic" sz="quarter" idx="54" hasCustomPrompt="1"/>
          </p:nvPr>
        </p:nvSpPr>
        <p:spPr>
          <a:xfrm>
            <a:off x="6318251" y="3598863"/>
            <a:ext cx="1450848" cy="1088136"/>
          </a:xfrm>
          <a:prstGeom prst="ellipse">
            <a:avLst/>
          </a:prstGeom>
          <a:ln w="28575">
            <a:solidFill>
              <a:schemeClr val="accent2"/>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
        <p:nvSpPr>
          <p:cNvPr id="51" name="Picture Placeholder 7"/>
          <p:cNvSpPr>
            <a:spLocks noGrp="1"/>
          </p:cNvSpPr>
          <p:nvPr>
            <p:ph type="pic" sz="quarter" idx="55" hasCustomPrompt="1"/>
          </p:nvPr>
        </p:nvSpPr>
        <p:spPr>
          <a:xfrm>
            <a:off x="5397500" y="4522791"/>
            <a:ext cx="1450848" cy="1088136"/>
          </a:xfrm>
          <a:prstGeom prst="ellipse">
            <a:avLst/>
          </a:prstGeom>
          <a:ln w="28575">
            <a:solidFill>
              <a:schemeClr val="accent3"/>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
        <p:nvSpPr>
          <p:cNvPr id="52" name="Text Placeholder 3"/>
          <p:cNvSpPr>
            <a:spLocks noGrp="1"/>
          </p:cNvSpPr>
          <p:nvPr>
            <p:ph type="body" sz="half" idx="56"/>
          </p:nvPr>
        </p:nvSpPr>
        <p:spPr>
          <a:xfrm>
            <a:off x="7191167" y="2905322"/>
            <a:ext cx="2828544" cy="574479"/>
          </a:xfrm>
          <a:prstGeom prst="rect">
            <a:avLst/>
          </a:prstGeom>
        </p:spPr>
        <p:txBody>
          <a:bodyPr wrap="square" lIns="0" tIns="0" rIns="0" bIns="0" anchor="t">
            <a:noAutofit/>
          </a:bodyPr>
          <a:lstStyle>
            <a:lvl1pPr marL="0" indent="0" algn="l">
              <a:buNone/>
              <a:defRPr sz="1000" b="0"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3" name="Text Placeholder 3"/>
          <p:cNvSpPr>
            <a:spLocks noGrp="1"/>
          </p:cNvSpPr>
          <p:nvPr>
            <p:ph type="body" sz="half" idx="57"/>
          </p:nvPr>
        </p:nvSpPr>
        <p:spPr>
          <a:xfrm>
            <a:off x="7188200" y="2657475"/>
            <a:ext cx="1805472" cy="192780"/>
          </a:xfrm>
          <a:prstGeom prst="rect">
            <a:avLst/>
          </a:prstGeom>
        </p:spPr>
        <p:txBody>
          <a:bodyPr wrap="none" lIns="0" tIns="0" rIns="0" bIns="0" anchor="ctr">
            <a:noAutofit/>
          </a:bodyPr>
          <a:lstStyle>
            <a:lvl1pPr marL="0" indent="0" algn="l">
              <a:buNone/>
              <a:defRPr sz="1400" b="1" baseline="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4" name="Text Placeholder 3"/>
          <p:cNvSpPr>
            <a:spLocks noGrp="1"/>
          </p:cNvSpPr>
          <p:nvPr>
            <p:ph type="body" sz="half" idx="58"/>
          </p:nvPr>
        </p:nvSpPr>
        <p:spPr>
          <a:xfrm>
            <a:off x="8102600" y="3927476"/>
            <a:ext cx="2828544" cy="574479"/>
          </a:xfrm>
          <a:prstGeom prst="rect">
            <a:avLst/>
          </a:prstGeom>
        </p:spPr>
        <p:txBody>
          <a:bodyPr wrap="square" lIns="0" tIns="0" rIns="0" bIns="0" anchor="t">
            <a:noAutofit/>
          </a:bodyPr>
          <a:lstStyle>
            <a:lvl1pPr marL="0" indent="0" algn="l">
              <a:buNone/>
              <a:defRPr sz="1000" b="0"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5" name="Text Placeholder 3"/>
          <p:cNvSpPr>
            <a:spLocks noGrp="1"/>
          </p:cNvSpPr>
          <p:nvPr>
            <p:ph type="body" sz="half" idx="59"/>
          </p:nvPr>
        </p:nvSpPr>
        <p:spPr>
          <a:xfrm>
            <a:off x="8099633" y="3679629"/>
            <a:ext cx="1805472" cy="192780"/>
          </a:xfrm>
          <a:prstGeom prst="rect">
            <a:avLst/>
          </a:prstGeom>
        </p:spPr>
        <p:txBody>
          <a:bodyPr wrap="none" lIns="0" tIns="0" rIns="0" bIns="0" anchor="ctr">
            <a:noAutofit/>
          </a:bodyPr>
          <a:lstStyle>
            <a:lvl1pPr marL="0" indent="0" algn="l">
              <a:buNone/>
              <a:defRPr sz="1400" b="1" baseline="0">
                <a:solidFill>
                  <a:schemeClr val="accent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6" name="Text Placeholder 3"/>
          <p:cNvSpPr>
            <a:spLocks noGrp="1"/>
          </p:cNvSpPr>
          <p:nvPr>
            <p:ph type="body" sz="half" idx="60"/>
          </p:nvPr>
        </p:nvSpPr>
        <p:spPr>
          <a:xfrm>
            <a:off x="7191167" y="5051622"/>
            <a:ext cx="2828544" cy="574479"/>
          </a:xfrm>
          <a:prstGeom prst="rect">
            <a:avLst/>
          </a:prstGeom>
        </p:spPr>
        <p:txBody>
          <a:bodyPr wrap="square" lIns="0" tIns="0" rIns="0" bIns="0" anchor="t">
            <a:noAutofit/>
          </a:bodyPr>
          <a:lstStyle>
            <a:lvl1pPr marL="0" indent="0" algn="l">
              <a:buNone/>
              <a:defRPr sz="1000" b="0"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7" name="Text Placeholder 3"/>
          <p:cNvSpPr>
            <a:spLocks noGrp="1"/>
          </p:cNvSpPr>
          <p:nvPr>
            <p:ph type="body" sz="half" idx="61"/>
          </p:nvPr>
        </p:nvSpPr>
        <p:spPr>
          <a:xfrm>
            <a:off x="7188200" y="4803775"/>
            <a:ext cx="1805472" cy="192780"/>
          </a:xfrm>
          <a:prstGeom prst="rect">
            <a:avLst/>
          </a:prstGeom>
        </p:spPr>
        <p:txBody>
          <a:bodyPr wrap="none" lIns="0" tIns="0" rIns="0" bIns="0" anchor="ctr">
            <a:noAutofit/>
          </a:bodyPr>
          <a:lstStyle>
            <a:lvl1pPr marL="0" indent="0" algn="l">
              <a:buNone/>
              <a:defRPr sz="1400" b="1" baseline="0">
                <a:solidFill>
                  <a:schemeClr val="accent3"/>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Tree>
    <p:extLst>
      <p:ext uri="{BB962C8B-B14F-4D97-AF65-F5344CB8AC3E}">
        <p14:creationId xmlns:p14="http://schemas.microsoft.com/office/powerpoint/2010/main" val="310743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3">
                                            <p:txEl>
                                              <p:pRg st="0" end="0"/>
                                            </p:txEl>
                                          </p:spTgt>
                                        </p:tgtEl>
                                        <p:attrNameLst>
                                          <p:attrName>style.visibility</p:attrName>
                                        </p:attrNameLst>
                                      </p:cBhvr>
                                      <p:to>
                                        <p:strVal val="visible"/>
                                      </p:to>
                                    </p:set>
                                    <p:animEffect transition="in" filter="fade">
                                      <p:cBhvr>
                                        <p:cTn id="11" dur="500"/>
                                        <p:tgtEl>
                                          <p:spTgt spid="43">
                                            <p:txEl>
                                              <p:pRg st="0" end="0"/>
                                            </p:txEl>
                                          </p:spTgt>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left)">
                                      <p:cBhvr>
                                        <p:cTn id="15" dur="500"/>
                                        <p:tgtEl>
                                          <p:spTgt spid="46"/>
                                        </p:tgtEl>
                                      </p:cBhvr>
                                    </p:animEffect>
                                  </p:childTnLst>
                                </p:cTn>
                              </p:par>
                              <p:par>
                                <p:cTn id="16" presetID="23" presetClass="entr" presetSubtype="16"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childTnLst>
                                </p:cTn>
                              </p:par>
                            </p:childTnLst>
                          </p:cTn>
                        </p:par>
                        <p:par>
                          <p:cTn id="20" fill="hold">
                            <p:stCondLst>
                              <p:cond delay="1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53">
                                            <p:txEl>
                                              <p:pRg st="0" end="0"/>
                                            </p:txEl>
                                          </p:spTgt>
                                        </p:tgtEl>
                                        <p:attrNameLst>
                                          <p:attrName>style.visibility</p:attrName>
                                        </p:attrNameLst>
                                      </p:cBhvr>
                                      <p:to>
                                        <p:strVal val="visible"/>
                                      </p:to>
                                    </p:set>
                                    <p:animEffect transition="in" filter="fade">
                                      <p:cBhvr>
                                        <p:cTn id="23" dur="500"/>
                                        <p:tgtEl>
                                          <p:spTgt spid="53">
                                            <p:txEl>
                                              <p:pRg st="0" end="0"/>
                                            </p:txEl>
                                          </p:spTgt>
                                        </p:tgtEl>
                                      </p:cBhvr>
                                    </p:animEffect>
                                  </p:childTnLst>
                                </p:cTn>
                              </p:par>
                            </p:childTnLst>
                          </p:cTn>
                        </p:par>
                        <p:par>
                          <p:cTn id="24" fill="hold">
                            <p:stCondLst>
                              <p:cond delay="1500"/>
                            </p:stCondLst>
                            <p:childTnLst>
                              <p:par>
                                <p:cTn id="25" presetID="22" presetClass="entr" presetSubtype="8" fill="hold" nodeType="afterEffect" nodePh="1">
                                  <p:stCondLst>
                                    <p:cond delay="0"/>
                                  </p:stCondLst>
                                  <p:endCondLst>
                                    <p:cond evt="begin" delay="0">
                                      <p:tn val="25"/>
                                    </p:cond>
                                  </p:endCondLst>
                                  <p:childTnLst>
                                    <p:set>
                                      <p:cBhvr>
                                        <p:cTn id="26" dur="1" fill="hold">
                                          <p:stCondLst>
                                            <p:cond delay="0"/>
                                          </p:stCondLst>
                                        </p:cTn>
                                        <p:tgtEl>
                                          <p:spTgt spid="52">
                                            <p:txEl>
                                              <p:pRg st="0" end="0"/>
                                            </p:txEl>
                                          </p:spTgt>
                                        </p:tgtEl>
                                        <p:attrNameLst>
                                          <p:attrName>style.visibility</p:attrName>
                                        </p:attrNameLst>
                                      </p:cBhvr>
                                      <p:to>
                                        <p:strVal val="visible"/>
                                      </p:to>
                                    </p:set>
                                    <p:animEffect transition="in" filter="wipe(left)">
                                      <p:cBhvr>
                                        <p:cTn id="27" dur="500"/>
                                        <p:tgtEl>
                                          <p:spTgt spid="52">
                                            <p:txEl>
                                              <p:pRg st="0" end="0"/>
                                            </p:txEl>
                                          </p:spTgt>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up)">
                                      <p:cBhvr>
                                        <p:cTn id="31" dur="500"/>
                                        <p:tgtEl>
                                          <p:spTgt spid="37"/>
                                        </p:tgtEl>
                                      </p:cBhvr>
                                    </p:animEffect>
                                  </p:childTnLst>
                                </p:cTn>
                              </p:par>
                            </p:childTnLst>
                          </p:cTn>
                        </p:par>
                        <p:par>
                          <p:cTn id="32" fill="hold">
                            <p:stCondLst>
                              <p:cond delay="2500"/>
                            </p:stCondLst>
                            <p:childTnLst>
                              <p:par>
                                <p:cTn id="33" presetID="23" presetClass="entr" presetSubtype="16"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p:cTn id="35" dur="500" fill="hold"/>
                                        <p:tgtEl>
                                          <p:spTgt spid="40"/>
                                        </p:tgtEl>
                                        <p:attrNameLst>
                                          <p:attrName>ppt_w</p:attrName>
                                        </p:attrNameLst>
                                      </p:cBhvr>
                                      <p:tavLst>
                                        <p:tav tm="0">
                                          <p:val>
                                            <p:fltVal val="0"/>
                                          </p:val>
                                        </p:tav>
                                        <p:tav tm="100000">
                                          <p:val>
                                            <p:strVal val="#ppt_w"/>
                                          </p:val>
                                        </p:tav>
                                      </p:tavLst>
                                    </p:anim>
                                    <p:anim calcmode="lin" valueType="num">
                                      <p:cBhvr>
                                        <p:cTn id="36" dur="500" fill="hold"/>
                                        <p:tgtEl>
                                          <p:spTgt spid="40"/>
                                        </p:tgtEl>
                                        <p:attrNameLst>
                                          <p:attrName>ppt_h</p:attrName>
                                        </p:attrNameLst>
                                      </p:cBhvr>
                                      <p:tavLst>
                                        <p:tav tm="0">
                                          <p:val>
                                            <p:fltVal val="0"/>
                                          </p:val>
                                        </p:tav>
                                        <p:tav tm="100000">
                                          <p:val>
                                            <p:strVal val="#ppt_h"/>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44">
                                            <p:txEl>
                                              <p:pRg st="0" end="0"/>
                                            </p:txEl>
                                          </p:spTgt>
                                        </p:tgtEl>
                                        <p:attrNameLst>
                                          <p:attrName>style.visibility</p:attrName>
                                        </p:attrNameLst>
                                      </p:cBhvr>
                                      <p:to>
                                        <p:strVal val="visible"/>
                                      </p:to>
                                    </p:set>
                                    <p:animEffect transition="in" filter="fade">
                                      <p:cBhvr>
                                        <p:cTn id="39" dur="500"/>
                                        <p:tgtEl>
                                          <p:spTgt spid="44">
                                            <p:txEl>
                                              <p:pRg st="0" end="0"/>
                                            </p:txEl>
                                          </p:spTgt>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left)">
                                      <p:cBhvr>
                                        <p:cTn id="43" dur="500"/>
                                        <p:tgtEl>
                                          <p:spTgt spid="47"/>
                                        </p:tgtEl>
                                      </p:cBhvr>
                                    </p:animEffect>
                                  </p:childTnLst>
                                </p:cTn>
                              </p:par>
                              <p:par>
                                <p:cTn id="44" presetID="23" presetClass="entr" presetSubtype="16"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p:cTn id="46" dur="500" fill="hold"/>
                                        <p:tgtEl>
                                          <p:spTgt spid="50"/>
                                        </p:tgtEl>
                                        <p:attrNameLst>
                                          <p:attrName>ppt_w</p:attrName>
                                        </p:attrNameLst>
                                      </p:cBhvr>
                                      <p:tavLst>
                                        <p:tav tm="0">
                                          <p:val>
                                            <p:fltVal val="0"/>
                                          </p:val>
                                        </p:tav>
                                        <p:tav tm="100000">
                                          <p:val>
                                            <p:strVal val="#ppt_w"/>
                                          </p:val>
                                        </p:tav>
                                      </p:tavLst>
                                    </p:anim>
                                    <p:anim calcmode="lin" valueType="num">
                                      <p:cBhvr>
                                        <p:cTn id="47" dur="500" fill="hold"/>
                                        <p:tgtEl>
                                          <p:spTgt spid="50"/>
                                        </p:tgtEl>
                                        <p:attrNameLst>
                                          <p:attrName>ppt_h</p:attrName>
                                        </p:attrNameLst>
                                      </p:cBhvr>
                                      <p:tavLst>
                                        <p:tav tm="0">
                                          <p:val>
                                            <p:fltVal val="0"/>
                                          </p:val>
                                        </p:tav>
                                        <p:tav tm="100000">
                                          <p:val>
                                            <p:strVal val="#ppt_h"/>
                                          </p:val>
                                        </p:tav>
                                      </p:tavLst>
                                    </p:anim>
                                  </p:childTnLst>
                                </p:cTn>
                              </p:par>
                            </p:childTnLst>
                          </p:cTn>
                        </p:par>
                        <p:par>
                          <p:cTn id="48" fill="hold">
                            <p:stCondLst>
                              <p:cond delay="3500"/>
                            </p:stCondLst>
                            <p:childTnLst>
                              <p:par>
                                <p:cTn id="49" presetID="10" presetClass="entr" presetSubtype="0" fill="hold" grpId="0" nodeType="afterEffect" nodePh="1">
                                  <p:stCondLst>
                                    <p:cond delay="0"/>
                                  </p:stCondLst>
                                  <p:endCondLst>
                                    <p:cond evt="begin" delay="0">
                                      <p:tn val="49"/>
                                    </p:cond>
                                  </p:endCondLst>
                                  <p:childTnLst>
                                    <p:set>
                                      <p:cBhvr>
                                        <p:cTn id="50" dur="1" fill="hold">
                                          <p:stCondLst>
                                            <p:cond delay="0"/>
                                          </p:stCondLst>
                                        </p:cTn>
                                        <p:tgtEl>
                                          <p:spTgt spid="55">
                                            <p:txEl>
                                              <p:pRg st="0" end="0"/>
                                            </p:txEl>
                                          </p:spTgt>
                                        </p:tgtEl>
                                        <p:attrNameLst>
                                          <p:attrName>style.visibility</p:attrName>
                                        </p:attrNameLst>
                                      </p:cBhvr>
                                      <p:to>
                                        <p:strVal val="visible"/>
                                      </p:to>
                                    </p:set>
                                    <p:animEffect transition="in" filter="fade">
                                      <p:cBhvr>
                                        <p:cTn id="51" dur="500"/>
                                        <p:tgtEl>
                                          <p:spTgt spid="55">
                                            <p:txEl>
                                              <p:pRg st="0" end="0"/>
                                            </p:txEl>
                                          </p:spTgt>
                                        </p:tgtEl>
                                      </p:cBhvr>
                                    </p:animEffect>
                                  </p:childTnLst>
                                </p:cTn>
                              </p:par>
                            </p:childTnLst>
                          </p:cTn>
                        </p:par>
                        <p:par>
                          <p:cTn id="52" fill="hold">
                            <p:stCondLst>
                              <p:cond delay="4000"/>
                            </p:stCondLst>
                            <p:childTnLst>
                              <p:par>
                                <p:cTn id="53" presetID="22" presetClass="entr" presetSubtype="8" fill="hold" nodeType="afterEffect" nodePh="1">
                                  <p:stCondLst>
                                    <p:cond delay="0"/>
                                  </p:stCondLst>
                                  <p:endCondLst>
                                    <p:cond evt="begin" delay="0">
                                      <p:tn val="53"/>
                                    </p:cond>
                                  </p:endCondLst>
                                  <p:childTnLst>
                                    <p:set>
                                      <p:cBhvr>
                                        <p:cTn id="54" dur="1" fill="hold">
                                          <p:stCondLst>
                                            <p:cond delay="0"/>
                                          </p:stCondLst>
                                        </p:cTn>
                                        <p:tgtEl>
                                          <p:spTgt spid="54">
                                            <p:txEl>
                                              <p:pRg st="0" end="0"/>
                                            </p:txEl>
                                          </p:spTgt>
                                        </p:tgtEl>
                                        <p:attrNameLst>
                                          <p:attrName>style.visibility</p:attrName>
                                        </p:attrNameLst>
                                      </p:cBhvr>
                                      <p:to>
                                        <p:strVal val="visible"/>
                                      </p:to>
                                    </p:set>
                                    <p:animEffect transition="in" filter="wipe(left)">
                                      <p:cBhvr>
                                        <p:cTn id="55" dur="500"/>
                                        <p:tgtEl>
                                          <p:spTgt spid="54">
                                            <p:txEl>
                                              <p:pRg st="0" end="0"/>
                                            </p:txEl>
                                          </p:spTgt>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down)">
                                      <p:cBhvr>
                                        <p:cTn id="59" dur="500"/>
                                        <p:tgtEl>
                                          <p:spTgt spid="35"/>
                                        </p:tgtEl>
                                      </p:cBhvr>
                                    </p:animEffect>
                                  </p:childTnLst>
                                </p:cTn>
                              </p:par>
                            </p:childTnLst>
                          </p:cTn>
                        </p:par>
                        <p:par>
                          <p:cTn id="60" fill="hold">
                            <p:stCondLst>
                              <p:cond delay="5000"/>
                            </p:stCondLst>
                            <p:childTnLst>
                              <p:par>
                                <p:cTn id="61" presetID="23" presetClass="entr" presetSubtype="16"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p:cTn id="63" dur="500" fill="hold"/>
                                        <p:tgtEl>
                                          <p:spTgt spid="39"/>
                                        </p:tgtEl>
                                        <p:attrNameLst>
                                          <p:attrName>ppt_w</p:attrName>
                                        </p:attrNameLst>
                                      </p:cBhvr>
                                      <p:tavLst>
                                        <p:tav tm="0">
                                          <p:val>
                                            <p:fltVal val="0"/>
                                          </p:val>
                                        </p:tav>
                                        <p:tav tm="100000">
                                          <p:val>
                                            <p:strVal val="#ppt_w"/>
                                          </p:val>
                                        </p:tav>
                                      </p:tavLst>
                                    </p:anim>
                                    <p:anim calcmode="lin" valueType="num">
                                      <p:cBhvr>
                                        <p:cTn id="64" dur="500" fill="hold"/>
                                        <p:tgtEl>
                                          <p:spTgt spid="39"/>
                                        </p:tgtEl>
                                        <p:attrNameLst>
                                          <p:attrName>ppt_h</p:attrName>
                                        </p:attrNameLst>
                                      </p:cBhvr>
                                      <p:tavLst>
                                        <p:tav tm="0">
                                          <p:val>
                                            <p:fltVal val="0"/>
                                          </p:val>
                                        </p:tav>
                                        <p:tav tm="100000">
                                          <p:val>
                                            <p:strVal val="#ppt_h"/>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45">
                                            <p:txEl>
                                              <p:pRg st="0" end="0"/>
                                            </p:txEl>
                                          </p:spTgt>
                                        </p:tgtEl>
                                        <p:attrNameLst>
                                          <p:attrName>style.visibility</p:attrName>
                                        </p:attrNameLst>
                                      </p:cBhvr>
                                      <p:to>
                                        <p:strVal val="visible"/>
                                      </p:to>
                                    </p:set>
                                    <p:animEffect transition="in" filter="fade">
                                      <p:cBhvr>
                                        <p:cTn id="67" dur="500"/>
                                        <p:tgtEl>
                                          <p:spTgt spid="45">
                                            <p:txEl>
                                              <p:pRg st="0" end="0"/>
                                            </p:txEl>
                                          </p:spTgt>
                                        </p:tgtEl>
                                      </p:cBhvr>
                                    </p:animEffect>
                                  </p:childTnLst>
                                </p:cTn>
                              </p:par>
                            </p:childTnLst>
                          </p:cTn>
                        </p:par>
                        <p:par>
                          <p:cTn id="68" fill="hold">
                            <p:stCondLst>
                              <p:cond delay="5500"/>
                            </p:stCondLst>
                            <p:childTnLst>
                              <p:par>
                                <p:cTn id="69" presetID="22" presetClass="entr" presetSubtype="8" fill="hold" nodeType="after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wipe(left)">
                                      <p:cBhvr>
                                        <p:cTn id="71" dur="500"/>
                                        <p:tgtEl>
                                          <p:spTgt spid="48"/>
                                        </p:tgtEl>
                                      </p:cBhvr>
                                    </p:animEffect>
                                  </p:childTnLst>
                                </p:cTn>
                              </p:par>
                              <p:par>
                                <p:cTn id="72" presetID="23" presetClass="entr" presetSubtype="16" fill="hold" grpId="0" nodeType="withEffect">
                                  <p:stCondLst>
                                    <p:cond delay="0"/>
                                  </p:stCondLst>
                                  <p:childTnLst>
                                    <p:set>
                                      <p:cBhvr>
                                        <p:cTn id="73" dur="1" fill="hold">
                                          <p:stCondLst>
                                            <p:cond delay="0"/>
                                          </p:stCondLst>
                                        </p:cTn>
                                        <p:tgtEl>
                                          <p:spTgt spid="51"/>
                                        </p:tgtEl>
                                        <p:attrNameLst>
                                          <p:attrName>style.visibility</p:attrName>
                                        </p:attrNameLst>
                                      </p:cBhvr>
                                      <p:to>
                                        <p:strVal val="visible"/>
                                      </p:to>
                                    </p:set>
                                    <p:anim calcmode="lin" valueType="num">
                                      <p:cBhvr>
                                        <p:cTn id="74" dur="500" fill="hold"/>
                                        <p:tgtEl>
                                          <p:spTgt spid="51"/>
                                        </p:tgtEl>
                                        <p:attrNameLst>
                                          <p:attrName>ppt_w</p:attrName>
                                        </p:attrNameLst>
                                      </p:cBhvr>
                                      <p:tavLst>
                                        <p:tav tm="0">
                                          <p:val>
                                            <p:fltVal val="0"/>
                                          </p:val>
                                        </p:tav>
                                        <p:tav tm="100000">
                                          <p:val>
                                            <p:strVal val="#ppt_w"/>
                                          </p:val>
                                        </p:tav>
                                      </p:tavLst>
                                    </p:anim>
                                    <p:anim calcmode="lin" valueType="num">
                                      <p:cBhvr>
                                        <p:cTn id="75" dur="500" fill="hold"/>
                                        <p:tgtEl>
                                          <p:spTgt spid="51"/>
                                        </p:tgtEl>
                                        <p:attrNameLst>
                                          <p:attrName>ppt_h</p:attrName>
                                        </p:attrNameLst>
                                      </p:cBhvr>
                                      <p:tavLst>
                                        <p:tav tm="0">
                                          <p:val>
                                            <p:fltVal val="0"/>
                                          </p:val>
                                        </p:tav>
                                        <p:tav tm="100000">
                                          <p:val>
                                            <p:strVal val="#ppt_h"/>
                                          </p:val>
                                        </p:tav>
                                      </p:tavLst>
                                    </p:anim>
                                  </p:childTnLst>
                                </p:cTn>
                              </p:par>
                            </p:childTnLst>
                          </p:cTn>
                        </p:par>
                        <p:par>
                          <p:cTn id="76" fill="hold">
                            <p:stCondLst>
                              <p:cond delay="6000"/>
                            </p:stCondLst>
                            <p:childTnLst>
                              <p:par>
                                <p:cTn id="77" presetID="10" presetClass="entr" presetSubtype="0" fill="hold" grpId="0" nodeType="afterEffect" nodePh="1">
                                  <p:stCondLst>
                                    <p:cond delay="0"/>
                                  </p:stCondLst>
                                  <p:endCondLst>
                                    <p:cond evt="begin" delay="0">
                                      <p:tn val="77"/>
                                    </p:cond>
                                  </p:endCondLst>
                                  <p:childTnLst>
                                    <p:set>
                                      <p:cBhvr>
                                        <p:cTn id="78" dur="1" fill="hold">
                                          <p:stCondLst>
                                            <p:cond delay="0"/>
                                          </p:stCondLst>
                                        </p:cTn>
                                        <p:tgtEl>
                                          <p:spTgt spid="57">
                                            <p:txEl>
                                              <p:pRg st="0" end="0"/>
                                            </p:txEl>
                                          </p:spTgt>
                                        </p:tgtEl>
                                        <p:attrNameLst>
                                          <p:attrName>style.visibility</p:attrName>
                                        </p:attrNameLst>
                                      </p:cBhvr>
                                      <p:to>
                                        <p:strVal val="visible"/>
                                      </p:to>
                                    </p:set>
                                    <p:animEffect transition="in" filter="fade">
                                      <p:cBhvr>
                                        <p:cTn id="79" dur="500"/>
                                        <p:tgtEl>
                                          <p:spTgt spid="57">
                                            <p:txEl>
                                              <p:pRg st="0" end="0"/>
                                            </p:txEl>
                                          </p:spTgt>
                                        </p:tgtEl>
                                      </p:cBhvr>
                                    </p:animEffect>
                                  </p:childTnLst>
                                </p:cTn>
                              </p:par>
                            </p:childTnLst>
                          </p:cTn>
                        </p:par>
                        <p:par>
                          <p:cTn id="80" fill="hold">
                            <p:stCondLst>
                              <p:cond delay="6500"/>
                            </p:stCondLst>
                            <p:childTnLst>
                              <p:par>
                                <p:cTn id="81" presetID="22" presetClass="entr" presetSubtype="8" fill="hold" nodeType="afterEffect" nodePh="1">
                                  <p:stCondLst>
                                    <p:cond delay="0"/>
                                  </p:stCondLst>
                                  <p:endCondLst>
                                    <p:cond evt="begin" delay="0">
                                      <p:tn val="81"/>
                                    </p:cond>
                                  </p:endCondLst>
                                  <p:childTnLst>
                                    <p:set>
                                      <p:cBhvr>
                                        <p:cTn id="82" dur="1" fill="hold">
                                          <p:stCondLst>
                                            <p:cond delay="0"/>
                                          </p:stCondLst>
                                        </p:cTn>
                                        <p:tgtEl>
                                          <p:spTgt spid="56">
                                            <p:txEl>
                                              <p:pRg st="0" end="0"/>
                                            </p:txEl>
                                          </p:spTgt>
                                        </p:tgtEl>
                                        <p:attrNameLst>
                                          <p:attrName>style.visibility</p:attrName>
                                        </p:attrNameLst>
                                      </p:cBhvr>
                                      <p:to>
                                        <p:strVal val="visible"/>
                                      </p:to>
                                    </p:set>
                                    <p:animEffect transition="in" filter="wipe(left)">
                                      <p:cBhvr>
                                        <p:cTn id="83" dur="500"/>
                                        <p:tgtEl>
                                          <p:spTgt spid="56">
                                            <p:txEl>
                                              <p:pRg st="0" end="0"/>
                                            </p:txEl>
                                          </p:spTgt>
                                        </p:tgtEl>
                                      </p:cBhvr>
                                    </p:animEffect>
                                  </p:childTnLst>
                                </p:cTn>
                              </p:par>
                            </p:childTnLst>
                          </p:cTn>
                        </p:par>
                        <p:par>
                          <p:cTn id="84" fill="hold">
                            <p:stCondLst>
                              <p:cond delay="7000"/>
                            </p:stCondLst>
                            <p:childTnLst>
                              <p:par>
                                <p:cTn id="85" presetID="22" presetClass="entr" presetSubtype="4"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down)">
                                      <p:cBhvr>
                                        <p:cTn id="87" dur="500"/>
                                        <p:tgtEl>
                                          <p:spTgt spid="36"/>
                                        </p:tgtEl>
                                      </p:cBhvr>
                                    </p:animEffect>
                                  </p:childTnLst>
                                </p:cTn>
                              </p:par>
                            </p:childTnLst>
                          </p:cTn>
                        </p:par>
                        <p:par>
                          <p:cTn id="88" fill="hold">
                            <p:stCondLst>
                              <p:cond delay="7500"/>
                            </p:stCondLst>
                            <p:childTnLst>
                              <p:par>
                                <p:cTn id="89" presetID="10" presetClass="entr" presetSubtype="0" fill="hold" grpId="0" nodeType="afterEffect" nodePh="1">
                                  <p:stCondLst>
                                    <p:cond delay="0"/>
                                  </p:stCondLst>
                                  <p:endCondLst>
                                    <p:cond evt="begin" delay="0">
                                      <p:tn val="89"/>
                                    </p:cond>
                                  </p:endCondLst>
                                  <p:childTnLst>
                                    <p:set>
                                      <p:cBhvr>
                                        <p:cTn id="90" dur="1" fill="hold">
                                          <p:stCondLst>
                                            <p:cond delay="0"/>
                                          </p:stCondLst>
                                        </p:cTn>
                                        <p:tgtEl>
                                          <p:spTgt spid="42">
                                            <p:txEl>
                                              <p:pRg st="0" end="0"/>
                                            </p:txEl>
                                          </p:spTgt>
                                        </p:tgtEl>
                                        <p:attrNameLst>
                                          <p:attrName>style.visibility</p:attrName>
                                        </p:attrNameLst>
                                      </p:cBhvr>
                                      <p:to>
                                        <p:strVal val="visible"/>
                                      </p:to>
                                    </p:set>
                                    <p:animEffect transition="in" filter="fade">
                                      <p:cBhvr>
                                        <p:cTn id="91" dur="500"/>
                                        <p:tgtEl>
                                          <p:spTgt spid="42">
                                            <p:txEl>
                                              <p:pRg st="0" end="0"/>
                                            </p:txEl>
                                          </p:spTgt>
                                        </p:tgtEl>
                                      </p:cBhvr>
                                    </p:animEffect>
                                  </p:childTnLst>
                                </p:cTn>
                              </p:par>
                              <p:par>
                                <p:cTn id="92" presetID="10" presetClass="entr" presetSubtype="0" fill="hold" grpId="0" nodeType="withEffect" nodePh="1">
                                  <p:stCondLst>
                                    <p:cond delay="0"/>
                                  </p:stCondLst>
                                  <p:endCondLst>
                                    <p:cond evt="begin" delay="0">
                                      <p:tn val="92"/>
                                    </p:cond>
                                  </p:endCondLst>
                                  <p:childTnLst>
                                    <p:set>
                                      <p:cBhvr>
                                        <p:cTn id="93" dur="1" fill="hold">
                                          <p:stCondLst>
                                            <p:cond delay="0"/>
                                          </p:stCondLst>
                                        </p:cTn>
                                        <p:tgtEl>
                                          <p:spTgt spid="41">
                                            <p:txEl>
                                              <p:pRg st="0" end="0"/>
                                            </p:txEl>
                                          </p:spTgt>
                                        </p:tgtEl>
                                        <p:attrNameLst>
                                          <p:attrName>style.visibility</p:attrName>
                                        </p:attrNameLst>
                                      </p:cBhvr>
                                      <p:to>
                                        <p:strVal val="visible"/>
                                      </p:to>
                                    </p:set>
                                    <p:animEffect transition="in" filter="fade">
                                      <p:cBhvr>
                                        <p:cTn id="94" dur="500"/>
                                        <p:tgtEl>
                                          <p:spTgt spid="4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10" presetClass="entr" presetSubtype="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10" presetClass="entr" presetSubtype="0" fill="hold" nodeType="with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build="p">
        <p:tmplLst>
          <p:tmpl lvl="1">
            <p:tnLst>
              <p:par>
                <p:cTn presetID="10" presetClass="entr" presetSubtype="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9" grpId="0" animBg="1"/>
      <p:bldP spid="50" grpId="0" animBg="1"/>
      <p:bldP spid="51" grpId="0" animBg="1"/>
      <p:bldP spid="53"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P spid="55"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P spid="5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team.">
    <p:bg>
      <p:bgPr>
        <a:solidFill>
          <a:schemeClr val="bg1"/>
        </a:solidFill>
        <a:effectLst/>
      </p:bgPr>
    </p:bg>
    <p:spTree>
      <p:nvGrpSpPr>
        <p:cNvPr id="1" name=""/>
        <p:cNvGrpSpPr/>
        <p:nvPr/>
      </p:nvGrpSpPr>
      <p:grpSpPr>
        <a:xfrm>
          <a:off x="0" y="0"/>
          <a:ext cx="0" cy="0"/>
          <a:chOff x="0" y="0"/>
          <a:chExt cx="0" cy="0"/>
        </a:xfrm>
      </p:grpSpPr>
      <p:sp>
        <p:nvSpPr>
          <p:cNvPr id="22" name="Oval 21"/>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2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4"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25"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6" name="Picture Placeholder 7"/>
          <p:cNvSpPr>
            <a:spLocks noGrp="1"/>
          </p:cNvSpPr>
          <p:nvPr>
            <p:ph type="pic" sz="quarter" idx="53" hasCustomPrompt="1"/>
          </p:nvPr>
        </p:nvSpPr>
        <p:spPr>
          <a:xfrm>
            <a:off x="940849" y="2603500"/>
            <a:ext cx="2257552" cy="1693164"/>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27" name="Text Placeholder 3"/>
          <p:cNvSpPr>
            <a:spLocks noGrp="1"/>
          </p:cNvSpPr>
          <p:nvPr>
            <p:ph type="body" sz="half" idx="37"/>
          </p:nvPr>
        </p:nvSpPr>
        <p:spPr>
          <a:xfrm>
            <a:off x="1002825" y="4753707"/>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28" name="Text Placeholder 3"/>
          <p:cNvSpPr>
            <a:spLocks noGrp="1"/>
          </p:cNvSpPr>
          <p:nvPr>
            <p:ph type="body" sz="half" idx="50"/>
          </p:nvPr>
        </p:nvSpPr>
        <p:spPr>
          <a:xfrm>
            <a:off x="850425" y="4983091"/>
            <a:ext cx="24384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46" name="Text Placeholder 3"/>
          <p:cNvSpPr>
            <a:spLocks noGrp="1"/>
          </p:cNvSpPr>
          <p:nvPr>
            <p:ph type="body" sz="half" idx="51"/>
          </p:nvPr>
        </p:nvSpPr>
        <p:spPr>
          <a:xfrm>
            <a:off x="1002825" y="4527204"/>
            <a:ext cx="2133600" cy="192780"/>
          </a:xfrm>
          <a:prstGeom prst="rect">
            <a:avLst/>
          </a:prstGeom>
        </p:spPr>
        <p:txBody>
          <a:bodyPr wrap="square" lIns="0" tIns="0" rIns="0" bIns="0" anchor="ctr">
            <a:noAutofit/>
          </a:bodyPr>
          <a:lstStyle>
            <a:lvl1pPr marL="0" indent="0" algn="ctr" rtl="0">
              <a:buNone/>
              <a:defRPr sz="1400" b="1" baseline="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47" name="Picture Placeholder 7"/>
          <p:cNvSpPr>
            <a:spLocks noGrp="1"/>
          </p:cNvSpPr>
          <p:nvPr>
            <p:ph type="pic" sz="quarter" idx="54" hasCustomPrompt="1"/>
          </p:nvPr>
        </p:nvSpPr>
        <p:spPr>
          <a:xfrm>
            <a:off x="3621697" y="2603500"/>
            <a:ext cx="2257552" cy="1693164"/>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48" name="Text Placeholder 3"/>
          <p:cNvSpPr>
            <a:spLocks noGrp="1"/>
          </p:cNvSpPr>
          <p:nvPr>
            <p:ph type="body" sz="half" idx="55"/>
          </p:nvPr>
        </p:nvSpPr>
        <p:spPr>
          <a:xfrm>
            <a:off x="3683673" y="4753707"/>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49" name="Text Placeholder 3"/>
          <p:cNvSpPr>
            <a:spLocks noGrp="1"/>
          </p:cNvSpPr>
          <p:nvPr>
            <p:ph type="body" sz="half" idx="56"/>
          </p:nvPr>
        </p:nvSpPr>
        <p:spPr>
          <a:xfrm>
            <a:off x="3531273" y="4983091"/>
            <a:ext cx="24384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0" name="Text Placeholder 3"/>
          <p:cNvSpPr>
            <a:spLocks noGrp="1"/>
          </p:cNvSpPr>
          <p:nvPr>
            <p:ph type="body" sz="half" idx="57"/>
          </p:nvPr>
        </p:nvSpPr>
        <p:spPr>
          <a:xfrm>
            <a:off x="3683673" y="4527204"/>
            <a:ext cx="2133600" cy="192780"/>
          </a:xfrm>
          <a:prstGeom prst="rect">
            <a:avLst/>
          </a:prstGeom>
        </p:spPr>
        <p:txBody>
          <a:bodyPr wrap="square" lIns="0" tIns="0" rIns="0" bIns="0" anchor="ctr">
            <a:noAutofit/>
          </a:bodyPr>
          <a:lstStyle>
            <a:lvl1pPr marL="0" indent="0" algn="ctr" rtl="0">
              <a:buNone/>
              <a:defRPr sz="1400" b="1" baseline="0">
                <a:solidFill>
                  <a:schemeClr val="accent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1" name="Picture Placeholder 7"/>
          <p:cNvSpPr>
            <a:spLocks noGrp="1"/>
          </p:cNvSpPr>
          <p:nvPr>
            <p:ph type="pic" sz="quarter" idx="58" hasCustomPrompt="1"/>
          </p:nvPr>
        </p:nvSpPr>
        <p:spPr>
          <a:xfrm>
            <a:off x="6302545" y="2603500"/>
            <a:ext cx="2257552" cy="1693164"/>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52" name="Text Placeholder 3"/>
          <p:cNvSpPr>
            <a:spLocks noGrp="1"/>
          </p:cNvSpPr>
          <p:nvPr>
            <p:ph type="body" sz="half" idx="59"/>
          </p:nvPr>
        </p:nvSpPr>
        <p:spPr>
          <a:xfrm>
            <a:off x="6364521" y="4753707"/>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3" name="Text Placeholder 3"/>
          <p:cNvSpPr>
            <a:spLocks noGrp="1"/>
          </p:cNvSpPr>
          <p:nvPr>
            <p:ph type="body" sz="half" idx="60"/>
          </p:nvPr>
        </p:nvSpPr>
        <p:spPr>
          <a:xfrm>
            <a:off x="6212121" y="4983091"/>
            <a:ext cx="24384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4" name="Text Placeholder 3"/>
          <p:cNvSpPr>
            <a:spLocks noGrp="1"/>
          </p:cNvSpPr>
          <p:nvPr>
            <p:ph type="body" sz="half" idx="61"/>
          </p:nvPr>
        </p:nvSpPr>
        <p:spPr>
          <a:xfrm>
            <a:off x="6364521" y="4527204"/>
            <a:ext cx="2133600" cy="192780"/>
          </a:xfrm>
          <a:prstGeom prst="rect">
            <a:avLst/>
          </a:prstGeom>
        </p:spPr>
        <p:txBody>
          <a:bodyPr wrap="square" lIns="0" tIns="0" rIns="0" bIns="0" anchor="ctr">
            <a:noAutofit/>
          </a:bodyPr>
          <a:lstStyle>
            <a:lvl1pPr marL="0" indent="0" algn="ctr" rtl="0">
              <a:buNone/>
              <a:defRPr sz="1400" b="1" baseline="0">
                <a:solidFill>
                  <a:schemeClr val="accent3"/>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5" name="Picture Placeholder 7"/>
          <p:cNvSpPr>
            <a:spLocks noGrp="1"/>
          </p:cNvSpPr>
          <p:nvPr>
            <p:ph type="pic" sz="quarter" idx="62" hasCustomPrompt="1"/>
          </p:nvPr>
        </p:nvSpPr>
        <p:spPr>
          <a:xfrm>
            <a:off x="8983395" y="2603500"/>
            <a:ext cx="2257552" cy="1693164"/>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56" name="Text Placeholder 3"/>
          <p:cNvSpPr>
            <a:spLocks noGrp="1"/>
          </p:cNvSpPr>
          <p:nvPr>
            <p:ph type="body" sz="half" idx="63"/>
          </p:nvPr>
        </p:nvSpPr>
        <p:spPr>
          <a:xfrm>
            <a:off x="9045371" y="4753707"/>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7" name="Text Placeholder 3"/>
          <p:cNvSpPr>
            <a:spLocks noGrp="1"/>
          </p:cNvSpPr>
          <p:nvPr>
            <p:ph type="body" sz="half" idx="64"/>
          </p:nvPr>
        </p:nvSpPr>
        <p:spPr>
          <a:xfrm>
            <a:off x="8892971" y="4983091"/>
            <a:ext cx="24384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8" name="Text Placeholder 3"/>
          <p:cNvSpPr>
            <a:spLocks noGrp="1"/>
          </p:cNvSpPr>
          <p:nvPr>
            <p:ph type="body" sz="half" idx="65"/>
          </p:nvPr>
        </p:nvSpPr>
        <p:spPr>
          <a:xfrm>
            <a:off x="9045371" y="4527204"/>
            <a:ext cx="2133600" cy="192780"/>
          </a:xfrm>
          <a:prstGeom prst="rect">
            <a:avLst/>
          </a:prstGeom>
        </p:spPr>
        <p:txBody>
          <a:bodyPr wrap="square" lIns="0" tIns="0" rIns="0" bIns="0" anchor="ctr">
            <a:noAutofit/>
          </a:bodyPr>
          <a:lstStyle>
            <a:lvl1pPr marL="0" indent="0" algn="ctr" rtl="0">
              <a:buNone/>
              <a:defRPr sz="1400" b="1" baseline="0">
                <a:solidFill>
                  <a:schemeClr val="accent4"/>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Tree>
    <p:extLst>
      <p:ext uri="{BB962C8B-B14F-4D97-AF65-F5344CB8AC3E}">
        <p14:creationId xmlns:p14="http://schemas.microsoft.com/office/powerpoint/2010/main" val="2265708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46">
                                            <p:txEl>
                                              <p:pRg st="0" end="0"/>
                                            </p:txEl>
                                          </p:spTgt>
                                        </p:tgtEl>
                                        <p:attrNameLst>
                                          <p:attrName>style.visibility</p:attrName>
                                        </p:attrNameLst>
                                      </p:cBhvr>
                                      <p:to>
                                        <p:strVal val="visible"/>
                                      </p:to>
                                    </p:set>
                                    <p:animEffect transition="in" filter="fade">
                                      <p:cBhvr>
                                        <p:cTn id="12" dur="500"/>
                                        <p:tgtEl>
                                          <p:spTgt spid="46">
                                            <p:txEl>
                                              <p:pRg st="0" end="0"/>
                                            </p:txEl>
                                          </p:spTgt>
                                        </p:tgtEl>
                                      </p:cBhvr>
                                    </p:animEffect>
                                  </p:childTnLst>
                                </p:cTn>
                              </p:par>
                              <p:par>
                                <p:cTn id="13" presetID="10" presetClass="entr" presetSubtype="0" fill="hold" grpId="0" nodeType="withEffect" nodePh="1">
                                  <p:stCondLst>
                                    <p:cond delay="0"/>
                                  </p:stCondLst>
                                  <p:endCondLst>
                                    <p:cond evt="begin" delay="0">
                                      <p:tn val="13"/>
                                    </p:cond>
                                  </p:endCondLst>
                                  <p:childTnLst>
                                    <p:set>
                                      <p:cBhvr>
                                        <p:cTn id="14" dur="1" fill="hold">
                                          <p:stCondLst>
                                            <p:cond delay="0"/>
                                          </p:stCondLst>
                                        </p:cTn>
                                        <p:tgtEl>
                                          <p:spTgt spid="27">
                                            <p:txEl>
                                              <p:pRg st="0" end="0"/>
                                            </p:txEl>
                                          </p:spTgt>
                                        </p:tgtEl>
                                        <p:attrNameLst>
                                          <p:attrName>style.visibility</p:attrName>
                                        </p:attrNameLst>
                                      </p:cBhvr>
                                      <p:to>
                                        <p:strVal val="visible"/>
                                      </p:to>
                                    </p:set>
                                    <p:animEffect transition="in" filter="fade">
                                      <p:cBhvr>
                                        <p:cTn id="15" dur="500"/>
                                        <p:tgtEl>
                                          <p:spTgt spid="27">
                                            <p:txEl>
                                              <p:pRg st="0" end="0"/>
                                            </p:txEl>
                                          </p:spTgt>
                                        </p:tgtEl>
                                      </p:cBhvr>
                                    </p:animEffect>
                                  </p:childTnLst>
                                </p:cTn>
                              </p:par>
                            </p:childTnLst>
                          </p:cTn>
                        </p:par>
                        <p:par>
                          <p:cTn id="16" fill="hold">
                            <p:stCondLst>
                              <p:cond delay="1000"/>
                            </p:stCondLst>
                            <p:childTnLst>
                              <p:par>
                                <p:cTn id="17" presetID="2" presetClass="entr" presetSubtype="4" accel="50000" decel="50000" fill="hold" grpId="0" nodeType="afterEffect" nodePh="1">
                                  <p:stCondLst>
                                    <p:cond delay="0"/>
                                  </p:stCondLst>
                                  <p:endCondLst>
                                    <p:cond evt="begin" delay="0">
                                      <p:tn val="17"/>
                                    </p:cond>
                                  </p:endCondLst>
                                  <p:childTnLst>
                                    <p:set>
                                      <p:cBhvr>
                                        <p:cTn id="18" dur="1" fill="hold">
                                          <p:stCondLst>
                                            <p:cond delay="0"/>
                                          </p:stCondLst>
                                        </p:cTn>
                                        <p:tgtEl>
                                          <p:spTgt spid="28">
                                            <p:txEl>
                                              <p:pRg st="0" end="0"/>
                                            </p:txEl>
                                          </p:spTgt>
                                        </p:tgtEl>
                                        <p:attrNameLst>
                                          <p:attrName>style.visibility</p:attrName>
                                        </p:attrNameLst>
                                      </p:cBhvr>
                                      <p:to>
                                        <p:strVal val="visible"/>
                                      </p:to>
                                    </p:set>
                                    <p:anim calcmode="lin" valueType="num">
                                      <p:cBhvr additive="base">
                                        <p:cTn id="19"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3" presetClass="entr" presetSubtype="16"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p:cTn id="24" dur="500" fill="hold"/>
                                        <p:tgtEl>
                                          <p:spTgt spid="47"/>
                                        </p:tgtEl>
                                        <p:attrNameLst>
                                          <p:attrName>ppt_w</p:attrName>
                                        </p:attrNameLst>
                                      </p:cBhvr>
                                      <p:tavLst>
                                        <p:tav tm="0">
                                          <p:val>
                                            <p:fltVal val="0"/>
                                          </p:val>
                                        </p:tav>
                                        <p:tav tm="100000">
                                          <p:val>
                                            <p:strVal val="#ppt_w"/>
                                          </p:val>
                                        </p:tav>
                                      </p:tavLst>
                                    </p:anim>
                                    <p:anim calcmode="lin" valueType="num">
                                      <p:cBhvr>
                                        <p:cTn id="25" dur="500" fill="hold"/>
                                        <p:tgtEl>
                                          <p:spTgt spid="47"/>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10" presetClass="entr" presetSubtype="0" fill="hold" grpId="0" nodeType="afterEffect" nodePh="1">
                                  <p:stCondLst>
                                    <p:cond delay="0"/>
                                  </p:stCondLst>
                                  <p:endCondLst>
                                    <p:cond evt="begin" delay="0">
                                      <p:tn val="27"/>
                                    </p:cond>
                                  </p:endCondLst>
                                  <p:childTnLst>
                                    <p:set>
                                      <p:cBhvr>
                                        <p:cTn id="28" dur="1" fill="hold">
                                          <p:stCondLst>
                                            <p:cond delay="0"/>
                                          </p:stCondLst>
                                        </p:cTn>
                                        <p:tgtEl>
                                          <p:spTgt spid="50">
                                            <p:txEl>
                                              <p:pRg st="0" end="0"/>
                                            </p:txEl>
                                          </p:spTgt>
                                        </p:tgtEl>
                                        <p:attrNameLst>
                                          <p:attrName>style.visibility</p:attrName>
                                        </p:attrNameLst>
                                      </p:cBhvr>
                                      <p:to>
                                        <p:strVal val="visible"/>
                                      </p:to>
                                    </p:set>
                                    <p:animEffect transition="in" filter="fade">
                                      <p:cBhvr>
                                        <p:cTn id="29" dur="500"/>
                                        <p:tgtEl>
                                          <p:spTgt spid="50">
                                            <p:txEl>
                                              <p:pRg st="0" end="0"/>
                                            </p:txEl>
                                          </p:spTgt>
                                        </p:tgtEl>
                                      </p:cBhvr>
                                    </p:animEffect>
                                  </p:childTnLst>
                                </p:cTn>
                              </p:par>
                              <p:par>
                                <p:cTn id="30" presetID="10" presetClass="entr" presetSubtype="0" fill="hold" grpId="0" nodeType="withEffect" nodePh="1">
                                  <p:stCondLst>
                                    <p:cond delay="0"/>
                                  </p:stCondLst>
                                  <p:endCondLst>
                                    <p:cond evt="begin" delay="0">
                                      <p:tn val="30"/>
                                    </p:cond>
                                  </p:endCondLst>
                                  <p:childTnLst>
                                    <p:set>
                                      <p:cBhvr>
                                        <p:cTn id="31" dur="1" fill="hold">
                                          <p:stCondLst>
                                            <p:cond delay="0"/>
                                          </p:stCondLst>
                                        </p:cTn>
                                        <p:tgtEl>
                                          <p:spTgt spid="48">
                                            <p:txEl>
                                              <p:pRg st="0" end="0"/>
                                            </p:txEl>
                                          </p:spTgt>
                                        </p:tgtEl>
                                        <p:attrNameLst>
                                          <p:attrName>style.visibility</p:attrName>
                                        </p:attrNameLst>
                                      </p:cBhvr>
                                      <p:to>
                                        <p:strVal val="visible"/>
                                      </p:to>
                                    </p:set>
                                    <p:animEffect transition="in" filter="fade">
                                      <p:cBhvr>
                                        <p:cTn id="32" dur="500"/>
                                        <p:tgtEl>
                                          <p:spTgt spid="48">
                                            <p:txEl>
                                              <p:pRg st="0" end="0"/>
                                            </p:txEl>
                                          </p:spTgt>
                                        </p:tgtEl>
                                      </p:cBhvr>
                                    </p:animEffect>
                                  </p:childTnLst>
                                </p:cTn>
                              </p:par>
                            </p:childTnLst>
                          </p:cTn>
                        </p:par>
                        <p:par>
                          <p:cTn id="33" fill="hold">
                            <p:stCondLst>
                              <p:cond delay="2500"/>
                            </p:stCondLst>
                            <p:childTnLst>
                              <p:par>
                                <p:cTn id="34" presetID="2" presetClass="entr" presetSubtype="4" accel="50000" decel="50000" fill="hold" grpId="0" nodeType="afterEffect" nodePh="1">
                                  <p:stCondLst>
                                    <p:cond delay="0"/>
                                  </p:stCondLst>
                                  <p:endCondLst>
                                    <p:cond evt="begin" delay="0">
                                      <p:tn val="34"/>
                                    </p:cond>
                                  </p:endCondLst>
                                  <p:childTnLst>
                                    <p:set>
                                      <p:cBhvr>
                                        <p:cTn id="35" dur="1" fill="hold">
                                          <p:stCondLst>
                                            <p:cond delay="0"/>
                                          </p:stCondLst>
                                        </p:cTn>
                                        <p:tgtEl>
                                          <p:spTgt spid="49">
                                            <p:txEl>
                                              <p:pRg st="0" end="0"/>
                                            </p:txEl>
                                          </p:spTgt>
                                        </p:tgtEl>
                                        <p:attrNameLst>
                                          <p:attrName>style.visibility</p:attrName>
                                        </p:attrNameLst>
                                      </p:cBhvr>
                                      <p:to>
                                        <p:strVal val="visible"/>
                                      </p:to>
                                    </p:set>
                                    <p:anim calcmode="lin" valueType="num">
                                      <p:cBhvr additive="base">
                                        <p:cTn id="36"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49">
                                            <p:txEl>
                                              <p:pRg st="0" end="0"/>
                                            </p:txEl>
                                          </p:spTgt>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3" presetClass="entr" presetSubtype="16"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p:cTn id="41" dur="500" fill="hold"/>
                                        <p:tgtEl>
                                          <p:spTgt spid="51"/>
                                        </p:tgtEl>
                                        <p:attrNameLst>
                                          <p:attrName>ppt_w</p:attrName>
                                        </p:attrNameLst>
                                      </p:cBhvr>
                                      <p:tavLst>
                                        <p:tav tm="0">
                                          <p:val>
                                            <p:fltVal val="0"/>
                                          </p:val>
                                        </p:tav>
                                        <p:tav tm="100000">
                                          <p:val>
                                            <p:strVal val="#ppt_w"/>
                                          </p:val>
                                        </p:tav>
                                      </p:tavLst>
                                    </p:anim>
                                    <p:anim calcmode="lin" valueType="num">
                                      <p:cBhvr>
                                        <p:cTn id="42" dur="500" fill="hold"/>
                                        <p:tgtEl>
                                          <p:spTgt spid="51"/>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10" presetClass="entr" presetSubtype="0" fill="hold" grpId="0" nodeType="afterEffect" nodePh="1">
                                  <p:stCondLst>
                                    <p:cond delay="0"/>
                                  </p:stCondLst>
                                  <p:endCondLst>
                                    <p:cond evt="begin" delay="0">
                                      <p:tn val="44"/>
                                    </p:cond>
                                  </p:endCondLst>
                                  <p:childTnLst>
                                    <p:set>
                                      <p:cBhvr>
                                        <p:cTn id="45" dur="1" fill="hold">
                                          <p:stCondLst>
                                            <p:cond delay="0"/>
                                          </p:stCondLst>
                                        </p:cTn>
                                        <p:tgtEl>
                                          <p:spTgt spid="54">
                                            <p:txEl>
                                              <p:pRg st="0" end="0"/>
                                            </p:txEl>
                                          </p:spTgt>
                                        </p:tgtEl>
                                        <p:attrNameLst>
                                          <p:attrName>style.visibility</p:attrName>
                                        </p:attrNameLst>
                                      </p:cBhvr>
                                      <p:to>
                                        <p:strVal val="visible"/>
                                      </p:to>
                                    </p:set>
                                    <p:animEffect transition="in" filter="fade">
                                      <p:cBhvr>
                                        <p:cTn id="46" dur="500"/>
                                        <p:tgtEl>
                                          <p:spTgt spid="54">
                                            <p:txEl>
                                              <p:pRg st="0" end="0"/>
                                            </p:txEl>
                                          </p:spTgt>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52">
                                            <p:txEl>
                                              <p:pRg st="0" end="0"/>
                                            </p:txEl>
                                          </p:spTgt>
                                        </p:tgtEl>
                                        <p:attrNameLst>
                                          <p:attrName>style.visibility</p:attrName>
                                        </p:attrNameLst>
                                      </p:cBhvr>
                                      <p:to>
                                        <p:strVal val="visible"/>
                                      </p:to>
                                    </p:set>
                                    <p:animEffect transition="in" filter="fade">
                                      <p:cBhvr>
                                        <p:cTn id="49" dur="500"/>
                                        <p:tgtEl>
                                          <p:spTgt spid="52">
                                            <p:txEl>
                                              <p:pRg st="0" end="0"/>
                                            </p:txEl>
                                          </p:spTgt>
                                        </p:tgtEl>
                                      </p:cBhvr>
                                    </p:animEffect>
                                  </p:childTnLst>
                                </p:cTn>
                              </p:par>
                            </p:childTnLst>
                          </p:cTn>
                        </p:par>
                        <p:par>
                          <p:cTn id="50" fill="hold">
                            <p:stCondLst>
                              <p:cond delay="4000"/>
                            </p:stCondLst>
                            <p:childTnLst>
                              <p:par>
                                <p:cTn id="51" presetID="2" presetClass="entr" presetSubtype="4" accel="50000" decel="50000" fill="hold" grpId="0" nodeType="afterEffect" nodePh="1">
                                  <p:stCondLst>
                                    <p:cond delay="0"/>
                                  </p:stCondLst>
                                  <p:endCondLst>
                                    <p:cond evt="begin" delay="0">
                                      <p:tn val="51"/>
                                    </p:cond>
                                  </p:endCondLst>
                                  <p:childTnLst>
                                    <p:set>
                                      <p:cBhvr>
                                        <p:cTn id="52" dur="1" fill="hold">
                                          <p:stCondLst>
                                            <p:cond delay="0"/>
                                          </p:stCondLst>
                                        </p:cTn>
                                        <p:tgtEl>
                                          <p:spTgt spid="53">
                                            <p:txEl>
                                              <p:pRg st="0" end="0"/>
                                            </p:txEl>
                                          </p:spTgt>
                                        </p:tgtEl>
                                        <p:attrNameLst>
                                          <p:attrName>style.visibility</p:attrName>
                                        </p:attrNameLst>
                                      </p:cBhvr>
                                      <p:to>
                                        <p:strVal val="visible"/>
                                      </p:to>
                                    </p:set>
                                    <p:anim calcmode="lin" valueType="num">
                                      <p:cBhvr additive="base">
                                        <p:cTn id="53"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53">
                                            <p:txEl>
                                              <p:pRg st="0" end="0"/>
                                            </p:txEl>
                                          </p:spTgt>
                                        </p:tgtEl>
                                        <p:attrNameLst>
                                          <p:attrName>ppt_y</p:attrName>
                                        </p:attrNameLst>
                                      </p:cBhvr>
                                      <p:tavLst>
                                        <p:tav tm="0">
                                          <p:val>
                                            <p:strVal val="1+#ppt_h/2"/>
                                          </p:val>
                                        </p:tav>
                                        <p:tav tm="100000">
                                          <p:val>
                                            <p:strVal val="#ppt_y"/>
                                          </p:val>
                                        </p:tav>
                                      </p:tavLst>
                                    </p:anim>
                                  </p:childTnLst>
                                </p:cTn>
                              </p:par>
                            </p:childTnLst>
                          </p:cTn>
                        </p:par>
                        <p:par>
                          <p:cTn id="55" fill="hold">
                            <p:stCondLst>
                              <p:cond delay="4500"/>
                            </p:stCondLst>
                            <p:childTnLst>
                              <p:par>
                                <p:cTn id="56" presetID="23" presetClass="entr" presetSubtype="16" fill="hold" grpId="0" nodeType="after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p:cTn id="58" dur="500" fill="hold"/>
                                        <p:tgtEl>
                                          <p:spTgt spid="55"/>
                                        </p:tgtEl>
                                        <p:attrNameLst>
                                          <p:attrName>ppt_w</p:attrName>
                                        </p:attrNameLst>
                                      </p:cBhvr>
                                      <p:tavLst>
                                        <p:tav tm="0">
                                          <p:val>
                                            <p:fltVal val="0"/>
                                          </p:val>
                                        </p:tav>
                                        <p:tav tm="100000">
                                          <p:val>
                                            <p:strVal val="#ppt_w"/>
                                          </p:val>
                                        </p:tav>
                                      </p:tavLst>
                                    </p:anim>
                                    <p:anim calcmode="lin" valueType="num">
                                      <p:cBhvr>
                                        <p:cTn id="59" dur="500" fill="hold"/>
                                        <p:tgtEl>
                                          <p:spTgt spid="55"/>
                                        </p:tgtEl>
                                        <p:attrNameLst>
                                          <p:attrName>ppt_h</p:attrName>
                                        </p:attrNameLst>
                                      </p:cBhvr>
                                      <p:tavLst>
                                        <p:tav tm="0">
                                          <p:val>
                                            <p:fltVal val="0"/>
                                          </p:val>
                                        </p:tav>
                                        <p:tav tm="100000">
                                          <p:val>
                                            <p:strVal val="#ppt_h"/>
                                          </p:val>
                                        </p:tav>
                                      </p:tavLst>
                                    </p:anim>
                                  </p:childTnLst>
                                </p:cTn>
                              </p:par>
                            </p:childTnLst>
                          </p:cTn>
                        </p:par>
                        <p:par>
                          <p:cTn id="60" fill="hold">
                            <p:stCondLst>
                              <p:cond delay="5000"/>
                            </p:stCondLst>
                            <p:childTnLst>
                              <p:par>
                                <p:cTn id="61" presetID="10" presetClass="entr" presetSubtype="0" fill="hold" grpId="0" nodeType="afterEffect" nodePh="1">
                                  <p:stCondLst>
                                    <p:cond delay="0"/>
                                  </p:stCondLst>
                                  <p:endCondLst>
                                    <p:cond evt="begin" delay="0">
                                      <p:tn val="61"/>
                                    </p:cond>
                                  </p:endCondLst>
                                  <p:childTnLst>
                                    <p:set>
                                      <p:cBhvr>
                                        <p:cTn id="62" dur="1" fill="hold">
                                          <p:stCondLst>
                                            <p:cond delay="0"/>
                                          </p:stCondLst>
                                        </p:cTn>
                                        <p:tgtEl>
                                          <p:spTgt spid="58">
                                            <p:txEl>
                                              <p:pRg st="0" end="0"/>
                                            </p:txEl>
                                          </p:spTgt>
                                        </p:tgtEl>
                                        <p:attrNameLst>
                                          <p:attrName>style.visibility</p:attrName>
                                        </p:attrNameLst>
                                      </p:cBhvr>
                                      <p:to>
                                        <p:strVal val="visible"/>
                                      </p:to>
                                    </p:set>
                                    <p:animEffect transition="in" filter="fade">
                                      <p:cBhvr>
                                        <p:cTn id="63" dur="500"/>
                                        <p:tgtEl>
                                          <p:spTgt spid="58">
                                            <p:txEl>
                                              <p:pRg st="0" end="0"/>
                                            </p:txEl>
                                          </p:spTgt>
                                        </p:tgtEl>
                                      </p:cBhvr>
                                    </p:animEffect>
                                  </p:childTnLst>
                                </p:cTn>
                              </p:par>
                              <p:par>
                                <p:cTn id="64" presetID="10" presetClass="entr" presetSubtype="0" fill="hold" grpId="0" nodeType="withEffect" nodePh="1">
                                  <p:stCondLst>
                                    <p:cond delay="0"/>
                                  </p:stCondLst>
                                  <p:endCondLst>
                                    <p:cond evt="begin" delay="0">
                                      <p:tn val="64"/>
                                    </p:cond>
                                  </p:endCondLst>
                                  <p:childTnLst>
                                    <p:set>
                                      <p:cBhvr>
                                        <p:cTn id="65" dur="1" fill="hold">
                                          <p:stCondLst>
                                            <p:cond delay="0"/>
                                          </p:stCondLst>
                                        </p:cTn>
                                        <p:tgtEl>
                                          <p:spTgt spid="56">
                                            <p:txEl>
                                              <p:pRg st="0" end="0"/>
                                            </p:txEl>
                                          </p:spTgt>
                                        </p:tgtEl>
                                        <p:attrNameLst>
                                          <p:attrName>style.visibility</p:attrName>
                                        </p:attrNameLst>
                                      </p:cBhvr>
                                      <p:to>
                                        <p:strVal val="visible"/>
                                      </p:to>
                                    </p:set>
                                    <p:animEffect transition="in" filter="fade">
                                      <p:cBhvr>
                                        <p:cTn id="66" dur="500"/>
                                        <p:tgtEl>
                                          <p:spTgt spid="56">
                                            <p:txEl>
                                              <p:pRg st="0" end="0"/>
                                            </p:txEl>
                                          </p:spTgt>
                                        </p:tgtEl>
                                      </p:cBhvr>
                                    </p:animEffect>
                                  </p:childTnLst>
                                </p:cTn>
                              </p:par>
                            </p:childTnLst>
                          </p:cTn>
                        </p:par>
                        <p:par>
                          <p:cTn id="67" fill="hold">
                            <p:stCondLst>
                              <p:cond delay="5500"/>
                            </p:stCondLst>
                            <p:childTnLst>
                              <p:par>
                                <p:cTn id="68" presetID="2" presetClass="entr" presetSubtype="4" accel="50000" decel="50000" fill="hold" grpId="0" nodeType="afterEffect" nodePh="1">
                                  <p:stCondLst>
                                    <p:cond delay="0"/>
                                  </p:stCondLst>
                                  <p:endCondLst>
                                    <p:cond evt="begin" delay="0">
                                      <p:tn val="68"/>
                                    </p:cond>
                                  </p:endCondLst>
                                  <p:childTnLst>
                                    <p:set>
                                      <p:cBhvr>
                                        <p:cTn id="69" dur="1" fill="hold">
                                          <p:stCondLst>
                                            <p:cond delay="0"/>
                                          </p:stCondLst>
                                        </p:cTn>
                                        <p:tgtEl>
                                          <p:spTgt spid="57">
                                            <p:txEl>
                                              <p:pRg st="0" end="0"/>
                                            </p:txEl>
                                          </p:spTgt>
                                        </p:tgtEl>
                                        <p:attrNameLst>
                                          <p:attrName>style.visibility</p:attrName>
                                        </p:attrNameLst>
                                      </p:cBhvr>
                                      <p:to>
                                        <p:strVal val="visible"/>
                                      </p:to>
                                    </p:set>
                                    <p:anim calcmode="lin" valueType="num">
                                      <p:cBhvr additive="base">
                                        <p:cTn id="70"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5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46"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childTnLst>
                </p:cTn>
              </p:par>
            </p:tnLst>
          </p:tmpl>
        </p:tmplLst>
      </p:bldP>
      <p:bldP spid="47" grpId="0" animBg="1"/>
      <p:bldP spid="48"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9"/>
                        </p:tgtEl>
                        <p:attrNameLst>
                          <p:attrName>style.visibility</p:attrName>
                        </p:attrNameLst>
                      </p:cBhvr>
                      <p:to>
                        <p:strVal val="visible"/>
                      </p:to>
                    </p:set>
                    <p:anim calcmode="lin" valueType="num">
                      <p:cBhvr additive="base">
                        <p:cTn dur="500" fill="hold"/>
                        <p:tgtEl>
                          <p:spTgt spid="49"/>
                        </p:tgtEl>
                        <p:attrNameLst>
                          <p:attrName>ppt_x</p:attrName>
                        </p:attrNameLst>
                      </p:cBhvr>
                      <p:tavLst>
                        <p:tav tm="0">
                          <p:val>
                            <p:strVal val="#ppt_x"/>
                          </p:val>
                        </p:tav>
                        <p:tav tm="100000">
                          <p:val>
                            <p:strVal val="#ppt_x"/>
                          </p:val>
                        </p:tav>
                      </p:tavLst>
                    </p:anim>
                    <p:anim calcmode="lin" valueType="num">
                      <p:cBhvr additive="base">
                        <p:cTn dur="500" fill="hold"/>
                        <p:tgtEl>
                          <p:spTgt spid="49"/>
                        </p:tgtEl>
                        <p:attrNameLst>
                          <p:attrName>ppt_y</p:attrName>
                        </p:attrNameLst>
                      </p:cBhvr>
                      <p:tavLst>
                        <p:tav tm="0">
                          <p:val>
                            <p:strVal val="1+#ppt_h/2"/>
                          </p:val>
                        </p:tav>
                        <p:tav tm="100000">
                          <p:val>
                            <p:strVal val="#ppt_y"/>
                          </p:val>
                        </p:tav>
                      </p:tavLst>
                    </p:anim>
                  </p:childTnLst>
                </p:cTn>
              </p:par>
            </p:tnLst>
          </p:tmpl>
        </p:tmplLst>
      </p:bldP>
      <p:bldP spid="50"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animBg="1"/>
      <p:bldP spid="52"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52"/>
                        </p:tgtEl>
                        <p:attrNameLst>
                          <p:attrName>style.visibility</p:attrName>
                        </p:attrNameLst>
                      </p:cBhvr>
                      <p:to>
                        <p:strVal val="visible"/>
                      </p:to>
                    </p:set>
                    <p:animEffect transition="in" filter="fade">
                      <p:cBhvr>
                        <p:cTn dur="500"/>
                        <p:tgtEl>
                          <p:spTgt spid="52"/>
                        </p:tgtEl>
                      </p:cBhvr>
                    </p:animEffect>
                  </p:childTnLst>
                </p:cTn>
              </p:par>
            </p:tnLst>
          </p:tmpl>
        </p:tmplLst>
      </p:bldP>
      <p:bldP spid="53"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53"/>
                        </p:tgtEl>
                        <p:attrNameLst>
                          <p:attrName>style.visibility</p:attrName>
                        </p:attrNameLst>
                      </p:cBhvr>
                      <p:to>
                        <p:strVal val="visible"/>
                      </p:to>
                    </p:set>
                    <p:anim calcmode="lin" valueType="num">
                      <p:cBhvr additive="base">
                        <p:cTn dur="500" fill="hold"/>
                        <p:tgtEl>
                          <p:spTgt spid="53"/>
                        </p:tgtEl>
                        <p:attrNameLst>
                          <p:attrName>ppt_x</p:attrName>
                        </p:attrNameLst>
                      </p:cBhvr>
                      <p:tavLst>
                        <p:tav tm="0">
                          <p:val>
                            <p:strVal val="#ppt_x"/>
                          </p:val>
                        </p:tav>
                        <p:tav tm="100000">
                          <p:val>
                            <p:strVal val="#ppt_x"/>
                          </p:val>
                        </p:tav>
                      </p:tavLst>
                    </p:anim>
                    <p:anim calcmode="lin" valueType="num">
                      <p:cBhvr additive="base">
                        <p:cTn dur="500" fill="hold"/>
                        <p:tgtEl>
                          <p:spTgt spid="53"/>
                        </p:tgtEl>
                        <p:attrNameLst>
                          <p:attrName>ppt_y</p:attrName>
                        </p:attrNameLst>
                      </p:cBhvr>
                      <p:tavLst>
                        <p:tav tm="0">
                          <p:val>
                            <p:strVal val="1+#ppt_h/2"/>
                          </p:val>
                        </p:tav>
                        <p:tav tm="100000">
                          <p:val>
                            <p:strVal val="#ppt_y"/>
                          </p:val>
                        </p:tav>
                      </p:tavLst>
                    </p:anim>
                  </p:childTnLst>
                </p:cTn>
              </p:par>
            </p:tnLst>
          </p:tmpl>
        </p:tmplLst>
      </p:bldP>
      <p:bldP spid="54"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animBg="1"/>
      <p:bldP spid="56"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P spid="5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57"/>
                        </p:tgtEl>
                        <p:attrNameLst>
                          <p:attrName>style.visibility</p:attrName>
                        </p:attrNameLst>
                      </p:cBhvr>
                      <p:to>
                        <p:strVal val="visible"/>
                      </p:to>
                    </p:set>
                    <p:anim calcmode="lin" valueType="num">
                      <p:cBhvr additive="base">
                        <p:cTn dur="500" fill="hold"/>
                        <p:tgtEl>
                          <p:spTgt spid="57"/>
                        </p:tgtEl>
                        <p:attrNameLst>
                          <p:attrName>ppt_x</p:attrName>
                        </p:attrNameLst>
                      </p:cBhvr>
                      <p:tavLst>
                        <p:tav tm="0">
                          <p:val>
                            <p:strVal val="#ppt_x"/>
                          </p:val>
                        </p:tav>
                        <p:tav tm="100000">
                          <p:val>
                            <p:strVal val="#ppt_x"/>
                          </p:val>
                        </p:tav>
                      </p:tavLst>
                    </p:anim>
                    <p:anim calcmode="lin" valueType="num">
                      <p:cBhvr additive="base">
                        <p:cTn dur="500" fill="hold"/>
                        <p:tgtEl>
                          <p:spTgt spid="57"/>
                        </p:tgtEl>
                        <p:attrNameLst>
                          <p:attrName>ppt_y</p:attrName>
                        </p:attrNameLst>
                      </p:cBhvr>
                      <p:tavLst>
                        <p:tav tm="0">
                          <p:val>
                            <p:strVal val="1+#ppt_h/2"/>
                          </p:val>
                        </p:tav>
                        <p:tav tm="100000">
                          <p:val>
                            <p:strVal val="#ppt_y"/>
                          </p:val>
                        </p:tav>
                      </p:tavLst>
                    </p:anim>
                  </p:childTnLst>
                </p:cTn>
              </p:par>
            </p:tnLst>
          </p:tmpl>
        </p:tmplLst>
      </p:bldP>
      <p:bldP spid="58"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_team.">
    <p:bg>
      <p:bgPr>
        <a:solidFill>
          <a:schemeClr val="bg1"/>
        </a:solidFill>
        <a:effectLst/>
      </p:bgPr>
    </p:bg>
    <p:spTree>
      <p:nvGrpSpPr>
        <p:cNvPr id="1" name=""/>
        <p:cNvGrpSpPr/>
        <p:nvPr/>
      </p:nvGrpSpPr>
      <p:grpSpPr>
        <a:xfrm>
          <a:off x="0" y="0"/>
          <a:ext cx="0" cy="0"/>
          <a:chOff x="0" y="0"/>
          <a:chExt cx="0" cy="0"/>
        </a:xfrm>
      </p:grpSpPr>
      <p:sp>
        <p:nvSpPr>
          <p:cNvPr id="16" name="Oval 15"/>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7"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8"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9"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0" name="Text Placeholder 3"/>
          <p:cNvSpPr>
            <a:spLocks noGrp="1"/>
          </p:cNvSpPr>
          <p:nvPr>
            <p:ph type="body" sz="half" idx="51"/>
          </p:nvPr>
        </p:nvSpPr>
        <p:spPr>
          <a:xfrm>
            <a:off x="1231900" y="2507361"/>
            <a:ext cx="2133600" cy="192780"/>
          </a:xfrm>
          <a:prstGeom prst="rect">
            <a:avLst/>
          </a:prstGeom>
        </p:spPr>
        <p:txBody>
          <a:bodyPr wrap="square" lIns="0" tIns="0" rIns="0" bIns="0" anchor="ctr">
            <a:noAutofit/>
          </a:bodyPr>
          <a:lstStyle>
            <a:lvl1pPr marL="0" indent="0" algn="r" rtl="0">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21" name="Text Placeholder 3"/>
          <p:cNvSpPr>
            <a:spLocks noGrp="1"/>
          </p:cNvSpPr>
          <p:nvPr>
            <p:ph type="body" sz="half" idx="57"/>
          </p:nvPr>
        </p:nvSpPr>
        <p:spPr>
          <a:xfrm>
            <a:off x="8813800" y="2507361"/>
            <a:ext cx="2133600" cy="192780"/>
          </a:xfrm>
          <a:prstGeom prst="rect">
            <a:avLst/>
          </a:prstGeom>
        </p:spPr>
        <p:txBody>
          <a:bodyPr wrap="square" lIns="0" tIns="0" rIns="0" bIns="0" anchor="ctr">
            <a:noAutofit/>
          </a:bodyPr>
          <a:lstStyle>
            <a:lvl1pPr marL="0" indent="0" algn="l" rtl="0">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22" name="Picture Placeholder 7"/>
          <p:cNvSpPr>
            <a:spLocks noGrp="1"/>
          </p:cNvSpPr>
          <p:nvPr>
            <p:ph type="pic" sz="quarter" idx="53" hasCustomPrompt="1"/>
          </p:nvPr>
        </p:nvSpPr>
        <p:spPr>
          <a:xfrm>
            <a:off x="3730557" y="2314829"/>
            <a:ext cx="2257552" cy="1693164"/>
          </a:xfrm>
          <a:prstGeom prst="ellipse">
            <a:avLst/>
          </a:prstGeom>
          <a:ln w="57150">
            <a:solidFill>
              <a:schemeClr val="bg1">
                <a:lumMod val="65000"/>
              </a:schemeClr>
            </a:solidFill>
          </a:ln>
          <a:effectLst>
            <a:innerShdw blurRad="114300">
              <a:prstClr val="black"/>
            </a:inn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23" name="Picture Placeholder 7"/>
          <p:cNvSpPr>
            <a:spLocks noGrp="1"/>
          </p:cNvSpPr>
          <p:nvPr>
            <p:ph type="pic" sz="quarter" idx="58" hasCustomPrompt="1"/>
          </p:nvPr>
        </p:nvSpPr>
        <p:spPr>
          <a:xfrm>
            <a:off x="6203891" y="2314829"/>
            <a:ext cx="2257552" cy="1693164"/>
          </a:xfrm>
          <a:prstGeom prst="ellipse">
            <a:avLst/>
          </a:prstGeom>
          <a:ln w="57150">
            <a:solidFill>
              <a:schemeClr val="bg1">
                <a:lumMod val="65000"/>
              </a:schemeClr>
            </a:solidFill>
          </a:ln>
          <a:effectLst>
            <a:innerShdw blurRad="114300">
              <a:prstClr val="black"/>
            </a:inn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24" name="Text Placeholder 3"/>
          <p:cNvSpPr>
            <a:spLocks noGrp="1"/>
          </p:cNvSpPr>
          <p:nvPr>
            <p:ph type="body" sz="half" idx="59"/>
          </p:nvPr>
        </p:nvSpPr>
        <p:spPr>
          <a:xfrm>
            <a:off x="1231900" y="4366768"/>
            <a:ext cx="2133600" cy="192780"/>
          </a:xfrm>
          <a:prstGeom prst="rect">
            <a:avLst/>
          </a:prstGeom>
        </p:spPr>
        <p:txBody>
          <a:bodyPr wrap="square" lIns="0" tIns="0" rIns="0" bIns="0" anchor="ctr">
            <a:noAutofit/>
          </a:bodyPr>
          <a:lstStyle>
            <a:lvl1pPr marL="0" indent="0" algn="r" rtl="0">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25" name="Text Placeholder 3"/>
          <p:cNvSpPr>
            <a:spLocks noGrp="1"/>
          </p:cNvSpPr>
          <p:nvPr>
            <p:ph type="body" sz="half" idx="60"/>
          </p:nvPr>
        </p:nvSpPr>
        <p:spPr>
          <a:xfrm>
            <a:off x="8813800" y="4366768"/>
            <a:ext cx="2133600" cy="192780"/>
          </a:xfrm>
          <a:prstGeom prst="rect">
            <a:avLst/>
          </a:prstGeom>
        </p:spPr>
        <p:txBody>
          <a:bodyPr wrap="square" lIns="0" tIns="0" rIns="0" bIns="0" anchor="ctr">
            <a:noAutofit/>
          </a:bodyPr>
          <a:lstStyle>
            <a:lvl1pPr marL="0" indent="0" algn="l" rtl="0">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26" name="Picture Placeholder 7"/>
          <p:cNvSpPr>
            <a:spLocks noGrp="1"/>
          </p:cNvSpPr>
          <p:nvPr>
            <p:ph type="pic" sz="quarter" idx="61" hasCustomPrompt="1"/>
          </p:nvPr>
        </p:nvSpPr>
        <p:spPr>
          <a:xfrm>
            <a:off x="3730557" y="4174236"/>
            <a:ext cx="2257552" cy="1693164"/>
          </a:xfrm>
          <a:prstGeom prst="ellipse">
            <a:avLst/>
          </a:prstGeom>
          <a:ln w="57150">
            <a:solidFill>
              <a:schemeClr val="bg1">
                <a:lumMod val="65000"/>
              </a:schemeClr>
            </a:solidFill>
          </a:ln>
          <a:effectLst>
            <a:innerShdw blurRad="114300">
              <a:prstClr val="black"/>
            </a:inn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27" name="Picture Placeholder 7"/>
          <p:cNvSpPr>
            <a:spLocks noGrp="1"/>
          </p:cNvSpPr>
          <p:nvPr>
            <p:ph type="pic" sz="quarter" idx="62" hasCustomPrompt="1"/>
          </p:nvPr>
        </p:nvSpPr>
        <p:spPr>
          <a:xfrm>
            <a:off x="6203891" y="4174236"/>
            <a:ext cx="2257552" cy="1693164"/>
          </a:xfrm>
          <a:prstGeom prst="ellipse">
            <a:avLst/>
          </a:prstGeom>
          <a:ln w="57150">
            <a:solidFill>
              <a:schemeClr val="bg1">
                <a:lumMod val="65000"/>
              </a:schemeClr>
            </a:solidFill>
          </a:ln>
          <a:effectLst>
            <a:innerShdw blurRad="114300">
              <a:prstClr val="black"/>
            </a:inn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0205043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team.">
    <p:bg>
      <p:bgPr>
        <a:solidFill>
          <a:schemeClr val="bg1"/>
        </a:solidFill>
        <a:effectLst/>
      </p:bgPr>
    </p:bg>
    <p:spTree>
      <p:nvGrpSpPr>
        <p:cNvPr id="1" name=""/>
        <p:cNvGrpSpPr/>
        <p:nvPr/>
      </p:nvGrpSpPr>
      <p:grpSpPr>
        <a:xfrm>
          <a:off x="0" y="0"/>
          <a:ext cx="0" cy="0"/>
          <a:chOff x="0" y="0"/>
          <a:chExt cx="0" cy="0"/>
        </a:xfrm>
      </p:grpSpPr>
      <p:sp>
        <p:nvSpPr>
          <p:cNvPr id="18" name="Oval 1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9"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21"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2" name="Picture Placeholder 7"/>
          <p:cNvSpPr>
            <a:spLocks noGrp="1"/>
          </p:cNvSpPr>
          <p:nvPr>
            <p:ph type="pic" sz="quarter" idx="53" hasCustomPrompt="1"/>
          </p:nvPr>
        </p:nvSpPr>
        <p:spPr>
          <a:xfrm>
            <a:off x="3783291" y="2381180"/>
            <a:ext cx="2142160" cy="1606620"/>
          </a:xfrm>
          <a:prstGeom prst="diamond">
            <a:avLst/>
          </a:prstGeom>
          <a:ln w="69850" cap="flat">
            <a:solidFill>
              <a:schemeClr val="bg1">
                <a:lumMod val="65000"/>
              </a:schemeClr>
            </a:solidFill>
            <a:miter lim="800000"/>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23" name="Picture Placeholder 7"/>
          <p:cNvSpPr>
            <a:spLocks noGrp="1"/>
          </p:cNvSpPr>
          <p:nvPr>
            <p:ph type="pic" sz="quarter" idx="54" hasCustomPrompt="1"/>
          </p:nvPr>
        </p:nvSpPr>
        <p:spPr>
          <a:xfrm>
            <a:off x="6263501" y="2381180"/>
            <a:ext cx="2142160" cy="1606620"/>
          </a:xfrm>
          <a:prstGeom prst="diamond">
            <a:avLst/>
          </a:prstGeom>
          <a:ln w="69850">
            <a:solidFill>
              <a:schemeClr val="bg1">
                <a:lumMod val="65000"/>
              </a:schemeClr>
            </a:solidFill>
            <a:miter lim="800000"/>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24" name="Picture Placeholder 7"/>
          <p:cNvSpPr>
            <a:spLocks noGrp="1"/>
          </p:cNvSpPr>
          <p:nvPr>
            <p:ph type="pic" sz="quarter" idx="55" hasCustomPrompt="1"/>
          </p:nvPr>
        </p:nvSpPr>
        <p:spPr>
          <a:xfrm>
            <a:off x="3783291" y="4273480"/>
            <a:ext cx="2142160" cy="1606620"/>
          </a:xfrm>
          <a:prstGeom prst="diamond">
            <a:avLst/>
          </a:prstGeom>
          <a:ln w="69850">
            <a:solidFill>
              <a:schemeClr val="bg1">
                <a:lumMod val="65000"/>
              </a:schemeClr>
            </a:solidFill>
            <a:miter lim="800000"/>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25" name="Picture Placeholder 7"/>
          <p:cNvSpPr>
            <a:spLocks noGrp="1"/>
          </p:cNvSpPr>
          <p:nvPr>
            <p:ph type="pic" sz="quarter" idx="56" hasCustomPrompt="1"/>
          </p:nvPr>
        </p:nvSpPr>
        <p:spPr>
          <a:xfrm>
            <a:off x="6263501" y="4273480"/>
            <a:ext cx="2142160" cy="1606620"/>
          </a:xfrm>
          <a:prstGeom prst="diamond">
            <a:avLst/>
          </a:prstGeom>
          <a:ln w="69850">
            <a:solidFill>
              <a:schemeClr val="bg1">
                <a:lumMod val="65000"/>
              </a:schemeClr>
            </a:solidFill>
            <a:miter lim="800000"/>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26" name="Text Placeholder 3"/>
          <p:cNvSpPr>
            <a:spLocks noGrp="1"/>
          </p:cNvSpPr>
          <p:nvPr>
            <p:ph type="body" sz="half" idx="50"/>
          </p:nvPr>
        </p:nvSpPr>
        <p:spPr>
          <a:xfrm>
            <a:off x="1079287" y="2738801"/>
            <a:ext cx="2438400" cy="859536"/>
          </a:xfrm>
          <a:prstGeom prst="rect">
            <a:avLst/>
          </a:prstGeom>
        </p:spPr>
        <p:txBody>
          <a:bodyPr wrap="square" lIns="0" tIns="0" rIns="0" bIns="0" anchor="t">
            <a:noAutofit/>
          </a:bodyPr>
          <a:lstStyle>
            <a:lvl1pPr marL="0" indent="0" algn="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27" name="Text Placeholder 3"/>
          <p:cNvSpPr>
            <a:spLocks noGrp="1"/>
          </p:cNvSpPr>
          <p:nvPr>
            <p:ph type="body" sz="half" idx="51"/>
          </p:nvPr>
        </p:nvSpPr>
        <p:spPr>
          <a:xfrm>
            <a:off x="1384087" y="2519053"/>
            <a:ext cx="2133600" cy="192780"/>
          </a:xfrm>
          <a:prstGeom prst="rect">
            <a:avLst/>
          </a:prstGeom>
        </p:spPr>
        <p:txBody>
          <a:bodyPr wrap="square" lIns="0" tIns="0" rIns="0" bIns="0" anchor="ctr">
            <a:noAutofit/>
          </a:bodyPr>
          <a:lstStyle>
            <a:lvl1pPr marL="0" indent="0" algn="r" rtl="0">
              <a:buNone/>
              <a:defRPr sz="1400" b="1" baseline="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28" name="Text Placeholder 3"/>
          <p:cNvSpPr>
            <a:spLocks noGrp="1"/>
          </p:cNvSpPr>
          <p:nvPr>
            <p:ph type="body" sz="half" idx="58"/>
          </p:nvPr>
        </p:nvSpPr>
        <p:spPr>
          <a:xfrm>
            <a:off x="1079287" y="4643801"/>
            <a:ext cx="2438400" cy="859536"/>
          </a:xfrm>
          <a:prstGeom prst="rect">
            <a:avLst/>
          </a:prstGeom>
        </p:spPr>
        <p:txBody>
          <a:bodyPr wrap="square" lIns="0" tIns="0" rIns="0" bIns="0" anchor="t">
            <a:noAutofit/>
          </a:bodyPr>
          <a:lstStyle>
            <a:lvl1pPr marL="0" indent="0" algn="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31" name="Text Placeholder 3"/>
          <p:cNvSpPr>
            <a:spLocks noGrp="1"/>
          </p:cNvSpPr>
          <p:nvPr>
            <p:ph type="body" sz="half" idx="59"/>
          </p:nvPr>
        </p:nvSpPr>
        <p:spPr>
          <a:xfrm>
            <a:off x="1384087" y="4424053"/>
            <a:ext cx="2133600" cy="192780"/>
          </a:xfrm>
          <a:prstGeom prst="rect">
            <a:avLst/>
          </a:prstGeom>
        </p:spPr>
        <p:txBody>
          <a:bodyPr wrap="square" lIns="0" tIns="0" rIns="0" bIns="0" anchor="ctr">
            <a:noAutofit/>
          </a:bodyPr>
          <a:lstStyle>
            <a:lvl1pPr marL="0" indent="0" algn="r" rtl="0">
              <a:buNone/>
              <a:defRPr sz="1400" b="1" baseline="0">
                <a:solidFill>
                  <a:schemeClr val="accent3"/>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32" name="Text Placeholder 3"/>
          <p:cNvSpPr>
            <a:spLocks noGrp="1"/>
          </p:cNvSpPr>
          <p:nvPr>
            <p:ph type="body" sz="half" idx="61"/>
          </p:nvPr>
        </p:nvSpPr>
        <p:spPr>
          <a:xfrm>
            <a:off x="8678072" y="2738801"/>
            <a:ext cx="2438400" cy="859536"/>
          </a:xfrm>
          <a:prstGeom prst="rect">
            <a:avLst/>
          </a:prstGeom>
        </p:spPr>
        <p:txBody>
          <a:bodyPr wrap="square" lIns="0" tIns="0" rIns="0" bIns="0" anchor="t">
            <a:noAutofit/>
          </a:bodyPr>
          <a:lstStyle>
            <a:lvl1pPr marL="0" indent="0" algn="l"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33" name="Text Placeholder 3"/>
          <p:cNvSpPr>
            <a:spLocks noGrp="1"/>
          </p:cNvSpPr>
          <p:nvPr>
            <p:ph type="body" sz="half" idx="62"/>
          </p:nvPr>
        </p:nvSpPr>
        <p:spPr>
          <a:xfrm>
            <a:off x="8678072" y="2519053"/>
            <a:ext cx="2133600" cy="192780"/>
          </a:xfrm>
          <a:prstGeom prst="rect">
            <a:avLst/>
          </a:prstGeom>
        </p:spPr>
        <p:txBody>
          <a:bodyPr wrap="square" lIns="0" tIns="0" rIns="0" bIns="0" anchor="ctr">
            <a:noAutofit/>
          </a:bodyPr>
          <a:lstStyle>
            <a:lvl1pPr marL="0" indent="0" algn="l" rtl="0">
              <a:buNone/>
              <a:defRPr sz="1400" b="1" baseline="0">
                <a:solidFill>
                  <a:schemeClr val="accent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34" name="Text Placeholder 3"/>
          <p:cNvSpPr>
            <a:spLocks noGrp="1"/>
          </p:cNvSpPr>
          <p:nvPr>
            <p:ph type="body" sz="half" idx="64"/>
          </p:nvPr>
        </p:nvSpPr>
        <p:spPr>
          <a:xfrm>
            <a:off x="8678072" y="4643801"/>
            <a:ext cx="2438400" cy="859536"/>
          </a:xfrm>
          <a:prstGeom prst="rect">
            <a:avLst/>
          </a:prstGeom>
        </p:spPr>
        <p:txBody>
          <a:bodyPr wrap="square" lIns="0" tIns="0" rIns="0" bIns="0" anchor="t">
            <a:noAutofit/>
          </a:bodyPr>
          <a:lstStyle>
            <a:lvl1pPr marL="0" indent="0" algn="l"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35" name="Text Placeholder 3"/>
          <p:cNvSpPr>
            <a:spLocks noGrp="1"/>
          </p:cNvSpPr>
          <p:nvPr>
            <p:ph type="body" sz="half" idx="65"/>
          </p:nvPr>
        </p:nvSpPr>
        <p:spPr>
          <a:xfrm>
            <a:off x="8678072" y="4424053"/>
            <a:ext cx="2133600" cy="192780"/>
          </a:xfrm>
          <a:prstGeom prst="rect">
            <a:avLst/>
          </a:prstGeom>
        </p:spPr>
        <p:txBody>
          <a:bodyPr wrap="square" lIns="0" tIns="0" rIns="0" bIns="0" anchor="ctr">
            <a:noAutofit/>
          </a:bodyPr>
          <a:lstStyle>
            <a:lvl1pPr marL="0" indent="0" algn="l" rtl="0">
              <a:buNone/>
              <a:defRPr sz="1400" b="1" baseline="0">
                <a:solidFill>
                  <a:schemeClr val="accent4"/>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Tree>
    <p:extLst>
      <p:ext uri="{BB962C8B-B14F-4D97-AF65-F5344CB8AC3E}">
        <p14:creationId xmlns:p14="http://schemas.microsoft.com/office/powerpoint/2010/main" val="3468560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10" presetClass="entr" presetSubtype="0" fill="hold" grpId="0" nodeType="afterEffect" nodePh="1">
                                  <p:stCondLst>
                                    <p:cond delay="0"/>
                                  </p:stCondLst>
                                  <p:endCondLst>
                                    <p:cond evt="begin" delay="0">
                                      <p:tn val="25"/>
                                    </p:cond>
                                  </p:endCondLst>
                                  <p:childTnLst>
                                    <p:set>
                                      <p:cBhvr>
                                        <p:cTn id="26" dur="1" fill="hold">
                                          <p:stCondLst>
                                            <p:cond delay="0"/>
                                          </p:stCondLst>
                                        </p:cTn>
                                        <p:tgtEl>
                                          <p:spTgt spid="27">
                                            <p:txEl>
                                              <p:pRg st="0" end="0"/>
                                            </p:txEl>
                                          </p:spTgt>
                                        </p:tgtEl>
                                        <p:attrNameLst>
                                          <p:attrName>style.visibility</p:attrName>
                                        </p:attrNameLst>
                                      </p:cBhvr>
                                      <p:to>
                                        <p:strVal val="visible"/>
                                      </p:to>
                                    </p:set>
                                    <p:animEffect transition="in" filter="fade">
                                      <p:cBhvr>
                                        <p:cTn id="27" dur="500"/>
                                        <p:tgtEl>
                                          <p:spTgt spid="27">
                                            <p:txEl>
                                              <p:pRg st="0" end="0"/>
                                            </p:txEl>
                                          </p:spTgt>
                                        </p:tgtEl>
                                      </p:cBhvr>
                                    </p:animEffect>
                                  </p:childTnLst>
                                </p:cTn>
                              </p:par>
                            </p:childTnLst>
                          </p:cTn>
                        </p:par>
                        <p:par>
                          <p:cTn id="28" fill="hold">
                            <p:stCondLst>
                              <p:cond delay="2500"/>
                            </p:stCondLst>
                            <p:childTnLst>
                              <p:par>
                                <p:cTn id="29" presetID="2" presetClass="entr" presetSubtype="4" accel="50000" decel="50000" fill="hold" grpId="0" nodeType="afterEffect" nodePh="1">
                                  <p:stCondLst>
                                    <p:cond delay="0"/>
                                  </p:stCondLst>
                                  <p:endCondLst>
                                    <p:cond evt="begin" delay="0">
                                      <p:tn val="29"/>
                                    </p:cond>
                                  </p:endCondLst>
                                  <p:childTnLst>
                                    <p:set>
                                      <p:cBhvr>
                                        <p:cTn id="30" dur="1" fill="hold">
                                          <p:stCondLst>
                                            <p:cond delay="0"/>
                                          </p:stCondLst>
                                        </p:cTn>
                                        <p:tgtEl>
                                          <p:spTgt spid="26">
                                            <p:txEl>
                                              <p:pRg st="0" end="0"/>
                                            </p:txEl>
                                          </p:spTgt>
                                        </p:tgtEl>
                                        <p:attrNameLst>
                                          <p:attrName>style.visibility</p:attrName>
                                        </p:attrNameLst>
                                      </p:cBhvr>
                                      <p:to>
                                        <p:strVal val="visible"/>
                                      </p:to>
                                    </p:set>
                                    <p:anim calcmode="lin" valueType="num">
                                      <p:cBhvr additive="base">
                                        <p:cTn id="31"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nodePh="1">
                                  <p:stCondLst>
                                    <p:cond delay="0"/>
                                  </p:stCondLst>
                                  <p:endCondLst>
                                    <p:cond evt="begin" delay="0">
                                      <p:tn val="34"/>
                                    </p:cond>
                                  </p:endCondLst>
                                  <p:childTnLst>
                                    <p:set>
                                      <p:cBhvr>
                                        <p:cTn id="35" dur="1" fill="hold">
                                          <p:stCondLst>
                                            <p:cond delay="0"/>
                                          </p:stCondLst>
                                        </p:cTn>
                                        <p:tgtEl>
                                          <p:spTgt spid="31">
                                            <p:txEl>
                                              <p:pRg st="0" end="0"/>
                                            </p:txEl>
                                          </p:spTgt>
                                        </p:tgtEl>
                                        <p:attrNameLst>
                                          <p:attrName>style.visibility</p:attrName>
                                        </p:attrNameLst>
                                      </p:cBhvr>
                                      <p:to>
                                        <p:strVal val="visible"/>
                                      </p:to>
                                    </p:set>
                                    <p:animEffect transition="in" filter="fade">
                                      <p:cBhvr>
                                        <p:cTn id="36" dur="500"/>
                                        <p:tgtEl>
                                          <p:spTgt spid="31">
                                            <p:txEl>
                                              <p:pRg st="0" end="0"/>
                                            </p:txEl>
                                          </p:spTgt>
                                        </p:tgtEl>
                                      </p:cBhvr>
                                    </p:animEffect>
                                  </p:childTnLst>
                                </p:cTn>
                              </p:par>
                            </p:childTnLst>
                          </p:cTn>
                        </p:par>
                        <p:par>
                          <p:cTn id="37" fill="hold">
                            <p:stCondLst>
                              <p:cond delay="3500"/>
                            </p:stCondLst>
                            <p:childTnLst>
                              <p:par>
                                <p:cTn id="38" presetID="2" presetClass="entr" presetSubtype="4" accel="50000" decel="50000" fill="hold" grpId="0" nodeType="afterEffect" nodePh="1">
                                  <p:stCondLst>
                                    <p:cond delay="0"/>
                                  </p:stCondLst>
                                  <p:endCondLst>
                                    <p:cond evt="begin" delay="0">
                                      <p:tn val="38"/>
                                    </p:cond>
                                  </p:endCondLst>
                                  <p:childTnLst>
                                    <p:set>
                                      <p:cBhvr>
                                        <p:cTn id="39" dur="1" fill="hold">
                                          <p:stCondLst>
                                            <p:cond delay="0"/>
                                          </p:stCondLst>
                                        </p:cTn>
                                        <p:tgtEl>
                                          <p:spTgt spid="28">
                                            <p:txEl>
                                              <p:pRg st="0" end="0"/>
                                            </p:txEl>
                                          </p:spTgt>
                                        </p:tgtEl>
                                        <p:attrNameLst>
                                          <p:attrName>style.visibility</p:attrName>
                                        </p:attrNameLst>
                                      </p:cBhvr>
                                      <p:to>
                                        <p:strVal val="visible"/>
                                      </p:to>
                                    </p:set>
                                    <p:anim calcmode="lin" valueType="num">
                                      <p:cBhvr additive="base">
                                        <p:cTn id="40"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nodePh="1">
                                  <p:stCondLst>
                                    <p:cond delay="0"/>
                                  </p:stCondLst>
                                  <p:endCondLst>
                                    <p:cond evt="begin" delay="0">
                                      <p:tn val="43"/>
                                    </p:cond>
                                  </p:endCondLst>
                                  <p:childTnLst>
                                    <p:set>
                                      <p:cBhvr>
                                        <p:cTn id="44" dur="1" fill="hold">
                                          <p:stCondLst>
                                            <p:cond delay="0"/>
                                          </p:stCondLst>
                                        </p:cTn>
                                        <p:tgtEl>
                                          <p:spTgt spid="33">
                                            <p:txEl>
                                              <p:pRg st="0" end="0"/>
                                            </p:txEl>
                                          </p:spTgt>
                                        </p:tgtEl>
                                        <p:attrNameLst>
                                          <p:attrName>style.visibility</p:attrName>
                                        </p:attrNameLst>
                                      </p:cBhvr>
                                      <p:to>
                                        <p:strVal val="visible"/>
                                      </p:to>
                                    </p:set>
                                    <p:animEffect transition="in" filter="fade">
                                      <p:cBhvr>
                                        <p:cTn id="45" dur="500"/>
                                        <p:tgtEl>
                                          <p:spTgt spid="33">
                                            <p:txEl>
                                              <p:pRg st="0" end="0"/>
                                            </p:txEl>
                                          </p:spTgt>
                                        </p:tgtEl>
                                      </p:cBhvr>
                                    </p:animEffect>
                                  </p:childTnLst>
                                </p:cTn>
                              </p:par>
                            </p:childTnLst>
                          </p:cTn>
                        </p:par>
                        <p:par>
                          <p:cTn id="46" fill="hold">
                            <p:stCondLst>
                              <p:cond delay="4500"/>
                            </p:stCondLst>
                            <p:childTnLst>
                              <p:par>
                                <p:cTn id="47" presetID="2" presetClass="entr" presetSubtype="4" accel="50000" decel="50000" fill="hold" grpId="0" nodeType="afterEffect" nodePh="1">
                                  <p:stCondLst>
                                    <p:cond delay="0"/>
                                  </p:stCondLst>
                                  <p:endCondLst>
                                    <p:cond evt="begin" delay="0">
                                      <p:tn val="47"/>
                                    </p:cond>
                                  </p:endCondLst>
                                  <p:childTnLst>
                                    <p:set>
                                      <p:cBhvr>
                                        <p:cTn id="48" dur="1" fill="hold">
                                          <p:stCondLst>
                                            <p:cond delay="0"/>
                                          </p:stCondLst>
                                        </p:cTn>
                                        <p:tgtEl>
                                          <p:spTgt spid="32">
                                            <p:txEl>
                                              <p:pRg st="0" end="0"/>
                                            </p:txEl>
                                          </p:spTgt>
                                        </p:tgtEl>
                                        <p:attrNameLst>
                                          <p:attrName>style.visibility</p:attrName>
                                        </p:attrNameLst>
                                      </p:cBhvr>
                                      <p:to>
                                        <p:strVal val="visible"/>
                                      </p:to>
                                    </p:set>
                                    <p:anim calcmode="lin" valueType="num">
                                      <p:cBhvr additive="base">
                                        <p:cTn id="49"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35">
                                            <p:txEl>
                                              <p:pRg st="0" end="0"/>
                                            </p:txEl>
                                          </p:spTgt>
                                        </p:tgtEl>
                                        <p:attrNameLst>
                                          <p:attrName>style.visibility</p:attrName>
                                        </p:attrNameLst>
                                      </p:cBhvr>
                                      <p:to>
                                        <p:strVal val="visible"/>
                                      </p:to>
                                    </p:set>
                                    <p:animEffect transition="in" filter="fade">
                                      <p:cBhvr>
                                        <p:cTn id="54" dur="500"/>
                                        <p:tgtEl>
                                          <p:spTgt spid="35">
                                            <p:txEl>
                                              <p:pRg st="0" end="0"/>
                                            </p:txEl>
                                          </p:spTgt>
                                        </p:tgtEl>
                                      </p:cBhvr>
                                    </p:animEffect>
                                  </p:childTnLst>
                                </p:cTn>
                              </p:par>
                            </p:childTnLst>
                          </p:cTn>
                        </p:par>
                        <p:par>
                          <p:cTn id="55" fill="hold">
                            <p:stCondLst>
                              <p:cond delay="5500"/>
                            </p:stCondLst>
                            <p:childTnLst>
                              <p:par>
                                <p:cTn id="56" presetID="2" presetClass="entr" presetSubtype="4" accel="50000" decel="50000" fill="hold" grpId="0" nodeType="afterEffect" nodePh="1">
                                  <p:stCondLst>
                                    <p:cond delay="0"/>
                                  </p:stCondLst>
                                  <p:endCondLst>
                                    <p:cond evt="begin" delay="0">
                                      <p:tn val="56"/>
                                    </p:cond>
                                  </p:endCondLst>
                                  <p:childTnLst>
                                    <p:set>
                                      <p:cBhvr>
                                        <p:cTn id="57" dur="1" fill="hold">
                                          <p:stCondLst>
                                            <p:cond delay="0"/>
                                          </p:stCondLst>
                                        </p:cTn>
                                        <p:tgtEl>
                                          <p:spTgt spid="34">
                                            <p:txEl>
                                              <p:pRg st="0" end="0"/>
                                            </p:txEl>
                                          </p:spTgt>
                                        </p:tgtEl>
                                        <p:attrNameLst>
                                          <p:attrName>style.visibility</p:attrName>
                                        </p:attrNameLst>
                                      </p:cBhvr>
                                      <p:to>
                                        <p:strVal val="visible"/>
                                      </p:to>
                                    </p:set>
                                    <p:anim calcmode="lin" valueType="num">
                                      <p:cBhvr additive="base">
                                        <p:cTn id="58"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1+#ppt_h/2"/>
                          </p:val>
                        </p:tav>
                        <p:tav tm="100000">
                          <p:val>
                            <p:strVal val="#ppt_y"/>
                          </p:val>
                        </p:tav>
                      </p:tavLst>
                    </p:anim>
                  </p:childTnLst>
                </p:cTn>
              </p:par>
            </p:tnLst>
          </p:tmpl>
        </p:tmplLst>
      </p:bldP>
      <p:bldP spid="2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C2719C7-5D3F-409E-B91F-2CC009996F8C}" type="datetimeFigureOut">
              <a:rPr lang="en-US" smtClean="0"/>
              <a:t>10/6/2023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30897769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_team.">
    <p:bg>
      <p:bgPr>
        <a:solidFill>
          <a:schemeClr val="bg1"/>
        </a:solidFill>
        <a:effectLst/>
      </p:bgPr>
    </p:bg>
    <p:spTree>
      <p:nvGrpSpPr>
        <p:cNvPr id="1" name=""/>
        <p:cNvGrpSpPr/>
        <p:nvPr/>
      </p:nvGrpSpPr>
      <p:grpSpPr>
        <a:xfrm>
          <a:off x="0" y="0"/>
          <a:ext cx="0" cy="0"/>
          <a:chOff x="0" y="0"/>
          <a:chExt cx="0" cy="0"/>
        </a:xfrm>
      </p:grpSpPr>
      <p:sp>
        <p:nvSpPr>
          <p:cNvPr id="25" name="Oval 24"/>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26"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7"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28"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31" name="Text Placeholder 3"/>
          <p:cNvSpPr>
            <a:spLocks noGrp="1"/>
          </p:cNvSpPr>
          <p:nvPr>
            <p:ph type="body" sz="half" idx="61"/>
          </p:nvPr>
        </p:nvSpPr>
        <p:spPr>
          <a:xfrm>
            <a:off x="2489200" y="2959159"/>
            <a:ext cx="1901952" cy="622308"/>
          </a:xfrm>
          <a:prstGeom prst="rect">
            <a:avLst/>
          </a:prstGeom>
        </p:spPr>
        <p:txBody>
          <a:bodyPr wrap="square" lIns="0" tIns="0" rIns="0" bIns="0" anchor="t">
            <a:noAutofit/>
          </a:bodyPr>
          <a:lstStyle>
            <a:lvl1pPr marL="0" indent="0" algn="l" rtl="0">
              <a:buNone/>
              <a:defRPr sz="9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33" name="Text Placeholder 3"/>
          <p:cNvSpPr>
            <a:spLocks noGrp="1"/>
          </p:cNvSpPr>
          <p:nvPr>
            <p:ph type="body" sz="half" idx="62"/>
          </p:nvPr>
        </p:nvSpPr>
        <p:spPr>
          <a:xfrm>
            <a:off x="2489200" y="2739411"/>
            <a:ext cx="1901952" cy="192780"/>
          </a:xfrm>
          <a:prstGeom prst="rect">
            <a:avLst/>
          </a:prstGeom>
        </p:spPr>
        <p:txBody>
          <a:bodyPr wrap="square" lIns="0" tIns="0" rIns="0" bIns="0" anchor="ctr">
            <a:noAutofit/>
          </a:bodyPr>
          <a:lstStyle>
            <a:lvl1pPr marL="0" indent="0" algn="l" rtl="0">
              <a:buNone/>
              <a:defRPr sz="1400" b="1" baseline="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35" name="Picture Placeholder 7"/>
          <p:cNvSpPr>
            <a:spLocks noGrp="1"/>
          </p:cNvSpPr>
          <p:nvPr>
            <p:ph type="pic" sz="quarter" idx="63" hasCustomPrompt="1"/>
          </p:nvPr>
        </p:nvSpPr>
        <p:spPr>
          <a:xfrm>
            <a:off x="777456" y="4501042"/>
            <a:ext cx="1550877" cy="1163158"/>
          </a:xfrm>
          <a:prstGeom prst="roundRect">
            <a:avLst/>
          </a:prstGeom>
          <a:ln w="57150" cap="flat">
            <a:solidFill>
              <a:schemeClr val="bg1">
                <a:lumMod val="65000"/>
              </a:schemeClr>
            </a:solidFill>
            <a:miter lim="800000"/>
          </a:ln>
          <a:effectLst/>
        </p:spPr>
        <p:txBody>
          <a:bodyPr wrap="none" tIns="0" bIns="182880" anchor="b"/>
          <a:lstStyle>
            <a:lvl1pPr algn="ctr" rtl="0">
              <a:buNone/>
              <a:defRPr sz="900" b="1" i="1" baseline="0">
                <a:solidFill>
                  <a:schemeClr val="tx1">
                    <a:lumMod val="50000"/>
                    <a:lumOff val="50000"/>
                  </a:schemeClr>
                </a:solidFill>
              </a:defRPr>
            </a:lvl1pPr>
          </a:lstStyle>
          <a:p>
            <a:r>
              <a:rPr lang="en-US" dirty="0"/>
              <a:t>Click Icon To Add Image</a:t>
            </a:r>
          </a:p>
        </p:txBody>
      </p:sp>
      <p:sp>
        <p:nvSpPr>
          <p:cNvPr id="43" name="Picture Placeholder 7"/>
          <p:cNvSpPr>
            <a:spLocks noGrp="1"/>
          </p:cNvSpPr>
          <p:nvPr>
            <p:ph type="pic" sz="quarter" idx="64" hasCustomPrompt="1"/>
          </p:nvPr>
        </p:nvSpPr>
        <p:spPr>
          <a:xfrm>
            <a:off x="4418862" y="4501042"/>
            <a:ext cx="1550877" cy="1163158"/>
          </a:xfrm>
          <a:prstGeom prst="roundRect">
            <a:avLst/>
          </a:prstGeom>
          <a:ln w="57150" cap="flat">
            <a:solidFill>
              <a:schemeClr val="bg1">
                <a:lumMod val="65000"/>
              </a:schemeClr>
            </a:solidFill>
            <a:miter lim="800000"/>
          </a:ln>
          <a:effectLst/>
        </p:spPr>
        <p:txBody>
          <a:bodyPr wrap="none" tIns="0" bIns="182880" anchor="b"/>
          <a:lstStyle>
            <a:lvl1pPr algn="ctr" rtl="0">
              <a:buNone/>
              <a:defRPr sz="900" b="1" i="1" baseline="0">
                <a:solidFill>
                  <a:schemeClr val="tx1">
                    <a:lumMod val="50000"/>
                    <a:lumOff val="50000"/>
                  </a:schemeClr>
                </a:solidFill>
              </a:defRPr>
            </a:lvl1pPr>
          </a:lstStyle>
          <a:p>
            <a:r>
              <a:rPr lang="en-US" dirty="0"/>
              <a:t>Click Icon To Add Image</a:t>
            </a:r>
          </a:p>
        </p:txBody>
      </p:sp>
      <p:sp>
        <p:nvSpPr>
          <p:cNvPr id="45" name="Picture Placeholder 7"/>
          <p:cNvSpPr>
            <a:spLocks noGrp="1"/>
          </p:cNvSpPr>
          <p:nvPr>
            <p:ph type="pic" sz="quarter" idx="65" hasCustomPrompt="1"/>
          </p:nvPr>
        </p:nvSpPr>
        <p:spPr>
          <a:xfrm>
            <a:off x="8060267" y="4501042"/>
            <a:ext cx="1550877" cy="1163158"/>
          </a:xfrm>
          <a:prstGeom prst="roundRect">
            <a:avLst/>
          </a:prstGeom>
          <a:ln w="57150" cap="flat">
            <a:solidFill>
              <a:schemeClr val="bg1">
                <a:lumMod val="65000"/>
              </a:schemeClr>
            </a:solidFill>
            <a:miter lim="800000"/>
          </a:ln>
          <a:effectLst/>
        </p:spPr>
        <p:txBody>
          <a:bodyPr wrap="none" tIns="0" bIns="182880" anchor="b"/>
          <a:lstStyle>
            <a:lvl1pPr algn="ctr" rtl="0">
              <a:buNone/>
              <a:defRPr sz="900" b="1" i="1" baseline="0">
                <a:solidFill>
                  <a:schemeClr val="tx1">
                    <a:lumMod val="50000"/>
                    <a:lumOff val="50000"/>
                  </a:schemeClr>
                </a:solidFill>
              </a:defRPr>
            </a:lvl1pPr>
          </a:lstStyle>
          <a:p>
            <a:r>
              <a:rPr lang="en-US" dirty="0"/>
              <a:t>Click Icon To Add Image</a:t>
            </a:r>
          </a:p>
        </p:txBody>
      </p:sp>
      <p:sp>
        <p:nvSpPr>
          <p:cNvPr id="46" name="Picture Placeholder 7"/>
          <p:cNvSpPr>
            <a:spLocks noGrp="1"/>
          </p:cNvSpPr>
          <p:nvPr>
            <p:ph type="pic" sz="quarter" idx="66" hasCustomPrompt="1"/>
          </p:nvPr>
        </p:nvSpPr>
        <p:spPr>
          <a:xfrm>
            <a:off x="777456" y="2597150"/>
            <a:ext cx="1550877" cy="1163158"/>
          </a:xfrm>
          <a:prstGeom prst="roundRect">
            <a:avLst/>
          </a:prstGeom>
          <a:ln w="57150" cap="flat">
            <a:solidFill>
              <a:schemeClr val="bg1">
                <a:lumMod val="65000"/>
              </a:schemeClr>
            </a:solidFill>
            <a:miter lim="800000"/>
          </a:ln>
          <a:effectLst/>
        </p:spPr>
        <p:txBody>
          <a:bodyPr wrap="none" tIns="0" bIns="182880" anchor="b"/>
          <a:lstStyle>
            <a:lvl1pPr algn="ctr" rtl="0">
              <a:buNone/>
              <a:defRPr sz="900" b="1" i="1" baseline="0">
                <a:solidFill>
                  <a:schemeClr val="tx1">
                    <a:lumMod val="50000"/>
                    <a:lumOff val="50000"/>
                  </a:schemeClr>
                </a:solidFill>
              </a:defRPr>
            </a:lvl1pPr>
          </a:lstStyle>
          <a:p>
            <a:r>
              <a:rPr lang="en-US" dirty="0"/>
              <a:t>Click Icon To Add Image</a:t>
            </a:r>
          </a:p>
        </p:txBody>
      </p:sp>
      <p:sp>
        <p:nvSpPr>
          <p:cNvPr id="47" name="Text Placeholder 3"/>
          <p:cNvSpPr>
            <a:spLocks noGrp="1"/>
          </p:cNvSpPr>
          <p:nvPr>
            <p:ph type="body" sz="half" idx="67"/>
          </p:nvPr>
        </p:nvSpPr>
        <p:spPr>
          <a:xfrm>
            <a:off x="2530749" y="4901416"/>
            <a:ext cx="1901952" cy="621792"/>
          </a:xfrm>
          <a:prstGeom prst="rect">
            <a:avLst/>
          </a:prstGeom>
        </p:spPr>
        <p:txBody>
          <a:bodyPr wrap="square" lIns="0" tIns="0" rIns="0" bIns="0" anchor="t">
            <a:noAutofit/>
          </a:bodyPr>
          <a:lstStyle>
            <a:lvl1pPr marL="0" indent="0" algn="l" rtl="0">
              <a:buNone/>
              <a:defRPr sz="9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48" name="Text Placeholder 3"/>
          <p:cNvSpPr>
            <a:spLocks noGrp="1"/>
          </p:cNvSpPr>
          <p:nvPr>
            <p:ph type="body" sz="half" idx="68"/>
          </p:nvPr>
        </p:nvSpPr>
        <p:spPr>
          <a:xfrm>
            <a:off x="2530749" y="4681668"/>
            <a:ext cx="1901952" cy="192780"/>
          </a:xfrm>
          <a:prstGeom prst="rect">
            <a:avLst/>
          </a:prstGeom>
        </p:spPr>
        <p:txBody>
          <a:bodyPr wrap="square" lIns="0" tIns="0" rIns="0" bIns="0" anchor="ctr">
            <a:noAutofit/>
          </a:bodyPr>
          <a:lstStyle>
            <a:lvl1pPr marL="0" indent="0" algn="l" rtl="0">
              <a:buNone/>
              <a:defRPr sz="1400" b="1" baseline="0">
                <a:solidFill>
                  <a:schemeClr val="accent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49" name="Text Placeholder 3"/>
          <p:cNvSpPr>
            <a:spLocks noGrp="1"/>
          </p:cNvSpPr>
          <p:nvPr>
            <p:ph type="body" sz="half" idx="69"/>
          </p:nvPr>
        </p:nvSpPr>
        <p:spPr>
          <a:xfrm>
            <a:off x="6154483" y="4901416"/>
            <a:ext cx="1901952" cy="621792"/>
          </a:xfrm>
          <a:prstGeom prst="rect">
            <a:avLst/>
          </a:prstGeom>
        </p:spPr>
        <p:txBody>
          <a:bodyPr wrap="square" lIns="0" tIns="0" rIns="0" bIns="0" anchor="t">
            <a:noAutofit/>
          </a:bodyPr>
          <a:lstStyle>
            <a:lvl1pPr marL="0" indent="0" algn="l" rtl="0">
              <a:buNone/>
              <a:defRPr sz="9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0" name="Text Placeholder 3"/>
          <p:cNvSpPr>
            <a:spLocks noGrp="1"/>
          </p:cNvSpPr>
          <p:nvPr>
            <p:ph type="body" sz="half" idx="70"/>
          </p:nvPr>
        </p:nvSpPr>
        <p:spPr>
          <a:xfrm>
            <a:off x="6154483" y="4681668"/>
            <a:ext cx="1901952" cy="192780"/>
          </a:xfrm>
          <a:prstGeom prst="rect">
            <a:avLst/>
          </a:prstGeom>
        </p:spPr>
        <p:txBody>
          <a:bodyPr wrap="square" lIns="0" tIns="0" rIns="0" bIns="0" anchor="ctr">
            <a:noAutofit/>
          </a:bodyPr>
          <a:lstStyle>
            <a:lvl1pPr marL="0" indent="0" algn="l" rtl="0">
              <a:buNone/>
              <a:defRPr sz="1400" b="1" baseline="0">
                <a:solidFill>
                  <a:schemeClr val="accent3"/>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1" name="Text Placeholder 3"/>
          <p:cNvSpPr>
            <a:spLocks noGrp="1"/>
          </p:cNvSpPr>
          <p:nvPr>
            <p:ph type="body" sz="half" idx="71"/>
          </p:nvPr>
        </p:nvSpPr>
        <p:spPr>
          <a:xfrm>
            <a:off x="9829016" y="4901416"/>
            <a:ext cx="1901952" cy="621792"/>
          </a:xfrm>
          <a:prstGeom prst="rect">
            <a:avLst/>
          </a:prstGeom>
        </p:spPr>
        <p:txBody>
          <a:bodyPr wrap="square" lIns="0" tIns="0" rIns="0" bIns="0" anchor="t">
            <a:noAutofit/>
          </a:bodyPr>
          <a:lstStyle>
            <a:lvl1pPr marL="0" indent="0" algn="l" rtl="0">
              <a:buNone/>
              <a:defRPr sz="9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2" name="Text Placeholder 3"/>
          <p:cNvSpPr>
            <a:spLocks noGrp="1"/>
          </p:cNvSpPr>
          <p:nvPr>
            <p:ph type="body" sz="half" idx="72"/>
          </p:nvPr>
        </p:nvSpPr>
        <p:spPr>
          <a:xfrm>
            <a:off x="9829016" y="4681668"/>
            <a:ext cx="1901952" cy="192780"/>
          </a:xfrm>
          <a:prstGeom prst="rect">
            <a:avLst/>
          </a:prstGeom>
        </p:spPr>
        <p:txBody>
          <a:bodyPr wrap="square" lIns="0" tIns="0" rIns="0" bIns="0" anchor="ctr">
            <a:noAutofit/>
          </a:bodyPr>
          <a:lstStyle>
            <a:lvl1pPr marL="0" indent="0" algn="l" rtl="0">
              <a:buNone/>
              <a:defRPr sz="1400" b="1" baseline="0">
                <a:solidFill>
                  <a:schemeClr val="accent4"/>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cxnSp>
        <p:nvCxnSpPr>
          <p:cNvPr id="54" name="Straight Connector 53"/>
          <p:cNvCxnSpPr/>
          <p:nvPr userDrawn="1"/>
        </p:nvCxnSpPr>
        <p:spPr>
          <a:xfrm flipV="1">
            <a:off x="1553953" y="4159250"/>
            <a:ext cx="359664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rot="5400000">
            <a:off x="5041900" y="4310592"/>
            <a:ext cx="304800" cy="2117"/>
          </a:xfrm>
          <a:prstGeom prst="line">
            <a:avLst/>
          </a:prstGeom>
          <a:ln>
            <a:solidFill>
              <a:schemeClr val="bg1">
                <a:lumMod val="6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0" name="Group 59"/>
          <p:cNvGrpSpPr/>
          <p:nvPr userDrawn="1"/>
        </p:nvGrpSpPr>
        <p:grpSpPr>
          <a:xfrm>
            <a:off x="1551836" y="3854450"/>
            <a:ext cx="2117" cy="609600"/>
            <a:chOff x="1163877" y="2705100"/>
            <a:chExt cx="1588" cy="609600"/>
          </a:xfrm>
        </p:grpSpPr>
        <p:cxnSp>
          <p:nvCxnSpPr>
            <p:cNvPr id="61" name="Straight Connector 60"/>
            <p:cNvCxnSpPr/>
            <p:nvPr userDrawn="1"/>
          </p:nvCxnSpPr>
          <p:spPr>
            <a:xfrm rot="5400000">
              <a:off x="1012271" y="3161506"/>
              <a:ext cx="304800" cy="1588"/>
            </a:xfrm>
            <a:prstGeom prst="line">
              <a:avLst/>
            </a:prstGeom>
            <a:ln>
              <a:solidFill>
                <a:schemeClr val="bg1">
                  <a:lumMod val="6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rot="5400000">
              <a:off x="1012271" y="2856706"/>
              <a:ext cx="304800" cy="1588"/>
            </a:xfrm>
            <a:prstGeom prst="line">
              <a:avLst/>
            </a:prstGeom>
            <a:ln>
              <a:solidFill>
                <a:schemeClr val="bg1">
                  <a:lumMod val="6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66" name="Straight Connector 65"/>
          <p:cNvCxnSpPr/>
          <p:nvPr userDrawn="1"/>
        </p:nvCxnSpPr>
        <p:spPr>
          <a:xfrm flipV="1">
            <a:off x="5199912" y="4159250"/>
            <a:ext cx="359664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rot="5400000">
            <a:off x="8687859" y="4310592"/>
            <a:ext cx="304800" cy="2117"/>
          </a:xfrm>
          <a:prstGeom prst="line">
            <a:avLst/>
          </a:prstGeom>
          <a:ln>
            <a:solidFill>
              <a:schemeClr val="bg1">
                <a:lumMod val="6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6114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33">
                                            <p:txEl>
                                              <p:pRg st="0" end="0"/>
                                            </p:txEl>
                                          </p:spTgt>
                                        </p:tgtEl>
                                        <p:attrNameLst>
                                          <p:attrName>style.visibility</p:attrName>
                                        </p:attrNameLst>
                                      </p:cBhvr>
                                      <p:to>
                                        <p:strVal val="visible"/>
                                      </p:to>
                                    </p:set>
                                    <p:animEffect transition="in" filter="fade">
                                      <p:cBhvr>
                                        <p:cTn id="12" dur="500"/>
                                        <p:tgtEl>
                                          <p:spTgt spid="33">
                                            <p:txEl>
                                              <p:pRg st="0" end="0"/>
                                            </p:txEl>
                                          </p:spTgt>
                                        </p:tgtEl>
                                      </p:cBhvr>
                                    </p:animEffect>
                                  </p:childTnLst>
                                </p:cTn>
                              </p:par>
                            </p:childTnLst>
                          </p:cTn>
                        </p:par>
                        <p:par>
                          <p:cTn id="13" fill="hold">
                            <p:stCondLst>
                              <p:cond delay="1000"/>
                            </p:stCondLst>
                            <p:childTnLst>
                              <p:par>
                                <p:cTn id="14" presetID="10" presetClass="entr" presetSubtype="0" fill="hold" grpId="0" nodeType="afterEffect" nodePh="1">
                                  <p:stCondLst>
                                    <p:cond delay="0"/>
                                  </p:stCondLst>
                                  <p:endCondLst>
                                    <p:cond evt="begin" delay="0">
                                      <p:tn val="14"/>
                                    </p:cond>
                                  </p:endCondLst>
                                  <p:childTnLst>
                                    <p:set>
                                      <p:cBhvr>
                                        <p:cTn id="15" dur="1" fill="hold">
                                          <p:stCondLst>
                                            <p:cond delay="0"/>
                                          </p:stCondLst>
                                        </p:cTn>
                                        <p:tgtEl>
                                          <p:spTgt spid="31">
                                            <p:txEl>
                                              <p:pRg st="0" end="0"/>
                                            </p:txEl>
                                          </p:spTgt>
                                        </p:tgtEl>
                                        <p:attrNameLst>
                                          <p:attrName>style.visibility</p:attrName>
                                        </p:attrNameLst>
                                      </p:cBhvr>
                                      <p:to>
                                        <p:strVal val="visible"/>
                                      </p:to>
                                    </p:set>
                                    <p:animEffect transition="in" filter="fade">
                                      <p:cBhvr>
                                        <p:cTn id="16" dur="500"/>
                                        <p:tgtEl>
                                          <p:spTgt spid="31">
                                            <p:txEl>
                                              <p:pRg st="0" end="0"/>
                                            </p:txEl>
                                          </p:spTgt>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wipe(up)">
                                      <p:cBhvr>
                                        <p:cTn id="20" dur="500"/>
                                        <p:tgtEl>
                                          <p:spTgt spid="60"/>
                                        </p:tgtEl>
                                      </p:cBhvr>
                                    </p:animEffect>
                                  </p:childTnLst>
                                </p:cTn>
                              </p:par>
                            </p:childTnLst>
                          </p:cTn>
                        </p:par>
                        <p:par>
                          <p:cTn id="21" fill="hold">
                            <p:stCondLst>
                              <p:cond delay="2000"/>
                            </p:stCondLst>
                            <p:childTnLst>
                              <p:par>
                                <p:cTn id="22" presetID="23" presetClass="entr" presetSubtype="16"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childTnLst>
                                </p:cTn>
                              </p:par>
                            </p:childTnLst>
                          </p:cTn>
                        </p:par>
                        <p:par>
                          <p:cTn id="26" fill="hold">
                            <p:stCondLst>
                              <p:cond delay="2500"/>
                            </p:stCondLst>
                            <p:childTnLst>
                              <p:par>
                                <p:cTn id="27" presetID="10" presetClass="entr" presetSubtype="0" fill="hold" grpId="0" nodeType="afterEffect" nodePh="1">
                                  <p:stCondLst>
                                    <p:cond delay="0"/>
                                  </p:stCondLst>
                                  <p:endCondLst>
                                    <p:cond evt="begin" delay="0">
                                      <p:tn val="27"/>
                                    </p:cond>
                                  </p:endCondLst>
                                  <p:childTnLst>
                                    <p:set>
                                      <p:cBhvr>
                                        <p:cTn id="28" dur="1" fill="hold">
                                          <p:stCondLst>
                                            <p:cond delay="0"/>
                                          </p:stCondLst>
                                        </p:cTn>
                                        <p:tgtEl>
                                          <p:spTgt spid="48">
                                            <p:txEl>
                                              <p:pRg st="0" end="0"/>
                                            </p:txEl>
                                          </p:spTgt>
                                        </p:tgtEl>
                                        <p:attrNameLst>
                                          <p:attrName>style.visibility</p:attrName>
                                        </p:attrNameLst>
                                      </p:cBhvr>
                                      <p:to>
                                        <p:strVal val="visible"/>
                                      </p:to>
                                    </p:set>
                                    <p:animEffect transition="in" filter="fade">
                                      <p:cBhvr>
                                        <p:cTn id="29" dur="500"/>
                                        <p:tgtEl>
                                          <p:spTgt spid="48">
                                            <p:txEl>
                                              <p:pRg st="0" end="0"/>
                                            </p:txEl>
                                          </p:spTgt>
                                        </p:tgtEl>
                                      </p:cBhvr>
                                    </p:animEffect>
                                  </p:childTnLst>
                                </p:cTn>
                              </p:par>
                            </p:childTnLst>
                          </p:cTn>
                        </p:par>
                        <p:par>
                          <p:cTn id="30" fill="hold">
                            <p:stCondLst>
                              <p:cond delay="3000"/>
                            </p:stCondLst>
                            <p:childTnLst>
                              <p:par>
                                <p:cTn id="31" presetID="10" presetClass="entr" presetSubtype="0" fill="hold" grpId="0" nodeType="afterEffect" nodePh="1">
                                  <p:stCondLst>
                                    <p:cond delay="0"/>
                                  </p:stCondLst>
                                  <p:endCondLst>
                                    <p:cond evt="begin" delay="0">
                                      <p:tn val="31"/>
                                    </p:cond>
                                  </p:endCondLst>
                                  <p:childTnLst>
                                    <p:set>
                                      <p:cBhvr>
                                        <p:cTn id="32" dur="1" fill="hold">
                                          <p:stCondLst>
                                            <p:cond delay="0"/>
                                          </p:stCondLst>
                                        </p:cTn>
                                        <p:tgtEl>
                                          <p:spTgt spid="47">
                                            <p:txEl>
                                              <p:pRg st="0" end="0"/>
                                            </p:txEl>
                                          </p:spTgt>
                                        </p:tgtEl>
                                        <p:attrNameLst>
                                          <p:attrName>style.visibility</p:attrName>
                                        </p:attrNameLst>
                                      </p:cBhvr>
                                      <p:to>
                                        <p:strVal val="visible"/>
                                      </p:to>
                                    </p:set>
                                    <p:animEffect transition="in" filter="fade">
                                      <p:cBhvr>
                                        <p:cTn id="33" dur="500"/>
                                        <p:tgtEl>
                                          <p:spTgt spid="47">
                                            <p:txEl>
                                              <p:pRg st="0" end="0"/>
                                            </p:txEl>
                                          </p:spTgt>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par>
                          <p:cTn id="38" fill="hold">
                            <p:stCondLst>
                              <p:cond delay="4000"/>
                            </p:stCondLst>
                            <p:childTnLst>
                              <p:par>
                                <p:cTn id="39" presetID="22" presetClass="entr" presetSubtype="1" fill="hold"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up)">
                                      <p:cBhvr>
                                        <p:cTn id="41" dur="500"/>
                                        <p:tgtEl>
                                          <p:spTgt spid="55"/>
                                        </p:tgtEl>
                                      </p:cBhvr>
                                    </p:animEffect>
                                  </p:childTnLst>
                                </p:cTn>
                              </p:par>
                            </p:childTnLst>
                          </p:cTn>
                        </p:par>
                        <p:par>
                          <p:cTn id="42" fill="hold">
                            <p:stCondLst>
                              <p:cond delay="4500"/>
                            </p:stCondLst>
                            <p:childTnLst>
                              <p:par>
                                <p:cTn id="43" presetID="23" presetClass="entr" presetSubtype="16"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10" presetClass="entr" presetSubtype="0" fill="hold" grpId="0" nodeType="afterEffect" nodePh="1">
                                  <p:stCondLst>
                                    <p:cond delay="0"/>
                                  </p:stCondLst>
                                  <p:endCondLst>
                                    <p:cond evt="begin" delay="0">
                                      <p:tn val="48"/>
                                    </p:cond>
                                  </p:endCondLst>
                                  <p:childTnLst>
                                    <p:set>
                                      <p:cBhvr>
                                        <p:cTn id="49" dur="1" fill="hold">
                                          <p:stCondLst>
                                            <p:cond delay="0"/>
                                          </p:stCondLst>
                                        </p:cTn>
                                        <p:tgtEl>
                                          <p:spTgt spid="50">
                                            <p:txEl>
                                              <p:pRg st="0" end="0"/>
                                            </p:txEl>
                                          </p:spTgt>
                                        </p:tgtEl>
                                        <p:attrNameLst>
                                          <p:attrName>style.visibility</p:attrName>
                                        </p:attrNameLst>
                                      </p:cBhvr>
                                      <p:to>
                                        <p:strVal val="visible"/>
                                      </p:to>
                                    </p:set>
                                    <p:animEffect transition="in" filter="fade">
                                      <p:cBhvr>
                                        <p:cTn id="50" dur="500"/>
                                        <p:tgtEl>
                                          <p:spTgt spid="50">
                                            <p:txEl>
                                              <p:pRg st="0" end="0"/>
                                            </p:txEl>
                                          </p:spTgt>
                                        </p:tgtEl>
                                      </p:cBhvr>
                                    </p:animEffect>
                                  </p:childTnLst>
                                </p:cTn>
                              </p:par>
                            </p:childTnLst>
                          </p:cTn>
                        </p:par>
                        <p:par>
                          <p:cTn id="51" fill="hold">
                            <p:stCondLst>
                              <p:cond delay="550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49">
                                            <p:txEl>
                                              <p:pRg st="0" end="0"/>
                                            </p:txEl>
                                          </p:spTgt>
                                        </p:tgtEl>
                                        <p:attrNameLst>
                                          <p:attrName>style.visibility</p:attrName>
                                        </p:attrNameLst>
                                      </p:cBhvr>
                                      <p:to>
                                        <p:strVal val="visible"/>
                                      </p:to>
                                    </p:set>
                                    <p:animEffect transition="in" filter="fade">
                                      <p:cBhvr>
                                        <p:cTn id="54" dur="500"/>
                                        <p:tgtEl>
                                          <p:spTgt spid="49">
                                            <p:txEl>
                                              <p:pRg st="0" end="0"/>
                                            </p:txEl>
                                          </p:spTgt>
                                        </p:tgtEl>
                                      </p:cBhvr>
                                    </p:animEffect>
                                  </p:childTnLst>
                                </p:cTn>
                              </p:par>
                            </p:childTnLst>
                          </p:cTn>
                        </p:par>
                        <p:par>
                          <p:cTn id="55" fill="hold">
                            <p:stCondLst>
                              <p:cond delay="6000"/>
                            </p:stCondLst>
                            <p:childTnLst>
                              <p:par>
                                <p:cTn id="56" presetID="22" presetClass="entr" presetSubtype="8" fill="hold" nodeType="after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wipe(left)">
                                      <p:cBhvr>
                                        <p:cTn id="58" dur="500"/>
                                        <p:tgtEl>
                                          <p:spTgt spid="66"/>
                                        </p:tgtEl>
                                      </p:cBhvr>
                                    </p:animEffect>
                                  </p:childTnLst>
                                </p:cTn>
                              </p:par>
                            </p:childTnLst>
                          </p:cTn>
                        </p:par>
                        <p:par>
                          <p:cTn id="59" fill="hold">
                            <p:stCondLst>
                              <p:cond delay="6500"/>
                            </p:stCondLst>
                            <p:childTnLst>
                              <p:par>
                                <p:cTn id="60" presetID="22" presetClass="entr" presetSubtype="1" fill="hold" nodeType="after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wipe(up)">
                                      <p:cBhvr>
                                        <p:cTn id="62" dur="500"/>
                                        <p:tgtEl>
                                          <p:spTgt spid="67"/>
                                        </p:tgtEl>
                                      </p:cBhvr>
                                    </p:animEffect>
                                  </p:childTnLst>
                                </p:cTn>
                              </p:par>
                            </p:childTnLst>
                          </p:cTn>
                        </p:par>
                        <p:par>
                          <p:cTn id="63" fill="hold">
                            <p:stCondLst>
                              <p:cond delay="7000"/>
                            </p:stCondLst>
                            <p:childTnLst>
                              <p:par>
                                <p:cTn id="64" presetID="23" presetClass="entr" presetSubtype="16" fill="hold" grpId="0" nodeType="afterEffect">
                                  <p:stCondLst>
                                    <p:cond delay="0"/>
                                  </p:stCondLst>
                                  <p:childTnLst>
                                    <p:set>
                                      <p:cBhvr>
                                        <p:cTn id="65" dur="1" fill="hold">
                                          <p:stCondLst>
                                            <p:cond delay="0"/>
                                          </p:stCondLst>
                                        </p:cTn>
                                        <p:tgtEl>
                                          <p:spTgt spid="45"/>
                                        </p:tgtEl>
                                        <p:attrNameLst>
                                          <p:attrName>style.visibility</p:attrName>
                                        </p:attrNameLst>
                                      </p:cBhvr>
                                      <p:to>
                                        <p:strVal val="visible"/>
                                      </p:to>
                                    </p:set>
                                    <p:anim calcmode="lin" valueType="num">
                                      <p:cBhvr>
                                        <p:cTn id="66" dur="500" fill="hold"/>
                                        <p:tgtEl>
                                          <p:spTgt spid="45"/>
                                        </p:tgtEl>
                                        <p:attrNameLst>
                                          <p:attrName>ppt_w</p:attrName>
                                        </p:attrNameLst>
                                      </p:cBhvr>
                                      <p:tavLst>
                                        <p:tav tm="0">
                                          <p:val>
                                            <p:fltVal val="0"/>
                                          </p:val>
                                        </p:tav>
                                        <p:tav tm="100000">
                                          <p:val>
                                            <p:strVal val="#ppt_w"/>
                                          </p:val>
                                        </p:tav>
                                      </p:tavLst>
                                    </p:anim>
                                    <p:anim calcmode="lin" valueType="num">
                                      <p:cBhvr>
                                        <p:cTn id="67" dur="500" fill="hold"/>
                                        <p:tgtEl>
                                          <p:spTgt spid="45"/>
                                        </p:tgtEl>
                                        <p:attrNameLst>
                                          <p:attrName>ppt_h</p:attrName>
                                        </p:attrNameLst>
                                      </p:cBhvr>
                                      <p:tavLst>
                                        <p:tav tm="0">
                                          <p:val>
                                            <p:fltVal val="0"/>
                                          </p:val>
                                        </p:tav>
                                        <p:tav tm="100000">
                                          <p:val>
                                            <p:strVal val="#ppt_h"/>
                                          </p:val>
                                        </p:tav>
                                      </p:tavLst>
                                    </p:anim>
                                  </p:childTnLst>
                                </p:cTn>
                              </p:par>
                            </p:childTnLst>
                          </p:cTn>
                        </p:par>
                        <p:par>
                          <p:cTn id="68" fill="hold">
                            <p:stCondLst>
                              <p:cond delay="7500"/>
                            </p:stCondLst>
                            <p:childTnLst>
                              <p:par>
                                <p:cTn id="69" presetID="10" presetClass="entr" presetSubtype="0" fill="hold" grpId="0" nodeType="afterEffect" nodePh="1">
                                  <p:stCondLst>
                                    <p:cond delay="0"/>
                                  </p:stCondLst>
                                  <p:endCondLst>
                                    <p:cond evt="begin" delay="0">
                                      <p:tn val="69"/>
                                    </p:cond>
                                  </p:endCondLst>
                                  <p:childTnLst>
                                    <p:set>
                                      <p:cBhvr>
                                        <p:cTn id="70" dur="1" fill="hold">
                                          <p:stCondLst>
                                            <p:cond delay="0"/>
                                          </p:stCondLst>
                                        </p:cTn>
                                        <p:tgtEl>
                                          <p:spTgt spid="52">
                                            <p:txEl>
                                              <p:pRg st="0" end="0"/>
                                            </p:txEl>
                                          </p:spTgt>
                                        </p:tgtEl>
                                        <p:attrNameLst>
                                          <p:attrName>style.visibility</p:attrName>
                                        </p:attrNameLst>
                                      </p:cBhvr>
                                      <p:to>
                                        <p:strVal val="visible"/>
                                      </p:to>
                                    </p:set>
                                    <p:animEffect transition="in" filter="fade">
                                      <p:cBhvr>
                                        <p:cTn id="71" dur="500"/>
                                        <p:tgtEl>
                                          <p:spTgt spid="52">
                                            <p:txEl>
                                              <p:pRg st="0" end="0"/>
                                            </p:txEl>
                                          </p:spTgt>
                                        </p:tgtEl>
                                      </p:cBhvr>
                                    </p:animEffect>
                                  </p:childTnLst>
                                </p:cTn>
                              </p:par>
                            </p:childTnLst>
                          </p:cTn>
                        </p:par>
                        <p:par>
                          <p:cTn id="72" fill="hold">
                            <p:stCondLst>
                              <p:cond delay="8000"/>
                            </p:stCondLst>
                            <p:childTnLst>
                              <p:par>
                                <p:cTn id="73" presetID="10" presetClass="entr" presetSubtype="0" fill="hold" grpId="0" nodeType="afterEffect" nodePh="1">
                                  <p:stCondLst>
                                    <p:cond delay="0"/>
                                  </p:stCondLst>
                                  <p:endCondLst>
                                    <p:cond evt="begin" delay="0">
                                      <p:tn val="73"/>
                                    </p:cond>
                                  </p:endCondLst>
                                  <p:childTnLst>
                                    <p:set>
                                      <p:cBhvr>
                                        <p:cTn id="74" dur="1" fill="hold">
                                          <p:stCondLst>
                                            <p:cond delay="0"/>
                                          </p:stCondLst>
                                        </p:cTn>
                                        <p:tgtEl>
                                          <p:spTgt spid="51">
                                            <p:txEl>
                                              <p:pRg st="0" end="0"/>
                                            </p:txEl>
                                          </p:spTgt>
                                        </p:tgtEl>
                                        <p:attrNameLst>
                                          <p:attrName>style.visibility</p:attrName>
                                        </p:attrNameLst>
                                      </p:cBhvr>
                                      <p:to>
                                        <p:strVal val="visible"/>
                                      </p:to>
                                    </p:set>
                                    <p:animEffect transition="in" filter="fade">
                                      <p:cBhvr>
                                        <p:cTn id="75" dur="500"/>
                                        <p:tgtEl>
                                          <p:spTgt spid="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3"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5" grpId="0" animBg="1"/>
      <p:bldP spid="43" grpId="0" animBg="1"/>
      <p:bldP spid="45" grpId="0" animBg="1"/>
      <p:bldP spid="46" grpId="0" animBg="1"/>
      <p:bldP spid="4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P spid="48"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P spid="50"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2"/>
                        </p:tgtEl>
                        <p:attrNameLst>
                          <p:attrName>style.visibility</p:attrName>
                        </p:attrNameLst>
                      </p:cBhvr>
                      <p:to>
                        <p:strVal val="visible"/>
                      </p:to>
                    </p:set>
                    <p:animEffect transition="in" filter="fade">
                      <p:cBhvr>
                        <p:cTn dur="500"/>
                        <p:tgtEl>
                          <p:spTgt spid="52"/>
                        </p:tgtEl>
                      </p:cBhvr>
                    </p:animEffect>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team.">
    <p:bg>
      <p:bgPr>
        <a:solidFill>
          <a:schemeClr val="bg1"/>
        </a:solidFill>
        <a:effectLst/>
      </p:bgPr>
    </p:bg>
    <p:spTree>
      <p:nvGrpSpPr>
        <p:cNvPr id="1" name=""/>
        <p:cNvGrpSpPr/>
        <p:nvPr/>
      </p:nvGrpSpPr>
      <p:grpSpPr>
        <a:xfrm>
          <a:off x="0" y="0"/>
          <a:ext cx="0" cy="0"/>
          <a:chOff x="0" y="0"/>
          <a:chExt cx="0" cy="0"/>
        </a:xfrm>
      </p:grpSpPr>
      <p:sp>
        <p:nvSpPr>
          <p:cNvPr id="7" name="Oval 6"/>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8"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9"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0"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1" name="Picture Placeholder 7"/>
          <p:cNvSpPr>
            <a:spLocks noGrp="1"/>
          </p:cNvSpPr>
          <p:nvPr>
            <p:ph type="pic" sz="quarter" idx="53" hasCustomPrompt="1"/>
          </p:nvPr>
        </p:nvSpPr>
        <p:spPr>
          <a:xfrm>
            <a:off x="5005918" y="3854450"/>
            <a:ext cx="2180165" cy="1635124"/>
          </a:xfrm>
          <a:prstGeom prst="ellipse">
            <a:avLst/>
          </a:prstGeom>
          <a:ln w="76200">
            <a:solidFill>
              <a:schemeClr val="bg1">
                <a:lumMod val="65000"/>
              </a:schemeClr>
            </a:solidFill>
          </a:ln>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221573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8_team.">
    <p:bg>
      <p:bgPr>
        <a:solidFill>
          <a:schemeClr val="bg1"/>
        </a:solidFill>
        <a:effectLst/>
      </p:bgPr>
    </p:bg>
    <p:spTree>
      <p:nvGrpSpPr>
        <p:cNvPr id="1" name=""/>
        <p:cNvGrpSpPr/>
        <p:nvPr/>
      </p:nvGrpSpPr>
      <p:grpSpPr>
        <a:xfrm>
          <a:off x="0" y="0"/>
          <a:ext cx="0" cy="0"/>
          <a:chOff x="0" y="0"/>
          <a:chExt cx="0" cy="0"/>
        </a:xfrm>
      </p:grpSpPr>
      <p:sp>
        <p:nvSpPr>
          <p:cNvPr id="22" name="Oval 21"/>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2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4"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25"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6" name="Text Placeholder 3"/>
          <p:cNvSpPr>
            <a:spLocks noGrp="1"/>
          </p:cNvSpPr>
          <p:nvPr>
            <p:ph type="body" sz="half" idx="36"/>
          </p:nvPr>
        </p:nvSpPr>
        <p:spPr>
          <a:xfrm>
            <a:off x="1167211" y="4551047"/>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27" name="Text Placeholder 3"/>
          <p:cNvSpPr>
            <a:spLocks noGrp="1"/>
          </p:cNvSpPr>
          <p:nvPr>
            <p:ph type="body" sz="half" idx="37"/>
          </p:nvPr>
        </p:nvSpPr>
        <p:spPr>
          <a:xfrm flipH="1">
            <a:off x="1167211" y="4813550"/>
            <a:ext cx="2133600" cy="192780"/>
          </a:xfrm>
          <a:prstGeom prst="rect">
            <a:avLst/>
          </a:prstGeom>
        </p:spPr>
        <p:txBody>
          <a:bodyPr wrap="square" lIns="0" tIns="0" rIns="0" bIns="0" anchor="ctr">
            <a:noAutofit/>
          </a:bodyPr>
          <a:lstStyle>
            <a:lvl1pPr marL="0" indent="0" algn="ctr">
              <a:buNone/>
              <a:defRPr sz="1200" b="1"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cxnSp>
        <p:nvCxnSpPr>
          <p:cNvPr id="28" name="Straight Connector 27"/>
          <p:cNvCxnSpPr/>
          <p:nvPr userDrawn="1"/>
        </p:nvCxnSpPr>
        <p:spPr>
          <a:xfrm>
            <a:off x="1014811" y="4787173"/>
            <a:ext cx="2438400" cy="1588"/>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1" name="Text Placeholder 3"/>
          <p:cNvSpPr>
            <a:spLocks noGrp="1"/>
          </p:cNvSpPr>
          <p:nvPr>
            <p:ph type="body" sz="half" idx="41"/>
          </p:nvPr>
        </p:nvSpPr>
        <p:spPr>
          <a:xfrm>
            <a:off x="1014811" y="5062666"/>
            <a:ext cx="2438400" cy="517280"/>
          </a:xfrm>
          <a:prstGeom prst="rect">
            <a:avLst/>
          </a:prstGeom>
        </p:spPr>
        <p:txBody>
          <a:bodyPr wrap="square" lIns="0" tIns="0" rIns="0" bIns="0" anchor="t">
            <a:noAutofit/>
          </a:bodyPr>
          <a:lstStyle>
            <a:lvl1pPr marL="0" indent="0" algn="ctr">
              <a:buNone/>
              <a:defRPr sz="10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32" name="Picture Placeholder 7"/>
          <p:cNvSpPr>
            <a:spLocks noGrp="1"/>
          </p:cNvSpPr>
          <p:nvPr>
            <p:ph type="pic" sz="quarter" idx="44" hasCustomPrompt="1"/>
          </p:nvPr>
        </p:nvSpPr>
        <p:spPr>
          <a:xfrm>
            <a:off x="886712" y="2398280"/>
            <a:ext cx="2694597" cy="2020948"/>
          </a:xfrm>
          <a:prstGeom prst="roundRect">
            <a:avLst>
              <a:gd name="adj" fmla="val 12935"/>
            </a:avLst>
          </a:prstGeom>
          <a:ln w="3175">
            <a:solidFill>
              <a:schemeClr val="bg1">
                <a:lumMod val="85000"/>
              </a:schemeClr>
            </a:solidFill>
          </a:ln>
        </p:spPr>
        <p:txBody>
          <a:bodyPr wrap="none" tIns="0" bIns="274320" anchor="b"/>
          <a:lstStyle>
            <a:lvl1pPr algn="ctr" rtl="0">
              <a:buNone/>
              <a:defRPr sz="1400" b="1">
                <a:solidFill>
                  <a:schemeClr val="tx1">
                    <a:lumMod val="50000"/>
                    <a:lumOff val="50000"/>
                  </a:schemeClr>
                </a:solidFill>
              </a:defRPr>
            </a:lvl1pPr>
          </a:lstStyle>
          <a:p>
            <a:r>
              <a:rPr lang="en-US" dirty="0"/>
              <a:t>Click Icon To Add Image </a:t>
            </a:r>
          </a:p>
        </p:txBody>
      </p:sp>
      <p:grpSp>
        <p:nvGrpSpPr>
          <p:cNvPr id="33" name="Group 11"/>
          <p:cNvGrpSpPr/>
          <p:nvPr userDrawn="1"/>
        </p:nvGrpSpPr>
        <p:grpSpPr>
          <a:xfrm>
            <a:off x="1551477" y="5619510"/>
            <a:ext cx="1365067" cy="298690"/>
            <a:chOff x="3733800" y="3067050"/>
            <a:chExt cx="1504430" cy="438912"/>
          </a:xfrm>
          <a:solidFill>
            <a:schemeClr val="tx1">
              <a:lumMod val="50000"/>
              <a:lumOff val="50000"/>
            </a:schemeClr>
          </a:solidFill>
        </p:grpSpPr>
        <p:sp>
          <p:nvSpPr>
            <p:cNvPr id="34" name="Freeform 15"/>
            <p:cNvSpPr>
              <a:spLocks noEditPoints="1"/>
            </p:cNvSpPr>
            <p:nvPr/>
          </p:nvSpPr>
          <p:spPr bwMode="auto">
            <a:xfrm>
              <a:off x="4267200" y="3067050"/>
              <a:ext cx="438912" cy="438912"/>
            </a:xfrm>
            <a:custGeom>
              <a:avLst/>
              <a:gdLst/>
              <a:ahLst/>
              <a:cxnLst>
                <a:cxn ang="0">
                  <a:pos x="79" y="0"/>
                </a:cxn>
                <a:cxn ang="0">
                  <a:pos x="0" y="79"/>
                </a:cxn>
                <a:cxn ang="0">
                  <a:pos x="79" y="159"/>
                </a:cxn>
                <a:cxn ang="0">
                  <a:pos x="159" y="79"/>
                </a:cxn>
                <a:cxn ang="0">
                  <a:pos x="79" y="0"/>
                </a:cxn>
                <a:cxn ang="0">
                  <a:pos x="115" y="61"/>
                </a:cxn>
                <a:cxn ang="0">
                  <a:pos x="115" y="64"/>
                </a:cxn>
                <a:cxn ang="0">
                  <a:pos x="63" y="116"/>
                </a:cxn>
                <a:cxn ang="0">
                  <a:pos x="35" y="107"/>
                </a:cxn>
                <a:cxn ang="0">
                  <a:pos x="39" y="108"/>
                </a:cxn>
                <a:cxn ang="0">
                  <a:pos x="62" y="100"/>
                </a:cxn>
                <a:cxn ang="0">
                  <a:pos x="45" y="87"/>
                </a:cxn>
                <a:cxn ang="0">
                  <a:pos x="48" y="87"/>
                </a:cxn>
                <a:cxn ang="0">
                  <a:pos x="53" y="87"/>
                </a:cxn>
                <a:cxn ang="0">
                  <a:pos x="38" y="69"/>
                </a:cxn>
                <a:cxn ang="0">
                  <a:pos x="38" y="69"/>
                </a:cxn>
                <a:cxn ang="0">
                  <a:pos x="47" y="71"/>
                </a:cxn>
                <a:cxn ang="0">
                  <a:pos x="39" y="56"/>
                </a:cxn>
                <a:cxn ang="0">
                  <a:pos x="41" y="47"/>
                </a:cxn>
                <a:cxn ang="0">
                  <a:pos x="79" y="66"/>
                </a:cxn>
                <a:cxn ang="0">
                  <a:pos x="78" y="62"/>
                </a:cxn>
                <a:cxn ang="0">
                  <a:pos x="97" y="43"/>
                </a:cxn>
                <a:cxn ang="0">
                  <a:pos x="110" y="49"/>
                </a:cxn>
                <a:cxn ang="0">
                  <a:pos x="122" y="45"/>
                </a:cxn>
                <a:cxn ang="0">
                  <a:pos x="114" y="55"/>
                </a:cxn>
                <a:cxn ang="0">
                  <a:pos x="124" y="52"/>
                </a:cxn>
                <a:cxn ang="0">
                  <a:pos x="115" y="61"/>
                </a:cxn>
                <a:cxn ang="0">
                  <a:pos x="115" y="61"/>
                </a:cxn>
                <a:cxn ang="0">
                  <a:pos x="115" y="61"/>
                </a:cxn>
              </a:cxnLst>
              <a:rect l="0" t="0" r="r" b="b"/>
              <a:pathLst>
                <a:path w="159" h="159">
                  <a:moveTo>
                    <a:pt x="79" y="0"/>
                  </a:moveTo>
                  <a:cubicBezTo>
                    <a:pt x="36" y="0"/>
                    <a:pt x="0" y="36"/>
                    <a:pt x="0" y="79"/>
                  </a:cubicBezTo>
                  <a:cubicBezTo>
                    <a:pt x="0" y="123"/>
                    <a:pt x="36" y="159"/>
                    <a:pt x="79" y="159"/>
                  </a:cubicBezTo>
                  <a:cubicBezTo>
                    <a:pt x="123" y="159"/>
                    <a:pt x="159" y="123"/>
                    <a:pt x="159" y="79"/>
                  </a:cubicBezTo>
                  <a:cubicBezTo>
                    <a:pt x="159" y="36"/>
                    <a:pt x="123" y="0"/>
                    <a:pt x="79" y="0"/>
                  </a:cubicBezTo>
                  <a:close/>
                  <a:moveTo>
                    <a:pt x="115" y="61"/>
                  </a:moveTo>
                  <a:cubicBezTo>
                    <a:pt x="115" y="62"/>
                    <a:pt x="115" y="63"/>
                    <a:pt x="115" y="64"/>
                  </a:cubicBezTo>
                  <a:cubicBezTo>
                    <a:pt x="115" y="88"/>
                    <a:pt x="97" y="116"/>
                    <a:pt x="63" y="116"/>
                  </a:cubicBezTo>
                  <a:cubicBezTo>
                    <a:pt x="53" y="116"/>
                    <a:pt x="43" y="113"/>
                    <a:pt x="35" y="107"/>
                  </a:cubicBezTo>
                  <a:cubicBezTo>
                    <a:pt x="36" y="108"/>
                    <a:pt x="38" y="108"/>
                    <a:pt x="39" y="108"/>
                  </a:cubicBezTo>
                  <a:cubicBezTo>
                    <a:pt x="48" y="108"/>
                    <a:pt x="56" y="105"/>
                    <a:pt x="62" y="100"/>
                  </a:cubicBezTo>
                  <a:cubicBezTo>
                    <a:pt x="54" y="100"/>
                    <a:pt x="47" y="94"/>
                    <a:pt x="45" y="87"/>
                  </a:cubicBezTo>
                  <a:cubicBezTo>
                    <a:pt x="46" y="87"/>
                    <a:pt x="47" y="87"/>
                    <a:pt x="48" y="87"/>
                  </a:cubicBezTo>
                  <a:cubicBezTo>
                    <a:pt x="50" y="87"/>
                    <a:pt x="52" y="87"/>
                    <a:pt x="53" y="87"/>
                  </a:cubicBezTo>
                  <a:cubicBezTo>
                    <a:pt x="45" y="85"/>
                    <a:pt x="38" y="78"/>
                    <a:pt x="38" y="69"/>
                  </a:cubicBezTo>
                  <a:cubicBezTo>
                    <a:pt x="38" y="69"/>
                    <a:pt x="38" y="69"/>
                    <a:pt x="38" y="69"/>
                  </a:cubicBezTo>
                  <a:cubicBezTo>
                    <a:pt x="41" y="70"/>
                    <a:pt x="44" y="71"/>
                    <a:pt x="47" y="71"/>
                  </a:cubicBezTo>
                  <a:cubicBezTo>
                    <a:pt x="42" y="68"/>
                    <a:pt x="39" y="62"/>
                    <a:pt x="39" y="56"/>
                  </a:cubicBezTo>
                  <a:cubicBezTo>
                    <a:pt x="39" y="52"/>
                    <a:pt x="40" y="49"/>
                    <a:pt x="41" y="47"/>
                  </a:cubicBezTo>
                  <a:cubicBezTo>
                    <a:pt x="50" y="58"/>
                    <a:pt x="64" y="65"/>
                    <a:pt x="79" y="66"/>
                  </a:cubicBezTo>
                  <a:cubicBezTo>
                    <a:pt x="78" y="64"/>
                    <a:pt x="78" y="63"/>
                    <a:pt x="78" y="62"/>
                  </a:cubicBezTo>
                  <a:cubicBezTo>
                    <a:pt x="78" y="51"/>
                    <a:pt x="86" y="43"/>
                    <a:pt x="97" y="43"/>
                  </a:cubicBezTo>
                  <a:cubicBezTo>
                    <a:pt x="102" y="43"/>
                    <a:pt x="107" y="45"/>
                    <a:pt x="110" y="49"/>
                  </a:cubicBezTo>
                  <a:cubicBezTo>
                    <a:pt x="114" y="48"/>
                    <a:pt x="118" y="47"/>
                    <a:pt x="122" y="45"/>
                  </a:cubicBezTo>
                  <a:cubicBezTo>
                    <a:pt x="120" y="49"/>
                    <a:pt x="117" y="52"/>
                    <a:pt x="114" y="55"/>
                  </a:cubicBezTo>
                  <a:cubicBezTo>
                    <a:pt x="117" y="54"/>
                    <a:pt x="121" y="53"/>
                    <a:pt x="124" y="52"/>
                  </a:cubicBezTo>
                  <a:cubicBezTo>
                    <a:pt x="122" y="55"/>
                    <a:pt x="118" y="59"/>
                    <a:pt x="115" y="61"/>
                  </a:cubicBezTo>
                  <a:close/>
                  <a:moveTo>
                    <a:pt x="115" y="61"/>
                  </a:moveTo>
                  <a:cubicBezTo>
                    <a:pt x="115" y="61"/>
                    <a:pt x="115" y="61"/>
                    <a:pt x="115" y="6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35" name="Freeform 26"/>
            <p:cNvSpPr>
              <a:spLocks noEditPoints="1"/>
            </p:cNvSpPr>
            <p:nvPr/>
          </p:nvSpPr>
          <p:spPr bwMode="auto">
            <a:xfrm>
              <a:off x="3733800" y="3067050"/>
              <a:ext cx="438912" cy="438912"/>
            </a:xfrm>
            <a:custGeom>
              <a:avLst/>
              <a:gdLst/>
              <a:ahLst/>
              <a:cxnLst>
                <a:cxn ang="0">
                  <a:pos x="79" y="0"/>
                </a:cxn>
                <a:cxn ang="0">
                  <a:pos x="0" y="79"/>
                </a:cxn>
                <a:cxn ang="0">
                  <a:pos x="79" y="159"/>
                </a:cxn>
                <a:cxn ang="0">
                  <a:pos x="159" y="79"/>
                </a:cxn>
                <a:cxn ang="0">
                  <a:pos x="79" y="0"/>
                </a:cxn>
                <a:cxn ang="0">
                  <a:pos x="99" y="82"/>
                </a:cxn>
                <a:cxn ang="0">
                  <a:pos x="86" y="82"/>
                </a:cxn>
                <a:cxn ang="0">
                  <a:pos x="86" y="128"/>
                </a:cxn>
                <a:cxn ang="0">
                  <a:pos x="67" y="128"/>
                </a:cxn>
                <a:cxn ang="0">
                  <a:pos x="67" y="82"/>
                </a:cxn>
                <a:cxn ang="0">
                  <a:pos x="58" y="82"/>
                </a:cxn>
                <a:cxn ang="0">
                  <a:pos x="58" y="66"/>
                </a:cxn>
                <a:cxn ang="0">
                  <a:pos x="67" y="66"/>
                </a:cxn>
                <a:cxn ang="0">
                  <a:pos x="67" y="55"/>
                </a:cxn>
                <a:cxn ang="0">
                  <a:pos x="86" y="36"/>
                </a:cxn>
                <a:cxn ang="0">
                  <a:pos x="101" y="36"/>
                </a:cxn>
                <a:cxn ang="0">
                  <a:pos x="101" y="52"/>
                </a:cxn>
                <a:cxn ang="0">
                  <a:pos x="90" y="52"/>
                </a:cxn>
                <a:cxn ang="0">
                  <a:pos x="86" y="56"/>
                </a:cxn>
                <a:cxn ang="0">
                  <a:pos x="86" y="66"/>
                </a:cxn>
                <a:cxn ang="0">
                  <a:pos x="101" y="66"/>
                </a:cxn>
                <a:cxn ang="0">
                  <a:pos x="99" y="82"/>
                </a:cxn>
                <a:cxn ang="0">
                  <a:pos x="99" y="82"/>
                </a:cxn>
                <a:cxn ang="0">
                  <a:pos x="99" y="82"/>
                </a:cxn>
              </a:cxnLst>
              <a:rect l="0" t="0" r="r" b="b"/>
              <a:pathLst>
                <a:path w="159" h="159">
                  <a:moveTo>
                    <a:pt x="79" y="0"/>
                  </a:moveTo>
                  <a:cubicBezTo>
                    <a:pt x="36" y="0"/>
                    <a:pt x="0" y="36"/>
                    <a:pt x="0" y="79"/>
                  </a:cubicBezTo>
                  <a:cubicBezTo>
                    <a:pt x="0" y="123"/>
                    <a:pt x="36" y="159"/>
                    <a:pt x="79" y="159"/>
                  </a:cubicBezTo>
                  <a:cubicBezTo>
                    <a:pt x="123" y="159"/>
                    <a:pt x="159" y="123"/>
                    <a:pt x="159" y="79"/>
                  </a:cubicBezTo>
                  <a:cubicBezTo>
                    <a:pt x="159" y="36"/>
                    <a:pt x="123" y="0"/>
                    <a:pt x="79" y="0"/>
                  </a:cubicBezTo>
                  <a:close/>
                  <a:moveTo>
                    <a:pt x="99" y="82"/>
                  </a:moveTo>
                  <a:cubicBezTo>
                    <a:pt x="86" y="82"/>
                    <a:pt x="86" y="82"/>
                    <a:pt x="86" y="82"/>
                  </a:cubicBezTo>
                  <a:cubicBezTo>
                    <a:pt x="86" y="128"/>
                    <a:pt x="86" y="128"/>
                    <a:pt x="86" y="128"/>
                  </a:cubicBezTo>
                  <a:cubicBezTo>
                    <a:pt x="67" y="128"/>
                    <a:pt x="67" y="128"/>
                    <a:pt x="67" y="128"/>
                  </a:cubicBezTo>
                  <a:cubicBezTo>
                    <a:pt x="67" y="82"/>
                    <a:pt x="67" y="82"/>
                    <a:pt x="67" y="82"/>
                  </a:cubicBezTo>
                  <a:cubicBezTo>
                    <a:pt x="58" y="82"/>
                    <a:pt x="58" y="82"/>
                    <a:pt x="58" y="82"/>
                  </a:cubicBezTo>
                  <a:cubicBezTo>
                    <a:pt x="58" y="66"/>
                    <a:pt x="58" y="66"/>
                    <a:pt x="58" y="66"/>
                  </a:cubicBezTo>
                  <a:cubicBezTo>
                    <a:pt x="67" y="66"/>
                    <a:pt x="67" y="66"/>
                    <a:pt x="67" y="66"/>
                  </a:cubicBezTo>
                  <a:cubicBezTo>
                    <a:pt x="67" y="55"/>
                    <a:pt x="67" y="55"/>
                    <a:pt x="67" y="55"/>
                  </a:cubicBezTo>
                  <a:cubicBezTo>
                    <a:pt x="67" y="48"/>
                    <a:pt x="71" y="36"/>
                    <a:pt x="86" y="36"/>
                  </a:cubicBezTo>
                  <a:cubicBezTo>
                    <a:pt x="101" y="36"/>
                    <a:pt x="101" y="36"/>
                    <a:pt x="101" y="36"/>
                  </a:cubicBezTo>
                  <a:cubicBezTo>
                    <a:pt x="101" y="52"/>
                    <a:pt x="101" y="52"/>
                    <a:pt x="101" y="52"/>
                  </a:cubicBezTo>
                  <a:cubicBezTo>
                    <a:pt x="90" y="52"/>
                    <a:pt x="90" y="52"/>
                    <a:pt x="90" y="52"/>
                  </a:cubicBezTo>
                  <a:cubicBezTo>
                    <a:pt x="89" y="52"/>
                    <a:pt x="86" y="53"/>
                    <a:pt x="86" y="56"/>
                  </a:cubicBezTo>
                  <a:cubicBezTo>
                    <a:pt x="86" y="66"/>
                    <a:pt x="86" y="66"/>
                    <a:pt x="86" y="66"/>
                  </a:cubicBezTo>
                  <a:cubicBezTo>
                    <a:pt x="101" y="66"/>
                    <a:pt x="101" y="66"/>
                    <a:pt x="101" y="66"/>
                  </a:cubicBezTo>
                  <a:lnTo>
                    <a:pt x="99" y="82"/>
                  </a:lnTo>
                  <a:close/>
                  <a:moveTo>
                    <a:pt x="99" y="82"/>
                  </a:moveTo>
                  <a:cubicBezTo>
                    <a:pt x="99" y="82"/>
                    <a:pt x="99" y="82"/>
                    <a:pt x="99" y="8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grpSp>
          <p:nvGrpSpPr>
            <p:cNvPr id="36" name="Group 39"/>
            <p:cNvGrpSpPr/>
            <p:nvPr userDrawn="1"/>
          </p:nvGrpSpPr>
          <p:grpSpPr>
            <a:xfrm>
              <a:off x="4800612" y="3067691"/>
              <a:ext cx="437632" cy="437630"/>
              <a:chOff x="3736975" y="1812925"/>
              <a:chExt cx="608013" cy="608013"/>
            </a:xfrm>
            <a:grpFill/>
          </p:grpSpPr>
          <p:sp>
            <p:nvSpPr>
              <p:cNvPr id="37" name="Freeform 19"/>
              <p:cNvSpPr>
                <a:spLocks noEditPoints="1"/>
              </p:cNvSpPr>
              <p:nvPr/>
            </p:nvSpPr>
            <p:spPr bwMode="auto">
              <a:xfrm>
                <a:off x="4005263" y="2073275"/>
                <a:ext cx="149225" cy="153988"/>
              </a:xfrm>
              <a:custGeom>
                <a:avLst/>
                <a:gdLst/>
                <a:ahLst/>
                <a:cxnLst>
                  <a:cxn ang="0">
                    <a:pos x="24" y="0"/>
                  </a:cxn>
                  <a:cxn ang="0">
                    <a:pos x="12" y="7"/>
                  </a:cxn>
                  <a:cxn ang="0">
                    <a:pos x="12" y="1"/>
                  </a:cxn>
                  <a:cxn ang="0">
                    <a:pos x="0" y="1"/>
                  </a:cxn>
                  <a:cxn ang="0">
                    <a:pos x="0" y="40"/>
                  </a:cxn>
                  <a:cxn ang="0">
                    <a:pos x="12" y="40"/>
                  </a:cxn>
                  <a:cxn ang="0">
                    <a:pos x="12" y="18"/>
                  </a:cxn>
                  <a:cxn ang="0">
                    <a:pos x="13" y="15"/>
                  </a:cxn>
                  <a:cxn ang="0">
                    <a:pos x="19" y="10"/>
                  </a:cxn>
                  <a:cxn ang="0">
                    <a:pos x="26" y="19"/>
                  </a:cxn>
                  <a:cxn ang="0">
                    <a:pos x="26" y="40"/>
                  </a:cxn>
                  <a:cxn ang="0">
                    <a:pos x="39" y="40"/>
                  </a:cxn>
                  <a:cxn ang="0">
                    <a:pos x="39" y="17"/>
                  </a:cxn>
                  <a:cxn ang="0">
                    <a:pos x="24" y="0"/>
                  </a:cxn>
                  <a:cxn ang="0">
                    <a:pos x="12" y="7"/>
                  </a:cxn>
                  <a:cxn ang="0">
                    <a:pos x="12" y="7"/>
                  </a:cxn>
                  <a:cxn ang="0">
                    <a:pos x="12" y="7"/>
                  </a:cxn>
                  <a:cxn ang="0">
                    <a:pos x="12" y="7"/>
                  </a:cxn>
                  <a:cxn ang="0">
                    <a:pos x="12" y="7"/>
                  </a:cxn>
                </a:cxnLst>
                <a:rect l="0" t="0" r="r" b="b"/>
                <a:pathLst>
                  <a:path w="39" h="40">
                    <a:moveTo>
                      <a:pt x="24" y="0"/>
                    </a:moveTo>
                    <a:cubicBezTo>
                      <a:pt x="17" y="0"/>
                      <a:pt x="14" y="4"/>
                      <a:pt x="12" y="7"/>
                    </a:cubicBezTo>
                    <a:cubicBezTo>
                      <a:pt x="12" y="1"/>
                      <a:pt x="12" y="1"/>
                      <a:pt x="12" y="1"/>
                    </a:cubicBezTo>
                    <a:cubicBezTo>
                      <a:pt x="0" y="1"/>
                      <a:pt x="0" y="1"/>
                      <a:pt x="0" y="1"/>
                    </a:cubicBezTo>
                    <a:cubicBezTo>
                      <a:pt x="0" y="5"/>
                      <a:pt x="0" y="40"/>
                      <a:pt x="0" y="40"/>
                    </a:cubicBezTo>
                    <a:cubicBezTo>
                      <a:pt x="12" y="40"/>
                      <a:pt x="12" y="40"/>
                      <a:pt x="12" y="40"/>
                    </a:cubicBezTo>
                    <a:cubicBezTo>
                      <a:pt x="12" y="18"/>
                      <a:pt x="12" y="18"/>
                      <a:pt x="12" y="18"/>
                    </a:cubicBezTo>
                    <a:cubicBezTo>
                      <a:pt x="12" y="17"/>
                      <a:pt x="12" y="16"/>
                      <a:pt x="13" y="15"/>
                    </a:cubicBezTo>
                    <a:cubicBezTo>
                      <a:pt x="14" y="13"/>
                      <a:pt x="16" y="10"/>
                      <a:pt x="19" y="10"/>
                    </a:cubicBezTo>
                    <a:cubicBezTo>
                      <a:pt x="24" y="10"/>
                      <a:pt x="26" y="14"/>
                      <a:pt x="26" y="19"/>
                    </a:cubicBezTo>
                    <a:cubicBezTo>
                      <a:pt x="26" y="40"/>
                      <a:pt x="26" y="40"/>
                      <a:pt x="26" y="40"/>
                    </a:cubicBezTo>
                    <a:cubicBezTo>
                      <a:pt x="39" y="40"/>
                      <a:pt x="39" y="40"/>
                      <a:pt x="39" y="40"/>
                    </a:cubicBezTo>
                    <a:cubicBezTo>
                      <a:pt x="39" y="17"/>
                      <a:pt x="39" y="17"/>
                      <a:pt x="39" y="17"/>
                    </a:cubicBezTo>
                    <a:cubicBezTo>
                      <a:pt x="39" y="6"/>
                      <a:pt x="32" y="0"/>
                      <a:pt x="24" y="0"/>
                    </a:cubicBezTo>
                    <a:close/>
                    <a:moveTo>
                      <a:pt x="12" y="7"/>
                    </a:moveTo>
                    <a:cubicBezTo>
                      <a:pt x="12" y="7"/>
                      <a:pt x="12" y="7"/>
                      <a:pt x="12" y="7"/>
                    </a:cubicBezTo>
                    <a:cubicBezTo>
                      <a:pt x="12" y="7"/>
                      <a:pt x="12" y="7"/>
                      <a:pt x="12" y="7"/>
                    </a:cubicBezTo>
                    <a:close/>
                    <a:moveTo>
                      <a:pt x="12" y="7"/>
                    </a:moveTo>
                    <a:cubicBezTo>
                      <a:pt x="12" y="7"/>
                      <a:pt x="12" y="7"/>
                      <a:pt x="12" y="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38" name="Rectangle 20"/>
              <p:cNvSpPr>
                <a:spLocks noChangeArrowheads="1"/>
              </p:cNvSpPr>
              <p:nvPr/>
            </p:nvSpPr>
            <p:spPr bwMode="auto">
              <a:xfrm>
                <a:off x="3929063" y="2078038"/>
                <a:ext cx="46038" cy="1492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39" name="Freeform 21"/>
              <p:cNvSpPr>
                <a:spLocks noEditPoints="1"/>
              </p:cNvSpPr>
              <p:nvPr/>
            </p:nvSpPr>
            <p:spPr bwMode="auto">
              <a:xfrm>
                <a:off x="3736975" y="1812925"/>
                <a:ext cx="608013" cy="608013"/>
              </a:xfrm>
              <a:custGeom>
                <a:avLst/>
                <a:gdLst/>
                <a:ahLst/>
                <a:cxnLst>
                  <a:cxn ang="0">
                    <a:pos x="79" y="0"/>
                  </a:cxn>
                  <a:cxn ang="0">
                    <a:pos x="0" y="79"/>
                  </a:cxn>
                  <a:cxn ang="0">
                    <a:pos x="79" y="159"/>
                  </a:cxn>
                  <a:cxn ang="0">
                    <a:pos x="159" y="79"/>
                  </a:cxn>
                  <a:cxn ang="0">
                    <a:pos x="79" y="0"/>
                  </a:cxn>
                  <a:cxn ang="0">
                    <a:pos x="122" y="115"/>
                  </a:cxn>
                  <a:cxn ang="0">
                    <a:pos x="115" y="121"/>
                  </a:cxn>
                  <a:cxn ang="0">
                    <a:pos x="43" y="121"/>
                  </a:cxn>
                  <a:cxn ang="0">
                    <a:pos x="37" y="115"/>
                  </a:cxn>
                  <a:cxn ang="0">
                    <a:pos x="37" y="42"/>
                  </a:cxn>
                  <a:cxn ang="0">
                    <a:pos x="43" y="36"/>
                  </a:cxn>
                  <a:cxn ang="0">
                    <a:pos x="115" y="36"/>
                  </a:cxn>
                  <a:cxn ang="0">
                    <a:pos x="122" y="42"/>
                  </a:cxn>
                  <a:cxn ang="0">
                    <a:pos x="122" y="115"/>
                  </a:cxn>
                  <a:cxn ang="0">
                    <a:pos x="122" y="115"/>
                  </a:cxn>
                  <a:cxn ang="0">
                    <a:pos x="122" y="115"/>
                  </a:cxn>
                </a:cxnLst>
                <a:rect l="0" t="0" r="r" b="b"/>
                <a:pathLst>
                  <a:path w="159" h="159">
                    <a:moveTo>
                      <a:pt x="79" y="0"/>
                    </a:moveTo>
                    <a:cubicBezTo>
                      <a:pt x="36" y="0"/>
                      <a:pt x="0" y="36"/>
                      <a:pt x="0" y="79"/>
                    </a:cubicBezTo>
                    <a:cubicBezTo>
                      <a:pt x="0" y="123"/>
                      <a:pt x="36" y="159"/>
                      <a:pt x="79" y="159"/>
                    </a:cubicBezTo>
                    <a:cubicBezTo>
                      <a:pt x="123" y="159"/>
                      <a:pt x="159" y="123"/>
                      <a:pt x="159" y="79"/>
                    </a:cubicBezTo>
                    <a:cubicBezTo>
                      <a:pt x="159" y="36"/>
                      <a:pt x="123" y="0"/>
                      <a:pt x="79" y="0"/>
                    </a:cubicBezTo>
                    <a:close/>
                    <a:moveTo>
                      <a:pt x="122" y="115"/>
                    </a:moveTo>
                    <a:cubicBezTo>
                      <a:pt x="122" y="119"/>
                      <a:pt x="119" y="121"/>
                      <a:pt x="115" y="121"/>
                    </a:cubicBezTo>
                    <a:cubicBezTo>
                      <a:pt x="43" y="121"/>
                      <a:pt x="43" y="121"/>
                      <a:pt x="43" y="121"/>
                    </a:cubicBezTo>
                    <a:cubicBezTo>
                      <a:pt x="40" y="121"/>
                      <a:pt x="37" y="119"/>
                      <a:pt x="37" y="115"/>
                    </a:cubicBezTo>
                    <a:cubicBezTo>
                      <a:pt x="37" y="42"/>
                      <a:pt x="37" y="42"/>
                      <a:pt x="37" y="42"/>
                    </a:cubicBezTo>
                    <a:cubicBezTo>
                      <a:pt x="37" y="39"/>
                      <a:pt x="40" y="36"/>
                      <a:pt x="43" y="36"/>
                    </a:cubicBezTo>
                    <a:cubicBezTo>
                      <a:pt x="115" y="36"/>
                      <a:pt x="115" y="36"/>
                      <a:pt x="115" y="36"/>
                    </a:cubicBezTo>
                    <a:cubicBezTo>
                      <a:pt x="119" y="36"/>
                      <a:pt x="122" y="39"/>
                      <a:pt x="122" y="42"/>
                    </a:cubicBezTo>
                    <a:lnTo>
                      <a:pt x="122" y="115"/>
                    </a:lnTo>
                    <a:close/>
                    <a:moveTo>
                      <a:pt x="122" y="115"/>
                    </a:moveTo>
                    <a:cubicBezTo>
                      <a:pt x="122" y="115"/>
                      <a:pt x="122" y="115"/>
                      <a:pt x="122" y="1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40" name="Freeform 22"/>
              <p:cNvSpPr>
                <a:spLocks noEditPoints="1"/>
              </p:cNvSpPr>
              <p:nvPr/>
            </p:nvSpPr>
            <p:spPr bwMode="auto">
              <a:xfrm>
                <a:off x="3924300" y="2005013"/>
                <a:ext cx="53975" cy="53975"/>
              </a:xfrm>
              <a:custGeom>
                <a:avLst/>
                <a:gdLst/>
                <a:ahLst/>
                <a:cxnLst>
                  <a:cxn ang="0">
                    <a:pos x="7" y="0"/>
                  </a:cxn>
                  <a:cxn ang="0">
                    <a:pos x="0" y="7"/>
                  </a:cxn>
                  <a:cxn ang="0">
                    <a:pos x="7" y="14"/>
                  </a:cxn>
                  <a:cxn ang="0">
                    <a:pos x="7" y="14"/>
                  </a:cxn>
                  <a:cxn ang="0">
                    <a:pos x="14" y="7"/>
                  </a:cxn>
                  <a:cxn ang="0">
                    <a:pos x="7" y="0"/>
                  </a:cxn>
                  <a:cxn ang="0">
                    <a:pos x="7" y="0"/>
                  </a:cxn>
                  <a:cxn ang="0">
                    <a:pos x="7" y="0"/>
                  </a:cxn>
                </a:cxnLst>
                <a:rect l="0" t="0" r="r" b="b"/>
                <a:pathLst>
                  <a:path w="14" h="14">
                    <a:moveTo>
                      <a:pt x="7" y="0"/>
                    </a:moveTo>
                    <a:cubicBezTo>
                      <a:pt x="3" y="0"/>
                      <a:pt x="0" y="3"/>
                      <a:pt x="0" y="7"/>
                    </a:cubicBezTo>
                    <a:cubicBezTo>
                      <a:pt x="0" y="11"/>
                      <a:pt x="3" y="14"/>
                      <a:pt x="7" y="14"/>
                    </a:cubicBezTo>
                    <a:cubicBezTo>
                      <a:pt x="7" y="14"/>
                      <a:pt x="7" y="14"/>
                      <a:pt x="7" y="14"/>
                    </a:cubicBezTo>
                    <a:cubicBezTo>
                      <a:pt x="12" y="14"/>
                      <a:pt x="14" y="11"/>
                      <a:pt x="14" y="7"/>
                    </a:cubicBezTo>
                    <a:cubicBezTo>
                      <a:pt x="14" y="3"/>
                      <a:pt x="12" y="0"/>
                      <a:pt x="7" y="0"/>
                    </a:cubicBezTo>
                    <a:close/>
                    <a:moveTo>
                      <a:pt x="7" y="0"/>
                    </a:moveTo>
                    <a:cubicBezTo>
                      <a:pt x="7" y="0"/>
                      <a:pt x="7" y="0"/>
                      <a:pt x="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grpSp>
      </p:grpSp>
    </p:spTree>
    <p:extLst>
      <p:ext uri="{BB962C8B-B14F-4D97-AF65-F5344CB8AC3E}">
        <p14:creationId xmlns:p14="http://schemas.microsoft.com/office/powerpoint/2010/main" val="3738818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26">
                                            <p:txEl>
                                              <p:pRg st="0" end="0"/>
                                            </p:txEl>
                                          </p:spTgt>
                                        </p:tgtEl>
                                        <p:attrNameLst>
                                          <p:attrName>style.visibility</p:attrName>
                                        </p:attrNameLst>
                                      </p:cBhvr>
                                      <p:to>
                                        <p:strVal val="visible"/>
                                      </p:to>
                                    </p:set>
                                    <p:animEffect transition="in" filter="fade">
                                      <p:cBhvr>
                                        <p:cTn id="12" dur="500"/>
                                        <p:tgtEl>
                                          <p:spTgt spid="26">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27">
                                            <p:txEl>
                                              <p:pRg st="0" end="0"/>
                                            </p:txEl>
                                          </p:spTgt>
                                        </p:tgtEl>
                                        <p:attrNameLst>
                                          <p:attrName>style.visibility</p:attrName>
                                        </p:attrNameLst>
                                      </p:cBhvr>
                                      <p:to>
                                        <p:strVal val="visible"/>
                                      </p:to>
                                    </p:set>
                                    <p:animEffect transition="in" filter="fade">
                                      <p:cBhvr>
                                        <p:cTn id="19" dur="500"/>
                                        <p:tgtEl>
                                          <p:spTgt spid="27">
                                            <p:txEl>
                                              <p:pRg st="0" end="0"/>
                                            </p:txEl>
                                          </p:spTgt>
                                        </p:tgtEl>
                                      </p:cBhvr>
                                    </p:animEffect>
                                  </p:childTnLst>
                                </p:cTn>
                              </p:par>
                            </p:childTnLst>
                          </p:cTn>
                        </p:par>
                        <p:par>
                          <p:cTn id="20" fill="hold">
                            <p:stCondLst>
                              <p:cond delay="1500"/>
                            </p:stCondLst>
                            <p:childTnLst>
                              <p:par>
                                <p:cTn id="21" presetID="2" presetClass="entr" presetSubtype="4" accel="50000" decel="50000" fill="hold" grpId="0" nodeType="afterEffect" nodePh="1">
                                  <p:stCondLst>
                                    <p:cond delay="0"/>
                                  </p:stCondLst>
                                  <p:endCondLst>
                                    <p:cond evt="begin" delay="0">
                                      <p:tn val="21"/>
                                    </p:cond>
                                  </p:endCondLst>
                                  <p:childTnLst>
                                    <p:set>
                                      <p:cBhvr>
                                        <p:cTn id="22" dur="1" fill="hold">
                                          <p:stCondLst>
                                            <p:cond delay="0"/>
                                          </p:stCondLst>
                                        </p:cTn>
                                        <p:tgtEl>
                                          <p:spTgt spid="31">
                                            <p:txEl>
                                              <p:pRg st="0" end="0"/>
                                            </p:txEl>
                                          </p:spTgt>
                                        </p:tgtEl>
                                        <p:attrNameLst>
                                          <p:attrName>style.visibility</p:attrName>
                                        </p:attrNameLst>
                                      </p:cBhvr>
                                      <p:to>
                                        <p:strVal val="visible"/>
                                      </p:to>
                                    </p:set>
                                    <p:anim calcmode="lin" valueType="num">
                                      <p:cBhvr additive="base">
                                        <p:cTn id="23"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animBg="1"/>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7_team.">
    <p:bg>
      <p:bgPr>
        <a:solidFill>
          <a:schemeClr val="bg1"/>
        </a:solidFill>
        <a:effectLst/>
      </p:bgPr>
    </p:bg>
    <p:spTree>
      <p:nvGrpSpPr>
        <p:cNvPr id="1" name=""/>
        <p:cNvGrpSpPr/>
        <p:nvPr/>
      </p:nvGrpSpPr>
      <p:grpSpPr>
        <a:xfrm>
          <a:off x="0" y="0"/>
          <a:ext cx="0" cy="0"/>
          <a:chOff x="0" y="0"/>
          <a:chExt cx="0" cy="0"/>
        </a:xfrm>
      </p:grpSpPr>
      <p:sp>
        <p:nvSpPr>
          <p:cNvPr id="12" name="Oval 11"/>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7"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8" name="Text Placeholder 3"/>
          <p:cNvSpPr>
            <a:spLocks noGrp="1"/>
          </p:cNvSpPr>
          <p:nvPr>
            <p:ph type="body" sz="half" idx="36"/>
          </p:nvPr>
        </p:nvSpPr>
        <p:spPr>
          <a:xfrm>
            <a:off x="5029200" y="4978201"/>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19" name="Text Placeholder 3"/>
          <p:cNvSpPr>
            <a:spLocks noGrp="1"/>
          </p:cNvSpPr>
          <p:nvPr>
            <p:ph type="body" sz="half" idx="37"/>
          </p:nvPr>
        </p:nvSpPr>
        <p:spPr>
          <a:xfrm flipH="1">
            <a:off x="5029200" y="5240704"/>
            <a:ext cx="2133600" cy="192780"/>
          </a:xfrm>
          <a:prstGeom prst="rect">
            <a:avLst/>
          </a:prstGeom>
        </p:spPr>
        <p:txBody>
          <a:bodyPr wrap="square" lIns="0" tIns="0" rIns="0" bIns="0" anchor="ctr">
            <a:noAutofit/>
          </a:bodyPr>
          <a:lstStyle>
            <a:lvl1pPr marL="0" indent="0" algn="ctr">
              <a:buNone/>
              <a:defRPr sz="1200" b="1"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cxnSp>
        <p:nvCxnSpPr>
          <p:cNvPr id="20" name="Straight Connector 19"/>
          <p:cNvCxnSpPr/>
          <p:nvPr userDrawn="1"/>
        </p:nvCxnSpPr>
        <p:spPr>
          <a:xfrm>
            <a:off x="4876800" y="5214327"/>
            <a:ext cx="2438400" cy="1588"/>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Text Placeholder 3"/>
          <p:cNvSpPr>
            <a:spLocks noGrp="1"/>
          </p:cNvSpPr>
          <p:nvPr>
            <p:ph type="body" sz="half" idx="41"/>
          </p:nvPr>
        </p:nvSpPr>
        <p:spPr>
          <a:xfrm>
            <a:off x="4876800" y="5489820"/>
            <a:ext cx="2438400" cy="517280"/>
          </a:xfrm>
          <a:prstGeom prst="rect">
            <a:avLst/>
          </a:prstGeom>
        </p:spPr>
        <p:txBody>
          <a:bodyPr wrap="square" lIns="0" tIns="0" rIns="0" bIns="0" anchor="t">
            <a:noAutofit/>
          </a:bodyPr>
          <a:lstStyle>
            <a:lvl1pPr marL="0" indent="0" algn="ctr">
              <a:buNone/>
              <a:defRPr sz="10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22" name="Picture Placeholder 7"/>
          <p:cNvSpPr>
            <a:spLocks noGrp="1"/>
          </p:cNvSpPr>
          <p:nvPr>
            <p:ph type="pic" sz="quarter" idx="44" hasCustomPrompt="1"/>
          </p:nvPr>
        </p:nvSpPr>
        <p:spPr>
          <a:xfrm>
            <a:off x="4748702" y="2825434"/>
            <a:ext cx="2694597" cy="2020948"/>
          </a:xfrm>
          <a:prstGeom prst="ellipse">
            <a:avLst/>
          </a:prstGeom>
          <a:ln w="3175">
            <a:solidFill>
              <a:schemeClr val="bg1">
                <a:lumMod val="85000"/>
              </a:schemeClr>
            </a:solidFill>
          </a:ln>
        </p:spPr>
        <p:txBody>
          <a:bodyPr wrap="none" tIns="0" bIns="274320" anchor="b"/>
          <a:lstStyle>
            <a:lvl1pPr algn="ctr" rtl="0">
              <a:buNone/>
              <a:defRPr sz="14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47245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fade">
                                      <p:cBhvr>
                                        <p:cTn id="12" dur="500"/>
                                        <p:tgtEl>
                                          <p:spTgt spid="18">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19">
                                            <p:txEl>
                                              <p:pRg st="0" end="0"/>
                                            </p:txEl>
                                          </p:spTgt>
                                        </p:tgtEl>
                                        <p:attrNameLst>
                                          <p:attrName>style.visibility</p:attrName>
                                        </p:attrNameLst>
                                      </p:cBhvr>
                                      <p:to>
                                        <p:strVal val="visible"/>
                                      </p:to>
                                    </p:set>
                                    <p:animEffect transition="in" filter="fade">
                                      <p:cBhvr>
                                        <p:cTn id="19" dur="500"/>
                                        <p:tgtEl>
                                          <p:spTgt spid="19">
                                            <p:txEl>
                                              <p:pRg st="0" end="0"/>
                                            </p:txEl>
                                          </p:spTgt>
                                        </p:tgtEl>
                                      </p:cBhvr>
                                    </p:animEffect>
                                  </p:childTnLst>
                                </p:cTn>
                              </p:par>
                            </p:childTnLst>
                          </p:cTn>
                        </p:par>
                        <p:par>
                          <p:cTn id="20" fill="hold">
                            <p:stCondLst>
                              <p:cond delay="1500"/>
                            </p:stCondLst>
                            <p:childTnLst>
                              <p:par>
                                <p:cTn id="21" presetID="2" presetClass="entr" presetSubtype="4" accel="50000" decel="50000" fill="hold" grpId="0" nodeType="afterEffect" nodePh="1">
                                  <p:stCondLst>
                                    <p:cond delay="0"/>
                                  </p:stCondLst>
                                  <p:endCondLst>
                                    <p:cond evt="begin" delay="0">
                                      <p:tn val="21"/>
                                    </p:cond>
                                  </p:endCondLst>
                                  <p:childTnLst>
                                    <p:set>
                                      <p:cBhvr>
                                        <p:cTn id="22" dur="1" fill="hold">
                                          <p:stCondLst>
                                            <p:cond delay="0"/>
                                          </p:stCondLst>
                                        </p:cTn>
                                        <p:tgtEl>
                                          <p:spTgt spid="21">
                                            <p:txEl>
                                              <p:pRg st="0" end="0"/>
                                            </p:txEl>
                                          </p:spTgt>
                                        </p:tgtEl>
                                        <p:attrNameLst>
                                          <p:attrName>style.visibility</p:attrName>
                                        </p:attrNameLst>
                                      </p:cBhvr>
                                      <p:to>
                                        <p:strVal val="visible"/>
                                      </p:to>
                                    </p:set>
                                    <p:anim calcmode="lin" valueType="num">
                                      <p:cBhvr additive="base">
                                        <p:cTn id="2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P spid="22" grpId="0" animBg="1"/>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9_team.">
    <p:bg>
      <p:bgPr>
        <a:solidFill>
          <a:schemeClr val="bg1"/>
        </a:solidFill>
        <a:effectLst/>
      </p:bgPr>
    </p:bg>
    <p:spTree>
      <p:nvGrpSpPr>
        <p:cNvPr id="1" name=""/>
        <p:cNvGrpSpPr/>
        <p:nvPr/>
      </p:nvGrpSpPr>
      <p:grpSpPr>
        <a:xfrm>
          <a:off x="0" y="0"/>
          <a:ext cx="0" cy="0"/>
          <a:chOff x="0" y="0"/>
          <a:chExt cx="0" cy="0"/>
        </a:xfrm>
      </p:grpSpPr>
      <p:sp>
        <p:nvSpPr>
          <p:cNvPr id="12" name="Oval 11"/>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7"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8" name="Text Placeholder 3"/>
          <p:cNvSpPr>
            <a:spLocks noGrp="1"/>
          </p:cNvSpPr>
          <p:nvPr>
            <p:ph type="body" sz="half" idx="36"/>
          </p:nvPr>
        </p:nvSpPr>
        <p:spPr>
          <a:xfrm>
            <a:off x="1549192" y="4902001"/>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19" name="Text Placeholder 3"/>
          <p:cNvSpPr>
            <a:spLocks noGrp="1"/>
          </p:cNvSpPr>
          <p:nvPr>
            <p:ph type="body" sz="half" idx="37"/>
          </p:nvPr>
        </p:nvSpPr>
        <p:spPr>
          <a:xfrm flipH="1">
            <a:off x="1549192" y="5164504"/>
            <a:ext cx="2133600" cy="192780"/>
          </a:xfrm>
          <a:prstGeom prst="rect">
            <a:avLst/>
          </a:prstGeom>
        </p:spPr>
        <p:txBody>
          <a:bodyPr wrap="square" lIns="0" tIns="0" rIns="0" bIns="0" anchor="ctr">
            <a:noAutofit/>
          </a:bodyPr>
          <a:lstStyle>
            <a:lvl1pPr marL="0" indent="0" algn="ctr">
              <a:buNone/>
              <a:defRPr sz="1200" b="1"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cxnSp>
        <p:nvCxnSpPr>
          <p:cNvPr id="20" name="Straight Connector 19"/>
          <p:cNvCxnSpPr/>
          <p:nvPr userDrawn="1"/>
        </p:nvCxnSpPr>
        <p:spPr>
          <a:xfrm>
            <a:off x="1396792" y="5138127"/>
            <a:ext cx="2438400" cy="1588"/>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Text Placeholder 3"/>
          <p:cNvSpPr>
            <a:spLocks noGrp="1"/>
          </p:cNvSpPr>
          <p:nvPr>
            <p:ph type="body" sz="half" idx="41"/>
          </p:nvPr>
        </p:nvSpPr>
        <p:spPr>
          <a:xfrm>
            <a:off x="1396792" y="5413620"/>
            <a:ext cx="2438400" cy="517280"/>
          </a:xfrm>
          <a:prstGeom prst="rect">
            <a:avLst/>
          </a:prstGeom>
        </p:spPr>
        <p:txBody>
          <a:bodyPr wrap="square" lIns="0" tIns="0" rIns="0" bIns="0" anchor="t">
            <a:noAutofit/>
          </a:bodyPr>
          <a:lstStyle>
            <a:lvl1pPr marL="0" indent="0" algn="ctr">
              <a:buNone/>
              <a:defRPr sz="10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22" name="Picture Placeholder 7"/>
          <p:cNvSpPr>
            <a:spLocks noGrp="1"/>
          </p:cNvSpPr>
          <p:nvPr>
            <p:ph type="pic" sz="quarter" idx="44" hasCustomPrompt="1"/>
          </p:nvPr>
        </p:nvSpPr>
        <p:spPr>
          <a:xfrm>
            <a:off x="1268694" y="2749234"/>
            <a:ext cx="2694597" cy="2020948"/>
          </a:xfrm>
          <a:prstGeom prst="ellipse">
            <a:avLst/>
          </a:prstGeom>
          <a:ln w="3175">
            <a:solidFill>
              <a:schemeClr val="bg1">
                <a:lumMod val="85000"/>
              </a:schemeClr>
            </a:solidFill>
          </a:ln>
        </p:spPr>
        <p:txBody>
          <a:bodyPr wrap="none" tIns="0" bIns="274320" anchor="b"/>
          <a:lstStyle>
            <a:lvl1pPr algn="ctr" rtl="0">
              <a:buNone/>
              <a:defRPr sz="14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804073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fade">
                                      <p:cBhvr>
                                        <p:cTn id="12" dur="500"/>
                                        <p:tgtEl>
                                          <p:spTgt spid="18">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19">
                                            <p:txEl>
                                              <p:pRg st="0" end="0"/>
                                            </p:txEl>
                                          </p:spTgt>
                                        </p:tgtEl>
                                        <p:attrNameLst>
                                          <p:attrName>style.visibility</p:attrName>
                                        </p:attrNameLst>
                                      </p:cBhvr>
                                      <p:to>
                                        <p:strVal val="visible"/>
                                      </p:to>
                                    </p:set>
                                    <p:animEffect transition="in" filter="fade">
                                      <p:cBhvr>
                                        <p:cTn id="19" dur="500"/>
                                        <p:tgtEl>
                                          <p:spTgt spid="19">
                                            <p:txEl>
                                              <p:pRg st="0" end="0"/>
                                            </p:txEl>
                                          </p:spTgt>
                                        </p:tgtEl>
                                      </p:cBhvr>
                                    </p:animEffect>
                                  </p:childTnLst>
                                </p:cTn>
                              </p:par>
                            </p:childTnLst>
                          </p:cTn>
                        </p:par>
                        <p:par>
                          <p:cTn id="20" fill="hold">
                            <p:stCondLst>
                              <p:cond delay="1500"/>
                            </p:stCondLst>
                            <p:childTnLst>
                              <p:par>
                                <p:cTn id="21" presetID="2" presetClass="entr" presetSubtype="4" accel="50000" decel="50000" fill="hold" grpId="0" nodeType="afterEffect" nodePh="1">
                                  <p:stCondLst>
                                    <p:cond delay="0"/>
                                  </p:stCondLst>
                                  <p:endCondLst>
                                    <p:cond evt="begin" delay="0">
                                      <p:tn val="21"/>
                                    </p:cond>
                                  </p:endCondLst>
                                  <p:childTnLst>
                                    <p:set>
                                      <p:cBhvr>
                                        <p:cTn id="22" dur="1" fill="hold">
                                          <p:stCondLst>
                                            <p:cond delay="0"/>
                                          </p:stCondLst>
                                        </p:cTn>
                                        <p:tgtEl>
                                          <p:spTgt spid="21">
                                            <p:txEl>
                                              <p:pRg st="0" end="0"/>
                                            </p:txEl>
                                          </p:spTgt>
                                        </p:tgtEl>
                                        <p:attrNameLst>
                                          <p:attrName>style.visibility</p:attrName>
                                        </p:attrNameLst>
                                      </p:cBhvr>
                                      <p:to>
                                        <p:strVal val="visible"/>
                                      </p:to>
                                    </p:set>
                                    <p:anim calcmode="lin" valueType="num">
                                      <p:cBhvr additive="base">
                                        <p:cTn id="2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P spid="22" grpId="0" animBg="1"/>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mock_up">
    <p:spTree>
      <p:nvGrpSpPr>
        <p:cNvPr id="1" name=""/>
        <p:cNvGrpSpPr/>
        <p:nvPr/>
      </p:nvGrpSpPr>
      <p:grpSpPr>
        <a:xfrm>
          <a:off x="0" y="0"/>
          <a:ext cx="0" cy="0"/>
          <a:chOff x="0" y="0"/>
          <a:chExt cx="0" cy="0"/>
        </a:xfrm>
      </p:grpSpPr>
      <p:sp>
        <p:nvSpPr>
          <p:cNvPr id="9" name="Oval 8"/>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0"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4" name="Picture 13" descr="Apple iMac 27_ Final_72dpi.png"/>
          <p:cNvPicPr>
            <a:picLocks noChangeAspect="1"/>
          </p:cNvPicPr>
          <p:nvPr userDrawn="1"/>
        </p:nvPicPr>
        <p:blipFill>
          <a:blip r:embed="rId2" cstate="print"/>
          <a:stretch>
            <a:fillRect/>
          </a:stretch>
        </p:blipFill>
        <p:spPr>
          <a:xfrm>
            <a:off x="1146897" y="2415978"/>
            <a:ext cx="4180499" cy="2521896"/>
          </a:xfrm>
          <a:prstGeom prst="rect">
            <a:avLst/>
          </a:prstGeom>
        </p:spPr>
      </p:pic>
      <p:sp>
        <p:nvSpPr>
          <p:cNvPr id="15" name="Picture Placeholder 7"/>
          <p:cNvSpPr>
            <a:spLocks noGrp="1"/>
          </p:cNvSpPr>
          <p:nvPr>
            <p:ph type="pic" sz="quarter" idx="44" hasCustomPrompt="1"/>
          </p:nvPr>
        </p:nvSpPr>
        <p:spPr>
          <a:xfrm>
            <a:off x="1306747" y="2533927"/>
            <a:ext cx="3860800" cy="1644649"/>
          </a:xfrm>
          <a:prstGeom prst="rect">
            <a:avLst/>
          </a:prstGeom>
          <a:solidFill>
            <a:schemeClr val="bg1">
              <a:lumMod val="85000"/>
            </a:schemeClr>
          </a:solidFill>
          <a:ln w="3175">
            <a:noFill/>
          </a:ln>
        </p:spPr>
        <p:txBody>
          <a:bodyPr wrap="none" tIns="0" bIns="274320" anchor="b"/>
          <a:lstStyle>
            <a:lvl1pPr algn="ctr" rtl="0">
              <a:buNone/>
              <a:defRPr sz="1400" b="1">
                <a:solidFill>
                  <a:schemeClr val="tx1">
                    <a:lumMod val="75000"/>
                    <a:lumOff val="25000"/>
                  </a:schemeClr>
                </a:solidFill>
              </a:defRPr>
            </a:lvl1pPr>
          </a:lstStyle>
          <a:p>
            <a:r>
              <a:rPr lang="en-US" dirty="0"/>
              <a:t>Click Icon To Add Image </a:t>
            </a:r>
          </a:p>
        </p:txBody>
      </p:sp>
    </p:spTree>
    <p:extLst>
      <p:ext uri="{BB962C8B-B14F-4D97-AF65-F5344CB8AC3E}">
        <p14:creationId xmlns:p14="http://schemas.microsoft.com/office/powerpoint/2010/main" val="2170548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out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mock_up">
    <p:spTree>
      <p:nvGrpSpPr>
        <p:cNvPr id="1" name=""/>
        <p:cNvGrpSpPr/>
        <p:nvPr/>
      </p:nvGrpSpPr>
      <p:grpSpPr>
        <a:xfrm>
          <a:off x="0" y="0"/>
          <a:ext cx="0" cy="0"/>
          <a:chOff x="0" y="0"/>
          <a:chExt cx="0" cy="0"/>
        </a:xfrm>
      </p:grpSpPr>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9"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3" name="Picture 12" descr="apple_monitor.png"/>
          <p:cNvPicPr>
            <a:picLocks noChangeAspect="1"/>
          </p:cNvPicPr>
          <p:nvPr userDrawn="1"/>
        </p:nvPicPr>
        <p:blipFill>
          <a:blip r:embed="rId2"/>
          <a:stretch>
            <a:fillRect/>
          </a:stretch>
        </p:blipFill>
        <p:spPr>
          <a:xfrm>
            <a:off x="1054100" y="2401488"/>
            <a:ext cx="4301064" cy="3491312"/>
          </a:xfrm>
          <a:prstGeom prst="rect">
            <a:avLst/>
          </a:prstGeom>
        </p:spPr>
      </p:pic>
      <p:sp>
        <p:nvSpPr>
          <p:cNvPr id="14" name="Picture Placeholder 7"/>
          <p:cNvSpPr>
            <a:spLocks noGrp="1"/>
          </p:cNvSpPr>
          <p:nvPr>
            <p:ph type="pic" sz="quarter" idx="44" hasCustomPrompt="1"/>
          </p:nvPr>
        </p:nvSpPr>
        <p:spPr>
          <a:xfrm>
            <a:off x="1678519" y="2587211"/>
            <a:ext cx="3450248" cy="2144773"/>
          </a:xfrm>
          <a:custGeom>
            <a:avLst/>
            <a:gdLst>
              <a:gd name="connsiteX0" fmla="*/ 0 w 2020948"/>
              <a:gd name="connsiteY0" fmla="*/ 0 h 2020948"/>
              <a:gd name="connsiteX1" fmla="*/ 2020948 w 2020948"/>
              <a:gd name="connsiteY1" fmla="*/ 0 h 2020948"/>
              <a:gd name="connsiteX2" fmla="*/ 2020948 w 2020948"/>
              <a:gd name="connsiteY2" fmla="*/ 2020948 h 2020948"/>
              <a:gd name="connsiteX3" fmla="*/ 0 w 2020948"/>
              <a:gd name="connsiteY3" fmla="*/ 2020948 h 2020948"/>
              <a:gd name="connsiteX4" fmla="*/ 0 w 2020948"/>
              <a:gd name="connsiteY4" fmla="*/ 0 h 2020948"/>
              <a:gd name="connsiteX0" fmla="*/ 0 w 2468623"/>
              <a:gd name="connsiteY0" fmla="*/ 0 h 2020948"/>
              <a:gd name="connsiteX1" fmla="*/ 2468623 w 2468623"/>
              <a:gd name="connsiteY1" fmla="*/ 490538 h 2020948"/>
              <a:gd name="connsiteX2" fmla="*/ 2020948 w 2468623"/>
              <a:gd name="connsiteY2" fmla="*/ 2020948 h 2020948"/>
              <a:gd name="connsiteX3" fmla="*/ 0 w 2468623"/>
              <a:gd name="connsiteY3" fmla="*/ 2020948 h 2020948"/>
              <a:gd name="connsiteX4" fmla="*/ 0 w 2468623"/>
              <a:gd name="connsiteY4" fmla="*/ 0 h 2020948"/>
              <a:gd name="connsiteX0" fmla="*/ 0 w 2468623"/>
              <a:gd name="connsiteY0" fmla="*/ 0 h 2144773"/>
              <a:gd name="connsiteX1" fmla="*/ 2468623 w 2468623"/>
              <a:gd name="connsiteY1" fmla="*/ 490538 h 2144773"/>
              <a:gd name="connsiteX2" fmla="*/ 2020948 w 2468623"/>
              <a:gd name="connsiteY2" fmla="*/ 2020948 h 2144773"/>
              <a:gd name="connsiteX3" fmla="*/ 123825 w 2468623"/>
              <a:gd name="connsiteY3" fmla="*/ 2144773 h 2144773"/>
              <a:gd name="connsiteX4" fmla="*/ 0 w 2468623"/>
              <a:gd name="connsiteY4" fmla="*/ 0 h 2144773"/>
              <a:gd name="connsiteX0" fmla="*/ 0 w 2587686"/>
              <a:gd name="connsiteY0" fmla="*/ 0 h 2144773"/>
              <a:gd name="connsiteX1" fmla="*/ 2468623 w 2587686"/>
              <a:gd name="connsiteY1" fmla="*/ 490538 h 2144773"/>
              <a:gd name="connsiteX2" fmla="*/ 2587686 w 2587686"/>
              <a:gd name="connsiteY2" fmla="*/ 2120961 h 2144773"/>
              <a:gd name="connsiteX3" fmla="*/ 123825 w 2587686"/>
              <a:gd name="connsiteY3" fmla="*/ 2144773 h 2144773"/>
              <a:gd name="connsiteX4" fmla="*/ 0 w 2587686"/>
              <a:gd name="connsiteY4" fmla="*/ 0 h 214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7686" h="2144773">
                <a:moveTo>
                  <a:pt x="0" y="0"/>
                </a:moveTo>
                <a:lnTo>
                  <a:pt x="2468623" y="490538"/>
                </a:lnTo>
                <a:lnTo>
                  <a:pt x="2587686" y="2120961"/>
                </a:lnTo>
                <a:lnTo>
                  <a:pt x="123825" y="2144773"/>
                </a:lnTo>
                <a:lnTo>
                  <a:pt x="0" y="0"/>
                </a:lnTo>
                <a:close/>
              </a:path>
            </a:pathLst>
          </a:custGeom>
          <a:ln w="3175">
            <a:noFill/>
          </a:ln>
        </p:spPr>
        <p:txBody>
          <a:bodyPr wrap="none" tIns="0" bIns="274320" anchor="b"/>
          <a:lstStyle>
            <a:lvl1pPr algn="ctr" rtl="0">
              <a:buNone/>
              <a:defRPr sz="1400" b="1">
                <a:solidFill>
                  <a:schemeClr val="tx1">
                    <a:lumMod val="75000"/>
                    <a:lumOff val="25000"/>
                  </a:schemeClr>
                </a:solidFill>
              </a:defRPr>
            </a:lvl1pPr>
          </a:lstStyle>
          <a:p>
            <a:r>
              <a:rPr lang="en-US" dirty="0"/>
              <a:t>Click Icon To Add Image </a:t>
            </a:r>
          </a:p>
        </p:txBody>
      </p:sp>
    </p:spTree>
    <p:extLst>
      <p:ext uri="{BB962C8B-B14F-4D97-AF65-F5344CB8AC3E}">
        <p14:creationId xmlns:p14="http://schemas.microsoft.com/office/powerpoint/2010/main" val="3600393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mock_up">
    <p:bg>
      <p:bgPr>
        <a:solidFill>
          <a:schemeClr val="bg1"/>
        </a:solidFill>
        <a:effectLst/>
      </p:bgPr>
    </p:bg>
    <p:spTree>
      <p:nvGrpSpPr>
        <p:cNvPr id="1" name=""/>
        <p:cNvGrpSpPr/>
        <p:nvPr/>
      </p:nvGrpSpPr>
      <p:grpSpPr>
        <a:xfrm>
          <a:off x="0" y="0"/>
          <a:ext cx="0" cy="0"/>
          <a:chOff x="0" y="0"/>
          <a:chExt cx="0" cy="0"/>
        </a:xfrm>
      </p:grpSpPr>
      <p:sp>
        <p:nvSpPr>
          <p:cNvPr id="9" name="Oval 8"/>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0"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4" name="Picture 13" descr="iPhone-5c-Angled-PSD-MockUp-P-Px.com.png"/>
          <p:cNvPicPr>
            <a:picLocks noChangeAspect="1"/>
          </p:cNvPicPr>
          <p:nvPr userDrawn="1"/>
        </p:nvPicPr>
        <p:blipFill>
          <a:blip r:embed="rId2" cstate="print"/>
          <a:stretch>
            <a:fillRect/>
          </a:stretch>
        </p:blipFill>
        <p:spPr>
          <a:xfrm rot="625501" flipH="1">
            <a:off x="478367" y="3012755"/>
            <a:ext cx="5611284" cy="2404836"/>
          </a:xfrm>
          <a:prstGeom prst="rect">
            <a:avLst/>
          </a:prstGeom>
        </p:spPr>
      </p:pic>
      <p:sp>
        <p:nvSpPr>
          <p:cNvPr id="15" name="Picture Placeholder 7"/>
          <p:cNvSpPr>
            <a:spLocks noGrp="1"/>
          </p:cNvSpPr>
          <p:nvPr>
            <p:ph type="pic" sz="quarter" idx="44" hasCustomPrompt="1"/>
          </p:nvPr>
        </p:nvSpPr>
        <p:spPr>
          <a:xfrm rot="664691">
            <a:off x="1039877" y="3194946"/>
            <a:ext cx="4502936" cy="1654423"/>
          </a:xfrm>
          <a:custGeom>
            <a:avLst/>
            <a:gdLst>
              <a:gd name="connsiteX0" fmla="*/ 0 w 2020948"/>
              <a:gd name="connsiteY0" fmla="*/ 0 h 2020948"/>
              <a:gd name="connsiteX1" fmla="*/ 2020948 w 2020948"/>
              <a:gd name="connsiteY1" fmla="*/ 0 h 2020948"/>
              <a:gd name="connsiteX2" fmla="*/ 2020948 w 2020948"/>
              <a:gd name="connsiteY2" fmla="*/ 2020948 h 2020948"/>
              <a:gd name="connsiteX3" fmla="*/ 0 w 2020948"/>
              <a:gd name="connsiteY3" fmla="*/ 2020948 h 2020948"/>
              <a:gd name="connsiteX4" fmla="*/ 0 w 2020948"/>
              <a:gd name="connsiteY4" fmla="*/ 0 h 2020948"/>
              <a:gd name="connsiteX0" fmla="*/ 0 w 2468623"/>
              <a:gd name="connsiteY0" fmla="*/ 0 h 2020948"/>
              <a:gd name="connsiteX1" fmla="*/ 2468623 w 2468623"/>
              <a:gd name="connsiteY1" fmla="*/ 490538 h 2020948"/>
              <a:gd name="connsiteX2" fmla="*/ 2020948 w 2468623"/>
              <a:gd name="connsiteY2" fmla="*/ 2020948 h 2020948"/>
              <a:gd name="connsiteX3" fmla="*/ 0 w 2468623"/>
              <a:gd name="connsiteY3" fmla="*/ 2020948 h 2020948"/>
              <a:gd name="connsiteX4" fmla="*/ 0 w 2468623"/>
              <a:gd name="connsiteY4" fmla="*/ 0 h 2020948"/>
              <a:gd name="connsiteX0" fmla="*/ 0 w 2468623"/>
              <a:gd name="connsiteY0" fmla="*/ 0 h 2144773"/>
              <a:gd name="connsiteX1" fmla="*/ 2468623 w 2468623"/>
              <a:gd name="connsiteY1" fmla="*/ 490538 h 2144773"/>
              <a:gd name="connsiteX2" fmla="*/ 2020948 w 2468623"/>
              <a:gd name="connsiteY2" fmla="*/ 2020948 h 2144773"/>
              <a:gd name="connsiteX3" fmla="*/ 123825 w 2468623"/>
              <a:gd name="connsiteY3" fmla="*/ 2144773 h 2144773"/>
              <a:gd name="connsiteX4" fmla="*/ 0 w 2468623"/>
              <a:gd name="connsiteY4" fmla="*/ 0 h 2144773"/>
              <a:gd name="connsiteX0" fmla="*/ 0 w 2587686"/>
              <a:gd name="connsiteY0" fmla="*/ 0 h 2144773"/>
              <a:gd name="connsiteX1" fmla="*/ 2468623 w 2587686"/>
              <a:gd name="connsiteY1" fmla="*/ 490538 h 2144773"/>
              <a:gd name="connsiteX2" fmla="*/ 2587686 w 2587686"/>
              <a:gd name="connsiteY2" fmla="*/ 2120961 h 2144773"/>
              <a:gd name="connsiteX3" fmla="*/ 123825 w 2587686"/>
              <a:gd name="connsiteY3" fmla="*/ 2144773 h 2144773"/>
              <a:gd name="connsiteX4" fmla="*/ 0 w 2587686"/>
              <a:gd name="connsiteY4" fmla="*/ 0 h 2144773"/>
              <a:gd name="connsiteX0" fmla="*/ 1235075 w 3822761"/>
              <a:gd name="connsiteY0" fmla="*/ 0 h 2120961"/>
              <a:gd name="connsiteX1" fmla="*/ 3703698 w 3822761"/>
              <a:gd name="connsiteY1" fmla="*/ 490538 h 2120961"/>
              <a:gd name="connsiteX2" fmla="*/ 3822761 w 3822761"/>
              <a:gd name="connsiteY2" fmla="*/ 2120961 h 2120961"/>
              <a:gd name="connsiteX3" fmla="*/ 0 w 3822761"/>
              <a:gd name="connsiteY3" fmla="*/ 474723 h 2120961"/>
              <a:gd name="connsiteX4" fmla="*/ 1235075 w 3822761"/>
              <a:gd name="connsiteY4" fmla="*/ 0 h 2120961"/>
              <a:gd name="connsiteX0" fmla="*/ 949325 w 3537011"/>
              <a:gd name="connsiteY0" fmla="*/ 0 h 2120961"/>
              <a:gd name="connsiteX1" fmla="*/ 3417948 w 3537011"/>
              <a:gd name="connsiteY1" fmla="*/ 490538 h 2120961"/>
              <a:gd name="connsiteX2" fmla="*/ 3537011 w 3537011"/>
              <a:gd name="connsiteY2" fmla="*/ 2120961 h 2120961"/>
              <a:gd name="connsiteX3" fmla="*/ 0 w 3537011"/>
              <a:gd name="connsiteY3" fmla="*/ 531873 h 2120961"/>
              <a:gd name="connsiteX4" fmla="*/ 949325 w 3537011"/>
              <a:gd name="connsiteY4" fmla="*/ 0 h 2120961"/>
              <a:gd name="connsiteX0" fmla="*/ 1258888 w 3846574"/>
              <a:gd name="connsiteY0" fmla="*/ 0 h 2120961"/>
              <a:gd name="connsiteX1" fmla="*/ 3727511 w 3846574"/>
              <a:gd name="connsiteY1" fmla="*/ 490538 h 2120961"/>
              <a:gd name="connsiteX2" fmla="*/ 3846574 w 3846574"/>
              <a:gd name="connsiteY2" fmla="*/ 2120961 h 2120961"/>
              <a:gd name="connsiteX3" fmla="*/ 0 w 3846574"/>
              <a:gd name="connsiteY3" fmla="*/ 460436 h 2120961"/>
              <a:gd name="connsiteX4" fmla="*/ 1258888 w 3846574"/>
              <a:gd name="connsiteY4" fmla="*/ 0 h 2120961"/>
              <a:gd name="connsiteX0" fmla="*/ 1258888 w 3727511"/>
              <a:gd name="connsiteY0" fmla="*/ 0 h 1658999"/>
              <a:gd name="connsiteX1" fmla="*/ 3727511 w 3727511"/>
              <a:gd name="connsiteY1" fmla="*/ 490538 h 1658999"/>
              <a:gd name="connsiteX2" fmla="*/ 2079686 w 3727511"/>
              <a:gd name="connsiteY2" fmla="*/ 1658999 h 1658999"/>
              <a:gd name="connsiteX3" fmla="*/ 0 w 3727511"/>
              <a:gd name="connsiteY3" fmla="*/ 460436 h 1658999"/>
              <a:gd name="connsiteX4" fmla="*/ 1258888 w 3727511"/>
              <a:gd name="connsiteY4" fmla="*/ 0 h 1658999"/>
              <a:gd name="connsiteX0" fmla="*/ 1258888 w 3379849"/>
              <a:gd name="connsiteY0" fmla="*/ 0 h 1658999"/>
              <a:gd name="connsiteX1" fmla="*/ 3379849 w 3379849"/>
              <a:gd name="connsiteY1" fmla="*/ 1090613 h 1658999"/>
              <a:gd name="connsiteX2" fmla="*/ 2079686 w 3379849"/>
              <a:gd name="connsiteY2" fmla="*/ 1658999 h 1658999"/>
              <a:gd name="connsiteX3" fmla="*/ 0 w 3379849"/>
              <a:gd name="connsiteY3" fmla="*/ 460436 h 1658999"/>
              <a:gd name="connsiteX4" fmla="*/ 1258888 w 3379849"/>
              <a:gd name="connsiteY4" fmla="*/ 0 h 1658999"/>
              <a:gd name="connsiteX0" fmla="*/ 1258888 w 3379849"/>
              <a:gd name="connsiteY0" fmla="*/ 0 h 1767183"/>
              <a:gd name="connsiteX1" fmla="*/ 3379849 w 3379849"/>
              <a:gd name="connsiteY1" fmla="*/ 1090613 h 1767183"/>
              <a:gd name="connsiteX2" fmla="*/ 2270721 w 3379849"/>
              <a:gd name="connsiteY2" fmla="*/ 1767183 h 1767183"/>
              <a:gd name="connsiteX3" fmla="*/ 0 w 3379849"/>
              <a:gd name="connsiteY3" fmla="*/ 460436 h 1767183"/>
              <a:gd name="connsiteX4" fmla="*/ 1258888 w 3379849"/>
              <a:gd name="connsiteY4" fmla="*/ 0 h 1767183"/>
              <a:gd name="connsiteX0" fmla="*/ 1258888 w 3379849"/>
              <a:gd name="connsiteY0" fmla="*/ 0 h 1662757"/>
              <a:gd name="connsiteX1" fmla="*/ 3379849 w 3379849"/>
              <a:gd name="connsiteY1" fmla="*/ 1090613 h 1662757"/>
              <a:gd name="connsiteX2" fmla="*/ 2085275 w 3379849"/>
              <a:gd name="connsiteY2" fmla="*/ 1662757 h 1662757"/>
              <a:gd name="connsiteX3" fmla="*/ 0 w 3379849"/>
              <a:gd name="connsiteY3" fmla="*/ 460436 h 1662757"/>
              <a:gd name="connsiteX4" fmla="*/ 1258888 w 3379849"/>
              <a:gd name="connsiteY4" fmla="*/ 0 h 1662757"/>
              <a:gd name="connsiteX0" fmla="*/ 1258888 w 3483193"/>
              <a:gd name="connsiteY0" fmla="*/ 0 h 1662757"/>
              <a:gd name="connsiteX1" fmla="*/ 3483193 w 3483193"/>
              <a:gd name="connsiteY1" fmla="*/ 1172289 h 1662757"/>
              <a:gd name="connsiteX2" fmla="*/ 2085275 w 3483193"/>
              <a:gd name="connsiteY2" fmla="*/ 1662757 h 1662757"/>
              <a:gd name="connsiteX3" fmla="*/ 0 w 3483193"/>
              <a:gd name="connsiteY3" fmla="*/ 460436 h 1662757"/>
              <a:gd name="connsiteX4" fmla="*/ 1258888 w 3483193"/>
              <a:gd name="connsiteY4" fmla="*/ 0 h 1662757"/>
              <a:gd name="connsiteX0" fmla="*/ 1258888 w 3366841"/>
              <a:gd name="connsiteY0" fmla="*/ 0 h 1662757"/>
              <a:gd name="connsiteX1" fmla="*/ 3366841 w 3366841"/>
              <a:gd name="connsiteY1" fmla="*/ 1073747 h 1662757"/>
              <a:gd name="connsiteX2" fmla="*/ 2085275 w 3366841"/>
              <a:gd name="connsiteY2" fmla="*/ 1662757 h 1662757"/>
              <a:gd name="connsiteX3" fmla="*/ 0 w 3366841"/>
              <a:gd name="connsiteY3" fmla="*/ 460436 h 1662757"/>
              <a:gd name="connsiteX4" fmla="*/ 1258888 w 3366841"/>
              <a:gd name="connsiteY4" fmla="*/ 0 h 1662757"/>
              <a:gd name="connsiteX0" fmla="*/ 1099489 w 3366841"/>
              <a:gd name="connsiteY0" fmla="*/ 0 h 1510224"/>
              <a:gd name="connsiteX1" fmla="*/ 3366841 w 3366841"/>
              <a:gd name="connsiteY1" fmla="*/ 921214 h 1510224"/>
              <a:gd name="connsiteX2" fmla="*/ 2085275 w 3366841"/>
              <a:gd name="connsiteY2" fmla="*/ 1510224 h 1510224"/>
              <a:gd name="connsiteX3" fmla="*/ 0 w 3366841"/>
              <a:gd name="connsiteY3" fmla="*/ 307903 h 1510224"/>
              <a:gd name="connsiteX4" fmla="*/ 1099489 w 3366841"/>
              <a:gd name="connsiteY4" fmla="*/ 0 h 1510224"/>
              <a:gd name="connsiteX0" fmla="*/ 1241108 w 3366841"/>
              <a:gd name="connsiteY0" fmla="*/ 0 h 1654423"/>
              <a:gd name="connsiteX1" fmla="*/ 3366841 w 3366841"/>
              <a:gd name="connsiteY1" fmla="*/ 1065413 h 1654423"/>
              <a:gd name="connsiteX2" fmla="*/ 2085275 w 3366841"/>
              <a:gd name="connsiteY2" fmla="*/ 1654423 h 1654423"/>
              <a:gd name="connsiteX3" fmla="*/ 0 w 3366841"/>
              <a:gd name="connsiteY3" fmla="*/ 452102 h 1654423"/>
              <a:gd name="connsiteX4" fmla="*/ 1241108 w 3366841"/>
              <a:gd name="connsiteY4" fmla="*/ 0 h 1654423"/>
              <a:gd name="connsiteX0" fmla="*/ 817301 w 2943034"/>
              <a:gd name="connsiteY0" fmla="*/ 0 h 1654423"/>
              <a:gd name="connsiteX1" fmla="*/ 2943034 w 2943034"/>
              <a:gd name="connsiteY1" fmla="*/ 1065413 h 1654423"/>
              <a:gd name="connsiteX2" fmla="*/ 1661468 w 2943034"/>
              <a:gd name="connsiteY2" fmla="*/ 1654423 h 1654423"/>
              <a:gd name="connsiteX3" fmla="*/ 0 w 2943034"/>
              <a:gd name="connsiteY3" fmla="*/ 509857 h 1654423"/>
              <a:gd name="connsiteX4" fmla="*/ 817301 w 2943034"/>
              <a:gd name="connsiteY4" fmla="*/ 0 h 1654423"/>
              <a:gd name="connsiteX0" fmla="*/ 1251469 w 3377202"/>
              <a:gd name="connsiteY0" fmla="*/ 0 h 1654423"/>
              <a:gd name="connsiteX1" fmla="*/ 3377202 w 3377202"/>
              <a:gd name="connsiteY1" fmla="*/ 1065413 h 1654423"/>
              <a:gd name="connsiteX2" fmla="*/ 2095636 w 3377202"/>
              <a:gd name="connsiteY2" fmla="*/ 1654423 h 1654423"/>
              <a:gd name="connsiteX3" fmla="*/ 0 w 3377202"/>
              <a:gd name="connsiteY3" fmla="*/ 473543 h 1654423"/>
              <a:gd name="connsiteX4" fmla="*/ 1251469 w 3377202"/>
              <a:gd name="connsiteY4" fmla="*/ 0 h 1654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7202" h="1654423">
                <a:moveTo>
                  <a:pt x="1251469" y="0"/>
                </a:moveTo>
                <a:lnTo>
                  <a:pt x="3377202" y="1065413"/>
                </a:lnTo>
                <a:lnTo>
                  <a:pt x="2095636" y="1654423"/>
                </a:lnTo>
                <a:lnTo>
                  <a:pt x="0" y="473543"/>
                </a:lnTo>
                <a:lnTo>
                  <a:pt x="1251469" y="0"/>
                </a:lnTo>
                <a:close/>
              </a:path>
            </a:pathLst>
          </a:custGeom>
          <a:ln w="3175">
            <a:solidFill>
              <a:schemeClr val="bg1"/>
            </a:solidFill>
          </a:ln>
          <a:scene3d>
            <a:camera prst="orthographicFront">
              <a:rot lat="0" lon="0" rev="0"/>
            </a:camera>
            <a:lightRig rig="threePt" dir="t"/>
          </a:scene3d>
        </p:spPr>
        <p:txBody>
          <a:bodyPr wrap="none" tIns="0" bIns="548640" anchor="b"/>
          <a:lstStyle>
            <a:lvl1pPr algn="ctr" rtl="0">
              <a:buNone/>
              <a:defRPr sz="1000" b="1">
                <a:solidFill>
                  <a:schemeClr val="tx1">
                    <a:lumMod val="75000"/>
                    <a:lumOff val="25000"/>
                  </a:schemeClr>
                </a:solidFill>
              </a:defRPr>
            </a:lvl1pPr>
          </a:lstStyle>
          <a:p>
            <a:r>
              <a:rPr lang="en-US" dirty="0"/>
              <a:t>Click Icon To Add Image </a:t>
            </a:r>
          </a:p>
        </p:txBody>
      </p:sp>
    </p:spTree>
    <p:extLst>
      <p:ext uri="{BB962C8B-B14F-4D97-AF65-F5344CB8AC3E}">
        <p14:creationId xmlns:p14="http://schemas.microsoft.com/office/powerpoint/2010/main" val="184022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out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mock_up">
    <p:bg>
      <p:bgPr>
        <a:solidFill>
          <a:schemeClr val="bg1"/>
        </a:solidFill>
        <a:effectLst/>
      </p:bgPr>
    </p:bg>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4" name="Picture 13" descr="iPhone-Mockup-PSD.png"/>
          <p:cNvPicPr>
            <a:picLocks noChangeAspect="1"/>
          </p:cNvPicPr>
          <p:nvPr userDrawn="1"/>
        </p:nvPicPr>
        <p:blipFill>
          <a:blip r:embed="rId2" cstate="print"/>
          <a:stretch>
            <a:fillRect/>
          </a:stretch>
        </p:blipFill>
        <p:spPr>
          <a:xfrm>
            <a:off x="7245800" y="2480334"/>
            <a:ext cx="4946201" cy="4364966"/>
          </a:xfrm>
          <a:prstGeom prst="rect">
            <a:avLst/>
          </a:prstGeom>
        </p:spPr>
      </p:pic>
      <p:sp>
        <p:nvSpPr>
          <p:cNvPr id="15" name="Picture Placeholder 7"/>
          <p:cNvSpPr>
            <a:spLocks noGrp="1"/>
          </p:cNvSpPr>
          <p:nvPr>
            <p:ph type="pic" sz="quarter" idx="44" hasCustomPrompt="1"/>
          </p:nvPr>
        </p:nvSpPr>
        <p:spPr>
          <a:xfrm rot="20354325">
            <a:off x="8073533" y="3086886"/>
            <a:ext cx="1926336" cy="2551176"/>
          </a:xfrm>
          <a:prstGeom prst="rect">
            <a:avLst/>
          </a:prstGeom>
          <a:ln w="3175">
            <a:noFill/>
          </a:ln>
        </p:spPr>
        <p:txBody>
          <a:bodyPr wrap="none" tIns="0" bIns="640080" anchor="b"/>
          <a:lstStyle>
            <a:lvl1pPr algn="ctr" rtl="0">
              <a:buNone/>
              <a:defRPr sz="1100" b="1">
                <a:solidFill>
                  <a:schemeClr val="bg1"/>
                </a:solidFill>
              </a:defRPr>
            </a:lvl1pPr>
          </a:lstStyle>
          <a:p>
            <a:r>
              <a:rPr lang="en-US" dirty="0"/>
              <a:t>Click Icon To Add Image </a:t>
            </a:r>
          </a:p>
        </p:txBody>
      </p:sp>
    </p:spTree>
    <p:extLst>
      <p:ext uri="{BB962C8B-B14F-4D97-AF65-F5344CB8AC3E}">
        <p14:creationId xmlns:p14="http://schemas.microsoft.com/office/powerpoint/2010/main" val="2354622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Right)">
                                      <p:cBhvr>
                                        <p:cTn id="7" dur="500"/>
                                        <p:tgtEl>
                                          <p:spTgt spid="1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outHorizontal)">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_mock_up">
    <p:bg>
      <p:bgPr>
        <a:solidFill>
          <a:schemeClr val="bg1"/>
        </a:solidFill>
        <a:effectLst/>
      </p:bgPr>
    </p:bg>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2"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3"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6"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4" name="Rectangle 13"/>
          <p:cNvSpPr/>
          <p:nvPr userDrawn="1"/>
        </p:nvSpPr>
        <p:spPr bwMode="auto">
          <a:xfrm>
            <a:off x="0" y="4660900"/>
            <a:ext cx="12192000" cy="2197100"/>
          </a:xfrm>
          <a:prstGeom prst="rect">
            <a:avLst/>
          </a:prstGeom>
          <a:solidFill>
            <a:schemeClr val="tx1">
              <a:lumMod val="75000"/>
              <a:lumOff val="2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pic>
        <p:nvPicPr>
          <p:cNvPr id="15" name="Picture 14" descr="iPhone5s_Flat_Vitaly_Medvedev.png"/>
          <p:cNvPicPr>
            <a:picLocks noChangeAspect="1"/>
          </p:cNvPicPr>
          <p:nvPr userDrawn="1"/>
        </p:nvPicPr>
        <p:blipFill>
          <a:blip r:embed="rId2" cstate="print"/>
          <a:stretch>
            <a:fillRect/>
          </a:stretch>
        </p:blipFill>
        <p:spPr>
          <a:xfrm>
            <a:off x="4673600" y="2455754"/>
            <a:ext cx="2844800" cy="3667676"/>
          </a:xfrm>
          <a:prstGeom prst="rect">
            <a:avLst/>
          </a:prstGeom>
        </p:spPr>
      </p:pic>
      <p:sp>
        <p:nvSpPr>
          <p:cNvPr id="17" name="Picture Placeholder 7"/>
          <p:cNvSpPr>
            <a:spLocks noGrp="1"/>
          </p:cNvSpPr>
          <p:nvPr>
            <p:ph type="pic" sz="quarter" idx="44" hasCustomPrompt="1"/>
          </p:nvPr>
        </p:nvSpPr>
        <p:spPr>
          <a:xfrm>
            <a:off x="5127625" y="2959098"/>
            <a:ext cx="1936753" cy="2547940"/>
          </a:xfrm>
          <a:prstGeom prst="rect">
            <a:avLst/>
          </a:prstGeom>
          <a:solidFill>
            <a:schemeClr val="bg1">
              <a:lumMod val="75000"/>
            </a:schemeClr>
          </a:solidFill>
          <a:ln w="3175">
            <a:noFill/>
          </a:ln>
        </p:spPr>
        <p:txBody>
          <a:bodyPr wrap="none" tIns="0" bIns="822960" anchor="b"/>
          <a:lstStyle>
            <a:lvl1pPr algn="ctr" rtl="0">
              <a:buNone/>
              <a:defRPr sz="11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3894863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lide(fromBottom)">
                                      <p:cBhvr>
                                        <p:cTn id="7" dur="500"/>
                                        <p:tgtEl>
                                          <p:spTgt spid="15"/>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outHorizontal)">
                                      <p:cBhvr>
                                        <p:cTn id="11" dur="500"/>
                                        <p:tgtEl>
                                          <p:spTgt spid="1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C2719C7-5D3F-409E-B91F-2CC009996F8C}" type="datetimeFigureOut">
              <a:rPr lang="en-US" smtClean="0"/>
              <a:t>10/6/2023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286605665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_mock_up">
    <p:bg>
      <p:bgPr>
        <a:solidFill>
          <a:schemeClr val="bg1"/>
        </a:solidFill>
        <a:effectLst/>
      </p:bgPr>
    </p:bg>
    <p:spTree>
      <p:nvGrpSpPr>
        <p:cNvPr id="1" name=""/>
        <p:cNvGrpSpPr/>
        <p:nvPr/>
      </p:nvGrpSpPr>
      <p:grpSpPr>
        <a:xfrm>
          <a:off x="0" y="0"/>
          <a:ext cx="0" cy="0"/>
          <a:chOff x="0" y="0"/>
          <a:chExt cx="0" cy="0"/>
        </a:xfrm>
      </p:grpSpPr>
      <p:sp>
        <p:nvSpPr>
          <p:cNvPr id="9" name="Oval 8"/>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4" name="Picture 13" descr="iphone-mockup-white.png"/>
          <p:cNvPicPr>
            <a:picLocks noChangeAspect="1"/>
          </p:cNvPicPr>
          <p:nvPr userDrawn="1"/>
        </p:nvPicPr>
        <p:blipFill>
          <a:blip r:embed="rId2"/>
          <a:stretch>
            <a:fillRect/>
          </a:stretch>
        </p:blipFill>
        <p:spPr>
          <a:xfrm flipH="1">
            <a:off x="0" y="2408412"/>
            <a:ext cx="5472181" cy="4449589"/>
          </a:xfrm>
          <a:prstGeom prst="rect">
            <a:avLst/>
          </a:prstGeom>
        </p:spPr>
      </p:pic>
      <p:sp>
        <p:nvSpPr>
          <p:cNvPr id="15" name="Picture Placeholder 7"/>
          <p:cNvSpPr>
            <a:spLocks noGrp="1"/>
          </p:cNvSpPr>
          <p:nvPr>
            <p:ph type="pic" sz="quarter" idx="44" hasCustomPrompt="1"/>
          </p:nvPr>
        </p:nvSpPr>
        <p:spPr>
          <a:xfrm rot="1754418">
            <a:off x="3308430" y="2575172"/>
            <a:ext cx="1202461" cy="2261088"/>
          </a:xfrm>
          <a:custGeom>
            <a:avLst/>
            <a:gdLst>
              <a:gd name="connsiteX0" fmla="*/ 0 w 1452565"/>
              <a:gd name="connsiteY0" fmla="*/ 0 h 2547940"/>
              <a:gd name="connsiteX1" fmla="*/ 1452565 w 1452565"/>
              <a:gd name="connsiteY1" fmla="*/ 0 h 2547940"/>
              <a:gd name="connsiteX2" fmla="*/ 1452565 w 1452565"/>
              <a:gd name="connsiteY2" fmla="*/ 2547940 h 2547940"/>
              <a:gd name="connsiteX3" fmla="*/ 0 w 1452565"/>
              <a:gd name="connsiteY3" fmla="*/ 2547940 h 2547940"/>
              <a:gd name="connsiteX4" fmla="*/ 0 w 1452565"/>
              <a:gd name="connsiteY4" fmla="*/ 0 h 2547940"/>
              <a:gd name="connsiteX0" fmla="*/ 0 w 1452565"/>
              <a:gd name="connsiteY0" fmla="*/ 0 h 2547940"/>
              <a:gd name="connsiteX1" fmla="*/ 1452565 w 1452565"/>
              <a:gd name="connsiteY1" fmla="*/ 0 h 2547940"/>
              <a:gd name="connsiteX2" fmla="*/ 1452565 w 1452565"/>
              <a:gd name="connsiteY2" fmla="*/ 2547940 h 2547940"/>
              <a:gd name="connsiteX3" fmla="*/ 68614 w 1452565"/>
              <a:gd name="connsiteY3" fmla="*/ 1643533 h 2547940"/>
              <a:gd name="connsiteX4" fmla="*/ 0 w 1452565"/>
              <a:gd name="connsiteY4" fmla="*/ 0 h 2547940"/>
              <a:gd name="connsiteX0" fmla="*/ 3471 w 1456036"/>
              <a:gd name="connsiteY0" fmla="*/ 0 h 2547940"/>
              <a:gd name="connsiteX1" fmla="*/ 1456036 w 1456036"/>
              <a:gd name="connsiteY1" fmla="*/ 0 h 2547940"/>
              <a:gd name="connsiteX2" fmla="*/ 1456036 w 1456036"/>
              <a:gd name="connsiteY2" fmla="*/ 2547940 h 2547940"/>
              <a:gd name="connsiteX3" fmla="*/ 0 w 1456036"/>
              <a:gd name="connsiteY3" fmla="*/ 2047750 h 2547940"/>
              <a:gd name="connsiteX4" fmla="*/ 3471 w 1456036"/>
              <a:gd name="connsiteY4" fmla="*/ 0 h 2547940"/>
              <a:gd name="connsiteX0" fmla="*/ 3471 w 1456036"/>
              <a:gd name="connsiteY0" fmla="*/ 0 h 2047750"/>
              <a:gd name="connsiteX1" fmla="*/ 1456036 w 1456036"/>
              <a:gd name="connsiteY1" fmla="*/ 0 h 2047750"/>
              <a:gd name="connsiteX2" fmla="*/ 937317 w 1456036"/>
              <a:gd name="connsiteY2" fmla="*/ 1972324 h 2047750"/>
              <a:gd name="connsiteX3" fmla="*/ 0 w 1456036"/>
              <a:gd name="connsiteY3" fmla="*/ 2047750 h 2047750"/>
              <a:gd name="connsiteX4" fmla="*/ 3471 w 1456036"/>
              <a:gd name="connsiteY4" fmla="*/ 0 h 2047750"/>
              <a:gd name="connsiteX0" fmla="*/ 3471 w 1456036"/>
              <a:gd name="connsiteY0" fmla="*/ 0 h 2047750"/>
              <a:gd name="connsiteX1" fmla="*/ 1456036 w 1456036"/>
              <a:gd name="connsiteY1" fmla="*/ 0 h 2047750"/>
              <a:gd name="connsiteX2" fmla="*/ 822550 w 1456036"/>
              <a:gd name="connsiteY2" fmla="*/ 1767312 h 2047750"/>
              <a:gd name="connsiteX3" fmla="*/ 0 w 1456036"/>
              <a:gd name="connsiteY3" fmla="*/ 2047750 h 2047750"/>
              <a:gd name="connsiteX4" fmla="*/ 3471 w 1456036"/>
              <a:gd name="connsiteY4" fmla="*/ 0 h 2047750"/>
              <a:gd name="connsiteX0" fmla="*/ 3471 w 1456036"/>
              <a:gd name="connsiteY0" fmla="*/ 0 h 2047750"/>
              <a:gd name="connsiteX1" fmla="*/ 1456036 w 1456036"/>
              <a:gd name="connsiteY1" fmla="*/ 0 h 2047750"/>
              <a:gd name="connsiteX2" fmla="*/ 881484 w 1456036"/>
              <a:gd name="connsiteY2" fmla="*/ 1872588 h 2047750"/>
              <a:gd name="connsiteX3" fmla="*/ 0 w 1456036"/>
              <a:gd name="connsiteY3" fmla="*/ 2047750 h 2047750"/>
              <a:gd name="connsiteX4" fmla="*/ 3471 w 1456036"/>
              <a:gd name="connsiteY4" fmla="*/ 0 h 2047750"/>
              <a:gd name="connsiteX0" fmla="*/ 3471 w 881484"/>
              <a:gd name="connsiteY0" fmla="*/ 202204 h 2249954"/>
              <a:gd name="connsiteX1" fmla="*/ 855264 w 881484"/>
              <a:gd name="connsiteY1" fmla="*/ 0 h 2249954"/>
              <a:gd name="connsiteX2" fmla="*/ 881484 w 881484"/>
              <a:gd name="connsiteY2" fmla="*/ 2074792 h 2249954"/>
              <a:gd name="connsiteX3" fmla="*/ 0 w 881484"/>
              <a:gd name="connsiteY3" fmla="*/ 2249954 h 2249954"/>
              <a:gd name="connsiteX4" fmla="*/ 3471 w 881484"/>
              <a:gd name="connsiteY4" fmla="*/ 202204 h 2249954"/>
              <a:gd name="connsiteX0" fmla="*/ 131335 w 881484"/>
              <a:gd name="connsiteY0" fmla="*/ 261617 h 2249954"/>
              <a:gd name="connsiteX1" fmla="*/ 855264 w 881484"/>
              <a:gd name="connsiteY1" fmla="*/ 0 h 2249954"/>
              <a:gd name="connsiteX2" fmla="*/ 881484 w 881484"/>
              <a:gd name="connsiteY2" fmla="*/ 2074792 h 2249954"/>
              <a:gd name="connsiteX3" fmla="*/ 0 w 881484"/>
              <a:gd name="connsiteY3" fmla="*/ 2249954 h 2249954"/>
              <a:gd name="connsiteX4" fmla="*/ 131335 w 881484"/>
              <a:gd name="connsiteY4" fmla="*/ 261617 h 2249954"/>
              <a:gd name="connsiteX0" fmla="*/ 0 w 884667"/>
              <a:gd name="connsiteY0" fmla="*/ 242316 h 2249954"/>
              <a:gd name="connsiteX1" fmla="*/ 858447 w 884667"/>
              <a:gd name="connsiteY1" fmla="*/ 0 h 2249954"/>
              <a:gd name="connsiteX2" fmla="*/ 884667 w 884667"/>
              <a:gd name="connsiteY2" fmla="*/ 2074792 h 2249954"/>
              <a:gd name="connsiteX3" fmla="*/ 3183 w 884667"/>
              <a:gd name="connsiteY3" fmla="*/ 2249954 h 2249954"/>
              <a:gd name="connsiteX4" fmla="*/ 0 w 884667"/>
              <a:gd name="connsiteY4" fmla="*/ 242316 h 2249954"/>
              <a:gd name="connsiteX0" fmla="*/ 0 w 899958"/>
              <a:gd name="connsiteY0" fmla="*/ 242316 h 2249954"/>
              <a:gd name="connsiteX1" fmla="*/ 858447 w 899958"/>
              <a:gd name="connsiteY1" fmla="*/ 0 h 2249954"/>
              <a:gd name="connsiteX2" fmla="*/ 899958 w 899958"/>
              <a:gd name="connsiteY2" fmla="*/ 2082607 h 2249954"/>
              <a:gd name="connsiteX3" fmla="*/ 3183 w 899958"/>
              <a:gd name="connsiteY3" fmla="*/ 2249954 h 2249954"/>
              <a:gd name="connsiteX4" fmla="*/ 0 w 899958"/>
              <a:gd name="connsiteY4" fmla="*/ 242316 h 2249954"/>
              <a:gd name="connsiteX0" fmla="*/ 0 w 899958"/>
              <a:gd name="connsiteY0" fmla="*/ 194039 h 2201677"/>
              <a:gd name="connsiteX1" fmla="*/ 806332 w 899958"/>
              <a:gd name="connsiteY1" fmla="*/ 0 h 2201677"/>
              <a:gd name="connsiteX2" fmla="*/ 899958 w 899958"/>
              <a:gd name="connsiteY2" fmla="*/ 2034330 h 2201677"/>
              <a:gd name="connsiteX3" fmla="*/ 3183 w 899958"/>
              <a:gd name="connsiteY3" fmla="*/ 2201677 h 2201677"/>
              <a:gd name="connsiteX4" fmla="*/ 0 w 899958"/>
              <a:gd name="connsiteY4" fmla="*/ 194039 h 2201677"/>
              <a:gd name="connsiteX0" fmla="*/ 0 w 899958"/>
              <a:gd name="connsiteY0" fmla="*/ 247883 h 2255521"/>
              <a:gd name="connsiteX1" fmla="*/ 863517 w 899958"/>
              <a:gd name="connsiteY1" fmla="*/ 0 h 2255521"/>
              <a:gd name="connsiteX2" fmla="*/ 899958 w 899958"/>
              <a:gd name="connsiteY2" fmla="*/ 2088174 h 2255521"/>
              <a:gd name="connsiteX3" fmla="*/ 3183 w 899958"/>
              <a:gd name="connsiteY3" fmla="*/ 2255521 h 2255521"/>
              <a:gd name="connsiteX4" fmla="*/ 0 w 899958"/>
              <a:gd name="connsiteY4" fmla="*/ 247883 h 2255521"/>
              <a:gd name="connsiteX0" fmla="*/ 1888 w 901846"/>
              <a:gd name="connsiteY0" fmla="*/ 247883 h 2261088"/>
              <a:gd name="connsiteX1" fmla="*/ 865405 w 901846"/>
              <a:gd name="connsiteY1" fmla="*/ 0 h 2261088"/>
              <a:gd name="connsiteX2" fmla="*/ 901846 w 901846"/>
              <a:gd name="connsiteY2" fmla="*/ 2088174 h 2261088"/>
              <a:gd name="connsiteX3" fmla="*/ 0 w 901846"/>
              <a:gd name="connsiteY3" fmla="*/ 2261088 h 2261088"/>
              <a:gd name="connsiteX4" fmla="*/ 1888 w 901846"/>
              <a:gd name="connsiteY4" fmla="*/ 247883 h 2261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846" h="2261088">
                <a:moveTo>
                  <a:pt x="1888" y="247883"/>
                </a:moveTo>
                <a:lnTo>
                  <a:pt x="865405" y="0"/>
                </a:lnTo>
                <a:lnTo>
                  <a:pt x="901846" y="2088174"/>
                </a:lnTo>
                <a:lnTo>
                  <a:pt x="0" y="2261088"/>
                </a:lnTo>
                <a:cubicBezTo>
                  <a:pt x="629" y="1590020"/>
                  <a:pt x="1259" y="918951"/>
                  <a:pt x="1888" y="247883"/>
                </a:cubicBezTo>
                <a:close/>
              </a:path>
            </a:pathLst>
          </a:custGeom>
          <a:solidFill>
            <a:schemeClr val="bg1">
              <a:lumMod val="75000"/>
            </a:schemeClr>
          </a:solidFill>
          <a:ln w="3175">
            <a:noFill/>
          </a:ln>
        </p:spPr>
        <p:txBody>
          <a:bodyPr wrap="none" tIns="0" bIns="822960" anchor="b"/>
          <a:lstStyle>
            <a:lvl1pPr algn="ctr" rtl="0">
              <a:buNone/>
              <a:defRPr sz="6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57760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out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7_mock_up">
    <p:bg>
      <p:bgPr>
        <a:solidFill>
          <a:schemeClr val="bg1"/>
        </a:solidFill>
        <a:effectLst/>
      </p:bgPr>
    </p:bg>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4" name="Picture 13" descr="iPhone-5-Black-White-MockUp.png"/>
          <p:cNvPicPr>
            <a:picLocks noChangeAspect="1"/>
          </p:cNvPicPr>
          <p:nvPr userDrawn="1"/>
        </p:nvPicPr>
        <p:blipFill>
          <a:blip r:embed="rId2" cstate="print"/>
          <a:stretch>
            <a:fillRect/>
          </a:stretch>
        </p:blipFill>
        <p:spPr>
          <a:xfrm>
            <a:off x="4938396" y="2303038"/>
            <a:ext cx="2315208" cy="3640562"/>
          </a:xfrm>
          <a:prstGeom prst="rect">
            <a:avLst/>
          </a:prstGeom>
        </p:spPr>
      </p:pic>
      <p:sp>
        <p:nvSpPr>
          <p:cNvPr id="15" name="Picture Placeholder 7"/>
          <p:cNvSpPr>
            <a:spLocks noGrp="1"/>
          </p:cNvSpPr>
          <p:nvPr>
            <p:ph type="pic" sz="quarter" idx="44" hasCustomPrompt="1"/>
          </p:nvPr>
        </p:nvSpPr>
        <p:spPr>
          <a:xfrm>
            <a:off x="5113867" y="2841625"/>
            <a:ext cx="1964267" cy="2597150"/>
          </a:xfrm>
          <a:prstGeom prst="rect">
            <a:avLst/>
          </a:prstGeom>
          <a:solidFill>
            <a:schemeClr val="bg1">
              <a:lumMod val="75000"/>
            </a:schemeClr>
          </a:solidFill>
          <a:ln w="3175">
            <a:noFill/>
          </a:ln>
        </p:spPr>
        <p:txBody>
          <a:bodyPr wrap="none" tIns="0" bIns="822960" anchor="b"/>
          <a:lstStyle>
            <a:lvl1pPr algn="ctr" rtl="0">
              <a:buNone/>
              <a:defRPr sz="105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788788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out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8_mock_up">
    <p:bg>
      <p:bgPr>
        <a:solidFill>
          <a:schemeClr val="bg1"/>
        </a:solidFill>
        <a:effectLst/>
      </p:bgPr>
    </p:bg>
    <p:spTree>
      <p:nvGrpSpPr>
        <p:cNvPr id="1" name=""/>
        <p:cNvGrpSpPr/>
        <p:nvPr/>
      </p:nvGrpSpPr>
      <p:grpSpPr>
        <a:xfrm>
          <a:off x="0" y="0"/>
          <a:ext cx="0" cy="0"/>
          <a:chOff x="0" y="0"/>
          <a:chExt cx="0" cy="0"/>
        </a:xfrm>
      </p:grpSpPr>
      <p:sp>
        <p:nvSpPr>
          <p:cNvPr id="16" name="Oval 15"/>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7"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8"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9"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4" name="Picture 13" descr="iPhone-5-Black-White-MockUp.png"/>
          <p:cNvPicPr>
            <a:picLocks noChangeAspect="1"/>
          </p:cNvPicPr>
          <p:nvPr userDrawn="1"/>
        </p:nvPicPr>
        <p:blipFill>
          <a:blip r:embed="rId2" cstate="print"/>
          <a:stretch>
            <a:fillRect/>
          </a:stretch>
        </p:blipFill>
        <p:spPr>
          <a:xfrm>
            <a:off x="3498875" y="2679700"/>
            <a:ext cx="1841451" cy="2895600"/>
          </a:xfrm>
          <a:prstGeom prst="rect">
            <a:avLst/>
          </a:prstGeom>
        </p:spPr>
      </p:pic>
      <p:sp>
        <p:nvSpPr>
          <p:cNvPr id="15" name="Oval 14"/>
          <p:cNvSpPr/>
          <p:nvPr userDrawn="1"/>
        </p:nvSpPr>
        <p:spPr bwMode="auto">
          <a:xfrm>
            <a:off x="5638800" y="3784600"/>
            <a:ext cx="914400" cy="685800"/>
          </a:xfrm>
          <a:prstGeom prst="ellipse">
            <a:avLst/>
          </a:prstGeom>
          <a:solidFill>
            <a:schemeClr val="bg1">
              <a:lumMod val="7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262626">
                    <a:lumMod val="85000"/>
                    <a:lumOff val="15000"/>
                  </a:srgbClr>
                </a:solidFill>
                <a:effectLst/>
                <a:uLnTx/>
                <a:uFillTx/>
                <a:latin typeface="Roboto Condensed"/>
                <a:ea typeface="+mn-ea"/>
                <a:cs typeface="+mn-cs"/>
              </a:rPr>
              <a:t>VS</a:t>
            </a:r>
          </a:p>
        </p:txBody>
      </p:sp>
      <p:sp>
        <p:nvSpPr>
          <p:cNvPr id="20" name="Picture Placeholder 7"/>
          <p:cNvSpPr>
            <a:spLocks noGrp="1"/>
          </p:cNvSpPr>
          <p:nvPr>
            <p:ph type="pic" sz="quarter" idx="44" hasCustomPrompt="1"/>
          </p:nvPr>
        </p:nvSpPr>
        <p:spPr>
          <a:xfrm>
            <a:off x="3603768" y="3086084"/>
            <a:ext cx="1631664" cy="2111372"/>
          </a:xfrm>
          <a:prstGeom prst="rect">
            <a:avLst/>
          </a:prstGeom>
          <a:solidFill>
            <a:schemeClr val="bg1">
              <a:lumMod val="85000"/>
            </a:schemeClr>
          </a:solidFill>
          <a:ln w="3175">
            <a:noFill/>
          </a:ln>
        </p:spPr>
        <p:txBody>
          <a:bodyPr wrap="none" tIns="0" bIns="731520" anchor="b"/>
          <a:lstStyle>
            <a:lvl1pPr algn="ctr" rtl="0">
              <a:buNone/>
              <a:defRPr sz="900" b="1">
                <a:solidFill>
                  <a:schemeClr val="tx1">
                    <a:lumMod val="50000"/>
                    <a:lumOff val="50000"/>
                  </a:schemeClr>
                </a:solidFill>
              </a:defRPr>
            </a:lvl1pPr>
          </a:lstStyle>
          <a:p>
            <a:r>
              <a:rPr lang="en-US" dirty="0"/>
              <a:t>Click Icon To Add Image </a:t>
            </a:r>
          </a:p>
        </p:txBody>
      </p:sp>
      <p:pic>
        <p:nvPicPr>
          <p:cNvPr id="21" name="Picture 20" descr="iPhone-5-Black-White-Moc.png"/>
          <p:cNvPicPr>
            <a:picLocks noChangeAspect="1"/>
          </p:cNvPicPr>
          <p:nvPr userDrawn="1"/>
        </p:nvPicPr>
        <p:blipFill>
          <a:blip r:embed="rId3" cstate="print"/>
          <a:stretch>
            <a:fillRect/>
          </a:stretch>
        </p:blipFill>
        <p:spPr>
          <a:xfrm>
            <a:off x="6845611" y="2679700"/>
            <a:ext cx="1847515" cy="2895600"/>
          </a:xfrm>
          <a:prstGeom prst="rect">
            <a:avLst/>
          </a:prstGeom>
        </p:spPr>
      </p:pic>
      <p:sp>
        <p:nvSpPr>
          <p:cNvPr id="22" name="Picture Placeholder 7"/>
          <p:cNvSpPr>
            <a:spLocks noGrp="1"/>
          </p:cNvSpPr>
          <p:nvPr>
            <p:ph type="pic" sz="quarter" idx="45" hasCustomPrompt="1"/>
          </p:nvPr>
        </p:nvSpPr>
        <p:spPr>
          <a:xfrm>
            <a:off x="6968353" y="3086084"/>
            <a:ext cx="1631664" cy="2111372"/>
          </a:xfrm>
          <a:prstGeom prst="rect">
            <a:avLst/>
          </a:prstGeom>
          <a:solidFill>
            <a:schemeClr val="bg1">
              <a:lumMod val="85000"/>
            </a:schemeClr>
          </a:solidFill>
          <a:ln w="3175">
            <a:noFill/>
          </a:ln>
        </p:spPr>
        <p:txBody>
          <a:bodyPr wrap="none" tIns="0" bIns="731520" anchor="b"/>
          <a:lstStyle>
            <a:lvl1pPr algn="ctr" rtl="0">
              <a:buNone/>
              <a:defRPr sz="9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390992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outHorizontal)">
                                      <p:cBhvr>
                                        <p:cTn id="12" dur="500"/>
                                        <p:tgtEl>
                                          <p:spTgt spid="20"/>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6" presetClass="entr" presetSubtype="42"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outHorizontal)">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P spid="22" grpId="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0_mock_up">
    <p:bg>
      <p:bgPr>
        <a:solidFill>
          <a:schemeClr val="bg1"/>
        </a:solidFill>
        <a:effectLst/>
      </p:bgPr>
    </p:bg>
    <p:spTree>
      <p:nvGrpSpPr>
        <p:cNvPr id="1" name=""/>
        <p:cNvGrpSpPr/>
        <p:nvPr/>
      </p:nvGrpSpPr>
      <p:grpSpPr>
        <a:xfrm>
          <a:off x="0" y="0"/>
          <a:ext cx="0" cy="0"/>
          <a:chOff x="0" y="0"/>
          <a:chExt cx="0" cy="0"/>
        </a:xfrm>
      </p:grpSpPr>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9"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1"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2" name="Picture 11" descr="iPhone-5-three-quarter-perspective-Mockup.png"/>
          <p:cNvPicPr>
            <a:picLocks noChangeAspect="1"/>
          </p:cNvPicPr>
          <p:nvPr userDrawn="1"/>
        </p:nvPicPr>
        <p:blipFill>
          <a:blip r:embed="rId2" cstate="print"/>
          <a:stretch>
            <a:fillRect/>
          </a:stretch>
        </p:blipFill>
        <p:spPr>
          <a:xfrm>
            <a:off x="1202267" y="1854200"/>
            <a:ext cx="3002188" cy="4508500"/>
          </a:xfrm>
          <a:prstGeom prst="rect">
            <a:avLst/>
          </a:prstGeom>
        </p:spPr>
      </p:pic>
      <p:sp>
        <p:nvSpPr>
          <p:cNvPr id="14" name="Picture Placeholder 7"/>
          <p:cNvSpPr>
            <a:spLocks noGrp="1"/>
          </p:cNvSpPr>
          <p:nvPr>
            <p:ph type="pic" sz="quarter" idx="45" hasCustomPrompt="1"/>
          </p:nvPr>
        </p:nvSpPr>
        <p:spPr>
          <a:xfrm>
            <a:off x="2011680" y="2613660"/>
            <a:ext cx="1645920" cy="3009900"/>
          </a:xfrm>
          <a:custGeom>
            <a:avLst/>
            <a:gdLst>
              <a:gd name="connsiteX0" fmla="*/ 0 w 1223748"/>
              <a:gd name="connsiteY0" fmla="*/ 0 h 2960370"/>
              <a:gd name="connsiteX1" fmla="*/ 1223748 w 1223748"/>
              <a:gd name="connsiteY1" fmla="*/ 0 h 2960370"/>
              <a:gd name="connsiteX2" fmla="*/ 1223748 w 1223748"/>
              <a:gd name="connsiteY2" fmla="*/ 2960370 h 2960370"/>
              <a:gd name="connsiteX3" fmla="*/ 0 w 1223748"/>
              <a:gd name="connsiteY3" fmla="*/ 2960370 h 2960370"/>
              <a:gd name="connsiteX4" fmla="*/ 0 w 1223748"/>
              <a:gd name="connsiteY4" fmla="*/ 0 h 2960370"/>
              <a:gd name="connsiteX0" fmla="*/ 0 w 1223748"/>
              <a:gd name="connsiteY0" fmla="*/ 0 h 2960370"/>
              <a:gd name="connsiteX1" fmla="*/ 1102884 w 1223748"/>
              <a:gd name="connsiteY1" fmla="*/ 400050 h 2960370"/>
              <a:gd name="connsiteX2" fmla="*/ 1223748 w 1223748"/>
              <a:gd name="connsiteY2" fmla="*/ 2960370 h 2960370"/>
              <a:gd name="connsiteX3" fmla="*/ 0 w 1223748"/>
              <a:gd name="connsiteY3" fmla="*/ 2960370 h 2960370"/>
              <a:gd name="connsiteX4" fmla="*/ 0 w 1223748"/>
              <a:gd name="connsiteY4" fmla="*/ 0 h 2960370"/>
              <a:gd name="connsiteX0" fmla="*/ 0 w 1223748"/>
              <a:gd name="connsiteY0" fmla="*/ 0 h 2960370"/>
              <a:gd name="connsiteX1" fmla="*/ 1223748 w 1223748"/>
              <a:gd name="connsiteY1" fmla="*/ 224790 h 2960370"/>
              <a:gd name="connsiteX2" fmla="*/ 1223748 w 1223748"/>
              <a:gd name="connsiteY2" fmla="*/ 2960370 h 2960370"/>
              <a:gd name="connsiteX3" fmla="*/ 0 w 1223748"/>
              <a:gd name="connsiteY3" fmla="*/ 2960370 h 2960370"/>
              <a:gd name="connsiteX4" fmla="*/ 0 w 1223748"/>
              <a:gd name="connsiteY4" fmla="*/ 0 h 2960370"/>
              <a:gd name="connsiteX0" fmla="*/ 0 w 1223748"/>
              <a:gd name="connsiteY0" fmla="*/ 0 h 2960370"/>
              <a:gd name="connsiteX1" fmla="*/ 1223748 w 1223748"/>
              <a:gd name="connsiteY1" fmla="*/ 224790 h 2960370"/>
              <a:gd name="connsiteX2" fmla="*/ 1208640 w 1223748"/>
              <a:gd name="connsiteY2" fmla="*/ 2644140 h 2960370"/>
              <a:gd name="connsiteX3" fmla="*/ 0 w 1223748"/>
              <a:gd name="connsiteY3" fmla="*/ 2960370 h 2960370"/>
              <a:gd name="connsiteX4" fmla="*/ 0 w 1223748"/>
              <a:gd name="connsiteY4" fmla="*/ 0 h 2960370"/>
              <a:gd name="connsiteX0" fmla="*/ 0 w 1223748"/>
              <a:gd name="connsiteY0" fmla="*/ 0 h 3009900"/>
              <a:gd name="connsiteX1" fmla="*/ 1223748 w 1223748"/>
              <a:gd name="connsiteY1" fmla="*/ 224790 h 3009900"/>
              <a:gd name="connsiteX2" fmla="*/ 1223748 w 1223748"/>
              <a:gd name="connsiteY2" fmla="*/ 3009900 h 3009900"/>
              <a:gd name="connsiteX3" fmla="*/ 0 w 1223748"/>
              <a:gd name="connsiteY3" fmla="*/ 2960370 h 3009900"/>
              <a:gd name="connsiteX4" fmla="*/ 0 w 1223748"/>
              <a:gd name="connsiteY4" fmla="*/ 0 h 300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748" h="3009900">
                <a:moveTo>
                  <a:pt x="0" y="0"/>
                </a:moveTo>
                <a:lnTo>
                  <a:pt x="1223748" y="224790"/>
                </a:lnTo>
                <a:lnTo>
                  <a:pt x="1223748" y="3009900"/>
                </a:lnTo>
                <a:lnTo>
                  <a:pt x="0" y="2960370"/>
                </a:lnTo>
                <a:lnTo>
                  <a:pt x="0" y="0"/>
                </a:lnTo>
                <a:close/>
              </a:path>
            </a:pathLst>
          </a:custGeom>
          <a:solidFill>
            <a:schemeClr val="bg1">
              <a:lumMod val="85000"/>
            </a:schemeClr>
          </a:solidFill>
          <a:ln w="3175">
            <a:noFill/>
          </a:ln>
        </p:spPr>
        <p:txBody>
          <a:bodyPr wrap="none" tIns="0" bIns="731520" anchor="b"/>
          <a:lstStyle>
            <a:lvl1pPr algn="ctr" rtl="0">
              <a:buNone/>
              <a:defRPr sz="9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191993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out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_mock_up">
    <p:bg>
      <p:bgPr>
        <a:solidFill>
          <a:schemeClr val="bg1"/>
        </a:solidFill>
        <a:effectLst/>
      </p:bgPr>
    </p:bg>
    <p:spTree>
      <p:nvGrpSpPr>
        <p:cNvPr id="1" name=""/>
        <p:cNvGrpSpPr/>
        <p:nvPr/>
      </p:nvGrpSpPr>
      <p:grpSpPr>
        <a:xfrm>
          <a:off x="0" y="0"/>
          <a:ext cx="0" cy="0"/>
          <a:chOff x="0" y="0"/>
          <a:chExt cx="0" cy="0"/>
        </a:xfrm>
      </p:grpSpPr>
      <p:sp>
        <p:nvSpPr>
          <p:cNvPr id="9" name="Oval 8"/>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4" name="Picture 13" descr="Macbook Air - Fully Scalable PSD for Free Download - cssauthor.com.png"/>
          <p:cNvPicPr>
            <a:picLocks noChangeAspect="1"/>
          </p:cNvPicPr>
          <p:nvPr userDrawn="1"/>
        </p:nvPicPr>
        <p:blipFill>
          <a:blip r:embed="rId2"/>
          <a:stretch>
            <a:fillRect/>
          </a:stretch>
        </p:blipFill>
        <p:spPr>
          <a:xfrm>
            <a:off x="3260875" y="2436091"/>
            <a:ext cx="5670251" cy="2280726"/>
          </a:xfrm>
          <a:prstGeom prst="rect">
            <a:avLst/>
          </a:prstGeom>
        </p:spPr>
      </p:pic>
      <p:sp>
        <p:nvSpPr>
          <p:cNvPr id="15" name="Picture Placeholder 7"/>
          <p:cNvSpPr>
            <a:spLocks noGrp="1"/>
          </p:cNvSpPr>
          <p:nvPr>
            <p:ph type="pic" sz="quarter" idx="44" hasCustomPrompt="1"/>
          </p:nvPr>
        </p:nvSpPr>
        <p:spPr>
          <a:xfrm>
            <a:off x="4249739" y="2592390"/>
            <a:ext cx="3692524" cy="1738311"/>
          </a:xfrm>
          <a:prstGeom prst="rect">
            <a:avLst/>
          </a:prstGeom>
          <a:solidFill>
            <a:schemeClr val="bg1">
              <a:lumMod val="75000"/>
            </a:schemeClr>
          </a:solidFill>
          <a:ln w="3175">
            <a:noFill/>
          </a:ln>
        </p:spPr>
        <p:txBody>
          <a:bodyPr wrap="none" tIns="0" bIns="457200" anchor="b"/>
          <a:lstStyle>
            <a:lvl1pPr algn="ctr" rtl="0">
              <a:buNone/>
              <a:defRPr sz="11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898115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out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9_mock_up">
    <p:bg>
      <p:bgPr>
        <a:solidFill>
          <a:schemeClr val="bg1"/>
        </a:solidFill>
        <a:effectLst/>
      </p:bgPr>
    </p:bg>
    <p:spTree>
      <p:nvGrpSpPr>
        <p:cNvPr id="1" name=""/>
        <p:cNvGrpSpPr/>
        <p:nvPr/>
      </p:nvGrpSpPr>
      <p:grpSpPr>
        <a:xfrm>
          <a:off x="0" y="0"/>
          <a:ext cx="0" cy="0"/>
          <a:chOff x="0" y="0"/>
          <a:chExt cx="0" cy="0"/>
        </a:xfrm>
      </p:grpSpPr>
      <p:sp>
        <p:nvSpPr>
          <p:cNvPr id="11" name="Oval 10"/>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2"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3"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6"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grpSp>
        <p:nvGrpSpPr>
          <p:cNvPr id="14" name="Group 13"/>
          <p:cNvGrpSpPr/>
          <p:nvPr userDrawn="1"/>
        </p:nvGrpSpPr>
        <p:grpSpPr>
          <a:xfrm>
            <a:off x="372533" y="2571558"/>
            <a:ext cx="5670251" cy="2280726"/>
            <a:chOff x="228600" y="1312141"/>
            <a:chExt cx="4252688" cy="2280726"/>
          </a:xfrm>
        </p:grpSpPr>
        <p:pic>
          <p:nvPicPr>
            <p:cNvPr id="15" name="Picture 14" descr="Macbook Air - Fully Scalable PSD for Free Download - cssauthor.com.png"/>
            <p:cNvPicPr>
              <a:picLocks noChangeAspect="1"/>
            </p:cNvPicPr>
            <p:nvPr userDrawn="1"/>
          </p:nvPicPr>
          <p:blipFill>
            <a:blip r:embed="rId2"/>
            <a:stretch>
              <a:fillRect/>
            </a:stretch>
          </p:blipFill>
          <p:spPr>
            <a:xfrm>
              <a:off x="228600" y="1312141"/>
              <a:ext cx="4252688" cy="2280726"/>
            </a:xfrm>
            <a:prstGeom prst="rect">
              <a:avLst/>
            </a:prstGeom>
          </p:spPr>
        </p:pic>
        <p:sp>
          <p:nvSpPr>
            <p:cNvPr id="17" name="Rectangle 16"/>
            <p:cNvSpPr/>
            <p:nvPr userDrawn="1"/>
          </p:nvSpPr>
          <p:spPr bwMode="auto">
            <a:xfrm>
              <a:off x="935719" y="1466850"/>
              <a:ext cx="2838450" cy="1737360"/>
            </a:xfrm>
            <a:prstGeom prst="rect">
              <a:avLst/>
            </a:prstGeom>
            <a:solidFill>
              <a:schemeClr val="bg1">
                <a:lumMod val="7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grpSp>
      <p:sp>
        <p:nvSpPr>
          <p:cNvPr id="18" name="Picture Placeholder 7"/>
          <p:cNvSpPr>
            <a:spLocks noGrp="1"/>
          </p:cNvSpPr>
          <p:nvPr>
            <p:ph type="pic" sz="quarter" idx="44" hasCustomPrompt="1"/>
          </p:nvPr>
        </p:nvSpPr>
        <p:spPr>
          <a:xfrm>
            <a:off x="1317899" y="2727856"/>
            <a:ext cx="3779520" cy="1738311"/>
          </a:xfrm>
          <a:prstGeom prst="rect">
            <a:avLst/>
          </a:prstGeom>
          <a:solidFill>
            <a:schemeClr val="bg1">
              <a:lumMod val="75000"/>
            </a:schemeClr>
          </a:solidFill>
          <a:ln w="3175">
            <a:noFill/>
          </a:ln>
        </p:spPr>
        <p:txBody>
          <a:bodyPr wrap="none" tIns="0" bIns="457200" anchor="b"/>
          <a:lstStyle>
            <a:lvl1pPr algn="ctr" rtl="0">
              <a:buNone/>
              <a:defRPr sz="11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3200325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outVertic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1_mock_up">
    <p:bg>
      <p:bgPr>
        <a:solidFill>
          <a:schemeClr val="bg1"/>
        </a:solidFill>
        <a:effectLst/>
      </p:bgPr>
    </p:bg>
    <p:spTree>
      <p:nvGrpSpPr>
        <p:cNvPr id="1" name=""/>
        <p:cNvGrpSpPr/>
        <p:nvPr/>
      </p:nvGrpSpPr>
      <p:grpSpPr>
        <a:xfrm>
          <a:off x="0" y="0"/>
          <a:ext cx="0" cy="0"/>
          <a:chOff x="0" y="0"/>
          <a:chExt cx="0" cy="0"/>
        </a:xfrm>
      </p:grpSpPr>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9"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1"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4" name="Picture 13" descr="iPad-Air-Black-Perspective-by-GWENO.png"/>
          <p:cNvPicPr>
            <a:picLocks noChangeAspect="1"/>
          </p:cNvPicPr>
          <p:nvPr userDrawn="1"/>
        </p:nvPicPr>
        <p:blipFill>
          <a:blip r:embed="rId2" cstate="print"/>
          <a:stretch>
            <a:fillRect/>
          </a:stretch>
        </p:blipFill>
        <p:spPr>
          <a:xfrm>
            <a:off x="129412" y="2748408"/>
            <a:ext cx="5620531" cy="3042792"/>
          </a:xfrm>
          <a:prstGeom prst="rect">
            <a:avLst/>
          </a:prstGeom>
        </p:spPr>
      </p:pic>
      <p:sp>
        <p:nvSpPr>
          <p:cNvPr id="15" name="Picture Placeholder 7"/>
          <p:cNvSpPr>
            <a:spLocks noGrp="1"/>
          </p:cNvSpPr>
          <p:nvPr>
            <p:ph type="pic" sz="quarter" idx="44" hasCustomPrompt="1"/>
          </p:nvPr>
        </p:nvSpPr>
        <p:spPr>
          <a:xfrm rot="20894674">
            <a:off x="1158579" y="3101050"/>
            <a:ext cx="3964197" cy="2029047"/>
          </a:xfrm>
          <a:custGeom>
            <a:avLst/>
            <a:gdLst>
              <a:gd name="connsiteX0" fmla="*/ 0 w 2834640"/>
              <a:gd name="connsiteY0" fmla="*/ 0 h 1674772"/>
              <a:gd name="connsiteX1" fmla="*/ 2834640 w 2834640"/>
              <a:gd name="connsiteY1" fmla="*/ 0 h 1674772"/>
              <a:gd name="connsiteX2" fmla="*/ 2834640 w 2834640"/>
              <a:gd name="connsiteY2" fmla="*/ 1674772 h 1674772"/>
              <a:gd name="connsiteX3" fmla="*/ 0 w 2834640"/>
              <a:gd name="connsiteY3" fmla="*/ 1674772 h 1674772"/>
              <a:gd name="connsiteX4" fmla="*/ 0 w 2834640"/>
              <a:gd name="connsiteY4" fmla="*/ 0 h 1674772"/>
              <a:gd name="connsiteX0" fmla="*/ 0 w 2834640"/>
              <a:gd name="connsiteY0" fmla="*/ 0 h 2029047"/>
              <a:gd name="connsiteX1" fmla="*/ 2834640 w 2834640"/>
              <a:gd name="connsiteY1" fmla="*/ 0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394834 w 2834640"/>
              <a:gd name="connsiteY1" fmla="*/ 56358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213805 w 2834640"/>
              <a:gd name="connsiteY1" fmla="*/ 178242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385347 w 2834640"/>
              <a:gd name="connsiteY1" fmla="*/ 27142 h 2029047"/>
              <a:gd name="connsiteX2" fmla="*/ 2834640 w 2834640"/>
              <a:gd name="connsiteY2" fmla="*/ 1674772 h 2029047"/>
              <a:gd name="connsiteX3" fmla="*/ 299871 w 2834640"/>
              <a:gd name="connsiteY3" fmla="*/ 2029047 h 2029047"/>
              <a:gd name="connsiteX4" fmla="*/ 0 w 2834640"/>
              <a:gd name="connsiteY4" fmla="*/ 0 h 2029047"/>
              <a:gd name="connsiteX0" fmla="*/ 0 w 2973148"/>
              <a:gd name="connsiteY0" fmla="*/ 0 h 2029047"/>
              <a:gd name="connsiteX1" fmla="*/ 2385347 w 2973148"/>
              <a:gd name="connsiteY1" fmla="*/ 27142 h 2029047"/>
              <a:gd name="connsiteX2" fmla="*/ 2973148 w 2973148"/>
              <a:gd name="connsiteY2" fmla="*/ 1832020 h 2029047"/>
              <a:gd name="connsiteX3" fmla="*/ 299871 w 2973148"/>
              <a:gd name="connsiteY3" fmla="*/ 2029047 h 2029047"/>
              <a:gd name="connsiteX4" fmla="*/ 0 w 2973148"/>
              <a:gd name="connsiteY4" fmla="*/ 0 h 20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148" h="2029047">
                <a:moveTo>
                  <a:pt x="0" y="0"/>
                </a:moveTo>
                <a:lnTo>
                  <a:pt x="2385347" y="27142"/>
                </a:lnTo>
                <a:lnTo>
                  <a:pt x="2973148" y="1832020"/>
                </a:lnTo>
                <a:lnTo>
                  <a:pt x="299871" y="2029047"/>
                </a:lnTo>
                <a:lnTo>
                  <a:pt x="0" y="0"/>
                </a:lnTo>
                <a:close/>
              </a:path>
            </a:pathLst>
          </a:custGeom>
          <a:solidFill>
            <a:schemeClr val="bg1">
              <a:lumMod val="75000"/>
            </a:schemeClr>
          </a:solidFill>
          <a:ln w="3175">
            <a:noFill/>
          </a:ln>
        </p:spPr>
        <p:txBody>
          <a:bodyPr wrap="none" tIns="0" bIns="457200" anchor="b"/>
          <a:lstStyle>
            <a:lvl1pPr algn="ctr" rtl="0">
              <a:buNone/>
              <a:defRPr sz="11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4239876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out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2_mock_up">
    <p:bg>
      <p:bgPr>
        <a:solidFill>
          <a:schemeClr val="bg1"/>
        </a:solidFill>
        <a:effectLst/>
      </p:bgPr>
    </p:bg>
    <p:spTree>
      <p:nvGrpSpPr>
        <p:cNvPr id="1" name=""/>
        <p:cNvGrpSpPr/>
        <p:nvPr/>
      </p:nvGrpSpPr>
      <p:grpSpPr>
        <a:xfrm>
          <a:off x="0" y="0"/>
          <a:ext cx="0" cy="0"/>
          <a:chOff x="0" y="0"/>
          <a:chExt cx="0" cy="0"/>
        </a:xfrm>
      </p:grpSpPr>
      <p:sp>
        <p:nvSpPr>
          <p:cNvPr id="11" name="Oval 10"/>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2"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7"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42" name="Picture 41" descr="1.png"/>
          <p:cNvPicPr>
            <a:picLocks noChangeAspect="1"/>
          </p:cNvPicPr>
          <p:nvPr userDrawn="1"/>
        </p:nvPicPr>
        <p:blipFill>
          <a:blip r:embed="rId2"/>
          <a:stretch>
            <a:fillRect/>
          </a:stretch>
        </p:blipFill>
        <p:spPr>
          <a:xfrm>
            <a:off x="3104402" y="2450901"/>
            <a:ext cx="5983197" cy="2103226"/>
          </a:xfrm>
          <a:prstGeom prst="rect">
            <a:avLst/>
          </a:prstGeom>
        </p:spPr>
      </p:pic>
      <p:pic>
        <p:nvPicPr>
          <p:cNvPr id="43" name="Picture 42" descr="2.png"/>
          <p:cNvPicPr>
            <a:picLocks noChangeAspect="1"/>
          </p:cNvPicPr>
          <p:nvPr userDrawn="1"/>
        </p:nvPicPr>
        <p:blipFill>
          <a:blip r:embed="rId3"/>
          <a:stretch>
            <a:fillRect/>
          </a:stretch>
        </p:blipFill>
        <p:spPr>
          <a:xfrm>
            <a:off x="3133716" y="2075018"/>
            <a:ext cx="5924568" cy="2082614"/>
          </a:xfrm>
          <a:prstGeom prst="rect">
            <a:avLst/>
          </a:prstGeom>
        </p:spPr>
      </p:pic>
      <p:sp>
        <p:nvSpPr>
          <p:cNvPr id="44" name="Picture Placeholder 7"/>
          <p:cNvSpPr>
            <a:spLocks noGrp="1"/>
          </p:cNvSpPr>
          <p:nvPr>
            <p:ph type="pic" sz="quarter" idx="44" hasCustomPrompt="1"/>
          </p:nvPr>
        </p:nvSpPr>
        <p:spPr>
          <a:xfrm rot="20387625">
            <a:off x="3822965" y="2460968"/>
            <a:ext cx="4712293" cy="1289014"/>
          </a:xfrm>
          <a:custGeom>
            <a:avLst/>
            <a:gdLst>
              <a:gd name="connsiteX0" fmla="*/ 0 w 2973148"/>
              <a:gd name="connsiteY0" fmla="*/ 0 h 2029047"/>
              <a:gd name="connsiteX1" fmla="*/ 2973148 w 2973148"/>
              <a:gd name="connsiteY1" fmla="*/ 0 h 2029047"/>
              <a:gd name="connsiteX2" fmla="*/ 2973148 w 2973148"/>
              <a:gd name="connsiteY2" fmla="*/ 2029047 h 2029047"/>
              <a:gd name="connsiteX3" fmla="*/ 0 w 2973148"/>
              <a:gd name="connsiteY3" fmla="*/ 2029047 h 2029047"/>
              <a:gd name="connsiteX4" fmla="*/ 0 w 2973148"/>
              <a:gd name="connsiteY4" fmla="*/ 0 h 2029047"/>
              <a:gd name="connsiteX0" fmla="*/ 0 w 4012154"/>
              <a:gd name="connsiteY0" fmla="*/ 0 h 2029047"/>
              <a:gd name="connsiteX1" fmla="*/ 2973148 w 4012154"/>
              <a:gd name="connsiteY1" fmla="*/ 0 h 2029047"/>
              <a:gd name="connsiteX2" fmla="*/ 4012154 w 4012154"/>
              <a:gd name="connsiteY2" fmla="*/ 1173198 h 2029047"/>
              <a:gd name="connsiteX3" fmla="*/ 0 w 4012154"/>
              <a:gd name="connsiteY3" fmla="*/ 2029047 h 2029047"/>
              <a:gd name="connsiteX4" fmla="*/ 0 w 4012154"/>
              <a:gd name="connsiteY4" fmla="*/ 0 h 2029047"/>
              <a:gd name="connsiteX0" fmla="*/ 0 w 4012154"/>
              <a:gd name="connsiteY0" fmla="*/ 0 h 1483861"/>
              <a:gd name="connsiteX1" fmla="*/ 2973148 w 4012154"/>
              <a:gd name="connsiteY1" fmla="*/ 0 h 1483861"/>
              <a:gd name="connsiteX2" fmla="*/ 4012154 w 4012154"/>
              <a:gd name="connsiteY2" fmla="*/ 1173198 h 1483861"/>
              <a:gd name="connsiteX3" fmla="*/ 1405083 w 4012154"/>
              <a:gd name="connsiteY3" fmla="*/ 1483861 h 1483861"/>
              <a:gd name="connsiteX4" fmla="*/ 0 w 4012154"/>
              <a:gd name="connsiteY4" fmla="*/ 0 h 1483861"/>
              <a:gd name="connsiteX0" fmla="*/ 0 w 4012154"/>
              <a:gd name="connsiteY0" fmla="*/ 0 h 1240981"/>
              <a:gd name="connsiteX1" fmla="*/ 2973148 w 4012154"/>
              <a:gd name="connsiteY1" fmla="*/ 0 h 1240981"/>
              <a:gd name="connsiteX2" fmla="*/ 4012154 w 4012154"/>
              <a:gd name="connsiteY2" fmla="*/ 1173198 h 1240981"/>
              <a:gd name="connsiteX3" fmla="*/ 1866629 w 4012154"/>
              <a:gd name="connsiteY3" fmla="*/ 1240981 h 1240981"/>
              <a:gd name="connsiteX4" fmla="*/ 0 w 4012154"/>
              <a:gd name="connsiteY4" fmla="*/ 0 h 1240981"/>
              <a:gd name="connsiteX0" fmla="*/ 0 w 4012154"/>
              <a:gd name="connsiteY0" fmla="*/ 0 h 1467513"/>
              <a:gd name="connsiteX1" fmla="*/ 2973148 w 4012154"/>
              <a:gd name="connsiteY1" fmla="*/ 0 h 1467513"/>
              <a:gd name="connsiteX2" fmla="*/ 4012154 w 4012154"/>
              <a:gd name="connsiteY2" fmla="*/ 1173198 h 1467513"/>
              <a:gd name="connsiteX3" fmla="*/ 1526129 w 4012154"/>
              <a:gd name="connsiteY3" fmla="*/ 1467513 h 1467513"/>
              <a:gd name="connsiteX4" fmla="*/ 0 w 4012154"/>
              <a:gd name="connsiteY4" fmla="*/ 0 h 1467513"/>
              <a:gd name="connsiteX0" fmla="*/ 0 w 4012154"/>
              <a:gd name="connsiteY0" fmla="*/ 0 h 1494767"/>
              <a:gd name="connsiteX1" fmla="*/ 2973148 w 4012154"/>
              <a:gd name="connsiteY1" fmla="*/ 0 h 1494767"/>
              <a:gd name="connsiteX2" fmla="*/ 4012154 w 4012154"/>
              <a:gd name="connsiteY2" fmla="*/ 1173198 h 1494767"/>
              <a:gd name="connsiteX3" fmla="*/ 1592543 w 4012154"/>
              <a:gd name="connsiteY3" fmla="*/ 1494767 h 1494767"/>
              <a:gd name="connsiteX4" fmla="*/ 0 w 4012154"/>
              <a:gd name="connsiteY4" fmla="*/ 0 h 1494767"/>
              <a:gd name="connsiteX0" fmla="*/ 0 w 4012154"/>
              <a:gd name="connsiteY0" fmla="*/ 0 h 1351842"/>
              <a:gd name="connsiteX1" fmla="*/ 2973148 w 4012154"/>
              <a:gd name="connsiteY1" fmla="*/ 0 h 1351842"/>
              <a:gd name="connsiteX2" fmla="*/ 4012154 w 4012154"/>
              <a:gd name="connsiteY2" fmla="*/ 1173198 h 1351842"/>
              <a:gd name="connsiteX3" fmla="*/ 1644792 w 4012154"/>
              <a:gd name="connsiteY3" fmla="*/ 1351842 h 1351842"/>
              <a:gd name="connsiteX4" fmla="*/ 0 w 4012154"/>
              <a:gd name="connsiteY4" fmla="*/ 0 h 1351842"/>
              <a:gd name="connsiteX0" fmla="*/ 0 w 4012154"/>
              <a:gd name="connsiteY0" fmla="*/ 0 h 1356335"/>
              <a:gd name="connsiteX1" fmla="*/ 2973148 w 4012154"/>
              <a:gd name="connsiteY1" fmla="*/ 0 h 1356335"/>
              <a:gd name="connsiteX2" fmla="*/ 4012154 w 4012154"/>
              <a:gd name="connsiteY2" fmla="*/ 1173198 h 1356335"/>
              <a:gd name="connsiteX3" fmla="*/ 1619719 w 4012154"/>
              <a:gd name="connsiteY3" fmla="*/ 1356335 h 1356335"/>
              <a:gd name="connsiteX4" fmla="*/ 0 w 4012154"/>
              <a:gd name="connsiteY4" fmla="*/ 0 h 1356335"/>
              <a:gd name="connsiteX0" fmla="*/ 0 w 4012154"/>
              <a:gd name="connsiteY0" fmla="*/ 0 h 1477257"/>
              <a:gd name="connsiteX1" fmla="*/ 2973148 w 4012154"/>
              <a:gd name="connsiteY1" fmla="*/ 0 h 1477257"/>
              <a:gd name="connsiteX2" fmla="*/ 4012154 w 4012154"/>
              <a:gd name="connsiteY2" fmla="*/ 1173198 h 1477257"/>
              <a:gd name="connsiteX3" fmla="*/ 1534615 w 4012154"/>
              <a:gd name="connsiteY3" fmla="*/ 1477257 h 1477257"/>
              <a:gd name="connsiteX4" fmla="*/ 0 w 4012154"/>
              <a:gd name="connsiteY4" fmla="*/ 0 h 1477257"/>
              <a:gd name="connsiteX0" fmla="*/ 0 w 3793691"/>
              <a:gd name="connsiteY0" fmla="*/ 114238 h 1477257"/>
              <a:gd name="connsiteX1" fmla="*/ 2754685 w 3793691"/>
              <a:gd name="connsiteY1" fmla="*/ 0 h 1477257"/>
              <a:gd name="connsiteX2" fmla="*/ 3793691 w 3793691"/>
              <a:gd name="connsiteY2" fmla="*/ 1173198 h 1477257"/>
              <a:gd name="connsiteX3" fmla="*/ 1316152 w 3793691"/>
              <a:gd name="connsiteY3" fmla="*/ 1477257 h 1477257"/>
              <a:gd name="connsiteX4" fmla="*/ 0 w 3793691"/>
              <a:gd name="connsiteY4" fmla="*/ 114238 h 1477257"/>
              <a:gd name="connsiteX0" fmla="*/ 0 w 4016540"/>
              <a:gd name="connsiteY0" fmla="*/ 11919 h 1477257"/>
              <a:gd name="connsiteX1" fmla="*/ 2977534 w 4016540"/>
              <a:gd name="connsiteY1" fmla="*/ 0 h 1477257"/>
              <a:gd name="connsiteX2" fmla="*/ 4016540 w 4016540"/>
              <a:gd name="connsiteY2" fmla="*/ 1173198 h 1477257"/>
              <a:gd name="connsiteX3" fmla="*/ 1539001 w 4016540"/>
              <a:gd name="connsiteY3" fmla="*/ 1477257 h 1477257"/>
              <a:gd name="connsiteX4" fmla="*/ 0 w 4016540"/>
              <a:gd name="connsiteY4" fmla="*/ 11919 h 1477257"/>
              <a:gd name="connsiteX0" fmla="*/ 0 w 4016540"/>
              <a:gd name="connsiteY0" fmla="*/ 0 h 1465338"/>
              <a:gd name="connsiteX1" fmla="*/ 2939771 w 4016540"/>
              <a:gd name="connsiteY1" fmla="*/ 72296 h 1465338"/>
              <a:gd name="connsiteX2" fmla="*/ 4016540 w 4016540"/>
              <a:gd name="connsiteY2" fmla="*/ 1161279 h 1465338"/>
              <a:gd name="connsiteX3" fmla="*/ 1539001 w 4016540"/>
              <a:gd name="connsiteY3" fmla="*/ 1465338 h 1465338"/>
              <a:gd name="connsiteX4" fmla="*/ 0 w 4016540"/>
              <a:gd name="connsiteY4" fmla="*/ 0 h 1465338"/>
              <a:gd name="connsiteX0" fmla="*/ 0 w 4016540"/>
              <a:gd name="connsiteY0" fmla="*/ 1240 h 1466578"/>
              <a:gd name="connsiteX1" fmla="*/ 2445820 w 4016540"/>
              <a:gd name="connsiteY1" fmla="*/ 0 h 1466578"/>
              <a:gd name="connsiteX2" fmla="*/ 4016540 w 4016540"/>
              <a:gd name="connsiteY2" fmla="*/ 1162519 h 1466578"/>
              <a:gd name="connsiteX3" fmla="*/ 1539001 w 4016540"/>
              <a:gd name="connsiteY3" fmla="*/ 1466578 h 1466578"/>
              <a:gd name="connsiteX4" fmla="*/ 0 w 4016540"/>
              <a:gd name="connsiteY4" fmla="*/ 1240 h 1466578"/>
              <a:gd name="connsiteX0" fmla="*/ 0 w 3917276"/>
              <a:gd name="connsiteY0" fmla="*/ 1240 h 1466578"/>
              <a:gd name="connsiteX1" fmla="*/ 2445820 w 3917276"/>
              <a:gd name="connsiteY1" fmla="*/ 0 h 1466578"/>
              <a:gd name="connsiteX2" fmla="*/ 3917276 w 3917276"/>
              <a:gd name="connsiteY2" fmla="*/ 1208773 h 1466578"/>
              <a:gd name="connsiteX3" fmla="*/ 1539001 w 3917276"/>
              <a:gd name="connsiteY3" fmla="*/ 1466578 h 1466578"/>
              <a:gd name="connsiteX4" fmla="*/ 0 w 3917276"/>
              <a:gd name="connsiteY4" fmla="*/ 1240 h 1466578"/>
              <a:gd name="connsiteX0" fmla="*/ 0 w 4021065"/>
              <a:gd name="connsiteY0" fmla="*/ 1240 h 1466578"/>
              <a:gd name="connsiteX1" fmla="*/ 2445820 w 4021065"/>
              <a:gd name="connsiteY1" fmla="*/ 0 h 1466578"/>
              <a:gd name="connsiteX2" fmla="*/ 4021065 w 4021065"/>
              <a:gd name="connsiteY2" fmla="*/ 1165775 h 1466578"/>
              <a:gd name="connsiteX3" fmla="*/ 1539001 w 4021065"/>
              <a:gd name="connsiteY3" fmla="*/ 1466578 h 1466578"/>
              <a:gd name="connsiteX4" fmla="*/ 0 w 4021065"/>
              <a:gd name="connsiteY4" fmla="*/ 1240 h 146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1065" h="1466578">
                <a:moveTo>
                  <a:pt x="0" y="1240"/>
                </a:moveTo>
                <a:lnTo>
                  <a:pt x="2445820" y="0"/>
                </a:lnTo>
                <a:lnTo>
                  <a:pt x="4021065" y="1165775"/>
                </a:lnTo>
                <a:lnTo>
                  <a:pt x="1539001" y="1466578"/>
                </a:lnTo>
                <a:lnTo>
                  <a:pt x="0" y="1240"/>
                </a:lnTo>
                <a:close/>
              </a:path>
            </a:pathLst>
          </a:custGeom>
          <a:solidFill>
            <a:schemeClr val="bg1">
              <a:lumMod val="75000"/>
            </a:schemeClr>
          </a:solidFill>
          <a:ln w="3175">
            <a:noFill/>
          </a:ln>
        </p:spPr>
        <p:txBody>
          <a:bodyPr wrap="none" tIns="0" bIns="457200" anchor="b"/>
          <a:lstStyle>
            <a:lvl1pPr algn="ctr" rtl="0">
              <a:buNone/>
              <a:defRPr sz="11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030315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barn(outVertical)">
                                      <p:cBhvr>
                                        <p:cTn id="1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3_mock_up">
    <p:bg>
      <p:bgPr>
        <a:solidFill>
          <a:schemeClr val="bg1"/>
        </a:solidFill>
        <a:effectLst/>
      </p:bgPr>
    </p:bg>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9"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grpSp>
        <p:nvGrpSpPr>
          <p:cNvPr id="14" name="Group 13"/>
          <p:cNvGrpSpPr/>
          <p:nvPr userDrawn="1"/>
        </p:nvGrpSpPr>
        <p:grpSpPr>
          <a:xfrm>
            <a:off x="897467" y="2343060"/>
            <a:ext cx="3656256" cy="3562440"/>
            <a:chOff x="673100" y="1187360"/>
            <a:chExt cx="2742192" cy="3562440"/>
          </a:xfrm>
        </p:grpSpPr>
        <p:pic>
          <p:nvPicPr>
            <p:cNvPr id="15" name="Picture 14" descr="iPad-Retina-Display-Mockup.png"/>
            <p:cNvPicPr>
              <a:picLocks noChangeAspect="1"/>
            </p:cNvPicPr>
            <p:nvPr userDrawn="1"/>
          </p:nvPicPr>
          <p:blipFill>
            <a:blip r:embed="rId2" cstate="print"/>
            <a:stretch>
              <a:fillRect/>
            </a:stretch>
          </p:blipFill>
          <p:spPr>
            <a:xfrm>
              <a:off x="673100" y="1187360"/>
              <a:ext cx="2742192" cy="3562440"/>
            </a:xfrm>
            <a:prstGeom prst="rect">
              <a:avLst/>
            </a:prstGeom>
          </p:spPr>
        </p:pic>
        <p:sp>
          <p:nvSpPr>
            <p:cNvPr id="20" name="Rectangle 19"/>
            <p:cNvSpPr/>
            <p:nvPr userDrawn="1"/>
          </p:nvSpPr>
          <p:spPr bwMode="auto">
            <a:xfrm>
              <a:off x="942344" y="1497330"/>
              <a:ext cx="2203704" cy="2907792"/>
            </a:xfrm>
            <a:prstGeom prst="rect">
              <a:avLst/>
            </a:prstGeom>
            <a:solidFill>
              <a:schemeClr val="bg1">
                <a:lumMod val="7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grpSp>
      <p:sp>
        <p:nvSpPr>
          <p:cNvPr id="21" name="Picture Placeholder 7"/>
          <p:cNvSpPr>
            <a:spLocks noGrp="1"/>
          </p:cNvSpPr>
          <p:nvPr>
            <p:ph type="pic" sz="quarter" idx="44" hasCustomPrompt="1"/>
          </p:nvPr>
        </p:nvSpPr>
        <p:spPr>
          <a:xfrm>
            <a:off x="1255109" y="2653411"/>
            <a:ext cx="2940971" cy="2907030"/>
          </a:xfrm>
          <a:prstGeom prst="rect">
            <a:avLst/>
          </a:prstGeom>
          <a:solidFill>
            <a:schemeClr val="bg1">
              <a:lumMod val="75000"/>
            </a:schemeClr>
          </a:solidFill>
          <a:ln w="3175">
            <a:noFill/>
          </a:ln>
        </p:spPr>
        <p:txBody>
          <a:bodyPr wrap="none" tIns="0" bIns="1005840" anchor="b"/>
          <a:lstStyle>
            <a:lvl1pPr algn="ctr" rtl="0">
              <a:buNone/>
              <a:defRPr sz="11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73997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outHorizont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4_mock_up">
    <p:bg>
      <p:bgPr>
        <a:solidFill>
          <a:schemeClr val="bg1"/>
        </a:solidFill>
        <a:effectLst/>
      </p:bgPr>
    </p:bg>
    <p:spTree>
      <p:nvGrpSpPr>
        <p:cNvPr id="1" name=""/>
        <p:cNvGrpSpPr/>
        <p:nvPr/>
      </p:nvGrpSpPr>
      <p:grpSpPr>
        <a:xfrm>
          <a:off x="0" y="0"/>
          <a:ext cx="0" cy="0"/>
          <a:chOff x="0" y="0"/>
          <a:chExt cx="0" cy="0"/>
        </a:xfrm>
      </p:grpSpPr>
      <p:sp>
        <p:nvSpPr>
          <p:cNvPr id="11" name="Oval 10"/>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7"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8"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9"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grpSp>
        <p:nvGrpSpPr>
          <p:cNvPr id="14" name="Group 13"/>
          <p:cNvGrpSpPr/>
          <p:nvPr userDrawn="1"/>
        </p:nvGrpSpPr>
        <p:grpSpPr>
          <a:xfrm>
            <a:off x="3774724" y="2768600"/>
            <a:ext cx="4642552" cy="2686168"/>
            <a:chOff x="2831043" y="1628657"/>
            <a:chExt cx="3481914" cy="2686168"/>
          </a:xfrm>
        </p:grpSpPr>
        <p:pic>
          <p:nvPicPr>
            <p:cNvPr id="15" name="Picture 14" descr="iPad-Landscape-Retina-Display-Mockup.png"/>
            <p:cNvPicPr>
              <a:picLocks noChangeAspect="1"/>
            </p:cNvPicPr>
            <p:nvPr userDrawn="1"/>
          </p:nvPicPr>
          <p:blipFill>
            <a:blip r:embed="rId2" cstate="print"/>
            <a:stretch>
              <a:fillRect/>
            </a:stretch>
          </p:blipFill>
          <p:spPr>
            <a:xfrm>
              <a:off x="2831043" y="1628657"/>
              <a:ext cx="3481914" cy="2686168"/>
            </a:xfrm>
            <a:prstGeom prst="rect">
              <a:avLst/>
            </a:prstGeom>
          </p:spPr>
        </p:pic>
        <p:sp>
          <p:nvSpPr>
            <p:cNvPr id="20" name="Rectangle 19"/>
            <p:cNvSpPr/>
            <p:nvPr userDrawn="1"/>
          </p:nvSpPr>
          <p:spPr bwMode="auto">
            <a:xfrm rot="5400000">
              <a:off x="3474720" y="1554421"/>
              <a:ext cx="2141220" cy="2834640"/>
            </a:xfrm>
            <a:prstGeom prst="rect">
              <a:avLst/>
            </a:prstGeom>
            <a:solidFill>
              <a:schemeClr val="bg1">
                <a:lumMod val="7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grpSp>
      <p:sp>
        <p:nvSpPr>
          <p:cNvPr id="21" name="Picture Placeholder 7"/>
          <p:cNvSpPr>
            <a:spLocks noGrp="1"/>
          </p:cNvSpPr>
          <p:nvPr>
            <p:ph type="pic" sz="quarter" idx="44" hasCustomPrompt="1"/>
          </p:nvPr>
        </p:nvSpPr>
        <p:spPr>
          <a:xfrm>
            <a:off x="4170680" y="3029585"/>
            <a:ext cx="3830320" cy="2164198"/>
          </a:xfrm>
          <a:prstGeom prst="rect">
            <a:avLst/>
          </a:prstGeom>
          <a:solidFill>
            <a:schemeClr val="bg1">
              <a:lumMod val="75000"/>
            </a:schemeClr>
          </a:solidFill>
          <a:ln w="3175">
            <a:noFill/>
          </a:ln>
        </p:spPr>
        <p:txBody>
          <a:bodyPr wrap="none" tIns="0" bIns="640080" anchor="b"/>
          <a:lstStyle>
            <a:lvl1pPr algn="ctr" rtl="0">
              <a:buNone/>
              <a:defRPr sz="12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3082900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outVertic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2719C7-5D3F-409E-B91F-2CC009996F8C}" type="datetimeFigureOut">
              <a:rPr lang="en-US" smtClean="0"/>
              <a:t>10/6/2023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198278473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reak_S">
    <p:bg>
      <p:bgPr>
        <a:solidFill>
          <a:schemeClr val="bg1"/>
        </a:solidFill>
        <a:effectLst/>
      </p:bgPr>
    </p:bg>
    <p:spTree>
      <p:nvGrpSpPr>
        <p:cNvPr id="1" name=""/>
        <p:cNvGrpSpPr/>
        <p:nvPr/>
      </p:nvGrpSpPr>
      <p:grpSpPr>
        <a:xfrm>
          <a:off x="0" y="0"/>
          <a:ext cx="0" cy="0"/>
          <a:chOff x="0" y="0"/>
          <a:chExt cx="0" cy="0"/>
        </a:xfrm>
      </p:grpSpPr>
      <p:sp>
        <p:nvSpPr>
          <p:cNvPr id="16" name="Picture Placeholder 7"/>
          <p:cNvSpPr>
            <a:spLocks noGrp="1"/>
          </p:cNvSpPr>
          <p:nvPr>
            <p:ph type="pic" sz="quarter" idx="44" hasCustomPrompt="1"/>
          </p:nvPr>
        </p:nvSpPr>
        <p:spPr>
          <a:xfrm>
            <a:off x="0" y="-12700"/>
            <a:ext cx="12192000" cy="6883400"/>
          </a:xfrm>
          <a:prstGeom prst="rect">
            <a:avLst/>
          </a:prstGeom>
          <a:noFill/>
          <a:ln w="3175">
            <a:noFill/>
          </a:ln>
        </p:spPr>
        <p:txBody>
          <a:bodyPr wrap="none" tIns="0" bIns="3749040" anchor="b"/>
          <a:lstStyle>
            <a:lvl1pPr algn="ctr" rtl="0">
              <a:buNone/>
              <a:defRPr sz="20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3765090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8317901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7_empty_plank">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wrap="square" lIns="121920" tIns="60960" rIns="121920" bIns="60960" rtlCol="0" anchor="ctr" anchorCtr="1">
            <a:normAutofit/>
          </a:bodyP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Tree>
    <p:extLst>
      <p:ext uri="{BB962C8B-B14F-4D97-AF65-F5344CB8AC3E}">
        <p14:creationId xmlns:p14="http://schemas.microsoft.com/office/powerpoint/2010/main" val="19702235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9_empty_plank">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wrap="square" lIns="121920" tIns="60960" rIns="121920" bIns="60960" rtlCol="0" anchor="ctr" anchorCtr="1">
            <a:normAutofit/>
          </a:bodyP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Tree>
    <p:extLst>
      <p:ext uri="{BB962C8B-B14F-4D97-AF65-F5344CB8AC3E}">
        <p14:creationId xmlns:p14="http://schemas.microsoft.com/office/powerpoint/2010/main" val="182683478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pic">
    <p:spTree>
      <p:nvGrpSpPr>
        <p:cNvPr id="1" name=""/>
        <p:cNvGrpSpPr/>
        <p:nvPr/>
      </p:nvGrpSpPr>
      <p:grpSpPr>
        <a:xfrm>
          <a:off x="0" y="0"/>
          <a:ext cx="0" cy="0"/>
          <a:chOff x="0" y="0"/>
          <a:chExt cx="0" cy="0"/>
        </a:xfrm>
      </p:grpSpPr>
      <p:sp>
        <p:nvSpPr>
          <p:cNvPr id="7" name="Picture Placeholder 7"/>
          <p:cNvSpPr>
            <a:spLocks noGrp="1"/>
          </p:cNvSpPr>
          <p:nvPr>
            <p:ph type="pic" sz="quarter" idx="53" hasCustomPrompt="1"/>
          </p:nvPr>
        </p:nvSpPr>
        <p:spPr>
          <a:xfrm>
            <a:off x="0" y="0"/>
            <a:ext cx="12192000" cy="3708400"/>
          </a:xfrm>
          <a:prstGeom prst="rect">
            <a:avLst/>
          </a:prstGeom>
          <a:ln w="3175">
            <a:noFill/>
          </a:ln>
        </p:spPr>
        <p:txBody>
          <a:bodyPr wrap="none" tIns="0" bIns="1005840" anchor="b"/>
          <a:lstStyle>
            <a:lvl1pPr algn="ctr" rtl="0">
              <a:buNone/>
              <a:defRPr sz="24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882173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pic">
    <p:spTree>
      <p:nvGrpSpPr>
        <p:cNvPr id="1" name=""/>
        <p:cNvGrpSpPr/>
        <p:nvPr/>
      </p:nvGrpSpPr>
      <p:grpSpPr>
        <a:xfrm>
          <a:off x="0" y="0"/>
          <a:ext cx="0" cy="0"/>
          <a:chOff x="0" y="0"/>
          <a:chExt cx="0" cy="0"/>
        </a:xfrm>
      </p:grpSpPr>
      <p:sp>
        <p:nvSpPr>
          <p:cNvPr id="7" name="Picture Placeholder 7"/>
          <p:cNvSpPr>
            <a:spLocks noGrp="1"/>
          </p:cNvSpPr>
          <p:nvPr>
            <p:ph type="pic" sz="quarter" idx="53" hasCustomPrompt="1"/>
          </p:nvPr>
        </p:nvSpPr>
        <p:spPr>
          <a:xfrm>
            <a:off x="0" y="0"/>
            <a:ext cx="12192000" cy="6858000"/>
          </a:xfrm>
          <a:prstGeom prst="rect">
            <a:avLst/>
          </a:prstGeom>
          <a:ln w="3175">
            <a:noFill/>
          </a:ln>
        </p:spPr>
        <p:txBody>
          <a:bodyPr wrap="none" tIns="0" bIns="2011680" anchor="b"/>
          <a:lstStyle>
            <a:lvl1pPr algn="ctr" rtl="0">
              <a:buNone/>
              <a:defRPr sz="2400" b="1" baseline="0">
                <a:solidFill>
                  <a:schemeClr val="tx1">
                    <a:lumMod val="50000"/>
                    <a:lumOff val="50000"/>
                  </a:schemeClr>
                </a:solidFill>
              </a:defRPr>
            </a:lvl1pPr>
          </a:lstStyle>
          <a:p>
            <a:r>
              <a:rPr lang="en-US" dirty="0"/>
              <a:t>Click Icon To Add Image</a:t>
            </a:r>
          </a:p>
        </p:txBody>
      </p:sp>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bg1">
                    <a:lumMod val="85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bg1">
                    <a:lumMod val="85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Tree>
    <p:extLst>
      <p:ext uri="{BB962C8B-B14F-4D97-AF65-F5344CB8AC3E}">
        <p14:creationId xmlns:p14="http://schemas.microsoft.com/office/powerpoint/2010/main" val="416415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4_pic">
    <p:spTree>
      <p:nvGrpSpPr>
        <p:cNvPr id="1" name=""/>
        <p:cNvGrpSpPr/>
        <p:nvPr/>
      </p:nvGrpSpPr>
      <p:grpSpPr>
        <a:xfrm>
          <a:off x="0" y="0"/>
          <a:ext cx="0" cy="0"/>
          <a:chOff x="0" y="0"/>
          <a:chExt cx="0" cy="0"/>
        </a:xfrm>
      </p:grpSpPr>
      <p:sp>
        <p:nvSpPr>
          <p:cNvPr id="7" name="Picture Placeholder 7"/>
          <p:cNvSpPr>
            <a:spLocks noGrp="1"/>
          </p:cNvSpPr>
          <p:nvPr>
            <p:ph type="pic" sz="quarter" idx="53" hasCustomPrompt="1"/>
          </p:nvPr>
        </p:nvSpPr>
        <p:spPr>
          <a:xfrm>
            <a:off x="0" y="0"/>
            <a:ext cx="12192000" cy="6858000"/>
          </a:xfrm>
          <a:prstGeom prst="rect">
            <a:avLst/>
          </a:prstGeom>
          <a:ln w="3175">
            <a:noFill/>
          </a:ln>
        </p:spPr>
        <p:txBody>
          <a:bodyPr wrap="none" tIns="0" bIns="2011680" anchor="b"/>
          <a:lstStyle>
            <a:lvl1pPr algn="ctr" rtl="0">
              <a:buNone/>
              <a:defRPr sz="24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622670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Picture Placeholder 7"/>
          <p:cNvSpPr>
            <a:spLocks noGrp="1"/>
          </p:cNvSpPr>
          <p:nvPr>
            <p:ph type="pic" sz="quarter" idx="11" hasCustomPrompt="1"/>
          </p:nvPr>
        </p:nvSpPr>
        <p:spPr>
          <a:xfrm>
            <a:off x="0" y="1600200"/>
            <a:ext cx="3430016" cy="3560064"/>
          </a:xfrm>
          <a:prstGeom prst="rect">
            <a:avLst/>
          </a:prstGeom>
          <a:ln>
            <a:noFill/>
          </a:ln>
        </p:spPr>
        <p:txBody>
          <a:bodyPr wrap="none" tIns="0" bIns="731520" anchor="b"/>
          <a:lstStyle>
            <a:lvl1pPr algn="ctr">
              <a:buNone/>
              <a:defRPr sz="2133" b="1">
                <a:solidFill>
                  <a:schemeClr val="tx1">
                    <a:lumMod val="50000"/>
                    <a:lumOff val="50000"/>
                  </a:schemeClr>
                </a:solidFill>
              </a:defRPr>
            </a:lvl1pPr>
          </a:lstStyle>
          <a:p>
            <a:r>
              <a:rPr lang="en-US" dirty="0"/>
              <a:t>Click Icon To Add Image </a:t>
            </a:r>
          </a:p>
        </p:txBody>
      </p:sp>
      <p:sp>
        <p:nvSpPr>
          <p:cNvPr id="6"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8"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6" name="Picture Placeholder 7"/>
          <p:cNvSpPr>
            <a:spLocks noGrp="1"/>
          </p:cNvSpPr>
          <p:nvPr>
            <p:ph type="pic" sz="quarter" idx="12" hasCustomPrompt="1"/>
          </p:nvPr>
        </p:nvSpPr>
        <p:spPr>
          <a:xfrm>
            <a:off x="8761984" y="1600200"/>
            <a:ext cx="3430016" cy="3560064"/>
          </a:xfrm>
          <a:prstGeom prst="rect">
            <a:avLst/>
          </a:prstGeom>
          <a:ln>
            <a:noFill/>
          </a:ln>
        </p:spPr>
        <p:txBody>
          <a:bodyPr wrap="none" tIns="0" bIns="731520" anchor="b"/>
          <a:lstStyle>
            <a:lvl1pPr algn="ctr">
              <a:buNone/>
              <a:defRPr sz="2133"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3117748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who are we">
    <p:spTree>
      <p:nvGrpSpPr>
        <p:cNvPr id="1" name=""/>
        <p:cNvGrpSpPr/>
        <p:nvPr/>
      </p:nvGrpSpPr>
      <p:grpSpPr>
        <a:xfrm>
          <a:off x="0" y="0"/>
          <a:ext cx="0" cy="0"/>
          <a:chOff x="0" y="0"/>
          <a:chExt cx="0" cy="0"/>
        </a:xfrm>
      </p:grpSpPr>
      <p:sp>
        <p:nvSpPr>
          <p:cNvPr id="17" name="Picture Placeholder 11"/>
          <p:cNvSpPr>
            <a:spLocks noGrp="1"/>
          </p:cNvSpPr>
          <p:nvPr>
            <p:ph type="pic" sz="quarter" idx="10" hasCustomPrompt="1"/>
          </p:nvPr>
        </p:nvSpPr>
        <p:spPr>
          <a:xfrm>
            <a:off x="2846832" y="1697436"/>
            <a:ext cx="6498336" cy="2840736"/>
          </a:xfrm>
          <a:prstGeom prst="roundRect">
            <a:avLst>
              <a:gd name="adj" fmla="val 1482"/>
            </a:avLst>
          </a:prstGeom>
        </p:spPr>
        <p:txBody>
          <a:bodyPr tIns="914400" anchor="ctr"/>
          <a:lstStyle>
            <a:lvl1pPr algn="ctr">
              <a:buNone/>
              <a:defRPr sz="2667" b="1" baseline="0">
                <a:solidFill>
                  <a:schemeClr val="tx1">
                    <a:lumMod val="75000"/>
                    <a:lumOff val="25000"/>
                  </a:schemeClr>
                </a:solidFill>
              </a:defRPr>
            </a:lvl1pPr>
          </a:lstStyle>
          <a:p>
            <a:r>
              <a:rPr lang="en-US" dirty="0"/>
              <a:t>Click Icon To Add Image </a:t>
            </a:r>
          </a:p>
        </p:txBody>
      </p:sp>
      <p:sp>
        <p:nvSpPr>
          <p:cNvPr id="16" name="Oval 15"/>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9"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20"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21"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Tree>
    <p:extLst>
      <p:ext uri="{BB962C8B-B14F-4D97-AF65-F5344CB8AC3E}">
        <p14:creationId xmlns:p14="http://schemas.microsoft.com/office/powerpoint/2010/main" val="3921921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out_com">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9" name="Picture Placeholder 7"/>
          <p:cNvSpPr>
            <a:spLocks noGrp="1"/>
          </p:cNvSpPr>
          <p:nvPr>
            <p:ph type="pic" sz="quarter" idx="53" hasCustomPrompt="1"/>
          </p:nvPr>
        </p:nvSpPr>
        <p:spPr>
          <a:xfrm>
            <a:off x="1" y="1727200"/>
            <a:ext cx="4432300" cy="2840736"/>
          </a:xfrm>
          <a:prstGeom prst="rightArrow">
            <a:avLst>
              <a:gd name="adj1" fmla="val 100000"/>
              <a:gd name="adj2" fmla="val 21388"/>
            </a:avLst>
          </a:prstGeom>
          <a:ln w="3175">
            <a:noFill/>
          </a:ln>
        </p:spPr>
        <p:txBody>
          <a:bodyPr wrap="none" tIns="0" bIns="274320" anchor="b"/>
          <a:lstStyle>
            <a:lvl1pPr algn="ctr" rtl="0">
              <a:buNone/>
              <a:defRPr sz="2400" b="1" baseline="0">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54" hasCustomPrompt="1"/>
          </p:nvPr>
        </p:nvSpPr>
        <p:spPr>
          <a:xfrm>
            <a:off x="7759701" y="1727200"/>
            <a:ext cx="4432300" cy="2840736"/>
          </a:xfrm>
          <a:prstGeom prst="leftArrow">
            <a:avLst>
              <a:gd name="adj1" fmla="val 100000"/>
              <a:gd name="adj2" fmla="val 20941"/>
            </a:avLst>
          </a:prstGeom>
          <a:ln w="3175">
            <a:noFill/>
          </a:ln>
        </p:spPr>
        <p:txBody>
          <a:bodyPr wrap="none" tIns="0" bIns="274320" anchor="b"/>
          <a:lstStyle>
            <a:lvl1pPr algn="ctr" rtl="0">
              <a:buNone/>
              <a:defRPr sz="2400" b="1" baseline="0">
                <a:solidFill>
                  <a:schemeClr val="tx1">
                    <a:lumMod val="50000"/>
                    <a:lumOff val="50000"/>
                  </a:schemeClr>
                </a:solidFill>
              </a:defRPr>
            </a:lvl1pPr>
          </a:lstStyle>
          <a:p>
            <a:r>
              <a:rPr lang="en-US" dirty="0"/>
              <a:t>Click Icon To Add Image</a:t>
            </a:r>
          </a:p>
        </p:txBody>
      </p:sp>
      <p:sp>
        <p:nvSpPr>
          <p:cNvPr id="11"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Tree>
    <p:extLst>
      <p:ext uri="{BB962C8B-B14F-4D97-AF65-F5344CB8AC3E}">
        <p14:creationId xmlns:p14="http://schemas.microsoft.com/office/powerpoint/2010/main" val="1430090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C2719C7-5D3F-409E-B91F-2CC009996F8C}" type="datetimeFigureOut">
              <a:rPr lang="en-US" smtClean="0"/>
              <a:t>10/6/2023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7951301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aboutus">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3" name="Picture Placeholder 7"/>
          <p:cNvSpPr>
            <a:spLocks noGrp="1"/>
          </p:cNvSpPr>
          <p:nvPr>
            <p:ph type="pic" sz="quarter" idx="53" hasCustomPrompt="1"/>
          </p:nvPr>
        </p:nvSpPr>
        <p:spPr>
          <a:xfrm>
            <a:off x="0" y="1594895"/>
            <a:ext cx="6108192" cy="4718304"/>
          </a:xfrm>
          <a:prstGeom prst="rect">
            <a:avLst/>
          </a:prstGeom>
          <a:ln w="3175">
            <a:noFill/>
          </a:ln>
        </p:spPr>
        <p:txBody>
          <a:bodyPr wrap="none" tIns="0" bIns="1188720" anchor="b"/>
          <a:lstStyle>
            <a:lvl1pPr algn="ctr" rtl="0">
              <a:buNone/>
              <a:defRPr sz="24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92488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aboutus">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8" name="Picture Placeholder 7"/>
          <p:cNvSpPr>
            <a:spLocks noGrp="1"/>
          </p:cNvSpPr>
          <p:nvPr>
            <p:ph type="pic" sz="quarter" idx="53" hasCustomPrompt="1"/>
          </p:nvPr>
        </p:nvSpPr>
        <p:spPr>
          <a:xfrm>
            <a:off x="-6351" y="1896427"/>
            <a:ext cx="6559296" cy="4072128"/>
          </a:xfrm>
          <a:prstGeom prst="rect">
            <a:avLst/>
          </a:prstGeom>
          <a:ln w="3175">
            <a:noFill/>
          </a:ln>
        </p:spPr>
        <p:txBody>
          <a:bodyPr wrap="none" tIns="0" bIns="1005840" anchor="b"/>
          <a:lstStyle>
            <a:lvl1pPr algn="ctr" rtl="0">
              <a:buNone/>
              <a:defRPr sz="24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4200013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our vision">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7" name="Picture Placeholder 7"/>
          <p:cNvSpPr>
            <a:spLocks noGrp="1"/>
          </p:cNvSpPr>
          <p:nvPr>
            <p:ph type="pic" sz="quarter" idx="13" hasCustomPrompt="1"/>
          </p:nvPr>
        </p:nvSpPr>
        <p:spPr>
          <a:xfrm>
            <a:off x="8839200" y="1244600"/>
            <a:ext cx="3352800" cy="4360333"/>
          </a:xfrm>
          <a:custGeom>
            <a:avLst/>
            <a:gdLst>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4324350 h 4324350"/>
              <a:gd name="connsiteX4" fmla="*/ 0 w 2514600"/>
              <a:gd name="connsiteY4" fmla="*/ 0 h 4324350"/>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3543300 h 4324350"/>
              <a:gd name="connsiteX4" fmla="*/ 0 w 2514600"/>
              <a:gd name="connsiteY4" fmla="*/ 0 h 432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4324350">
                <a:moveTo>
                  <a:pt x="0" y="0"/>
                </a:moveTo>
                <a:lnTo>
                  <a:pt x="2514600" y="0"/>
                </a:lnTo>
                <a:lnTo>
                  <a:pt x="2514600" y="4324350"/>
                </a:lnTo>
                <a:lnTo>
                  <a:pt x="0" y="3543300"/>
                </a:lnTo>
                <a:lnTo>
                  <a:pt x="0" y="0"/>
                </a:lnTo>
                <a:close/>
              </a:path>
            </a:pathLst>
          </a:custGeom>
          <a:ln w="3175">
            <a:solidFill>
              <a:schemeClr val="bg1">
                <a:lumMod val="85000"/>
              </a:schemeClr>
            </a:solidFill>
          </a:ln>
        </p:spPr>
        <p:txBody>
          <a:bodyPr bIns="1097280" anchor="b"/>
          <a:lstStyle>
            <a:lvl1pPr algn="ctr">
              <a:buNone/>
              <a:defRPr sz="1867" b="1">
                <a:solidFill>
                  <a:schemeClr val="tx1">
                    <a:lumMod val="50000"/>
                    <a:lumOff val="50000"/>
                  </a:schemeClr>
                </a:solidFill>
              </a:defRPr>
            </a:lvl1pPr>
          </a:lstStyle>
          <a:p>
            <a:r>
              <a:rPr lang="en-US" dirty="0"/>
              <a:t>Click Icon To Add Image</a:t>
            </a:r>
          </a:p>
        </p:txBody>
      </p:sp>
      <p:sp>
        <p:nvSpPr>
          <p:cNvPr id="9" name="Picture Placeholder 7"/>
          <p:cNvSpPr>
            <a:spLocks noGrp="1"/>
          </p:cNvSpPr>
          <p:nvPr>
            <p:ph type="pic" sz="quarter" idx="14" hasCustomPrompt="1"/>
          </p:nvPr>
        </p:nvSpPr>
        <p:spPr>
          <a:xfrm flipH="1">
            <a:off x="0" y="1244600"/>
            <a:ext cx="3352800" cy="4360333"/>
          </a:xfrm>
          <a:custGeom>
            <a:avLst/>
            <a:gdLst>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4324350 h 4324350"/>
              <a:gd name="connsiteX4" fmla="*/ 0 w 2514600"/>
              <a:gd name="connsiteY4" fmla="*/ 0 h 4324350"/>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3543300 h 4324350"/>
              <a:gd name="connsiteX4" fmla="*/ 0 w 2514600"/>
              <a:gd name="connsiteY4" fmla="*/ 0 h 432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4324350">
                <a:moveTo>
                  <a:pt x="0" y="0"/>
                </a:moveTo>
                <a:lnTo>
                  <a:pt x="2514600" y="0"/>
                </a:lnTo>
                <a:lnTo>
                  <a:pt x="2514600" y="4324350"/>
                </a:lnTo>
                <a:lnTo>
                  <a:pt x="0" y="3543300"/>
                </a:lnTo>
                <a:lnTo>
                  <a:pt x="0" y="0"/>
                </a:lnTo>
                <a:close/>
              </a:path>
            </a:pathLst>
          </a:custGeom>
          <a:ln w="3175">
            <a:solidFill>
              <a:schemeClr val="bg1">
                <a:lumMod val="85000"/>
              </a:schemeClr>
            </a:solidFill>
          </a:ln>
        </p:spPr>
        <p:txBody>
          <a:bodyPr bIns="1097280" anchor="b"/>
          <a:lstStyle>
            <a:lvl1pPr algn="ctr">
              <a:buNone/>
              <a:defRPr sz="1867"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986285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our vision">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20" name="Picture Placeholder 7"/>
          <p:cNvSpPr>
            <a:spLocks noGrp="1"/>
          </p:cNvSpPr>
          <p:nvPr>
            <p:ph type="pic" sz="quarter" idx="14" hasCustomPrompt="1"/>
          </p:nvPr>
        </p:nvSpPr>
        <p:spPr>
          <a:xfrm>
            <a:off x="1490133" y="1828800"/>
            <a:ext cx="4608576" cy="2097024"/>
          </a:xfrm>
          <a:prstGeom prst="rect">
            <a:avLst/>
          </a:prstGeom>
          <a:ln w="3175">
            <a:noFill/>
          </a:ln>
        </p:spPr>
        <p:txBody>
          <a:bodyPr bIns="1097280" anchor="b"/>
          <a:lstStyle>
            <a:lvl1pPr algn="ctr">
              <a:buNone/>
              <a:defRPr sz="1867" b="1">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15" hasCustomPrompt="1"/>
          </p:nvPr>
        </p:nvSpPr>
        <p:spPr>
          <a:xfrm>
            <a:off x="6096000" y="1828800"/>
            <a:ext cx="4608576" cy="2097024"/>
          </a:xfrm>
          <a:prstGeom prst="rect">
            <a:avLst/>
          </a:prstGeom>
          <a:ln w="3175">
            <a:noFill/>
          </a:ln>
        </p:spPr>
        <p:txBody>
          <a:bodyPr bIns="1097280" anchor="b"/>
          <a:lstStyle>
            <a:lvl1pPr algn="ctr">
              <a:buNone/>
              <a:defRPr sz="1867" b="1">
                <a:solidFill>
                  <a:schemeClr val="tx1">
                    <a:lumMod val="50000"/>
                    <a:lumOff val="50000"/>
                  </a:schemeClr>
                </a:solidFill>
              </a:defRPr>
            </a:lvl1pPr>
          </a:lstStyle>
          <a:p>
            <a:r>
              <a:rPr lang="en-US" dirty="0"/>
              <a:t>Click Icon To Add Image</a:t>
            </a:r>
          </a:p>
        </p:txBody>
      </p:sp>
      <p:sp>
        <p:nvSpPr>
          <p:cNvPr id="22" name="Picture Placeholder 7"/>
          <p:cNvSpPr>
            <a:spLocks noGrp="1"/>
          </p:cNvSpPr>
          <p:nvPr>
            <p:ph type="pic" sz="quarter" idx="16" hasCustomPrompt="1"/>
          </p:nvPr>
        </p:nvSpPr>
        <p:spPr>
          <a:xfrm>
            <a:off x="1490133" y="3924300"/>
            <a:ext cx="4608576" cy="2097024"/>
          </a:xfrm>
          <a:prstGeom prst="rect">
            <a:avLst/>
          </a:prstGeom>
          <a:ln w="3175">
            <a:noFill/>
          </a:ln>
        </p:spPr>
        <p:txBody>
          <a:bodyPr bIns="1097280" anchor="b"/>
          <a:lstStyle>
            <a:lvl1pPr algn="ctr">
              <a:buNone/>
              <a:defRPr sz="1867" b="1">
                <a:solidFill>
                  <a:schemeClr val="tx1">
                    <a:lumMod val="50000"/>
                    <a:lumOff val="50000"/>
                  </a:schemeClr>
                </a:solidFill>
              </a:defRPr>
            </a:lvl1pPr>
          </a:lstStyle>
          <a:p>
            <a:r>
              <a:rPr lang="en-US" dirty="0"/>
              <a:t>Click Icon To Add Image</a:t>
            </a:r>
          </a:p>
        </p:txBody>
      </p:sp>
      <p:sp>
        <p:nvSpPr>
          <p:cNvPr id="23" name="Picture Placeholder 7"/>
          <p:cNvSpPr>
            <a:spLocks noGrp="1"/>
          </p:cNvSpPr>
          <p:nvPr>
            <p:ph type="pic" sz="quarter" idx="17" hasCustomPrompt="1"/>
          </p:nvPr>
        </p:nvSpPr>
        <p:spPr>
          <a:xfrm>
            <a:off x="6096000" y="3924300"/>
            <a:ext cx="4608576" cy="2097024"/>
          </a:xfrm>
          <a:prstGeom prst="rect">
            <a:avLst/>
          </a:prstGeom>
          <a:ln w="3175">
            <a:noFill/>
          </a:ln>
        </p:spPr>
        <p:txBody>
          <a:bodyPr bIns="1097280" anchor="b"/>
          <a:lstStyle>
            <a:lvl1pPr algn="ctr">
              <a:buNone/>
              <a:defRPr sz="1867"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612071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right)">
                                      <p:cBhvr>
                                        <p:cTn id="15" dur="500"/>
                                        <p:tgtEl>
                                          <p:spTgt spid="2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_our vision">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3" name="Picture Placeholder 7"/>
          <p:cNvSpPr>
            <a:spLocks noGrp="1"/>
          </p:cNvSpPr>
          <p:nvPr>
            <p:ph type="pic" sz="quarter" idx="17" hasCustomPrompt="1"/>
          </p:nvPr>
        </p:nvSpPr>
        <p:spPr>
          <a:xfrm flipH="1">
            <a:off x="0" y="1325880"/>
            <a:ext cx="12192000" cy="3108960"/>
          </a:xfrm>
          <a:prstGeom prst="rect">
            <a:avLst/>
          </a:prstGeom>
          <a:ln w="3175">
            <a:noFill/>
          </a:ln>
        </p:spPr>
        <p:txBody>
          <a:bodyPr bIns="548640" anchor="b"/>
          <a:lstStyle>
            <a:lvl1pPr algn="ctr">
              <a:buNone/>
              <a:defRPr sz="2667"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244366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8_pic">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3" name="Picture Placeholder 7"/>
          <p:cNvSpPr>
            <a:spLocks noGrp="1"/>
          </p:cNvSpPr>
          <p:nvPr>
            <p:ph type="pic" sz="quarter" idx="55" hasCustomPrompt="1"/>
          </p:nvPr>
        </p:nvSpPr>
        <p:spPr>
          <a:xfrm>
            <a:off x="1058333" y="1649789"/>
            <a:ext cx="4876800" cy="2844800"/>
          </a:xfrm>
          <a:prstGeom prst="roundRect">
            <a:avLst>
              <a:gd name="adj" fmla="val 11707"/>
            </a:avLst>
          </a:prstGeom>
          <a:ln w="3175">
            <a:noFill/>
          </a:ln>
        </p:spPr>
        <p:txBody>
          <a:bodyPr wrap="none" tIns="0" bIns="274320" anchor="b"/>
          <a:lstStyle>
            <a:lvl1pPr algn="ctr" rtl="0">
              <a:buNone/>
              <a:defRPr sz="2400" b="1" baseline="0">
                <a:solidFill>
                  <a:schemeClr val="tx1">
                    <a:lumMod val="50000"/>
                    <a:lumOff val="50000"/>
                  </a:schemeClr>
                </a:solidFill>
              </a:defRPr>
            </a:lvl1pPr>
          </a:lstStyle>
          <a:p>
            <a:r>
              <a:rPr lang="en-US" dirty="0"/>
              <a:t>Click Icon To Add Image</a:t>
            </a:r>
          </a:p>
        </p:txBody>
      </p:sp>
      <p:sp>
        <p:nvSpPr>
          <p:cNvPr id="9" name="Picture Placeholder 7"/>
          <p:cNvSpPr>
            <a:spLocks noGrp="1"/>
          </p:cNvSpPr>
          <p:nvPr>
            <p:ph type="pic" sz="quarter" idx="56" hasCustomPrompt="1"/>
          </p:nvPr>
        </p:nvSpPr>
        <p:spPr>
          <a:xfrm>
            <a:off x="6239933" y="1649789"/>
            <a:ext cx="4876800" cy="2844800"/>
          </a:xfrm>
          <a:prstGeom prst="roundRect">
            <a:avLst>
              <a:gd name="adj" fmla="val 11707"/>
            </a:avLst>
          </a:prstGeom>
          <a:ln w="3175">
            <a:noFill/>
          </a:ln>
        </p:spPr>
        <p:txBody>
          <a:bodyPr wrap="none" tIns="0" bIns="274320" anchor="b"/>
          <a:lstStyle>
            <a:lvl1pPr algn="ctr" rtl="0">
              <a:buNone/>
              <a:defRPr sz="2400" b="1" baseline="0">
                <a:solidFill>
                  <a:schemeClr val="tx1">
                    <a:lumMod val="50000"/>
                    <a:lumOff val="50000"/>
                  </a:schemeClr>
                </a:solidFill>
              </a:defRPr>
            </a:lvl1pPr>
          </a:lstStyle>
          <a:p>
            <a:r>
              <a:rPr lang="en-US" dirty="0"/>
              <a:t>Click Icon To Add Image</a:t>
            </a:r>
          </a:p>
        </p:txBody>
      </p:sp>
      <p:sp>
        <p:nvSpPr>
          <p:cNvPr id="10" name="Rounded Rectangle 9"/>
          <p:cNvSpPr/>
          <p:nvPr userDrawn="1"/>
        </p:nvSpPr>
        <p:spPr bwMode="auto">
          <a:xfrm>
            <a:off x="1617133" y="4653040"/>
            <a:ext cx="3759200" cy="572105"/>
          </a:xfrm>
          <a:prstGeom prst="roundRect">
            <a:avLst>
              <a:gd name="adj" fmla="val 50000"/>
            </a:avLst>
          </a:prstGeom>
          <a:solidFill>
            <a:schemeClr val="accent1"/>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16" name="Rounded Rectangle 15"/>
          <p:cNvSpPr/>
          <p:nvPr userDrawn="1"/>
        </p:nvSpPr>
        <p:spPr bwMode="auto">
          <a:xfrm>
            <a:off x="6798733" y="4653040"/>
            <a:ext cx="3759200" cy="572105"/>
          </a:xfrm>
          <a:prstGeom prst="roundRect">
            <a:avLst>
              <a:gd name="adj" fmla="val 50000"/>
            </a:avLst>
          </a:prstGeom>
          <a:solidFill>
            <a:schemeClr val="accent2"/>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18" name="Text Placeholder 3"/>
          <p:cNvSpPr>
            <a:spLocks noGrp="1"/>
          </p:cNvSpPr>
          <p:nvPr>
            <p:ph type="body" sz="half" idx="37"/>
          </p:nvPr>
        </p:nvSpPr>
        <p:spPr>
          <a:xfrm>
            <a:off x="2429933" y="4810571"/>
            <a:ext cx="2133600" cy="257040"/>
          </a:xfrm>
          <a:prstGeom prst="rect">
            <a:avLst/>
          </a:prstGeom>
        </p:spPr>
        <p:txBody>
          <a:bodyPr wrap="square" lIns="0" tIns="0" rIns="0" bIns="0" anchor="ctr">
            <a:noAutofit/>
          </a:bodyPr>
          <a:lstStyle>
            <a:lvl1pPr marL="0" indent="0" algn="ctr">
              <a:buNone/>
              <a:defRPr sz="2133"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9" name="Text Placeholder 3"/>
          <p:cNvSpPr>
            <a:spLocks noGrp="1"/>
          </p:cNvSpPr>
          <p:nvPr>
            <p:ph type="body" sz="half" idx="50"/>
          </p:nvPr>
        </p:nvSpPr>
        <p:spPr>
          <a:xfrm>
            <a:off x="2277533" y="5405592"/>
            <a:ext cx="2438400" cy="1146048"/>
          </a:xfrm>
          <a:prstGeom prst="rect">
            <a:avLst/>
          </a:prstGeom>
        </p:spPr>
        <p:txBody>
          <a:bodyPr wrap="square" lIns="0" tIns="0" rIns="0" bIns="0" anchor="t">
            <a:noAutofit/>
          </a:bodyPr>
          <a:lstStyle>
            <a:lvl1pPr marL="0" indent="0" algn="ctr"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20" name="Text Placeholder 3"/>
          <p:cNvSpPr>
            <a:spLocks noGrp="1"/>
          </p:cNvSpPr>
          <p:nvPr>
            <p:ph type="body" sz="half" idx="57"/>
          </p:nvPr>
        </p:nvSpPr>
        <p:spPr>
          <a:xfrm>
            <a:off x="7611533" y="4810571"/>
            <a:ext cx="2133600" cy="257040"/>
          </a:xfrm>
          <a:prstGeom prst="rect">
            <a:avLst/>
          </a:prstGeom>
        </p:spPr>
        <p:txBody>
          <a:bodyPr wrap="square" lIns="0" tIns="0" rIns="0" bIns="0" anchor="ctr">
            <a:noAutofit/>
          </a:bodyPr>
          <a:lstStyle>
            <a:lvl1pPr marL="0" indent="0" algn="ctr">
              <a:buNone/>
              <a:defRPr sz="2133"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21" name="Text Placeholder 3"/>
          <p:cNvSpPr>
            <a:spLocks noGrp="1"/>
          </p:cNvSpPr>
          <p:nvPr>
            <p:ph type="body" sz="half" idx="58"/>
          </p:nvPr>
        </p:nvSpPr>
        <p:spPr>
          <a:xfrm>
            <a:off x="7459133" y="5405592"/>
            <a:ext cx="2438400" cy="1146048"/>
          </a:xfrm>
          <a:prstGeom prst="rect">
            <a:avLst/>
          </a:prstGeom>
        </p:spPr>
        <p:txBody>
          <a:bodyPr wrap="square" lIns="0" tIns="0" rIns="0" bIns="0" anchor="t">
            <a:noAutofit/>
          </a:bodyPr>
          <a:lstStyle>
            <a:lvl1pPr marL="0" indent="0" algn="ctr"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Tree>
    <p:extLst>
      <p:ext uri="{BB962C8B-B14F-4D97-AF65-F5344CB8AC3E}">
        <p14:creationId xmlns:p14="http://schemas.microsoft.com/office/powerpoint/2010/main" val="3255124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nodePh="1">
                                  <p:stCondLst>
                                    <p:cond delay="0"/>
                                  </p:stCondLst>
                                  <p:endCondLst>
                                    <p:cond evt="begin" delay="0">
                                      <p:tn val="12"/>
                                    </p:cond>
                                  </p:endCondLst>
                                  <p:childTnLst>
                                    <p:set>
                                      <p:cBhvr>
                                        <p:cTn id="13" dur="1" fill="hold">
                                          <p:stCondLst>
                                            <p:cond delay="0"/>
                                          </p:stCondLst>
                                        </p:cTn>
                                        <p:tgtEl>
                                          <p:spTgt spid="18">
                                            <p:txEl>
                                              <p:pRg st="0" end="0"/>
                                            </p:txEl>
                                          </p:spTgt>
                                        </p:tgtEl>
                                        <p:attrNameLst>
                                          <p:attrName>style.visibility</p:attrName>
                                        </p:attrNameLst>
                                      </p:cBhvr>
                                      <p:to>
                                        <p:strVal val="visible"/>
                                      </p:to>
                                    </p:set>
                                    <p:animEffect transition="in" filter="fade">
                                      <p:cBhvr>
                                        <p:cTn id="14" dur="500"/>
                                        <p:tgtEl>
                                          <p:spTgt spid="18">
                                            <p:txEl>
                                              <p:pRg st="0" end="0"/>
                                            </p:txEl>
                                          </p:spTgt>
                                        </p:tgtEl>
                                      </p:cBhvr>
                                    </p:animEffect>
                                  </p:childTnLst>
                                </p:cTn>
                              </p:par>
                            </p:childTnLst>
                          </p:cTn>
                        </p:par>
                        <p:par>
                          <p:cTn id="15" fill="hold">
                            <p:stCondLst>
                              <p:cond delay="1000"/>
                            </p:stCondLst>
                            <p:childTnLst>
                              <p:par>
                                <p:cTn id="16" presetID="2" presetClass="entr" presetSubtype="4" fill="hold" grpId="0" nodeType="afterEffect" nodePh="1">
                                  <p:stCondLst>
                                    <p:cond delay="0"/>
                                  </p:stCondLst>
                                  <p:endCondLst>
                                    <p:cond evt="begin" delay="0">
                                      <p:tn val="16"/>
                                    </p:cond>
                                  </p:endCondLst>
                                  <p:childTnLst>
                                    <p:set>
                                      <p:cBhvr>
                                        <p:cTn id="17" dur="1" fill="hold">
                                          <p:stCondLst>
                                            <p:cond delay="0"/>
                                          </p:stCondLst>
                                        </p:cTn>
                                        <p:tgtEl>
                                          <p:spTgt spid="19">
                                            <p:txEl>
                                              <p:pRg st="0" end="0"/>
                                            </p:txEl>
                                          </p:spTgt>
                                        </p:tgtEl>
                                        <p:attrNameLst>
                                          <p:attrName>style.visibility</p:attrName>
                                        </p:attrNameLst>
                                      </p:cBhvr>
                                      <p:to>
                                        <p:strVal val="visible"/>
                                      </p:to>
                                    </p:set>
                                    <p:anim calcmode="lin" valueType="num">
                                      <p:cBhvr additive="base">
                                        <p:cTn id="18"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nodePh="1">
                                  <p:stCondLst>
                                    <p:cond delay="0"/>
                                  </p:stCondLst>
                                  <p:endCondLst>
                                    <p:cond evt="begin" delay="0">
                                      <p:tn val="28"/>
                                    </p:cond>
                                  </p:endCondLst>
                                  <p:childTnLst>
                                    <p:set>
                                      <p:cBhvr>
                                        <p:cTn id="29" dur="1" fill="hold">
                                          <p:stCondLst>
                                            <p:cond delay="0"/>
                                          </p:stCondLst>
                                        </p:cTn>
                                        <p:tgtEl>
                                          <p:spTgt spid="20">
                                            <p:txEl>
                                              <p:pRg st="0" end="0"/>
                                            </p:txEl>
                                          </p:spTgt>
                                        </p:tgtEl>
                                        <p:attrNameLst>
                                          <p:attrName>style.visibility</p:attrName>
                                        </p:attrNameLst>
                                      </p:cBhvr>
                                      <p:to>
                                        <p:strVal val="visible"/>
                                      </p:to>
                                    </p:set>
                                    <p:animEffect transition="in" filter="fade">
                                      <p:cBhvr>
                                        <p:cTn id="30" dur="500"/>
                                        <p:tgtEl>
                                          <p:spTgt spid="20">
                                            <p:txEl>
                                              <p:pRg st="0" end="0"/>
                                            </p:txEl>
                                          </p:spTgt>
                                        </p:tgtEl>
                                      </p:cBhvr>
                                    </p:animEffect>
                                  </p:childTnLst>
                                </p:cTn>
                              </p:par>
                            </p:childTnLst>
                          </p:cTn>
                        </p:par>
                        <p:par>
                          <p:cTn id="31" fill="hold">
                            <p:stCondLst>
                              <p:cond delay="2500"/>
                            </p:stCondLst>
                            <p:childTnLst>
                              <p:par>
                                <p:cTn id="32" presetID="2" presetClass="entr" presetSubtype="4" fill="hold" grpId="0" nodeType="afterEffect" nodePh="1">
                                  <p:stCondLst>
                                    <p:cond delay="0"/>
                                  </p:stCondLst>
                                  <p:endCondLst>
                                    <p:cond evt="begin" delay="0">
                                      <p:tn val="32"/>
                                    </p:cond>
                                  </p:endCondLst>
                                  <p:childTnLst>
                                    <p:set>
                                      <p:cBhvr>
                                        <p:cTn id="33" dur="1" fill="hold">
                                          <p:stCondLst>
                                            <p:cond delay="0"/>
                                          </p:stCondLst>
                                        </p:cTn>
                                        <p:tgtEl>
                                          <p:spTgt spid="21">
                                            <p:txEl>
                                              <p:pRg st="0" end="0"/>
                                            </p:txEl>
                                          </p:spTgt>
                                        </p:tgtEl>
                                        <p:attrNameLst>
                                          <p:attrName>style.visibility</p:attrName>
                                        </p:attrNameLst>
                                      </p:cBhvr>
                                      <p:to>
                                        <p:strVal val="visible"/>
                                      </p:to>
                                    </p:set>
                                    <p:anim calcmode="lin" valueType="num">
                                      <p:cBhvr additive="base">
                                        <p:cTn id="34"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P spid="10" grpId="0" animBg="1"/>
      <p:bldP spid="16" grpId="0" animBg="1"/>
      <p:bldP spid="18"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2" presetClass="entr" presetSubtype="4" fill="hold" nodeType="afterEffect" nodePh="1">
                  <p:stCondLst>
                    <p:cond delay="0"/>
                  </p:stCondLst>
                  <p:endCondLst>
                    <p:cond evt="begin" delay="0"/>
                  </p:end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20"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2" presetClass="entr" presetSubtype="4" fill="hold" nodeType="afterEffect" nodePh="1">
                  <p:stCondLst>
                    <p:cond delay="0"/>
                  </p:stCondLst>
                  <p:endCondLst>
                    <p:cond evt="begin" delay="0"/>
                  </p:end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3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1" name="Picture Placeholder 7"/>
          <p:cNvSpPr>
            <a:spLocks noGrp="1"/>
          </p:cNvSpPr>
          <p:nvPr>
            <p:ph type="pic" sz="quarter" idx="53" hasCustomPrompt="1"/>
          </p:nvPr>
        </p:nvSpPr>
        <p:spPr>
          <a:xfrm>
            <a:off x="4370832" y="1591733"/>
            <a:ext cx="3450336" cy="2389632"/>
          </a:xfrm>
          <a:prstGeom prst="roundRect">
            <a:avLst>
              <a:gd name="adj" fmla="val 11707"/>
            </a:avLst>
          </a:prstGeom>
          <a:ln w="3175">
            <a:noFill/>
          </a:ln>
        </p:spPr>
        <p:txBody>
          <a:bodyPr wrap="none" tIns="0" bIns="274320" anchor="b"/>
          <a:lstStyle>
            <a:lvl1pPr algn="ctr" rtl="0">
              <a:buNone/>
              <a:defRPr sz="2400" b="1" baseline="0">
                <a:solidFill>
                  <a:schemeClr val="tx1">
                    <a:lumMod val="50000"/>
                    <a:lumOff val="50000"/>
                  </a:schemeClr>
                </a:solidFill>
              </a:defRPr>
            </a:lvl1pPr>
          </a:lstStyle>
          <a:p>
            <a:r>
              <a:rPr lang="en-US" dirty="0"/>
              <a:t>Click Icon To Add Image</a:t>
            </a:r>
          </a:p>
        </p:txBody>
      </p:sp>
      <p:sp>
        <p:nvSpPr>
          <p:cNvPr id="12" name="Picture Placeholder 7"/>
          <p:cNvSpPr>
            <a:spLocks noGrp="1"/>
          </p:cNvSpPr>
          <p:nvPr>
            <p:ph type="pic" sz="quarter" idx="54" hasCustomPrompt="1"/>
          </p:nvPr>
        </p:nvSpPr>
        <p:spPr>
          <a:xfrm>
            <a:off x="8030464" y="1591733"/>
            <a:ext cx="3450336" cy="2389632"/>
          </a:xfrm>
          <a:prstGeom prst="roundRect">
            <a:avLst>
              <a:gd name="adj" fmla="val 11707"/>
            </a:avLst>
          </a:prstGeom>
          <a:ln w="3175">
            <a:noFill/>
          </a:ln>
        </p:spPr>
        <p:txBody>
          <a:bodyPr wrap="none" tIns="0" bIns="274320" anchor="b"/>
          <a:lstStyle>
            <a:lvl1pPr algn="ctr" rtl="0">
              <a:buNone/>
              <a:defRPr sz="2400" b="1" baseline="0">
                <a:solidFill>
                  <a:schemeClr val="tx1">
                    <a:lumMod val="50000"/>
                    <a:lumOff val="50000"/>
                  </a:schemeClr>
                </a:solidFill>
              </a:defRPr>
            </a:lvl1pPr>
          </a:lstStyle>
          <a:p>
            <a:r>
              <a:rPr lang="en-US" dirty="0"/>
              <a:t>Click Icon To Add Image</a:t>
            </a:r>
          </a:p>
        </p:txBody>
      </p:sp>
      <p:sp>
        <p:nvSpPr>
          <p:cNvPr id="13" name="Picture Placeholder 7"/>
          <p:cNvSpPr>
            <a:spLocks noGrp="1"/>
          </p:cNvSpPr>
          <p:nvPr>
            <p:ph type="pic" sz="quarter" idx="55" hasCustomPrompt="1"/>
          </p:nvPr>
        </p:nvSpPr>
        <p:spPr>
          <a:xfrm>
            <a:off x="711200" y="1591733"/>
            <a:ext cx="3450336" cy="2389632"/>
          </a:xfrm>
          <a:prstGeom prst="roundRect">
            <a:avLst>
              <a:gd name="adj" fmla="val 11707"/>
            </a:avLst>
          </a:prstGeom>
          <a:ln w="3175">
            <a:noFill/>
          </a:ln>
        </p:spPr>
        <p:txBody>
          <a:bodyPr wrap="none" tIns="0" bIns="274320" anchor="b"/>
          <a:lstStyle>
            <a:lvl1pPr algn="ctr" rtl="0">
              <a:buNone/>
              <a:defRPr sz="24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467289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7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62" name="Picture Placeholder 7"/>
          <p:cNvSpPr>
            <a:spLocks noGrp="1"/>
          </p:cNvSpPr>
          <p:nvPr>
            <p:ph type="pic" sz="quarter" idx="55" hasCustomPrompt="1"/>
          </p:nvPr>
        </p:nvSpPr>
        <p:spPr>
          <a:xfrm>
            <a:off x="602869" y="2246428"/>
            <a:ext cx="2499360" cy="2499360"/>
          </a:xfrm>
          <a:prstGeom prst="roundRect">
            <a:avLst>
              <a:gd name="adj" fmla="val 11707"/>
            </a:avLst>
          </a:prstGeom>
          <a:ln w="3175">
            <a:noFill/>
          </a:ln>
        </p:spPr>
        <p:txBody>
          <a:bodyPr wrap="none" tIns="0" bIns="274320" anchor="b"/>
          <a:lstStyle>
            <a:lvl1pPr algn="ctr" rtl="0">
              <a:buNone/>
              <a:defRPr sz="1867" b="1" baseline="0">
                <a:solidFill>
                  <a:schemeClr val="tx1">
                    <a:lumMod val="50000"/>
                    <a:lumOff val="50000"/>
                  </a:schemeClr>
                </a:solidFill>
              </a:defRPr>
            </a:lvl1pPr>
          </a:lstStyle>
          <a:p>
            <a:r>
              <a:rPr lang="en-US" dirty="0"/>
              <a:t>Click Icon To Add Image</a:t>
            </a:r>
          </a:p>
        </p:txBody>
      </p:sp>
      <p:sp>
        <p:nvSpPr>
          <p:cNvPr id="63" name="Picture Placeholder 7"/>
          <p:cNvSpPr>
            <a:spLocks noGrp="1"/>
          </p:cNvSpPr>
          <p:nvPr>
            <p:ph type="pic" sz="quarter" idx="56" hasCustomPrompt="1"/>
          </p:nvPr>
        </p:nvSpPr>
        <p:spPr>
          <a:xfrm>
            <a:off x="3424425" y="2246428"/>
            <a:ext cx="2499360" cy="2499360"/>
          </a:xfrm>
          <a:prstGeom prst="roundRect">
            <a:avLst>
              <a:gd name="adj" fmla="val 11707"/>
            </a:avLst>
          </a:prstGeom>
          <a:ln w="3175">
            <a:noFill/>
          </a:ln>
        </p:spPr>
        <p:txBody>
          <a:bodyPr wrap="none" tIns="0" bIns="274320" anchor="b"/>
          <a:lstStyle>
            <a:lvl1pPr algn="ctr" rtl="0">
              <a:buNone/>
              <a:defRPr sz="1867" b="1" baseline="0">
                <a:solidFill>
                  <a:schemeClr val="tx1">
                    <a:lumMod val="50000"/>
                    <a:lumOff val="50000"/>
                  </a:schemeClr>
                </a:solidFill>
              </a:defRPr>
            </a:lvl1pPr>
          </a:lstStyle>
          <a:p>
            <a:r>
              <a:rPr lang="en-US" dirty="0"/>
              <a:t>Click Icon To Add Image</a:t>
            </a:r>
          </a:p>
        </p:txBody>
      </p:sp>
      <p:sp>
        <p:nvSpPr>
          <p:cNvPr id="64" name="Picture Placeholder 7"/>
          <p:cNvSpPr>
            <a:spLocks noGrp="1"/>
          </p:cNvSpPr>
          <p:nvPr>
            <p:ph type="pic" sz="quarter" idx="57" hasCustomPrompt="1"/>
          </p:nvPr>
        </p:nvSpPr>
        <p:spPr>
          <a:xfrm>
            <a:off x="6245981" y="2246428"/>
            <a:ext cx="2499360" cy="2499360"/>
          </a:xfrm>
          <a:prstGeom prst="roundRect">
            <a:avLst>
              <a:gd name="adj" fmla="val 11707"/>
            </a:avLst>
          </a:prstGeom>
          <a:ln w="3175">
            <a:noFill/>
          </a:ln>
        </p:spPr>
        <p:txBody>
          <a:bodyPr wrap="none" tIns="0" bIns="274320" anchor="b"/>
          <a:lstStyle>
            <a:lvl1pPr algn="ctr" rtl="0">
              <a:buNone/>
              <a:defRPr sz="1867" b="1" baseline="0">
                <a:solidFill>
                  <a:schemeClr val="tx1">
                    <a:lumMod val="50000"/>
                    <a:lumOff val="50000"/>
                  </a:schemeClr>
                </a:solidFill>
              </a:defRPr>
            </a:lvl1pPr>
          </a:lstStyle>
          <a:p>
            <a:r>
              <a:rPr lang="en-US" dirty="0"/>
              <a:t>Click Icon To Add Image</a:t>
            </a:r>
          </a:p>
        </p:txBody>
      </p:sp>
      <p:sp>
        <p:nvSpPr>
          <p:cNvPr id="65" name="Picture Placeholder 7"/>
          <p:cNvSpPr>
            <a:spLocks noGrp="1"/>
          </p:cNvSpPr>
          <p:nvPr>
            <p:ph type="pic" sz="quarter" idx="58" hasCustomPrompt="1"/>
          </p:nvPr>
        </p:nvSpPr>
        <p:spPr>
          <a:xfrm>
            <a:off x="9067539" y="2246428"/>
            <a:ext cx="2499360" cy="2499360"/>
          </a:xfrm>
          <a:prstGeom prst="roundRect">
            <a:avLst>
              <a:gd name="adj" fmla="val 11707"/>
            </a:avLst>
          </a:prstGeom>
          <a:ln w="3175">
            <a:noFill/>
          </a:ln>
        </p:spPr>
        <p:txBody>
          <a:bodyPr wrap="none" tIns="0" bIns="274320" anchor="b"/>
          <a:lstStyle>
            <a:lvl1pPr algn="ctr" rtl="0">
              <a:buNone/>
              <a:defRPr sz="1867"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100585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p:cTn id="17" dur="500" fill="hold"/>
                                        <p:tgtEl>
                                          <p:spTgt spid="64"/>
                                        </p:tgtEl>
                                        <p:attrNameLst>
                                          <p:attrName>ppt_w</p:attrName>
                                        </p:attrNameLst>
                                      </p:cBhvr>
                                      <p:tavLst>
                                        <p:tav tm="0">
                                          <p:val>
                                            <p:fltVal val="0"/>
                                          </p:val>
                                        </p:tav>
                                        <p:tav tm="100000">
                                          <p:val>
                                            <p:strVal val="#ppt_w"/>
                                          </p:val>
                                        </p:tav>
                                      </p:tavLst>
                                    </p:anim>
                                    <p:anim calcmode="lin" valueType="num">
                                      <p:cBhvr>
                                        <p:cTn id="18" dur="500" fill="hold"/>
                                        <p:tgtEl>
                                          <p:spTgt spid="6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ppt_w</p:attrName>
                                        </p:attrNameLst>
                                      </p:cBhvr>
                                      <p:tavLst>
                                        <p:tav tm="0">
                                          <p:val>
                                            <p:fltVal val="0"/>
                                          </p:val>
                                        </p:tav>
                                        <p:tav tm="100000">
                                          <p:val>
                                            <p:strVal val="#ppt_w"/>
                                          </p:val>
                                        </p:tav>
                                      </p:tavLst>
                                    </p:anim>
                                    <p:anim calcmode="lin" valueType="num">
                                      <p:cBhvr>
                                        <p:cTn id="23" dur="500" fill="hold"/>
                                        <p:tgtEl>
                                          <p:spTgt spid="6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9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0" name="Picture Placeholder 7"/>
          <p:cNvSpPr>
            <a:spLocks noGrp="1"/>
          </p:cNvSpPr>
          <p:nvPr>
            <p:ph type="pic" sz="quarter" idx="10" hasCustomPrompt="1"/>
          </p:nvPr>
        </p:nvSpPr>
        <p:spPr>
          <a:xfrm>
            <a:off x="490661" y="2169085"/>
            <a:ext cx="2054121" cy="2522991"/>
          </a:xfrm>
          <a:prstGeom prst="rect">
            <a:avLst/>
          </a:prstGeom>
          <a:ln>
            <a:noFill/>
          </a:ln>
        </p:spPr>
        <p:txBody>
          <a:bodyPr bIns="457200" anchor="b"/>
          <a:lstStyle>
            <a:lvl1pPr algn="ctr">
              <a:buNone/>
              <a:defRPr sz="1467">
                <a:solidFill>
                  <a:schemeClr val="tx1">
                    <a:lumMod val="50000"/>
                    <a:lumOff val="50000"/>
                  </a:schemeClr>
                </a:solidFill>
              </a:defRPr>
            </a:lvl1pPr>
          </a:lstStyle>
          <a:p>
            <a:r>
              <a:rPr lang="en-US" dirty="0"/>
              <a:t>Click Icon To Add Image</a:t>
            </a:r>
          </a:p>
        </p:txBody>
      </p:sp>
      <p:sp>
        <p:nvSpPr>
          <p:cNvPr id="11" name="Text Placeholder 3"/>
          <p:cNvSpPr>
            <a:spLocks noGrp="1"/>
          </p:cNvSpPr>
          <p:nvPr>
            <p:ph type="body" sz="half" idx="15"/>
          </p:nvPr>
        </p:nvSpPr>
        <p:spPr>
          <a:xfrm>
            <a:off x="457200" y="5095692"/>
            <a:ext cx="2121040" cy="846795"/>
          </a:xfrm>
          <a:prstGeom prst="rect">
            <a:avLst/>
          </a:prstGeom>
        </p:spPr>
        <p:txBody>
          <a:bodyPr wrap="square" lIns="0" tIns="0" rIns="0" bIns="0" anchor="t">
            <a:noAutofit/>
          </a:bodyPr>
          <a:lstStyle>
            <a:lvl1pPr marL="0" indent="0" algn="ctr">
              <a:buNone/>
              <a:defRPr sz="1467" b="0" baseline="0">
                <a:solidFill>
                  <a:schemeClr val="bg1">
                    <a:lumMod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2" name="Rectangle 11"/>
          <p:cNvSpPr/>
          <p:nvPr userDrawn="1"/>
        </p:nvSpPr>
        <p:spPr>
          <a:xfrm>
            <a:off x="487496" y="4693795"/>
            <a:ext cx="2060448" cy="143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13" name="Text Placeholder 3"/>
          <p:cNvSpPr>
            <a:spLocks noGrp="1"/>
          </p:cNvSpPr>
          <p:nvPr>
            <p:ph type="body" sz="half" idx="16"/>
          </p:nvPr>
        </p:nvSpPr>
        <p:spPr>
          <a:xfrm>
            <a:off x="487496" y="2171898"/>
            <a:ext cx="2060448" cy="549532"/>
          </a:xfrm>
          <a:prstGeom prst="rect">
            <a:avLst/>
          </a:prstGeom>
          <a:solidFill>
            <a:schemeClr val="accent1">
              <a:alpha val="75000"/>
            </a:schemeClr>
          </a:solidFill>
        </p:spPr>
        <p:txBody>
          <a:bodyPr wrap="non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6" name="Picture Placeholder 7"/>
          <p:cNvSpPr>
            <a:spLocks noGrp="1"/>
          </p:cNvSpPr>
          <p:nvPr>
            <p:ph type="pic" sz="quarter" idx="18" hasCustomPrompt="1"/>
          </p:nvPr>
        </p:nvSpPr>
        <p:spPr>
          <a:xfrm>
            <a:off x="2779801" y="2169085"/>
            <a:ext cx="2054121" cy="2522991"/>
          </a:xfrm>
          <a:prstGeom prst="rect">
            <a:avLst/>
          </a:prstGeom>
          <a:ln>
            <a:noFill/>
          </a:ln>
        </p:spPr>
        <p:txBody>
          <a:bodyPr bIns="457200" anchor="b"/>
          <a:lstStyle>
            <a:lvl1pPr algn="ctr">
              <a:buNone/>
              <a:defRPr sz="1467">
                <a:solidFill>
                  <a:schemeClr val="tx1">
                    <a:lumMod val="50000"/>
                    <a:lumOff val="50000"/>
                  </a:schemeClr>
                </a:solidFill>
              </a:defRPr>
            </a:lvl1pPr>
          </a:lstStyle>
          <a:p>
            <a:r>
              <a:rPr lang="en-US" dirty="0"/>
              <a:t>Click Icon To Add Image</a:t>
            </a:r>
          </a:p>
        </p:txBody>
      </p:sp>
      <p:sp>
        <p:nvSpPr>
          <p:cNvPr id="17" name="Text Placeholder 3"/>
          <p:cNvSpPr>
            <a:spLocks noGrp="1"/>
          </p:cNvSpPr>
          <p:nvPr>
            <p:ph type="body" sz="half" idx="19"/>
          </p:nvPr>
        </p:nvSpPr>
        <p:spPr>
          <a:xfrm>
            <a:off x="2746340" y="5095692"/>
            <a:ext cx="2121040" cy="846795"/>
          </a:xfrm>
          <a:prstGeom prst="rect">
            <a:avLst/>
          </a:prstGeom>
        </p:spPr>
        <p:txBody>
          <a:bodyPr wrap="square" lIns="0" tIns="0" rIns="0" bIns="0" anchor="t">
            <a:noAutofit/>
          </a:bodyPr>
          <a:lstStyle>
            <a:lvl1pPr marL="0" indent="0" algn="ctr">
              <a:buNone/>
              <a:defRPr sz="1467" b="0" baseline="0">
                <a:solidFill>
                  <a:schemeClr val="bg1">
                    <a:lumMod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8" name="Rectangle 17"/>
          <p:cNvSpPr/>
          <p:nvPr userDrawn="1"/>
        </p:nvSpPr>
        <p:spPr>
          <a:xfrm>
            <a:off x="2776636" y="4693795"/>
            <a:ext cx="2060448" cy="1430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19" name="Text Placeholder 3"/>
          <p:cNvSpPr>
            <a:spLocks noGrp="1"/>
          </p:cNvSpPr>
          <p:nvPr>
            <p:ph type="body" sz="half" idx="21"/>
          </p:nvPr>
        </p:nvSpPr>
        <p:spPr>
          <a:xfrm>
            <a:off x="2776636" y="2171898"/>
            <a:ext cx="2060448" cy="549532"/>
          </a:xfrm>
          <a:prstGeom prst="rect">
            <a:avLst/>
          </a:prstGeom>
          <a:solidFill>
            <a:schemeClr val="accent2">
              <a:alpha val="75000"/>
            </a:schemeClr>
          </a:solidFill>
        </p:spPr>
        <p:txBody>
          <a:bodyPr wrap="non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20" name="Picture Placeholder 7"/>
          <p:cNvSpPr>
            <a:spLocks noGrp="1"/>
          </p:cNvSpPr>
          <p:nvPr>
            <p:ph type="pic" sz="quarter" idx="22" hasCustomPrompt="1"/>
          </p:nvPr>
        </p:nvSpPr>
        <p:spPr>
          <a:xfrm>
            <a:off x="5068941" y="2169085"/>
            <a:ext cx="2054121" cy="2522991"/>
          </a:xfrm>
          <a:prstGeom prst="rect">
            <a:avLst/>
          </a:prstGeom>
          <a:ln>
            <a:noFill/>
          </a:ln>
        </p:spPr>
        <p:txBody>
          <a:bodyPr bIns="457200" anchor="b"/>
          <a:lstStyle>
            <a:lvl1pPr algn="ctr">
              <a:buNone/>
              <a:defRPr sz="1467">
                <a:solidFill>
                  <a:schemeClr val="tx1">
                    <a:lumMod val="50000"/>
                    <a:lumOff val="50000"/>
                  </a:schemeClr>
                </a:solidFill>
              </a:defRPr>
            </a:lvl1pPr>
          </a:lstStyle>
          <a:p>
            <a:r>
              <a:rPr lang="en-US" dirty="0"/>
              <a:t>Click Icon To Add Image</a:t>
            </a:r>
          </a:p>
        </p:txBody>
      </p:sp>
      <p:sp>
        <p:nvSpPr>
          <p:cNvPr id="21" name="Text Placeholder 3"/>
          <p:cNvSpPr>
            <a:spLocks noGrp="1"/>
          </p:cNvSpPr>
          <p:nvPr>
            <p:ph type="body" sz="half" idx="23"/>
          </p:nvPr>
        </p:nvSpPr>
        <p:spPr>
          <a:xfrm>
            <a:off x="5035480" y="5095692"/>
            <a:ext cx="2121040" cy="846795"/>
          </a:xfrm>
          <a:prstGeom prst="rect">
            <a:avLst/>
          </a:prstGeom>
        </p:spPr>
        <p:txBody>
          <a:bodyPr wrap="square" lIns="0" tIns="0" rIns="0" bIns="0" anchor="t">
            <a:noAutofit/>
          </a:bodyPr>
          <a:lstStyle>
            <a:lvl1pPr marL="0" indent="0" algn="ctr">
              <a:buNone/>
              <a:defRPr sz="1467" b="0" baseline="0">
                <a:solidFill>
                  <a:schemeClr val="bg1">
                    <a:lumMod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22" name="Rectangle 21"/>
          <p:cNvSpPr/>
          <p:nvPr userDrawn="1"/>
        </p:nvSpPr>
        <p:spPr>
          <a:xfrm>
            <a:off x="5065776" y="4693795"/>
            <a:ext cx="2060448" cy="1430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3" name="Text Placeholder 3"/>
          <p:cNvSpPr>
            <a:spLocks noGrp="1"/>
          </p:cNvSpPr>
          <p:nvPr>
            <p:ph type="body" sz="half" idx="25"/>
          </p:nvPr>
        </p:nvSpPr>
        <p:spPr>
          <a:xfrm>
            <a:off x="5065776" y="2171898"/>
            <a:ext cx="2060448" cy="549532"/>
          </a:xfrm>
          <a:prstGeom prst="rect">
            <a:avLst/>
          </a:prstGeom>
          <a:solidFill>
            <a:schemeClr val="accent3">
              <a:alpha val="75000"/>
            </a:schemeClr>
          </a:solidFill>
        </p:spPr>
        <p:txBody>
          <a:bodyPr wrap="non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24" name="Picture Placeholder 7"/>
          <p:cNvSpPr>
            <a:spLocks noGrp="1"/>
          </p:cNvSpPr>
          <p:nvPr>
            <p:ph type="pic" sz="quarter" idx="26" hasCustomPrompt="1"/>
          </p:nvPr>
        </p:nvSpPr>
        <p:spPr>
          <a:xfrm>
            <a:off x="7358081" y="2169085"/>
            <a:ext cx="2054121" cy="2522991"/>
          </a:xfrm>
          <a:prstGeom prst="rect">
            <a:avLst/>
          </a:prstGeom>
          <a:ln>
            <a:noFill/>
          </a:ln>
        </p:spPr>
        <p:txBody>
          <a:bodyPr bIns="457200" anchor="b"/>
          <a:lstStyle>
            <a:lvl1pPr algn="ctr">
              <a:buNone/>
              <a:defRPr sz="1467">
                <a:solidFill>
                  <a:schemeClr val="tx1">
                    <a:lumMod val="50000"/>
                    <a:lumOff val="50000"/>
                  </a:schemeClr>
                </a:solidFill>
              </a:defRPr>
            </a:lvl1pPr>
          </a:lstStyle>
          <a:p>
            <a:r>
              <a:rPr lang="en-US" dirty="0"/>
              <a:t>Click Icon To Add Image</a:t>
            </a:r>
          </a:p>
        </p:txBody>
      </p:sp>
      <p:sp>
        <p:nvSpPr>
          <p:cNvPr id="25" name="Text Placeholder 3"/>
          <p:cNvSpPr>
            <a:spLocks noGrp="1"/>
          </p:cNvSpPr>
          <p:nvPr>
            <p:ph type="body" sz="half" idx="27"/>
          </p:nvPr>
        </p:nvSpPr>
        <p:spPr>
          <a:xfrm>
            <a:off x="7324620" y="5095692"/>
            <a:ext cx="2121040" cy="846795"/>
          </a:xfrm>
          <a:prstGeom prst="rect">
            <a:avLst/>
          </a:prstGeom>
        </p:spPr>
        <p:txBody>
          <a:bodyPr wrap="square" lIns="0" tIns="0" rIns="0" bIns="0" anchor="t">
            <a:noAutofit/>
          </a:bodyPr>
          <a:lstStyle>
            <a:lvl1pPr marL="0" indent="0" algn="ctr">
              <a:buNone/>
              <a:defRPr sz="1467" b="0" baseline="0">
                <a:solidFill>
                  <a:schemeClr val="bg1">
                    <a:lumMod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26" name="Rectangle 25"/>
          <p:cNvSpPr/>
          <p:nvPr userDrawn="1"/>
        </p:nvSpPr>
        <p:spPr>
          <a:xfrm>
            <a:off x="7354916" y="4693795"/>
            <a:ext cx="2060448" cy="1430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7" name="Text Placeholder 3"/>
          <p:cNvSpPr>
            <a:spLocks noGrp="1"/>
          </p:cNvSpPr>
          <p:nvPr>
            <p:ph type="body" sz="half" idx="29"/>
          </p:nvPr>
        </p:nvSpPr>
        <p:spPr>
          <a:xfrm>
            <a:off x="7354916" y="2171898"/>
            <a:ext cx="2060448" cy="549532"/>
          </a:xfrm>
          <a:prstGeom prst="rect">
            <a:avLst/>
          </a:prstGeom>
          <a:solidFill>
            <a:schemeClr val="accent4">
              <a:alpha val="75000"/>
            </a:schemeClr>
          </a:solidFill>
        </p:spPr>
        <p:txBody>
          <a:bodyPr wrap="non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28" name="Picture Placeholder 7"/>
          <p:cNvSpPr>
            <a:spLocks noGrp="1"/>
          </p:cNvSpPr>
          <p:nvPr>
            <p:ph type="pic" sz="quarter" idx="30" hasCustomPrompt="1"/>
          </p:nvPr>
        </p:nvSpPr>
        <p:spPr>
          <a:xfrm>
            <a:off x="9647221" y="2169085"/>
            <a:ext cx="2054121" cy="2522991"/>
          </a:xfrm>
          <a:prstGeom prst="rect">
            <a:avLst/>
          </a:prstGeom>
          <a:ln>
            <a:noFill/>
          </a:ln>
        </p:spPr>
        <p:txBody>
          <a:bodyPr bIns="457200" anchor="b"/>
          <a:lstStyle>
            <a:lvl1pPr algn="ctr">
              <a:buNone/>
              <a:defRPr sz="1467">
                <a:solidFill>
                  <a:schemeClr val="tx1">
                    <a:lumMod val="50000"/>
                    <a:lumOff val="50000"/>
                  </a:schemeClr>
                </a:solidFill>
              </a:defRPr>
            </a:lvl1pPr>
          </a:lstStyle>
          <a:p>
            <a:r>
              <a:rPr lang="en-US" dirty="0"/>
              <a:t>Click Icon To Add Image</a:t>
            </a:r>
          </a:p>
        </p:txBody>
      </p:sp>
      <p:sp>
        <p:nvSpPr>
          <p:cNvPr id="29" name="Text Placeholder 3"/>
          <p:cNvSpPr>
            <a:spLocks noGrp="1"/>
          </p:cNvSpPr>
          <p:nvPr>
            <p:ph type="body" sz="half" idx="31"/>
          </p:nvPr>
        </p:nvSpPr>
        <p:spPr>
          <a:xfrm>
            <a:off x="9613760" y="5095692"/>
            <a:ext cx="2121040" cy="846795"/>
          </a:xfrm>
          <a:prstGeom prst="rect">
            <a:avLst/>
          </a:prstGeom>
        </p:spPr>
        <p:txBody>
          <a:bodyPr wrap="square" lIns="0" tIns="0" rIns="0" bIns="0" anchor="t">
            <a:noAutofit/>
          </a:bodyPr>
          <a:lstStyle>
            <a:lvl1pPr marL="0" indent="0" algn="ctr">
              <a:buNone/>
              <a:defRPr sz="1467" b="0" baseline="0">
                <a:solidFill>
                  <a:schemeClr val="bg1">
                    <a:lumMod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30" name="Rectangle 29"/>
          <p:cNvSpPr/>
          <p:nvPr userDrawn="1"/>
        </p:nvSpPr>
        <p:spPr>
          <a:xfrm>
            <a:off x="9644056" y="4693795"/>
            <a:ext cx="2060448" cy="1430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31" name="Text Placeholder 3"/>
          <p:cNvSpPr>
            <a:spLocks noGrp="1"/>
          </p:cNvSpPr>
          <p:nvPr>
            <p:ph type="body" sz="half" idx="33"/>
          </p:nvPr>
        </p:nvSpPr>
        <p:spPr>
          <a:xfrm>
            <a:off x="9644056" y="2171898"/>
            <a:ext cx="2060448" cy="549532"/>
          </a:xfrm>
          <a:prstGeom prst="rect">
            <a:avLst/>
          </a:prstGeom>
          <a:solidFill>
            <a:schemeClr val="accent5">
              <a:alpha val="75000"/>
            </a:schemeClr>
          </a:solidFill>
        </p:spPr>
        <p:txBody>
          <a:bodyPr wrap="non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Tree>
    <p:extLst>
      <p:ext uri="{BB962C8B-B14F-4D97-AF65-F5344CB8AC3E}">
        <p14:creationId xmlns:p14="http://schemas.microsoft.com/office/powerpoint/2010/main" val="2514541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Bottom)">
                                      <p:cBhvr>
                                        <p:cTn id="10" dur="500"/>
                                        <p:tgtEl>
                                          <p:spTgt spid="1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3">
                                            <p:bg/>
                                          </p:spTgt>
                                        </p:tgtEl>
                                        <p:attrNameLst>
                                          <p:attrName>style.visibility</p:attrName>
                                        </p:attrNameLst>
                                      </p:cBhvr>
                                      <p:to>
                                        <p:strVal val="visible"/>
                                      </p:to>
                                    </p:set>
                                    <p:animEffect transition="in" filter="wipe(up)">
                                      <p:cBhvr>
                                        <p:cTn id="14" dur="500"/>
                                        <p:tgtEl>
                                          <p:spTgt spid="13">
                                            <p:bg/>
                                          </p:spTgt>
                                        </p:tgtEl>
                                      </p:cBhvr>
                                    </p:animEffect>
                                  </p:childTnLst>
                                </p:cTn>
                              </p:par>
                              <p:par>
                                <p:cTn id="15" presetID="10" presetClass="entr" presetSubtype="0" fill="hold" grpId="0" nodeType="withEffect" nodePh="1">
                                  <p:stCondLst>
                                    <p:cond delay="0"/>
                                  </p:stCondLst>
                                  <p:endCondLst>
                                    <p:cond evt="begin" delay="0">
                                      <p:tn val="15"/>
                                    </p:cond>
                                  </p:end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fade">
                                      <p:cBhvr>
                                        <p:cTn id="17" dur="500"/>
                                        <p:tgtEl>
                                          <p:spTgt spid="13">
                                            <p:txEl>
                                              <p:pRg st="0" end="0"/>
                                            </p:txEl>
                                          </p:spTgt>
                                        </p:tgtEl>
                                      </p:cBhvr>
                                    </p:animEffect>
                                  </p:childTnLst>
                                </p:cTn>
                              </p:par>
                            </p:childTnLst>
                          </p:cTn>
                        </p:par>
                        <p:par>
                          <p:cTn id="18" fill="hold">
                            <p:stCondLst>
                              <p:cond delay="1000"/>
                            </p:stCondLst>
                            <p:childTnLst>
                              <p:par>
                                <p:cTn id="19" presetID="2" presetClass="entr" presetSubtype="4" accel="50000" decel="50000" fill="hold" grpId="0" nodeType="afterEffect" nodePh="1">
                                  <p:stCondLst>
                                    <p:cond delay="0"/>
                                  </p:stCondLst>
                                  <p:endCondLst>
                                    <p:cond evt="begin" delay="0">
                                      <p:tn val="19"/>
                                    </p:cond>
                                  </p:endCondLst>
                                  <p:childTnLst>
                                    <p:set>
                                      <p:cBhvr>
                                        <p:cTn id="20" dur="1" fill="hold">
                                          <p:stCondLst>
                                            <p:cond delay="0"/>
                                          </p:stCondLst>
                                        </p:cTn>
                                        <p:tgtEl>
                                          <p:spTgt spid="11">
                                            <p:txEl>
                                              <p:pRg st="0" end="0"/>
                                            </p:txEl>
                                          </p:spTgt>
                                        </p:tgtEl>
                                        <p:attrNameLst>
                                          <p:attrName>style.visibility</p:attrName>
                                        </p:attrNameLst>
                                      </p:cBhvr>
                                      <p:to>
                                        <p:strVal val="visible"/>
                                      </p:to>
                                    </p:set>
                                    <p:anim calcmode="lin" valueType="num">
                                      <p:cBhvr additive="base">
                                        <p:cTn id="2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slide(fromBottom)">
                                      <p:cBhvr>
                                        <p:cTn id="29" dur="500"/>
                                        <p:tgtEl>
                                          <p:spTgt spid="18"/>
                                        </p:tgtEl>
                                      </p:cBhvr>
                                    </p:animEffect>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19">
                                            <p:bg/>
                                          </p:spTgt>
                                        </p:tgtEl>
                                        <p:attrNameLst>
                                          <p:attrName>style.visibility</p:attrName>
                                        </p:attrNameLst>
                                      </p:cBhvr>
                                      <p:to>
                                        <p:strVal val="visible"/>
                                      </p:to>
                                    </p:set>
                                    <p:animEffect transition="in" filter="wipe(up)">
                                      <p:cBhvr>
                                        <p:cTn id="33" dur="500"/>
                                        <p:tgtEl>
                                          <p:spTgt spid="19">
                                            <p:bg/>
                                          </p:spTgt>
                                        </p:tgtEl>
                                      </p:cBhvr>
                                    </p:animEffect>
                                  </p:childTnLst>
                                </p:cTn>
                              </p:par>
                              <p:par>
                                <p:cTn id="34" presetID="10" presetClass="entr" presetSubtype="0" fill="hold" grpId="0" nodeType="withEffect" nodePh="1">
                                  <p:stCondLst>
                                    <p:cond delay="0"/>
                                  </p:stCondLst>
                                  <p:endCondLst>
                                    <p:cond evt="begin" delay="0">
                                      <p:tn val="34"/>
                                    </p:cond>
                                  </p:end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500"/>
                                        <p:tgtEl>
                                          <p:spTgt spid="19">
                                            <p:txEl>
                                              <p:pRg st="0" end="0"/>
                                            </p:txEl>
                                          </p:spTgt>
                                        </p:tgtEl>
                                      </p:cBhvr>
                                    </p:animEffect>
                                  </p:childTnLst>
                                </p:cTn>
                              </p:par>
                            </p:childTnLst>
                          </p:cTn>
                        </p:par>
                        <p:par>
                          <p:cTn id="37" fill="hold">
                            <p:stCondLst>
                              <p:cond delay="2500"/>
                            </p:stCondLst>
                            <p:childTnLst>
                              <p:par>
                                <p:cTn id="38" presetID="2" presetClass="entr" presetSubtype="4" accel="50000" decel="50000" fill="hold" grpId="0" nodeType="afterEffect" nodePh="1">
                                  <p:stCondLst>
                                    <p:cond delay="0"/>
                                  </p:stCondLst>
                                  <p:endCondLst>
                                    <p:cond evt="begin" delay="0">
                                      <p:tn val="38"/>
                                    </p:cond>
                                  </p:endCondLst>
                                  <p:childTnLst>
                                    <p:set>
                                      <p:cBhvr>
                                        <p:cTn id="39" dur="1" fill="hold">
                                          <p:stCondLst>
                                            <p:cond delay="0"/>
                                          </p:stCondLst>
                                        </p:cTn>
                                        <p:tgtEl>
                                          <p:spTgt spid="17">
                                            <p:txEl>
                                              <p:pRg st="0" end="0"/>
                                            </p:txEl>
                                          </p:spTgt>
                                        </p:tgtEl>
                                        <p:attrNameLst>
                                          <p:attrName>style.visibility</p:attrName>
                                        </p:attrNameLst>
                                      </p:cBhvr>
                                      <p:to>
                                        <p:strVal val="visible"/>
                                      </p:to>
                                    </p:set>
                                    <p:anim calcmode="lin" valueType="num">
                                      <p:cBhvr additive="base">
                                        <p:cTn id="40"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2" presetClass="entr" presetSubtype="1"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up)">
                                      <p:cBhvr>
                                        <p:cTn id="45" dur="500"/>
                                        <p:tgtEl>
                                          <p:spTgt spid="20"/>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slide(fromBottom)">
                                      <p:cBhvr>
                                        <p:cTn id="48" dur="500"/>
                                        <p:tgtEl>
                                          <p:spTgt spid="22"/>
                                        </p:tgtEl>
                                      </p:cBhvr>
                                    </p:animEffect>
                                  </p:childTnLst>
                                </p:cTn>
                              </p:par>
                            </p:childTnLst>
                          </p:cTn>
                        </p:par>
                        <p:par>
                          <p:cTn id="49" fill="hold">
                            <p:stCondLst>
                              <p:cond delay="3500"/>
                            </p:stCondLst>
                            <p:childTnLst>
                              <p:par>
                                <p:cTn id="50" presetID="22" presetClass="entr" presetSubtype="1" fill="hold" grpId="0" nodeType="afterEffect">
                                  <p:stCondLst>
                                    <p:cond delay="0"/>
                                  </p:stCondLst>
                                  <p:childTnLst>
                                    <p:set>
                                      <p:cBhvr>
                                        <p:cTn id="51" dur="1" fill="hold">
                                          <p:stCondLst>
                                            <p:cond delay="0"/>
                                          </p:stCondLst>
                                        </p:cTn>
                                        <p:tgtEl>
                                          <p:spTgt spid="23">
                                            <p:bg/>
                                          </p:spTgt>
                                        </p:tgtEl>
                                        <p:attrNameLst>
                                          <p:attrName>style.visibility</p:attrName>
                                        </p:attrNameLst>
                                      </p:cBhvr>
                                      <p:to>
                                        <p:strVal val="visible"/>
                                      </p:to>
                                    </p:set>
                                    <p:animEffect transition="in" filter="wipe(up)">
                                      <p:cBhvr>
                                        <p:cTn id="52" dur="500"/>
                                        <p:tgtEl>
                                          <p:spTgt spid="23">
                                            <p:bg/>
                                          </p:spTgt>
                                        </p:tgtEl>
                                      </p:cBhvr>
                                    </p:animEffect>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23">
                                            <p:txEl>
                                              <p:pRg st="0" end="0"/>
                                            </p:txEl>
                                          </p:spTgt>
                                        </p:tgtEl>
                                        <p:attrNameLst>
                                          <p:attrName>style.visibility</p:attrName>
                                        </p:attrNameLst>
                                      </p:cBhvr>
                                      <p:to>
                                        <p:strVal val="visible"/>
                                      </p:to>
                                    </p:set>
                                    <p:animEffect transition="in" filter="fade">
                                      <p:cBhvr>
                                        <p:cTn id="55" dur="500"/>
                                        <p:tgtEl>
                                          <p:spTgt spid="23">
                                            <p:txEl>
                                              <p:pRg st="0" end="0"/>
                                            </p:txEl>
                                          </p:spTgt>
                                        </p:tgtEl>
                                      </p:cBhvr>
                                    </p:animEffect>
                                  </p:childTnLst>
                                </p:cTn>
                              </p:par>
                            </p:childTnLst>
                          </p:cTn>
                        </p:par>
                        <p:par>
                          <p:cTn id="56" fill="hold">
                            <p:stCondLst>
                              <p:cond delay="4000"/>
                            </p:stCondLst>
                            <p:childTnLst>
                              <p:par>
                                <p:cTn id="57" presetID="2" presetClass="entr" presetSubtype="4" accel="50000" decel="50000" fill="hold" grpId="0" nodeType="afterEffect" nodePh="1">
                                  <p:stCondLst>
                                    <p:cond delay="0"/>
                                  </p:stCondLst>
                                  <p:endCondLst>
                                    <p:cond evt="begin" delay="0">
                                      <p:tn val="57"/>
                                    </p:cond>
                                  </p:endCondLst>
                                  <p:childTnLst>
                                    <p:set>
                                      <p:cBhvr>
                                        <p:cTn id="58" dur="1" fill="hold">
                                          <p:stCondLst>
                                            <p:cond delay="0"/>
                                          </p:stCondLst>
                                        </p:cTn>
                                        <p:tgtEl>
                                          <p:spTgt spid="21">
                                            <p:txEl>
                                              <p:pRg st="0" end="0"/>
                                            </p:txEl>
                                          </p:spTgt>
                                        </p:tgtEl>
                                        <p:attrNameLst>
                                          <p:attrName>style.visibility</p:attrName>
                                        </p:attrNameLst>
                                      </p:cBhvr>
                                      <p:to>
                                        <p:strVal val="visible"/>
                                      </p:to>
                                    </p:set>
                                    <p:anim calcmode="lin" valueType="num">
                                      <p:cBhvr additive="base">
                                        <p:cTn id="59"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up)">
                                      <p:cBhvr>
                                        <p:cTn id="64" dur="500"/>
                                        <p:tgtEl>
                                          <p:spTgt spid="24"/>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slide(fromBottom)">
                                      <p:cBhvr>
                                        <p:cTn id="67" dur="500"/>
                                        <p:tgtEl>
                                          <p:spTgt spid="26"/>
                                        </p:tgtEl>
                                      </p:cBhvr>
                                    </p:animEffect>
                                  </p:childTnLst>
                                </p:cTn>
                              </p:par>
                            </p:childTnLst>
                          </p:cTn>
                        </p:par>
                        <p:par>
                          <p:cTn id="68" fill="hold">
                            <p:stCondLst>
                              <p:cond delay="5000"/>
                            </p:stCondLst>
                            <p:childTnLst>
                              <p:par>
                                <p:cTn id="69" presetID="22" presetClass="entr" presetSubtype="1" fill="hold" grpId="0" nodeType="afterEffect">
                                  <p:stCondLst>
                                    <p:cond delay="0"/>
                                  </p:stCondLst>
                                  <p:childTnLst>
                                    <p:set>
                                      <p:cBhvr>
                                        <p:cTn id="70" dur="1" fill="hold">
                                          <p:stCondLst>
                                            <p:cond delay="0"/>
                                          </p:stCondLst>
                                        </p:cTn>
                                        <p:tgtEl>
                                          <p:spTgt spid="27">
                                            <p:bg/>
                                          </p:spTgt>
                                        </p:tgtEl>
                                        <p:attrNameLst>
                                          <p:attrName>style.visibility</p:attrName>
                                        </p:attrNameLst>
                                      </p:cBhvr>
                                      <p:to>
                                        <p:strVal val="visible"/>
                                      </p:to>
                                    </p:set>
                                    <p:animEffect transition="in" filter="wipe(up)">
                                      <p:cBhvr>
                                        <p:cTn id="71" dur="500"/>
                                        <p:tgtEl>
                                          <p:spTgt spid="27">
                                            <p:bg/>
                                          </p:spTgt>
                                        </p:tgtEl>
                                      </p:cBhvr>
                                    </p:animEffect>
                                  </p:childTnLst>
                                </p:cTn>
                              </p:par>
                              <p:par>
                                <p:cTn id="72" presetID="10" presetClass="entr" presetSubtype="0" fill="hold" grpId="0" nodeType="withEffect" nodePh="1">
                                  <p:stCondLst>
                                    <p:cond delay="0"/>
                                  </p:stCondLst>
                                  <p:endCondLst>
                                    <p:cond evt="begin" delay="0">
                                      <p:tn val="72"/>
                                    </p:cond>
                                  </p:endCondLst>
                                  <p:childTnLst>
                                    <p:set>
                                      <p:cBhvr>
                                        <p:cTn id="73" dur="1" fill="hold">
                                          <p:stCondLst>
                                            <p:cond delay="0"/>
                                          </p:stCondLst>
                                        </p:cTn>
                                        <p:tgtEl>
                                          <p:spTgt spid="27">
                                            <p:txEl>
                                              <p:pRg st="0" end="0"/>
                                            </p:txEl>
                                          </p:spTgt>
                                        </p:tgtEl>
                                        <p:attrNameLst>
                                          <p:attrName>style.visibility</p:attrName>
                                        </p:attrNameLst>
                                      </p:cBhvr>
                                      <p:to>
                                        <p:strVal val="visible"/>
                                      </p:to>
                                    </p:set>
                                    <p:animEffect transition="in" filter="fade">
                                      <p:cBhvr>
                                        <p:cTn id="74" dur="500"/>
                                        <p:tgtEl>
                                          <p:spTgt spid="27">
                                            <p:txEl>
                                              <p:pRg st="0" end="0"/>
                                            </p:txEl>
                                          </p:spTgt>
                                        </p:tgtEl>
                                      </p:cBhvr>
                                    </p:animEffect>
                                  </p:childTnLst>
                                </p:cTn>
                              </p:par>
                            </p:childTnLst>
                          </p:cTn>
                        </p:par>
                        <p:par>
                          <p:cTn id="75" fill="hold">
                            <p:stCondLst>
                              <p:cond delay="5500"/>
                            </p:stCondLst>
                            <p:childTnLst>
                              <p:par>
                                <p:cTn id="76" presetID="2" presetClass="entr" presetSubtype="4" accel="50000" decel="50000" fill="hold" grpId="0" nodeType="afterEffect" nodePh="1">
                                  <p:stCondLst>
                                    <p:cond delay="0"/>
                                  </p:stCondLst>
                                  <p:endCondLst>
                                    <p:cond evt="begin" delay="0">
                                      <p:tn val="76"/>
                                    </p:cond>
                                  </p:endCondLst>
                                  <p:childTnLst>
                                    <p:set>
                                      <p:cBhvr>
                                        <p:cTn id="77" dur="1" fill="hold">
                                          <p:stCondLst>
                                            <p:cond delay="0"/>
                                          </p:stCondLst>
                                        </p:cTn>
                                        <p:tgtEl>
                                          <p:spTgt spid="25">
                                            <p:txEl>
                                              <p:pRg st="0" end="0"/>
                                            </p:txEl>
                                          </p:spTgt>
                                        </p:tgtEl>
                                        <p:attrNameLst>
                                          <p:attrName>style.visibility</p:attrName>
                                        </p:attrNameLst>
                                      </p:cBhvr>
                                      <p:to>
                                        <p:strVal val="visible"/>
                                      </p:to>
                                    </p:set>
                                    <p:anim calcmode="lin" valueType="num">
                                      <p:cBhvr additive="base">
                                        <p:cTn id="78"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par>
                          <p:cTn id="80" fill="hold">
                            <p:stCondLst>
                              <p:cond delay="600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par>
                                <p:cTn id="84" presetID="12" presetClass="entr" presetSubtype="4"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slide(fromBottom)">
                                      <p:cBhvr>
                                        <p:cTn id="86" dur="500"/>
                                        <p:tgtEl>
                                          <p:spTgt spid="30"/>
                                        </p:tgtEl>
                                      </p:cBhvr>
                                    </p:animEffect>
                                  </p:childTnLst>
                                </p:cTn>
                              </p:par>
                            </p:childTnLst>
                          </p:cTn>
                        </p:par>
                        <p:par>
                          <p:cTn id="87" fill="hold">
                            <p:stCondLst>
                              <p:cond delay="6500"/>
                            </p:stCondLst>
                            <p:childTnLst>
                              <p:par>
                                <p:cTn id="88" presetID="22" presetClass="entr" presetSubtype="1" fill="hold" grpId="0" nodeType="afterEffect">
                                  <p:stCondLst>
                                    <p:cond delay="0"/>
                                  </p:stCondLst>
                                  <p:childTnLst>
                                    <p:set>
                                      <p:cBhvr>
                                        <p:cTn id="89" dur="1" fill="hold">
                                          <p:stCondLst>
                                            <p:cond delay="0"/>
                                          </p:stCondLst>
                                        </p:cTn>
                                        <p:tgtEl>
                                          <p:spTgt spid="31">
                                            <p:bg/>
                                          </p:spTgt>
                                        </p:tgtEl>
                                        <p:attrNameLst>
                                          <p:attrName>style.visibility</p:attrName>
                                        </p:attrNameLst>
                                      </p:cBhvr>
                                      <p:to>
                                        <p:strVal val="visible"/>
                                      </p:to>
                                    </p:set>
                                    <p:animEffect transition="in" filter="wipe(up)">
                                      <p:cBhvr>
                                        <p:cTn id="90" dur="500"/>
                                        <p:tgtEl>
                                          <p:spTgt spid="31">
                                            <p:bg/>
                                          </p:spTgt>
                                        </p:tgtEl>
                                      </p:cBhvr>
                                    </p:animEffect>
                                  </p:childTnLst>
                                </p:cTn>
                              </p:par>
                              <p:par>
                                <p:cTn id="91" presetID="10" presetClass="entr" presetSubtype="0" fill="hold" grpId="0" nodeType="withEffect" nodePh="1">
                                  <p:stCondLst>
                                    <p:cond delay="0"/>
                                  </p:stCondLst>
                                  <p:endCondLst>
                                    <p:cond evt="begin" delay="0">
                                      <p:tn val="91"/>
                                    </p:cond>
                                  </p:endCondLst>
                                  <p:childTnLst>
                                    <p:set>
                                      <p:cBhvr>
                                        <p:cTn id="92" dur="1" fill="hold">
                                          <p:stCondLst>
                                            <p:cond delay="0"/>
                                          </p:stCondLst>
                                        </p:cTn>
                                        <p:tgtEl>
                                          <p:spTgt spid="31">
                                            <p:txEl>
                                              <p:pRg st="0" end="0"/>
                                            </p:txEl>
                                          </p:spTgt>
                                        </p:tgtEl>
                                        <p:attrNameLst>
                                          <p:attrName>style.visibility</p:attrName>
                                        </p:attrNameLst>
                                      </p:cBhvr>
                                      <p:to>
                                        <p:strVal val="visible"/>
                                      </p:to>
                                    </p:set>
                                    <p:animEffect transition="in" filter="fade">
                                      <p:cBhvr>
                                        <p:cTn id="93" dur="500"/>
                                        <p:tgtEl>
                                          <p:spTgt spid="31">
                                            <p:txEl>
                                              <p:pRg st="0" end="0"/>
                                            </p:txEl>
                                          </p:spTgt>
                                        </p:tgtEl>
                                      </p:cBhvr>
                                    </p:animEffect>
                                  </p:childTnLst>
                                </p:cTn>
                              </p:par>
                            </p:childTnLst>
                          </p:cTn>
                        </p:par>
                        <p:par>
                          <p:cTn id="94" fill="hold">
                            <p:stCondLst>
                              <p:cond delay="7000"/>
                            </p:stCondLst>
                            <p:childTnLst>
                              <p:par>
                                <p:cTn id="95" presetID="2" presetClass="entr" presetSubtype="4" accel="50000" decel="50000" fill="hold" grpId="0" nodeType="afterEffect" nodePh="1">
                                  <p:stCondLst>
                                    <p:cond delay="0"/>
                                  </p:stCondLst>
                                  <p:endCondLst>
                                    <p:cond evt="begin" delay="0">
                                      <p:tn val="95"/>
                                    </p:cond>
                                  </p:endCondLst>
                                  <p:childTnLst>
                                    <p:set>
                                      <p:cBhvr>
                                        <p:cTn id="96" dur="1" fill="hold">
                                          <p:stCondLst>
                                            <p:cond delay="0"/>
                                          </p:stCondLst>
                                        </p:cTn>
                                        <p:tgtEl>
                                          <p:spTgt spid="29">
                                            <p:txEl>
                                              <p:pRg st="0" end="0"/>
                                            </p:txEl>
                                          </p:spTgt>
                                        </p:tgtEl>
                                        <p:attrNameLst>
                                          <p:attrName>style.visibility</p:attrName>
                                        </p:attrNameLst>
                                      </p:cBhvr>
                                      <p:to>
                                        <p:strVal val="visible"/>
                                      </p:to>
                                    </p:set>
                                    <p:anim calcmode="lin" valueType="num">
                                      <p:cBhvr additive="base">
                                        <p:cTn id="97"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P spid="12" grpId="0" animBg="1"/>
      <p:bldP spid="13" grpId="0" build="p" animBg="1">
        <p:tmplLst>
          <p:tmpl>
            <p:tnLst>
              <p:par>
                <p:cTn presetID="22" presetClass="entr" presetSubtype="1"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up)">
                      <p:cBhvr>
                        <p:cTn dur="500"/>
                        <p:tgtEl>
                          <p:spTgt spid="13"/>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6" grpId="0"/>
      <p:bldP spid="1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18" grpId="0" animBg="1"/>
      <p:bldP spid="19" grpId="0" build="p" animBg="1">
        <p:tmplLst>
          <p:tmpl>
            <p:tnLst>
              <p:par>
                <p:cTn presetID="22" presetClass="entr" presetSubtype="1"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up)">
                      <p:cBhvr>
                        <p:cTn dur="500"/>
                        <p:tgtEl>
                          <p:spTgt spid="19"/>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p:bldP spid="2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P spid="22" grpId="0" animBg="1"/>
      <p:bldP spid="23" grpId="0" build="p" animBg="1">
        <p:tmplLst>
          <p:tmpl>
            <p:tnLst>
              <p:par>
                <p:cTn presetID="22" presetClass="entr" presetSubtype="1"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wipe(up)">
                      <p:cBhvr>
                        <p:cTn dur="500"/>
                        <p:tgtEl>
                          <p:spTgt spid="23"/>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p:bldP spid="25"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ppt_x"/>
                          </p:val>
                        </p:tav>
                        <p:tav tm="100000">
                          <p:val>
                            <p:strVal val="#ppt_x"/>
                          </p:val>
                        </p:tav>
                      </p:tavLst>
                    </p:anim>
                    <p:anim calcmode="lin" valueType="num">
                      <p:cBhvr additive="base">
                        <p:cTn dur="500" fill="hold"/>
                        <p:tgtEl>
                          <p:spTgt spid="25"/>
                        </p:tgtEl>
                        <p:attrNameLst>
                          <p:attrName>ppt_y</p:attrName>
                        </p:attrNameLst>
                      </p:cBhvr>
                      <p:tavLst>
                        <p:tav tm="0">
                          <p:val>
                            <p:strVal val="1+#ppt_h/2"/>
                          </p:val>
                        </p:tav>
                        <p:tav tm="100000">
                          <p:val>
                            <p:strVal val="#ppt_y"/>
                          </p:val>
                        </p:tav>
                      </p:tavLst>
                    </p:anim>
                  </p:childTnLst>
                </p:cTn>
              </p:par>
            </p:tnLst>
          </p:tmpl>
        </p:tmplLst>
      </p:bldP>
      <p:bldP spid="26" grpId="0" animBg="1"/>
      <p:bldP spid="27" grpId="0" build="p" animBg="1">
        <p:tmplLst>
          <p:tmpl>
            <p:tnLst>
              <p:par>
                <p:cTn presetID="22" presetClass="entr" presetSubtype="1"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wipe(up)">
                      <p:cBhvr>
                        <p:cTn dur="500"/>
                        <p:tgtEl>
                          <p:spTgt spid="27"/>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p:bldP spid="29"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0" grpId="0" animBg="1"/>
      <p:bldP spid="31" grpId="0" build="p" animBg="1">
        <p:tmplLst>
          <p:tmpl>
            <p:tnLst>
              <p:par>
                <p:cTn presetID="22" presetClass="entr" presetSubtype="1"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wipe(up)">
                      <p:cBhvr>
                        <p:cTn dur="500"/>
                        <p:tgtEl>
                          <p:spTgt spid="31"/>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6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9" name="Picture Placeholder 7"/>
          <p:cNvSpPr>
            <a:spLocks noGrp="1"/>
          </p:cNvSpPr>
          <p:nvPr>
            <p:ph type="pic" sz="quarter" idx="15" hasCustomPrompt="1"/>
          </p:nvPr>
        </p:nvSpPr>
        <p:spPr>
          <a:xfrm>
            <a:off x="871807" y="2010383"/>
            <a:ext cx="2446415" cy="3793125"/>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16" hasCustomPrompt="1"/>
          </p:nvPr>
        </p:nvSpPr>
        <p:spPr>
          <a:xfrm>
            <a:off x="3608386" y="2010383"/>
            <a:ext cx="2372660"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6" name="Picture Placeholder 7"/>
          <p:cNvSpPr>
            <a:spLocks noGrp="1"/>
          </p:cNvSpPr>
          <p:nvPr>
            <p:ph type="pic" sz="quarter" idx="17" hasCustomPrompt="1"/>
          </p:nvPr>
        </p:nvSpPr>
        <p:spPr>
          <a:xfrm>
            <a:off x="8934035" y="2010383"/>
            <a:ext cx="2372660"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18" hasCustomPrompt="1"/>
          </p:nvPr>
        </p:nvSpPr>
        <p:spPr>
          <a:xfrm>
            <a:off x="6271210" y="4007425"/>
            <a:ext cx="2372660"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8" name="Picture Placeholder 7"/>
          <p:cNvSpPr>
            <a:spLocks noGrp="1"/>
          </p:cNvSpPr>
          <p:nvPr>
            <p:ph type="pic" sz="quarter" idx="19" hasCustomPrompt="1"/>
          </p:nvPr>
        </p:nvSpPr>
        <p:spPr>
          <a:xfrm>
            <a:off x="6271210" y="2010383"/>
            <a:ext cx="2372660"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20" hasCustomPrompt="1"/>
          </p:nvPr>
        </p:nvSpPr>
        <p:spPr>
          <a:xfrm>
            <a:off x="3608386" y="4007425"/>
            <a:ext cx="2372660"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20" name="Picture Placeholder 7"/>
          <p:cNvSpPr>
            <a:spLocks noGrp="1"/>
          </p:cNvSpPr>
          <p:nvPr>
            <p:ph type="pic" sz="quarter" idx="21" hasCustomPrompt="1"/>
          </p:nvPr>
        </p:nvSpPr>
        <p:spPr>
          <a:xfrm>
            <a:off x="8934035" y="4007425"/>
            <a:ext cx="2372660"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570977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6" grpId="0"/>
      <p:bldP spid="17" grpId="0"/>
      <p:bldP spid="18" grpId="0"/>
      <p:bldP spid="19" grpId="0"/>
      <p:bldP spid="20"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C2719C7-5D3F-409E-B91F-2CC009996F8C}" type="datetimeFigureOut">
              <a:rPr lang="en-US" smtClean="0"/>
              <a:t>10/6/2023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228885293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0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9" name="Picture Placeholder 7"/>
          <p:cNvSpPr>
            <a:spLocks noGrp="1"/>
          </p:cNvSpPr>
          <p:nvPr>
            <p:ph type="pic" sz="quarter" idx="15" hasCustomPrompt="1"/>
          </p:nvPr>
        </p:nvSpPr>
        <p:spPr>
          <a:xfrm>
            <a:off x="769264" y="1600200"/>
            <a:ext cx="2446415" cy="3793125"/>
          </a:xfrm>
          <a:prstGeom prst="rect">
            <a:avLst/>
          </a:prstGeom>
          <a:ln w="76200" cap="sq">
            <a:solidFill>
              <a:schemeClr val="bg1">
                <a:lumMod val="75000"/>
              </a:schemeClr>
            </a:solidFill>
            <a:miter lim="800000"/>
          </a:ln>
          <a:effectLst>
            <a:reflection blurRad="6350" stA="52000" endA="300" endPos="35000" dir="5400000" sy="-100000" algn="bl" rotWithShape="0"/>
          </a:effectLst>
          <a:scene3d>
            <a:camera prst="isometricOffAxis1Right"/>
            <a:lightRig rig="threePt" dir="t"/>
          </a:scene3d>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3" name="Picture Placeholder 7"/>
          <p:cNvSpPr>
            <a:spLocks noGrp="1"/>
          </p:cNvSpPr>
          <p:nvPr>
            <p:ph type="pic" sz="quarter" idx="16" hasCustomPrompt="1"/>
          </p:nvPr>
        </p:nvSpPr>
        <p:spPr>
          <a:xfrm>
            <a:off x="3478598" y="1600200"/>
            <a:ext cx="2446415" cy="3793125"/>
          </a:xfrm>
          <a:prstGeom prst="rect">
            <a:avLst/>
          </a:prstGeom>
          <a:ln w="76200" cap="sq">
            <a:solidFill>
              <a:schemeClr val="bg1">
                <a:lumMod val="75000"/>
              </a:schemeClr>
            </a:solidFill>
            <a:miter lim="800000"/>
          </a:ln>
          <a:effectLst>
            <a:reflection blurRad="6350" stA="52000" endA="300" endPos="35000" dir="5400000" sy="-100000" algn="bl" rotWithShape="0"/>
          </a:effectLst>
          <a:scene3d>
            <a:camera prst="isometricOffAxis1Right"/>
            <a:lightRig rig="threePt" dir="t"/>
          </a:scene3d>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17" hasCustomPrompt="1"/>
          </p:nvPr>
        </p:nvSpPr>
        <p:spPr>
          <a:xfrm>
            <a:off x="6187931" y="1600200"/>
            <a:ext cx="2446415" cy="3793125"/>
          </a:xfrm>
          <a:prstGeom prst="rect">
            <a:avLst/>
          </a:prstGeom>
          <a:ln w="76200" cap="sq">
            <a:solidFill>
              <a:schemeClr val="bg1">
                <a:lumMod val="75000"/>
              </a:schemeClr>
            </a:solidFill>
            <a:miter lim="800000"/>
          </a:ln>
          <a:effectLst>
            <a:reflection blurRad="6350" stA="52000" endA="300" endPos="35000" dir="5400000" sy="-100000" algn="bl" rotWithShape="0"/>
          </a:effectLst>
          <a:scene3d>
            <a:camera prst="isometricOffAxis1Right"/>
            <a:lightRig rig="threePt" dir="t"/>
          </a:scene3d>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22" name="Picture Placeholder 7"/>
          <p:cNvSpPr>
            <a:spLocks noGrp="1"/>
          </p:cNvSpPr>
          <p:nvPr>
            <p:ph type="pic" sz="quarter" idx="18" hasCustomPrompt="1"/>
          </p:nvPr>
        </p:nvSpPr>
        <p:spPr>
          <a:xfrm>
            <a:off x="8897265" y="1600200"/>
            <a:ext cx="2446415" cy="3793125"/>
          </a:xfrm>
          <a:prstGeom prst="rect">
            <a:avLst/>
          </a:prstGeom>
          <a:ln w="76200" cap="sq">
            <a:solidFill>
              <a:schemeClr val="bg1">
                <a:lumMod val="75000"/>
              </a:schemeClr>
            </a:solidFill>
            <a:miter lim="800000"/>
          </a:ln>
          <a:effectLst>
            <a:reflection blurRad="6350" stA="52000" endA="300" endPos="35000" dir="5400000" sy="-100000" algn="bl" rotWithShape="0"/>
          </a:effectLst>
          <a:scene3d>
            <a:camera prst="isometricOffAxis1Right"/>
            <a:lightRig rig="threePt" dir="t"/>
          </a:scene3d>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226288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ppt_x"/>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21" grpId="0" animBg="1"/>
      <p:bldP spid="22" grpId="0" animBg="1"/>
    </p:bld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1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9" name="Picture Placeholder 7"/>
          <p:cNvSpPr>
            <a:spLocks noGrp="1"/>
          </p:cNvSpPr>
          <p:nvPr>
            <p:ph type="pic" sz="quarter" idx="15" hasCustomPrompt="1"/>
          </p:nvPr>
        </p:nvSpPr>
        <p:spPr>
          <a:xfrm>
            <a:off x="1852894" y="2247085"/>
            <a:ext cx="2701303" cy="2705915"/>
          </a:xfrm>
          <a:prstGeom prst="rect">
            <a:avLst/>
          </a:prstGeom>
          <a:ln w="76200" cap="sq">
            <a:solidFill>
              <a:schemeClr val="bg1">
                <a:lumMod val="65000"/>
              </a:schemeClr>
            </a:solidFill>
            <a:miter lim="800000"/>
          </a:ln>
          <a:effectLst>
            <a:reflection blurRad="6350" stA="52000" endA="300" endPos="35000" dir="5400000" sy="-100000" algn="bl" rotWithShape="0"/>
          </a:effectLst>
          <a:scene3d>
            <a:camera prst="perspectiveLeft"/>
            <a:lightRig rig="threePt" dir="t"/>
          </a:scene3d>
          <a:sp3d extrusionH="38100">
            <a:extrusionClr>
              <a:schemeClr val="tx1">
                <a:lumMod val="65000"/>
                <a:lumOff val="35000"/>
              </a:schemeClr>
            </a:extrusionClr>
          </a:sp3d>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16" hasCustomPrompt="1"/>
          </p:nvPr>
        </p:nvSpPr>
        <p:spPr>
          <a:xfrm>
            <a:off x="4731734" y="2247085"/>
            <a:ext cx="2701303" cy="2705915"/>
          </a:xfrm>
          <a:prstGeom prst="rect">
            <a:avLst/>
          </a:prstGeom>
          <a:ln w="76200" cap="sq">
            <a:solidFill>
              <a:schemeClr val="bg1">
                <a:lumMod val="65000"/>
              </a:schemeClr>
            </a:solidFill>
            <a:miter lim="800000"/>
          </a:ln>
          <a:effectLst>
            <a:reflection blurRad="6350" stA="52000" endA="300" endPos="35000" dir="5400000" sy="-100000" algn="bl" rotWithShape="0"/>
          </a:effectLst>
          <a:scene3d>
            <a:camera prst="orthographicFront"/>
            <a:lightRig rig="threePt" dir="t"/>
          </a:scene3d>
          <a:sp3d extrusionH="38100"/>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1" name="Picture Placeholder 7"/>
          <p:cNvSpPr>
            <a:spLocks noGrp="1"/>
          </p:cNvSpPr>
          <p:nvPr>
            <p:ph type="pic" sz="quarter" idx="17" hasCustomPrompt="1"/>
          </p:nvPr>
        </p:nvSpPr>
        <p:spPr>
          <a:xfrm>
            <a:off x="7610575" y="2247085"/>
            <a:ext cx="2701303" cy="2705915"/>
          </a:xfrm>
          <a:prstGeom prst="rect">
            <a:avLst/>
          </a:prstGeom>
          <a:ln w="76200" cap="sq">
            <a:solidFill>
              <a:schemeClr val="bg1">
                <a:lumMod val="65000"/>
              </a:schemeClr>
            </a:solidFill>
            <a:miter lim="800000"/>
          </a:ln>
          <a:effectLst>
            <a:reflection blurRad="6350" stA="52000" endA="300" endPos="35000" dir="5400000" sy="-100000" algn="bl" rotWithShape="0"/>
          </a:effectLst>
          <a:scene3d>
            <a:camera prst="perspectiveRight"/>
            <a:lightRig rig="threePt" dir="t"/>
          </a:scene3d>
          <a:sp3d extrusionH="38100">
            <a:extrusionClr>
              <a:schemeClr val="tx1">
                <a:lumMod val="65000"/>
                <a:lumOff val="35000"/>
              </a:schemeClr>
            </a:extrusionClr>
          </a:sp3d>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247744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2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9" name="Picture Placeholder 7"/>
          <p:cNvSpPr>
            <a:spLocks noGrp="1"/>
          </p:cNvSpPr>
          <p:nvPr>
            <p:ph type="pic" sz="quarter" idx="15" hasCustomPrompt="1"/>
          </p:nvPr>
        </p:nvSpPr>
        <p:spPr>
          <a:xfrm>
            <a:off x="2010612" y="3102573"/>
            <a:ext cx="2486421" cy="2490664"/>
          </a:xfrm>
          <a:prstGeom prst="ellipse">
            <a:avLst/>
          </a:prstGeom>
          <a:ln w="76200" cap="sq">
            <a:solidFill>
              <a:schemeClr val="bg1">
                <a:lumMod val="65000"/>
              </a:schemeClr>
            </a:solidFill>
            <a:miter lim="800000"/>
          </a:ln>
          <a:effectLst>
            <a:outerShdw blurRad="63500" sx="102000" sy="102000" algn="ctr" rotWithShape="0">
              <a:prstClr val="black">
                <a:alpha val="40000"/>
              </a:prstClr>
            </a:outerShdw>
            <a:reflection blurRad="6350" stA="50000" endA="275" endPos="40000" dist="101600" dir="5400000" sy="-100000" algn="bl" rotWithShape="0"/>
          </a:effectLst>
          <a:scene3d>
            <a:camera prst="orthographicFront"/>
            <a:lightRig rig="threePt" dir="t"/>
          </a:scene3d>
          <a:sp3d extrusionH="38100">
            <a:extrusionClr>
              <a:schemeClr val="tx1">
                <a:lumMod val="65000"/>
                <a:lumOff val="35000"/>
              </a:schemeClr>
            </a:extrusionClr>
          </a:sp3d>
        </p:spPr>
        <p:txBody>
          <a:bodyPr wrap="none" bIns="274320" anchor="b"/>
          <a:lstStyle>
            <a:lvl1pPr algn="ctr">
              <a:buNone/>
              <a:defRPr sz="1333" b="1">
                <a:solidFill>
                  <a:schemeClr val="tx1">
                    <a:lumMod val="50000"/>
                    <a:lumOff val="50000"/>
                  </a:schemeClr>
                </a:solidFill>
              </a:defRPr>
            </a:lvl1pPr>
          </a:lstStyle>
          <a:p>
            <a:r>
              <a:rPr lang="en-US" dirty="0"/>
              <a:t>Click Icon To Add Image</a:t>
            </a:r>
          </a:p>
        </p:txBody>
      </p:sp>
      <p:sp>
        <p:nvSpPr>
          <p:cNvPr id="12" name="Picture Placeholder 7"/>
          <p:cNvSpPr>
            <a:spLocks noGrp="1"/>
          </p:cNvSpPr>
          <p:nvPr>
            <p:ph type="pic" sz="quarter" idx="16" hasCustomPrompt="1"/>
          </p:nvPr>
        </p:nvSpPr>
        <p:spPr>
          <a:xfrm>
            <a:off x="3899115" y="2017080"/>
            <a:ext cx="2486421" cy="2490664"/>
          </a:xfrm>
          <a:prstGeom prst="ellipse">
            <a:avLst/>
          </a:prstGeom>
          <a:ln w="76200" cap="sq">
            <a:solidFill>
              <a:schemeClr val="bg1">
                <a:lumMod val="65000"/>
              </a:schemeClr>
            </a:solidFill>
            <a:miter lim="800000"/>
          </a:ln>
          <a:effectLst>
            <a:outerShdw blurRad="63500" sx="102000" sy="102000" algn="ctr" rotWithShape="0">
              <a:prstClr val="black">
                <a:alpha val="40000"/>
              </a:prstClr>
            </a:outerShdw>
            <a:reflection blurRad="6350" stA="50000" endA="275" endPos="40000" dist="101600" dir="5400000" sy="-100000" algn="bl" rotWithShape="0"/>
          </a:effectLst>
          <a:scene3d>
            <a:camera prst="orthographicFront"/>
            <a:lightRig rig="threePt" dir="t"/>
          </a:scene3d>
          <a:sp3d extrusionH="38100">
            <a:extrusionClr>
              <a:schemeClr val="tx1">
                <a:lumMod val="65000"/>
                <a:lumOff val="35000"/>
              </a:schemeClr>
            </a:extrusionClr>
          </a:sp3d>
        </p:spPr>
        <p:txBody>
          <a:bodyPr wrap="none" bIns="274320" anchor="b"/>
          <a:lstStyle>
            <a:lvl1pPr algn="ctr">
              <a:buNone/>
              <a:defRPr sz="1333" b="1">
                <a:solidFill>
                  <a:schemeClr val="tx1">
                    <a:lumMod val="50000"/>
                    <a:lumOff val="50000"/>
                  </a:schemeClr>
                </a:solidFill>
              </a:defRPr>
            </a:lvl1pPr>
          </a:lstStyle>
          <a:p>
            <a:r>
              <a:rPr lang="en-US" dirty="0"/>
              <a:t>Click Icon To Add Image</a:t>
            </a:r>
          </a:p>
        </p:txBody>
      </p:sp>
      <p:sp>
        <p:nvSpPr>
          <p:cNvPr id="16" name="Picture Placeholder 7"/>
          <p:cNvSpPr>
            <a:spLocks noGrp="1"/>
          </p:cNvSpPr>
          <p:nvPr>
            <p:ph type="pic" sz="quarter" idx="17" hasCustomPrompt="1"/>
          </p:nvPr>
        </p:nvSpPr>
        <p:spPr>
          <a:xfrm>
            <a:off x="5787618" y="3102573"/>
            <a:ext cx="2486421" cy="2490664"/>
          </a:xfrm>
          <a:prstGeom prst="ellipse">
            <a:avLst/>
          </a:prstGeom>
          <a:ln w="76200" cap="sq">
            <a:solidFill>
              <a:schemeClr val="bg1">
                <a:lumMod val="65000"/>
              </a:schemeClr>
            </a:solidFill>
            <a:miter lim="800000"/>
          </a:ln>
          <a:effectLst>
            <a:outerShdw blurRad="63500" sx="102000" sy="102000" algn="ctr" rotWithShape="0">
              <a:prstClr val="black">
                <a:alpha val="40000"/>
              </a:prstClr>
            </a:outerShdw>
            <a:reflection blurRad="6350" stA="50000" endA="275" endPos="40000" dist="101600" dir="5400000" sy="-100000" algn="bl" rotWithShape="0"/>
          </a:effectLst>
          <a:scene3d>
            <a:camera prst="orthographicFront"/>
            <a:lightRig rig="threePt" dir="t"/>
          </a:scene3d>
          <a:sp3d extrusionH="38100">
            <a:extrusionClr>
              <a:schemeClr val="tx1">
                <a:lumMod val="65000"/>
                <a:lumOff val="35000"/>
              </a:schemeClr>
            </a:extrusionClr>
          </a:sp3d>
        </p:spPr>
        <p:txBody>
          <a:bodyPr wrap="none" bIns="274320" anchor="b"/>
          <a:lstStyle>
            <a:lvl1pPr algn="ctr">
              <a:buNone/>
              <a:defRPr sz="1333" b="1">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18" hasCustomPrompt="1"/>
          </p:nvPr>
        </p:nvSpPr>
        <p:spPr>
          <a:xfrm>
            <a:off x="7676119" y="2017080"/>
            <a:ext cx="2486421" cy="2490664"/>
          </a:xfrm>
          <a:prstGeom prst="ellipse">
            <a:avLst/>
          </a:prstGeom>
          <a:ln w="76200" cap="sq">
            <a:solidFill>
              <a:schemeClr val="bg1">
                <a:lumMod val="65000"/>
              </a:schemeClr>
            </a:solidFill>
            <a:miter lim="800000"/>
          </a:ln>
          <a:effectLst>
            <a:outerShdw blurRad="63500" sx="102000" sy="102000" algn="ctr" rotWithShape="0">
              <a:prstClr val="black">
                <a:alpha val="40000"/>
              </a:prstClr>
            </a:outerShdw>
            <a:reflection blurRad="6350" stA="50000" endA="275" endPos="40000" dist="101600" dir="5400000" sy="-100000" algn="bl" rotWithShape="0"/>
          </a:effectLst>
          <a:scene3d>
            <a:camera prst="orthographicFront"/>
            <a:lightRig rig="threePt" dir="t"/>
          </a:scene3d>
          <a:sp3d extrusionH="38100">
            <a:extrusionClr>
              <a:schemeClr val="tx1">
                <a:lumMod val="65000"/>
                <a:lumOff val="35000"/>
              </a:schemeClr>
            </a:extrusionClr>
          </a:sp3d>
        </p:spPr>
        <p:txBody>
          <a:bodyPr wrap="none" bIns="274320" anchor="b"/>
          <a:lstStyle>
            <a:lvl1pPr algn="ctr">
              <a:buNone/>
              <a:defRPr sz="1333"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608746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6" grpId="0" animBg="1"/>
      <p:bldP spid="17" grpId="0" animBg="1"/>
    </p:bld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5_pic">
    <p:spTree>
      <p:nvGrpSpPr>
        <p:cNvPr id="1" name=""/>
        <p:cNvGrpSpPr/>
        <p:nvPr/>
      </p:nvGrpSpPr>
      <p:grpSpPr>
        <a:xfrm>
          <a:off x="0" y="0"/>
          <a:ext cx="0" cy="0"/>
          <a:chOff x="0" y="0"/>
          <a:chExt cx="0" cy="0"/>
        </a:xfrm>
      </p:grpSpPr>
      <p:sp>
        <p:nvSpPr>
          <p:cNvPr id="13" name="Picture Placeholder 7"/>
          <p:cNvSpPr>
            <a:spLocks noGrp="1"/>
          </p:cNvSpPr>
          <p:nvPr>
            <p:ph type="pic" sz="quarter" idx="18" hasCustomPrompt="1"/>
          </p:nvPr>
        </p:nvSpPr>
        <p:spPr>
          <a:xfrm>
            <a:off x="8514223" y="2527496"/>
            <a:ext cx="2064747" cy="2068269"/>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333" b="1">
                <a:solidFill>
                  <a:schemeClr val="tx1">
                    <a:lumMod val="50000"/>
                    <a:lumOff val="50000"/>
                  </a:schemeClr>
                </a:solidFill>
              </a:defRPr>
            </a:lvl1pPr>
          </a:lstStyle>
          <a:p>
            <a:r>
              <a:rPr lang="en-US" dirty="0"/>
              <a:t>Click Icon To Add Image</a:t>
            </a:r>
          </a:p>
        </p:txBody>
      </p:sp>
      <p:sp>
        <p:nvSpPr>
          <p:cNvPr id="11" name="Picture Placeholder 7"/>
          <p:cNvSpPr>
            <a:spLocks noGrp="1"/>
          </p:cNvSpPr>
          <p:nvPr>
            <p:ph type="pic" sz="quarter" idx="17" hasCustomPrompt="1"/>
          </p:nvPr>
        </p:nvSpPr>
        <p:spPr>
          <a:xfrm>
            <a:off x="6482223" y="2389237"/>
            <a:ext cx="2340792" cy="2344787"/>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333" b="1">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16" hasCustomPrompt="1"/>
          </p:nvPr>
        </p:nvSpPr>
        <p:spPr>
          <a:xfrm>
            <a:off x="4043823" y="2153895"/>
            <a:ext cx="2810675" cy="2815471"/>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333" b="1">
                <a:solidFill>
                  <a:schemeClr val="tx1">
                    <a:lumMod val="50000"/>
                    <a:lumOff val="50000"/>
                  </a:schemeClr>
                </a:solidFill>
              </a:defRPr>
            </a:lvl1pPr>
          </a:lstStyle>
          <a:p>
            <a:r>
              <a:rPr lang="en-US" dirty="0"/>
              <a:t>Click Icon To Add Image</a:t>
            </a:r>
          </a:p>
        </p:txBody>
      </p:sp>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9" name="Picture Placeholder 7"/>
          <p:cNvSpPr>
            <a:spLocks noGrp="1"/>
          </p:cNvSpPr>
          <p:nvPr>
            <p:ph type="pic" sz="quarter" idx="15" hasCustomPrompt="1"/>
          </p:nvPr>
        </p:nvSpPr>
        <p:spPr>
          <a:xfrm>
            <a:off x="1503823" y="2006601"/>
            <a:ext cx="3104763" cy="3110060"/>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333"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672756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P spid="10" grpId="0" animBg="1"/>
      <p:bldP spid="9" grpId="0" animBg="1"/>
    </p:bld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8_pic">
    <p:spTree>
      <p:nvGrpSpPr>
        <p:cNvPr id="1" name=""/>
        <p:cNvGrpSpPr/>
        <p:nvPr/>
      </p:nvGrpSpPr>
      <p:grpSpPr>
        <a:xfrm>
          <a:off x="0" y="0"/>
          <a:ext cx="0" cy="0"/>
          <a:chOff x="0" y="0"/>
          <a:chExt cx="0" cy="0"/>
        </a:xfrm>
      </p:grpSpPr>
      <p:sp>
        <p:nvSpPr>
          <p:cNvPr id="13" name="Picture Placeholder 7"/>
          <p:cNvSpPr>
            <a:spLocks noGrp="1"/>
          </p:cNvSpPr>
          <p:nvPr>
            <p:ph type="pic" sz="quarter" idx="18" hasCustomPrompt="1"/>
          </p:nvPr>
        </p:nvSpPr>
        <p:spPr>
          <a:xfrm>
            <a:off x="8514223" y="2652074"/>
            <a:ext cx="2064747" cy="2068269"/>
          </a:xfrm>
          <a:prstGeom prst="rect">
            <a:avLst/>
          </a:prstGeom>
          <a:ln w="76200" cap="sq">
            <a:solidFill>
              <a:schemeClr val="bg1">
                <a:lumMod val="65000"/>
              </a:schemeClr>
            </a:solidFill>
            <a:miter lim="800000"/>
          </a:ln>
          <a:effectLst>
            <a:outerShdw blurRad="50800" dist="38100" algn="l" rotWithShape="0">
              <a:prstClr val="black">
                <a:alpha val="40000"/>
              </a:prstClr>
            </a:out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333" b="1">
                <a:solidFill>
                  <a:schemeClr val="tx1">
                    <a:lumMod val="50000"/>
                    <a:lumOff val="50000"/>
                  </a:schemeClr>
                </a:solidFill>
              </a:defRPr>
            </a:lvl1pPr>
          </a:lstStyle>
          <a:p>
            <a:r>
              <a:rPr lang="en-US" dirty="0"/>
              <a:t>Click Icon To Add Image</a:t>
            </a:r>
          </a:p>
        </p:txBody>
      </p:sp>
      <p:sp>
        <p:nvSpPr>
          <p:cNvPr id="11" name="Picture Placeholder 7"/>
          <p:cNvSpPr>
            <a:spLocks noGrp="1"/>
          </p:cNvSpPr>
          <p:nvPr>
            <p:ph type="pic" sz="quarter" idx="17" hasCustomPrompt="1"/>
          </p:nvPr>
        </p:nvSpPr>
        <p:spPr>
          <a:xfrm>
            <a:off x="6482223" y="2513815"/>
            <a:ext cx="2340792" cy="2344787"/>
          </a:xfrm>
          <a:prstGeom prst="rect">
            <a:avLst/>
          </a:prstGeom>
          <a:ln w="76200" cap="sq">
            <a:solidFill>
              <a:schemeClr val="bg1">
                <a:lumMod val="65000"/>
              </a:schemeClr>
            </a:solidFill>
            <a:miter lim="800000"/>
          </a:ln>
          <a:effectLst>
            <a:outerShdw blurRad="50800" dist="38100" algn="l" rotWithShape="0">
              <a:prstClr val="black">
                <a:alpha val="40000"/>
              </a:prstClr>
            </a:out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333" b="1">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16" hasCustomPrompt="1"/>
          </p:nvPr>
        </p:nvSpPr>
        <p:spPr>
          <a:xfrm>
            <a:off x="4043823" y="2278473"/>
            <a:ext cx="2810675" cy="2815471"/>
          </a:xfrm>
          <a:prstGeom prst="rect">
            <a:avLst/>
          </a:prstGeom>
          <a:ln w="76200" cap="sq">
            <a:solidFill>
              <a:schemeClr val="bg1">
                <a:lumMod val="65000"/>
              </a:schemeClr>
            </a:solidFill>
            <a:miter lim="800000"/>
          </a:ln>
          <a:effectLst>
            <a:outerShdw blurRad="50800" dist="38100" algn="l" rotWithShape="0">
              <a:prstClr val="black">
                <a:alpha val="40000"/>
              </a:prstClr>
            </a:out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333" b="1">
                <a:solidFill>
                  <a:schemeClr val="tx1">
                    <a:lumMod val="50000"/>
                    <a:lumOff val="50000"/>
                  </a:schemeClr>
                </a:solidFill>
              </a:defRPr>
            </a:lvl1pPr>
          </a:lstStyle>
          <a:p>
            <a:r>
              <a:rPr lang="en-US" dirty="0"/>
              <a:t>Click Icon To Add Image</a:t>
            </a:r>
          </a:p>
        </p:txBody>
      </p:sp>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9" name="Picture Placeholder 7"/>
          <p:cNvSpPr>
            <a:spLocks noGrp="1"/>
          </p:cNvSpPr>
          <p:nvPr>
            <p:ph type="pic" sz="quarter" idx="15" hasCustomPrompt="1"/>
          </p:nvPr>
        </p:nvSpPr>
        <p:spPr>
          <a:xfrm>
            <a:off x="1503823" y="2131178"/>
            <a:ext cx="3104763" cy="3110060"/>
          </a:xfrm>
          <a:prstGeom prst="rect">
            <a:avLst/>
          </a:prstGeom>
          <a:ln w="76200" cap="sq">
            <a:solidFill>
              <a:schemeClr val="bg1">
                <a:lumMod val="65000"/>
              </a:schemeClr>
            </a:solidFill>
            <a:miter lim="800000"/>
          </a:ln>
          <a:effectLst>
            <a:outerShdw blurRad="50800" dist="38100" algn="l" rotWithShape="0">
              <a:prstClr val="black">
                <a:alpha val="40000"/>
              </a:prstClr>
            </a:out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333"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59424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P spid="10" grpId="0" animBg="1"/>
      <p:bldP spid="9" grpId="0" animBg="1"/>
    </p:bld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3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9" name="Picture Placeholder 7"/>
          <p:cNvSpPr>
            <a:spLocks noGrp="1"/>
          </p:cNvSpPr>
          <p:nvPr>
            <p:ph type="pic" sz="quarter" idx="15" hasCustomPrompt="1"/>
          </p:nvPr>
        </p:nvSpPr>
        <p:spPr>
          <a:xfrm rot="20906495">
            <a:off x="6532425" y="1786364"/>
            <a:ext cx="3049536" cy="3054739"/>
          </a:xfrm>
          <a:prstGeom prst="roundRect">
            <a:avLst>
              <a:gd name="adj" fmla="val 8073"/>
            </a:avLst>
          </a:prstGeom>
          <a:ln w="76200" cap="sq">
            <a:solidFill>
              <a:schemeClr val="bg1">
                <a:lumMod val="65000"/>
              </a:schemeClr>
            </a:solidFill>
            <a:miter lim="800000"/>
          </a:ln>
          <a:effectLst>
            <a:reflection blurRad="6350" stA="50000" endA="300" endPos="38500" dist="50800" dir="5400000" sy="-100000" algn="bl" rotWithShape="0"/>
          </a:effectLst>
          <a:scene3d>
            <a:camera prst="perspectiveContrastingRightFacing">
              <a:rot lat="0" lon="20400000" rev="0"/>
            </a:camera>
            <a:lightRig rig="threePt" dir="t"/>
          </a:scene3d>
          <a:sp3d extrusionH="171450">
            <a:extrusionClr>
              <a:schemeClr val="tx1">
                <a:lumMod val="65000"/>
                <a:lumOff val="35000"/>
              </a:schemeClr>
            </a:extrusionClr>
          </a:sp3d>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3" name="Picture Placeholder 7"/>
          <p:cNvSpPr>
            <a:spLocks noGrp="1"/>
          </p:cNvSpPr>
          <p:nvPr>
            <p:ph type="pic" sz="quarter" idx="16" hasCustomPrompt="1"/>
          </p:nvPr>
        </p:nvSpPr>
        <p:spPr>
          <a:xfrm rot="20906495">
            <a:off x="2773224" y="1786364"/>
            <a:ext cx="3049536" cy="3054739"/>
          </a:xfrm>
          <a:prstGeom prst="roundRect">
            <a:avLst>
              <a:gd name="adj" fmla="val 8073"/>
            </a:avLst>
          </a:prstGeom>
          <a:ln w="76200" cap="sq">
            <a:solidFill>
              <a:schemeClr val="bg1">
                <a:lumMod val="65000"/>
              </a:schemeClr>
            </a:solidFill>
            <a:miter lim="800000"/>
          </a:ln>
          <a:effectLst>
            <a:reflection blurRad="6350" stA="50000" endA="300" endPos="38500" dist="50800" dir="5400000" sy="-100000" algn="bl" rotWithShape="0"/>
          </a:effectLst>
          <a:scene3d>
            <a:camera prst="perspectiveContrastingRightFacing">
              <a:rot lat="0" lon="20400000" rev="0"/>
            </a:camera>
            <a:lightRig rig="threePt" dir="t"/>
          </a:scene3d>
          <a:sp3d extrusionH="171450">
            <a:extrusionClr>
              <a:schemeClr val="tx1">
                <a:lumMod val="65000"/>
                <a:lumOff val="35000"/>
              </a:schemeClr>
            </a:extrusionClr>
          </a:sp3d>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032277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6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3" name="Picture Placeholder 7"/>
          <p:cNvSpPr>
            <a:spLocks noGrp="1"/>
          </p:cNvSpPr>
          <p:nvPr>
            <p:ph type="pic" sz="quarter" idx="16" hasCustomPrompt="1"/>
          </p:nvPr>
        </p:nvSpPr>
        <p:spPr>
          <a:xfrm>
            <a:off x="4597678" y="1713689"/>
            <a:ext cx="2996645" cy="3001760"/>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a:scene3d>
            <a:camera prst="orthographicFront"/>
            <a:lightRig rig="threePt" dir="t"/>
          </a:scene3d>
          <a:sp3d extrusionH="171450">
            <a:extrusionClr>
              <a:schemeClr val="tx1">
                <a:lumMod val="65000"/>
                <a:lumOff val="35000"/>
              </a:schemeClr>
            </a:extrusionClr>
          </a:sp3d>
        </p:spPr>
        <p:txBody>
          <a:bodyPr bIns="914400" anchor="b"/>
          <a:lstStyle>
            <a:lvl1pPr algn="ctr">
              <a:buNone/>
              <a:defRPr sz="1400">
                <a:solidFill>
                  <a:schemeClr val="tx1">
                    <a:lumMod val="50000"/>
                    <a:lumOff val="50000"/>
                  </a:schemeClr>
                </a:solidFill>
              </a:defRPr>
            </a:lvl1pPr>
          </a:lstStyle>
          <a:p>
            <a:r>
              <a:rPr lang="en-US" dirty="0"/>
              <a:t>Click Icon To Add Image</a:t>
            </a:r>
          </a:p>
        </p:txBody>
      </p:sp>
      <p:sp>
        <p:nvSpPr>
          <p:cNvPr id="8" name="Picture Placeholder 7"/>
          <p:cNvSpPr>
            <a:spLocks noGrp="1"/>
          </p:cNvSpPr>
          <p:nvPr>
            <p:ph type="pic" sz="quarter" idx="17" hasCustomPrompt="1"/>
          </p:nvPr>
        </p:nvSpPr>
        <p:spPr>
          <a:xfrm rot="1256599">
            <a:off x="7583191" y="3970584"/>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18" hasCustomPrompt="1"/>
          </p:nvPr>
        </p:nvSpPr>
        <p:spPr>
          <a:xfrm rot="20565730">
            <a:off x="7956551" y="1933658"/>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1" name="Picture Placeholder 7"/>
          <p:cNvSpPr>
            <a:spLocks noGrp="1"/>
          </p:cNvSpPr>
          <p:nvPr>
            <p:ph type="pic" sz="quarter" idx="19" hasCustomPrompt="1"/>
          </p:nvPr>
        </p:nvSpPr>
        <p:spPr>
          <a:xfrm rot="20565730">
            <a:off x="2308945" y="2286950"/>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2" name="Picture Placeholder 7"/>
          <p:cNvSpPr>
            <a:spLocks noGrp="1"/>
          </p:cNvSpPr>
          <p:nvPr>
            <p:ph type="pic" sz="quarter" idx="20" hasCustomPrompt="1"/>
          </p:nvPr>
        </p:nvSpPr>
        <p:spPr>
          <a:xfrm rot="976477">
            <a:off x="2633043" y="4196078"/>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6" name="Picture Placeholder 7"/>
          <p:cNvSpPr>
            <a:spLocks noGrp="1"/>
          </p:cNvSpPr>
          <p:nvPr>
            <p:ph type="pic" sz="quarter" idx="21" hasCustomPrompt="1"/>
          </p:nvPr>
        </p:nvSpPr>
        <p:spPr>
          <a:xfrm rot="20565730">
            <a:off x="5079375" y="4410071"/>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4156197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animBg="1"/>
      <p:bldP spid="10" grpId="0" animBg="1"/>
      <p:bldP spid="11" grpId="0" animBg="1"/>
      <p:bldP spid="12" grpId="0" animBg="1"/>
      <p:bldP spid="16" grpId="0" animBg="1"/>
    </p:bld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9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8" name="Picture Placeholder 7"/>
          <p:cNvSpPr>
            <a:spLocks noGrp="1"/>
          </p:cNvSpPr>
          <p:nvPr>
            <p:ph type="pic" sz="quarter" idx="17" hasCustomPrompt="1"/>
          </p:nvPr>
        </p:nvSpPr>
        <p:spPr>
          <a:xfrm rot="1256599">
            <a:off x="6390818" y="4289828"/>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18" hasCustomPrompt="1"/>
          </p:nvPr>
        </p:nvSpPr>
        <p:spPr>
          <a:xfrm rot="20565730">
            <a:off x="6456134" y="1921088"/>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1" name="Picture Placeholder 7"/>
          <p:cNvSpPr>
            <a:spLocks noGrp="1"/>
          </p:cNvSpPr>
          <p:nvPr>
            <p:ph type="pic" sz="quarter" idx="19" hasCustomPrompt="1"/>
          </p:nvPr>
        </p:nvSpPr>
        <p:spPr>
          <a:xfrm rot="20565730">
            <a:off x="1559386" y="2132642"/>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2" name="Picture Placeholder 7"/>
          <p:cNvSpPr>
            <a:spLocks noGrp="1"/>
          </p:cNvSpPr>
          <p:nvPr>
            <p:ph type="pic" sz="quarter" idx="20" hasCustomPrompt="1"/>
          </p:nvPr>
        </p:nvSpPr>
        <p:spPr>
          <a:xfrm rot="976477">
            <a:off x="1760231" y="4183508"/>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6" name="Picture Placeholder 7"/>
          <p:cNvSpPr>
            <a:spLocks noGrp="1"/>
          </p:cNvSpPr>
          <p:nvPr>
            <p:ph type="pic" sz="quarter" idx="21" hasCustomPrompt="1"/>
          </p:nvPr>
        </p:nvSpPr>
        <p:spPr>
          <a:xfrm rot="20565730">
            <a:off x="4195340" y="4253672"/>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22" hasCustomPrompt="1"/>
          </p:nvPr>
        </p:nvSpPr>
        <p:spPr>
          <a:xfrm rot="976477">
            <a:off x="4007519" y="1906690"/>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8" name="Picture Placeholder 7"/>
          <p:cNvSpPr>
            <a:spLocks noGrp="1"/>
          </p:cNvSpPr>
          <p:nvPr>
            <p:ph type="pic" sz="quarter" idx="23" hasCustomPrompt="1"/>
          </p:nvPr>
        </p:nvSpPr>
        <p:spPr>
          <a:xfrm rot="761790">
            <a:off x="8458622" y="2274380"/>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24" hasCustomPrompt="1"/>
          </p:nvPr>
        </p:nvSpPr>
        <p:spPr>
          <a:xfrm rot="21049868">
            <a:off x="8782719" y="4183508"/>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67138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6" grpId="0" animBg="1"/>
      <p:bldP spid="17" grpId="0" animBg="1"/>
      <p:bldP spid="18" grpId="0" animBg="1"/>
      <p:bldP spid="19" grpId="0" animBg="1"/>
    </p:bld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7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3" name="Picture Placeholder 7"/>
          <p:cNvSpPr>
            <a:spLocks noGrp="1"/>
          </p:cNvSpPr>
          <p:nvPr>
            <p:ph type="pic" sz="quarter" idx="16" hasCustomPrompt="1"/>
          </p:nvPr>
        </p:nvSpPr>
        <p:spPr>
          <a:xfrm>
            <a:off x="829555" y="1420305"/>
            <a:ext cx="10532891" cy="3293099"/>
          </a:xfrm>
          <a:prstGeom prst="rect">
            <a:avLst/>
          </a:prstGeom>
          <a:ln w="76200" cap="sq">
            <a:solidFill>
              <a:schemeClr val="bg1">
                <a:lumMod val="85000"/>
              </a:schemeClr>
            </a:solidFill>
            <a:miter lim="800000"/>
          </a:ln>
          <a:effectLst/>
          <a:scene3d>
            <a:camera prst="orthographicFront"/>
            <a:lightRig rig="threePt" dir="t"/>
          </a:scene3d>
          <a:sp3d extrusionH="171450">
            <a:extrusionClr>
              <a:schemeClr val="tx1">
                <a:lumMod val="65000"/>
                <a:lumOff val="35000"/>
              </a:schemeClr>
            </a:extrusionClr>
          </a:sp3d>
        </p:spPr>
        <p:txBody>
          <a:bodyPr bIns="731520" anchor="b"/>
          <a:lstStyle>
            <a:lvl1pPr algn="ctr">
              <a:buNone/>
              <a:defRPr sz="2133">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17" hasCustomPrompt="1"/>
          </p:nvPr>
        </p:nvSpPr>
        <p:spPr>
          <a:xfrm>
            <a:off x="2105515" y="3494983"/>
            <a:ext cx="2340792" cy="2344787"/>
          </a:xfrm>
          <a:prstGeom prst="ellipse">
            <a:avLst/>
          </a:prstGeom>
          <a:ln w="76200" cap="sq">
            <a:solidFill>
              <a:schemeClr val="bg1">
                <a:lumMod val="8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333" b="1">
                <a:solidFill>
                  <a:schemeClr val="tx1">
                    <a:lumMod val="50000"/>
                    <a:lumOff val="50000"/>
                  </a:schemeClr>
                </a:solidFill>
              </a:defRPr>
            </a:lvl1pPr>
          </a:lstStyle>
          <a:p>
            <a:r>
              <a:rPr lang="en-US" dirty="0"/>
              <a:t>Click Icon To Add Image</a:t>
            </a:r>
          </a:p>
        </p:txBody>
      </p:sp>
      <p:sp>
        <p:nvSpPr>
          <p:cNvPr id="18" name="Picture Placeholder 7"/>
          <p:cNvSpPr>
            <a:spLocks noGrp="1"/>
          </p:cNvSpPr>
          <p:nvPr>
            <p:ph type="pic" sz="quarter" idx="18" hasCustomPrompt="1"/>
          </p:nvPr>
        </p:nvSpPr>
        <p:spPr>
          <a:xfrm>
            <a:off x="4899515" y="3494983"/>
            <a:ext cx="2340792" cy="2344787"/>
          </a:xfrm>
          <a:prstGeom prst="ellipse">
            <a:avLst/>
          </a:prstGeom>
          <a:ln w="76200" cap="sq">
            <a:solidFill>
              <a:schemeClr val="bg1">
                <a:lumMod val="8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333" b="1">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19" hasCustomPrompt="1"/>
          </p:nvPr>
        </p:nvSpPr>
        <p:spPr>
          <a:xfrm>
            <a:off x="7693515" y="3494983"/>
            <a:ext cx="2340792" cy="2344787"/>
          </a:xfrm>
          <a:prstGeom prst="ellipse">
            <a:avLst/>
          </a:prstGeom>
          <a:ln w="76200" cap="sq">
            <a:solidFill>
              <a:schemeClr val="bg1">
                <a:lumMod val="8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333"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752643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animBg="1"/>
      <p:bldP spid="19" grpId="0" animBg="1"/>
    </p:bld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_col_txt_ 1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9" name="Picture Placeholder 7"/>
          <p:cNvSpPr>
            <a:spLocks noGrp="1"/>
          </p:cNvSpPr>
          <p:nvPr>
            <p:ph type="pic" sz="quarter" idx="53" hasCustomPrompt="1"/>
          </p:nvPr>
        </p:nvSpPr>
        <p:spPr>
          <a:xfrm>
            <a:off x="6482080" y="1431283"/>
            <a:ext cx="4804157" cy="5091436"/>
          </a:xfrm>
          <a:prstGeom prst="rect">
            <a:avLst/>
          </a:prstGeom>
          <a:ln w="28575">
            <a:noFill/>
          </a:ln>
        </p:spPr>
        <p:txBody>
          <a:bodyPr wrap="none" tIns="0" bIns="1280160" anchor="b"/>
          <a:lstStyle>
            <a:lvl1pPr algn="ctr" rtl="0">
              <a:buNone/>
              <a:defRPr sz="24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005853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9" Type="http://schemas.openxmlformats.org/officeDocument/2006/relationships/slideLayout" Target="../slideLayouts/slideLayout51.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42" Type="http://schemas.openxmlformats.org/officeDocument/2006/relationships/slideLayout" Target="../slideLayouts/slideLayout54.xml"/><Relationship Id="rId47" Type="http://schemas.openxmlformats.org/officeDocument/2006/relationships/slideLayout" Target="../slideLayouts/slideLayout59.xml"/><Relationship Id="rId50" Type="http://schemas.openxmlformats.org/officeDocument/2006/relationships/slideLayout" Target="../slideLayouts/slideLayout62.xml"/><Relationship Id="rId55" Type="http://schemas.openxmlformats.org/officeDocument/2006/relationships/slideLayout" Target="../slideLayouts/slideLayout67.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9" Type="http://schemas.openxmlformats.org/officeDocument/2006/relationships/slideLayout" Target="../slideLayouts/slideLayout41.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40" Type="http://schemas.openxmlformats.org/officeDocument/2006/relationships/slideLayout" Target="../slideLayouts/slideLayout52.xml"/><Relationship Id="rId45" Type="http://schemas.openxmlformats.org/officeDocument/2006/relationships/slideLayout" Target="../slideLayouts/slideLayout57.xml"/><Relationship Id="rId53" Type="http://schemas.openxmlformats.org/officeDocument/2006/relationships/slideLayout" Target="../slideLayouts/slideLayout65.xml"/><Relationship Id="rId58" Type="http://schemas.openxmlformats.org/officeDocument/2006/relationships/slideLayout" Target="../slideLayouts/slideLayout70.xml"/><Relationship Id="rId5" Type="http://schemas.openxmlformats.org/officeDocument/2006/relationships/slideLayout" Target="../slideLayouts/slideLayout17.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43" Type="http://schemas.openxmlformats.org/officeDocument/2006/relationships/slideLayout" Target="../slideLayouts/slideLayout55.xml"/><Relationship Id="rId48" Type="http://schemas.openxmlformats.org/officeDocument/2006/relationships/slideLayout" Target="../slideLayouts/slideLayout60.xml"/><Relationship Id="rId56" Type="http://schemas.openxmlformats.org/officeDocument/2006/relationships/slideLayout" Target="../slideLayouts/slideLayout68.xml"/><Relationship Id="rId8" Type="http://schemas.openxmlformats.org/officeDocument/2006/relationships/slideLayout" Target="../slideLayouts/slideLayout20.xml"/><Relationship Id="rId51" Type="http://schemas.openxmlformats.org/officeDocument/2006/relationships/slideLayout" Target="../slideLayouts/slideLayout63.xml"/><Relationship Id="rId3" Type="http://schemas.openxmlformats.org/officeDocument/2006/relationships/slideLayout" Target="../slideLayouts/slideLayout15.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46" Type="http://schemas.openxmlformats.org/officeDocument/2006/relationships/slideLayout" Target="../slideLayouts/slideLayout58.xml"/><Relationship Id="rId59" Type="http://schemas.openxmlformats.org/officeDocument/2006/relationships/theme" Target="../theme/theme2.xml"/><Relationship Id="rId20" Type="http://schemas.openxmlformats.org/officeDocument/2006/relationships/slideLayout" Target="../slideLayouts/slideLayout32.xml"/><Relationship Id="rId41" Type="http://schemas.openxmlformats.org/officeDocument/2006/relationships/slideLayout" Target="../slideLayouts/slideLayout53.xml"/><Relationship Id="rId54" Type="http://schemas.openxmlformats.org/officeDocument/2006/relationships/slideLayout" Target="../slideLayouts/slideLayout66.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49" Type="http://schemas.openxmlformats.org/officeDocument/2006/relationships/slideLayout" Target="../slideLayouts/slideLayout61.xml"/><Relationship Id="rId57" Type="http://schemas.openxmlformats.org/officeDocument/2006/relationships/slideLayout" Target="../slideLayouts/slideLayout69.xml"/><Relationship Id="rId10" Type="http://schemas.openxmlformats.org/officeDocument/2006/relationships/slideLayout" Target="../slideLayouts/slideLayout22.xml"/><Relationship Id="rId31" Type="http://schemas.openxmlformats.org/officeDocument/2006/relationships/slideLayout" Target="../slideLayouts/slideLayout43.xml"/><Relationship Id="rId44" Type="http://schemas.openxmlformats.org/officeDocument/2006/relationships/slideLayout" Target="../slideLayouts/slideLayout56.xml"/><Relationship Id="rId52" Type="http://schemas.openxmlformats.org/officeDocument/2006/relationships/slideLayout" Target="../slideLayouts/slideLayout64.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slideLayout" Target="../slideLayouts/slideLayout96.xml"/><Relationship Id="rId39" Type="http://schemas.openxmlformats.org/officeDocument/2006/relationships/slideLayout" Target="../slideLayouts/slideLayout109.xml"/><Relationship Id="rId21" Type="http://schemas.openxmlformats.org/officeDocument/2006/relationships/slideLayout" Target="../slideLayouts/slideLayout91.xml"/><Relationship Id="rId34" Type="http://schemas.openxmlformats.org/officeDocument/2006/relationships/slideLayout" Target="../slideLayouts/slideLayout104.xml"/><Relationship Id="rId42" Type="http://schemas.openxmlformats.org/officeDocument/2006/relationships/slideLayout" Target="../slideLayouts/slideLayout112.xml"/><Relationship Id="rId47" Type="http://schemas.openxmlformats.org/officeDocument/2006/relationships/slideLayout" Target="../slideLayouts/slideLayout117.xml"/><Relationship Id="rId50" Type="http://schemas.openxmlformats.org/officeDocument/2006/relationships/slideLayout" Target="../slideLayouts/slideLayout120.xml"/><Relationship Id="rId55" Type="http://schemas.openxmlformats.org/officeDocument/2006/relationships/slideLayout" Target="../slideLayouts/slideLayout125.xml"/><Relationship Id="rId7" Type="http://schemas.openxmlformats.org/officeDocument/2006/relationships/slideLayout" Target="../slideLayouts/slideLayout7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9" Type="http://schemas.openxmlformats.org/officeDocument/2006/relationships/slideLayout" Target="../slideLayouts/slideLayout99.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32" Type="http://schemas.openxmlformats.org/officeDocument/2006/relationships/slideLayout" Target="../slideLayouts/slideLayout102.xml"/><Relationship Id="rId37" Type="http://schemas.openxmlformats.org/officeDocument/2006/relationships/slideLayout" Target="../slideLayouts/slideLayout107.xml"/><Relationship Id="rId40" Type="http://schemas.openxmlformats.org/officeDocument/2006/relationships/slideLayout" Target="../slideLayouts/slideLayout110.xml"/><Relationship Id="rId45" Type="http://schemas.openxmlformats.org/officeDocument/2006/relationships/slideLayout" Target="../slideLayouts/slideLayout115.xml"/><Relationship Id="rId53" Type="http://schemas.openxmlformats.org/officeDocument/2006/relationships/slideLayout" Target="../slideLayouts/slideLayout123.xml"/><Relationship Id="rId58" Type="http://schemas.openxmlformats.org/officeDocument/2006/relationships/slideLayout" Target="../slideLayouts/slideLayout128.xml"/><Relationship Id="rId5" Type="http://schemas.openxmlformats.org/officeDocument/2006/relationships/slideLayout" Target="../slideLayouts/slideLayout75.xml"/><Relationship Id="rId19" Type="http://schemas.openxmlformats.org/officeDocument/2006/relationships/slideLayout" Target="../slideLayouts/slideLayout89.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slideLayout" Target="../slideLayouts/slideLayout97.xml"/><Relationship Id="rId30" Type="http://schemas.openxmlformats.org/officeDocument/2006/relationships/slideLayout" Target="../slideLayouts/slideLayout100.xml"/><Relationship Id="rId35" Type="http://schemas.openxmlformats.org/officeDocument/2006/relationships/slideLayout" Target="../slideLayouts/slideLayout105.xml"/><Relationship Id="rId43" Type="http://schemas.openxmlformats.org/officeDocument/2006/relationships/slideLayout" Target="../slideLayouts/slideLayout113.xml"/><Relationship Id="rId48" Type="http://schemas.openxmlformats.org/officeDocument/2006/relationships/slideLayout" Target="../slideLayouts/slideLayout118.xml"/><Relationship Id="rId56" Type="http://schemas.openxmlformats.org/officeDocument/2006/relationships/slideLayout" Target="../slideLayouts/slideLayout126.xml"/><Relationship Id="rId8" Type="http://schemas.openxmlformats.org/officeDocument/2006/relationships/slideLayout" Target="../slideLayouts/slideLayout78.xml"/><Relationship Id="rId51" Type="http://schemas.openxmlformats.org/officeDocument/2006/relationships/slideLayout" Target="../slideLayouts/slideLayout121.xml"/><Relationship Id="rId3" Type="http://schemas.openxmlformats.org/officeDocument/2006/relationships/slideLayout" Target="../slideLayouts/slideLayout73.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33" Type="http://schemas.openxmlformats.org/officeDocument/2006/relationships/slideLayout" Target="../slideLayouts/slideLayout103.xml"/><Relationship Id="rId38" Type="http://schemas.openxmlformats.org/officeDocument/2006/relationships/slideLayout" Target="../slideLayouts/slideLayout108.xml"/><Relationship Id="rId46" Type="http://schemas.openxmlformats.org/officeDocument/2006/relationships/slideLayout" Target="../slideLayouts/slideLayout116.xml"/><Relationship Id="rId59" Type="http://schemas.openxmlformats.org/officeDocument/2006/relationships/theme" Target="../theme/theme3.xml"/><Relationship Id="rId20" Type="http://schemas.openxmlformats.org/officeDocument/2006/relationships/slideLayout" Target="../slideLayouts/slideLayout90.xml"/><Relationship Id="rId41" Type="http://schemas.openxmlformats.org/officeDocument/2006/relationships/slideLayout" Target="../slideLayouts/slideLayout111.xml"/><Relationship Id="rId54" Type="http://schemas.openxmlformats.org/officeDocument/2006/relationships/slideLayout" Target="../slideLayouts/slideLayout124.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28" Type="http://schemas.openxmlformats.org/officeDocument/2006/relationships/slideLayout" Target="../slideLayouts/slideLayout98.xml"/><Relationship Id="rId36" Type="http://schemas.openxmlformats.org/officeDocument/2006/relationships/slideLayout" Target="../slideLayouts/slideLayout106.xml"/><Relationship Id="rId49" Type="http://schemas.openxmlformats.org/officeDocument/2006/relationships/slideLayout" Target="../slideLayouts/slideLayout119.xml"/><Relationship Id="rId57" Type="http://schemas.openxmlformats.org/officeDocument/2006/relationships/slideLayout" Target="../slideLayouts/slideLayout127.xml"/><Relationship Id="rId10" Type="http://schemas.openxmlformats.org/officeDocument/2006/relationships/slideLayout" Target="../slideLayouts/slideLayout80.xml"/><Relationship Id="rId31" Type="http://schemas.openxmlformats.org/officeDocument/2006/relationships/slideLayout" Target="../slideLayouts/slideLayout101.xml"/><Relationship Id="rId44" Type="http://schemas.openxmlformats.org/officeDocument/2006/relationships/slideLayout" Target="../slideLayouts/slideLayout114.xml"/><Relationship Id="rId52" Type="http://schemas.openxmlformats.org/officeDocument/2006/relationships/slideLayout" Target="../slideLayouts/slideLayout1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2719C7-5D3F-409E-B91F-2CC009996F8C}" type="datetimeFigureOut">
              <a:rPr lang="en-US" smtClean="0"/>
              <a:t>10/6/2023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E80CB1-1BA2-459A-A727-AA0B70FE686F}" type="slidenum">
              <a:rPr lang="en-US" smtClean="0"/>
              <a:t>‹#›</a:t>
            </a:fld>
            <a:endParaRPr lang="en-US"/>
          </a:p>
        </p:txBody>
      </p:sp>
    </p:spTree>
    <p:extLst>
      <p:ext uri="{BB962C8B-B14F-4D97-AF65-F5344CB8AC3E}">
        <p14:creationId xmlns:p14="http://schemas.microsoft.com/office/powerpoint/2010/main" val="11122143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412263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6" r:id="rId23"/>
    <p:sldLayoutId id="2147483697" r:id="rId24"/>
    <p:sldLayoutId id="2147483698" r:id="rId25"/>
    <p:sldLayoutId id="2147483699" r:id="rId26"/>
    <p:sldLayoutId id="2147483700" r:id="rId27"/>
    <p:sldLayoutId id="2147483701" r:id="rId28"/>
    <p:sldLayoutId id="2147483702" r:id="rId29"/>
    <p:sldLayoutId id="2147483703" r:id="rId30"/>
    <p:sldLayoutId id="2147483704" r:id="rId31"/>
    <p:sldLayoutId id="2147483705" r:id="rId32"/>
    <p:sldLayoutId id="2147483706" r:id="rId33"/>
    <p:sldLayoutId id="2147483707" r:id="rId34"/>
    <p:sldLayoutId id="2147483708" r:id="rId35"/>
    <p:sldLayoutId id="2147483709" r:id="rId36"/>
    <p:sldLayoutId id="2147483710" r:id="rId37"/>
    <p:sldLayoutId id="2147483711" r:id="rId38"/>
    <p:sldLayoutId id="2147483712" r:id="rId39"/>
    <p:sldLayoutId id="2147483713" r:id="rId40"/>
    <p:sldLayoutId id="2147483714" r:id="rId41"/>
    <p:sldLayoutId id="2147483715" r:id="rId42"/>
    <p:sldLayoutId id="2147483716" r:id="rId43"/>
    <p:sldLayoutId id="2147483717" r:id="rId44"/>
    <p:sldLayoutId id="2147483718" r:id="rId45"/>
    <p:sldLayoutId id="2147483719" r:id="rId46"/>
    <p:sldLayoutId id="2147483720" r:id="rId47"/>
    <p:sldLayoutId id="2147483721" r:id="rId48"/>
    <p:sldLayoutId id="2147483722" r:id="rId49"/>
    <p:sldLayoutId id="2147483723" r:id="rId50"/>
    <p:sldLayoutId id="2147483724" r:id="rId51"/>
    <p:sldLayoutId id="2147483725" r:id="rId52"/>
    <p:sldLayoutId id="2147483726" r:id="rId53"/>
    <p:sldLayoutId id="2147483727" r:id="rId54"/>
    <p:sldLayoutId id="2147483728" r:id="rId55"/>
    <p:sldLayoutId id="2147483729" r:id="rId56"/>
    <p:sldLayoutId id="2147483730" r:id="rId57"/>
    <p:sldLayoutId id="2147483731" r:id="rId5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126460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 id="2147483756" r:id="rId24"/>
    <p:sldLayoutId id="2147483757" r:id="rId25"/>
    <p:sldLayoutId id="2147483758" r:id="rId26"/>
    <p:sldLayoutId id="2147483759" r:id="rId27"/>
    <p:sldLayoutId id="2147483760" r:id="rId28"/>
    <p:sldLayoutId id="2147483761" r:id="rId29"/>
    <p:sldLayoutId id="2147483762" r:id="rId30"/>
    <p:sldLayoutId id="2147483763" r:id="rId31"/>
    <p:sldLayoutId id="2147483764" r:id="rId32"/>
    <p:sldLayoutId id="2147483765" r:id="rId33"/>
    <p:sldLayoutId id="2147483766" r:id="rId34"/>
    <p:sldLayoutId id="2147483767" r:id="rId35"/>
    <p:sldLayoutId id="2147483768" r:id="rId36"/>
    <p:sldLayoutId id="2147483769" r:id="rId37"/>
    <p:sldLayoutId id="2147483770" r:id="rId38"/>
    <p:sldLayoutId id="2147483771" r:id="rId39"/>
    <p:sldLayoutId id="2147483772" r:id="rId40"/>
    <p:sldLayoutId id="2147483773" r:id="rId41"/>
    <p:sldLayoutId id="2147483774" r:id="rId42"/>
    <p:sldLayoutId id="2147483775" r:id="rId43"/>
    <p:sldLayoutId id="2147483776" r:id="rId44"/>
    <p:sldLayoutId id="2147483777" r:id="rId45"/>
    <p:sldLayoutId id="2147483778" r:id="rId46"/>
    <p:sldLayoutId id="2147483779" r:id="rId47"/>
    <p:sldLayoutId id="2147483780" r:id="rId48"/>
    <p:sldLayoutId id="2147483781" r:id="rId49"/>
    <p:sldLayoutId id="2147483782" r:id="rId50"/>
    <p:sldLayoutId id="2147483783" r:id="rId51"/>
    <p:sldLayoutId id="2147483784" r:id="rId52"/>
    <p:sldLayoutId id="2147483785" r:id="rId53"/>
    <p:sldLayoutId id="2147483786" r:id="rId54"/>
    <p:sldLayoutId id="2147483787" r:id="rId55"/>
    <p:sldLayoutId id="2147483788" r:id="rId56"/>
    <p:sldLayoutId id="2147483789" r:id="rId57"/>
    <p:sldLayoutId id="2147483790" r:id="rId58"/>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28.xml"/></Relationships>
</file>

<file path=ppt/slides/_rels/slide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ounded Rectangle 38"/>
          <p:cNvSpPr/>
          <p:nvPr/>
        </p:nvSpPr>
        <p:spPr bwMode="auto">
          <a:xfrm>
            <a:off x="3695700" y="2800350"/>
            <a:ext cx="4800600" cy="777402"/>
          </a:xfrm>
          <a:prstGeom prst="roundRect">
            <a:avLst>
              <a:gd name="adj" fmla="val 42518"/>
            </a:avLst>
          </a:prstGeom>
          <a:solidFill>
            <a:schemeClr val="bg1">
              <a:lumMod val="65000"/>
              <a:alpha val="4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0" name="TextBox 39"/>
          <p:cNvSpPr txBox="1"/>
          <p:nvPr/>
        </p:nvSpPr>
        <p:spPr>
          <a:xfrm>
            <a:off x="3939503" y="2927441"/>
            <a:ext cx="4312997"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a:ea typeface="+mn-ea"/>
                <a:cs typeface="+mn-cs"/>
              </a:rPr>
              <a:t>We Provide Advice When Your Business Needs It Not Just When You Ask For It!</a:t>
            </a:r>
          </a:p>
        </p:txBody>
      </p:sp>
      <p:sp>
        <p:nvSpPr>
          <p:cNvPr id="41" name="Footer Text"/>
          <p:cNvSpPr txBox="1"/>
          <p:nvPr/>
        </p:nvSpPr>
        <p:spPr>
          <a:xfrm>
            <a:off x="2216057" y="5211026"/>
            <a:ext cx="8039113"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r-Cyrl-RS" sz="2800" b="1" dirty="0">
                <a:solidFill>
                  <a:prstClr val="black"/>
                </a:solidFill>
                <a:latin typeface="Calibri" panose="020F0502020204030204"/>
              </a:rPr>
              <a:t>ПОСТУПАК ПРАВНЕ ЗАШТИТЕ</a:t>
            </a:r>
            <a:endPar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 name="Oval 41"/>
          <p:cNvSpPr/>
          <p:nvPr/>
        </p:nvSpPr>
        <p:spPr bwMode="auto">
          <a:xfrm>
            <a:off x="4289425" y="4260850"/>
            <a:ext cx="742950" cy="742950"/>
          </a:xfrm>
          <a:prstGeom prst="ellipse">
            <a:avLst/>
          </a:prstGeom>
          <a:solidFill>
            <a:schemeClr val="accent1">
              <a:alpha val="8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3" name="Oval 42"/>
          <p:cNvSpPr/>
          <p:nvPr/>
        </p:nvSpPr>
        <p:spPr bwMode="auto">
          <a:xfrm>
            <a:off x="4863465" y="4260850"/>
            <a:ext cx="742950" cy="742950"/>
          </a:xfrm>
          <a:prstGeom prst="ellipse">
            <a:avLst/>
          </a:prstGeom>
          <a:solidFill>
            <a:schemeClr val="accent2">
              <a:alpha val="8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4" name="Oval 43"/>
          <p:cNvSpPr/>
          <p:nvPr/>
        </p:nvSpPr>
        <p:spPr bwMode="auto">
          <a:xfrm>
            <a:off x="5437505" y="4260850"/>
            <a:ext cx="742950" cy="742950"/>
          </a:xfrm>
          <a:prstGeom prst="ellipse">
            <a:avLst/>
          </a:prstGeom>
          <a:solidFill>
            <a:schemeClr val="accent3">
              <a:alpha val="8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5" name="Oval 44"/>
          <p:cNvSpPr/>
          <p:nvPr/>
        </p:nvSpPr>
        <p:spPr bwMode="auto">
          <a:xfrm>
            <a:off x="6011545" y="4260850"/>
            <a:ext cx="742950" cy="742950"/>
          </a:xfrm>
          <a:prstGeom prst="ellipse">
            <a:avLst/>
          </a:prstGeom>
          <a:solidFill>
            <a:schemeClr val="accent4">
              <a:alpha val="8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6" name="Oval 45"/>
          <p:cNvSpPr/>
          <p:nvPr/>
        </p:nvSpPr>
        <p:spPr bwMode="auto">
          <a:xfrm>
            <a:off x="6585585" y="4260850"/>
            <a:ext cx="742950" cy="742950"/>
          </a:xfrm>
          <a:prstGeom prst="ellipse">
            <a:avLst/>
          </a:prstGeom>
          <a:solidFill>
            <a:schemeClr val="accent5">
              <a:alpha val="8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7" name="Oval 46"/>
          <p:cNvSpPr/>
          <p:nvPr/>
        </p:nvSpPr>
        <p:spPr bwMode="auto">
          <a:xfrm>
            <a:off x="7159625" y="4260850"/>
            <a:ext cx="742950" cy="742950"/>
          </a:xfrm>
          <a:prstGeom prst="ellipse">
            <a:avLst/>
          </a:prstGeom>
          <a:solidFill>
            <a:schemeClr val="accent6">
              <a:alpha val="8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grpSp>
        <p:nvGrpSpPr>
          <p:cNvPr id="48" name="Group 421"/>
          <p:cNvGrpSpPr/>
          <p:nvPr/>
        </p:nvGrpSpPr>
        <p:grpSpPr>
          <a:xfrm>
            <a:off x="7414420" y="4496595"/>
            <a:ext cx="233363" cy="271463"/>
            <a:chOff x="3752851" y="1784351"/>
            <a:chExt cx="233363" cy="271463"/>
          </a:xfrm>
          <a:solidFill>
            <a:schemeClr val="bg1"/>
          </a:solidFill>
        </p:grpSpPr>
        <p:sp>
          <p:nvSpPr>
            <p:cNvPr id="49" name="Freeform 199"/>
            <p:cNvSpPr>
              <a:spLocks noEditPoints="1"/>
            </p:cNvSpPr>
            <p:nvPr/>
          </p:nvSpPr>
          <p:spPr bwMode="auto">
            <a:xfrm>
              <a:off x="3819526" y="1795464"/>
              <a:ext cx="166688" cy="219075"/>
            </a:xfrm>
            <a:custGeom>
              <a:avLst/>
              <a:gdLst/>
              <a:ahLst/>
              <a:cxnLst>
                <a:cxn ang="0">
                  <a:pos x="63" y="0"/>
                </a:cxn>
                <a:cxn ang="0">
                  <a:pos x="0" y="0"/>
                </a:cxn>
                <a:cxn ang="0">
                  <a:pos x="0" y="103"/>
                </a:cxn>
                <a:cxn ang="0">
                  <a:pos x="63" y="103"/>
                </a:cxn>
                <a:cxn ang="0">
                  <a:pos x="79" y="88"/>
                </a:cxn>
                <a:cxn ang="0">
                  <a:pos x="79" y="15"/>
                </a:cxn>
                <a:cxn ang="0">
                  <a:pos x="63" y="0"/>
                </a:cxn>
                <a:cxn ang="0">
                  <a:pos x="12" y="47"/>
                </a:cxn>
                <a:cxn ang="0">
                  <a:pos x="26" y="47"/>
                </a:cxn>
                <a:cxn ang="0">
                  <a:pos x="26" y="60"/>
                </a:cxn>
                <a:cxn ang="0">
                  <a:pos x="12" y="60"/>
                </a:cxn>
                <a:cxn ang="0">
                  <a:pos x="12" y="47"/>
                </a:cxn>
                <a:cxn ang="0">
                  <a:pos x="26" y="94"/>
                </a:cxn>
                <a:cxn ang="0">
                  <a:pos x="12" y="94"/>
                </a:cxn>
                <a:cxn ang="0">
                  <a:pos x="12" y="82"/>
                </a:cxn>
                <a:cxn ang="0">
                  <a:pos x="26" y="82"/>
                </a:cxn>
                <a:cxn ang="0">
                  <a:pos x="26" y="94"/>
                </a:cxn>
                <a:cxn ang="0">
                  <a:pos x="26" y="77"/>
                </a:cxn>
                <a:cxn ang="0">
                  <a:pos x="13" y="77"/>
                </a:cxn>
                <a:cxn ang="0">
                  <a:pos x="13" y="64"/>
                </a:cxn>
                <a:cxn ang="0">
                  <a:pos x="26" y="64"/>
                </a:cxn>
                <a:cxn ang="0">
                  <a:pos x="26" y="77"/>
                </a:cxn>
                <a:cxn ang="0">
                  <a:pos x="45" y="94"/>
                </a:cxn>
                <a:cxn ang="0">
                  <a:pos x="32" y="94"/>
                </a:cxn>
                <a:cxn ang="0">
                  <a:pos x="32" y="82"/>
                </a:cxn>
                <a:cxn ang="0">
                  <a:pos x="45" y="82"/>
                </a:cxn>
                <a:cxn ang="0">
                  <a:pos x="45" y="94"/>
                </a:cxn>
                <a:cxn ang="0">
                  <a:pos x="45" y="77"/>
                </a:cxn>
                <a:cxn ang="0">
                  <a:pos x="32" y="77"/>
                </a:cxn>
                <a:cxn ang="0">
                  <a:pos x="32" y="64"/>
                </a:cxn>
                <a:cxn ang="0">
                  <a:pos x="45" y="64"/>
                </a:cxn>
                <a:cxn ang="0">
                  <a:pos x="45" y="77"/>
                </a:cxn>
                <a:cxn ang="0">
                  <a:pos x="32" y="60"/>
                </a:cxn>
                <a:cxn ang="0">
                  <a:pos x="32" y="47"/>
                </a:cxn>
                <a:cxn ang="0">
                  <a:pos x="45" y="47"/>
                </a:cxn>
                <a:cxn ang="0">
                  <a:pos x="45" y="60"/>
                </a:cxn>
                <a:cxn ang="0">
                  <a:pos x="32" y="60"/>
                </a:cxn>
                <a:cxn ang="0">
                  <a:pos x="64" y="94"/>
                </a:cxn>
                <a:cxn ang="0">
                  <a:pos x="51" y="94"/>
                </a:cxn>
                <a:cxn ang="0">
                  <a:pos x="51" y="82"/>
                </a:cxn>
                <a:cxn ang="0">
                  <a:pos x="64" y="82"/>
                </a:cxn>
                <a:cxn ang="0">
                  <a:pos x="64" y="94"/>
                </a:cxn>
                <a:cxn ang="0">
                  <a:pos x="64" y="77"/>
                </a:cxn>
                <a:cxn ang="0">
                  <a:pos x="51" y="77"/>
                </a:cxn>
                <a:cxn ang="0">
                  <a:pos x="51" y="64"/>
                </a:cxn>
                <a:cxn ang="0">
                  <a:pos x="64" y="64"/>
                </a:cxn>
                <a:cxn ang="0">
                  <a:pos x="64" y="77"/>
                </a:cxn>
                <a:cxn ang="0">
                  <a:pos x="51" y="60"/>
                </a:cxn>
                <a:cxn ang="0">
                  <a:pos x="51" y="47"/>
                </a:cxn>
                <a:cxn ang="0">
                  <a:pos x="64" y="47"/>
                </a:cxn>
                <a:cxn ang="0">
                  <a:pos x="64" y="60"/>
                </a:cxn>
                <a:cxn ang="0">
                  <a:pos x="51" y="60"/>
                </a:cxn>
                <a:cxn ang="0">
                  <a:pos x="66" y="38"/>
                </a:cxn>
                <a:cxn ang="0">
                  <a:pos x="13" y="38"/>
                </a:cxn>
                <a:cxn ang="0">
                  <a:pos x="13" y="13"/>
                </a:cxn>
                <a:cxn ang="0">
                  <a:pos x="63" y="13"/>
                </a:cxn>
                <a:cxn ang="0">
                  <a:pos x="66" y="15"/>
                </a:cxn>
                <a:cxn ang="0">
                  <a:pos x="66" y="38"/>
                </a:cxn>
              </a:cxnLst>
              <a:rect l="0" t="0" r="r" b="b"/>
              <a:pathLst>
                <a:path w="79" h="103">
                  <a:moveTo>
                    <a:pt x="63" y="0"/>
                  </a:moveTo>
                  <a:cubicBezTo>
                    <a:pt x="0" y="0"/>
                    <a:pt x="0" y="0"/>
                    <a:pt x="0" y="0"/>
                  </a:cubicBezTo>
                  <a:cubicBezTo>
                    <a:pt x="0" y="103"/>
                    <a:pt x="0" y="103"/>
                    <a:pt x="0" y="103"/>
                  </a:cubicBezTo>
                  <a:cubicBezTo>
                    <a:pt x="63" y="103"/>
                    <a:pt x="63" y="103"/>
                    <a:pt x="63" y="103"/>
                  </a:cubicBezTo>
                  <a:cubicBezTo>
                    <a:pt x="72" y="103"/>
                    <a:pt x="79" y="97"/>
                    <a:pt x="79" y="88"/>
                  </a:cubicBezTo>
                  <a:cubicBezTo>
                    <a:pt x="79" y="15"/>
                    <a:pt x="79" y="15"/>
                    <a:pt x="79" y="15"/>
                  </a:cubicBezTo>
                  <a:cubicBezTo>
                    <a:pt x="79" y="7"/>
                    <a:pt x="72" y="0"/>
                    <a:pt x="63" y="0"/>
                  </a:cubicBezTo>
                  <a:close/>
                  <a:moveTo>
                    <a:pt x="12" y="47"/>
                  </a:moveTo>
                  <a:cubicBezTo>
                    <a:pt x="26" y="47"/>
                    <a:pt x="26" y="47"/>
                    <a:pt x="26" y="47"/>
                  </a:cubicBezTo>
                  <a:cubicBezTo>
                    <a:pt x="26" y="60"/>
                    <a:pt x="26" y="60"/>
                    <a:pt x="26" y="60"/>
                  </a:cubicBezTo>
                  <a:cubicBezTo>
                    <a:pt x="12" y="60"/>
                    <a:pt x="12" y="60"/>
                    <a:pt x="12" y="60"/>
                  </a:cubicBezTo>
                  <a:lnTo>
                    <a:pt x="12" y="47"/>
                  </a:lnTo>
                  <a:close/>
                  <a:moveTo>
                    <a:pt x="26" y="94"/>
                  </a:moveTo>
                  <a:cubicBezTo>
                    <a:pt x="12" y="94"/>
                    <a:pt x="12" y="94"/>
                    <a:pt x="12" y="94"/>
                  </a:cubicBezTo>
                  <a:cubicBezTo>
                    <a:pt x="12" y="82"/>
                    <a:pt x="12" y="82"/>
                    <a:pt x="12" y="82"/>
                  </a:cubicBezTo>
                  <a:cubicBezTo>
                    <a:pt x="26" y="82"/>
                    <a:pt x="26" y="82"/>
                    <a:pt x="26" y="82"/>
                  </a:cubicBezTo>
                  <a:lnTo>
                    <a:pt x="26" y="94"/>
                  </a:lnTo>
                  <a:close/>
                  <a:moveTo>
                    <a:pt x="26" y="77"/>
                  </a:moveTo>
                  <a:cubicBezTo>
                    <a:pt x="13" y="77"/>
                    <a:pt x="13" y="77"/>
                    <a:pt x="13" y="77"/>
                  </a:cubicBezTo>
                  <a:cubicBezTo>
                    <a:pt x="13" y="64"/>
                    <a:pt x="13" y="64"/>
                    <a:pt x="13" y="64"/>
                  </a:cubicBezTo>
                  <a:cubicBezTo>
                    <a:pt x="26" y="64"/>
                    <a:pt x="26" y="64"/>
                    <a:pt x="26" y="64"/>
                  </a:cubicBezTo>
                  <a:lnTo>
                    <a:pt x="26" y="77"/>
                  </a:lnTo>
                  <a:close/>
                  <a:moveTo>
                    <a:pt x="45" y="94"/>
                  </a:moveTo>
                  <a:cubicBezTo>
                    <a:pt x="32" y="94"/>
                    <a:pt x="32" y="94"/>
                    <a:pt x="32" y="94"/>
                  </a:cubicBezTo>
                  <a:cubicBezTo>
                    <a:pt x="32" y="82"/>
                    <a:pt x="32" y="82"/>
                    <a:pt x="32" y="82"/>
                  </a:cubicBezTo>
                  <a:cubicBezTo>
                    <a:pt x="45" y="82"/>
                    <a:pt x="45" y="82"/>
                    <a:pt x="45" y="82"/>
                  </a:cubicBezTo>
                  <a:lnTo>
                    <a:pt x="45" y="94"/>
                  </a:lnTo>
                  <a:close/>
                  <a:moveTo>
                    <a:pt x="45" y="77"/>
                  </a:moveTo>
                  <a:cubicBezTo>
                    <a:pt x="32" y="77"/>
                    <a:pt x="32" y="77"/>
                    <a:pt x="32" y="77"/>
                  </a:cubicBezTo>
                  <a:cubicBezTo>
                    <a:pt x="32" y="64"/>
                    <a:pt x="32" y="64"/>
                    <a:pt x="32" y="64"/>
                  </a:cubicBezTo>
                  <a:cubicBezTo>
                    <a:pt x="45" y="64"/>
                    <a:pt x="45" y="64"/>
                    <a:pt x="45" y="64"/>
                  </a:cubicBezTo>
                  <a:lnTo>
                    <a:pt x="45" y="77"/>
                  </a:lnTo>
                  <a:close/>
                  <a:moveTo>
                    <a:pt x="32" y="60"/>
                  </a:moveTo>
                  <a:cubicBezTo>
                    <a:pt x="32" y="47"/>
                    <a:pt x="32" y="47"/>
                    <a:pt x="32" y="47"/>
                  </a:cubicBezTo>
                  <a:cubicBezTo>
                    <a:pt x="45" y="47"/>
                    <a:pt x="45" y="47"/>
                    <a:pt x="45" y="47"/>
                  </a:cubicBezTo>
                  <a:cubicBezTo>
                    <a:pt x="45" y="60"/>
                    <a:pt x="45" y="60"/>
                    <a:pt x="45" y="60"/>
                  </a:cubicBezTo>
                  <a:lnTo>
                    <a:pt x="32" y="60"/>
                  </a:lnTo>
                  <a:close/>
                  <a:moveTo>
                    <a:pt x="64" y="94"/>
                  </a:moveTo>
                  <a:cubicBezTo>
                    <a:pt x="51" y="94"/>
                    <a:pt x="51" y="94"/>
                    <a:pt x="51" y="94"/>
                  </a:cubicBezTo>
                  <a:cubicBezTo>
                    <a:pt x="51" y="82"/>
                    <a:pt x="51" y="82"/>
                    <a:pt x="51" y="82"/>
                  </a:cubicBezTo>
                  <a:cubicBezTo>
                    <a:pt x="64" y="82"/>
                    <a:pt x="64" y="82"/>
                    <a:pt x="64" y="82"/>
                  </a:cubicBezTo>
                  <a:lnTo>
                    <a:pt x="64" y="94"/>
                  </a:lnTo>
                  <a:close/>
                  <a:moveTo>
                    <a:pt x="64" y="77"/>
                  </a:moveTo>
                  <a:cubicBezTo>
                    <a:pt x="51" y="77"/>
                    <a:pt x="51" y="77"/>
                    <a:pt x="51" y="77"/>
                  </a:cubicBezTo>
                  <a:cubicBezTo>
                    <a:pt x="51" y="64"/>
                    <a:pt x="51" y="64"/>
                    <a:pt x="51" y="64"/>
                  </a:cubicBezTo>
                  <a:cubicBezTo>
                    <a:pt x="64" y="64"/>
                    <a:pt x="64" y="64"/>
                    <a:pt x="64" y="64"/>
                  </a:cubicBezTo>
                  <a:lnTo>
                    <a:pt x="64" y="77"/>
                  </a:lnTo>
                  <a:close/>
                  <a:moveTo>
                    <a:pt x="51" y="60"/>
                  </a:moveTo>
                  <a:cubicBezTo>
                    <a:pt x="51" y="47"/>
                    <a:pt x="51" y="47"/>
                    <a:pt x="51" y="47"/>
                  </a:cubicBezTo>
                  <a:cubicBezTo>
                    <a:pt x="64" y="47"/>
                    <a:pt x="64" y="47"/>
                    <a:pt x="64" y="47"/>
                  </a:cubicBezTo>
                  <a:cubicBezTo>
                    <a:pt x="64" y="60"/>
                    <a:pt x="64" y="60"/>
                    <a:pt x="64" y="60"/>
                  </a:cubicBezTo>
                  <a:lnTo>
                    <a:pt x="51" y="60"/>
                  </a:lnTo>
                  <a:close/>
                  <a:moveTo>
                    <a:pt x="66" y="38"/>
                  </a:moveTo>
                  <a:cubicBezTo>
                    <a:pt x="13" y="38"/>
                    <a:pt x="13" y="38"/>
                    <a:pt x="13" y="38"/>
                  </a:cubicBezTo>
                  <a:cubicBezTo>
                    <a:pt x="13" y="13"/>
                    <a:pt x="13" y="13"/>
                    <a:pt x="13" y="13"/>
                  </a:cubicBezTo>
                  <a:cubicBezTo>
                    <a:pt x="63" y="13"/>
                    <a:pt x="63" y="13"/>
                    <a:pt x="63" y="13"/>
                  </a:cubicBezTo>
                  <a:cubicBezTo>
                    <a:pt x="65" y="13"/>
                    <a:pt x="66" y="14"/>
                    <a:pt x="66" y="15"/>
                  </a:cubicBezTo>
                  <a:lnTo>
                    <a:pt x="66"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200"/>
            <p:cNvSpPr>
              <a:spLocks/>
            </p:cNvSpPr>
            <p:nvPr/>
          </p:nvSpPr>
          <p:spPr bwMode="auto">
            <a:xfrm>
              <a:off x="3752851" y="1784351"/>
              <a:ext cx="55563" cy="238125"/>
            </a:xfrm>
            <a:custGeom>
              <a:avLst/>
              <a:gdLst/>
              <a:ahLst/>
              <a:cxnLst>
                <a:cxn ang="0">
                  <a:pos x="26" y="0"/>
                </a:cxn>
                <a:cxn ang="0">
                  <a:pos x="7" y="0"/>
                </a:cxn>
                <a:cxn ang="0">
                  <a:pos x="0" y="13"/>
                </a:cxn>
                <a:cxn ang="0">
                  <a:pos x="0" y="100"/>
                </a:cxn>
                <a:cxn ang="0">
                  <a:pos x="7" y="112"/>
                </a:cxn>
                <a:cxn ang="0">
                  <a:pos x="26" y="112"/>
                </a:cxn>
                <a:cxn ang="0">
                  <a:pos x="26" y="0"/>
                </a:cxn>
              </a:cxnLst>
              <a:rect l="0" t="0" r="r" b="b"/>
              <a:pathLst>
                <a:path w="26" h="112">
                  <a:moveTo>
                    <a:pt x="26" y="0"/>
                  </a:moveTo>
                  <a:cubicBezTo>
                    <a:pt x="7" y="0"/>
                    <a:pt x="7" y="0"/>
                    <a:pt x="7" y="0"/>
                  </a:cubicBezTo>
                  <a:cubicBezTo>
                    <a:pt x="3" y="0"/>
                    <a:pt x="0" y="6"/>
                    <a:pt x="0" y="13"/>
                  </a:cubicBezTo>
                  <a:cubicBezTo>
                    <a:pt x="0" y="100"/>
                    <a:pt x="0" y="100"/>
                    <a:pt x="0" y="100"/>
                  </a:cubicBezTo>
                  <a:cubicBezTo>
                    <a:pt x="0" y="106"/>
                    <a:pt x="3" y="112"/>
                    <a:pt x="7" y="112"/>
                  </a:cubicBezTo>
                  <a:cubicBezTo>
                    <a:pt x="26" y="112"/>
                    <a:pt x="26" y="112"/>
                    <a:pt x="26" y="112"/>
                  </a:cubicBezTo>
                  <a:lnTo>
                    <a:pt x="2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201"/>
            <p:cNvSpPr>
              <a:spLocks/>
            </p:cNvSpPr>
            <p:nvPr/>
          </p:nvSpPr>
          <p:spPr bwMode="auto">
            <a:xfrm>
              <a:off x="3797301" y="2022476"/>
              <a:ext cx="31750" cy="33338"/>
            </a:xfrm>
            <a:custGeom>
              <a:avLst/>
              <a:gdLst/>
              <a:ahLst/>
              <a:cxnLst>
                <a:cxn ang="0">
                  <a:pos x="10" y="8"/>
                </a:cxn>
                <a:cxn ang="0">
                  <a:pos x="8" y="10"/>
                </a:cxn>
                <a:cxn ang="0">
                  <a:pos x="5" y="8"/>
                </a:cxn>
                <a:cxn ang="0">
                  <a:pos x="5" y="1"/>
                </a:cxn>
                <a:cxn ang="0">
                  <a:pos x="0" y="1"/>
                </a:cxn>
                <a:cxn ang="0">
                  <a:pos x="0" y="8"/>
                </a:cxn>
                <a:cxn ang="0">
                  <a:pos x="8" y="16"/>
                </a:cxn>
                <a:cxn ang="0">
                  <a:pos x="15" y="8"/>
                </a:cxn>
                <a:cxn ang="0">
                  <a:pos x="15" y="0"/>
                </a:cxn>
                <a:cxn ang="0">
                  <a:pos x="10" y="0"/>
                </a:cxn>
                <a:cxn ang="0">
                  <a:pos x="10" y="8"/>
                </a:cxn>
              </a:cxnLst>
              <a:rect l="0" t="0" r="r" b="b"/>
              <a:pathLst>
                <a:path w="15" h="16">
                  <a:moveTo>
                    <a:pt x="10" y="8"/>
                  </a:moveTo>
                  <a:cubicBezTo>
                    <a:pt x="10" y="9"/>
                    <a:pt x="9" y="10"/>
                    <a:pt x="8" y="10"/>
                  </a:cubicBezTo>
                  <a:cubicBezTo>
                    <a:pt x="6" y="10"/>
                    <a:pt x="5" y="9"/>
                    <a:pt x="5" y="8"/>
                  </a:cubicBezTo>
                  <a:cubicBezTo>
                    <a:pt x="5" y="1"/>
                    <a:pt x="5" y="1"/>
                    <a:pt x="5" y="1"/>
                  </a:cubicBezTo>
                  <a:cubicBezTo>
                    <a:pt x="0" y="1"/>
                    <a:pt x="0" y="1"/>
                    <a:pt x="0" y="1"/>
                  </a:cubicBezTo>
                  <a:cubicBezTo>
                    <a:pt x="0" y="8"/>
                    <a:pt x="0" y="8"/>
                    <a:pt x="0" y="8"/>
                  </a:cubicBezTo>
                  <a:cubicBezTo>
                    <a:pt x="0" y="12"/>
                    <a:pt x="3" y="16"/>
                    <a:pt x="8" y="16"/>
                  </a:cubicBezTo>
                  <a:cubicBezTo>
                    <a:pt x="12" y="16"/>
                    <a:pt x="15" y="12"/>
                    <a:pt x="15" y="8"/>
                  </a:cubicBezTo>
                  <a:cubicBezTo>
                    <a:pt x="15" y="0"/>
                    <a:pt x="15" y="0"/>
                    <a:pt x="15" y="0"/>
                  </a:cubicBezTo>
                  <a:cubicBezTo>
                    <a:pt x="10" y="0"/>
                    <a:pt x="10" y="0"/>
                    <a:pt x="10" y="0"/>
                  </a:cubicBezTo>
                  <a:lnTo>
                    <a:pt x="10"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427"/>
          <p:cNvGrpSpPr/>
          <p:nvPr/>
        </p:nvGrpSpPr>
        <p:grpSpPr>
          <a:xfrm>
            <a:off x="6837999" y="4497387"/>
            <a:ext cx="238125" cy="269876"/>
            <a:chOff x="5795963" y="2460626"/>
            <a:chExt cx="238125" cy="269876"/>
          </a:xfrm>
          <a:solidFill>
            <a:schemeClr val="bg1"/>
          </a:solidFill>
        </p:grpSpPr>
        <p:sp>
          <p:nvSpPr>
            <p:cNvPr id="53" name="Freeform 237"/>
            <p:cNvSpPr>
              <a:spLocks/>
            </p:cNvSpPr>
            <p:nvPr/>
          </p:nvSpPr>
          <p:spPr bwMode="auto">
            <a:xfrm>
              <a:off x="5795963" y="2620964"/>
              <a:ext cx="238125" cy="109538"/>
            </a:xfrm>
            <a:custGeom>
              <a:avLst/>
              <a:gdLst/>
              <a:ahLst/>
              <a:cxnLst>
                <a:cxn ang="0">
                  <a:pos x="0" y="0"/>
                </a:cxn>
                <a:cxn ang="0">
                  <a:pos x="0" y="31"/>
                </a:cxn>
                <a:cxn ang="0">
                  <a:pos x="0" y="32"/>
                </a:cxn>
                <a:cxn ang="0">
                  <a:pos x="0" y="36"/>
                </a:cxn>
                <a:cxn ang="0">
                  <a:pos x="15" y="51"/>
                </a:cxn>
                <a:cxn ang="0">
                  <a:pos x="97" y="51"/>
                </a:cxn>
                <a:cxn ang="0">
                  <a:pos x="112" y="36"/>
                </a:cxn>
                <a:cxn ang="0">
                  <a:pos x="112" y="32"/>
                </a:cxn>
                <a:cxn ang="0">
                  <a:pos x="112" y="31"/>
                </a:cxn>
                <a:cxn ang="0">
                  <a:pos x="112" y="0"/>
                </a:cxn>
                <a:cxn ang="0">
                  <a:pos x="56" y="14"/>
                </a:cxn>
                <a:cxn ang="0">
                  <a:pos x="0" y="0"/>
                </a:cxn>
              </a:cxnLst>
              <a:rect l="0" t="0" r="r" b="b"/>
              <a:pathLst>
                <a:path w="112" h="51">
                  <a:moveTo>
                    <a:pt x="0" y="0"/>
                  </a:moveTo>
                  <a:cubicBezTo>
                    <a:pt x="0" y="31"/>
                    <a:pt x="0" y="31"/>
                    <a:pt x="0" y="31"/>
                  </a:cubicBezTo>
                  <a:cubicBezTo>
                    <a:pt x="0" y="32"/>
                    <a:pt x="0" y="32"/>
                    <a:pt x="0" y="32"/>
                  </a:cubicBezTo>
                  <a:cubicBezTo>
                    <a:pt x="0" y="36"/>
                    <a:pt x="0" y="36"/>
                    <a:pt x="0" y="36"/>
                  </a:cubicBezTo>
                  <a:cubicBezTo>
                    <a:pt x="0" y="44"/>
                    <a:pt x="7" y="51"/>
                    <a:pt x="15" y="51"/>
                  </a:cubicBezTo>
                  <a:cubicBezTo>
                    <a:pt x="97" y="51"/>
                    <a:pt x="97" y="51"/>
                    <a:pt x="97" y="51"/>
                  </a:cubicBezTo>
                  <a:cubicBezTo>
                    <a:pt x="105" y="51"/>
                    <a:pt x="112" y="44"/>
                    <a:pt x="112" y="36"/>
                  </a:cubicBezTo>
                  <a:cubicBezTo>
                    <a:pt x="112" y="32"/>
                    <a:pt x="112" y="32"/>
                    <a:pt x="112" y="32"/>
                  </a:cubicBezTo>
                  <a:cubicBezTo>
                    <a:pt x="112" y="31"/>
                    <a:pt x="112" y="31"/>
                    <a:pt x="112" y="31"/>
                  </a:cubicBezTo>
                  <a:cubicBezTo>
                    <a:pt x="112" y="0"/>
                    <a:pt x="112" y="0"/>
                    <a:pt x="112" y="0"/>
                  </a:cubicBezTo>
                  <a:cubicBezTo>
                    <a:pt x="101" y="9"/>
                    <a:pt x="78" y="14"/>
                    <a:pt x="56" y="14"/>
                  </a:cubicBezTo>
                  <a:cubicBezTo>
                    <a:pt x="35" y="14"/>
                    <a:pt x="12" y="9"/>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238"/>
            <p:cNvSpPr>
              <a:spLocks noEditPoints="1"/>
            </p:cNvSpPr>
            <p:nvPr/>
          </p:nvSpPr>
          <p:spPr bwMode="auto">
            <a:xfrm>
              <a:off x="5795963" y="2524126"/>
              <a:ext cx="238125" cy="109538"/>
            </a:xfrm>
            <a:custGeom>
              <a:avLst/>
              <a:gdLst/>
              <a:ahLst/>
              <a:cxnLst>
                <a:cxn ang="0">
                  <a:pos x="112" y="0"/>
                </a:cxn>
                <a:cxn ang="0">
                  <a:pos x="0" y="0"/>
                </a:cxn>
                <a:cxn ang="0">
                  <a:pos x="0" y="29"/>
                </a:cxn>
                <a:cxn ang="0">
                  <a:pos x="1" y="29"/>
                </a:cxn>
                <a:cxn ang="0">
                  <a:pos x="0" y="32"/>
                </a:cxn>
                <a:cxn ang="0">
                  <a:pos x="56" y="52"/>
                </a:cxn>
                <a:cxn ang="0">
                  <a:pos x="112" y="32"/>
                </a:cxn>
                <a:cxn ang="0">
                  <a:pos x="111" y="29"/>
                </a:cxn>
                <a:cxn ang="0">
                  <a:pos x="112" y="29"/>
                </a:cxn>
                <a:cxn ang="0">
                  <a:pos x="112" y="0"/>
                </a:cxn>
                <a:cxn ang="0">
                  <a:pos x="57" y="44"/>
                </a:cxn>
                <a:cxn ang="0">
                  <a:pos x="48" y="35"/>
                </a:cxn>
                <a:cxn ang="0">
                  <a:pos x="57" y="26"/>
                </a:cxn>
                <a:cxn ang="0">
                  <a:pos x="66" y="35"/>
                </a:cxn>
                <a:cxn ang="0">
                  <a:pos x="57" y="44"/>
                </a:cxn>
              </a:cxnLst>
              <a:rect l="0" t="0" r="r" b="b"/>
              <a:pathLst>
                <a:path w="112" h="52">
                  <a:moveTo>
                    <a:pt x="112" y="0"/>
                  </a:moveTo>
                  <a:cubicBezTo>
                    <a:pt x="0" y="0"/>
                    <a:pt x="0" y="0"/>
                    <a:pt x="0" y="0"/>
                  </a:cubicBezTo>
                  <a:cubicBezTo>
                    <a:pt x="0" y="29"/>
                    <a:pt x="0" y="29"/>
                    <a:pt x="0" y="29"/>
                  </a:cubicBezTo>
                  <a:cubicBezTo>
                    <a:pt x="1" y="29"/>
                    <a:pt x="1" y="29"/>
                    <a:pt x="1" y="29"/>
                  </a:cubicBezTo>
                  <a:cubicBezTo>
                    <a:pt x="1" y="30"/>
                    <a:pt x="0" y="31"/>
                    <a:pt x="0" y="32"/>
                  </a:cubicBezTo>
                  <a:cubicBezTo>
                    <a:pt x="0" y="43"/>
                    <a:pt x="25" y="52"/>
                    <a:pt x="56" y="52"/>
                  </a:cubicBezTo>
                  <a:cubicBezTo>
                    <a:pt x="87" y="52"/>
                    <a:pt x="112" y="43"/>
                    <a:pt x="112" y="32"/>
                  </a:cubicBezTo>
                  <a:cubicBezTo>
                    <a:pt x="112" y="31"/>
                    <a:pt x="112" y="30"/>
                    <a:pt x="111" y="29"/>
                  </a:cubicBezTo>
                  <a:cubicBezTo>
                    <a:pt x="112" y="29"/>
                    <a:pt x="112" y="29"/>
                    <a:pt x="112" y="29"/>
                  </a:cubicBezTo>
                  <a:lnTo>
                    <a:pt x="112" y="0"/>
                  </a:lnTo>
                  <a:close/>
                  <a:moveTo>
                    <a:pt x="57" y="44"/>
                  </a:moveTo>
                  <a:cubicBezTo>
                    <a:pt x="52" y="44"/>
                    <a:pt x="48" y="40"/>
                    <a:pt x="48" y="35"/>
                  </a:cubicBezTo>
                  <a:cubicBezTo>
                    <a:pt x="48" y="30"/>
                    <a:pt x="52" y="26"/>
                    <a:pt x="57" y="26"/>
                  </a:cubicBezTo>
                  <a:cubicBezTo>
                    <a:pt x="62" y="26"/>
                    <a:pt x="66" y="30"/>
                    <a:pt x="66" y="35"/>
                  </a:cubicBezTo>
                  <a:cubicBezTo>
                    <a:pt x="66" y="40"/>
                    <a:pt x="62" y="44"/>
                    <a:pt x="57" y="4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239"/>
            <p:cNvSpPr>
              <a:spLocks/>
            </p:cNvSpPr>
            <p:nvPr/>
          </p:nvSpPr>
          <p:spPr bwMode="auto">
            <a:xfrm>
              <a:off x="5851526" y="2460626"/>
              <a:ext cx="130175" cy="52388"/>
            </a:xfrm>
            <a:custGeom>
              <a:avLst/>
              <a:gdLst/>
              <a:ahLst/>
              <a:cxnLst>
                <a:cxn ang="0">
                  <a:pos x="10" y="13"/>
                </a:cxn>
                <a:cxn ang="0">
                  <a:pos x="12" y="11"/>
                </a:cxn>
                <a:cxn ang="0">
                  <a:pos x="48" y="11"/>
                </a:cxn>
                <a:cxn ang="0">
                  <a:pos x="50" y="13"/>
                </a:cxn>
                <a:cxn ang="0">
                  <a:pos x="50" y="25"/>
                </a:cxn>
                <a:cxn ang="0">
                  <a:pos x="61" y="25"/>
                </a:cxn>
                <a:cxn ang="0">
                  <a:pos x="61" y="13"/>
                </a:cxn>
                <a:cxn ang="0">
                  <a:pos x="48" y="0"/>
                </a:cxn>
                <a:cxn ang="0">
                  <a:pos x="12" y="0"/>
                </a:cxn>
                <a:cxn ang="0">
                  <a:pos x="0" y="13"/>
                </a:cxn>
                <a:cxn ang="0">
                  <a:pos x="0" y="25"/>
                </a:cxn>
                <a:cxn ang="0">
                  <a:pos x="10" y="25"/>
                </a:cxn>
                <a:cxn ang="0">
                  <a:pos x="10" y="13"/>
                </a:cxn>
              </a:cxnLst>
              <a:rect l="0" t="0" r="r" b="b"/>
              <a:pathLst>
                <a:path w="61" h="25">
                  <a:moveTo>
                    <a:pt x="10" y="13"/>
                  </a:moveTo>
                  <a:cubicBezTo>
                    <a:pt x="10" y="12"/>
                    <a:pt x="11" y="11"/>
                    <a:pt x="12" y="11"/>
                  </a:cubicBezTo>
                  <a:cubicBezTo>
                    <a:pt x="48" y="11"/>
                    <a:pt x="48" y="11"/>
                    <a:pt x="48" y="11"/>
                  </a:cubicBezTo>
                  <a:cubicBezTo>
                    <a:pt x="49" y="11"/>
                    <a:pt x="50" y="12"/>
                    <a:pt x="50" y="13"/>
                  </a:cubicBezTo>
                  <a:cubicBezTo>
                    <a:pt x="50" y="25"/>
                    <a:pt x="50" y="25"/>
                    <a:pt x="50" y="25"/>
                  </a:cubicBezTo>
                  <a:cubicBezTo>
                    <a:pt x="61" y="25"/>
                    <a:pt x="61" y="25"/>
                    <a:pt x="61" y="25"/>
                  </a:cubicBezTo>
                  <a:cubicBezTo>
                    <a:pt x="61" y="13"/>
                    <a:pt x="61" y="13"/>
                    <a:pt x="61" y="13"/>
                  </a:cubicBezTo>
                  <a:cubicBezTo>
                    <a:pt x="61" y="6"/>
                    <a:pt x="55" y="0"/>
                    <a:pt x="48" y="0"/>
                  </a:cubicBezTo>
                  <a:cubicBezTo>
                    <a:pt x="12" y="0"/>
                    <a:pt x="12" y="0"/>
                    <a:pt x="12" y="0"/>
                  </a:cubicBezTo>
                  <a:cubicBezTo>
                    <a:pt x="5" y="0"/>
                    <a:pt x="0" y="6"/>
                    <a:pt x="0" y="13"/>
                  </a:cubicBezTo>
                  <a:cubicBezTo>
                    <a:pt x="0" y="25"/>
                    <a:pt x="0" y="25"/>
                    <a:pt x="0" y="25"/>
                  </a:cubicBezTo>
                  <a:cubicBezTo>
                    <a:pt x="10" y="25"/>
                    <a:pt x="10" y="25"/>
                    <a:pt x="10" y="25"/>
                  </a:cubicBezTo>
                  <a:lnTo>
                    <a:pt x="10" y="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6" name="Group 452"/>
          <p:cNvGrpSpPr/>
          <p:nvPr/>
        </p:nvGrpSpPr>
        <p:grpSpPr>
          <a:xfrm>
            <a:off x="6229034" y="4490245"/>
            <a:ext cx="307975" cy="284163"/>
            <a:chOff x="5776913" y="4478338"/>
            <a:chExt cx="307975" cy="284163"/>
          </a:xfrm>
          <a:solidFill>
            <a:schemeClr val="bg1"/>
          </a:solidFill>
        </p:grpSpPr>
        <p:sp>
          <p:nvSpPr>
            <p:cNvPr id="57" name="Freeform 377"/>
            <p:cNvSpPr>
              <a:spLocks noEditPoints="1"/>
            </p:cNvSpPr>
            <p:nvPr/>
          </p:nvSpPr>
          <p:spPr bwMode="auto">
            <a:xfrm>
              <a:off x="5900738" y="4559301"/>
              <a:ext cx="184150" cy="203200"/>
            </a:xfrm>
            <a:custGeom>
              <a:avLst/>
              <a:gdLst/>
              <a:ahLst/>
              <a:cxnLst>
                <a:cxn ang="0">
                  <a:pos x="85" y="81"/>
                </a:cxn>
                <a:cxn ang="0">
                  <a:pos x="72" y="64"/>
                </a:cxn>
                <a:cxn ang="0">
                  <a:pos x="65" y="62"/>
                </a:cxn>
                <a:cxn ang="0">
                  <a:pos x="57" y="52"/>
                </a:cxn>
                <a:cxn ang="0">
                  <a:pos x="58" y="14"/>
                </a:cxn>
                <a:cxn ang="0">
                  <a:pos x="16" y="10"/>
                </a:cxn>
                <a:cxn ang="0">
                  <a:pos x="10" y="52"/>
                </a:cxn>
                <a:cxn ang="0">
                  <a:pos x="47" y="59"/>
                </a:cxn>
                <a:cxn ang="0">
                  <a:pos x="56" y="70"/>
                </a:cxn>
                <a:cxn ang="0">
                  <a:pos x="57" y="76"/>
                </a:cxn>
                <a:cxn ang="0">
                  <a:pos x="70" y="93"/>
                </a:cxn>
                <a:cxn ang="0">
                  <a:pos x="78" y="94"/>
                </a:cxn>
                <a:cxn ang="0">
                  <a:pos x="84" y="89"/>
                </a:cxn>
                <a:cxn ang="0">
                  <a:pos x="85" y="81"/>
                </a:cxn>
                <a:cxn ang="0">
                  <a:pos x="47" y="49"/>
                </a:cxn>
                <a:cxn ang="0">
                  <a:pos x="17" y="47"/>
                </a:cxn>
                <a:cxn ang="0">
                  <a:pos x="21" y="17"/>
                </a:cxn>
                <a:cxn ang="0">
                  <a:pos x="51" y="20"/>
                </a:cxn>
                <a:cxn ang="0">
                  <a:pos x="47" y="49"/>
                </a:cxn>
              </a:cxnLst>
              <a:rect l="0" t="0" r="r" b="b"/>
              <a:pathLst>
                <a:path w="87" h="96">
                  <a:moveTo>
                    <a:pt x="85" y="81"/>
                  </a:moveTo>
                  <a:cubicBezTo>
                    <a:pt x="72" y="64"/>
                    <a:pt x="72" y="64"/>
                    <a:pt x="72" y="64"/>
                  </a:cubicBezTo>
                  <a:cubicBezTo>
                    <a:pt x="70" y="62"/>
                    <a:pt x="67" y="61"/>
                    <a:pt x="65" y="62"/>
                  </a:cubicBezTo>
                  <a:cubicBezTo>
                    <a:pt x="57" y="52"/>
                    <a:pt x="57" y="52"/>
                    <a:pt x="57" y="52"/>
                  </a:cubicBezTo>
                  <a:cubicBezTo>
                    <a:pt x="66" y="41"/>
                    <a:pt x="67" y="25"/>
                    <a:pt x="58" y="14"/>
                  </a:cubicBezTo>
                  <a:cubicBezTo>
                    <a:pt x="48" y="2"/>
                    <a:pt x="29" y="0"/>
                    <a:pt x="16" y="10"/>
                  </a:cubicBezTo>
                  <a:cubicBezTo>
                    <a:pt x="3" y="21"/>
                    <a:pt x="0" y="40"/>
                    <a:pt x="10" y="52"/>
                  </a:cubicBezTo>
                  <a:cubicBezTo>
                    <a:pt x="19" y="63"/>
                    <a:pt x="35" y="66"/>
                    <a:pt x="47" y="59"/>
                  </a:cubicBezTo>
                  <a:cubicBezTo>
                    <a:pt x="56" y="70"/>
                    <a:pt x="56" y="70"/>
                    <a:pt x="56" y="70"/>
                  </a:cubicBezTo>
                  <a:cubicBezTo>
                    <a:pt x="55" y="72"/>
                    <a:pt x="55" y="74"/>
                    <a:pt x="57" y="76"/>
                  </a:cubicBezTo>
                  <a:cubicBezTo>
                    <a:pt x="70" y="93"/>
                    <a:pt x="70" y="93"/>
                    <a:pt x="70" y="93"/>
                  </a:cubicBezTo>
                  <a:cubicBezTo>
                    <a:pt x="72" y="95"/>
                    <a:pt x="76" y="96"/>
                    <a:pt x="78" y="94"/>
                  </a:cubicBezTo>
                  <a:cubicBezTo>
                    <a:pt x="84" y="89"/>
                    <a:pt x="84" y="89"/>
                    <a:pt x="84" y="89"/>
                  </a:cubicBezTo>
                  <a:cubicBezTo>
                    <a:pt x="87" y="87"/>
                    <a:pt x="87" y="84"/>
                    <a:pt x="85" y="81"/>
                  </a:cubicBezTo>
                  <a:close/>
                  <a:moveTo>
                    <a:pt x="47" y="49"/>
                  </a:moveTo>
                  <a:cubicBezTo>
                    <a:pt x="37" y="57"/>
                    <a:pt x="24" y="56"/>
                    <a:pt x="17" y="47"/>
                  </a:cubicBezTo>
                  <a:cubicBezTo>
                    <a:pt x="10" y="38"/>
                    <a:pt x="12" y="25"/>
                    <a:pt x="21" y="17"/>
                  </a:cubicBezTo>
                  <a:cubicBezTo>
                    <a:pt x="31" y="10"/>
                    <a:pt x="44" y="11"/>
                    <a:pt x="51" y="20"/>
                  </a:cubicBezTo>
                  <a:cubicBezTo>
                    <a:pt x="58" y="28"/>
                    <a:pt x="56" y="42"/>
                    <a:pt x="47" y="4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378"/>
            <p:cNvSpPr>
              <a:spLocks/>
            </p:cNvSpPr>
            <p:nvPr/>
          </p:nvSpPr>
          <p:spPr bwMode="auto">
            <a:xfrm>
              <a:off x="5776913" y="4478338"/>
              <a:ext cx="263525" cy="223838"/>
            </a:xfrm>
            <a:custGeom>
              <a:avLst/>
              <a:gdLst/>
              <a:ahLst/>
              <a:cxnLst>
                <a:cxn ang="0">
                  <a:pos x="63" y="95"/>
                </a:cxn>
                <a:cxn ang="0">
                  <a:pos x="55" y="67"/>
                </a:cxn>
                <a:cxn ang="0">
                  <a:pos x="70" y="43"/>
                </a:cxn>
                <a:cxn ang="0">
                  <a:pos x="93" y="35"/>
                </a:cxn>
                <a:cxn ang="0">
                  <a:pos x="122" y="48"/>
                </a:cxn>
                <a:cxn ang="0">
                  <a:pos x="124" y="52"/>
                </a:cxn>
                <a:cxn ang="0">
                  <a:pos x="124" y="21"/>
                </a:cxn>
                <a:cxn ang="0">
                  <a:pos x="85" y="21"/>
                </a:cxn>
                <a:cxn ang="0">
                  <a:pos x="85" y="14"/>
                </a:cxn>
                <a:cxn ang="0">
                  <a:pos x="71" y="0"/>
                </a:cxn>
                <a:cxn ang="0">
                  <a:pos x="14" y="0"/>
                </a:cxn>
                <a:cxn ang="0">
                  <a:pos x="0" y="14"/>
                </a:cxn>
                <a:cxn ang="0">
                  <a:pos x="0" y="21"/>
                </a:cxn>
                <a:cxn ang="0">
                  <a:pos x="0" y="22"/>
                </a:cxn>
                <a:cxn ang="0">
                  <a:pos x="0" y="105"/>
                </a:cxn>
                <a:cxn ang="0">
                  <a:pos x="76" y="105"/>
                </a:cxn>
                <a:cxn ang="0">
                  <a:pos x="63" y="95"/>
                </a:cxn>
              </a:cxnLst>
              <a:rect l="0" t="0" r="r" b="b"/>
              <a:pathLst>
                <a:path w="124" h="105">
                  <a:moveTo>
                    <a:pt x="63" y="95"/>
                  </a:moveTo>
                  <a:cubicBezTo>
                    <a:pt x="57" y="87"/>
                    <a:pt x="54" y="77"/>
                    <a:pt x="55" y="67"/>
                  </a:cubicBezTo>
                  <a:cubicBezTo>
                    <a:pt x="57" y="58"/>
                    <a:pt x="62" y="49"/>
                    <a:pt x="70" y="43"/>
                  </a:cubicBezTo>
                  <a:cubicBezTo>
                    <a:pt x="76" y="37"/>
                    <a:pt x="85" y="35"/>
                    <a:pt x="93" y="35"/>
                  </a:cubicBezTo>
                  <a:cubicBezTo>
                    <a:pt x="105" y="35"/>
                    <a:pt x="115" y="39"/>
                    <a:pt x="122" y="48"/>
                  </a:cubicBezTo>
                  <a:cubicBezTo>
                    <a:pt x="123" y="49"/>
                    <a:pt x="123" y="50"/>
                    <a:pt x="124" y="52"/>
                  </a:cubicBezTo>
                  <a:cubicBezTo>
                    <a:pt x="124" y="21"/>
                    <a:pt x="124" y="21"/>
                    <a:pt x="124" y="21"/>
                  </a:cubicBezTo>
                  <a:cubicBezTo>
                    <a:pt x="85" y="21"/>
                    <a:pt x="85" y="21"/>
                    <a:pt x="85" y="21"/>
                  </a:cubicBezTo>
                  <a:cubicBezTo>
                    <a:pt x="85" y="14"/>
                    <a:pt x="85" y="14"/>
                    <a:pt x="85" y="14"/>
                  </a:cubicBezTo>
                  <a:cubicBezTo>
                    <a:pt x="85" y="6"/>
                    <a:pt x="79" y="0"/>
                    <a:pt x="71" y="0"/>
                  </a:cubicBezTo>
                  <a:cubicBezTo>
                    <a:pt x="14" y="0"/>
                    <a:pt x="14" y="0"/>
                    <a:pt x="14" y="0"/>
                  </a:cubicBezTo>
                  <a:cubicBezTo>
                    <a:pt x="6" y="0"/>
                    <a:pt x="0" y="6"/>
                    <a:pt x="0" y="14"/>
                  </a:cubicBezTo>
                  <a:cubicBezTo>
                    <a:pt x="0" y="21"/>
                    <a:pt x="0" y="21"/>
                    <a:pt x="0" y="21"/>
                  </a:cubicBezTo>
                  <a:cubicBezTo>
                    <a:pt x="0" y="22"/>
                    <a:pt x="0" y="22"/>
                    <a:pt x="0" y="22"/>
                  </a:cubicBezTo>
                  <a:cubicBezTo>
                    <a:pt x="0" y="105"/>
                    <a:pt x="0" y="105"/>
                    <a:pt x="0" y="105"/>
                  </a:cubicBezTo>
                  <a:cubicBezTo>
                    <a:pt x="76" y="105"/>
                    <a:pt x="76" y="105"/>
                    <a:pt x="76" y="105"/>
                  </a:cubicBezTo>
                  <a:cubicBezTo>
                    <a:pt x="71" y="103"/>
                    <a:pt x="66" y="99"/>
                    <a:pt x="63" y="9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9" name="Group 58"/>
          <p:cNvGrpSpPr/>
          <p:nvPr/>
        </p:nvGrpSpPr>
        <p:grpSpPr>
          <a:xfrm>
            <a:off x="4517521" y="4460515"/>
            <a:ext cx="286761" cy="343620"/>
            <a:chOff x="3735388" y="3473450"/>
            <a:chExt cx="184150" cy="220663"/>
          </a:xfrm>
          <a:solidFill>
            <a:schemeClr val="bg1"/>
          </a:solidFill>
        </p:grpSpPr>
        <p:sp>
          <p:nvSpPr>
            <p:cNvPr id="60" name="Freeform 96"/>
            <p:cNvSpPr>
              <a:spLocks noEditPoints="1"/>
            </p:cNvSpPr>
            <p:nvPr/>
          </p:nvSpPr>
          <p:spPr bwMode="auto">
            <a:xfrm>
              <a:off x="3773488" y="3473450"/>
              <a:ext cx="104775" cy="104775"/>
            </a:xfrm>
            <a:custGeom>
              <a:avLst/>
              <a:gdLst/>
              <a:ahLst/>
              <a:cxnLst>
                <a:cxn ang="0">
                  <a:pos x="21" y="41"/>
                </a:cxn>
                <a:cxn ang="0">
                  <a:pos x="41" y="21"/>
                </a:cxn>
                <a:cxn ang="0">
                  <a:pos x="21" y="0"/>
                </a:cxn>
                <a:cxn ang="0">
                  <a:pos x="0" y="21"/>
                </a:cxn>
                <a:cxn ang="0">
                  <a:pos x="21" y="41"/>
                </a:cxn>
                <a:cxn ang="0">
                  <a:pos x="21" y="6"/>
                </a:cxn>
                <a:cxn ang="0">
                  <a:pos x="36" y="21"/>
                </a:cxn>
                <a:cxn ang="0">
                  <a:pos x="21" y="36"/>
                </a:cxn>
                <a:cxn ang="0">
                  <a:pos x="6" y="21"/>
                </a:cxn>
                <a:cxn ang="0">
                  <a:pos x="21" y="6"/>
                </a:cxn>
              </a:cxnLst>
              <a:rect l="0" t="0" r="r" b="b"/>
              <a:pathLst>
                <a:path w="41" h="41">
                  <a:moveTo>
                    <a:pt x="21" y="41"/>
                  </a:moveTo>
                  <a:cubicBezTo>
                    <a:pt x="32" y="41"/>
                    <a:pt x="41" y="32"/>
                    <a:pt x="41" y="21"/>
                  </a:cubicBezTo>
                  <a:cubicBezTo>
                    <a:pt x="41" y="9"/>
                    <a:pt x="32" y="0"/>
                    <a:pt x="21" y="0"/>
                  </a:cubicBezTo>
                  <a:cubicBezTo>
                    <a:pt x="10" y="0"/>
                    <a:pt x="0" y="9"/>
                    <a:pt x="0" y="21"/>
                  </a:cubicBezTo>
                  <a:cubicBezTo>
                    <a:pt x="0" y="32"/>
                    <a:pt x="10" y="41"/>
                    <a:pt x="21" y="41"/>
                  </a:cubicBezTo>
                  <a:close/>
                  <a:moveTo>
                    <a:pt x="21" y="6"/>
                  </a:moveTo>
                  <a:cubicBezTo>
                    <a:pt x="29" y="6"/>
                    <a:pt x="36" y="12"/>
                    <a:pt x="36" y="21"/>
                  </a:cubicBezTo>
                  <a:cubicBezTo>
                    <a:pt x="36" y="29"/>
                    <a:pt x="29" y="36"/>
                    <a:pt x="21" y="36"/>
                  </a:cubicBezTo>
                  <a:cubicBezTo>
                    <a:pt x="12" y="36"/>
                    <a:pt x="6" y="29"/>
                    <a:pt x="6" y="21"/>
                  </a:cubicBezTo>
                  <a:cubicBezTo>
                    <a:pt x="6" y="12"/>
                    <a:pt x="12" y="6"/>
                    <a:pt x="21"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97"/>
            <p:cNvSpPr>
              <a:spLocks noEditPoints="1"/>
            </p:cNvSpPr>
            <p:nvPr/>
          </p:nvSpPr>
          <p:spPr bwMode="auto">
            <a:xfrm>
              <a:off x="3735388" y="3586163"/>
              <a:ext cx="184150" cy="107950"/>
            </a:xfrm>
            <a:custGeom>
              <a:avLst/>
              <a:gdLst/>
              <a:ahLst/>
              <a:cxnLst>
                <a:cxn ang="0">
                  <a:pos x="71" y="19"/>
                </a:cxn>
                <a:cxn ang="0">
                  <a:pos x="48" y="0"/>
                </a:cxn>
                <a:cxn ang="0">
                  <a:pos x="45" y="1"/>
                </a:cxn>
                <a:cxn ang="0">
                  <a:pos x="36" y="12"/>
                </a:cxn>
                <a:cxn ang="0">
                  <a:pos x="27" y="1"/>
                </a:cxn>
                <a:cxn ang="0">
                  <a:pos x="24" y="0"/>
                </a:cxn>
                <a:cxn ang="0">
                  <a:pos x="0" y="19"/>
                </a:cxn>
                <a:cxn ang="0">
                  <a:pos x="0" y="21"/>
                </a:cxn>
                <a:cxn ang="0">
                  <a:pos x="36" y="42"/>
                </a:cxn>
                <a:cxn ang="0">
                  <a:pos x="71" y="21"/>
                </a:cxn>
                <a:cxn ang="0">
                  <a:pos x="71" y="19"/>
                </a:cxn>
                <a:cxn ang="0">
                  <a:pos x="49" y="6"/>
                </a:cxn>
                <a:cxn ang="0">
                  <a:pos x="53" y="8"/>
                </a:cxn>
                <a:cxn ang="0">
                  <a:pos x="44" y="20"/>
                </a:cxn>
                <a:cxn ang="0">
                  <a:pos x="42" y="18"/>
                </a:cxn>
                <a:cxn ang="0">
                  <a:pos x="39" y="16"/>
                </a:cxn>
                <a:cxn ang="0">
                  <a:pos x="49" y="6"/>
                </a:cxn>
                <a:cxn ang="0">
                  <a:pos x="32" y="16"/>
                </a:cxn>
                <a:cxn ang="0">
                  <a:pos x="29" y="18"/>
                </a:cxn>
                <a:cxn ang="0">
                  <a:pos x="28" y="20"/>
                </a:cxn>
                <a:cxn ang="0">
                  <a:pos x="19" y="8"/>
                </a:cxn>
                <a:cxn ang="0">
                  <a:pos x="23" y="6"/>
                </a:cxn>
                <a:cxn ang="0">
                  <a:pos x="32" y="16"/>
                </a:cxn>
                <a:cxn ang="0">
                  <a:pos x="38" y="36"/>
                </a:cxn>
                <a:cxn ang="0">
                  <a:pos x="38" y="24"/>
                </a:cxn>
                <a:cxn ang="0">
                  <a:pos x="36" y="23"/>
                </a:cxn>
                <a:cxn ang="0">
                  <a:pos x="34" y="24"/>
                </a:cxn>
                <a:cxn ang="0">
                  <a:pos x="34" y="36"/>
                </a:cxn>
                <a:cxn ang="0">
                  <a:pos x="6" y="20"/>
                </a:cxn>
                <a:cxn ang="0">
                  <a:pos x="16" y="10"/>
                </a:cxn>
                <a:cxn ang="0">
                  <a:pos x="27" y="23"/>
                </a:cxn>
                <a:cxn ang="0">
                  <a:pos x="29" y="23"/>
                </a:cxn>
                <a:cxn ang="0">
                  <a:pos x="32" y="21"/>
                </a:cxn>
                <a:cxn ang="0">
                  <a:pos x="36" y="18"/>
                </a:cxn>
                <a:cxn ang="0">
                  <a:pos x="40" y="21"/>
                </a:cxn>
                <a:cxn ang="0">
                  <a:pos x="43" y="23"/>
                </a:cxn>
                <a:cxn ang="0">
                  <a:pos x="44" y="24"/>
                </a:cxn>
                <a:cxn ang="0">
                  <a:pos x="45" y="23"/>
                </a:cxn>
                <a:cxn ang="0">
                  <a:pos x="56" y="10"/>
                </a:cxn>
                <a:cxn ang="0">
                  <a:pos x="66" y="20"/>
                </a:cxn>
                <a:cxn ang="0">
                  <a:pos x="38" y="36"/>
                </a:cxn>
              </a:cxnLst>
              <a:rect l="0" t="0" r="r" b="b"/>
              <a:pathLst>
                <a:path w="72" h="42">
                  <a:moveTo>
                    <a:pt x="71" y="19"/>
                  </a:moveTo>
                  <a:cubicBezTo>
                    <a:pt x="66" y="10"/>
                    <a:pt x="58" y="3"/>
                    <a:pt x="48" y="0"/>
                  </a:cubicBezTo>
                  <a:cubicBezTo>
                    <a:pt x="47" y="0"/>
                    <a:pt x="46" y="0"/>
                    <a:pt x="45" y="1"/>
                  </a:cubicBezTo>
                  <a:cubicBezTo>
                    <a:pt x="43" y="6"/>
                    <a:pt x="40" y="9"/>
                    <a:pt x="36" y="12"/>
                  </a:cubicBezTo>
                  <a:cubicBezTo>
                    <a:pt x="32" y="9"/>
                    <a:pt x="29" y="6"/>
                    <a:pt x="27" y="1"/>
                  </a:cubicBezTo>
                  <a:cubicBezTo>
                    <a:pt x="26" y="0"/>
                    <a:pt x="25" y="0"/>
                    <a:pt x="24" y="0"/>
                  </a:cubicBezTo>
                  <a:cubicBezTo>
                    <a:pt x="14" y="3"/>
                    <a:pt x="6" y="10"/>
                    <a:pt x="0" y="19"/>
                  </a:cubicBezTo>
                  <a:cubicBezTo>
                    <a:pt x="0" y="19"/>
                    <a:pt x="0" y="20"/>
                    <a:pt x="0" y="21"/>
                  </a:cubicBezTo>
                  <a:cubicBezTo>
                    <a:pt x="8" y="34"/>
                    <a:pt x="21" y="42"/>
                    <a:pt x="36" y="42"/>
                  </a:cubicBezTo>
                  <a:cubicBezTo>
                    <a:pt x="50" y="42"/>
                    <a:pt x="64" y="34"/>
                    <a:pt x="71" y="21"/>
                  </a:cubicBezTo>
                  <a:cubicBezTo>
                    <a:pt x="72" y="20"/>
                    <a:pt x="72" y="19"/>
                    <a:pt x="71" y="19"/>
                  </a:cubicBezTo>
                  <a:close/>
                  <a:moveTo>
                    <a:pt x="49" y="6"/>
                  </a:moveTo>
                  <a:cubicBezTo>
                    <a:pt x="50" y="6"/>
                    <a:pt x="52" y="7"/>
                    <a:pt x="53" y="8"/>
                  </a:cubicBezTo>
                  <a:cubicBezTo>
                    <a:pt x="51" y="12"/>
                    <a:pt x="48" y="16"/>
                    <a:pt x="44" y="20"/>
                  </a:cubicBezTo>
                  <a:cubicBezTo>
                    <a:pt x="43" y="19"/>
                    <a:pt x="43" y="19"/>
                    <a:pt x="42" y="18"/>
                  </a:cubicBezTo>
                  <a:cubicBezTo>
                    <a:pt x="41" y="18"/>
                    <a:pt x="40" y="17"/>
                    <a:pt x="39" y="16"/>
                  </a:cubicBezTo>
                  <a:cubicBezTo>
                    <a:pt x="43" y="13"/>
                    <a:pt x="46" y="10"/>
                    <a:pt x="49" y="6"/>
                  </a:cubicBezTo>
                  <a:close/>
                  <a:moveTo>
                    <a:pt x="32" y="16"/>
                  </a:moveTo>
                  <a:cubicBezTo>
                    <a:pt x="31" y="17"/>
                    <a:pt x="30" y="18"/>
                    <a:pt x="29" y="18"/>
                  </a:cubicBezTo>
                  <a:cubicBezTo>
                    <a:pt x="29" y="19"/>
                    <a:pt x="28" y="19"/>
                    <a:pt x="28" y="20"/>
                  </a:cubicBezTo>
                  <a:cubicBezTo>
                    <a:pt x="24" y="16"/>
                    <a:pt x="21" y="12"/>
                    <a:pt x="19" y="8"/>
                  </a:cubicBezTo>
                  <a:cubicBezTo>
                    <a:pt x="20" y="7"/>
                    <a:pt x="22" y="6"/>
                    <a:pt x="23" y="6"/>
                  </a:cubicBezTo>
                  <a:cubicBezTo>
                    <a:pt x="25" y="10"/>
                    <a:pt x="29" y="13"/>
                    <a:pt x="32" y="16"/>
                  </a:cubicBezTo>
                  <a:close/>
                  <a:moveTo>
                    <a:pt x="38" y="36"/>
                  </a:moveTo>
                  <a:cubicBezTo>
                    <a:pt x="38" y="24"/>
                    <a:pt x="38" y="24"/>
                    <a:pt x="38" y="24"/>
                  </a:cubicBezTo>
                  <a:cubicBezTo>
                    <a:pt x="38" y="23"/>
                    <a:pt x="37" y="23"/>
                    <a:pt x="36" y="23"/>
                  </a:cubicBezTo>
                  <a:cubicBezTo>
                    <a:pt x="35" y="23"/>
                    <a:pt x="34" y="23"/>
                    <a:pt x="34" y="24"/>
                  </a:cubicBezTo>
                  <a:cubicBezTo>
                    <a:pt x="34" y="36"/>
                    <a:pt x="34" y="36"/>
                    <a:pt x="34" y="36"/>
                  </a:cubicBezTo>
                  <a:cubicBezTo>
                    <a:pt x="23" y="36"/>
                    <a:pt x="12" y="30"/>
                    <a:pt x="6" y="20"/>
                  </a:cubicBezTo>
                  <a:cubicBezTo>
                    <a:pt x="8" y="16"/>
                    <a:pt x="12" y="12"/>
                    <a:pt x="16" y="10"/>
                  </a:cubicBezTo>
                  <a:cubicBezTo>
                    <a:pt x="18" y="14"/>
                    <a:pt x="22" y="19"/>
                    <a:pt x="27" y="23"/>
                  </a:cubicBezTo>
                  <a:cubicBezTo>
                    <a:pt x="27" y="24"/>
                    <a:pt x="28" y="24"/>
                    <a:pt x="29" y="23"/>
                  </a:cubicBezTo>
                  <a:cubicBezTo>
                    <a:pt x="30" y="23"/>
                    <a:pt x="31" y="22"/>
                    <a:pt x="32" y="21"/>
                  </a:cubicBezTo>
                  <a:cubicBezTo>
                    <a:pt x="33" y="20"/>
                    <a:pt x="34" y="19"/>
                    <a:pt x="36" y="18"/>
                  </a:cubicBezTo>
                  <a:cubicBezTo>
                    <a:pt x="37" y="19"/>
                    <a:pt x="39" y="20"/>
                    <a:pt x="40" y="21"/>
                  </a:cubicBezTo>
                  <a:cubicBezTo>
                    <a:pt x="41" y="22"/>
                    <a:pt x="42" y="23"/>
                    <a:pt x="43" y="23"/>
                  </a:cubicBezTo>
                  <a:cubicBezTo>
                    <a:pt x="43" y="24"/>
                    <a:pt x="43" y="24"/>
                    <a:pt x="44" y="24"/>
                  </a:cubicBezTo>
                  <a:cubicBezTo>
                    <a:pt x="44" y="24"/>
                    <a:pt x="45" y="24"/>
                    <a:pt x="45" y="23"/>
                  </a:cubicBezTo>
                  <a:cubicBezTo>
                    <a:pt x="50" y="19"/>
                    <a:pt x="53" y="14"/>
                    <a:pt x="56" y="10"/>
                  </a:cubicBezTo>
                  <a:cubicBezTo>
                    <a:pt x="60" y="12"/>
                    <a:pt x="63" y="16"/>
                    <a:pt x="66" y="20"/>
                  </a:cubicBezTo>
                  <a:cubicBezTo>
                    <a:pt x="60" y="30"/>
                    <a:pt x="49" y="36"/>
                    <a:pt x="38"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2" name="Freeform 147"/>
          <p:cNvSpPr>
            <a:spLocks noEditPoints="1"/>
          </p:cNvSpPr>
          <p:nvPr/>
        </p:nvSpPr>
        <p:spPr bwMode="auto">
          <a:xfrm>
            <a:off x="5064368" y="4488946"/>
            <a:ext cx="341147" cy="286761"/>
          </a:xfrm>
          <a:custGeom>
            <a:avLst/>
            <a:gdLst/>
            <a:ahLst/>
            <a:cxnLst>
              <a:cxn ang="0">
                <a:pos x="60" y="22"/>
              </a:cxn>
              <a:cxn ang="0">
                <a:pos x="42" y="18"/>
              </a:cxn>
              <a:cxn ang="0">
                <a:pos x="6" y="6"/>
              </a:cxn>
              <a:cxn ang="0">
                <a:pos x="0" y="19"/>
              </a:cxn>
              <a:cxn ang="0">
                <a:pos x="26" y="51"/>
              </a:cxn>
              <a:cxn ang="0">
                <a:pos x="44" y="55"/>
              </a:cxn>
              <a:cxn ang="0">
                <a:pos x="68" y="72"/>
              </a:cxn>
              <a:cxn ang="0">
                <a:pos x="80" y="66"/>
              </a:cxn>
              <a:cxn ang="0">
                <a:pos x="80" y="42"/>
              </a:cxn>
              <a:cxn ang="0">
                <a:pos x="9" y="27"/>
              </a:cxn>
              <a:cxn ang="0">
                <a:pos x="9" y="11"/>
              </a:cxn>
              <a:cxn ang="0">
                <a:pos x="26" y="10"/>
              </a:cxn>
              <a:cxn ang="0">
                <a:pos x="36" y="22"/>
              </a:cxn>
              <a:cxn ang="0">
                <a:pos x="31" y="34"/>
              </a:cxn>
              <a:cxn ang="0">
                <a:pos x="14" y="23"/>
              </a:cxn>
              <a:cxn ang="0">
                <a:pos x="15" y="15"/>
              </a:cxn>
              <a:cxn ang="0">
                <a:pos x="29" y="22"/>
              </a:cxn>
              <a:cxn ang="0">
                <a:pos x="32" y="19"/>
              </a:cxn>
              <a:cxn ang="0">
                <a:pos x="12" y="12"/>
              </a:cxn>
              <a:cxn ang="0">
                <a:pos x="12" y="26"/>
              </a:cxn>
              <a:cxn ang="0">
                <a:pos x="37" y="47"/>
              </a:cxn>
              <a:cxn ang="0">
                <a:pos x="43" y="45"/>
              </a:cxn>
              <a:cxn ang="0">
                <a:pos x="44" y="32"/>
              </a:cxn>
              <a:cxn ang="0">
                <a:pos x="45" y="31"/>
              </a:cxn>
              <a:cxn ang="0">
                <a:pos x="47" y="30"/>
              </a:cxn>
              <a:cxn ang="0">
                <a:pos x="46" y="46"/>
              </a:cxn>
              <a:cxn ang="0">
                <a:pos x="37" y="51"/>
              </a:cxn>
              <a:cxn ang="0">
                <a:pos x="77" y="62"/>
              </a:cxn>
              <a:cxn ang="0">
                <a:pos x="60" y="63"/>
              </a:cxn>
              <a:cxn ang="0">
                <a:pos x="49" y="51"/>
              </a:cxn>
              <a:cxn ang="0">
                <a:pos x="55" y="38"/>
              </a:cxn>
              <a:cxn ang="0">
                <a:pos x="72" y="50"/>
              </a:cxn>
              <a:cxn ang="0">
                <a:pos x="71" y="58"/>
              </a:cxn>
              <a:cxn ang="0">
                <a:pos x="64" y="58"/>
              </a:cxn>
              <a:cxn ang="0">
                <a:pos x="54" y="51"/>
              </a:cxn>
              <a:cxn ang="0">
                <a:pos x="61" y="61"/>
              </a:cxn>
              <a:cxn ang="0">
                <a:pos x="74" y="61"/>
              </a:cxn>
              <a:cxn ang="0">
                <a:pos x="74" y="48"/>
              </a:cxn>
              <a:cxn ang="0">
                <a:pos x="42" y="28"/>
              </a:cxn>
              <a:cxn ang="0">
                <a:pos x="39" y="35"/>
              </a:cxn>
              <a:cxn ang="0">
                <a:pos x="41" y="42"/>
              </a:cxn>
              <a:cxn ang="0">
                <a:pos x="39" y="43"/>
              </a:cxn>
              <a:cxn ang="0">
                <a:pos x="36" y="35"/>
              </a:cxn>
              <a:cxn ang="0">
                <a:pos x="40" y="26"/>
              </a:cxn>
              <a:cxn ang="0">
                <a:pos x="56" y="26"/>
              </a:cxn>
              <a:cxn ang="0">
                <a:pos x="77" y="62"/>
              </a:cxn>
            </a:cxnLst>
            <a:rect l="0" t="0" r="r" b="b"/>
            <a:pathLst>
              <a:path w="85" h="72">
                <a:moveTo>
                  <a:pt x="80" y="42"/>
                </a:moveTo>
                <a:cubicBezTo>
                  <a:pt x="60" y="22"/>
                  <a:pt x="60" y="22"/>
                  <a:pt x="60" y="22"/>
                </a:cubicBezTo>
                <a:cubicBezTo>
                  <a:pt x="57" y="19"/>
                  <a:pt x="53" y="17"/>
                  <a:pt x="48" y="17"/>
                </a:cubicBezTo>
                <a:cubicBezTo>
                  <a:pt x="46" y="17"/>
                  <a:pt x="44" y="18"/>
                  <a:pt x="42" y="18"/>
                </a:cubicBezTo>
                <a:cubicBezTo>
                  <a:pt x="30" y="6"/>
                  <a:pt x="30" y="6"/>
                  <a:pt x="30" y="6"/>
                </a:cubicBezTo>
                <a:cubicBezTo>
                  <a:pt x="23" y="0"/>
                  <a:pt x="13" y="0"/>
                  <a:pt x="6" y="6"/>
                </a:cubicBezTo>
                <a:cubicBezTo>
                  <a:pt x="5" y="7"/>
                  <a:pt x="5" y="7"/>
                  <a:pt x="5" y="7"/>
                </a:cubicBezTo>
                <a:cubicBezTo>
                  <a:pt x="2" y="10"/>
                  <a:pt x="0" y="14"/>
                  <a:pt x="0" y="19"/>
                </a:cubicBezTo>
                <a:cubicBezTo>
                  <a:pt x="0" y="23"/>
                  <a:pt x="2" y="28"/>
                  <a:pt x="5" y="31"/>
                </a:cubicBezTo>
                <a:cubicBezTo>
                  <a:pt x="26" y="51"/>
                  <a:pt x="26" y="51"/>
                  <a:pt x="26" y="51"/>
                </a:cubicBezTo>
                <a:cubicBezTo>
                  <a:pt x="29" y="54"/>
                  <a:pt x="33" y="56"/>
                  <a:pt x="37" y="56"/>
                </a:cubicBezTo>
                <a:cubicBezTo>
                  <a:pt x="40" y="56"/>
                  <a:pt x="42" y="55"/>
                  <a:pt x="44" y="55"/>
                </a:cubicBezTo>
                <a:cubicBezTo>
                  <a:pt x="56" y="67"/>
                  <a:pt x="56" y="67"/>
                  <a:pt x="56" y="67"/>
                </a:cubicBezTo>
                <a:cubicBezTo>
                  <a:pt x="59" y="70"/>
                  <a:pt x="63" y="72"/>
                  <a:pt x="68" y="72"/>
                </a:cubicBezTo>
                <a:cubicBezTo>
                  <a:pt x="72" y="72"/>
                  <a:pt x="76" y="70"/>
                  <a:pt x="80" y="67"/>
                </a:cubicBezTo>
                <a:cubicBezTo>
                  <a:pt x="80" y="66"/>
                  <a:pt x="80" y="66"/>
                  <a:pt x="80" y="66"/>
                </a:cubicBezTo>
                <a:cubicBezTo>
                  <a:pt x="83" y="63"/>
                  <a:pt x="85" y="59"/>
                  <a:pt x="85" y="54"/>
                </a:cubicBezTo>
                <a:cubicBezTo>
                  <a:pt x="85" y="50"/>
                  <a:pt x="83" y="45"/>
                  <a:pt x="80" y="42"/>
                </a:cubicBezTo>
                <a:close/>
                <a:moveTo>
                  <a:pt x="29" y="47"/>
                </a:moveTo>
                <a:cubicBezTo>
                  <a:pt x="9" y="27"/>
                  <a:pt x="9" y="27"/>
                  <a:pt x="9" y="27"/>
                </a:cubicBezTo>
                <a:cubicBezTo>
                  <a:pt x="7" y="25"/>
                  <a:pt x="6" y="22"/>
                  <a:pt x="6" y="19"/>
                </a:cubicBezTo>
                <a:cubicBezTo>
                  <a:pt x="6" y="16"/>
                  <a:pt x="7" y="13"/>
                  <a:pt x="9" y="11"/>
                </a:cubicBezTo>
                <a:cubicBezTo>
                  <a:pt x="10" y="10"/>
                  <a:pt x="10" y="10"/>
                  <a:pt x="10" y="10"/>
                </a:cubicBezTo>
                <a:cubicBezTo>
                  <a:pt x="14" y="5"/>
                  <a:pt x="22" y="5"/>
                  <a:pt x="26" y="10"/>
                </a:cubicBezTo>
                <a:cubicBezTo>
                  <a:pt x="37" y="21"/>
                  <a:pt x="37" y="21"/>
                  <a:pt x="37" y="21"/>
                </a:cubicBezTo>
                <a:cubicBezTo>
                  <a:pt x="37" y="21"/>
                  <a:pt x="37" y="22"/>
                  <a:pt x="36" y="22"/>
                </a:cubicBezTo>
                <a:cubicBezTo>
                  <a:pt x="36" y="23"/>
                  <a:pt x="36" y="23"/>
                  <a:pt x="36" y="23"/>
                </a:cubicBezTo>
                <a:cubicBezTo>
                  <a:pt x="33" y="26"/>
                  <a:pt x="31" y="30"/>
                  <a:pt x="31" y="34"/>
                </a:cubicBezTo>
                <a:cubicBezTo>
                  <a:pt x="31" y="37"/>
                  <a:pt x="31" y="39"/>
                  <a:pt x="32" y="41"/>
                </a:cubicBezTo>
                <a:cubicBezTo>
                  <a:pt x="14" y="23"/>
                  <a:pt x="14" y="23"/>
                  <a:pt x="14" y="23"/>
                </a:cubicBezTo>
                <a:cubicBezTo>
                  <a:pt x="12" y="21"/>
                  <a:pt x="12" y="18"/>
                  <a:pt x="14" y="15"/>
                </a:cubicBezTo>
                <a:cubicBezTo>
                  <a:pt x="15" y="15"/>
                  <a:pt x="15" y="15"/>
                  <a:pt x="15" y="15"/>
                </a:cubicBezTo>
                <a:cubicBezTo>
                  <a:pt x="17" y="13"/>
                  <a:pt x="20" y="13"/>
                  <a:pt x="22" y="15"/>
                </a:cubicBezTo>
                <a:cubicBezTo>
                  <a:pt x="29" y="22"/>
                  <a:pt x="29" y="22"/>
                  <a:pt x="29" y="22"/>
                </a:cubicBezTo>
                <a:cubicBezTo>
                  <a:pt x="30" y="23"/>
                  <a:pt x="31" y="23"/>
                  <a:pt x="32" y="22"/>
                </a:cubicBezTo>
                <a:cubicBezTo>
                  <a:pt x="32" y="21"/>
                  <a:pt x="32" y="20"/>
                  <a:pt x="32" y="19"/>
                </a:cubicBezTo>
                <a:cubicBezTo>
                  <a:pt x="25" y="12"/>
                  <a:pt x="25" y="12"/>
                  <a:pt x="25" y="12"/>
                </a:cubicBezTo>
                <a:cubicBezTo>
                  <a:pt x="21" y="9"/>
                  <a:pt x="16" y="9"/>
                  <a:pt x="12" y="12"/>
                </a:cubicBezTo>
                <a:cubicBezTo>
                  <a:pt x="12" y="13"/>
                  <a:pt x="12" y="13"/>
                  <a:pt x="12" y="13"/>
                </a:cubicBezTo>
                <a:cubicBezTo>
                  <a:pt x="8" y="16"/>
                  <a:pt x="8" y="22"/>
                  <a:pt x="12" y="26"/>
                </a:cubicBezTo>
                <a:cubicBezTo>
                  <a:pt x="31" y="45"/>
                  <a:pt x="31" y="45"/>
                  <a:pt x="31" y="45"/>
                </a:cubicBezTo>
                <a:cubicBezTo>
                  <a:pt x="32" y="46"/>
                  <a:pt x="35" y="47"/>
                  <a:pt x="37" y="47"/>
                </a:cubicBezTo>
                <a:cubicBezTo>
                  <a:pt x="37" y="47"/>
                  <a:pt x="38" y="47"/>
                  <a:pt x="38" y="47"/>
                </a:cubicBezTo>
                <a:cubicBezTo>
                  <a:pt x="40" y="47"/>
                  <a:pt x="42" y="46"/>
                  <a:pt x="43" y="45"/>
                </a:cubicBezTo>
                <a:cubicBezTo>
                  <a:pt x="44" y="44"/>
                  <a:pt x="44" y="44"/>
                  <a:pt x="44" y="44"/>
                </a:cubicBezTo>
                <a:cubicBezTo>
                  <a:pt x="47" y="41"/>
                  <a:pt x="47" y="35"/>
                  <a:pt x="44" y="32"/>
                </a:cubicBezTo>
                <a:cubicBezTo>
                  <a:pt x="44" y="32"/>
                  <a:pt x="44" y="31"/>
                  <a:pt x="44" y="31"/>
                </a:cubicBezTo>
                <a:cubicBezTo>
                  <a:pt x="45" y="31"/>
                  <a:pt x="45" y="31"/>
                  <a:pt x="45" y="31"/>
                </a:cubicBezTo>
                <a:cubicBezTo>
                  <a:pt x="45" y="30"/>
                  <a:pt x="46" y="30"/>
                  <a:pt x="46" y="30"/>
                </a:cubicBezTo>
                <a:cubicBezTo>
                  <a:pt x="46" y="30"/>
                  <a:pt x="46" y="30"/>
                  <a:pt x="47" y="30"/>
                </a:cubicBezTo>
                <a:cubicBezTo>
                  <a:pt x="49" y="32"/>
                  <a:pt x="50" y="35"/>
                  <a:pt x="50" y="38"/>
                </a:cubicBezTo>
                <a:cubicBezTo>
                  <a:pt x="50" y="41"/>
                  <a:pt x="49" y="44"/>
                  <a:pt x="46" y="46"/>
                </a:cubicBezTo>
                <a:cubicBezTo>
                  <a:pt x="46" y="47"/>
                  <a:pt x="46" y="47"/>
                  <a:pt x="46" y="47"/>
                </a:cubicBezTo>
                <a:cubicBezTo>
                  <a:pt x="43" y="49"/>
                  <a:pt x="40" y="51"/>
                  <a:pt x="37" y="51"/>
                </a:cubicBezTo>
                <a:cubicBezTo>
                  <a:pt x="34" y="51"/>
                  <a:pt x="31" y="49"/>
                  <a:pt x="29" y="47"/>
                </a:cubicBezTo>
                <a:close/>
                <a:moveTo>
                  <a:pt x="77" y="62"/>
                </a:moveTo>
                <a:cubicBezTo>
                  <a:pt x="76" y="63"/>
                  <a:pt x="76" y="63"/>
                  <a:pt x="76" y="63"/>
                </a:cubicBezTo>
                <a:cubicBezTo>
                  <a:pt x="71" y="68"/>
                  <a:pt x="64" y="68"/>
                  <a:pt x="60" y="63"/>
                </a:cubicBezTo>
                <a:cubicBezTo>
                  <a:pt x="48" y="52"/>
                  <a:pt x="48" y="52"/>
                  <a:pt x="48" y="52"/>
                </a:cubicBezTo>
                <a:cubicBezTo>
                  <a:pt x="49" y="52"/>
                  <a:pt x="49" y="51"/>
                  <a:pt x="49" y="51"/>
                </a:cubicBezTo>
                <a:cubicBezTo>
                  <a:pt x="50" y="50"/>
                  <a:pt x="50" y="50"/>
                  <a:pt x="50" y="50"/>
                </a:cubicBezTo>
                <a:cubicBezTo>
                  <a:pt x="53" y="47"/>
                  <a:pt x="55" y="43"/>
                  <a:pt x="55" y="38"/>
                </a:cubicBezTo>
                <a:cubicBezTo>
                  <a:pt x="55" y="36"/>
                  <a:pt x="55" y="34"/>
                  <a:pt x="54" y="32"/>
                </a:cubicBezTo>
                <a:cubicBezTo>
                  <a:pt x="72" y="50"/>
                  <a:pt x="72" y="50"/>
                  <a:pt x="72" y="50"/>
                </a:cubicBezTo>
                <a:cubicBezTo>
                  <a:pt x="74" y="52"/>
                  <a:pt x="74" y="56"/>
                  <a:pt x="72" y="58"/>
                </a:cubicBezTo>
                <a:cubicBezTo>
                  <a:pt x="71" y="58"/>
                  <a:pt x="71" y="58"/>
                  <a:pt x="71" y="58"/>
                </a:cubicBezTo>
                <a:cubicBezTo>
                  <a:pt x="70" y="59"/>
                  <a:pt x="69" y="60"/>
                  <a:pt x="67" y="60"/>
                </a:cubicBezTo>
                <a:cubicBezTo>
                  <a:pt x="66" y="60"/>
                  <a:pt x="65" y="59"/>
                  <a:pt x="64" y="58"/>
                </a:cubicBezTo>
                <a:cubicBezTo>
                  <a:pt x="56" y="51"/>
                  <a:pt x="56" y="51"/>
                  <a:pt x="56" y="51"/>
                </a:cubicBezTo>
                <a:cubicBezTo>
                  <a:pt x="55" y="50"/>
                  <a:pt x="54" y="50"/>
                  <a:pt x="54" y="51"/>
                </a:cubicBezTo>
                <a:cubicBezTo>
                  <a:pt x="53" y="51"/>
                  <a:pt x="53" y="53"/>
                  <a:pt x="54" y="53"/>
                </a:cubicBezTo>
                <a:cubicBezTo>
                  <a:pt x="61" y="61"/>
                  <a:pt x="61" y="61"/>
                  <a:pt x="61" y="61"/>
                </a:cubicBezTo>
                <a:cubicBezTo>
                  <a:pt x="63" y="62"/>
                  <a:pt x="65" y="63"/>
                  <a:pt x="67" y="63"/>
                </a:cubicBezTo>
                <a:cubicBezTo>
                  <a:pt x="70" y="63"/>
                  <a:pt x="72" y="62"/>
                  <a:pt x="74" y="61"/>
                </a:cubicBezTo>
                <a:cubicBezTo>
                  <a:pt x="74" y="60"/>
                  <a:pt x="74" y="60"/>
                  <a:pt x="74" y="60"/>
                </a:cubicBezTo>
                <a:cubicBezTo>
                  <a:pt x="78" y="57"/>
                  <a:pt x="78" y="51"/>
                  <a:pt x="74" y="48"/>
                </a:cubicBezTo>
                <a:cubicBezTo>
                  <a:pt x="55" y="28"/>
                  <a:pt x="55" y="28"/>
                  <a:pt x="55" y="28"/>
                </a:cubicBezTo>
                <a:cubicBezTo>
                  <a:pt x="51" y="25"/>
                  <a:pt x="46" y="25"/>
                  <a:pt x="42" y="28"/>
                </a:cubicBezTo>
                <a:cubicBezTo>
                  <a:pt x="42" y="29"/>
                  <a:pt x="42" y="29"/>
                  <a:pt x="42" y="29"/>
                </a:cubicBezTo>
                <a:cubicBezTo>
                  <a:pt x="40" y="30"/>
                  <a:pt x="39" y="33"/>
                  <a:pt x="39" y="35"/>
                </a:cubicBezTo>
                <a:cubicBezTo>
                  <a:pt x="39" y="37"/>
                  <a:pt x="40" y="39"/>
                  <a:pt x="42" y="41"/>
                </a:cubicBezTo>
                <a:cubicBezTo>
                  <a:pt x="41" y="41"/>
                  <a:pt x="41" y="41"/>
                  <a:pt x="41" y="42"/>
                </a:cubicBezTo>
                <a:cubicBezTo>
                  <a:pt x="41" y="42"/>
                  <a:pt x="41" y="42"/>
                  <a:pt x="41" y="42"/>
                </a:cubicBezTo>
                <a:cubicBezTo>
                  <a:pt x="40" y="42"/>
                  <a:pt x="40" y="43"/>
                  <a:pt x="39" y="43"/>
                </a:cubicBezTo>
                <a:cubicBezTo>
                  <a:pt x="39" y="43"/>
                  <a:pt x="39" y="43"/>
                  <a:pt x="39" y="42"/>
                </a:cubicBezTo>
                <a:cubicBezTo>
                  <a:pt x="37" y="40"/>
                  <a:pt x="36" y="38"/>
                  <a:pt x="36" y="35"/>
                </a:cubicBezTo>
                <a:cubicBezTo>
                  <a:pt x="36" y="32"/>
                  <a:pt x="37" y="29"/>
                  <a:pt x="39" y="27"/>
                </a:cubicBezTo>
                <a:cubicBezTo>
                  <a:pt x="40" y="26"/>
                  <a:pt x="40" y="26"/>
                  <a:pt x="40" y="26"/>
                </a:cubicBezTo>
                <a:cubicBezTo>
                  <a:pt x="42" y="24"/>
                  <a:pt x="45" y="22"/>
                  <a:pt x="48" y="22"/>
                </a:cubicBezTo>
                <a:cubicBezTo>
                  <a:pt x="51" y="22"/>
                  <a:pt x="54" y="24"/>
                  <a:pt x="56" y="26"/>
                </a:cubicBezTo>
                <a:cubicBezTo>
                  <a:pt x="77" y="46"/>
                  <a:pt x="77" y="46"/>
                  <a:pt x="77" y="46"/>
                </a:cubicBezTo>
                <a:cubicBezTo>
                  <a:pt x="81" y="50"/>
                  <a:pt x="81" y="58"/>
                  <a:pt x="77" y="6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63" name="Group 62"/>
          <p:cNvGrpSpPr/>
          <p:nvPr/>
        </p:nvGrpSpPr>
        <p:grpSpPr>
          <a:xfrm>
            <a:off x="5652394" y="4502151"/>
            <a:ext cx="313172" cy="260350"/>
            <a:chOff x="1219200" y="1962150"/>
            <a:chExt cx="131763" cy="109538"/>
          </a:xfrm>
          <a:solidFill>
            <a:schemeClr val="bg1"/>
          </a:solidFill>
        </p:grpSpPr>
        <p:sp>
          <p:nvSpPr>
            <p:cNvPr id="64" name="Freeform 162"/>
            <p:cNvSpPr>
              <a:spLocks/>
            </p:cNvSpPr>
            <p:nvPr/>
          </p:nvSpPr>
          <p:spPr bwMode="auto">
            <a:xfrm>
              <a:off x="1225550" y="1992313"/>
              <a:ext cx="125413" cy="79375"/>
            </a:xfrm>
            <a:custGeom>
              <a:avLst/>
              <a:gdLst/>
              <a:ahLst/>
              <a:cxnLst>
                <a:cxn ang="0">
                  <a:pos x="0" y="50"/>
                </a:cxn>
                <a:cxn ang="0">
                  <a:pos x="26" y="20"/>
                </a:cxn>
                <a:cxn ang="0">
                  <a:pos x="56" y="24"/>
                </a:cxn>
                <a:cxn ang="0">
                  <a:pos x="79" y="0"/>
                </a:cxn>
                <a:cxn ang="0">
                  <a:pos x="79" y="50"/>
                </a:cxn>
                <a:cxn ang="0">
                  <a:pos x="0" y="50"/>
                </a:cxn>
              </a:cxnLst>
              <a:rect l="0" t="0" r="r" b="b"/>
              <a:pathLst>
                <a:path w="79" h="50">
                  <a:moveTo>
                    <a:pt x="0" y="50"/>
                  </a:moveTo>
                  <a:lnTo>
                    <a:pt x="26" y="20"/>
                  </a:lnTo>
                  <a:lnTo>
                    <a:pt x="56" y="24"/>
                  </a:lnTo>
                  <a:lnTo>
                    <a:pt x="79" y="0"/>
                  </a:lnTo>
                  <a:lnTo>
                    <a:pt x="79" y="50"/>
                  </a:lnTo>
                  <a:lnTo>
                    <a:pt x="0" y="5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163"/>
            <p:cNvSpPr>
              <a:spLocks/>
            </p:cNvSpPr>
            <p:nvPr/>
          </p:nvSpPr>
          <p:spPr bwMode="auto">
            <a:xfrm>
              <a:off x="1219200" y="1962150"/>
              <a:ext cx="131763" cy="109538"/>
            </a:xfrm>
            <a:custGeom>
              <a:avLst/>
              <a:gdLst/>
              <a:ahLst/>
              <a:cxnLst>
                <a:cxn ang="0">
                  <a:pos x="83" y="17"/>
                </a:cxn>
                <a:cxn ang="0">
                  <a:pos x="83" y="0"/>
                </a:cxn>
                <a:cxn ang="0">
                  <a:pos x="67" y="1"/>
                </a:cxn>
                <a:cxn ang="0">
                  <a:pos x="72" y="5"/>
                </a:cxn>
                <a:cxn ang="0">
                  <a:pos x="55" y="28"/>
                </a:cxn>
                <a:cxn ang="0">
                  <a:pos x="25" y="22"/>
                </a:cxn>
                <a:cxn ang="0">
                  <a:pos x="0" y="69"/>
                </a:cxn>
                <a:cxn ang="0">
                  <a:pos x="28" y="33"/>
                </a:cxn>
                <a:cxn ang="0">
                  <a:pos x="58" y="38"/>
                </a:cxn>
                <a:cxn ang="0">
                  <a:pos x="79" y="12"/>
                </a:cxn>
                <a:cxn ang="0">
                  <a:pos x="83" y="17"/>
                </a:cxn>
              </a:cxnLst>
              <a:rect l="0" t="0" r="r" b="b"/>
              <a:pathLst>
                <a:path w="83" h="69">
                  <a:moveTo>
                    <a:pt x="83" y="17"/>
                  </a:moveTo>
                  <a:lnTo>
                    <a:pt x="83" y="0"/>
                  </a:lnTo>
                  <a:lnTo>
                    <a:pt x="67" y="1"/>
                  </a:lnTo>
                  <a:lnTo>
                    <a:pt x="72" y="5"/>
                  </a:lnTo>
                  <a:lnTo>
                    <a:pt x="55" y="28"/>
                  </a:lnTo>
                  <a:lnTo>
                    <a:pt x="25" y="22"/>
                  </a:lnTo>
                  <a:lnTo>
                    <a:pt x="0" y="69"/>
                  </a:lnTo>
                  <a:lnTo>
                    <a:pt x="28" y="33"/>
                  </a:lnTo>
                  <a:lnTo>
                    <a:pt x="58" y="38"/>
                  </a:lnTo>
                  <a:lnTo>
                    <a:pt x="79" y="12"/>
                  </a:lnTo>
                  <a:lnTo>
                    <a:pt x="83" y="1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 name="TextBox 4"/>
          <p:cNvSpPr txBox="1"/>
          <p:nvPr/>
        </p:nvSpPr>
        <p:spPr>
          <a:xfrm>
            <a:off x="578734" y="6354501"/>
            <a:ext cx="4284731" cy="307777"/>
          </a:xfrm>
          <a:prstGeom prst="rect">
            <a:avLst/>
          </a:prstGeom>
          <a:noFill/>
        </p:spPr>
        <p:txBody>
          <a:bodyPr wrap="square" rtlCol="0">
            <a:spAutoFit/>
          </a:bodyPr>
          <a:lstStyle/>
          <a:p>
            <a:pPr lvl="0">
              <a:defRPr/>
            </a:pPr>
            <a:r>
              <a:rPr lang="sr-Cyrl-RS" sz="1400" b="1" dirty="0">
                <a:solidFill>
                  <a:prstClr val="black"/>
                </a:solidFill>
              </a:rPr>
              <a:t>Бања Лука, хотел „</a:t>
            </a:r>
            <a:r>
              <a:rPr lang="sr-Cyrl-RS" sz="1400" b="1">
                <a:solidFill>
                  <a:prstClr val="black"/>
                </a:solidFill>
              </a:rPr>
              <a:t>Јелена“, </a:t>
            </a:r>
            <a:r>
              <a:rPr lang="sr-Cyrl-RS" sz="1400" b="1" dirty="0">
                <a:solidFill>
                  <a:prstClr val="black"/>
                </a:solidFill>
              </a:rPr>
              <a:t>10</a:t>
            </a:r>
            <a:r>
              <a:rPr lang="ru-RU" sz="1400" b="1" dirty="0">
                <a:solidFill>
                  <a:prstClr val="black"/>
                </a:solidFill>
              </a:rPr>
              <a:t>.10.202</a:t>
            </a:r>
            <a:r>
              <a:rPr lang="sr-Latn-BA" sz="1400" b="1" dirty="0">
                <a:solidFill>
                  <a:prstClr val="black"/>
                </a:solidFill>
              </a:rPr>
              <a:t>3</a:t>
            </a:r>
            <a:r>
              <a:rPr lang="ru-RU" sz="1400" b="1" dirty="0">
                <a:solidFill>
                  <a:prstClr val="black"/>
                </a:solidFill>
              </a:rPr>
              <a:t>. </a:t>
            </a:r>
            <a:r>
              <a:rPr lang="sr-Latn-BA" sz="1400" b="1" dirty="0">
                <a:solidFill>
                  <a:prstClr val="black"/>
                </a:solidFill>
              </a:rPr>
              <a:t>godine</a:t>
            </a:r>
            <a:endParaRPr lang="ru-RU" sz="1400" b="1" dirty="0">
              <a:solidFill>
                <a:prstClr val="black"/>
              </a:solidFill>
            </a:endParaRPr>
          </a:p>
        </p:txBody>
      </p:sp>
      <p:sp>
        <p:nvSpPr>
          <p:cNvPr id="6" name="TextBox 5"/>
          <p:cNvSpPr txBox="1"/>
          <p:nvPr/>
        </p:nvSpPr>
        <p:spPr>
          <a:xfrm>
            <a:off x="6893562" y="6123008"/>
            <a:ext cx="529843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r-Cyrl-RS" sz="1400" b="1" dirty="0">
                <a:solidFill>
                  <a:prstClr val="black"/>
                </a:solidFill>
                <a:latin typeface="Calibri" panose="020F0502020204030204"/>
              </a:rPr>
              <a:t>ДРАЖЕН ВИДАКОВИЋ</a:t>
            </a:r>
            <a:r>
              <a:rPr kumimoji="0" lang="sr-Cyrl-BA" sz="1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sr-Cyrl-RS" sz="1400" b="0" i="0" u="none" strike="noStrike" kern="1200" cap="none" spc="0" normalizeH="0" baseline="0" noProof="0" dirty="0">
                <a:ln>
                  <a:noFill/>
                </a:ln>
                <a:solidFill>
                  <a:prstClr val="black"/>
                </a:solidFill>
                <a:effectLst/>
                <a:uLnTx/>
                <a:uFillTx/>
                <a:latin typeface="Calibri" panose="020F0502020204030204"/>
                <a:ea typeface="+mn-ea"/>
                <a:cs typeface="+mn-cs"/>
              </a:rPr>
              <a:t>АДВОКАТ</a:t>
            </a:r>
          </a:p>
          <a:p>
            <a:pPr marL="0" marR="0" lvl="0" indent="0" algn="l" defTabSz="914400" rtl="0" eaLnBrk="1" fontAlgn="auto" latinLnBrk="0" hangingPunct="1">
              <a:lnSpc>
                <a:spcPct val="100000"/>
              </a:lnSpc>
              <a:spcBef>
                <a:spcPts val="0"/>
              </a:spcBef>
              <a:spcAft>
                <a:spcPts val="0"/>
              </a:spcAft>
              <a:buClrTx/>
              <a:buSzTx/>
              <a:buFontTx/>
              <a:buNone/>
              <a:tabLst/>
              <a:defRPr/>
            </a:pPr>
            <a:r>
              <a:rPr lang="sr-Cyrl-RS" sz="1400" dirty="0">
                <a:solidFill>
                  <a:prstClr val="black"/>
                </a:solidFill>
                <a:latin typeface="Calibri" panose="020F0502020204030204"/>
              </a:rPr>
              <a:t>Овлаштени предавач јавних набавки</a:t>
            </a:r>
            <a:endParaRPr kumimoji="0" lang="sr-Cyrl-BA"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4E685A27-6C5C-4853-8A3F-38668590034C}"/>
              </a:ext>
            </a:extLst>
          </p:cNvPr>
          <p:cNvPicPr>
            <a:picLocks noChangeAspect="1"/>
          </p:cNvPicPr>
          <p:nvPr/>
        </p:nvPicPr>
        <p:blipFill>
          <a:blip r:embed="rId2"/>
          <a:stretch>
            <a:fillRect/>
          </a:stretch>
        </p:blipFill>
        <p:spPr>
          <a:xfrm>
            <a:off x="84455" y="51084"/>
            <a:ext cx="12192000" cy="4176431"/>
          </a:xfrm>
          <a:prstGeom prst="rect">
            <a:avLst/>
          </a:prstGeom>
        </p:spPr>
      </p:pic>
    </p:spTree>
    <p:extLst>
      <p:ext uri="{BB962C8B-B14F-4D97-AF65-F5344CB8AC3E}">
        <p14:creationId xmlns:p14="http://schemas.microsoft.com/office/powerpoint/2010/main" val="107150647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childTnLst>
                          </p:cTn>
                        </p:par>
                        <p:par>
                          <p:cTn id="11" fill="hold">
                            <p:stCondLst>
                              <p:cond delay="500"/>
                            </p:stCondLst>
                            <p:childTnLst>
                              <p:par>
                                <p:cTn id="12" presetID="23" presetClass="entr" presetSubtype="16" fill="hold" grpId="0" nodeType="after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p:cTn id="14" dur="500" fill="hold"/>
                                        <p:tgtEl>
                                          <p:spTgt spid="42"/>
                                        </p:tgtEl>
                                        <p:attrNameLst>
                                          <p:attrName>ppt_w</p:attrName>
                                        </p:attrNameLst>
                                      </p:cBhvr>
                                      <p:tavLst>
                                        <p:tav tm="0">
                                          <p:val>
                                            <p:fltVal val="0"/>
                                          </p:val>
                                        </p:tav>
                                        <p:tav tm="100000">
                                          <p:val>
                                            <p:strVal val="#ppt_w"/>
                                          </p:val>
                                        </p:tav>
                                      </p:tavLst>
                                    </p:anim>
                                    <p:anim calcmode="lin" valueType="num">
                                      <p:cBhvr>
                                        <p:cTn id="15" dur="500" fill="hold"/>
                                        <p:tgtEl>
                                          <p:spTgt spid="42"/>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fill="hold"/>
                                        <p:tgtEl>
                                          <p:spTgt spid="59"/>
                                        </p:tgtEl>
                                        <p:attrNameLst>
                                          <p:attrName>ppt_w</p:attrName>
                                        </p:attrNameLst>
                                      </p:cBhvr>
                                      <p:tavLst>
                                        <p:tav tm="0">
                                          <p:val>
                                            <p:fltVal val="0"/>
                                          </p:val>
                                        </p:tav>
                                        <p:tav tm="100000">
                                          <p:val>
                                            <p:strVal val="#ppt_w"/>
                                          </p:val>
                                        </p:tav>
                                      </p:tavLst>
                                    </p:anim>
                                    <p:anim calcmode="lin" valueType="num">
                                      <p:cBhvr>
                                        <p:cTn id="19" dur="500" fill="hold"/>
                                        <p:tgtEl>
                                          <p:spTgt spid="59"/>
                                        </p:tgtEl>
                                        <p:attrNameLst>
                                          <p:attrName>ppt_h</p:attrName>
                                        </p:attrNameLst>
                                      </p:cBhvr>
                                      <p:tavLst>
                                        <p:tav tm="0">
                                          <p:val>
                                            <p:fltVal val="0"/>
                                          </p:val>
                                        </p:tav>
                                        <p:tav tm="100000">
                                          <p:val>
                                            <p:strVal val="#ppt_h"/>
                                          </p:val>
                                        </p:tav>
                                      </p:tavLst>
                                    </p:anim>
                                  </p:childTnLst>
                                </p:cTn>
                              </p:par>
                            </p:childTnLst>
                          </p:cTn>
                        </p:par>
                        <p:par>
                          <p:cTn id="20" fill="hold">
                            <p:stCondLst>
                              <p:cond delay="1000"/>
                            </p:stCondLst>
                            <p:childTnLst>
                              <p:par>
                                <p:cTn id="21" presetID="23" presetClass="entr" presetSubtype="16"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500" fill="hold"/>
                                        <p:tgtEl>
                                          <p:spTgt spid="62"/>
                                        </p:tgtEl>
                                        <p:attrNameLst>
                                          <p:attrName>ppt_w</p:attrName>
                                        </p:attrNameLst>
                                      </p:cBhvr>
                                      <p:tavLst>
                                        <p:tav tm="0">
                                          <p:val>
                                            <p:fltVal val="0"/>
                                          </p:val>
                                        </p:tav>
                                        <p:tav tm="100000">
                                          <p:val>
                                            <p:strVal val="#ppt_w"/>
                                          </p:val>
                                        </p:tav>
                                      </p:tavLst>
                                    </p:anim>
                                    <p:anim calcmode="lin" valueType="num">
                                      <p:cBhvr>
                                        <p:cTn id="28" dur="500" fill="hold"/>
                                        <p:tgtEl>
                                          <p:spTgt spid="62"/>
                                        </p:tgtEl>
                                        <p:attrNameLst>
                                          <p:attrName>ppt_h</p:attrName>
                                        </p:attrNameLst>
                                      </p:cBhvr>
                                      <p:tavLst>
                                        <p:tav tm="0">
                                          <p:val>
                                            <p:fltVal val="0"/>
                                          </p:val>
                                        </p:tav>
                                        <p:tav tm="100000">
                                          <p:val>
                                            <p:strVal val="#ppt_h"/>
                                          </p:val>
                                        </p:tav>
                                      </p:tavLst>
                                    </p:anim>
                                  </p:childTnLst>
                                </p:cTn>
                              </p:par>
                            </p:childTnLst>
                          </p:cTn>
                        </p:par>
                        <p:par>
                          <p:cTn id="29" fill="hold">
                            <p:stCondLst>
                              <p:cond delay="1500"/>
                            </p:stCondLst>
                            <p:childTnLst>
                              <p:par>
                                <p:cTn id="30" presetID="23" presetClass="entr" presetSubtype="16"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childTnLst>
                                </p:cTn>
                              </p:par>
                              <p:par>
                                <p:cTn id="34" presetID="23" presetClass="entr" presetSubtype="16" fill="hold" nodeType="with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500" fill="hold"/>
                                        <p:tgtEl>
                                          <p:spTgt spid="63"/>
                                        </p:tgtEl>
                                        <p:attrNameLst>
                                          <p:attrName>ppt_w</p:attrName>
                                        </p:attrNameLst>
                                      </p:cBhvr>
                                      <p:tavLst>
                                        <p:tav tm="0">
                                          <p:val>
                                            <p:fltVal val="0"/>
                                          </p:val>
                                        </p:tav>
                                        <p:tav tm="100000">
                                          <p:val>
                                            <p:strVal val="#ppt_w"/>
                                          </p:val>
                                        </p:tav>
                                      </p:tavLst>
                                    </p:anim>
                                    <p:anim calcmode="lin" valueType="num">
                                      <p:cBhvr>
                                        <p:cTn id="37" dur="500" fill="hold"/>
                                        <p:tgtEl>
                                          <p:spTgt spid="63"/>
                                        </p:tgtEl>
                                        <p:attrNameLst>
                                          <p:attrName>ppt_h</p:attrName>
                                        </p:attrNameLst>
                                      </p:cBhvr>
                                      <p:tavLst>
                                        <p:tav tm="0">
                                          <p:val>
                                            <p:fltVal val="0"/>
                                          </p:val>
                                        </p:tav>
                                        <p:tav tm="100000">
                                          <p:val>
                                            <p:strVal val="#ppt_h"/>
                                          </p:val>
                                        </p:tav>
                                      </p:tavLst>
                                    </p:anim>
                                  </p:childTnLst>
                                </p:cTn>
                              </p:par>
                            </p:childTnLst>
                          </p:cTn>
                        </p:par>
                        <p:par>
                          <p:cTn id="38" fill="hold">
                            <p:stCondLst>
                              <p:cond delay="2000"/>
                            </p:stCondLst>
                            <p:childTnLst>
                              <p:par>
                                <p:cTn id="39" presetID="23" presetClass="entr" presetSubtype="16"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500" fill="hold"/>
                                        <p:tgtEl>
                                          <p:spTgt spid="45"/>
                                        </p:tgtEl>
                                        <p:attrNameLst>
                                          <p:attrName>ppt_w</p:attrName>
                                        </p:attrNameLst>
                                      </p:cBhvr>
                                      <p:tavLst>
                                        <p:tav tm="0">
                                          <p:val>
                                            <p:fltVal val="0"/>
                                          </p:val>
                                        </p:tav>
                                        <p:tav tm="100000">
                                          <p:val>
                                            <p:strVal val="#ppt_w"/>
                                          </p:val>
                                        </p:tav>
                                      </p:tavLst>
                                    </p:anim>
                                    <p:anim calcmode="lin" valueType="num">
                                      <p:cBhvr>
                                        <p:cTn id="42" dur="500" fill="hold"/>
                                        <p:tgtEl>
                                          <p:spTgt spid="45"/>
                                        </p:tgtEl>
                                        <p:attrNameLst>
                                          <p:attrName>ppt_h</p:attrName>
                                        </p:attrNameLst>
                                      </p:cBhvr>
                                      <p:tavLst>
                                        <p:tav tm="0">
                                          <p:val>
                                            <p:fltVal val="0"/>
                                          </p:val>
                                        </p:tav>
                                        <p:tav tm="100000">
                                          <p:val>
                                            <p:strVal val="#ppt_h"/>
                                          </p:val>
                                        </p:tav>
                                      </p:tavLst>
                                    </p:anim>
                                  </p:childTnLst>
                                </p:cTn>
                              </p:par>
                              <p:par>
                                <p:cTn id="43" presetID="23" presetClass="entr" presetSubtype="16" fill="hold" nodeType="withEffect">
                                  <p:stCondLst>
                                    <p:cond delay="0"/>
                                  </p:stCondLst>
                                  <p:childTnLst>
                                    <p:set>
                                      <p:cBhvr>
                                        <p:cTn id="44" dur="1" fill="hold">
                                          <p:stCondLst>
                                            <p:cond delay="0"/>
                                          </p:stCondLst>
                                        </p:cTn>
                                        <p:tgtEl>
                                          <p:spTgt spid="56"/>
                                        </p:tgtEl>
                                        <p:attrNameLst>
                                          <p:attrName>style.visibility</p:attrName>
                                        </p:attrNameLst>
                                      </p:cBhvr>
                                      <p:to>
                                        <p:strVal val="visible"/>
                                      </p:to>
                                    </p:set>
                                    <p:anim calcmode="lin" valueType="num">
                                      <p:cBhvr>
                                        <p:cTn id="45" dur="500" fill="hold"/>
                                        <p:tgtEl>
                                          <p:spTgt spid="56"/>
                                        </p:tgtEl>
                                        <p:attrNameLst>
                                          <p:attrName>ppt_w</p:attrName>
                                        </p:attrNameLst>
                                      </p:cBhvr>
                                      <p:tavLst>
                                        <p:tav tm="0">
                                          <p:val>
                                            <p:fltVal val="0"/>
                                          </p:val>
                                        </p:tav>
                                        <p:tav tm="100000">
                                          <p:val>
                                            <p:strVal val="#ppt_w"/>
                                          </p:val>
                                        </p:tav>
                                      </p:tavLst>
                                    </p:anim>
                                    <p:anim calcmode="lin" valueType="num">
                                      <p:cBhvr>
                                        <p:cTn id="46" dur="500" fill="hold"/>
                                        <p:tgtEl>
                                          <p:spTgt spid="56"/>
                                        </p:tgtEl>
                                        <p:attrNameLst>
                                          <p:attrName>ppt_h</p:attrName>
                                        </p:attrNameLst>
                                      </p:cBhvr>
                                      <p:tavLst>
                                        <p:tav tm="0">
                                          <p:val>
                                            <p:fltVal val="0"/>
                                          </p:val>
                                        </p:tav>
                                        <p:tav tm="100000">
                                          <p:val>
                                            <p:strVal val="#ppt_h"/>
                                          </p:val>
                                        </p:tav>
                                      </p:tavLst>
                                    </p:anim>
                                  </p:childTnLst>
                                </p:cTn>
                              </p:par>
                            </p:childTnLst>
                          </p:cTn>
                        </p:par>
                        <p:par>
                          <p:cTn id="47" fill="hold">
                            <p:stCondLst>
                              <p:cond delay="2500"/>
                            </p:stCondLst>
                            <p:childTnLst>
                              <p:par>
                                <p:cTn id="48" presetID="23" presetClass="entr" presetSubtype="16"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cBhvr>
                                        <p:cTn id="50" dur="500" fill="hold"/>
                                        <p:tgtEl>
                                          <p:spTgt spid="46"/>
                                        </p:tgtEl>
                                        <p:attrNameLst>
                                          <p:attrName>ppt_w</p:attrName>
                                        </p:attrNameLst>
                                      </p:cBhvr>
                                      <p:tavLst>
                                        <p:tav tm="0">
                                          <p:val>
                                            <p:fltVal val="0"/>
                                          </p:val>
                                        </p:tav>
                                        <p:tav tm="100000">
                                          <p:val>
                                            <p:strVal val="#ppt_w"/>
                                          </p:val>
                                        </p:tav>
                                      </p:tavLst>
                                    </p:anim>
                                    <p:anim calcmode="lin" valueType="num">
                                      <p:cBhvr>
                                        <p:cTn id="51" dur="500" fill="hold"/>
                                        <p:tgtEl>
                                          <p:spTgt spid="46"/>
                                        </p:tgtEl>
                                        <p:attrNameLst>
                                          <p:attrName>ppt_h</p:attrName>
                                        </p:attrNameLst>
                                      </p:cBhvr>
                                      <p:tavLst>
                                        <p:tav tm="0">
                                          <p:val>
                                            <p:fltVal val="0"/>
                                          </p:val>
                                        </p:tav>
                                        <p:tav tm="100000">
                                          <p:val>
                                            <p:strVal val="#ppt_h"/>
                                          </p:val>
                                        </p:tav>
                                      </p:tavLst>
                                    </p:anim>
                                  </p:childTnLst>
                                </p:cTn>
                              </p:par>
                              <p:par>
                                <p:cTn id="52" presetID="23" presetClass="entr" presetSubtype="16" fill="hold" nodeType="with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fltVal val="0"/>
                                          </p:val>
                                        </p:tav>
                                        <p:tav tm="100000">
                                          <p:val>
                                            <p:strVal val="#ppt_w"/>
                                          </p:val>
                                        </p:tav>
                                      </p:tavLst>
                                    </p:anim>
                                    <p:anim calcmode="lin" valueType="num">
                                      <p:cBhvr>
                                        <p:cTn id="55" dur="500" fill="hold"/>
                                        <p:tgtEl>
                                          <p:spTgt spid="52"/>
                                        </p:tgtEl>
                                        <p:attrNameLst>
                                          <p:attrName>ppt_h</p:attrName>
                                        </p:attrNameLst>
                                      </p:cBhvr>
                                      <p:tavLst>
                                        <p:tav tm="0">
                                          <p:val>
                                            <p:fltVal val="0"/>
                                          </p:val>
                                        </p:tav>
                                        <p:tav tm="100000">
                                          <p:val>
                                            <p:strVal val="#ppt_h"/>
                                          </p:val>
                                        </p:tav>
                                      </p:tavLst>
                                    </p:anim>
                                  </p:childTnLst>
                                </p:cTn>
                              </p:par>
                            </p:childTnLst>
                          </p:cTn>
                        </p:par>
                        <p:par>
                          <p:cTn id="56" fill="hold">
                            <p:stCondLst>
                              <p:cond delay="3000"/>
                            </p:stCondLst>
                            <p:childTnLst>
                              <p:par>
                                <p:cTn id="57" presetID="23" presetClass="entr" presetSubtype="16"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p:cTn id="59" dur="500" fill="hold"/>
                                        <p:tgtEl>
                                          <p:spTgt spid="47"/>
                                        </p:tgtEl>
                                        <p:attrNameLst>
                                          <p:attrName>ppt_w</p:attrName>
                                        </p:attrNameLst>
                                      </p:cBhvr>
                                      <p:tavLst>
                                        <p:tav tm="0">
                                          <p:val>
                                            <p:fltVal val="0"/>
                                          </p:val>
                                        </p:tav>
                                        <p:tav tm="100000">
                                          <p:val>
                                            <p:strVal val="#ppt_w"/>
                                          </p:val>
                                        </p:tav>
                                      </p:tavLst>
                                    </p:anim>
                                    <p:anim calcmode="lin" valueType="num">
                                      <p:cBhvr>
                                        <p:cTn id="60" dur="500" fill="hold"/>
                                        <p:tgtEl>
                                          <p:spTgt spid="47"/>
                                        </p:tgtEl>
                                        <p:attrNameLst>
                                          <p:attrName>ppt_h</p:attrName>
                                        </p:attrNameLst>
                                      </p:cBhvr>
                                      <p:tavLst>
                                        <p:tav tm="0">
                                          <p:val>
                                            <p:fltVal val="0"/>
                                          </p:val>
                                        </p:tav>
                                        <p:tav tm="100000">
                                          <p:val>
                                            <p:strVal val="#ppt_h"/>
                                          </p:val>
                                        </p:tav>
                                      </p:tavLst>
                                    </p:anim>
                                  </p:childTnLst>
                                </p:cTn>
                              </p:par>
                              <p:par>
                                <p:cTn id="61" presetID="23" presetClass="entr" presetSubtype="16" fill="hold" nodeType="with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p:cTn id="63" dur="500" fill="hold"/>
                                        <p:tgtEl>
                                          <p:spTgt spid="48"/>
                                        </p:tgtEl>
                                        <p:attrNameLst>
                                          <p:attrName>ppt_w</p:attrName>
                                        </p:attrNameLst>
                                      </p:cBhvr>
                                      <p:tavLst>
                                        <p:tav tm="0">
                                          <p:val>
                                            <p:fltVal val="0"/>
                                          </p:val>
                                        </p:tav>
                                        <p:tav tm="100000">
                                          <p:val>
                                            <p:strVal val="#ppt_w"/>
                                          </p:val>
                                        </p:tav>
                                      </p:tavLst>
                                    </p:anim>
                                    <p:anim calcmode="lin" valueType="num">
                                      <p:cBhvr>
                                        <p:cTn id="64" dur="500" fill="hold"/>
                                        <p:tgtEl>
                                          <p:spTgt spid="48"/>
                                        </p:tgtEl>
                                        <p:attrNameLst>
                                          <p:attrName>ppt_h</p:attrName>
                                        </p:attrNameLst>
                                      </p:cBhvr>
                                      <p:tavLst>
                                        <p:tav tm="0">
                                          <p:val>
                                            <p:fltVal val="0"/>
                                          </p:val>
                                        </p:tav>
                                        <p:tav tm="100000">
                                          <p:val>
                                            <p:strVal val="#ppt_h"/>
                                          </p:val>
                                        </p:tav>
                                      </p:tavLst>
                                    </p:anim>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animBg="1"/>
      <p:bldP spid="43" grpId="0" animBg="1"/>
      <p:bldP spid="44" grpId="0" animBg="1"/>
      <p:bldP spid="45" grpId="0" animBg="1"/>
      <p:bldP spid="46" grpId="0" animBg="1"/>
      <p:bldP spid="47" grpId="0" animBg="1"/>
      <p:bldP spid="6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ru-RU" sz="3200" dirty="0">
                <a:solidFill>
                  <a:schemeClr val="accent6">
                    <a:lumMod val="50000"/>
                  </a:schemeClr>
                </a:solidFill>
              </a:rPr>
              <a:t>Захтјев УО за наставак поступка јавне набавке</a:t>
            </a:r>
            <a:endParaRPr lang="sr-Latn-BA" sz="3200" dirty="0">
              <a:solidFill>
                <a:schemeClr val="accent6">
                  <a:lumMod val="50000"/>
                </a:schemeClr>
              </a:solidFill>
            </a:endParaRPr>
          </a:p>
        </p:txBody>
      </p:sp>
      <p:sp>
        <p:nvSpPr>
          <p:cNvPr id="4" name="Text Placeholder 3"/>
          <p:cNvSpPr>
            <a:spLocks noGrp="1"/>
          </p:cNvSpPr>
          <p:nvPr>
            <p:ph type="body" sz="half" idx="2"/>
          </p:nvPr>
        </p:nvSpPr>
        <p:spPr>
          <a:xfrm>
            <a:off x="3964018" y="842412"/>
            <a:ext cx="4263964" cy="370459"/>
          </a:xfrm>
        </p:spPr>
        <p:txBody>
          <a:bodyPr/>
          <a:lstStyle/>
          <a:p>
            <a:r>
              <a:rPr lang="ru-RU" dirty="0">
                <a:solidFill>
                  <a:schemeClr val="accent6">
                    <a:lumMod val="50000"/>
                  </a:schemeClr>
                </a:solidFill>
              </a:rPr>
              <a:t>Члан 111. став (1) тачка е) ЗЈН</a:t>
            </a:r>
          </a:p>
        </p:txBody>
      </p:sp>
      <p:sp>
        <p:nvSpPr>
          <p:cNvPr id="6" name="TextBox 5"/>
          <p:cNvSpPr txBox="1"/>
          <p:nvPr/>
        </p:nvSpPr>
        <p:spPr>
          <a:xfrm>
            <a:off x="1276709" y="2260121"/>
            <a:ext cx="9195759" cy="1477328"/>
          </a:xfrm>
          <a:prstGeom prst="rect">
            <a:avLst/>
          </a:prstGeom>
          <a:noFill/>
        </p:spPr>
        <p:txBody>
          <a:bodyPr wrap="square" rtlCol="0">
            <a:spAutoFit/>
          </a:bodyPr>
          <a:lstStyle/>
          <a:p>
            <a:pPr algn="just"/>
            <a:r>
              <a:rPr lang="ru-RU" dirty="0">
                <a:solidFill>
                  <a:schemeClr val="accent2">
                    <a:lumMod val="50000"/>
                  </a:schemeClr>
                </a:solidFill>
              </a:rPr>
              <a:t>КРЖ може одлучити о захтјеву уговорног органа за наставак поступка јавне набавке </a:t>
            </a:r>
            <a:r>
              <a:rPr lang="ru-RU" b="1" dirty="0">
                <a:solidFill>
                  <a:schemeClr val="accent2">
                    <a:lumMod val="50000"/>
                  </a:schemeClr>
                </a:solidFill>
              </a:rPr>
              <a:t>у било којем тренутку</a:t>
            </a:r>
            <a:r>
              <a:rPr lang="ru-RU" dirty="0">
                <a:solidFill>
                  <a:schemeClr val="accent2">
                    <a:lumMod val="50000"/>
                  </a:schemeClr>
                </a:solidFill>
              </a:rPr>
              <a:t> након пријема жалбе, а до доношења одлуке КРЖ-а, по испуњењу услова у смислу да одлука о обустави поступка </a:t>
            </a:r>
            <a:r>
              <a:rPr lang="ru-RU" b="1" dirty="0">
                <a:solidFill>
                  <a:schemeClr val="accent2">
                    <a:lumMod val="50000"/>
                  </a:schemeClr>
                </a:solidFill>
              </a:rPr>
              <a:t>не проузрокује несразмјену штету на рачун јавног интереса. </a:t>
            </a:r>
          </a:p>
          <a:p>
            <a:pPr algn="just"/>
            <a:endParaRPr lang="ru-RU" dirty="0">
              <a:solidFill>
                <a:schemeClr val="accent2">
                  <a:lumMod val="50000"/>
                </a:schemeClr>
              </a:solidFill>
            </a:endParaRPr>
          </a:p>
        </p:txBody>
      </p:sp>
      <p:sp>
        <p:nvSpPr>
          <p:cNvPr id="8" name="TextBox 7"/>
          <p:cNvSpPr txBox="1"/>
          <p:nvPr/>
        </p:nvSpPr>
        <p:spPr>
          <a:xfrm>
            <a:off x="1276709" y="4784699"/>
            <a:ext cx="9195759" cy="1200329"/>
          </a:xfrm>
          <a:prstGeom prst="rect">
            <a:avLst/>
          </a:prstGeom>
          <a:noFill/>
        </p:spPr>
        <p:txBody>
          <a:bodyPr wrap="square" rtlCol="0">
            <a:spAutoFit/>
          </a:bodyPr>
          <a:lstStyle/>
          <a:p>
            <a:pPr lvl="0" algn="just"/>
            <a:r>
              <a:rPr lang="ru-RU" dirty="0">
                <a:solidFill>
                  <a:srgbClr val="7E3875">
                    <a:lumMod val="50000"/>
                  </a:srgbClr>
                </a:solidFill>
              </a:rPr>
              <a:t>КРЖ ће донијети одлуку по захтјеву за наставак поступка јавне набавке </a:t>
            </a:r>
            <a:r>
              <a:rPr lang="ru-RU" b="1" dirty="0">
                <a:solidFill>
                  <a:srgbClr val="7E3875">
                    <a:lumMod val="50000"/>
                  </a:srgbClr>
                </a:solidFill>
              </a:rPr>
              <a:t>у року од пет дана </a:t>
            </a:r>
            <a:r>
              <a:rPr lang="ru-RU" dirty="0">
                <a:solidFill>
                  <a:srgbClr val="7E3875">
                    <a:lumMod val="50000"/>
                  </a:srgbClr>
                </a:solidFill>
              </a:rPr>
              <a:t>од дана достављања документације по жалби од стране уговорног органа, односно подношења захтјева, ако је захтјев достављен након што је уговорни орган доставио жалбу с документацијом;</a:t>
            </a:r>
          </a:p>
        </p:txBody>
      </p:sp>
      <p:sp>
        <p:nvSpPr>
          <p:cNvPr id="9" name="TextBox 8"/>
          <p:cNvSpPr txBox="1"/>
          <p:nvPr/>
        </p:nvSpPr>
        <p:spPr>
          <a:xfrm>
            <a:off x="1276709" y="3737449"/>
            <a:ext cx="9195759" cy="646331"/>
          </a:xfrm>
          <a:prstGeom prst="rect">
            <a:avLst/>
          </a:prstGeom>
          <a:noFill/>
        </p:spPr>
        <p:txBody>
          <a:bodyPr wrap="square" rtlCol="0">
            <a:spAutoFit/>
          </a:bodyPr>
          <a:lstStyle/>
          <a:p>
            <a:pPr lvl="0" algn="just"/>
            <a:r>
              <a:rPr lang="ru-RU" dirty="0">
                <a:solidFill>
                  <a:srgbClr val="7E3875">
                    <a:lumMod val="50000"/>
                  </a:srgbClr>
                </a:solidFill>
              </a:rPr>
              <a:t>Захтјев уговорног органа за наставак поступка мора бити </a:t>
            </a:r>
            <a:r>
              <a:rPr lang="ru-RU" b="1" dirty="0">
                <a:solidFill>
                  <a:srgbClr val="7E3875">
                    <a:lumMod val="50000"/>
                  </a:srgbClr>
                </a:solidFill>
              </a:rPr>
              <a:t>образложен, </a:t>
            </a:r>
            <a:r>
              <a:rPr lang="ru-RU" dirty="0">
                <a:solidFill>
                  <a:srgbClr val="7E3875">
                    <a:lumMod val="50000"/>
                  </a:srgbClr>
                </a:solidFill>
              </a:rPr>
              <a:t>а терет доказивања на постојање околности за наставак поступка је на уговорном органу. </a:t>
            </a:r>
          </a:p>
        </p:txBody>
      </p:sp>
    </p:spTree>
    <p:extLst>
      <p:ext uri="{BB962C8B-B14F-4D97-AF65-F5344CB8AC3E}">
        <p14:creationId xmlns:p14="http://schemas.microsoft.com/office/powerpoint/2010/main" val="1384253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3200" dirty="0">
                <a:solidFill>
                  <a:srgbClr val="002060"/>
                </a:solidFill>
              </a:rPr>
              <a:t>НАКНАДА ЗА ЖАЛБУ</a:t>
            </a:r>
            <a:endParaRPr lang="sr-Latn-BA" sz="3200" dirty="0">
              <a:solidFill>
                <a:srgbClr val="002060"/>
              </a:solidFill>
            </a:endParaRPr>
          </a:p>
        </p:txBody>
      </p:sp>
      <p:sp>
        <p:nvSpPr>
          <p:cNvPr id="3" name="Text Placeholder 2"/>
          <p:cNvSpPr>
            <a:spLocks noGrp="1"/>
          </p:cNvSpPr>
          <p:nvPr>
            <p:ph type="body" sz="half" idx="2"/>
          </p:nvPr>
        </p:nvSpPr>
        <p:spPr/>
        <p:txBody>
          <a:bodyPr/>
          <a:lstStyle/>
          <a:p>
            <a:r>
              <a:rPr lang="sr-Cyrl-RS" dirty="0">
                <a:solidFill>
                  <a:srgbClr val="002060"/>
                </a:solidFill>
              </a:rPr>
              <a:t>ЧЛАН 108. ЗЈН</a:t>
            </a:r>
            <a:endParaRPr lang="sr-Latn-BA" dirty="0">
              <a:solidFill>
                <a:srgbClr val="00206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783369595"/>
              </p:ext>
            </p:extLst>
          </p:nvPr>
        </p:nvGraphicFramePr>
        <p:xfrm>
          <a:off x="1194616" y="1203052"/>
          <a:ext cx="9645448" cy="3017520"/>
        </p:xfrm>
        <a:graphic>
          <a:graphicData uri="http://schemas.openxmlformats.org/drawingml/2006/table">
            <a:tbl>
              <a:tblPr firstRow="1" bandRow="1">
                <a:tableStyleId>{5C22544A-7EE6-4342-B048-85BDC9FD1C3A}</a:tableStyleId>
              </a:tblPr>
              <a:tblGrid>
                <a:gridCol w="4822724">
                  <a:extLst>
                    <a:ext uri="{9D8B030D-6E8A-4147-A177-3AD203B41FA5}">
                      <a16:colId xmlns:a16="http://schemas.microsoft.com/office/drawing/2014/main" val="1477626898"/>
                    </a:ext>
                  </a:extLst>
                </a:gridCol>
                <a:gridCol w="4822724">
                  <a:extLst>
                    <a:ext uri="{9D8B030D-6E8A-4147-A177-3AD203B41FA5}">
                      <a16:colId xmlns:a16="http://schemas.microsoft.com/office/drawing/2014/main" val="53494746"/>
                    </a:ext>
                  </a:extLst>
                </a:gridCol>
              </a:tblGrid>
              <a:tr h="307233">
                <a:tc>
                  <a:txBody>
                    <a:bodyPr/>
                    <a:lstStyle/>
                    <a:p>
                      <a:pPr algn="ctr"/>
                      <a:r>
                        <a:rPr lang="sr-Cyrl-RS" sz="1600" dirty="0"/>
                        <a:t>ПРОЦЈЕЊЕНА ВРИЈЕДНОСТ НАБАВКЕ</a:t>
                      </a:r>
                      <a:endParaRPr lang="sr-Latn-BA" sz="1600" dirty="0"/>
                    </a:p>
                  </a:txBody>
                  <a:tcPr/>
                </a:tc>
                <a:tc>
                  <a:txBody>
                    <a:bodyPr/>
                    <a:lstStyle/>
                    <a:p>
                      <a:pPr algn="ctr"/>
                      <a:r>
                        <a:rPr lang="sr-Cyrl-RS" sz="1600" dirty="0"/>
                        <a:t>ИЗНОС НАКНАДЕ</a:t>
                      </a:r>
                      <a:endParaRPr lang="sr-Latn-BA" sz="1600" dirty="0"/>
                    </a:p>
                  </a:txBody>
                  <a:tcPr/>
                </a:tc>
                <a:extLst>
                  <a:ext uri="{0D108BD9-81ED-4DB2-BD59-A6C34878D82A}">
                    <a16:rowId xmlns:a16="http://schemas.microsoft.com/office/drawing/2014/main" val="1578827385"/>
                  </a:ext>
                </a:extLst>
              </a:tr>
              <a:tr h="307233">
                <a:tc>
                  <a:txBody>
                    <a:bodyPr/>
                    <a:lstStyle/>
                    <a:p>
                      <a:pPr algn="ctr"/>
                      <a:r>
                        <a:rPr lang="sr-Cyrl-RS" sz="1600" dirty="0"/>
                        <a:t>д</a:t>
                      </a:r>
                      <a:r>
                        <a:rPr lang="sr-Latn-BA" sz="1600" dirty="0"/>
                        <a:t>o</a:t>
                      </a:r>
                      <a:r>
                        <a:rPr lang="sr-Cyrl-BA" sz="1600" dirty="0"/>
                        <a:t> 50.000,00 КМ</a:t>
                      </a:r>
                      <a:endParaRPr lang="sr-Latn-BA" sz="1600" dirty="0"/>
                    </a:p>
                  </a:txBody>
                  <a:tcPr/>
                </a:tc>
                <a:tc>
                  <a:txBody>
                    <a:bodyPr/>
                    <a:lstStyle/>
                    <a:p>
                      <a:pPr algn="ctr"/>
                      <a:r>
                        <a:rPr lang="sr-Cyrl-BA" sz="1600" dirty="0"/>
                        <a:t>500</a:t>
                      </a:r>
                      <a:r>
                        <a:rPr lang="sr-Cyrl-BA" sz="1600" baseline="0" dirty="0"/>
                        <a:t>,00 КМ</a:t>
                      </a:r>
                      <a:endParaRPr lang="sr-Latn-BA" sz="1600" dirty="0"/>
                    </a:p>
                  </a:txBody>
                  <a:tcPr/>
                </a:tc>
                <a:extLst>
                  <a:ext uri="{0D108BD9-81ED-4DB2-BD59-A6C34878D82A}">
                    <a16:rowId xmlns:a16="http://schemas.microsoft.com/office/drawing/2014/main" val="2457163209"/>
                  </a:ext>
                </a:extLst>
              </a:tr>
              <a:tr h="307233">
                <a:tc>
                  <a:txBody>
                    <a:bodyPr/>
                    <a:lstStyle/>
                    <a:p>
                      <a:pPr algn="ctr"/>
                      <a:r>
                        <a:rPr lang="hr-BA" sz="1600" dirty="0">
                          <a:effectLst/>
                          <a:latin typeface="Calibri" panose="020F0502020204030204" pitchFamily="34" charset="0"/>
                          <a:ea typeface="Calibri" panose="020F0502020204030204" pitchFamily="34" charset="0"/>
                          <a:cs typeface="Times New Roman" panose="02020603050405020304" pitchFamily="18" charset="0"/>
                        </a:rPr>
                        <a:t>o</a:t>
                      </a:r>
                      <a:r>
                        <a:rPr lang="sr-Cyrl-RS" sz="1600" dirty="0">
                          <a:effectLst/>
                          <a:latin typeface="Calibri" panose="020F0502020204030204" pitchFamily="34" charset="0"/>
                          <a:ea typeface="Calibri" panose="020F0502020204030204" pitchFamily="34" charset="0"/>
                          <a:cs typeface="Times New Roman" panose="02020603050405020304" pitchFamily="18" charset="0"/>
                        </a:rPr>
                        <a:t>д</a:t>
                      </a:r>
                      <a:r>
                        <a:rPr lang="hr-BA" sz="1600" dirty="0">
                          <a:effectLst/>
                          <a:latin typeface="Calibri" panose="020F0502020204030204" pitchFamily="34" charset="0"/>
                          <a:ea typeface="Calibri" panose="020F0502020204030204" pitchFamily="34" charset="0"/>
                          <a:cs typeface="Times New Roman" panose="02020603050405020304" pitchFamily="18" charset="0"/>
                        </a:rPr>
                        <a:t> 50.001,00 КМ </a:t>
                      </a:r>
                      <a:r>
                        <a:rPr lang="sr-Cyrl-RS" sz="1600" dirty="0">
                          <a:effectLst/>
                          <a:latin typeface="Calibri" panose="020F0502020204030204" pitchFamily="34" charset="0"/>
                          <a:ea typeface="Calibri" panose="020F0502020204030204" pitchFamily="34" charset="0"/>
                          <a:cs typeface="Times New Roman" panose="02020603050405020304" pitchFamily="18" charset="0"/>
                        </a:rPr>
                        <a:t>д</a:t>
                      </a:r>
                      <a:r>
                        <a:rPr lang="hr-BA" sz="1600" dirty="0">
                          <a:effectLst/>
                          <a:latin typeface="Calibri" panose="020F0502020204030204" pitchFamily="34" charset="0"/>
                          <a:ea typeface="Calibri" panose="020F0502020204030204" pitchFamily="34" charset="0"/>
                          <a:cs typeface="Times New Roman" panose="02020603050405020304" pitchFamily="18" charset="0"/>
                        </a:rPr>
                        <a:t>о 80.000,00 КМ</a:t>
                      </a:r>
                      <a:endParaRPr lang="sr-Latn-BA" sz="1600" dirty="0"/>
                    </a:p>
                  </a:txBody>
                  <a:tcPr/>
                </a:tc>
                <a:tc>
                  <a:txBody>
                    <a:bodyPr/>
                    <a:lstStyle/>
                    <a:p>
                      <a:pPr algn="ctr"/>
                      <a:r>
                        <a:rPr lang="sr-Cyrl-BA" sz="1600" dirty="0"/>
                        <a:t>800,00 КМ</a:t>
                      </a:r>
                      <a:endParaRPr lang="sr-Latn-BA" sz="1600" dirty="0"/>
                    </a:p>
                  </a:txBody>
                  <a:tcPr/>
                </a:tc>
                <a:extLst>
                  <a:ext uri="{0D108BD9-81ED-4DB2-BD59-A6C34878D82A}">
                    <a16:rowId xmlns:a16="http://schemas.microsoft.com/office/drawing/2014/main" val="55730390"/>
                  </a:ext>
                </a:extLst>
              </a:tr>
              <a:tr h="307233">
                <a:tc>
                  <a:txBody>
                    <a:bodyPr/>
                    <a:lstStyle/>
                    <a:p>
                      <a:pPr algn="ctr"/>
                      <a:r>
                        <a:rPr lang="sr-Latn-BA" sz="1600" dirty="0"/>
                        <a:t>o</a:t>
                      </a:r>
                      <a:r>
                        <a:rPr lang="sr-Cyrl-RS" sz="1600" dirty="0"/>
                        <a:t>д</a:t>
                      </a:r>
                      <a:r>
                        <a:rPr lang="sr-Latn-BA" sz="1600" dirty="0"/>
                        <a:t> </a:t>
                      </a:r>
                      <a:r>
                        <a:rPr lang="ru-RU" sz="1600" dirty="0"/>
                        <a:t>80.001,00 КМ </a:t>
                      </a:r>
                      <a:r>
                        <a:rPr lang="sr-Cyrl-RS" sz="1600" dirty="0"/>
                        <a:t>д</a:t>
                      </a:r>
                      <a:r>
                        <a:rPr lang="ru-RU" sz="1600" dirty="0"/>
                        <a:t>о 250.000,00 КМ</a:t>
                      </a:r>
                      <a:endParaRPr lang="sr-Latn-BA" sz="1600" dirty="0"/>
                    </a:p>
                  </a:txBody>
                  <a:tcPr/>
                </a:tc>
                <a:tc>
                  <a:txBody>
                    <a:bodyPr/>
                    <a:lstStyle/>
                    <a:p>
                      <a:pPr algn="ctr"/>
                      <a:r>
                        <a:rPr lang="sr-Cyrl-BA" sz="1600" dirty="0"/>
                        <a:t>2.000,00 КМ</a:t>
                      </a:r>
                      <a:endParaRPr lang="sr-Latn-BA" sz="1600" dirty="0"/>
                    </a:p>
                  </a:txBody>
                  <a:tcPr/>
                </a:tc>
                <a:extLst>
                  <a:ext uri="{0D108BD9-81ED-4DB2-BD59-A6C34878D82A}">
                    <a16:rowId xmlns:a16="http://schemas.microsoft.com/office/drawing/2014/main" val="663332901"/>
                  </a:ext>
                </a:extLst>
              </a:tr>
              <a:tr h="307233">
                <a:tc>
                  <a:txBody>
                    <a:bodyPr/>
                    <a:lstStyle/>
                    <a:p>
                      <a:pPr algn="ctr"/>
                      <a:r>
                        <a:rPr lang="sr-Latn-BA" sz="1600" dirty="0"/>
                        <a:t>o</a:t>
                      </a:r>
                      <a:r>
                        <a:rPr lang="sr-Cyrl-RS" sz="1600" dirty="0"/>
                        <a:t>д</a:t>
                      </a:r>
                      <a:r>
                        <a:rPr lang="sr-Latn-BA" sz="1600" dirty="0"/>
                        <a:t> </a:t>
                      </a:r>
                      <a:r>
                        <a:rPr lang="ru-RU" sz="1600" dirty="0"/>
                        <a:t>250.001,00 КМ </a:t>
                      </a:r>
                      <a:r>
                        <a:rPr lang="sr-Cyrl-RS" sz="1600" dirty="0"/>
                        <a:t>д</a:t>
                      </a:r>
                      <a:r>
                        <a:rPr lang="ru-RU" sz="1600" dirty="0"/>
                        <a:t>о 400.000,00 КМ</a:t>
                      </a:r>
                      <a:endParaRPr lang="sr-Latn-BA" sz="1600" dirty="0"/>
                    </a:p>
                  </a:txBody>
                  <a:tcPr/>
                </a:tc>
                <a:tc>
                  <a:txBody>
                    <a:bodyPr/>
                    <a:lstStyle/>
                    <a:p>
                      <a:pPr algn="ctr"/>
                      <a:r>
                        <a:rPr lang="sr-Cyrl-BA" sz="1600" dirty="0"/>
                        <a:t>3.500,00 КМ</a:t>
                      </a:r>
                      <a:endParaRPr lang="sr-Latn-BA" sz="1600" dirty="0"/>
                    </a:p>
                  </a:txBody>
                  <a:tcPr/>
                </a:tc>
                <a:extLst>
                  <a:ext uri="{0D108BD9-81ED-4DB2-BD59-A6C34878D82A}">
                    <a16:rowId xmlns:a16="http://schemas.microsoft.com/office/drawing/2014/main" val="923641319"/>
                  </a:ext>
                </a:extLst>
              </a:tr>
              <a:tr h="307233">
                <a:tc>
                  <a:txBody>
                    <a:bodyPr/>
                    <a:lstStyle/>
                    <a:p>
                      <a:pPr algn="ctr"/>
                      <a:r>
                        <a:rPr lang="sr-Latn-BA" sz="1600" dirty="0"/>
                        <a:t>o</a:t>
                      </a:r>
                      <a:r>
                        <a:rPr lang="sr-Cyrl-RS" sz="1600" dirty="0"/>
                        <a:t>д</a:t>
                      </a:r>
                      <a:r>
                        <a:rPr lang="sr-Latn-BA" sz="1600" dirty="0"/>
                        <a:t> </a:t>
                      </a:r>
                      <a:r>
                        <a:rPr lang="ru-RU" sz="1600" dirty="0"/>
                        <a:t>400.001,00 КМ </a:t>
                      </a:r>
                      <a:r>
                        <a:rPr lang="sr-Cyrl-RS" sz="1600" dirty="0"/>
                        <a:t>д</a:t>
                      </a:r>
                      <a:r>
                        <a:rPr lang="ru-RU" sz="1600" dirty="0"/>
                        <a:t>о 800.000,00 КМ</a:t>
                      </a:r>
                      <a:endParaRPr lang="sr-Latn-BA" sz="1600" dirty="0"/>
                    </a:p>
                  </a:txBody>
                  <a:tcPr/>
                </a:tc>
                <a:tc>
                  <a:txBody>
                    <a:bodyPr/>
                    <a:lstStyle/>
                    <a:p>
                      <a:pPr algn="ctr"/>
                      <a:r>
                        <a:rPr lang="sr-Cyrl-BA" sz="1600" dirty="0"/>
                        <a:t>5.000,00 КМ</a:t>
                      </a:r>
                      <a:endParaRPr lang="sr-Latn-BA" sz="1600" dirty="0"/>
                    </a:p>
                  </a:txBody>
                  <a:tcPr/>
                </a:tc>
                <a:extLst>
                  <a:ext uri="{0D108BD9-81ED-4DB2-BD59-A6C34878D82A}">
                    <a16:rowId xmlns:a16="http://schemas.microsoft.com/office/drawing/2014/main" val="274010171"/>
                  </a:ext>
                </a:extLst>
              </a:tr>
              <a:tr h="307233">
                <a:tc>
                  <a:txBody>
                    <a:bodyPr/>
                    <a:lstStyle/>
                    <a:p>
                      <a:pPr algn="ctr"/>
                      <a:r>
                        <a:rPr lang="sr-Latn-BA" sz="1600" dirty="0"/>
                        <a:t>o</a:t>
                      </a:r>
                      <a:r>
                        <a:rPr lang="sr-Cyrl-RS" sz="1600" dirty="0"/>
                        <a:t>д</a:t>
                      </a:r>
                      <a:r>
                        <a:rPr lang="sr-Latn-BA" sz="1600" dirty="0"/>
                        <a:t> </a:t>
                      </a:r>
                      <a:r>
                        <a:rPr lang="ru-RU" sz="1600" dirty="0"/>
                        <a:t>800.001,00 КМ </a:t>
                      </a:r>
                      <a:r>
                        <a:rPr lang="sr-Cyrl-RS" sz="1600" dirty="0"/>
                        <a:t>д</a:t>
                      </a:r>
                      <a:r>
                        <a:rPr lang="ru-RU" sz="1600" dirty="0"/>
                        <a:t>о 9.000.000,00 КМ</a:t>
                      </a:r>
                      <a:endParaRPr lang="sr-Latn-BA" sz="1600" dirty="0"/>
                    </a:p>
                  </a:txBody>
                  <a:tcPr/>
                </a:tc>
                <a:tc>
                  <a:txBody>
                    <a:bodyPr/>
                    <a:lstStyle/>
                    <a:p>
                      <a:pPr algn="ctr"/>
                      <a:r>
                        <a:rPr lang="sr-Cyrl-BA" sz="1600" dirty="0"/>
                        <a:t>7.500,00 КМ</a:t>
                      </a:r>
                      <a:endParaRPr lang="sr-Latn-BA" sz="1600" dirty="0"/>
                    </a:p>
                  </a:txBody>
                  <a:tcPr/>
                </a:tc>
                <a:extLst>
                  <a:ext uri="{0D108BD9-81ED-4DB2-BD59-A6C34878D82A}">
                    <a16:rowId xmlns:a16="http://schemas.microsoft.com/office/drawing/2014/main" val="2335984198"/>
                  </a:ext>
                </a:extLst>
              </a:tr>
              <a:tr h="307233">
                <a:tc>
                  <a:txBody>
                    <a:bodyPr/>
                    <a:lstStyle/>
                    <a:p>
                      <a:pPr algn="ctr"/>
                      <a:r>
                        <a:rPr lang="sr-Cyrl-RS" sz="1600" dirty="0"/>
                        <a:t>преко</a:t>
                      </a:r>
                      <a:r>
                        <a:rPr lang="sr-Cyrl-BA" sz="1600" baseline="0" dirty="0"/>
                        <a:t> </a:t>
                      </a:r>
                      <a:r>
                        <a:rPr lang="sr-Cyrl-BA" sz="1600" dirty="0"/>
                        <a:t>9.000.000,00 КМ</a:t>
                      </a:r>
                      <a:endParaRPr lang="sr-Latn-BA" sz="1600" dirty="0"/>
                    </a:p>
                  </a:txBody>
                  <a:tcPr/>
                </a:tc>
                <a:tc>
                  <a:txBody>
                    <a:bodyPr/>
                    <a:lstStyle/>
                    <a:p>
                      <a:pPr algn="ctr"/>
                      <a:r>
                        <a:rPr lang="sr-Cyrl-BA" sz="1600" dirty="0"/>
                        <a:t>10.000,00 КМ</a:t>
                      </a:r>
                      <a:endParaRPr lang="sr-Latn-BA" sz="1600" dirty="0"/>
                    </a:p>
                  </a:txBody>
                  <a:tcPr/>
                </a:tc>
                <a:extLst>
                  <a:ext uri="{0D108BD9-81ED-4DB2-BD59-A6C34878D82A}">
                    <a16:rowId xmlns:a16="http://schemas.microsoft.com/office/drawing/2014/main" val="3899267212"/>
                  </a:ext>
                </a:extLst>
              </a:tr>
              <a:tr h="307233">
                <a:tc>
                  <a:txBody>
                    <a:bodyPr/>
                    <a:lstStyle/>
                    <a:p>
                      <a:pPr algn="ctr"/>
                      <a:r>
                        <a:rPr lang="sr-Cyrl-RS" sz="1600" dirty="0"/>
                        <a:t>Ако вриједност набавке није позната</a:t>
                      </a:r>
                      <a:endParaRPr lang="sr-Latn-BA" sz="1600" dirty="0"/>
                    </a:p>
                  </a:txBody>
                  <a:tcPr/>
                </a:tc>
                <a:tc>
                  <a:txBody>
                    <a:bodyPr/>
                    <a:lstStyle/>
                    <a:p>
                      <a:pPr algn="ctr"/>
                      <a:r>
                        <a:rPr lang="sr-Cyrl-BA" sz="1600" dirty="0"/>
                        <a:t>2.000,00 КМ</a:t>
                      </a:r>
                      <a:endParaRPr lang="sr-Latn-BA" sz="1600" dirty="0"/>
                    </a:p>
                  </a:txBody>
                  <a:tcPr/>
                </a:tc>
                <a:extLst>
                  <a:ext uri="{0D108BD9-81ED-4DB2-BD59-A6C34878D82A}">
                    <a16:rowId xmlns:a16="http://schemas.microsoft.com/office/drawing/2014/main" val="182941676"/>
                  </a:ext>
                </a:extLst>
              </a:tr>
            </a:tbl>
          </a:graphicData>
        </a:graphic>
      </p:graphicFrame>
      <p:sp>
        <p:nvSpPr>
          <p:cNvPr id="5" name="TextBox 4"/>
          <p:cNvSpPr txBox="1"/>
          <p:nvPr/>
        </p:nvSpPr>
        <p:spPr>
          <a:xfrm>
            <a:off x="1194616" y="4324491"/>
            <a:ext cx="9645448" cy="830997"/>
          </a:xfrm>
          <a:prstGeom prst="rect">
            <a:avLst/>
          </a:prstGeom>
          <a:noFill/>
        </p:spPr>
        <p:txBody>
          <a:bodyPr wrap="square" rtlCol="0">
            <a:spAutoFit/>
          </a:bodyPr>
          <a:lstStyle/>
          <a:p>
            <a:pPr lvl="0" algn="just"/>
            <a:r>
              <a:rPr lang="ru-RU" sz="1600" dirty="0">
                <a:solidFill>
                  <a:schemeClr val="accent6">
                    <a:lumMod val="50000"/>
                  </a:schemeClr>
                </a:solidFill>
              </a:rPr>
              <a:t>Жалилац уплаћује одговарајући износ накнаде из става (1) овог члана на основу податка из тендерске документације о процијењеној вриједности лота на који се жали, односно збиру процијењених вриједности лотова на које се жали, у случају када се жалба не односи на набавку у цјелини него на један или више лотова.</a:t>
            </a:r>
          </a:p>
        </p:txBody>
      </p:sp>
      <p:sp>
        <p:nvSpPr>
          <p:cNvPr id="6" name="TextBox 5"/>
          <p:cNvSpPr txBox="1"/>
          <p:nvPr/>
        </p:nvSpPr>
        <p:spPr>
          <a:xfrm>
            <a:off x="1194616" y="5155488"/>
            <a:ext cx="9665113" cy="338554"/>
          </a:xfrm>
          <a:prstGeom prst="rect">
            <a:avLst/>
          </a:prstGeom>
          <a:noFill/>
        </p:spPr>
        <p:txBody>
          <a:bodyPr wrap="square" rtlCol="0">
            <a:spAutoFit/>
          </a:bodyPr>
          <a:lstStyle/>
          <a:p>
            <a:pPr lvl="0">
              <a:defRPr/>
            </a:pPr>
            <a:r>
              <a:rPr lang="ru-RU" sz="1600" dirty="0">
                <a:solidFill>
                  <a:prstClr val="black"/>
                </a:solidFill>
              </a:rPr>
              <a:t>Уплаћена накнада је неповратна у случају неосноване жалбе.</a:t>
            </a:r>
          </a:p>
        </p:txBody>
      </p:sp>
      <p:sp>
        <p:nvSpPr>
          <p:cNvPr id="8" name="TextBox 7"/>
          <p:cNvSpPr txBox="1"/>
          <p:nvPr/>
        </p:nvSpPr>
        <p:spPr>
          <a:xfrm>
            <a:off x="1194616" y="5558457"/>
            <a:ext cx="9645448" cy="1077218"/>
          </a:xfrm>
          <a:prstGeom prst="rect">
            <a:avLst/>
          </a:prstGeom>
          <a:noFill/>
        </p:spPr>
        <p:txBody>
          <a:bodyPr wrap="square" rtlCol="0">
            <a:spAutoFit/>
          </a:bodyPr>
          <a:lstStyle/>
          <a:p>
            <a:pPr algn="just"/>
            <a:r>
              <a:rPr lang="ru-RU" sz="1600" dirty="0">
                <a:solidFill>
                  <a:schemeClr val="accent6">
                    <a:lumMod val="50000"/>
                  </a:schemeClr>
                </a:solidFill>
                <a:latin typeface="Times New Roman" panose="02020603050405020304" pitchFamily="18" charset="0"/>
                <a:ea typeface="Times New Roman" panose="02020603050405020304" pitchFamily="18" charset="0"/>
              </a:rPr>
              <a:t>У случају </a:t>
            </a:r>
            <a:r>
              <a:rPr lang="ru-RU" sz="1600" b="1" u="sng" dirty="0">
                <a:solidFill>
                  <a:schemeClr val="accent6">
                    <a:lumMod val="50000"/>
                  </a:schemeClr>
                </a:solidFill>
                <a:latin typeface="Times New Roman" panose="02020603050405020304" pitchFamily="18" charset="0"/>
                <a:ea typeface="Times New Roman" panose="02020603050405020304" pitchFamily="18" charset="0"/>
              </a:rPr>
              <a:t>основане жалбе</a:t>
            </a:r>
            <a:r>
              <a:rPr lang="ru-RU" sz="1600" dirty="0">
                <a:solidFill>
                  <a:schemeClr val="accent6">
                    <a:lumMod val="50000"/>
                  </a:schemeClr>
                </a:solidFill>
                <a:latin typeface="Times New Roman" panose="02020603050405020304" pitchFamily="18" charset="0"/>
                <a:ea typeface="Times New Roman" panose="02020603050405020304" pitchFamily="18" charset="0"/>
              </a:rPr>
              <a:t>, а и у случају неуредне жалбе за коју се накнадно утврди да </a:t>
            </a:r>
            <a:r>
              <a:rPr lang="ru-RU" sz="1600" b="1" u="sng" dirty="0">
                <a:solidFill>
                  <a:schemeClr val="accent6">
                    <a:lumMod val="50000"/>
                  </a:schemeClr>
                </a:solidFill>
                <a:latin typeface="Times New Roman" panose="02020603050405020304" pitchFamily="18" charset="0"/>
                <a:ea typeface="Times New Roman" panose="02020603050405020304" pitchFamily="18" charset="0"/>
              </a:rPr>
              <a:t>је уплата извршена изван остављеног рока</a:t>
            </a:r>
            <a:r>
              <a:rPr lang="ru-RU" sz="1600" dirty="0">
                <a:solidFill>
                  <a:schemeClr val="accent6">
                    <a:lumMod val="50000"/>
                  </a:schemeClr>
                </a:solidFill>
                <a:latin typeface="Times New Roman" panose="02020603050405020304" pitchFamily="18" charset="0"/>
                <a:ea typeface="Times New Roman" panose="02020603050405020304" pitchFamily="18" charset="0"/>
              </a:rPr>
              <a:t>, КРЖ у року од седам дана од дана доношења одлуке поводом жалбе доноси посебно </a:t>
            </a:r>
            <a:r>
              <a:rPr lang="ru-RU" sz="1600" u="sng" dirty="0">
                <a:solidFill>
                  <a:schemeClr val="accent6">
                    <a:lumMod val="50000"/>
                  </a:schemeClr>
                </a:solidFill>
                <a:latin typeface="Times New Roman" panose="02020603050405020304" pitchFamily="18" charset="0"/>
                <a:ea typeface="Times New Roman" panose="02020603050405020304" pitchFamily="18" charset="0"/>
              </a:rPr>
              <a:t>рјешење о поврату накнаде за покретање жалбеног поступка</a:t>
            </a:r>
            <a:r>
              <a:rPr lang="ru-RU" sz="1600" dirty="0">
                <a:solidFill>
                  <a:schemeClr val="accent6">
                    <a:lumMod val="50000"/>
                  </a:schemeClr>
                </a:solidFill>
                <a:latin typeface="Times New Roman" panose="02020603050405020304" pitchFamily="18" charset="0"/>
                <a:ea typeface="Times New Roman" panose="02020603050405020304" pitchFamily="18" charset="0"/>
              </a:rPr>
              <a:t>, која се мора провести у року од 30 дана од дана запримања рјешења о поврату накнаде </a:t>
            </a:r>
          </a:p>
        </p:txBody>
      </p:sp>
    </p:spTree>
    <p:extLst>
      <p:ext uri="{BB962C8B-B14F-4D97-AF65-F5344CB8AC3E}">
        <p14:creationId xmlns:p14="http://schemas.microsoft.com/office/powerpoint/2010/main" val="203127888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Title 125"/>
          <p:cNvSpPr>
            <a:spLocks noGrp="1"/>
          </p:cNvSpPr>
          <p:nvPr>
            <p:ph type="title"/>
          </p:nvPr>
        </p:nvSpPr>
        <p:spPr>
          <a:xfrm>
            <a:off x="1339134" y="366201"/>
            <a:ext cx="9630697" cy="413483"/>
          </a:xfrm>
        </p:spPr>
        <p:txBody>
          <a:bodyPr/>
          <a:lstStyle/>
          <a:p>
            <a:r>
              <a:rPr lang="ru-RU" dirty="0">
                <a:solidFill>
                  <a:srgbClr val="002060"/>
                </a:solidFill>
              </a:rPr>
              <a:t>ПОСТУПАЊЕ УГОВОРНОГ ОРГАНА ПО ЖАЛБИ</a:t>
            </a:r>
            <a:endParaRPr lang="en-US" dirty="0">
              <a:solidFill>
                <a:srgbClr val="002060"/>
              </a:solidFill>
            </a:endParaRPr>
          </a:p>
        </p:txBody>
      </p:sp>
      <p:sp>
        <p:nvSpPr>
          <p:cNvPr id="127" name="Text Placeholder 126"/>
          <p:cNvSpPr>
            <a:spLocks noGrp="1"/>
          </p:cNvSpPr>
          <p:nvPr>
            <p:ph type="body" sz="half" idx="2"/>
          </p:nvPr>
        </p:nvSpPr>
        <p:spPr/>
        <p:txBody>
          <a:bodyPr/>
          <a:lstStyle/>
          <a:p>
            <a:r>
              <a:rPr lang="sr-Cyrl-RS" dirty="0">
                <a:solidFill>
                  <a:srgbClr val="002060"/>
                </a:solidFill>
              </a:rPr>
              <a:t>ЧЛАН</a:t>
            </a:r>
            <a:r>
              <a:rPr lang="sr-Latn-BA" dirty="0">
                <a:solidFill>
                  <a:srgbClr val="002060"/>
                </a:solidFill>
              </a:rPr>
              <a:t> 100. </a:t>
            </a:r>
            <a:r>
              <a:rPr lang="sr-Cyrl-RS" dirty="0">
                <a:solidFill>
                  <a:srgbClr val="002060"/>
                </a:solidFill>
              </a:rPr>
              <a:t>ЗЈН</a:t>
            </a:r>
            <a:endParaRPr lang="en-US" dirty="0">
              <a:solidFill>
                <a:srgbClr val="002060"/>
              </a:solidFill>
            </a:endParaRPr>
          </a:p>
        </p:txBody>
      </p:sp>
      <p:sp>
        <p:nvSpPr>
          <p:cNvPr id="29" name="Text Placeholder 28"/>
          <p:cNvSpPr txBox="1">
            <a:spLocks noGrp="1"/>
          </p:cNvSpPr>
          <p:nvPr>
            <p:ph type="body" sz="half" idx="61"/>
          </p:nvPr>
        </p:nvSpPr>
        <p:spPr>
          <a:xfrm>
            <a:off x="2489200" y="2337662"/>
            <a:ext cx="1901952" cy="1229023"/>
          </a:xfrm>
        </p:spPr>
        <p:txBody>
          <a:bodyPr/>
          <a:lstStyle/>
          <a:p>
            <a:pPr lvl="0" algn="just"/>
            <a:r>
              <a:rPr lang="ru-RU" dirty="0">
                <a:solidFill>
                  <a:srgbClr val="002060"/>
                </a:solidFill>
              </a:rPr>
              <a:t>Жалба се упућује КРЖ-у путем уговорног органа.</a:t>
            </a:r>
          </a:p>
          <a:p>
            <a:pPr lvl="0" algn="just"/>
            <a:r>
              <a:rPr lang="ru-RU" dirty="0">
                <a:solidFill>
                  <a:srgbClr val="002060"/>
                </a:solidFill>
              </a:rPr>
              <a:t>Уговорни орган је дужан по истој поступити у року од 5 дана од дана запримања.</a:t>
            </a:r>
          </a:p>
        </p:txBody>
      </p:sp>
      <p:sp>
        <p:nvSpPr>
          <p:cNvPr id="54" name="Text Placeholder 53"/>
          <p:cNvSpPr>
            <a:spLocks noGrp="1"/>
          </p:cNvSpPr>
          <p:nvPr>
            <p:ph type="body" sz="half" idx="62"/>
          </p:nvPr>
        </p:nvSpPr>
        <p:spPr>
          <a:xfrm>
            <a:off x="2489199" y="2044665"/>
            <a:ext cx="2672735" cy="257040"/>
          </a:xfrm>
        </p:spPr>
        <p:txBody>
          <a:bodyPr/>
          <a:lstStyle/>
          <a:p>
            <a:pPr lvl="0"/>
            <a:r>
              <a:rPr lang="sr-Cyrl-RS" dirty="0"/>
              <a:t>ЗАПРИМАЊЕ ЖАЛБЕ</a:t>
            </a:r>
            <a:endParaRPr lang="en-US" dirty="0"/>
          </a:p>
        </p:txBody>
      </p:sp>
      <p:sp>
        <p:nvSpPr>
          <p:cNvPr id="26" name="Text Placeholder 25"/>
          <p:cNvSpPr txBox="1">
            <a:spLocks noGrp="1"/>
          </p:cNvSpPr>
          <p:nvPr>
            <p:ph type="body" sz="half" idx="67"/>
          </p:nvPr>
        </p:nvSpPr>
        <p:spPr>
          <a:xfrm>
            <a:off x="2530749" y="4927338"/>
            <a:ext cx="1901952" cy="1257879"/>
          </a:xfrm>
        </p:spPr>
        <p:txBody>
          <a:bodyPr/>
          <a:lstStyle/>
          <a:p>
            <a:pPr lvl="0"/>
            <a:r>
              <a:rPr lang="ru-RU" dirty="0">
                <a:solidFill>
                  <a:srgbClr val="002060"/>
                </a:solidFill>
              </a:rPr>
              <a:t>Уговорни орган испитује да је ле жалба:</a:t>
            </a:r>
          </a:p>
          <a:p>
            <a:pPr marL="228600" lvl="0" indent="-228600">
              <a:buFont typeface="+mj-lt"/>
              <a:buAutoNum type="arabicPeriod"/>
            </a:pPr>
            <a:r>
              <a:rPr lang="ru-RU" dirty="0">
                <a:solidFill>
                  <a:srgbClr val="002060"/>
                </a:solidFill>
              </a:rPr>
              <a:t>Благовремена</a:t>
            </a:r>
          </a:p>
          <a:p>
            <a:pPr marL="228600" lvl="0" indent="-228600">
              <a:buFont typeface="+mj-lt"/>
              <a:buAutoNum type="arabicPeriod"/>
            </a:pPr>
            <a:r>
              <a:rPr lang="ru-RU" dirty="0">
                <a:solidFill>
                  <a:srgbClr val="002060"/>
                </a:solidFill>
              </a:rPr>
              <a:t>Допуштена</a:t>
            </a:r>
          </a:p>
          <a:p>
            <a:pPr marL="228600" lvl="0" indent="-228600">
              <a:buFont typeface="+mj-lt"/>
              <a:buAutoNum type="arabicPeriod"/>
            </a:pPr>
            <a:r>
              <a:rPr lang="ru-RU" dirty="0">
                <a:solidFill>
                  <a:srgbClr val="002060"/>
                </a:solidFill>
              </a:rPr>
              <a:t>Изјављена од стране овлаштеног лица</a:t>
            </a:r>
          </a:p>
          <a:p>
            <a:pPr marL="228600" lvl="0" indent="-228600">
              <a:buFont typeface="+mj-lt"/>
              <a:buAutoNum type="arabicPeriod"/>
            </a:pPr>
            <a:r>
              <a:rPr lang="ru-RU" dirty="0">
                <a:solidFill>
                  <a:srgbClr val="002060"/>
                </a:solidFill>
              </a:rPr>
              <a:t>Изјављена од активно легитимисаног лица</a:t>
            </a:r>
          </a:p>
        </p:txBody>
      </p:sp>
      <p:sp>
        <p:nvSpPr>
          <p:cNvPr id="55" name="Text Placeholder 54"/>
          <p:cNvSpPr>
            <a:spLocks noGrp="1"/>
          </p:cNvSpPr>
          <p:nvPr>
            <p:ph type="body" sz="half" idx="68"/>
          </p:nvPr>
        </p:nvSpPr>
        <p:spPr>
          <a:xfrm>
            <a:off x="2530749" y="4505821"/>
            <a:ext cx="1901952" cy="257040"/>
          </a:xfrm>
        </p:spPr>
        <p:txBody>
          <a:bodyPr/>
          <a:lstStyle/>
          <a:p>
            <a:pPr lvl="0"/>
            <a:r>
              <a:rPr lang="sr-Cyrl-RS" dirty="0"/>
              <a:t>ФОРМАЛНО ИСПИТИВАЊЕ</a:t>
            </a:r>
            <a:endParaRPr lang="en-US" dirty="0"/>
          </a:p>
        </p:txBody>
      </p:sp>
      <p:sp>
        <p:nvSpPr>
          <p:cNvPr id="27" name="Text Placeholder 26"/>
          <p:cNvSpPr txBox="1">
            <a:spLocks noGrp="1"/>
          </p:cNvSpPr>
          <p:nvPr>
            <p:ph type="body" sz="half" idx="69"/>
          </p:nvPr>
        </p:nvSpPr>
        <p:spPr>
          <a:xfrm>
            <a:off x="6154483" y="4970715"/>
            <a:ext cx="1675068" cy="829056"/>
          </a:xfrm>
        </p:spPr>
        <p:txBody>
          <a:bodyPr/>
          <a:lstStyle/>
          <a:p>
            <a:pPr lvl="0" algn="just"/>
            <a:r>
              <a:rPr lang="ru-RU" dirty="0">
                <a:solidFill>
                  <a:srgbClr val="002060"/>
                </a:solidFill>
              </a:rPr>
              <a:t>Утврђује да ли је жалба дјелимично или у цјелини основана/ неоснована</a:t>
            </a:r>
          </a:p>
        </p:txBody>
      </p:sp>
      <p:sp>
        <p:nvSpPr>
          <p:cNvPr id="56" name="Text Placeholder 55"/>
          <p:cNvSpPr>
            <a:spLocks noGrp="1"/>
          </p:cNvSpPr>
          <p:nvPr>
            <p:ph type="body" sz="half" idx="70"/>
          </p:nvPr>
        </p:nvSpPr>
        <p:spPr>
          <a:xfrm>
            <a:off x="6154482" y="4461683"/>
            <a:ext cx="1901952" cy="257040"/>
          </a:xfrm>
        </p:spPr>
        <p:txBody>
          <a:bodyPr/>
          <a:lstStyle/>
          <a:p>
            <a:pPr lvl="0"/>
            <a:r>
              <a:rPr lang="sr-Cyrl-RS" dirty="0"/>
              <a:t>МЕРИТОРНО ИСПИТИВАЊЕ</a:t>
            </a:r>
            <a:endParaRPr lang="en-US" dirty="0"/>
          </a:p>
        </p:txBody>
      </p:sp>
      <p:sp>
        <p:nvSpPr>
          <p:cNvPr id="28" name="Text Placeholder 27"/>
          <p:cNvSpPr txBox="1">
            <a:spLocks noGrp="1"/>
          </p:cNvSpPr>
          <p:nvPr>
            <p:ph type="body" sz="half" idx="71"/>
          </p:nvPr>
        </p:nvSpPr>
        <p:spPr>
          <a:xfrm>
            <a:off x="9799719" y="4970715"/>
            <a:ext cx="2086696" cy="1672406"/>
          </a:xfrm>
        </p:spPr>
        <p:txBody>
          <a:bodyPr/>
          <a:lstStyle/>
          <a:p>
            <a:pPr lvl="0" algn="just"/>
            <a:r>
              <a:rPr lang="ru-RU" dirty="0">
                <a:solidFill>
                  <a:srgbClr val="002060"/>
                </a:solidFill>
              </a:rPr>
              <a:t>Ако сматра да је неоснована, дужан је да је прослиједи КРЖ-у, са својим изјашњењем на наводе жалбе, као и комплетном документацијом .</a:t>
            </a:r>
          </a:p>
        </p:txBody>
      </p:sp>
      <p:sp>
        <p:nvSpPr>
          <p:cNvPr id="57" name="Text Placeholder 56"/>
          <p:cNvSpPr>
            <a:spLocks noGrp="1"/>
          </p:cNvSpPr>
          <p:nvPr>
            <p:ph type="body" sz="half" idx="72"/>
          </p:nvPr>
        </p:nvSpPr>
        <p:spPr>
          <a:xfrm>
            <a:off x="9799719" y="4318114"/>
            <a:ext cx="2279209" cy="544178"/>
          </a:xfrm>
        </p:spPr>
        <p:txBody>
          <a:bodyPr/>
          <a:lstStyle/>
          <a:p>
            <a:pPr lvl="0"/>
            <a:r>
              <a:rPr lang="sr-Cyrl-RS" dirty="0"/>
              <a:t>ПРОСЉЕЂИВАЊЕ КРЖ-у</a:t>
            </a:r>
            <a:endParaRPr lang="en-US" dirty="0"/>
          </a:p>
        </p:txBody>
      </p:sp>
      <p:sp>
        <p:nvSpPr>
          <p:cNvPr id="16" name="Picture Placeholder 15"/>
          <p:cNvSpPr>
            <a:spLocks noGrp="1"/>
          </p:cNvSpPr>
          <p:nvPr>
            <p:ph type="pic" sz="quarter" idx="66"/>
          </p:nvPr>
        </p:nvSpPr>
        <p:spPr/>
      </p:sp>
      <p:sp>
        <p:nvSpPr>
          <p:cNvPr id="17" name="Picture Placeholder 16"/>
          <p:cNvSpPr>
            <a:spLocks noGrp="1"/>
          </p:cNvSpPr>
          <p:nvPr>
            <p:ph type="pic" sz="quarter" idx="63"/>
          </p:nvPr>
        </p:nvSpPr>
        <p:spPr/>
      </p:sp>
      <p:sp>
        <p:nvSpPr>
          <p:cNvPr id="18" name="Picture Placeholder 17"/>
          <p:cNvSpPr>
            <a:spLocks noGrp="1"/>
          </p:cNvSpPr>
          <p:nvPr>
            <p:ph type="pic" sz="quarter" idx="64"/>
          </p:nvPr>
        </p:nvSpPr>
        <p:spPr/>
      </p:sp>
      <p:sp>
        <p:nvSpPr>
          <p:cNvPr id="19" name="Picture Placeholder 18"/>
          <p:cNvSpPr>
            <a:spLocks noGrp="1"/>
          </p:cNvSpPr>
          <p:nvPr>
            <p:ph type="pic" sz="quarter" idx="65"/>
          </p:nvPr>
        </p:nvSpPr>
        <p:spPr/>
      </p:sp>
    </p:spTree>
    <p:extLst>
      <p:ext uri="{BB962C8B-B14F-4D97-AF65-F5344CB8AC3E}">
        <p14:creationId xmlns:p14="http://schemas.microsoft.com/office/powerpoint/2010/main" val="265591659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3200" dirty="0">
                <a:solidFill>
                  <a:srgbClr val="002060"/>
                </a:solidFill>
              </a:rPr>
              <a:t>ПОСТУПАЊЕ УГОВОРНОГ ОРГАНА ПО ЖАЛБИ</a:t>
            </a:r>
            <a:endParaRPr lang="en-US" sz="3200" dirty="0">
              <a:solidFill>
                <a:srgbClr val="002060"/>
              </a:solidFill>
            </a:endParaRPr>
          </a:p>
        </p:txBody>
      </p:sp>
      <p:sp>
        <p:nvSpPr>
          <p:cNvPr id="3" name="Text Placeholder 2"/>
          <p:cNvSpPr>
            <a:spLocks noGrp="1"/>
          </p:cNvSpPr>
          <p:nvPr>
            <p:ph type="body" sz="half" idx="2"/>
          </p:nvPr>
        </p:nvSpPr>
        <p:spPr/>
        <p:txBody>
          <a:bodyPr/>
          <a:lstStyle/>
          <a:p>
            <a:r>
              <a:rPr lang="sr-Cyrl-RS" dirty="0">
                <a:solidFill>
                  <a:srgbClr val="002060"/>
                </a:solidFill>
              </a:rPr>
              <a:t>АКТИ</a:t>
            </a:r>
            <a:endParaRPr lang="en-US" dirty="0">
              <a:solidFill>
                <a:srgbClr val="002060"/>
              </a:solidFill>
            </a:endParaRPr>
          </a:p>
        </p:txBody>
      </p:sp>
      <p:sp>
        <p:nvSpPr>
          <p:cNvPr id="4" name="Freeform 27"/>
          <p:cNvSpPr>
            <a:spLocks/>
          </p:cNvSpPr>
          <p:nvPr/>
        </p:nvSpPr>
        <p:spPr bwMode="auto">
          <a:xfrm>
            <a:off x="4705967" y="1424780"/>
            <a:ext cx="1671405" cy="787152"/>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Roboto Condensed"/>
            </a:endParaRPr>
          </a:p>
        </p:txBody>
      </p:sp>
      <p:sp>
        <p:nvSpPr>
          <p:cNvPr id="7" name="TextBox 6"/>
          <p:cNvSpPr txBox="1"/>
          <p:nvPr/>
        </p:nvSpPr>
        <p:spPr>
          <a:xfrm>
            <a:off x="4748386" y="1539191"/>
            <a:ext cx="1194558" cy="564322"/>
          </a:xfrm>
          <a:prstGeom prst="rect">
            <a:avLst/>
          </a:prstGeom>
          <a:noFill/>
        </p:spPr>
        <p:txBody>
          <a:bodyPr wrap="none" rtlCol="0">
            <a:spAutoFit/>
          </a:bodyPr>
          <a:lstStyle/>
          <a:p>
            <a:pPr defTabSz="1219170"/>
            <a:r>
              <a:rPr lang="sr-Cyrl-RS" sz="1600" b="1" dirty="0">
                <a:solidFill>
                  <a:prstClr val="white"/>
                </a:solidFill>
                <a:latin typeface="Roboto Condensed"/>
              </a:rPr>
              <a:t>ЗАКЉУЧАК</a:t>
            </a:r>
            <a:br>
              <a:rPr lang="en-US" sz="1600" b="1" dirty="0">
                <a:solidFill>
                  <a:prstClr val="white"/>
                </a:solidFill>
                <a:latin typeface="Roboto Condensed"/>
              </a:rPr>
            </a:br>
            <a:r>
              <a:rPr lang="sr-Cyrl-BA" sz="1467" dirty="0">
                <a:solidFill>
                  <a:prstClr val="white"/>
                </a:solidFill>
                <a:latin typeface="Roboto Condensed"/>
              </a:rPr>
              <a:t>о</a:t>
            </a:r>
            <a:r>
              <a:rPr lang="sr-Cyrl-RS" sz="1467" dirty="0">
                <a:solidFill>
                  <a:prstClr val="white"/>
                </a:solidFill>
                <a:latin typeface="Roboto Condensed"/>
              </a:rPr>
              <a:t>дбацивање</a:t>
            </a:r>
            <a:endParaRPr lang="en-US" sz="1600" dirty="0">
              <a:solidFill>
                <a:prstClr val="white"/>
              </a:solidFill>
              <a:latin typeface="Roboto Condensed"/>
            </a:endParaRPr>
          </a:p>
        </p:txBody>
      </p:sp>
      <p:sp>
        <p:nvSpPr>
          <p:cNvPr id="8" name="Freeform 27"/>
          <p:cNvSpPr>
            <a:spLocks/>
          </p:cNvSpPr>
          <p:nvPr/>
        </p:nvSpPr>
        <p:spPr bwMode="auto">
          <a:xfrm>
            <a:off x="1511167" y="3556535"/>
            <a:ext cx="1671405" cy="787152"/>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Roboto Condensed"/>
            </a:endParaRPr>
          </a:p>
        </p:txBody>
      </p:sp>
      <p:sp>
        <p:nvSpPr>
          <p:cNvPr id="9" name="TextBox 8"/>
          <p:cNvSpPr txBox="1"/>
          <p:nvPr/>
        </p:nvSpPr>
        <p:spPr>
          <a:xfrm>
            <a:off x="1554045" y="3794381"/>
            <a:ext cx="1366955" cy="338554"/>
          </a:xfrm>
          <a:prstGeom prst="rect">
            <a:avLst/>
          </a:prstGeom>
          <a:noFill/>
        </p:spPr>
        <p:txBody>
          <a:bodyPr wrap="square" rtlCol="0">
            <a:spAutoFit/>
          </a:bodyPr>
          <a:lstStyle/>
          <a:p>
            <a:pPr algn="ctr" defTabSz="1219170"/>
            <a:r>
              <a:rPr lang="sr-Cyrl-BA" sz="1600" b="1" dirty="0">
                <a:solidFill>
                  <a:prstClr val="white"/>
                </a:solidFill>
                <a:latin typeface="Roboto Condensed"/>
              </a:rPr>
              <a:t>А</a:t>
            </a:r>
            <a:r>
              <a:rPr lang="sr-Latn-BA" sz="1600" b="1" dirty="0">
                <a:solidFill>
                  <a:prstClr val="white"/>
                </a:solidFill>
                <a:latin typeface="Roboto Condensed"/>
              </a:rPr>
              <a:t>KT</a:t>
            </a:r>
            <a:r>
              <a:rPr lang="sr-Cyrl-RS" sz="1600" b="1" dirty="0">
                <a:solidFill>
                  <a:prstClr val="white"/>
                </a:solidFill>
                <a:latin typeface="Roboto Condensed"/>
              </a:rPr>
              <a:t>И</a:t>
            </a:r>
            <a:r>
              <a:rPr lang="sr-Cyrl-BA" sz="1600" b="1" dirty="0">
                <a:solidFill>
                  <a:prstClr val="white"/>
                </a:solidFill>
                <a:latin typeface="Roboto Condensed"/>
              </a:rPr>
              <a:t> </a:t>
            </a:r>
          </a:p>
        </p:txBody>
      </p:sp>
      <p:cxnSp>
        <p:nvCxnSpPr>
          <p:cNvPr id="10" name="Straight Connector 9"/>
          <p:cNvCxnSpPr/>
          <p:nvPr/>
        </p:nvCxnSpPr>
        <p:spPr>
          <a:xfrm>
            <a:off x="3185159" y="3948206"/>
            <a:ext cx="853440" cy="21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flipH="1" flipV="1">
            <a:off x="2943012" y="2865319"/>
            <a:ext cx="2194560" cy="21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flipH="1" flipV="1">
            <a:off x="2939837" y="5053951"/>
            <a:ext cx="2194560" cy="21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057651" y="3956670"/>
            <a:ext cx="609600" cy="2117"/>
          </a:xfrm>
          <a:prstGeom prst="line">
            <a:avLst/>
          </a:prstGeom>
          <a:ln w="19050">
            <a:solidFill>
              <a:schemeClr val="accent3"/>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040292" y="1814606"/>
            <a:ext cx="609600" cy="2117"/>
          </a:xfrm>
          <a:prstGeom prst="line">
            <a:avLst/>
          </a:prstGeom>
          <a:ln w="19050">
            <a:solidFill>
              <a:schemeClr val="accent2"/>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040292" y="6115672"/>
            <a:ext cx="609600" cy="2117"/>
          </a:xfrm>
          <a:prstGeom prst="line">
            <a:avLst/>
          </a:prstGeom>
          <a:ln w="19050">
            <a:solidFill>
              <a:schemeClr val="accent5"/>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5" name="Group 16"/>
          <p:cNvGrpSpPr/>
          <p:nvPr/>
        </p:nvGrpSpPr>
        <p:grpSpPr>
          <a:xfrm>
            <a:off x="7362530" y="1462109"/>
            <a:ext cx="4363374" cy="1338722"/>
            <a:chOff x="5638263" y="1435466"/>
            <a:chExt cx="5088658" cy="751916"/>
          </a:xfrm>
        </p:grpSpPr>
        <p:sp>
          <p:nvSpPr>
            <p:cNvPr id="18" name="TextBox 17"/>
            <p:cNvSpPr txBox="1"/>
            <p:nvPr/>
          </p:nvSpPr>
          <p:spPr>
            <a:xfrm>
              <a:off x="5638263" y="1435466"/>
              <a:ext cx="5088658" cy="388953"/>
            </a:xfrm>
            <a:prstGeom prst="rect">
              <a:avLst/>
            </a:prstGeom>
            <a:noFill/>
          </p:spPr>
          <p:txBody>
            <a:bodyPr wrap="none" lIns="0" tIns="0" rIns="0" bIns="0" rtlCol="0" anchor="ctr">
              <a:spAutoFit/>
            </a:bodyPr>
            <a:lstStyle/>
            <a:p>
              <a:pPr defTabSz="1219170"/>
              <a:r>
                <a:rPr lang="ru-RU" sz="1500" b="1" dirty="0">
                  <a:solidFill>
                    <a:srgbClr val="7E3875"/>
                  </a:solidFill>
                </a:rPr>
                <a:t>НЕБЛАГОВРЕМЕНА, НЕДОПУШТЕНА,</a:t>
              </a:r>
            </a:p>
            <a:p>
              <a:pPr defTabSz="1219170"/>
              <a:r>
                <a:rPr lang="ru-RU" sz="1500" b="1" dirty="0">
                  <a:solidFill>
                    <a:srgbClr val="7E3875"/>
                  </a:solidFill>
                </a:rPr>
                <a:t>ИЗЈАВЉЕНА ОД НЕОВЛАШТЕНОГ </a:t>
              </a:r>
            </a:p>
            <a:p>
              <a:pPr defTabSz="1219170"/>
              <a:r>
                <a:rPr lang="ru-RU" sz="1500" b="1" dirty="0">
                  <a:solidFill>
                    <a:srgbClr val="7E3875"/>
                  </a:solidFill>
                </a:rPr>
                <a:t>ЛИЦА И ЛИЦА КОЈЕ НЕМА АКТИВНУ ЛЕГИТИМАЦИЈУ</a:t>
              </a:r>
            </a:p>
          </p:txBody>
        </p:sp>
        <p:sp>
          <p:nvSpPr>
            <p:cNvPr id="19" name="TextBox 18"/>
            <p:cNvSpPr txBox="1"/>
            <p:nvPr/>
          </p:nvSpPr>
          <p:spPr>
            <a:xfrm>
              <a:off x="5638263" y="1956963"/>
              <a:ext cx="3963536" cy="230419"/>
            </a:xfrm>
            <a:prstGeom prst="rect">
              <a:avLst/>
            </a:prstGeom>
            <a:noFill/>
          </p:spPr>
          <p:txBody>
            <a:bodyPr wrap="square" lIns="0" tIns="0" rIns="0" bIns="0" rtlCol="0" anchor="t">
              <a:spAutoFit/>
            </a:bodyPr>
            <a:lstStyle/>
            <a:p>
              <a:pPr defTabSz="1219170">
                <a:spcBef>
                  <a:spcPct val="20000"/>
                </a:spcBef>
                <a:defRPr/>
              </a:pPr>
              <a:r>
                <a:rPr lang="ru-RU" sz="1333" dirty="0">
                  <a:solidFill>
                    <a:srgbClr val="002060"/>
                  </a:solidFill>
                </a:rPr>
                <a:t>Рок за жалбу на закључак </a:t>
              </a:r>
              <a:r>
                <a:rPr lang="ru-RU" sz="1333" b="1" dirty="0">
                  <a:solidFill>
                    <a:srgbClr val="002060"/>
                  </a:solidFill>
                </a:rPr>
                <a:t>5 дана </a:t>
              </a:r>
              <a:r>
                <a:rPr lang="ru-RU" sz="1333" dirty="0">
                  <a:solidFill>
                    <a:srgbClr val="002060"/>
                  </a:solidFill>
                </a:rPr>
                <a:t>од дана пријема</a:t>
              </a:r>
            </a:p>
          </p:txBody>
        </p:sp>
      </p:grpSp>
      <p:grpSp>
        <p:nvGrpSpPr>
          <p:cNvPr id="6" name="Group 19"/>
          <p:cNvGrpSpPr/>
          <p:nvPr/>
        </p:nvGrpSpPr>
        <p:grpSpPr>
          <a:xfrm>
            <a:off x="7362529" y="3102408"/>
            <a:ext cx="3785717" cy="1281355"/>
            <a:chOff x="5638262" y="1537608"/>
            <a:chExt cx="3557736" cy="961017"/>
          </a:xfrm>
        </p:grpSpPr>
        <p:sp>
          <p:nvSpPr>
            <p:cNvPr id="21" name="TextBox 20"/>
            <p:cNvSpPr txBox="1"/>
            <p:nvPr/>
          </p:nvSpPr>
          <p:spPr>
            <a:xfrm>
              <a:off x="5638263" y="1537608"/>
              <a:ext cx="2994858" cy="184666"/>
            </a:xfrm>
            <a:prstGeom prst="rect">
              <a:avLst/>
            </a:prstGeom>
            <a:noFill/>
          </p:spPr>
          <p:txBody>
            <a:bodyPr wrap="none" lIns="0" tIns="0" rIns="0" bIns="0" rtlCol="0" anchor="ctr">
              <a:spAutoFit/>
            </a:bodyPr>
            <a:lstStyle/>
            <a:p>
              <a:pPr defTabSz="1219170"/>
              <a:r>
                <a:rPr lang="sr-Cyrl-RS" sz="1600" b="1" dirty="0">
                  <a:solidFill>
                    <a:srgbClr val="664CA3"/>
                  </a:solidFill>
                </a:rPr>
                <a:t>ДЈЕЛИМИЧНО/ПОТПУНО ОСНОВАНА</a:t>
              </a:r>
            </a:p>
          </p:txBody>
        </p:sp>
        <p:sp>
          <p:nvSpPr>
            <p:cNvPr id="22" name="TextBox 21"/>
            <p:cNvSpPr txBox="1"/>
            <p:nvPr/>
          </p:nvSpPr>
          <p:spPr>
            <a:xfrm>
              <a:off x="5638262" y="1698645"/>
              <a:ext cx="3557736" cy="799980"/>
            </a:xfrm>
            <a:prstGeom prst="rect">
              <a:avLst/>
            </a:prstGeom>
            <a:noFill/>
          </p:spPr>
          <p:txBody>
            <a:bodyPr wrap="square" lIns="0" tIns="0" rIns="0" bIns="0" rtlCol="0" anchor="t">
              <a:spAutoFit/>
            </a:bodyPr>
            <a:lstStyle/>
            <a:p>
              <a:pPr algn="just" defTabSz="1219170">
                <a:spcBef>
                  <a:spcPct val="20000"/>
                </a:spcBef>
                <a:defRPr/>
              </a:pPr>
              <a:r>
                <a:rPr lang="ru-RU" sz="1333" dirty="0">
                  <a:solidFill>
                    <a:srgbClr val="002060"/>
                  </a:solidFill>
                </a:rPr>
                <a:t>Исправља радњу, предузима чињење или може постојећу одлуку или рјешење ставити ван снаге и замијенити је другом одлуком или рјешењем, или поништити поступак јавне набавке.</a:t>
              </a:r>
            </a:p>
            <a:p>
              <a:pPr algn="just" defTabSz="1219170">
                <a:spcBef>
                  <a:spcPct val="20000"/>
                </a:spcBef>
                <a:defRPr/>
              </a:pPr>
              <a:r>
                <a:rPr lang="ru-RU" sz="1333" dirty="0">
                  <a:solidFill>
                    <a:srgbClr val="002060"/>
                  </a:solidFill>
                </a:rPr>
                <a:t>Рок за жалбу на рјешење </a:t>
              </a:r>
              <a:r>
                <a:rPr lang="ru-RU" sz="1333" b="1" dirty="0">
                  <a:solidFill>
                    <a:srgbClr val="002060"/>
                  </a:solidFill>
                </a:rPr>
                <a:t>10 дана </a:t>
              </a:r>
              <a:r>
                <a:rPr lang="ru-RU" sz="1333" dirty="0">
                  <a:solidFill>
                    <a:srgbClr val="002060"/>
                  </a:solidFill>
                </a:rPr>
                <a:t>од дана пријема</a:t>
              </a:r>
            </a:p>
          </p:txBody>
        </p:sp>
      </p:grpSp>
      <p:grpSp>
        <p:nvGrpSpPr>
          <p:cNvPr id="20" name="Group 25"/>
          <p:cNvGrpSpPr/>
          <p:nvPr/>
        </p:nvGrpSpPr>
        <p:grpSpPr>
          <a:xfrm>
            <a:off x="7201828" y="5580342"/>
            <a:ext cx="3739458" cy="624957"/>
            <a:chOff x="5638262" y="1537608"/>
            <a:chExt cx="3514262" cy="468718"/>
          </a:xfrm>
        </p:grpSpPr>
        <p:sp>
          <p:nvSpPr>
            <p:cNvPr id="27" name="TextBox 26"/>
            <p:cNvSpPr txBox="1"/>
            <p:nvPr/>
          </p:nvSpPr>
          <p:spPr>
            <a:xfrm>
              <a:off x="5638263" y="1537608"/>
              <a:ext cx="1131358" cy="184666"/>
            </a:xfrm>
            <a:prstGeom prst="rect">
              <a:avLst/>
            </a:prstGeom>
            <a:noFill/>
          </p:spPr>
          <p:txBody>
            <a:bodyPr wrap="none" lIns="0" tIns="0" rIns="0" bIns="0" rtlCol="0" anchor="ctr">
              <a:spAutoFit/>
            </a:bodyPr>
            <a:lstStyle/>
            <a:p>
              <a:pPr defTabSz="1219170"/>
              <a:r>
                <a:rPr lang="sr-Cyrl-RS" sz="1600" b="1" dirty="0">
                  <a:solidFill>
                    <a:srgbClr val="8B7AC0"/>
                  </a:solidFill>
                  <a:latin typeface="Roboto Condensed"/>
                </a:rPr>
                <a:t>НЕОСНОВАНА</a:t>
              </a:r>
              <a:endParaRPr lang="en-US" sz="1600" b="1" dirty="0">
                <a:solidFill>
                  <a:srgbClr val="8B7AC0"/>
                </a:solidFill>
                <a:latin typeface="Roboto Condensed"/>
              </a:endParaRPr>
            </a:p>
          </p:txBody>
        </p:sp>
        <p:sp>
          <p:nvSpPr>
            <p:cNvPr id="28" name="TextBox 27"/>
            <p:cNvSpPr txBox="1"/>
            <p:nvPr/>
          </p:nvSpPr>
          <p:spPr>
            <a:xfrm>
              <a:off x="5638262" y="1698645"/>
              <a:ext cx="3514262" cy="307681"/>
            </a:xfrm>
            <a:prstGeom prst="rect">
              <a:avLst/>
            </a:prstGeom>
            <a:noFill/>
          </p:spPr>
          <p:txBody>
            <a:bodyPr wrap="square" lIns="0" tIns="0" rIns="0" bIns="0" rtlCol="0" anchor="t">
              <a:spAutoFit/>
            </a:bodyPr>
            <a:lstStyle/>
            <a:p>
              <a:pPr defTabSz="1219170">
                <a:spcBef>
                  <a:spcPct val="20000"/>
                </a:spcBef>
                <a:defRPr/>
              </a:pPr>
              <a:r>
                <a:rPr lang="ru-RU" sz="1333" dirty="0">
                  <a:solidFill>
                    <a:srgbClr val="002060"/>
                  </a:solidFill>
                </a:rPr>
                <a:t>Просљеђивање КРЖ-у са свим документима везаним за предметни поступак</a:t>
              </a:r>
            </a:p>
          </p:txBody>
        </p:sp>
      </p:grpSp>
      <p:sp>
        <p:nvSpPr>
          <p:cNvPr id="41" name="Freeform 27"/>
          <p:cNvSpPr>
            <a:spLocks/>
          </p:cNvSpPr>
          <p:nvPr/>
        </p:nvSpPr>
        <p:spPr bwMode="auto">
          <a:xfrm>
            <a:off x="4705967" y="3549327"/>
            <a:ext cx="1671405" cy="787152"/>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Roboto Condensed"/>
            </a:endParaRPr>
          </a:p>
        </p:txBody>
      </p:sp>
      <p:sp>
        <p:nvSpPr>
          <p:cNvPr id="42" name="TextBox 41"/>
          <p:cNvSpPr txBox="1"/>
          <p:nvPr/>
        </p:nvSpPr>
        <p:spPr>
          <a:xfrm>
            <a:off x="4705966" y="3659683"/>
            <a:ext cx="1063112" cy="584775"/>
          </a:xfrm>
          <a:prstGeom prst="rect">
            <a:avLst/>
          </a:prstGeom>
          <a:noFill/>
        </p:spPr>
        <p:txBody>
          <a:bodyPr wrap="none" rtlCol="0">
            <a:spAutoFit/>
          </a:bodyPr>
          <a:lstStyle/>
          <a:p>
            <a:pPr defTabSz="1219170"/>
            <a:r>
              <a:rPr lang="sr-Cyrl-RS" sz="1600" b="1" dirty="0">
                <a:solidFill>
                  <a:prstClr val="white"/>
                </a:solidFill>
                <a:latin typeface="Roboto Condensed"/>
              </a:rPr>
              <a:t>РЈЕШЕЊЕ</a:t>
            </a:r>
            <a:endParaRPr lang="sr-Latn-BA" sz="1600" b="1" dirty="0">
              <a:solidFill>
                <a:prstClr val="white"/>
              </a:solidFill>
              <a:latin typeface="Roboto Condensed"/>
            </a:endParaRPr>
          </a:p>
          <a:p>
            <a:pPr defTabSz="1219170"/>
            <a:r>
              <a:rPr lang="sr-Cyrl-RS" sz="1600" b="1" dirty="0">
                <a:solidFill>
                  <a:prstClr val="white"/>
                </a:solidFill>
                <a:latin typeface="Roboto Condensed"/>
              </a:rPr>
              <a:t>усвајање</a:t>
            </a:r>
            <a:endParaRPr lang="en-US" sz="1600" dirty="0">
              <a:solidFill>
                <a:prstClr val="white"/>
              </a:solidFill>
              <a:latin typeface="Roboto Condensed"/>
            </a:endParaRPr>
          </a:p>
        </p:txBody>
      </p:sp>
      <p:sp>
        <p:nvSpPr>
          <p:cNvPr id="45" name="Freeform 27"/>
          <p:cNvSpPr>
            <a:spLocks/>
          </p:cNvSpPr>
          <p:nvPr/>
        </p:nvSpPr>
        <p:spPr bwMode="auto">
          <a:xfrm>
            <a:off x="4705967" y="5722868"/>
            <a:ext cx="1671405" cy="787152"/>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Roboto Condensed"/>
            </a:endParaRPr>
          </a:p>
        </p:txBody>
      </p:sp>
      <p:sp>
        <p:nvSpPr>
          <p:cNvPr id="46" name="TextBox 45"/>
          <p:cNvSpPr txBox="1"/>
          <p:nvPr/>
        </p:nvSpPr>
        <p:spPr>
          <a:xfrm>
            <a:off x="4705967" y="5836064"/>
            <a:ext cx="1828070" cy="584775"/>
          </a:xfrm>
          <a:prstGeom prst="rect">
            <a:avLst/>
          </a:prstGeom>
          <a:noFill/>
        </p:spPr>
        <p:txBody>
          <a:bodyPr wrap="square" rtlCol="0">
            <a:spAutoFit/>
          </a:bodyPr>
          <a:lstStyle/>
          <a:p>
            <a:pPr defTabSz="1219170"/>
            <a:r>
              <a:rPr lang="sr-Cyrl-RS" sz="1600" b="1" dirty="0">
                <a:solidFill>
                  <a:prstClr val="white"/>
                </a:solidFill>
                <a:latin typeface="Roboto Condensed"/>
              </a:rPr>
              <a:t>ИЗЈАШЊЕЊЕ</a:t>
            </a:r>
            <a:endParaRPr lang="sr-Latn-BA" sz="1600" b="1" dirty="0">
              <a:solidFill>
                <a:prstClr val="white"/>
              </a:solidFill>
              <a:latin typeface="Roboto Condensed"/>
            </a:endParaRPr>
          </a:p>
          <a:p>
            <a:pPr defTabSz="1219170"/>
            <a:r>
              <a:rPr lang="sr-Latn-BA" sz="1600" b="1" dirty="0">
                <a:solidFill>
                  <a:prstClr val="white"/>
                </a:solidFill>
                <a:latin typeface="Roboto Condensed"/>
              </a:rPr>
              <a:t>o</a:t>
            </a:r>
            <a:r>
              <a:rPr lang="sr-Cyrl-RS" sz="1600" b="1" dirty="0">
                <a:solidFill>
                  <a:prstClr val="white"/>
                </a:solidFill>
                <a:latin typeface="Roboto Condensed"/>
              </a:rPr>
              <a:t>дбијање</a:t>
            </a:r>
            <a:endParaRPr lang="en-US" sz="1600" dirty="0">
              <a:solidFill>
                <a:prstClr val="white"/>
              </a:solidFill>
              <a:latin typeface="Roboto Condensed"/>
            </a:endParaRPr>
          </a:p>
        </p:txBody>
      </p:sp>
      <p:cxnSp>
        <p:nvCxnSpPr>
          <p:cNvPr id="47" name="Straight Connector 46"/>
          <p:cNvCxnSpPr/>
          <p:nvPr/>
        </p:nvCxnSpPr>
        <p:spPr>
          <a:xfrm>
            <a:off x="6385772" y="3941844"/>
            <a:ext cx="609600" cy="2117"/>
          </a:xfrm>
          <a:prstGeom prst="line">
            <a:avLst/>
          </a:prstGeom>
          <a:ln w="19050">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6375400" y="1814606"/>
            <a:ext cx="609600" cy="2117"/>
          </a:xfrm>
          <a:prstGeom prst="line">
            <a:avLst/>
          </a:prstGeom>
          <a:ln w="1905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6375400" y="6115672"/>
            <a:ext cx="609600" cy="2117"/>
          </a:xfrm>
          <a:prstGeom prst="line">
            <a:avLst/>
          </a:prstGeom>
          <a:ln w="19050">
            <a:solidFill>
              <a:schemeClr val="accent5"/>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324228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childTnLst>
                                </p:cTn>
                              </p:par>
                            </p:childTnLst>
                          </p:cTn>
                        </p:par>
                        <p:par>
                          <p:cTn id="54" fill="hold">
                            <p:stCondLst>
                              <p:cond delay="1500"/>
                            </p:stCondLst>
                            <p:childTnLst>
                              <p:par>
                                <p:cTn id="55" presetID="22" presetClass="entr" presetSubtype="8"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ipe(left)">
                                      <p:cBhvr>
                                        <p:cTn id="57" dur="500"/>
                                        <p:tgtEl>
                                          <p:spTgt spid="47"/>
                                        </p:tgtEl>
                                      </p:cBhvr>
                                    </p:animEffect>
                                  </p:childTnLst>
                                </p:cTn>
                              </p:par>
                            </p:childTnLst>
                          </p:cTn>
                        </p:par>
                        <p:par>
                          <p:cTn id="58" fill="hold">
                            <p:stCondLst>
                              <p:cond delay="2000"/>
                            </p:stCondLst>
                            <p:childTnLst>
                              <p:par>
                                <p:cTn id="59" presetID="22" presetClass="entr" presetSubtype="8" fill="hold"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left)">
                                      <p:cBhvr>
                                        <p:cTn id="61" dur="500"/>
                                        <p:tgtEl>
                                          <p:spTgt spid="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childTnLst>
                          </p:cTn>
                        </p:par>
                        <p:par>
                          <p:cTn id="67" fill="hold">
                            <p:stCondLst>
                              <p:cond delay="500"/>
                            </p:stCondLst>
                            <p:childTnLst>
                              <p:par>
                                <p:cTn id="68" presetID="22" presetClass="entr" presetSubtype="8"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par>
                          <p:cTn id="71" fill="hold">
                            <p:stCondLst>
                              <p:cond delay="1000"/>
                            </p:stCondLst>
                            <p:childTnLst>
                              <p:par>
                                <p:cTn id="72" presetID="22" presetClass="entr" presetSubtype="8" fill="hold" grpId="0" nodeType="after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left)">
                                      <p:cBhvr>
                                        <p:cTn id="74" dur="500"/>
                                        <p:tgtEl>
                                          <p:spTgt spid="45"/>
                                        </p:tgtEl>
                                      </p:cBhvr>
                                    </p:animEffect>
                                  </p:childTnLst>
                                </p:cTn>
                              </p:par>
                            </p:childTnLst>
                          </p:cTn>
                        </p:par>
                        <p:par>
                          <p:cTn id="75" fill="hold">
                            <p:stCondLst>
                              <p:cond delay="1500"/>
                            </p:stCondLst>
                            <p:childTnLst>
                              <p:par>
                                <p:cTn id="76" presetID="10" presetClass="entr" presetSubtype="0" fill="hold" grpId="0" nodeType="after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500"/>
                                        <p:tgtEl>
                                          <p:spTgt spid="46"/>
                                        </p:tgtEl>
                                      </p:cBhvr>
                                    </p:animEffect>
                                  </p:childTnLst>
                                </p:cTn>
                              </p:par>
                            </p:childTnLst>
                          </p:cTn>
                        </p:par>
                        <p:par>
                          <p:cTn id="79" fill="hold">
                            <p:stCondLst>
                              <p:cond delay="2000"/>
                            </p:stCondLst>
                            <p:childTnLst>
                              <p:par>
                                <p:cTn id="80" presetID="22" presetClass="entr" presetSubtype="8"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left)">
                                      <p:cBhvr>
                                        <p:cTn id="82" dur="500"/>
                                        <p:tgtEl>
                                          <p:spTgt spid="49"/>
                                        </p:tgtEl>
                                      </p:cBhvr>
                                    </p:animEffect>
                                  </p:childTnLst>
                                </p:cTn>
                              </p:par>
                            </p:childTnLst>
                          </p:cTn>
                        </p:par>
                        <p:par>
                          <p:cTn id="83" fill="hold">
                            <p:stCondLst>
                              <p:cond delay="2500"/>
                            </p:stCondLst>
                            <p:childTnLst>
                              <p:par>
                                <p:cTn id="84" presetID="22" presetClass="entr" presetSubtype="8" fill="hold" nodeType="after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wipe(left)">
                                      <p:cBhvr>
                                        <p:cTn id="8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8" grpId="0" animBg="1"/>
      <p:bldP spid="9" grpId="0"/>
      <p:bldP spid="41" grpId="0" animBg="1"/>
      <p:bldP spid="42" grpId="0"/>
      <p:bldP spid="45" grpId="0" animBg="1"/>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3200" dirty="0">
                <a:solidFill>
                  <a:srgbClr val="002060"/>
                </a:solidFill>
              </a:rPr>
              <a:t>ЖАЛБА</a:t>
            </a:r>
            <a:endParaRPr lang="en-US" sz="3200" dirty="0">
              <a:solidFill>
                <a:srgbClr val="002060"/>
              </a:solidFill>
            </a:endParaRPr>
          </a:p>
        </p:txBody>
      </p:sp>
      <p:sp>
        <p:nvSpPr>
          <p:cNvPr id="3" name="Text Placeholder 2"/>
          <p:cNvSpPr>
            <a:spLocks noGrp="1"/>
          </p:cNvSpPr>
          <p:nvPr>
            <p:ph type="body" sz="half" idx="2"/>
          </p:nvPr>
        </p:nvSpPr>
        <p:spPr/>
        <p:txBody>
          <a:bodyPr/>
          <a:lstStyle/>
          <a:p>
            <a:r>
              <a:rPr lang="sr-Cyrl-RS" dirty="0">
                <a:solidFill>
                  <a:srgbClr val="002060"/>
                </a:solidFill>
              </a:rPr>
              <a:t>САДРЖАЈ</a:t>
            </a:r>
            <a:endParaRPr lang="en-US" dirty="0">
              <a:solidFill>
                <a:srgbClr val="002060"/>
              </a:solidFill>
            </a:endParaRPr>
          </a:p>
        </p:txBody>
      </p:sp>
      <p:sp>
        <p:nvSpPr>
          <p:cNvPr id="5" name="Freeform 167"/>
          <p:cNvSpPr>
            <a:spLocks noEditPoints="1"/>
          </p:cNvSpPr>
          <p:nvPr/>
        </p:nvSpPr>
        <p:spPr bwMode="auto">
          <a:xfrm>
            <a:off x="6879824" y="3208533"/>
            <a:ext cx="331707" cy="33436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dirty="0">
              <a:solidFill>
                <a:prstClr val="black"/>
              </a:solidFill>
              <a:latin typeface="Roboto Condensed"/>
            </a:endParaRPr>
          </a:p>
        </p:txBody>
      </p:sp>
      <p:sp>
        <p:nvSpPr>
          <p:cNvPr id="7" name="Freeform 167"/>
          <p:cNvSpPr>
            <a:spLocks noEditPoints="1"/>
          </p:cNvSpPr>
          <p:nvPr/>
        </p:nvSpPr>
        <p:spPr bwMode="auto">
          <a:xfrm>
            <a:off x="6879824" y="4473131"/>
            <a:ext cx="331707" cy="33436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dirty="0">
              <a:solidFill>
                <a:prstClr val="black"/>
              </a:solidFill>
              <a:latin typeface="Roboto Condensed"/>
            </a:endParaRPr>
          </a:p>
        </p:txBody>
      </p:sp>
      <p:sp>
        <p:nvSpPr>
          <p:cNvPr id="12" name="Rectangle 11"/>
          <p:cNvSpPr/>
          <p:nvPr/>
        </p:nvSpPr>
        <p:spPr bwMode="auto">
          <a:xfrm>
            <a:off x="6760885" y="1750793"/>
            <a:ext cx="3571132" cy="822979"/>
          </a:xfrm>
          <a:prstGeom prst="rect">
            <a:avLst/>
          </a:prstGeom>
          <a:solidFill>
            <a:schemeClr val="tx1">
              <a:lumMod val="65000"/>
              <a:lumOff val="35000"/>
            </a:schemeClr>
          </a:solidFill>
          <a:ln w="19050">
            <a:noFill/>
            <a:round/>
            <a:headEnd/>
            <a:tailEnd/>
          </a:ln>
          <a:effectLst>
            <a:outerShdw blurRad="50800" dist="38100" dir="10800000" algn="r" rotWithShape="0">
              <a:prstClr val="black">
                <a:alpha val="40000"/>
              </a:prstClr>
            </a:outerShdw>
          </a:effectLst>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13" name="TextBox 12"/>
          <p:cNvSpPr txBox="1"/>
          <p:nvPr/>
        </p:nvSpPr>
        <p:spPr>
          <a:xfrm>
            <a:off x="6879824" y="1792395"/>
            <a:ext cx="3571132" cy="830997"/>
          </a:xfrm>
          <a:prstGeom prst="rect">
            <a:avLst/>
          </a:prstGeom>
          <a:noFill/>
        </p:spPr>
        <p:txBody>
          <a:bodyPr wrap="square" rtlCol="0">
            <a:spAutoFit/>
          </a:bodyPr>
          <a:lstStyle/>
          <a:p>
            <a:pPr defTabSz="1219170"/>
            <a:r>
              <a:rPr lang="sr-Cyrl-RS" sz="2400" dirty="0">
                <a:solidFill>
                  <a:prstClr val="white"/>
                </a:solidFill>
                <a:latin typeface="Roboto Condensed"/>
              </a:rPr>
              <a:t>Поступање са неуредном жалбом</a:t>
            </a:r>
            <a:endParaRPr lang="en-US" sz="2400" dirty="0">
              <a:solidFill>
                <a:prstClr val="white"/>
              </a:solidFill>
              <a:latin typeface="Roboto Condensed"/>
            </a:endParaRPr>
          </a:p>
        </p:txBody>
      </p:sp>
      <p:grpSp>
        <p:nvGrpSpPr>
          <p:cNvPr id="18" name="Group 17"/>
          <p:cNvGrpSpPr/>
          <p:nvPr/>
        </p:nvGrpSpPr>
        <p:grpSpPr>
          <a:xfrm>
            <a:off x="7230880" y="2882090"/>
            <a:ext cx="4567830" cy="1079584"/>
            <a:chOff x="914400" y="1623310"/>
            <a:chExt cx="2819400" cy="809688"/>
          </a:xfrm>
        </p:grpSpPr>
        <p:sp>
          <p:nvSpPr>
            <p:cNvPr id="14" name="TextBox 13"/>
            <p:cNvSpPr txBox="1"/>
            <p:nvPr/>
          </p:nvSpPr>
          <p:spPr>
            <a:xfrm flipH="1">
              <a:off x="914400" y="1809750"/>
              <a:ext cx="2819400" cy="623248"/>
            </a:xfrm>
            <a:prstGeom prst="rect">
              <a:avLst/>
            </a:prstGeom>
            <a:noFill/>
          </p:spPr>
          <p:txBody>
            <a:bodyPr wrap="square" rtlCol="0">
              <a:spAutoFit/>
            </a:bodyPr>
            <a:lstStyle/>
            <a:p>
              <a:pPr algn="just" defTabSz="1219170"/>
              <a:r>
                <a:rPr lang="ru-RU" sz="1200" dirty="0">
                  <a:solidFill>
                    <a:srgbClr val="002060"/>
                  </a:solidFill>
                </a:rPr>
                <a:t>Ако достављена жалба не садржи податке из члана 105. став (1) тач. а), б), ц), д) е), х) и ј) овог закона, КРЖ позива жалиоца да употпуни жалбу и одређује рок који не може бити дужи од три дана од дана пријема захтјева за допуну.</a:t>
              </a:r>
            </a:p>
          </p:txBody>
        </p:sp>
        <p:sp>
          <p:nvSpPr>
            <p:cNvPr id="17" name="Rectangle 16"/>
            <p:cNvSpPr/>
            <p:nvPr/>
          </p:nvSpPr>
          <p:spPr>
            <a:xfrm>
              <a:off x="914400" y="1623310"/>
              <a:ext cx="1640658" cy="253916"/>
            </a:xfrm>
            <a:prstGeom prst="rect">
              <a:avLst/>
            </a:prstGeom>
          </p:spPr>
          <p:txBody>
            <a:bodyPr wrap="none">
              <a:spAutoFit/>
            </a:bodyPr>
            <a:lstStyle/>
            <a:p>
              <a:pPr defTabSz="1219170"/>
              <a:r>
                <a:rPr lang="sr-Cyrl-RS" sz="1600" b="1" dirty="0">
                  <a:solidFill>
                    <a:srgbClr val="5F3F85"/>
                  </a:solidFill>
                  <a:latin typeface="Roboto Condensed"/>
                </a:rPr>
                <a:t>ПОЗИВ ЗА УПОТПУЊАВАЊЕ</a:t>
              </a:r>
              <a:endParaRPr lang="en-US" sz="1600" b="1" dirty="0">
                <a:solidFill>
                  <a:srgbClr val="5F3F85"/>
                </a:solidFill>
                <a:latin typeface="Roboto Condensed"/>
              </a:endParaRPr>
            </a:p>
          </p:txBody>
        </p:sp>
      </p:grpSp>
      <p:grpSp>
        <p:nvGrpSpPr>
          <p:cNvPr id="22" name="Group 21"/>
          <p:cNvGrpSpPr/>
          <p:nvPr/>
        </p:nvGrpSpPr>
        <p:grpSpPr>
          <a:xfrm>
            <a:off x="7230880" y="4380890"/>
            <a:ext cx="4567830" cy="1264249"/>
            <a:chOff x="914400" y="1623310"/>
            <a:chExt cx="2819400" cy="948187"/>
          </a:xfrm>
        </p:grpSpPr>
        <p:sp>
          <p:nvSpPr>
            <p:cNvPr id="23" name="TextBox 22"/>
            <p:cNvSpPr txBox="1"/>
            <p:nvPr/>
          </p:nvSpPr>
          <p:spPr>
            <a:xfrm flipH="1">
              <a:off x="914400" y="1809750"/>
              <a:ext cx="2819400" cy="761747"/>
            </a:xfrm>
            <a:prstGeom prst="rect">
              <a:avLst/>
            </a:prstGeom>
            <a:noFill/>
          </p:spPr>
          <p:txBody>
            <a:bodyPr wrap="square" rtlCol="0">
              <a:spAutoFit/>
            </a:bodyPr>
            <a:lstStyle/>
            <a:p>
              <a:pPr algn="just" defTabSz="1219170"/>
              <a:r>
                <a:rPr lang="ru-RU" sz="1200" dirty="0">
                  <a:solidFill>
                    <a:srgbClr val="002060"/>
                  </a:solidFill>
                </a:rPr>
                <a:t>Ако жалилац не поступи по захтјеву КРЖ-а у складу са ставом (1) овог члана, жалба ће бити одбачена као неуредна, осим ако би се из њеног садржаја могло поступати и ако жалба има постављен жалбени захтјев и доказ о плаћеној административној такси на жалбу. </a:t>
              </a:r>
            </a:p>
          </p:txBody>
        </p:sp>
        <p:sp>
          <p:nvSpPr>
            <p:cNvPr id="24" name="Rectangle 23"/>
            <p:cNvSpPr/>
            <p:nvPr/>
          </p:nvSpPr>
          <p:spPr>
            <a:xfrm>
              <a:off x="914400" y="1623310"/>
              <a:ext cx="1926600" cy="253916"/>
            </a:xfrm>
            <a:prstGeom prst="rect">
              <a:avLst/>
            </a:prstGeom>
          </p:spPr>
          <p:txBody>
            <a:bodyPr wrap="none">
              <a:spAutoFit/>
            </a:bodyPr>
            <a:lstStyle/>
            <a:p>
              <a:pPr defTabSz="1219170"/>
              <a:r>
                <a:rPr lang="sr-Cyrl-RS" sz="1600" b="1" dirty="0">
                  <a:solidFill>
                    <a:srgbClr val="7E3875"/>
                  </a:solidFill>
                  <a:latin typeface="Roboto Condensed"/>
                </a:rPr>
                <a:t>ОДБАЦИВАЊЕ НЕУРЕДНЕ ЖАЛБЕ</a:t>
              </a:r>
              <a:endParaRPr lang="en-US" sz="1600" b="1" dirty="0">
                <a:solidFill>
                  <a:srgbClr val="7E3875"/>
                </a:solidFill>
                <a:latin typeface="Roboto Condensed"/>
              </a:endParaRPr>
            </a:p>
          </p:txBody>
        </p:sp>
      </p:grpSp>
      <p:sp>
        <p:nvSpPr>
          <p:cNvPr id="6" name="TextBox 5"/>
          <p:cNvSpPr txBox="1"/>
          <p:nvPr/>
        </p:nvSpPr>
        <p:spPr>
          <a:xfrm>
            <a:off x="206813" y="1330184"/>
            <a:ext cx="6489291" cy="4278094"/>
          </a:xfrm>
          <a:prstGeom prst="rect">
            <a:avLst/>
          </a:prstGeom>
          <a:noFill/>
        </p:spPr>
        <p:txBody>
          <a:bodyPr wrap="square" rtlCol="0">
            <a:spAutoFit/>
          </a:bodyPr>
          <a:lstStyle/>
          <a:p>
            <a:pPr algn="just"/>
            <a:r>
              <a:rPr lang="ru-RU" sz="1600" b="1" dirty="0">
                <a:solidFill>
                  <a:srgbClr val="002060"/>
                </a:solidFill>
              </a:rPr>
              <a:t>Жалба садржи: </a:t>
            </a:r>
          </a:p>
          <a:p>
            <a:pPr marL="342900" indent="-342900" algn="just">
              <a:buFont typeface="+mj-lt"/>
              <a:buAutoNum type="alphaLcParenR"/>
            </a:pPr>
            <a:r>
              <a:rPr lang="ru-RU" sz="1600" dirty="0">
                <a:solidFill>
                  <a:srgbClr val="002060"/>
                </a:solidFill>
              </a:rPr>
              <a:t>име или назив жалиоца, пребивалиште или сједиште жалиоца, име заступника или пуномоћника жалиоца ако га има; </a:t>
            </a:r>
          </a:p>
          <a:p>
            <a:pPr marL="342900" indent="-342900" algn="just">
              <a:buFont typeface="+mj-lt"/>
              <a:buAutoNum type="alphaLcParenR"/>
            </a:pPr>
            <a:r>
              <a:rPr lang="ru-RU" sz="1600" dirty="0">
                <a:solidFill>
                  <a:srgbClr val="002060"/>
                </a:solidFill>
              </a:rPr>
              <a:t>назив уговорног органа против којег се подноси жалба; </a:t>
            </a:r>
          </a:p>
          <a:p>
            <a:pPr marL="342900" indent="-342900" algn="just">
              <a:buFont typeface="+mj-lt"/>
              <a:buAutoNum type="alphaLcParenR"/>
            </a:pPr>
            <a:r>
              <a:rPr lang="ru-RU" sz="1600" dirty="0">
                <a:solidFill>
                  <a:srgbClr val="002060"/>
                </a:solidFill>
              </a:rPr>
              <a:t>број и датум поступка јавне набавке и податке о објављивању обавјештења о јавној набавци, ако је обавјештење објављено; </a:t>
            </a:r>
          </a:p>
          <a:p>
            <a:pPr marL="342900" indent="-342900" algn="just">
              <a:buFont typeface="+mj-lt"/>
              <a:buAutoNum type="alphaLcParenR"/>
            </a:pPr>
            <a:r>
              <a:rPr lang="ru-RU" sz="1600" dirty="0">
                <a:solidFill>
                  <a:srgbClr val="002060"/>
                </a:solidFill>
              </a:rPr>
              <a:t>број и датум одлуке о избору понуде, поништењу поступка или друге одлуке уговорног органа; </a:t>
            </a:r>
          </a:p>
          <a:p>
            <a:pPr marL="342900" indent="-342900" algn="just">
              <a:buFont typeface="+mj-lt"/>
              <a:buAutoNum type="alphaLcParenR"/>
            </a:pPr>
            <a:r>
              <a:rPr lang="ru-RU" sz="1600" dirty="0">
                <a:solidFill>
                  <a:srgbClr val="002060"/>
                </a:solidFill>
              </a:rPr>
              <a:t>друге податке о радњи, пропуштању радње или поступцима уговорног органа који су предмет поступка или о предмету набавке; </a:t>
            </a:r>
          </a:p>
          <a:p>
            <a:pPr marL="342900" indent="-342900" algn="just">
              <a:buFont typeface="+mj-lt"/>
              <a:buAutoNum type="alphaLcParenR"/>
            </a:pPr>
            <a:r>
              <a:rPr lang="ru-RU" sz="1600" dirty="0">
                <a:solidFill>
                  <a:srgbClr val="002060"/>
                </a:solidFill>
              </a:rPr>
              <a:t>опис чињеничног стања; </a:t>
            </a:r>
          </a:p>
          <a:p>
            <a:pPr marL="342900" indent="-342900" algn="just">
              <a:buFont typeface="+mj-lt"/>
              <a:buAutoNum type="alphaLcParenR"/>
            </a:pPr>
            <a:r>
              <a:rPr lang="ru-RU" sz="1600" dirty="0">
                <a:solidFill>
                  <a:srgbClr val="002060"/>
                </a:solidFill>
              </a:rPr>
              <a:t>опис повреда овог закона и поџаконских аката и образложење; </a:t>
            </a:r>
          </a:p>
          <a:p>
            <a:pPr marL="342900" indent="-342900" algn="just">
              <a:buFont typeface="+mj-lt"/>
              <a:buAutoNum type="alphaLcParenR"/>
            </a:pPr>
            <a:r>
              <a:rPr lang="ru-RU" sz="1600" dirty="0">
                <a:solidFill>
                  <a:srgbClr val="002060"/>
                </a:solidFill>
              </a:rPr>
              <a:t>предлог доказа; </a:t>
            </a:r>
          </a:p>
          <a:p>
            <a:pPr marL="342900" indent="-342900" algn="just">
              <a:buFont typeface="+mj-lt"/>
              <a:buAutoNum type="alphaLcParenR"/>
            </a:pPr>
            <a:r>
              <a:rPr lang="ru-RU" sz="1600" dirty="0">
                <a:solidFill>
                  <a:srgbClr val="002060"/>
                </a:solidFill>
              </a:rPr>
              <a:t>доказ о плаћеној административној такси на жалбу, у износу прописаном чланом 108. овог закона; </a:t>
            </a:r>
          </a:p>
          <a:p>
            <a:pPr marL="342900" indent="-342900" algn="just">
              <a:buFont typeface="+mj-lt"/>
              <a:buAutoNum type="alphaLcParenR"/>
            </a:pPr>
            <a:r>
              <a:rPr lang="ru-RU" sz="1600" dirty="0">
                <a:solidFill>
                  <a:srgbClr val="002060"/>
                </a:solidFill>
              </a:rPr>
              <a:t>потпис жалиоца или потпис овлашћеног лица односно пуномоћника (ако га жалилац има) и печат (ако га жалилац има). </a:t>
            </a:r>
          </a:p>
        </p:txBody>
      </p:sp>
    </p:spTree>
    <p:extLst>
      <p:ext uri="{BB962C8B-B14F-4D97-AF65-F5344CB8AC3E}">
        <p14:creationId xmlns:p14="http://schemas.microsoft.com/office/powerpoint/2010/main" val="182209842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1000"/>
                            </p:stCondLst>
                            <p:childTnLst>
                              <p:par>
                                <p:cTn id="20" presetID="2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2" grpId="0" animBg="1"/>
      <p:bldP spid="13"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3200" dirty="0">
                <a:solidFill>
                  <a:srgbClr val="002060"/>
                </a:solidFill>
              </a:rPr>
              <a:t>ОВЛАШТЕЊА КРЖ-а</a:t>
            </a:r>
            <a:endParaRPr lang="sr-Latn-BA" sz="3200" dirty="0">
              <a:solidFill>
                <a:srgbClr val="002060"/>
              </a:solidFill>
            </a:endParaRPr>
          </a:p>
        </p:txBody>
      </p:sp>
      <p:sp>
        <p:nvSpPr>
          <p:cNvPr id="4" name="TextBox 3"/>
          <p:cNvSpPr txBox="1"/>
          <p:nvPr/>
        </p:nvSpPr>
        <p:spPr>
          <a:xfrm>
            <a:off x="457200" y="2079523"/>
            <a:ext cx="5604387" cy="923330"/>
          </a:xfrm>
          <a:prstGeom prst="rect">
            <a:avLst/>
          </a:prstGeom>
          <a:noFill/>
        </p:spPr>
        <p:txBody>
          <a:bodyPr wrap="square" rtlCol="0">
            <a:spAutoFit/>
          </a:bodyPr>
          <a:lstStyle/>
          <a:p>
            <a:pPr algn="just"/>
            <a:r>
              <a:rPr lang="ru-RU" dirty="0">
                <a:solidFill>
                  <a:srgbClr val="002060"/>
                </a:solidFill>
              </a:rPr>
              <a:t>КРЖ у поступку правне заштите поступа у границама захтјева из жалбе, а по службеној дужности у односу на  апсолутно битне повреде закона</a:t>
            </a:r>
          </a:p>
        </p:txBody>
      </p:sp>
      <p:sp>
        <p:nvSpPr>
          <p:cNvPr id="5" name="TextBox 4"/>
          <p:cNvSpPr txBox="1"/>
          <p:nvPr/>
        </p:nvSpPr>
        <p:spPr>
          <a:xfrm>
            <a:off x="457200" y="3977476"/>
            <a:ext cx="5604387" cy="923330"/>
          </a:xfrm>
          <a:prstGeom prst="rect">
            <a:avLst/>
          </a:prstGeom>
          <a:noFill/>
        </p:spPr>
        <p:txBody>
          <a:bodyPr wrap="square" rtlCol="0">
            <a:spAutoFit/>
          </a:bodyPr>
          <a:lstStyle/>
          <a:p>
            <a:pPr algn="just"/>
            <a:r>
              <a:rPr lang="ru-RU" dirty="0">
                <a:solidFill>
                  <a:srgbClr val="002060"/>
                </a:solidFill>
              </a:rPr>
              <a:t>КРЖ није дужан да контролише чињенично и правно стање које је било предмет претходне жалбе у истом поступку јавне набавке.</a:t>
            </a:r>
          </a:p>
        </p:txBody>
      </p:sp>
      <p:sp>
        <p:nvSpPr>
          <p:cNvPr id="6" name="TextBox 5"/>
          <p:cNvSpPr txBox="1"/>
          <p:nvPr/>
        </p:nvSpPr>
        <p:spPr>
          <a:xfrm>
            <a:off x="6726903" y="1699929"/>
            <a:ext cx="5088193" cy="4524315"/>
          </a:xfrm>
          <a:prstGeom prst="rect">
            <a:avLst/>
          </a:prstGeom>
          <a:noFill/>
        </p:spPr>
        <p:txBody>
          <a:bodyPr wrap="square" rtlCol="0">
            <a:spAutoFit/>
          </a:bodyPr>
          <a:lstStyle/>
          <a:p>
            <a:r>
              <a:rPr lang="ru-RU" sz="1600" b="1" dirty="0">
                <a:solidFill>
                  <a:srgbClr val="002060"/>
                </a:solidFill>
              </a:rPr>
              <a:t>АПСОЛУТНО БИТНЕ ПОВРЕДЕ ЗАКОНА</a:t>
            </a:r>
          </a:p>
          <a:p>
            <a:pPr marL="342900" indent="-342900" algn="just">
              <a:buFont typeface="+mj-lt"/>
              <a:buAutoNum type="alphaLcParenR"/>
            </a:pPr>
            <a:r>
              <a:rPr lang="ru-RU" sz="1600" b="1" u="sng" dirty="0">
                <a:solidFill>
                  <a:srgbClr val="002060"/>
                </a:solidFill>
              </a:rPr>
              <a:t>неусклађеност тендерске документације </a:t>
            </a:r>
            <a:r>
              <a:rPr lang="ru-RU" sz="1600" dirty="0">
                <a:solidFill>
                  <a:srgbClr val="002060"/>
                </a:solidFill>
              </a:rPr>
              <a:t>с овим законом или подзаконским актима, која је услијед недоречености, противрјечности или нејасности довела до немогућности утврђивања основаности жалбених навода или која је усљед битних пропуста довела до нарушавања основних принципа овог закона, односно незаконите додјеле уговора;</a:t>
            </a:r>
          </a:p>
          <a:p>
            <a:pPr marL="342900" indent="-342900" algn="just">
              <a:buFont typeface="+mj-lt"/>
              <a:buAutoNum type="alphaLcParenR"/>
            </a:pPr>
            <a:r>
              <a:rPr lang="ru-RU" sz="1600" u="sng" dirty="0">
                <a:solidFill>
                  <a:srgbClr val="002060"/>
                </a:solidFill>
              </a:rPr>
              <a:t>повреде поступка приликом </a:t>
            </a:r>
            <a:r>
              <a:rPr lang="ru-RU" sz="1600" b="1" u="sng" dirty="0">
                <a:solidFill>
                  <a:srgbClr val="002060"/>
                </a:solidFill>
              </a:rPr>
              <a:t>отварања понуда</a:t>
            </a:r>
            <a:r>
              <a:rPr lang="ru-RU" sz="1600" dirty="0">
                <a:solidFill>
                  <a:srgbClr val="002060"/>
                </a:solidFill>
              </a:rPr>
              <a:t>, захтјева за учешће;</a:t>
            </a:r>
          </a:p>
          <a:p>
            <a:pPr marL="342900" indent="-342900" algn="just">
              <a:buFont typeface="+mj-lt"/>
              <a:buAutoNum type="alphaLcParenR"/>
            </a:pPr>
            <a:r>
              <a:rPr lang="ru-RU" sz="1600" b="1" u="sng" dirty="0">
                <a:solidFill>
                  <a:srgbClr val="002060"/>
                </a:solidFill>
              </a:rPr>
              <a:t>рок</a:t>
            </a:r>
            <a:r>
              <a:rPr lang="ru-RU" sz="1600" dirty="0">
                <a:solidFill>
                  <a:srgbClr val="002060"/>
                </a:solidFill>
              </a:rPr>
              <a:t> </a:t>
            </a:r>
            <a:r>
              <a:rPr lang="ru-RU" sz="1600" u="sng" dirty="0">
                <a:solidFill>
                  <a:srgbClr val="002060"/>
                </a:solidFill>
              </a:rPr>
              <a:t>за достављање понуда или захтјева за учешће </a:t>
            </a:r>
            <a:r>
              <a:rPr lang="ru-RU" sz="1600" b="1" dirty="0">
                <a:solidFill>
                  <a:srgbClr val="002060"/>
                </a:solidFill>
              </a:rPr>
              <a:t>није продужен</a:t>
            </a:r>
            <a:r>
              <a:rPr lang="ru-RU" sz="1600" dirty="0">
                <a:solidFill>
                  <a:srgbClr val="002060"/>
                </a:solidFill>
              </a:rPr>
              <a:t>, а постојала је обавеза у складу одредбама овога закона;</a:t>
            </a:r>
          </a:p>
          <a:p>
            <a:pPr marL="342900" indent="-342900" algn="just">
              <a:buFont typeface="+mj-lt"/>
              <a:buAutoNum type="alphaLcParenR"/>
            </a:pPr>
            <a:r>
              <a:rPr lang="ru-RU" sz="1600" dirty="0">
                <a:solidFill>
                  <a:srgbClr val="002060"/>
                </a:solidFill>
              </a:rPr>
              <a:t>након истека рока за доставлање понуда у поступцима у којима није дозвољено преговарање </a:t>
            </a:r>
            <a:r>
              <a:rPr lang="ru-RU" sz="1600" b="1" dirty="0">
                <a:solidFill>
                  <a:srgbClr val="002060"/>
                </a:solidFill>
              </a:rPr>
              <a:t>уговорни орган је водио преговоре </a:t>
            </a:r>
            <a:r>
              <a:rPr lang="ru-RU" sz="1600" dirty="0">
                <a:solidFill>
                  <a:srgbClr val="002060"/>
                </a:solidFill>
              </a:rPr>
              <a:t>или је </a:t>
            </a:r>
            <a:r>
              <a:rPr lang="ru-RU" sz="1600" b="1" dirty="0">
                <a:solidFill>
                  <a:srgbClr val="002060"/>
                </a:solidFill>
              </a:rPr>
              <a:t>понуђач измијенио своју понуду супротно одредбама овога закона.</a:t>
            </a:r>
          </a:p>
        </p:txBody>
      </p:sp>
      <p:sp>
        <p:nvSpPr>
          <p:cNvPr id="7" name="TextBox 6"/>
          <p:cNvSpPr txBox="1"/>
          <p:nvPr/>
        </p:nvSpPr>
        <p:spPr>
          <a:xfrm>
            <a:off x="457200" y="5383161"/>
            <a:ext cx="5604387" cy="923330"/>
          </a:xfrm>
          <a:prstGeom prst="rect">
            <a:avLst/>
          </a:prstGeom>
          <a:noFill/>
        </p:spPr>
        <p:txBody>
          <a:bodyPr wrap="square" rtlCol="0">
            <a:spAutoFit/>
          </a:bodyPr>
          <a:lstStyle/>
          <a:p>
            <a:pPr algn="just"/>
            <a:r>
              <a:rPr lang="ru-RU" dirty="0">
                <a:solidFill>
                  <a:srgbClr val="002060"/>
                </a:solidFill>
              </a:rPr>
              <a:t>На поступак пред КРЖ-ом који није уређен одредбама овог закона, примијениће се одредбе Закона о управном поступку. </a:t>
            </a:r>
          </a:p>
        </p:txBody>
      </p:sp>
    </p:spTree>
    <p:extLst>
      <p:ext uri="{BB962C8B-B14F-4D97-AF65-F5344CB8AC3E}">
        <p14:creationId xmlns:p14="http://schemas.microsoft.com/office/powerpoint/2010/main" val="21915033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3200" dirty="0">
                <a:solidFill>
                  <a:srgbClr val="002060"/>
                </a:solidFill>
              </a:rPr>
              <a:t>ОДЛУКЕ КРЖ-А ПО ЖАЛБИ</a:t>
            </a:r>
            <a:endParaRPr lang="en-US" sz="3200" dirty="0">
              <a:solidFill>
                <a:srgbClr val="002060"/>
              </a:solidFill>
            </a:endParaRPr>
          </a:p>
        </p:txBody>
      </p:sp>
      <p:cxnSp>
        <p:nvCxnSpPr>
          <p:cNvPr id="19" name="Straight Connector 18"/>
          <p:cNvCxnSpPr/>
          <p:nvPr/>
        </p:nvCxnSpPr>
        <p:spPr>
          <a:xfrm flipV="1">
            <a:off x="6096000" y="2225074"/>
            <a:ext cx="0" cy="3661543"/>
          </a:xfrm>
          <a:prstGeom prst="line">
            <a:avLst/>
          </a:prstGeom>
          <a:ln w="19050">
            <a:solidFill>
              <a:schemeClr val="bg1">
                <a:lumMod val="7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4" name="Flowchart: Off-page Connector 3"/>
          <p:cNvSpPr/>
          <p:nvPr/>
        </p:nvSpPr>
        <p:spPr>
          <a:xfrm>
            <a:off x="1123960" y="2385275"/>
            <a:ext cx="806440" cy="783352"/>
          </a:xfrm>
          <a:prstGeom prst="flowChartOffpageConnector">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21920" rtlCol="0" anchor="ctr"/>
          <a:lstStyle/>
          <a:p>
            <a:pPr algn="ctr" defTabSz="1219170"/>
            <a:r>
              <a:rPr lang="en-US" sz="3733" b="1" dirty="0">
                <a:solidFill>
                  <a:srgbClr val="5F3F85"/>
                </a:solidFill>
                <a:latin typeface="FontAwesome" pitchFamily="2" charset="0"/>
              </a:rPr>
              <a:t>01</a:t>
            </a:r>
          </a:p>
        </p:txBody>
      </p:sp>
      <p:grpSp>
        <p:nvGrpSpPr>
          <p:cNvPr id="7" name="Group 32"/>
          <p:cNvGrpSpPr/>
          <p:nvPr/>
        </p:nvGrpSpPr>
        <p:grpSpPr>
          <a:xfrm>
            <a:off x="2101911" y="2333305"/>
            <a:ext cx="3533230" cy="476824"/>
            <a:chOff x="5638262" y="1447368"/>
            <a:chExt cx="2649923" cy="357618"/>
          </a:xfrm>
        </p:grpSpPr>
        <p:sp>
          <p:nvSpPr>
            <p:cNvPr id="8" name="TextBox 7"/>
            <p:cNvSpPr txBox="1"/>
            <p:nvPr/>
          </p:nvSpPr>
          <p:spPr>
            <a:xfrm>
              <a:off x="5638263" y="1447368"/>
              <a:ext cx="2109954" cy="215492"/>
            </a:xfrm>
            <a:prstGeom prst="rect">
              <a:avLst/>
            </a:prstGeom>
            <a:noFill/>
          </p:spPr>
          <p:txBody>
            <a:bodyPr wrap="none" lIns="0" tIns="0" rIns="0" bIns="0" rtlCol="0" anchor="ctr">
              <a:spAutoFit/>
            </a:bodyPr>
            <a:lstStyle/>
            <a:p>
              <a:pPr defTabSz="1219170"/>
              <a:r>
                <a:rPr lang="sr-Cyrl-RS" sz="1867" b="1" dirty="0">
                  <a:solidFill>
                    <a:srgbClr val="5F3F85"/>
                  </a:solidFill>
                  <a:latin typeface="Roboto Condensed"/>
                </a:rPr>
                <a:t>ОБУСТАВЉАЊЕ ПОСТУПКА</a:t>
              </a:r>
              <a:endParaRPr lang="en-US" sz="1867" b="1" dirty="0">
                <a:solidFill>
                  <a:srgbClr val="5F3F85"/>
                </a:solidFill>
                <a:latin typeface="Roboto Condensed"/>
              </a:endParaRPr>
            </a:p>
          </p:txBody>
        </p:sp>
        <p:sp>
          <p:nvSpPr>
            <p:cNvPr id="9" name="TextBox 8"/>
            <p:cNvSpPr txBox="1"/>
            <p:nvPr/>
          </p:nvSpPr>
          <p:spPr>
            <a:xfrm>
              <a:off x="5638262" y="1651145"/>
              <a:ext cx="2649923" cy="153841"/>
            </a:xfrm>
            <a:prstGeom prst="rect">
              <a:avLst/>
            </a:prstGeom>
            <a:noFill/>
          </p:spPr>
          <p:txBody>
            <a:bodyPr wrap="square" lIns="0" tIns="0" rIns="0" bIns="0" rtlCol="0" anchor="t">
              <a:spAutoFit/>
            </a:bodyPr>
            <a:lstStyle/>
            <a:p>
              <a:pPr defTabSz="1219170">
                <a:spcBef>
                  <a:spcPct val="20000"/>
                </a:spcBef>
                <a:defRPr/>
              </a:pPr>
              <a:r>
                <a:rPr lang="sr-Cyrl-RS" sz="1333" dirty="0">
                  <a:solidFill>
                    <a:srgbClr val="002060"/>
                  </a:solidFill>
                </a:rPr>
                <a:t>Због одустанка од жалбе</a:t>
              </a:r>
            </a:p>
          </p:txBody>
        </p:sp>
      </p:grpSp>
      <p:sp>
        <p:nvSpPr>
          <p:cNvPr id="10" name="Flowchart: Off-page Connector 9"/>
          <p:cNvSpPr/>
          <p:nvPr/>
        </p:nvSpPr>
        <p:spPr>
          <a:xfrm>
            <a:off x="10261600" y="2385273"/>
            <a:ext cx="806440" cy="783355"/>
          </a:xfrm>
          <a:prstGeom prst="flowChartOffpageConnector">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defTabSz="1219170"/>
            <a:r>
              <a:rPr lang="en-US" sz="3733" b="1" dirty="0">
                <a:solidFill>
                  <a:srgbClr val="7E3875"/>
                </a:solidFill>
                <a:latin typeface="FontAwesome" pitchFamily="2" charset="0"/>
              </a:rPr>
              <a:t>02</a:t>
            </a:r>
          </a:p>
        </p:txBody>
      </p:sp>
      <p:grpSp>
        <p:nvGrpSpPr>
          <p:cNvPr id="26" name="Group 47"/>
          <p:cNvGrpSpPr/>
          <p:nvPr/>
        </p:nvGrpSpPr>
        <p:grpSpPr>
          <a:xfrm>
            <a:off x="6556856" y="2328393"/>
            <a:ext cx="3495547" cy="1102011"/>
            <a:chOff x="885153" y="1438565"/>
            <a:chExt cx="2621660" cy="826508"/>
          </a:xfrm>
        </p:grpSpPr>
        <p:sp>
          <p:nvSpPr>
            <p:cNvPr id="27" name="TextBox 26"/>
            <p:cNvSpPr txBox="1"/>
            <p:nvPr/>
          </p:nvSpPr>
          <p:spPr>
            <a:xfrm>
              <a:off x="1783985" y="1438565"/>
              <a:ext cx="1722828" cy="215492"/>
            </a:xfrm>
            <a:prstGeom prst="rect">
              <a:avLst/>
            </a:prstGeom>
            <a:noFill/>
          </p:spPr>
          <p:txBody>
            <a:bodyPr wrap="none" lIns="0" tIns="0" rIns="0" bIns="0" rtlCol="0" anchor="ctr">
              <a:spAutoFit/>
            </a:bodyPr>
            <a:lstStyle/>
            <a:p>
              <a:pPr algn="r" defTabSz="1219170"/>
              <a:r>
                <a:rPr lang="sr-Cyrl-RS" sz="1867" b="1" dirty="0">
                  <a:solidFill>
                    <a:srgbClr val="7E3875"/>
                  </a:solidFill>
                  <a:latin typeface="Roboto Condensed"/>
                </a:rPr>
                <a:t>ОДБАЦИВАЊЕ ЖАЛБЕ</a:t>
              </a:r>
              <a:endParaRPr lang="en-US" sz="1867" b="1" dirty="0">
                <a:solidFill>
                  <a:srgbClr val="7E3875"/>
                </a:solidFill>
                <a:latin typeface="Roboto Condensed"/>
              </a:endParaRPr>
            </a:p>
          </p:txBody>
        </p:sp>
        <p:sp>
          <p:nvSpPr>
            <p:cNvPr id="28" name="TextBox 27"/>
            <p:cNvSpPr txBox="1"/>
            <p:nvPr/>
          </p:nvSpPr>
          <p:spPr>
            <a:xfrm>
              <a:off x="885153" y="1649712"/>
              <a:ext cx="2621652" cy="615361"/>
            </a:xfrm>
            <a:prstGeom prst="rect">
              <a:avLst/>
            </a:prstGeom>
            <a:noFill/>
          </p:spPr>
          <p:txBody>
            <a:bodyPr wrap="square" lIns="0" tIns="0" rIns="0" bIns="0" rtlCol="0" anchor="t">
              <a:spAutoFit/>
            </a:bodyPr>
            <a:lstStyle/>
            <a:p>
              <a:pPr algn="just" defTabSz="1219170">
                <a:spcBef>
                  <a:spcPct val="20000"/>
                </a:spcBef>
                <a:defRPr/>
              </a:pPr>
              <a:r>
                <a:rPr lang="ru-RU" sz="1333" dirty="0">
                  <a:solidFill>
                    <a:srgbClr val="002060"/>
                  </a:solidFill>
                </a:rPr>
                <a:t>због ненадлежности, недопуштености, неуредности, неблаговремености и због тога што је изјављена од лица које нема активну легитимацију</a:t>
              </a:r>
            </a:p>
          </p:txBody>
        </p:sp>
      </p:grpSp>
      <p:sp>
        <p:nvSpPr>
          <p:cNvPr id="35" name="Isosceles Triangle 34"/>
          <p:cNvSpPr/>
          <p:nvPr/>
        </p:nvSpPr>
        <p:spPr bwMode="auto">
          <a:xfrm rot="16200000">
            <a:off x="5716524" y="2624549"/>
            <a:ext cx="281432" cy="304800"/>
          </a:xfrm>
          <a:prstGeom prst="triangle">
            <a:avLst/>
          </a:prstGeom>
          <a:solidFill>
            <a:schemeClr val="accent1"/>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36" name="Isosceles Triangle 35"/>
          <p:cNvSpPr/>
          <p:nvPr/>
        </p:nvSpPr>
        <p:spPr bwMode="auto">
          <a:xfrm rot="5400000" flipH="1">
            <a:off x="6194044" y="2624549"/>
            <a:ext cx="281432" cy="304800"/>
          </a:xfrm>
          <a:prstGeom prst="triangle">
            <a:avLst/>
          </a:prstGeom>
          <a:solidFill>
            <a:schemeClr val="accent2"/>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38" name="Flowchart: Off-page Connector 37"/>
          <p:cNvSpPr/>
          <p:nvPr/>
        </p:nvSpPr>
        <p:spPr>
          <a:xfrm>
            <a:off x="1123960" y="3664169"/>
            <a:ext cx="806440" cy="783352"/>
          </a:xfrm>
          <a:prstGeom prst="flowChartOffpageConnector">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21920" rtlCol="0" anchor="ctr"/>
          <a:lstStyle/>
          <a:p>
            <a:pPr algn="ctr" defTabSz="1219170"/>
            <a:r>
              <a:rPr lang="en-US" sz="3733" b="1">
                <a:solidFill>
                  <a:srgbClr val="664CA3"/>
                </a:solidFill>
                <a:latin typeface="FontAwesome" pitchFamily="2" charset="0"/>
              </a:rPr>
              <a:t>03</a:t>
            </a:r>
            <a:endParaRPr lang="en-US" sz="3733" b="1" dirty="0">
              <a:solidFill>
                <a:srgbClr val="664CA3"/>
              </a:solidFill>
              <a:latin typeface="FontAwesome" pitchFamily="2" charset="0"/>
            </a:endParaRPr>
          </a:p>
        </p:txBody>
      </p:sp>
      <p:grpSp>
        <p:nvGrpSpPr>
          <p:cNvPr id="39" name="Group 32"/>
          <p:cNvGrpSpPr/>
          <p:nvPr/>
        </p:nvGrpSpPr>
        <p:grpSpPr>
          <a:xfrm>
            <a:off x="2101914" y="3612200"/>
            <a:ext cx="3533231" cy="476824"/>
            <a:chOff x="5638262" y="1447368"/>
            <a:chExt cx="2649923" cy="357618"/>
          </a:xfrm>
        </p:grpSpPr>
        <p:sp>
          <p:nvSpPr>
            <p:cNvPr id="40" name="TextBox 39"/>
            <p:cNvSpPr txBox="1"/>
            <p:nvPr/>
          </p:nvSpPr>
          <p:spPr>
            <a:xfrm>
              <a:off x="5638263" y="1447368"/>
              <a:ext cx="1482377" cy="215492"/>
            </a:xfrm>
            <a:prstGeom prst="rect">
              <a:avLst/>
            </a:prstGeom>
            <a:noFill/>
          </p:spPr>
          <p:txBody>
            <a:bodyPr wrap="none" lIns="0" tIns="0" rIns="0" bIns="0" rtlCol="0" anchor="ctr">
              <a:spAutoFit/>
            </a:bodyPr>
            <a:lstStyle/>
            <a:p>
              <a:pPr defTabSz="1219170"/>
              <a:r>
                <a:rPr lang="sr-Cyrl-RS" sz="1867" b="1" dirty="0">
                  <a:solidFill>
                    <a:srgbClr val="664CA3"/>
                  </a:solidFill>
                  <a:latin typeface="Roboto Condensed"/>
                </a:rPr>
                <a:t>ОДБИЈАЊЕ ЖАЛБЕ</a:t>
              </a:r>
              <a:endParaRPr lang="en-US" sz="1867" b="1" dirty="0">
                <a:solidFill>
                  <a:srgbClr val="664CA3"/>
                </a:solidFill>
                <a:latin typeface="Roboto Condensed"/>
              </a:endParaRPr>
            </a:p>
          </p:txBody>
        </p:sp>
        <p:sp>
          <p:nvSpPr>
            <p:cNvPr id="41" name="TextBox 40"/>
            <p:cNvSpPr txBox="1"/>
            <p:nvPr/>
          </p:nvSpPr>
          <p:spPr>
            <a:xfrm>
              <a:off x="5638262" y="1651145"/>
              <a:ext cx="2649923" cy="153841"/>
            </a:xfrm>
            <a:prstGeom prst="rect">
              <a:avLst/>
            </a:prstGeom>
            <a:noFill/>
          </p:spPr>
          <p:txBody>
            <a:bodyPr wrap="square" lIns="0" tIns="0" rIns="0" bIns="0" rtlCol="0" anchor="t">
              <a:spAutoFit/>
            </a:bodyPr>
            <a:lstStyle/>
            <a:p>
              <a:pPr defTabSz="1219170">
                <a:spcBef>
                  <a:spcPct val="20000"/>
                </a:spcBef>
                <a:defRPr/>
              </a:pPr>
              <a:r>
                <a:rPr lang="sr-Cyrl-RS" sz="1333" dirty="0">
                  <a:solidFill>
                    <a:srgbClr val="002060"/>
                  </a:solidFill>
                </a:rPr>
                <a:t>Због неоснованости</a:t>
              </a:r>
            </a:p>
          </p:txBody>
        </p:sp>
      </p:grpSp>
      <p:sp>
        <p:nvSpPr>
          <p:cNvPr id="42" name="Flowchart: Off-page Connector 41"/>
          <p:cNvSpPr/>
          <p:nvPr/>
        </p:nvSpPr>
        <p:spPr>
          <a:xfrm>
            <a:off x="10261600" y="3664168"/>
            <a:ext cx="806440" cy="783355"/>
          </a:xfrm>
          <a:prstGeom prst="flowChartOffpageConnector">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defTabSz="1219170"/>
            <a:r>
              <a:rPr lang="en-US" sz="3733" b="1" dirty="0">
                <a:solidFill>
                  <a:srgbClr val="A84B9C"/>
                </a:solidFill>
                <a:latin typeface="FontAwesome" pitchFamily="2" charset="0"/>
              </a:rPr>
              <a:t>04</a:t>
            </a:r>
          </a:p>
        </p:txBody>
      </p:sp>
      <p:grpSp>
        <p:nvGrpSpPr>
          <p:cNvPr id="43" name="Group 47"/>
          <p:cNvGrpSpPr/>
          <p:nvPr/>
        </p:nvGrpSpPr>
        <p:grpSpPr>
          <a:xfrm>
            <a:off x="6556856" y="3607288"/>
            <a:ext cx="3495547" cy="691771"/>
            <a:chOff x="885153" y="1438565"/>
            <a:chExt cx="2621660" cy="518828"/>
          </a:xfrm>
        </p:grpSpPr>
        <p:sp>
          <p:nvSpPr>
            <p:cNvPr id="44" name="TextBox 43"/>
            <p:cNvSpPr txBox="1"/>
            <p:nvPr/>
          </p:nvSpPr>
          <p:spPr>
            <a:xfrm>
              <a:off x="2256471" y="1438565"/>
              <a:ext cx="1250342" cy="215492"/>
            </a:xfrm>
            <a:prstGeom prst="rect">
              <a:avLst/>
            </a:prstGeom>
            <a:noFill/>
          </p:spPr>
          <p:txBody>
            <a:bodyPr wrap="none" lIns="0" tIns="0" rIns="0" bIns="0" rtlCol="0" anchor="ctr">
              <a:spAutoFit/>
            </a:bodyPr>
            <a:lstStyle/>
            <a:p>
              <a:pPr algn="r" defTabSz="1219170"/>
              <a:r>
                <a:rPr lang="sr-Cyrl-RS" sz="1867" b="1" dirty="0">
                  <a:solidFill>
                    <a:srgbClr val="A84B9C"/>
                  </a:solidFill>
                  <a:latin typeface="Roboto Condensed"/>
                </a:rPr>
                <a:t>ПОНИШТАВАЊЕ</a:t>
              </a:r>
              <a:endParaRPr lang="en-US" sz="1867" b="1" dirty="0">
                <a:solidFill>
                  <a:srgbClr val="A84B9C"/>
                </a:solidFill>
                <a:latin typeface="Roboto Condensed"/>
              </a:endParaRPr>
            </a:p>
          </p:txBody>
        </p:sp>
        <p:sp>
          <p:nvSpPr>
            <p:cNvPr id="45" name="TextBox 44"/>
            <p:cNvSpPr txBox="1"/>
            <p:nvPr/>
          </p:nvSpPr>
          <p:spPr>
            <a:xfrm>
              <a:off x="885153" y="1649712"/>
              <a:ext cx="2621652" cy="307681"/>
            </a:xfrm>
            <a:prstGeom prst="rect">
              <a:avLst/>
            </a:prstGeom>
            <a:noFill/>
          </p:spPr>
          <p:txBody>
            <a:bodyPr wrap="square" lIns="0" tIns="0" rIns="0" bIns="0" rtlCol="0" anchor="t">
              <a:spAutoFit/>
            </a:bodyPr>
            <a:lstStyle/>
            <a:p>
              <a:pPr algn="just" defTabSz="1219170">
                <a:spcBef>
                  <a:spcPct val="20000"/>
                </a:spcBef>
                <a:defRPr/>
              </a:pPr>
              <a:r>
                <a:rPr lang="ru-RU" sz="1333" dirty="0">
                  <a:solidFill>
                    <a:srgbClr val="002060"/>
                  </a:solidFill>
                </a:rPr>
                <a:t>одлуке, поступка или радње у дијелу у којем је повријеђен закон или подзаконски акти</a:t>
              </a:r>
            </a:p>
          </p:txBody>
        </p:sp>
      </p:grpSp>
      <p:sp>
        <p:nvSpPr>
          <p:cNvPr id="46" name="Isosceles Triangle 45"/>
          <p:cNvSpPr/>
          <p:nvPr/>
        </p:nvSpPr>
        <p:spPr bwMode="auto">
          <a:xfrm rot="16200000">
            <a:off x="5716524" y="3903444"/>
            <a:ext cx="281432" cy="304800"/>
          </a:xfrm>
          <a:prstGeom prst="triangle">
            <a:avLst/>
          </a:prstGeom>
          <a:solidFill>
            <a:schemeClr val="accent3"/>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47" name="Isosceles Triangle 46"/>
          <p:cNvSpPr/>
          <p:nvPr/>
        </p:nvSpPr>
        <p:spPr bwMode="auto">
          <a:xfrm rot="5400000" flipH="1">
            <a:off x="6194044" y="3903444"/>
            <a:ext cx="281432" cy="304800"/>
          </a:xfrm>
          <a:prstGeom prst="triangle">
            <a:avLst/>
          </a:prstGeom>
          <a:solidFill>
            <a:schemeClr val="accent4"/>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48" name="Flowchart: Off-page Connector 47"/>
          <p:cNvSpPr/>
          <p:nvPr/>
        </p:nvSpPr>
        <p:spPr>
          <a:xfrm>
            <a:off x="1123960" y="4943063"/>
            <a:ext cx="806440" cy="783352"/>
          </a:xfrm>
          <a:prstGeom prst="flowChartOffpageConnector">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21920" rtlCol="0" anchor="ctr"/>
          <a:lstStyle/>
          <a:p>
            <a:pPr algn="ctr" defTabSz="1219170"/>
            <a:r>
              <a:rPr lang="en-US" sz="3733" b="1" dirty="0">
                <a:solidFill>
                  <a:srgbClr val="8B7AC0"/>
                </a:solidFill>
                <a:latin typeface="FontAwesome" pitchFamily="2" charset="0"/>
              </a:rPr>
              <a:t>05</a:t>
            </a:r>
          </a:p>
        </p:txBody>
      </p:sp>
      <p:grpSp>
        <p:nvGrpSpPr>
          <p:cNvPr id="49" name="Group 32"/>
          <p:cNvGrpSpPr/>
          <p:nvPr/>
        </p:nvGrpSpPr>
        <p:grpSpPr>
          <a:xfrm>
            <a:off x="2085245" y="4739623"/>
            <a:ext cx="3533230" cy="836397"/>
            <a:chOff x="5625763" y="1333766"/>
            <a:chExt cx="2649923" cy="627298"/>
          </a:xfrm>
        </p:grpSpPr>
        <p:sp>
          <p:nvSpPr>
            <p:cNvPr id="50" name="TextBox 49"/>
            <p:cNvSpPr txBox="1"/>
            <p:nvPr/>
          </p:nvSpPr>
          <p:spPr>
            <a:xfrm>
              <a:off x="5638263" y="1333766"/>
              <a:ext cx="2463358" cy="430983"/>
            </a:xfrm>
            <a:prstGeom prst="rect">
              <a:avLst/>
            </a:prstGeom>
            <a:noFill/>
          </p:spPr>
          <p:txBody>
            <a:bodyPr wrap="square" lIns="0" tIns="0" rIns="0" bIns="0" rtlCol="0" anchor="ctr">
              <a:spAutoFit/>
            </a:bodyPr>
            <a:lstStyle/>
            <a:p>
              <a:pPr defTabSz="1219170"/>
              <a:r>
                <a:rPr lang="sr-Cyrl-RS" sz="1867" b="1" dirty="0">
                  <a:solidFill>
                    <a:srgbClr val="8B7AC0"/>
                  </a:solidFill>
                  <a:latin typeface="Roboto Condensed"/>
                </a:rPr>
                <a:t>ОДЛУЧИВАЊЕ О НАСТАВКУ ПОСТУПКА</a:t>
              </a:r>
              <a:endParaRPr lang="en-US" sz="1867" b="1" dirty="0">
                <a:solidFill>
                  <a:srgbClr val="8B7AC0"/>
                </a:solidFill>
                <a:latin typeface="Roboto Condensed"/>
              </a:endParaRPr>
            </a:p>
          </p:txBody>
        </p:sp>
        <p:sp>
          <p:nvSpPr>
            <p:cNvPr id="51" name="TextBox 50"/>
            <p:cNvSpPr txBox="1"/>
            <p:nvPr/>
          </p:nvSpPr>
          <p:spPr>
            <a:xfrm>
              <a:off x="5625763" y="1807223"/>
              <a:ext cx="2649923" cy="153841"/>
            </a:xfrm>
            <a:prstGeom prst="rect">
              <a:avLst/>
            </a:prstGeom>
            <a:noFill/>
          </p:spPr>
          <p:txBody>
            <a:bodyPr wrap="square" lIns="0" tIns="0" rIns="0" bIns="0" rtlCol="0" anchor="t">
              <a:spAutoFit/>
            </a:bodyPr>
            <a:lstStyle/>
            <a:p>
              <a:pPr defTabSz="1219170">
                <a:spcBef>
                  <a:spcPct val="20000"/>
                </a:spcBef>
                <a:defRPr/>
              </a:pPr>
              <a:r>
                <a:rPr lang="sr-Cyrl-RS" sz="1333" dirty="0">
                  <a:solidFill>
                    <a:srgbClr val="002060"/>
                  </a:solidFill>
                </a:rPr>
                <a:t>По захтјеву уговорног органа</a:t>
              </a:r>
              <a:endParaRPr lang="en-US" sz="1333" dirty="0">
                <a:solidFill>
                  <a:srgbClr val="002060"/>
                </a:solidFill>
                <a:latin typeface="Roboto Condensed"/>
              </a:endParaRPr>
            </a:p>
          </p:txBody>
        </p:sp>
      </p:grpSp>
      <p:sp>
        <p:nvSpPr>
          <p:cNvPr id="52" name="Flowchart: Off-page Connector 51"/>
          <p:cNvSpPr/>
          <p:nvPr/>
        </p:nvSpPr>
        <p:spPr>
          <a:xfrm>
            <a:off x="10261600" y="4943061"/>
            <a:ext cx="806440" cy="783355"/>
          </a:xfrm>
          <a:prstGeom prst="flowChartOffpageConnector">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defTabSz="1219170"/>
            <a:r>
              <a:rPr lang="en-US" sz="3733" b="1" dirty="0">
                <a:solidFill>
                  <a:srgbClr val="4C387A"/>
                </a:solidFill>
                <a:latin typeface="FontAwesome" pitchFamily="2" charset="0"/>
              </a:rPr>
              <a:t>06</a:t>
            </a:r>
          </a:p>
        </p:txBody>
      </p:sp>
      <p:grpSp>
        <p:nvGrpSpPr>
          <p:cNvPr id="53" name="Group 47"/>
          <p:cNvGrpSpPr/>
          <p:nvPr/>
        </p:nvGrpSpPr>
        <p:grpSpPr>
          <a:xfrm>
            <a:off x="6556856" y="4886181"/>
            <a:ext cx="3495547" cy="896891"/>
            <a:chOff x="885153" y="1438565"/>
            <a:chExt cx="2621660" cy="672668"/>
          </a:xfrm>
        </p:grpSpPr>
        <p:sp>
          <p:nvSpPr>
            <p:cNvPr id="54" name="TextBox 53"/>
            <p:cNvSpPr txBox="1"/>
            <p:nvPr/>
          </p:nvSpPr>
          <p:spPr>
            <a:xfrm>
              <a:off x="1502659" y="1438565"/>
              <a:ext cx="2004154" cy="215492"/>
            </a:xfrm>
            <a:prstGeom prst="rect">
              <a:avLst/>
            </a:prstGeom>
            <a:noFill/>
          </p:spPr>
          <p:txBody>
            <a:bodyPr wrap="none" lIns="0" tIns="0" rIns="0" bIns="0" rtlCol="0" anchor="ctr">
              <a:spAutoFit/>
            </a:bodyPr>
            <a:lstStyle/>
            <a:p>
              <a:pPr algn="r" defTabSz="1219170"/>
              <a:r>
                <a:rPr lang="sr-Cyrl-RS" sz="1867" b="1" dirty="0">
                  <a:solidFill>
                    <a:srgbClr val="4C387A"/>
                  </a:solidFill>
                  <a:latin typeface="Roboto Condensed"/>
                </a:rPr>
                <a:t>ПОНИШТАВАЊЕ УГОВОРА</a:t>
              </a:r>
              <a:endParaRPr lang="en-US" sz="1867" b="1" dirty="0">
                <a:solidFill>
                  <a:srgbClr val="4C387A"/>
                </a:solidFill>
                <a:latin typeface="Roboto Condensed"/>
              </a:endParaRPr>
            </a:p>
          </p:txBody>
        </p:sp>
        <p:sp>
          <p:nvSpPr>
            <p:cNvPr id="55" name="TextBox 54"/>
            <p:cNvSpPr txBox="1"/>
            <p:nvPr/>
          </p:nvSpPr>
          <p:spPr>
            <a:xfrm>
              <a:off x="885153" y="1649712"/>
              <a:ext cx="2621652" cy="461521"/>
            </a:xfrm>
            <a:prstGeom prst="rect">
              <a:avLst/>
            </a:prstGeom>
            <a:noFill/>
          </p:spPr>
          <p:txBody>
            <a:bodyPr wrap="square" lIns="0" tIns="0" rIns="0" bIns="0" rtlCol="0" anchor="t">
              <a:spAutoFit/>
            </a:bodyPr>
            <a:lstStyle/>
            <a:p>
              <a:pPr algn="just" defTabSz="1219170">
                <a:spcBef>
                  <a:spcPct val="20000"/>
                </a:spcBef>
                <a:defRPr/>
              </a:pPr>
              <a:r>
                <a:rPr lang="ru-RU" sz="1333" dirty="0">
                  <a:solidFill>
                    <a:srgbClr val="002060"/>
                  </a:solidFill>
                </a:rPr>
                <a:t>уговора о јавној набавци или оквирног споразума у околностима из става (2) овог члана.</a:t>
              </a:r>
            </a:p>
          </p:txBody>
        </p:sp>
      </p:grpSp>
      <p:sp>
        <p:nvSpPr>
          <p:cNvPr id="56" name="Isosceles Triangle 55"/>
          <p:cNvSpPr/>
          <p:nvPr/>
        </p:nvSpPr>
        <p:spPr bwMode="auto">
          <a:xfrm rot="16200000">
            <a:off x="5716524" y="5182337"/>
            <a:ext cx="281432" cy="304800"/>
          </a:xfrm>
          <a:prstGeom prst="triangle">
            <a:avLst/>
          </a:prstGeom>
          <a:solidFill>
            <a:schemeClr val="accent5"/>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57" name="Isosceles Triangle 56"/>
          <p:cNvSpPr/>
          <p:nvPr/>
        </p:nvSpPr>
        <p:spPr bwMode="auto">
          <a:xfrm rot="5400000" flipH="1">
            <a:off x="6194044" y="5182337"/>
            <a:ext cx="281432" cy="304800"/>
          </a:xfrm>
          <a:prstGeom prst="triangle">
            <a:avLst/>
          </a:prstGeom>
          <a:solidFill>
            <a:schemeClr val="accent6"/>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Tree>
    <p:extLst>
      <p:ext uri="{BB962C8B-B14F-4D97-AF65-F5344CB8AC3E}">
        <p14:creationId xmlns:p14="http://schemas.microsoft.com/office/powerpoint/2010/main" val="158288478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trips(upRigh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right)">
                                      <p:cBhvr>
                                        <p:cTn id="11" dur="500"/>
                                        <p:tgtEl>
                                          <p:spTgt spid="35"/>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left)">
                                      <p:cBhvr>
                                        <p:cTn id="25" dur="500"/>
                                        <p:tgtEl>
                                          <p:spTgt spid="36"/>
                                        </p:tgtEl>
                                      </p:cBhvr>
                                    </p:animEffect>
                                  </p:childTnLst>
                                </p:cTn>
                              </p:par>
                            </p:childTnLst>
                          </p:cTn>
                        </p:par>
                        <p:par>
                          <p:cTn id="26" fill="hold">
                            <p:stCondLst>
                              <p:cond delay="500"/>
                            </p:stCondLst>
                            <p:childTnLst>
                              <p:par>
                                <p:cTn id="27" presetID="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22" presetClass="entr" presetSubtype="2"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right)">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right)">
                                      <p:cBhvr>
                                        <p:cTn id="39" dur="500"/>
                                        <p:tgtEl>
                                          <p:spTgt spid="46"/>
                                        </p:tgtEl>
                                      </p:cBhvr>
                                    </p:animEffect>
                                  </p:childTnLst>
                                </p:cTn>
                              </p:par>
                            </p:childTnLst>
                          </p:cTn>
                        </p:par>
                        <p:par>
                          <p:cTn id="40" fill="hold">
                            <p:stCondLst>
                              <p:cond delay="500"/>
                            </p:stCondLst>
                            <p:childTnLst>
                              <p:par>
                                <p:cTn id="41" presetID="2" presetClass="entr" presetSubtype="4"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ppt_x"/>
                                          </p:val>
                                        </p:tav>
                                        <p:tav tm="100000">
                                          <p:val>
                                            <p:strVal val="#ppt_x"/>
                                          </p:val>
                                        </p:tav>
                                      </p:tavLst>
                                    </p:anim>
                                    <p:anim calcmode="lin" valueType="num">
                                      <p:cBhvr additive="base">
                                        <p:cTn id="44" dur="500" fill="hold"/>
                                        <p:tgtEl>
                                          <p:spTgt spid="38"/>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22" presetClass="entr" presetSubtype="8" fill="hold"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wipe(left)">
                                      <p:cBhvr>
                                        <p:cTn id="53" dur="500"/>
                                        <p:tgtEl>
                                          <p:spTgt spid="47"/>
                                        </p:tgtEl>
                                      </p:cBhvr>
                                    </p:animEffect>
                                  </p:childTnLst>
                                </p:cTn>
                              </p:par>
                            </p:childTnLst>
                          </p:cTn>
                        </p:par>
                        <p:par>
                          <p:cTn id="54" fill="hold">
                            <p:stCondLst>
                              <p:cond delay="500"/>
                            </p:stCondLst>
                            <p:childTnLst>
                              <p:par>
                                <p:cTn id="55" presetID="2" presetClass="entr" presetSubtype="4"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additive="base">
                                        <p:cTn id="57" dur="500" fill="hold"/>
                                        <p:tgtEl>
                                          <p:spTgt spid="42"/>
                                        </p:tgtEl>
                                        <p:attrNameLst>
                                          <p:attrName>ppt_x</p:attrName>
                                        </p:attrNameLst>
                                      </p:cBhvr>
                                      <p:tavLst>
                                        <p:tav tm="0">
                                          <p:val>
                                            <p:strVal val="#ppt_x"/>
                                          </p:val>
                                        </p:tav>
                                        <p:tav tm="100000">
                                          <p:val>
                                            <p:strVal val="#ppt_x"/>
                                          </p:val>
                                        </p:tav>
                                      </p:tavLst>
                                    </p:anim>
                                    <p:anim calcmode="lin" valueType="num">
                                      <p:cBhvr additive="base">
                                        <p:cTn id="58" dur="500" fill="hold"/>
                                        <p:tgtEl>
                                          <p:spTgt spid="42"/>
                                        </p:tgtEl>
                                        <p:attrNameLst>
                                          <p:attrName>ppt_y</p:attrName>
                                        </p:attrNameLst>
                                      </p:cBhvr>
                                      <p:tavLst>
                                        <p:tav tm="0">
                                          <p:val>
                                            <p:strVal val="1+#ppt_h/2"/>
                                          </p:val>
                                        </p:tav>
                                        <p:tav tm="100000">
                                          <p:val>
                                            <p:strVal val="#ppt_y"/>
                                          </p:val>
                                        </p:tav>
                                      </p:tavLst>
                                    </p:anim>
                                  </p:childTnLst>
                                </p:cTn>
                              </p:par>
                            </p:childTnLst>
                          </p:cTn>
                        </p:par>
                        <p:par>
                          <p:cTn id="59" fill="hold">
                            <p:stCondLst>
                              <p:cond delay="1000"/>
                            </p:stCondLst>
                            <p:childTnLst>
                              <p:par>
                                <p:cTn id="60" presetID="22" presetClass="entr" presetSubtype="2" fill="hold"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right)">
                                      <p:cBhvr>
                                        <p:cTn id="62" dur="500"/>
                                        <p:tgtEl>
                                          <p:spTgt spid="4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grpId="0" nodeType="click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wipe(right)">
                                      <p:cBhvr>
                                        <p:cTn id="67" dur="500"/>
                                        <p:tgtEl>
                                          <p:spTgt spid="56"/>
                                        </p:tgtEl>
                                      </p:cBhvr>
                                    </p:animEffect>
                                  </p:childTnLst>
                                </p:cTn>
                              </p:par>
                            </p:childTnLst>
                          </p:cTn>
                        </p:par>
                        <p:par>
                          <p:cTn id="68" fill="hold">
                            <p:stCondLst>
                              <p:cond delay="500"/>
                            </p:stCondLst>
                            <p:childTnLst>
                              <p:par>
                                <p:cTn id="69" presetID="2" presetClass="entr" presetSubtype="4" fill="hold" grpId="0" nodeType="after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additive="base">
                                        <p:cTn id="71" dur="500" fill="hold"/>
                                        <p:tgtEl>
                                          <p:spTgt spid="48"/>
                                        </p:tgtEl>
                                        <p:attrNameLst>
                                          <p:attrName>ppt_x</p:attrName>
                                        </p:attrNameLst>
                                      </p:cBhvr>
                                      <p:tavLst>
                                        <p:tav tm="0">
                                          <p:val>
                                            <p:strVal val="#ppt_x"/>
                                          </p:val>
                                        </p:tav>
                                        <p:tav tm="100000">
                                          <p:val>
                                            <p:strVal val="#ppt_x"/>
                                          </p:val>
                                        </p:tav>
                                      </p:tavLst>
                                    </p:anim>
                                    <p:anim calcmode="lin" valueType="num">
                                      <p:cBhvr additive="base">
                                        <p:cTn id="72" dur="500" fill="hold"/>
                                        <p:tgtEl>
                                          <p:spTgt spid="48"/>
                                        </p:tgtEl>
                                        <p:attrNameLst>
                                          <p:attrName>ppt_y</p:attrName>
                                        </p:attrNameLst>
                                      </p:cBhvr>
                                      <p:tavLst>
                                        <p:tav tm="0">
                                          <p:val>
                                            <p:strVal val="1+#ppt_h/2"/>
                                          </p:val>
                                        </p:tav>
                                        <p:tav tm="100000">
                                          <p:val>
                                            <p:strVal val="#ppt_y"/>
                                          </p:val>
                                        </p:tav>
                                      </p:tavLst>
                                    </p:anim>
                                  </p:childTnLst>
                                </p:cTn>
                              </p:par>
                            </p:childTnLst>
                          </p:cTn>
                        </p:par>
                        <p:par>
                          <p:cTn id="73" fill="hold">
                            <p:stCondLst>
                              <p:cond delay="1000"/>
                            </p:stCondLst>
                            <p:childTnLst>
                              <p:par>
                                <p:cTn id="74" presetID="22" presetClass="entr" presetSubtype="8" fill="hold" nodeType="after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wipe(left)">
                                      <p:cBhvr>
                                        <p:cTn id="76" dur="500"/>
                                        <p:tgtEl>
                                          <p:spTgt spid="49"/>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wipe(left)">
                                      <p:cBhvr>
                                        <p:cTn id="81" dur="500"/>
                                        <p:tgtEl>
                                          <p:spTgt spid="57"/>
                                        </p:tgtEl>
                                      </p:cBhvr>
                                    </p:animEffect>
                                  </p:childTnLst>
                                </p:cTn>
                              </p:par>
                            </p:childTnLst>
                          </p:cTn>
                        </p:par>
                        <p:par>
                          <p:cTn id="82" fill="hold">
                            <p:stCondLst>
                              <p:cond delay="500"/>
                            </p:stCondLst>
                            <p:childTnLst>
                              <p:par>
                                <p:cTn id="83" presetID="2" presetClass="entr" presetSubtype="4" fill="hold" grpId="0" nodeType="afterEffect">
                                  <p:stCondLst>
                                    <p:cond delay="0"/>
                                  </p:stCondLst>
                                  <p:childTnLst>
                                    <p:set>
                                      <p:cBhvr>
                                        <p:cTn id="84" dur="1" fill="hold">
                                          <p:stCondLst>
                                            <p:cond delay="0"/>
                                          </p:stCondLst>
                                        </p:cTn>
                                        <p:tgtEl>
                                          <p:spTgt spid="52"/>
                                        </p:tgtEl>
                                        <p:attrNameLst>
                                          <p:attrName>style.visibility</p:attrName>
                                        </p:attrNameLst>
                                      </p:cBhvr>
                                      <p:to>
                                        <p:strVal val="visible"/>
                                      </p:to>
                                    </p:set>
                                    <p:anim calcmode="lin" valueType="num">
                                      <p:cBhvr additive="base">
                                        <p:cTn id="85" dur="500" fill="hold"/>
                                        <p:tgtEl>
                                          <p:spTgt spid="52"/>
                                        </p:tgtEl>
                                        <p:attrNameLst>
                                          <p:attrName>ppt_x</p:attrName>
                                        </p:attrNameLst>
                                      </p:cBhvr>
                                      <p:tavLst>
                                        <p:tav tm="0">
                                          <p:val>
                                            <p:strVal val="#ppt_x"/>
                                          </p:val>
                                        </p:tav>
                                        <p:tav tm="100000">
                                          <p:val>
                                            <p:strVal val="#ppt_x"/>
                                          </p:val>
                                        </p:tav>
                                      </p:tavLst>
                                    </p:anim>
                                    <p:anim calcmode="lin" valueType="num">
                                      <p:cBhvr additive="base">
                                        <p:cTn id="86" dur="500" fill="hold"/>
                                        <p:tgtEl>
                                          <p:spTgt spid="52"/>
                                        </p:tgtEl>
                                        <p:attrNameLst>
                                          <p:attrName>ppt_y</p:attrName>
                                        </p:attrNameLst>
                                      </p:cBhvr>
                                      <p:tavLst>
                                        <p:tav tm="0">
                                          <p:val>
                                            <p:strVal val="1+#ppt_h/2"/>
                                          </p:val>
                                        </p:tav>
                                        <p:tav tm="100000">
                                          <p:val>
                                            <p:strVal val="#ppt_y"/>
                                          </p:val>
                                        </p:tav>
                                      </p:tavLst>
                                    </p:anim>
                                  </p:childTnLst>
                                </p:cTn>
                              </p:par>
                            </p:childTnLst>
                          </p:cTn>
                        </p:par>
                        <p:par>
                          <p:cTn id="87" fill="hold">
                            <p:stCondLst>
                              <p:cond delay="1000"/>
                            </p:stCondLst>
                            <p:childTnLst>
                              <p:par>
                                <p:cTn id="88" presetID="22" presetClass="entr" presetSubtype="2" fill="hold" nodeType="afterEffect">
                                  <p:stCondLst>
                                    <p:cond delay="0"/>
                                  </p:stCondLst>
                                  <p:childTnLst>
                                    <p:set>
                                      <p:cBhvr>
                                        <p:cTn id="89" dur="1" fill="hold">
                                          <p:stCondLst>
                                            <p:cond delay="0"/>
                                          </p:stCondLst>
                                        </p:cTn>
                                        <p:tgtEl>
                                          <p:spTgt spid="53"/>
                                        </p:tgtEl>
                                        <p:attrNameLst>
                                          <p:attrName>style.visibility</p:attrName>
                                        </p:attrNameLst>
                                      </p:cBhvr>
                                      <p:to>
                                        <p:strVal val="visible"/>
                                      </p:to>
                                    </p:set>
                                    <p:animEffect transition="in" filter="wipe(right)">
                                      <p:cBhvr>
                                        <p:cTn id="9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35" grpId="0" animBg="1"/>
      <p:bldP spid="36" grpId="0" animBg="1"/>
      <p:bldP spid="38" grpId="0" animBg="1"/>
      <p:bldP spid="42" grpId="0" animBg="1"/>
      <p:bldP spid="46" grpId="0" animBg="1"/>
      <p:bldP spid="47" grpId="0" animBg="1"/>
      <p:bldP spid="48" grpId="0" animBg="1"/>
      <p:bldP spid="52" grpId="0" animBg="1"/>
      <p:bldP spid="56" grpId="0" animBg="1"/>
      <p:bldP spid="5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p:cNvSpPr>
            <a:spLocks noGrp="1"/>
          </p:cNvSpPr>
          <p:nvPr>
            <p:ph type="title"/>
          </p:nvPr>
        </p:nvSpPr>
        <p:spPr>
          <a:xfrm>
            <a:off x="1187451" y="278396"/>
            <a:ext cx="10036072" cy="558843"/>
          </a:xfrm>
        </p:spPr>
        <p:txBody>
          <a:bodyPr/>
          <a:lstStyle/>
          <a:p>
            <a:pPr algn="just"/>
            <a:r>
              <a:rPr lang="sr-Cyrl-RS" sz="3200" dirty="0">
                <a:solidFill>
                  <a:srgbClr val="002060"/>
                </a:solidFill>
              </a:rPr>
              <a:t>ПОНИШТЕЊЕ УГОВОРА/ ОКВИРНОГ СПОРАЗУМА</a:t>
            </a:r>
            <a:endParaRPr lang="en-US" sz="3200" dirty="0">
              <a:solidFill>
                <a:srgbClr val="002060"/>
              </a:solidFill>
            </a:endParaRPr>
          </a:p>
        </p:txBody>
      </p:sp>
      <p:sp>
        <p:nvSpPr>
          <p:cNvPr id="5" name="Rectangle 4"/>
          <p:cNvSpPr/>
          <p:nvPr/>
        </p:nvSpPr>
        <p:spPr bwMode="auto">
          <a:xfrm>
            <a:off x="6549957" y="1895003"/>
            <a:ext cx="5642043" cy="4387810"/>
          </a:xfrm>
          <a:prstGeom prst="rect">
            <a:avLst/>
          </a:prstGeom>
          <a:solidFill>
            <a:schemeClr val="bg1">
              <a:lumMod val="8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grpSp>
        <p:nvGrpSpPr>
          <p:cNvPr id="6" name="Group 5"/>
          <p:cNvGrpSpPr/>
          <p:nvPr/>
        </p:nvGrpSpPr>
        <p:grpSpPr>
          <a:xfrm>
            <a:off x="7107960" y="1969913"/>
            <a:ext cx="810299" cy="810299"/>
            <a:chOff x="1146153" y="2622552"/>
            <a:chExt cx="1168400" cy="1168400"/>
          </a:xfrm>
        </p:grpSpPr>
        <p:sp>
          <p:nvSpPr>
            <p:cNvPr id="10" name="Oval 9"/>
            <p:cNvSpPr/>
            <p:nvPr/>
          </p:nvSpPr>
          <p:spPr>
            <a:xfrm>
              <a:off x="1146153" y="2622552"/>
              <a:ext cx="1168400" cy="1168400"/>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Freeform 157"/>
            <p:cNvSpPr>
              <a:spLocks noEditPoints="1"/>
            </p:cNvSpPr>
            <p:nvPr/>
          </p:nvSpPr>
          <p:spPr bwMode="auto">
            <a:xfrm>
              <a:off x="1483791" y="2933700"/>
              <a:ext cx="493120" cy="546100"/>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nvGrpSpPr>
          <p:cNvPr id="11" name="Group 10"/>
          <p:cNvGrpSpPr/>
          <p:nvPr/>
        </p:nvGrpSpPr>
        <p:grpSpPr>
          <a:xfrm>
            <a:off x="7107960" y="3001519"/>
            <a:ext cx="810299" cy="810299"/>
            <a:chOff x="3040586" y="2622552"/>
            <a:chExt cx="1168400" cy="1168400"/>
          </a:xfrm>
        </p:grpSpPr>
        <p:sp>
          <p:nvSpPr>
            <p:cNvPr id="15" name="Oval 14"/>
            <p:cNvSpPr/>
            <p:nvPr/>
          </p:nvSpPr>
          <p:spPr>
            <a:xfrm>
              <a:off x="3040586" y="2622552"/>
              <a:ext cx="1168400" cy="1168400"/>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Freeform 91"/>
            <p:cNvSpPr>
              <a:spLocks noEditPoints="1"/>
            </p:cNvSpPr>
            <p:nvPr/>
          </p:nvSpPr>
          <p:spPr bwMode="auto">
            <a:xfrm>
              <a:off x="3312576" y="2894542"/>
              <a:ext cx="624416" cy="624416"/>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16" name="Group 15"/>
          <p:cNvGrpSpPr/>
          <p:nvPr/>
        </p:nvGrpSpPr>
        <p:grpSpPr>
          <a:xfrm>
            <a:off x="7107960" y="4033124"/>
            <a:ext cx="810299" cy="810299"/>
            <a:chOff x="4935021" y="2622552"/>
            <a:chExt cx="1168400" cy="1168400"/>
          </a:xfrm>
        </p:grpSpPr>
        <p:sp>
          <p:nvSpPr>
            <p:cNvPr id="20" name="Oval 19"/>
            <p:cNvSpPr/>
            <p:nvPr/>
          </p:nvSpPr>
          <p:spPr>
            <a:xfrm>
              <a:off x="4935021" y="2622552"/>
              <a:ext cx="1168400" cy="1168400"/>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Freeform 116"/>
            <p:cNvSpPr>
              <a:spLocks/>
            </p:cNvSpPr>
            <p:nvPr/>
          </p:nvSpPr>
          <p:spPr bwMode="auto">
            <a:xfrm>
              <a:off x="5202401" y="2908300"/>
              <a:ext cx="633632" cy="596900"/>
            </a:xfrm>
            <a:custGeom>
              <a:avLst/>
              <a:gdLst/>
              <a:ahLst/>
              <a:cxnLst>
                <a:cxn ang="0">
                  <a:pos x="63" y="25"/>
                </a:cxn>
                <a:cxn ang="0">
                  <a:pos x="49" y="39"/>
                </a:cxn>
                <a:cxn ang="0">
                  <a:pos x="52" y="57"/>
                </a:cxn>
                <a:cxn ang="0">
                  <a:pos x="52" y="58"/>
                </a:cxn>
                <a:cxn ang="0">
                  <a:pos x="51" y="60"/>
                </a:cxn>
                <a:cxn ang="0">
                  <a:pos x="49" y="60"/>
                </a:cxn>
                <a:cxn ang="0">
                  <a:pos x="32" y="51"/>
                </a:cxn>
                <a:cxn ang="0">
                  <a:pos x="15" y="60"/>
                </a:cxn>
                <a:cxn ang="0">
                  <a:pos x="13" y="60"/>
                </a:cxn>
                <a:cxn ang="0">
                  <a:pos x="12" y="58"/>
                </a:cxn>
                <a:cxn ang="0">
                  <a:pos x="12" y="57"/>
                </a:cxn>
                <a:cxn ang="0">
                  <a:pos x="15" y="39"/>
                </a:cxn>
                <a:cxn ang="0">
                  <a:pos x="1" y="25"/>
                </a:cxn>
                <a:cxn ang="0">
                  <a:pos x="0" y="23"/>
                </a:cxn>
                <a:cxn ang="0">
                  <a:pos x="3" y="22"/>
                </a:cxn>
                <a:cxn ang="0">
                  <a:pos x="22" y="19"/>
                </a:cxn>
                <a:cxn ang="0">
                  <a:pos x="30" y="1"/>
                </a:cxn>
                <a:cxn ang="0">
                  <a:pos x="32" y="0"/>
                </a:cxn>
                <a:cxn ang="0">
                  <a:pos x="34" y="1"/>
                </a:cxn>
                <a:cxn ang="0">
                  <a:pos x="42" y="19"/>
                </a:cxn>
                <a:cxn ang="0">
                  <a:pos x="61" y="22"/>
                </a:cxn>
                <a:cxn ang="0">
                  <a:pos x="64" y="23"/>
                </a:cxn>
                <a:cxn ang="0">
                  <a:pos x="63" y="25"/>
                </a:cxn>
              </a:cxnLst>
              <a:rect l="0" t="0" r="r" b="b"/>
              <a:pathLst>
                <a:path w="64" h="60">
                  <a:moveTo>
                    <a:pt x="63" y="25"/>
                  </a:moveTo>
                  <a:cubicBezTo>
                    <a:pt x="49" y="39"/>
                    <a:pt x="49" y="39"/>
                    <a:pt x="49" y="39"/>
                  </a:cubicBezTo>
                  <a:cubicBezTo>
                    <a:pt x="52" y="57"/>
                    <a:pt x="52" y="57"/>
                    <a:pt x="52" y="57"/>
                  </a:cubicBezTo>
                  <a:cubicBezTo>
                    <a:pt x="52" y="58"/>
                    <a:pt x="52" y="58"/>
                    <a:pt x="52" y="58"/>
                  </a:cubicBezTo>
                  <a:cubicBezTo>
                    <a:pt x="52" y="59"/>
                    <a:pt x="52" y="60"/>
                    <a:pt x="51" y="60"/>
                  </a:cubicBezTo>
                  <a:cubicBezTo>
                    <a:pt x="50" y="60"/>
                    <a:pt x="50" y="60"/>
                    <a:pt x="49" y="60"/>
                  </a:cubicBezTo>
                  <a:cubicBezTo>
                    <a:pt x="32" y="51"/>
                    <a:pt x="32" y="51"/>
                    <a:pt x="32" y="51"/>
                  </a:cubicBezTo>
                  <a:cubicBezTo>
                    <a:pt x="15" y="60"/>
                    <a:pt x="15" y="60"/>
                    <a:pt x="15" y="60"/>
                  </a:cubicBezTo>
                  <a:cubicBezTo>
                    <a:pt x="14" y="60"/>
                    <a:pt x="14" y="60"/>
                    <a:pt x="13" y="60"/>
                  </a:cubicBezTo>
                  <a:cubicBezTo>
                    <a:pt x="12" y="60"/>
                    <a:pt x="12" y="59"/>
                    <a:pt x="12" y="58"/>
                  </a:cubicBezTo>
                  <a:cubicBezTo>
                    <a:pt x="12" y="58"/>
                    <a:pt x="12" y="58"/>
                    <a:pt x="12" y="57"/>
                  </a:cubicBezTo>
                  <a:cubicBezTo>
                    <a:pt x="15" y="39"/>
                    <a:pt x="15" y="39"/>
                    <a:pt x="15" y="39"/>
                  </a:cubicBezTo>
                  <a:cubicBezTo>
                    <a:pt x="1" y="25"/>
                    <a:pt x="1" y="25"/>
                    <a:pt x="1" y="25"/>
                  </a:cubicBezTo>
                  <a:cubicBezTo>
                    <a:pt x="1" y="25"/>
                    <a:pt x="0" y="24"/>
                    <a:pt x="0" y="23"/>
                  </a:cubicBezTo>
                  <a:cubicBezTo>
                    <a:pt x="0" y="22"/>
                    <a:pt x="2" y="22"/>
                    <a:pt x="3" y="22"/>
                  </a:cubicBezTo>
                  <a:cubicBezTo>
                    <a:pt x="22" y="19"/>
                    <a:pt x="22" y="19"/>
                    <a:pt x="22" y="19"/>
                  </a:cubicBezTo>
                  <a:cubicBezTo>
                    <a:pt x="30" y="1"/>
                    <a:pt x="30" y="1"/>
                    <a:pt x="30" y="1"/>
                  </a:cubicBezTo>
                  <a:cubicBezTo>
                    <a:pt x="31" y="1"/>
                    <a:pt x="31" y="0"/>
                    <a:pt x="32" y="0"/>
                  </a:cubicBezTo>
                  <a:cubicBezTo>
                    <a:pt x="33" y="0"/>
                    <a:pt x="34" y="1"/>
                    <a:pt x="34" y="1"/>
                  </a:cubicBezTo>
                  <a:cubicBezTo>
                    <a:pt x="42" y="19"/>
                    <a:pt x="42" y="19"/>
                    <a:pt x="42" y="19"/>
                  </a:cubicBezTo>
                  <a:cubicBezTo>
                    <a:pt x="61" y="22"/>
                    <a:pt x="61" y="22"/>
                    <a:pt x="61" y="22"/>
                  </a:cubicBezTo>
                  <a:cubicBezTo>
                    <a:pt x="62" y="22"/>
                    <a:pt x="64" y="22"/>
                    <a:pt x="64" y="23"/>
                  </a:cubicBezTo>
                  <a:cubicBezTo>
                    <a:pt x="64" y="24"/>
                    <a:pt x="63" y="25"/>
                    <a:pt x="63" y="25"/>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21" name="Group 20"/>
          <p:cNvGrpSpPr/>
          <p:nvPr/>
        </p:nvGrpSpPr>
        <p:grpSpPr>
          <a:xfrm>
            <a:off x="7107960" y="5064729"/>
            <a:ext cx="810299" cy="810299"/>
            <a:chOff x="6829455" y="2622552"/>
            <a:chExt cx="1168400" cy="1168400"/>
          </a:xfrm>
        </p:grpSpPr>
        <p:sp>
          <p:nvSpPr>
            <p:cNvPr id="25" name="Oval 17"/>
            <p:cNvSpPr/>
            <p:nvPr/>
          </p:nvSpPr>
          <p:spPr>
            <a:xfrm>
              <a:off x="6829455" y="2622552"/>
              <a:ext cx="1168400" cy="1168400"/>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3" name="Freeform 171"/>
            <p:cNvSpPr>
              <a:spLocks noEditPoints="1"/>
            </p:cNvSpPr>
            <p:nvPr/>
          </p:nvSpPr>
          <p:spPr bwMode="auto">
            <a:xfrm>
              <a:off x="7107325" y="2902117"/>
              <a:ext cx="612648" cy="609266"/>
            </a:xfrm>
            <a:custGeom>
              <a:avLst/>
              <a:gdLst/>
              <a:ahLst/>
              <a:cxnLst>
                <a:cxn ang="0">
                  <a:pos x="30" y="58"/>
                </a:cxn>
                <a:cxn ang="0">
                  <a:pos x="0" y="29"/>
                </a:cxn>
                <a:cxn ang="0">
                  <a:pos x="30" y="0"/>
                </a:cxn>
                <a:cxn ang="0">
                  <a:pos x="59" y="29"/>
                </a:cxn>
                <a:cxn ang="0">
                  <a:pos x="30" y="58"/>
                </a:cxn>
                <a:cxn ang="0">
                  <a:pos x="30" y="8"/>
                </a:cxn>
                <a:cxn ang="0">
                  <a:pos x="9" y="29"/>
                </a:cxn>
                <a:cxn ang="0">
                  <a:pos x="30" y="49"/>
                </a:cxn>
                <a:cxn ang="0">
                  <a:pos x="50" y="29"/>
                </a:cxn>
                <a:cxn ang="0">
                  <a:pos x="30" y="8"/>
                </a:cxn>
                <a:cxn ang="0">
                  <a:pos x="34" y="32"/>
                </a:cxn>
                <a:cxn ang="0">
                  <a:pos x="33" y="34"/>
                </a:cxn>
                <a:cxn ang="0">
                  <a:pos x="21" y="34"/>
                </a:cxn>
                <a:cxn ang="0">
                  <a:pos x="20" y="32"/>
                </a:cxn>
                <a:cxn ang="0">
                  <a:pos x="20" y="30"/>
                </a:cxn>
                <a:cxn ang="0">
                  <a:pos x="21" y="29"/>
                </a:cxn>
                <a:cxn ang="0">
                  <a:pos x="30" y="29"/>
                </a:cxn>
                <a:cxn ang="0">
                  <a:pos x="30" y="15"/>
                </a:cxn>
                <a:cxn ang="0">
                  <a:pos x="31" y="14"/>
                </a:cxn>
                <a:cxn ang="0">
                  <a:pos x="33" y="14"/>
                </a:cxn>
                <a:cxn ang="0">
                  <a:pos x="34" y="15"/>
                </a:cxn>
                <a:cxn ang="0">
                  <a:pos x="34" y="32"/>
                </a:cxn>
              </a:cxnLst>
              <a:rect l="0" t="0" r="r" b="b"/>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30" y="8"/>
                  </a:moveTo>
                  <a:cubicBezTo>
                    <a:pt x="18" y="8"/>
                    <a:pt x="9" y="17"/>
                    <a:pt x="9" y="29"/>
                  </a:cubicBezTo>
                  <a:cubicBezTo>
                    <a:pt x="9" y="40"/>
                    <a:pt x="18" y="49"/>
                    <a:pt x="30" y="49"/>
                  </a:cubicBezTo>
                  <a:cubicBezTo>
                    <a:pt x="41" y="49"/>
                    <a:pt x="50" y="40"/>
                    <a:pt x="50" y="29"/>
                  </a:cubicBezTo>
                  <a:cubicBezTo>
                    <a:pt x="50" y="17"/>
                    <a:pt x="41" y="8"/>
                    <a:pt x="30" y="8"/>
                  </a:cubicBezTo>
                  <a:close/>
                  <a:moveTo>
                    <a:pt x="34" y="32"/>
                  </a:moveTo>
                  <a:cubicBezTo>
                    <a:pt x="34" y="33"/>
                    <a:pt x="34" y="34"/>
                    <a:pt x="33" y="34"/>
                  </a:cubicBezTo>
                  <a:cubicBezTo>
                    <a:pt x="21" y="34"/>
                    <a:pt x="21" y="34"/>
                    <a:pt x="21" y="34"/>
                  </a:cubicBezTo>
                  <a:cubicBezTo>
                    <a:pt x="20" y="34"/>
                    <a:pt x="20" y="33"/>
                    <a:pt x="20" y="32"/>
                  </a:cubicBezTo>
                  <a:cubicBezTo>
                    <a:pt x="20" y="30"/>
                    <a:pt x="20" y="30"/>
                    <a:pt x="20" y="30"/>
                  </a:cubicBezTo>
                  <a:cubicBezTo>
                    <a:pt x="20" y="29"/>
                    <a:pt x="20" y="29"/>
                    <a:pt x="21" y="29"/>
                  </a:cubicBezTo>
                  <a:cubicBezTo>
                    <a:pt x="30" y="29"/>
                    <a:pt x="30" y="29"/>
                    <a:pt x="30" y="29"/>
                  </a:cubicBezTo>
                  <a:cubicBezTo>
                    <a:pt x="30" y="15"/>
                    <a:pt x="30" y="15"/>
                    <a:pt x="30" y="15"/>
                  </a:cubicBezTo>
                  <a:cubicBezTo>
                    <a:pt x="30" y="15"/>
                    <a:pt x="30" y="14"/>
                    <a:pt x="31" y="14"/>
                  </a:cubicBezTo>
                  <a:cubicBezTo>
                    <a:pt x="33" y="14"/>
                    <a:pt x="33" y="14"/>
                    <a:pt x="33" y="14"/>
                  </a:cubicBezTo>
                  <a:cubicBezTo>
                    <a:pt x="34" y="14"/>
                    <a:pt x="34" y="15"/>
                    <a:pt x="34" y="15"/>
                  </a:cubicBezTo>
                  <a:lnTo>
                    <a:pt x="34" y="3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37" name="Group 36"/>
          <p:cNvGrpSpPr/>
          <p:nvPr/>
        </p:nvGrpSpPr>
        <p:grpSpPr>
          <a:xfrm>
            <a:off x="8093419" y="1982823"/>
            <a:ext cx="3759200" cy="1161401"/>
            <a:chOff x="914400" y="1623310"/>
            <a:chExt cx="2819400" cy="871051"/>
          </a:xfrm>
        </p:grpSpPr>
        <p:sp>
          <p:nvSpPr>
            <p:cNvPr id="38" name="TextBox 37"/>
            <p:cNvSpPr txBox="1"/>
            <p:nvPr/>
          </p:nvSpPr>
          <p:spPr>
            <a:xfrm flipH="1">
              <a:off x="914400" y="1809750"/>
              <a:ext cx="2819400" cy="684611"/>
            </a:xfrm>
            <a:prstGeom prst="rect">
              <a:avLst/>
            </a:prstGeom>
            <a:noFill/>
          </p:spPr>
          <p:txBody>
            <a:bodyPr wrap="square" rtlCol="0">
              <a:spAutoFit/>
            </a:bodyPr>
            <a:lstStyle/>
            <a:p>
              <a:pPr algn="just"/>
              <a:r>
                <a:rPr lang="ru-RU" sz="1333" dirty="0">
                  <a:solidFill>
                    <a:srgbClr val="002060"/>
                  </a:solidFill>
                </a:rPr>
                <a:t>примијењен преговарачки поступак без објаве обавјештења или поступак додјеле уговора о набавци услуга из Анекса </a:t>
              </a:r>
              <a:r>
                <a:rPr lang="sr-Latn-RS" sz="1333" dirty="0">
                  <a:solidFill>
                    <a:srgbClr val="002060"/>
                  </a:solidFill>
                </a:rPr>
                <a:t>II </a:t>
              </a:r>
              <a:r>
                <a:rPr lang="ru-RU" sz="1333" dirty="0">
                  <a:solidFill>
                    <a:srgbClr val="002060"/>
                  </a:solidFill>
                </a:rPr>
                <a:t>у супротности са одредбама овог закона</a:t>
              </a:r>
            </a:p>
          </p:txBody>
        </p:sp>
        <p:sp>
          <p:nvSpPr>
            <p:cNvPr id="39" name="Rectangle 38"/>
            <p:cNvSpPr/>
            <p:nvPr/>
          </p:nvSpPr>
          <p:spPr>
            <a:xfrm>
              <a:off x="914400" y="1623310"/>
              <a:ext cx="223860" cy="253916"/>
            </a:xfrm>
            <a:prstGeom prst="rect">
              <a:avLst/>
            </a:prstGeom>
          </p:spPr>
          <p:txBody>
            <a:bodyPr wrap="none">
              <a:spAutoFit/>
            </a:bodyPr>
            <a:lstStyle/>
            <a:p>
              <a:r>
                <a:rPr lang="sr-Cyrl-BA" sz="1600" b="1" dirty="0">
                  <a:solidFill>
                    <a:schemeClr val="accent1"/>
                  </a:solidFill>
                </a:rPr>
                <a:t>1</a:t>
              </a:r>
              <a:endParaRPr lang="en-US" sz="1600" b="1" dirty="0">
                <a:solidFill>
                  <a:schemeClr val="accent1"/>
                </a:solidFill>
              </a:endParaRPr>
            </a:p>
          </p:txBody>
        </p:sp>
      </p:grpSp>
      <p:grpSp>
        <p:nvGrpSpPr>
          <p:cNvPr id="40" name="Group 39"/>
          <p:cNvGrpSpPr/>
          <p:nvPr/>
        </p:nvGrpSpPr>
        <p:grpSpPr>
          <a:xfrm>
            <a:off x="8093419" y="3015395"/>
            <a:ext cx="3759200" cy="956281"/>
            <a:chOff x="914400" y="1623310"/>
            <a:chExt cx="2819400" cy="717211"/>
          </a:xfrm>
        </p:grpSpPr>
        <p:sp>
          <p:nvSpPr>
            <p:cNvPr id="41" name="TextBox 40"/>
            <p:cNvSpPr txBox="1"/>
            <p:nvPr/>
          </p:nvSpPr>
          <p:spPr>
            <a:xfrm flipH="1">
              <a:off x="914400" y="1809750"/>
              <a:ext cx="2819400" cy="530771"/>
            </a:xfrm>
            <a:prstGeom prst="rect">
              <a:avLst/>
            </a:prstGeom>
            <a:noFill/>
          </p:spPr>
          <p:txBody>
            <a:bodyPr wrap="square" rtlCol="0">
              <a:spAutoFit/>
            </a:bodyPr>
            <a:lstStyle/>
            <a:p>
              <a:pPr algn="just"/>
              <a:r>
                <a:rPr lang="ru-RU" sz="1333" dirty="0">
                  <a:solidFill>
                    <a:srgbClr val="002060"/>
                  </a:solidFill>
                </a:rPr>
                <a:t>УО пропустио објавити обавјештење о набавци на порталу јавних набавки ако се то захтијева овим законом; </a:t>
              </a:r>
            </a:p>
          </p:txBody>
        </p:sp>
        <p:sp>
          <p:nvSpPr>
            <p:cNvPr id="42" name="Rectangle 41"/>
            <p:cNvSpPr/>
            <p:nvPr/>
          </p:nvSpPr>
          <p:spPr>
            <a:xfrm>
              <a:off x="914400" y="1623310"/>
              <a:ext cx="223860" cy="253916"/>
            </a:xfrm>
            <a:prstGeom prst="rect">
              <a:avLst/>
            </a:prstGeom>
          </p:spPr>
          <p:txBody>
            <a:bodyPr wrap="none">
              <a:spAutoFit/>
            </a:bodyPr>
            <a:lstStyle/>
            <a:p>
              <a:r>
                <a:rPr lang="sr-Cyrl-BA" sz="1600" b="1" dirty="0">
                  <a:solidFill>
                    <a:schemeClr val="accent2"/>
                  </a:solidFill>
                </a:rPr>
                <a:t>2</a:t>
              </a:r>
              <a:endParaRPr lang="en-US" sz="1600" b="1" dirty="0">
                <a:solidFill>
                  <a:schemeClr val="accent2"/>
                </a:solidFill>
              </a:endParaRPr>
            </a:p>
          </p:txBody>
        </p:sp>
      </p:grpSp>
      <p:grpSp>
        <p:nvGrpSpPr>
          <p:cNvPr id="43" name="Group 42"/>
          <p:cNvGrpSpPr/>
          <p:nvPr/>
        </p:nvGrpSpPr>
        <p:grpSpPr>
          <a:xfrm>
            <a:off x="8093419" y="4047967"/>
            <a:ext cx="3897020" cy="1161401"/>
            <a:chOff x="914400" y="1623310"/>
            <a:chExt cx="2922765" cy="871051"/>
          </a:xfrm>
        </p:grpSpPr>
        <p:sp>
          <p:nvSpPr>
            <p:cNvPr id="44" name="TextBox 43"/>
            <p:cNvSpPr txBox="1"/>
            <p:nvPr/>
          </p:nvSpPr>
          <p:spPr>
            <a:xfrm flipH="1">
              <a:off x="914400" y="1809750"/>
              <a:ext cx="2922765" cy="684611"/>
            </a:xfrm>
            <a:prstGeom prst="rect">
              <a:avLst/>
            </a:prstGeom>
            <a:noFill/>
          </p:spPr>
          <p:txBody>
            <a:bodyPr wrap="square" rtlCol="0">
              <a:spAutoFit/>
            </a:bodyPr>
            <a:lstStyle/>
            <a:p>
              <a:pPr algn="just"/>
              <a:r>
                <a:rPr lang="ru-RU" sz="1333" dirty="0">
                  <a:solidFill>
                    <a:srgbClr val="002060"/>
                  </a:solidFill>
                </a:rPr>
                <a:t>закључен уговор или оквирни споразум у супротности са чланом 98. овог закона ако то спречава КРЖ да размотри жалбу прије закључења уговора или оквирног споразума</a:t>
              </a:r>
            </a:p>
          </p:txBody>
        </p:sp>
        <p:sp>
          <p:nvSpPr>
            <p:cNvPr id="45" name="Rectangle 44"/>
            <p:cNvSpPr/>
            <p:nvPr/>
          </p:nvSpPr>
          <p:spPr>
            <a:xfrm>
              <a:off x="914400" y="1623310"/>
              <a:ext cx="223860" cy="253916"/>
            </a:xfrm>
            <a:prstGeom prst="rect">
              <a:avLst/>
            </a:prstGeom>
          </p:spPr>
          <p:txBody>
            <a:bodyPr wrap="none">
              <a:spAutoFit/>
            </a:bodyPr>
            <a:lstStyle/>
            <a:p>
              <a:r>
                <a:rPr lang="sr-Cyrl-BA" sz="1600" b="1" dirty="0">
                  <a:solidFill>
                    <a:schemeClr val="accent3"/>
                  </a:solidFill>
                </a:rPr>
                <a:t>3</a:t>
              </a:r>
              <a:endParaRPr lang="en-US" sz="1600" b="1" dirty="0">
                <a:solidFill>
                  <a:schemeClr val="accent3"/>
                </a:solidFill>
              </a:endParaRPr>
            </a:p>
          </p:txBody>
        </p:sp>
      </p:grpSp>
      <p:grpSp>
        <p:nvGrpSpPr>
          <p:cNvPr id="46" name="Group 45"/>
          <p:cNvGrpSpPr/>
          <p:nvPr/>
        </p:nvGrpSpPr>
        <p:grpSpPr>
          <a:xfrm>
            <a:off x="8110965" y="5075782"/>
            <a:ext cx="3879475" cy="956281"/>
            <a:chOff x="914400" y="1623310"/>
            <a:chExt cx="2909606" cy="717211"/>
          </a:xfrm>
        </p:grpSpPr>
        <p:sp>
          <p:nvSpPr>
            <p:cNvPr id="47" name="TextBox 46"/>
            <p:cNvSpPr txBox="1"/>
            <p:nvPr/>
          </p:nvSpPr>
          <p:spPr>
            <a:xfrm flipH="1">
              <a:off x="914400" y="1809750"/>
              <a:ext cx="2909606" cy="530771"/>
            </a:xfrm>
            <a:prstGeom prst="rect">
              <a:avLst/>
            </a:prstGeom>
            <a:noFill/>
          </p:spPr>
          <p:txBody>
            <a:bodyPr wrap="square" rtlCol="0">
              <a:spAutoFit/>
            </a:bodyPr>
            <a:lstStyle/>
            <a:p>
              <a:pPr algn="just"/>
              <a:r>
                <a:rPr lang="ru-RU" sz="1333" dirty="0">
                  <a:solidFill>
                    <a:srgbClr val="002060"/>
                  </a:solidFill>
                </a:rPr>
                <a:t>УО закључио уговор или оквирни споразум без примјене поступка јавне набавке, осим у случајевима када то овај закон допушта. </a:t>
              </a:r>
            </a:p>
          </p:txBody>
        </p:sp>
        <p:sp>
          <p:nvSpPr>
            <p:cNvPr id="48" name="Rectangle 47"/>
            <p:cNvSpPr/>
            <p:nvPr/>
          </p:nvSpPr>
          <p:spPr>
            <a:xfrm>
              <a:off x="914400" y="1623310"/>
              <a:ext cx="223860" cy="253916"/>
            </a:xfrm>
            <a:prstGeom prst="rect">
              <a:avLst/>
            </a:prstGeom>
          </p:spPr>
          <p:txBody>
            <a:bodyPr wrap="none">
              <a:spAutoFit/>
            </a:bodyPr>
            <a:lstStyle/>
            <a:p>
              <a:r>
                <a:rPr lang="sr-Cyrl-BA" sz="1600" b="1" dirty="0">
                  <a:solidFill>
                    <a:schemeClr val="accent4"/>
                  </a:solidFill>
                </a:rPr>
                <a:t>4</a:t>
              </a:r>
              <a:endParaRPr lang="en-US" sz="1600" b="1" dirty="0">
                <a:solidFill>
                  <a:schemeClr val="accent4"/>
                </a:solidFill>
              </a:endParaRPr>
            </a:p>
          </p:txBody>
        </p:sp>
      </p:grpSp>
      <p:sp>
        <p:nvSpPr>
          <p:cNvPr id="3" name="TextBox 2"/>
          <p:cNvSpPr txBox="1"/>
          <p:nvPr/>
        </p:nvSpPr>
        <p:spPr>
          <a:xfrm>
            <a:off x="294968" y="1895003"/>
            <a:ext cx="6254989" cy="3970318"/>
          </a:xfrm>
          <a:prstGeom prst="rect">
            <a:avLst/>
          </a:prstGeom>
          <a:noFill/>
        </p:spPr>
        <p:txBody>
          <a:bodyPr wrap="square" rtlCol="0">
            <a:spAutoFit/>
          </a:bodyPr>
          <a:lstStyle/>
          <a:p>
            <a:pPr algn="just"/>
            <a:r>
              <a:rPr lang="ru-RU" sz="1400" dirty="0">
                <a:solidFill>
                  <a:srgbClr val="002060"/>
                </a:solidFill>
              </a:rPr>
              <a:t>Уговор о јавној набавци или оквирни споразум </a:t>
            </a:r>
            <a:r>
              <a:rPr lang="ru-RU" sz="1400" b="1" u="sng" dirty="0">
                <a:solidFill>
                  <a:srgbClr val="002060"/>
                </a:solidFill>
              </a:rPr>
              <a:t>неће бити предмет поништења</a:t>
            </a:r>
            <a:r>
              <a:rPr lang="ru-RU" sz="1400" dirty="0">
                <a:solidFill>
                  <a:srgbClr val="002060"/>
                </a:solidFill>
              </a:rPr>
              <a:t>, ако је: </a:t>
            </a:r>
          </a:p>
          <a:p>
            <a:pPr marL="342900" indent="-342900" algn="just">
              <a:buFont typeface="+mj-lt"/>
              <a:buAutoNum type="arabicPeriod"/>
            </a:pPr>
            <a:r>
              <a:rPr lang="ru-RU" sz="1400" dirty="0">
                <a:solidFill>
                  <a:srgbClr val="002060"/>
                </a:solidFill>
              </a:rPr>
              <a:t>уговорни орган имао оправдане разлоге да сматра да поступа у складу с овим законом, </a:t>
            </a:r>
          </a:p>
          <a:p>
            <a:pPr marL="342900" indent="-342900" algn="just">
              <a:buFont typeface="+mj-lt"/>
              <a:buAutoNum type="arabicPeriod"/>
            </a:pPr>
            <a:r>
              <a:rPr lang="ru-RU" sz="1400" dirty="0">
                <a:solidFill>
                  <a:srgbClr val="002060"/>
                </a:solidFill>
              </a:rPr>
              <a:t>уговорни орган објавио добровољно </a:t>
            </a:r>
            <a:r>
              <a:rPr lang="sr-Latn-RS" sz="1400" dirty="0">
                <a:solidFill>
                  <a:srgbClr val="002060"/>
                </a:solidFill>
              </a:rPr>
              <a:t>ex ante </a:t>
            </a:r>
            <a:r>
              <a:rPr lang="ru-RU" sz="1400" dirty="0">
                <a:solidFill>
                  <a:srgbClr val="002060"/>
                </a:solidFill>
              </a:rPr>
              <a:t>обавјештење о транспарентности и</a:t>
            </a:r>
          </a:p>
          <a:p>
            <a:pPr marL="342900" indent="-342900" algn="just">
              <a:buFont typeface="+mj-lt"/>
              <a:buAutoNum type="arabicPeriod"/>
            </a:pPr>
            <a:r>
              <a:rPr lang="ru-RU" sz="1400" dirty="0">
                <a:solidFill>
                  <a:srgbClr val="002060"/>
                </a:solidFill>
              </a:rPr>
              <a:t>уговор или оквирни споразум није закључен прије истека периода од 15 дана по објави тог обавјештења. </a:t>
            </a:r>
          </a:p>
          <a:p>
            <a:pPr marL="342900" indent="-342900" algn="just">
              <a:buFont typeface="+mj-lt"/>
              <a:buAutoNum type="arabicPeriod"/>
            </a:pPr>
            <a:r>
              <a:rPr lang="ru-RU" sz="1400" dirty="0">
                <a:solidFill>
                  <a:srgbClr val="002060"/>
                </a:solidFill>
              </a:rPr>
              <a:t>КРЖ утврди да превладавајући разлози у вези с општим интересом захтијевају да уговор треба да остане на снази. </a:t>
            </a:r>
          </a:p>
          <a:p>
            <a:pPr algn="just"/>
            <a:endParaRPr lang="ru-RU" sz="1400" dirty="0">
              <a:solidFill>
                <a:srgbClr val="002060"/>
              </a:solidFill>
            </a:endParaRPr>
          </a:p>
          <a:p>
            <a:pPr algn="just"/>
            <a:r>
              <a:rPr lang="ru-RU" sz="1400" dirty="0">
                <a:solidFill>
                  <a:srgbClr val="002060"/>
                </a:solidFill>
              </a:rPr>
              <a:t>У оправданим случајевима (општи интерес), КРЖ може оставити на снази уговор или оквирни споразум који је предмет поништења, у обиму у којем је уговор или оквирни споразум већ извршен. У том случају КРЖ ће уговорном органу одредити новчану казну у износу до 5% вриједности уговора. </a:t>
            </a:r>
          </a:p>
          <a:p>
            <a:pPr algn="just"/>
            <a:endParaRPr lang="ru-RU" sz="1400" dirty="0">
              <a:solidFill>
                <a:srgbClr val="002060"/>
              </a:solidFill>
            </a:endParaRPr>
          </a:p>
          <a:p>
            <a:pPr algn="just"/>
            <a:r>
              <a:rPr lang="ru-RU" sz="1400" dirty="0">
                <a:solidFill>
                  <a:srgbClr val="002060"/>
                </a:solidFill>
              </a:rPr>
              <a:t>Поништење уговора или оквирног споразума има учинак од момента закључења уговора. </a:t>
            </a:r>
          </a:p>
        </p:txBody>
      </p:sp>
    </p:spTree>
    <p:extLst>
      <p:ext uri="{BB962C8B-B14F-4D97-AF65-F5344CB8AC3E}">
        <p14:creationId xmlns:p14="http://schemas.microsoft.com/office/powerpoint/2010/main" val="172219684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nodeType="click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left)">
                                      <p:cBhvr>
                                        <p:cTn id="46" dur="500"/>
                                        <p:tgtEl>
                                          <p:spTgt spid="46"/>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500" fill="hold"/>
                                        <p:tgtEl>
                                          <p:spTgt spid="3"/>
                                        </p:tgtEl>
                                        <p:attrNameLst>
                                          <p:attrName>ppt_w</p:attrName>
                                        </p:attrNameLst>
                                      </p:cBhvr>
                                      <p:tavLst>
                                        <p:tav tm="0">
                                          <p:val>
                                            <p:fltVal val="0"/>
                                          </p:val>
                                        </p:tav>
                                        <p:tav tm="100000">
                                          <p:val>
                                            <p:strVal val="#ppt_w"/>
                                          </p:val>
                                        </p:tav>
                                      </p:tavLst>
                                    </p:anim>
                                    <p:anim calcmode="lin" valueType="num">
                                      <p:cBhvr>
                                        <p:cTn id="52" dur="500" fill="hold"/>
                                        <p:tgtEl>
                                          <p:spTgt spid="3"/>
                                        </p:tgtEl>
                                        <p:attrNameLst>
                                          <p:attrName>ppt_h</p:attrName>
                                        </p:attrNameLst>
                                      </p:cBhvr>
                                      <p:tavLst>
                                        <p:tav tm="0">
                                          <p:val>
                                            <p:fltVal val="0"/>
                                          </p:val>
                                        </p:tav>
                                        <p:tav tm="100000">
                                          <p:val>
                                            <p:strVal val="#ppt_h"/>
                                          </p:val>
                                        </p:tav>
                                      </p:tavLst>
                                    </p:anim>
                                    <p:animEffect transition="in" filter="fade">
                                      <p:cBhvr>
                                        <p:cTn id="5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3200" dirty="0">
                <a:solidFill>
                  <a:srgbClr val="002060"/>
                </a:solidFill>
              </a:rPr>
              <a:t>ПОСТУПАЊЕ КРЖ-А</a:t>
            </a:r>
            <a:endParaRPr lang="sr-Latn-BA" sz="3200" dirty="0">
              <a:solidFill>
                <a:srgbClr val="002060"/>
              </a:solidFill>
            </a:endParaRPr>
          </a:p>
        </p:txBody>
      </p:sp>
      <p:sp>
        <p:nvSpPr>
          <p:cNvPr id="3" name="Text Placeholder 2"/>
          <p:cNvSpPr>
            <a:spLocks noGrp="1"/>
          </p:cNvSpPr>
          <p:nvPr>
            <p:ph type="body" sz="half" idx="2"/>
          </p:nvPr>
        </p:nvSpPr>
        <p:spPr/>
        <p:txBody>
          <a:bodyPr/>
          <a:lstStyle/>
          <a:p>
            <a:r>
              <a:rPr lang="sr-Cyrl-RS" dirty="0">
                <a:solidFill>
                  <a:srgbClr val="002060"/>
                </a:solidFill>
              </a:rPr>
              <a:t>ВАЖНЕ НАПОМЕНЕ</a:t>
            </a:r>
            <a:endParaRPr lang="sr-Latn-BA" dirty="0">
              <a:solidFill>
                <a:srgbClr val="002060"/>
              </a:solidFill>
            </a:endParaRPr>
          </a:p>
        </p:txBody>
      </p:sp>
      <p:sp>
        <p:nvSpPr>
          <p:cNvPr id="4" name="TextBox 3"/>
          <p:cNvSpPr txBox="1"/>
          <p:nvPr/>
        </p:nvSpPr>
        <p:spPr>
          <a:xfrm>
            <a:off x="707923" y="1961535"/>
            <a:ext cx="10191135" cy="369332"/>
          </a:xfrm>
          <a:prstGeom prst="rect">
            <a:avLst/>
          </a:prstGeom>
          <a:noFill/>
        </p:spPr>
        <p:txBody>
          <a:bodyPr wrap="square" rtlCol="0">
            <a:spAutoFit/>
          </a:bodyPr>
          <a:lstStyle/>
          <a:p>
            <a:pPr algn="ctr"/>
            <a:r>
              <a:rPr lang="ru-RU" b="1" dirty="0">
                <a:solidFill>
                  <a:srgbClr val="002060"/>
                </a:solidFill>
              </a:rPr>
              <a:t>КРЖ о главној ствари одлучује </a:t>
            </a:r>
            <a:r>
              <a:rPr lang="ru-RU" b="1" u="sng" dirty="0">
                <a:solidFill>
                  <a:srgbClr val="002060"/>
                </a:solidFill>
              </a:rPr>
              <a:t>рјешењем</a:t>
            </a:r>
            <a:r>
              <a:rPr lang="ru-RU" b="1" dirty="0">
                <a:solidFill>
                  <a:srgbClr val="002060"/>
                </a:solidFill>
              </a:rPr>
              <a:t>, а у осталим случајевима </a:t>
            </a:r>
            <a:r>
              <a:rPr lang="ru-RU" b="1" u="sng" dirty="0">
                <a:solidFill>
                  <a:srgbClr val="002060"/>
                </a:solidFill>
              </a:rPr>
              <a:t>закључком</a:t>
            </a:r>
            <a:r>
              <a:rPr lang="ru-RU" b="1" dirty="0">
                <a:solidFill>
                  <a:srgbClr val="002060"/>
                </a:solidFill>
              </a:rPr>
              <a:t>.</a:t>
            </a:r>
          </a:p>
        </p:txBody>
      </p:sp>
      <p:sp>
        <p:nvSpPr>
          <p:cNvPr id="5" name="TextBox 4"/>
          <p:cNvSpPr txBox="1"/>
          <p:nvPr/>
        </p:nvSpPr>
        <p:spPr>
          <a:xfrm>
            <a:off x="707923" y="3788285"/>
            <a:ext cx="10309122" cy="646331"/>
          </a:xfrm>
          <a:prstGeom prst="rect">
            <a:avLst/>
          </a:prstGeom>
          <a:noFill/>
        </p:spPr>
        <p:txBody>
          <a:bodyPr wrap="square" rtlCol="0">
            <a:spAutoFit/>
          </a:bodyPr>
          <a:lstStyle/>
          <a:p>
            <a:pPr algn="ctr"/>
            <a:r>
              <a:rPr lang="ru-RU" b="1" dirty="0">
                <a:solidFill>
                  <a:srgbClr val="002060"/>
                </a:solidFill>
              </a:rPr>
              <a:t>КРЖ је дужан да донесе закључак или рјешење по жалби у року </a:t>
            </a:r>
            <a:r>
              <a:rPr lang="ru-RU" b="1" u="sng" dirty="0">
                <a:solidFill>
                  <a:srgbClr val="002060"/>
                </a:solidFill>
              </a:rPr>
              <a:t>од 15 дана </a:t>
            </a:r>
            <a:r>
              <a:rPr lang="ru-RU" b="1" dirty="0">
                <a:solidFill>
                  <a:srgbClr val="002060"/>
                </a:solidFill>
              </a:rPr>
              <a:t>од дана комплетирања жалбе од уговорног органа, али не касније од </a:t>
            </a:r>
            <a:r>
              <a:rPr lang="ru-RU" b="1" u="sng" dirty="0">
                <a:solidFill>
                  <a:srgbClr val="002060"/>
                </a:solidFill>
              </a:rPr>
              <a:t>30 дана након </a:t>
            </a:r>
            <a:r>
              <a:rPr lang="ru-RU" b="1" dirty="0">
                <a:solidFill>
                  <a:srgbClr val="002060"/>
                </a:solidFill>
              </a:rPr>
              <a:t>пријема жалбе од уговорног органа</a:t>
            </a:r>
          </a:p>
        </p:txBody>
      </p:sp>
      <p:sp>
        <p:nvSpPr>
          <p:cNvPr id="6" name="TextBox 5"/>
          <p:cNvSpPr txBox="1"/>
          <p:nvPr/>
        </p:nvSpPr>
        <p:spPr>
          <a:xfrm>
            <a:off x="1069258" y="5206181"/>
            <a:ext cx="9586451" cy="646331"/>
          </a:xfrm>
          <a:prstGeom prst="rect">
            <a:avLst/>
          </a:prstGeom>
          <a:noFill/>
        </p:spPr>
        <p:txBody>
          <a:bodyPr wrap="square" rtlCol="0">
            <a:spAutoFit/>
          </a:bodyPr>
          <a:lstStyle/>
          <a:p>
            <a:pPr algn="ctr"/>
            <a:r>
              <a:rPr lang="ru-RU" b="1" dirty="0">
                <a:solidFill>
                  <a:srgbClr val="002060"/>
                </a:solidFill>
              </a:rPr>
              <a:t>У изузетно сложеним случајевима предсједавајући КРЖ-а закључком може продужити рок из става (3) овог члана, али </a:t>
            </a:r>
            <a:r>
              <a:rPr lang="ru-RU" b="1" u="sng" dirty="0">
                <a:solidFill>
                  <a:srgbClr val="002060"/>
                </a:solidFill>
              </a:rPr>
              <a:t>не дуже од 30 дана</a:t>
            </a:r>
            <a:r>
              <a:rPr lang="ru-RU" b="1" dirty="0">
                <a:solidFill>
                  <a:srgbClr val="002060"/>
                </a:solidFill>
              </a:rPr>
              <a:t>. </a:t>
            </a:r>
          </a:p>
        </p:txBody>
      </p:sp>
      <p:sp>
        <p:nvSpPr>
          <p:cNvPr id="8" name="Rectangle 7"/>
          <p:cNvSpPr/>
          <p:nvPr/>
        </p:nvSpPr>
        <p:spPr>
          <a:xfrm>
            <a:off x="1069259" y="2791653"/>
            <a:ext cx="9586450" cy="369332"/>
          </a:xfrm>
          <a:prstGeom prst="rect">
            <a:avLst/>
          </a:prstGeom>
        </p:spPr>
        <p:txBody>
          <a:bodyPr wrap="square">
            <a:spAutoFit/>
          </a:bodyPr>
          <a:lstStyle/>
          <a:p>
            <a:pPr algn="ctr"/>
            <a:r>
              <a:rPr lang="ru-RU" b="1" u="sng" dirty="0">
                <a:solidFill>
                  <a:srgbClr val="002060"/>
                </a:solidFill>
              </a:rPr>
              <a:t>Рјешење или закључак </a:t>
            </a:r>
            <a:r>
              <a:rPr lang="ru-RU" b="1" dirty="0">
                <a:solidFill>
                  <a:srgbClr val="002060"/>
                </a:solidFill>
              </a:rPr>
              <a:t>КРЖ-а из овог члана је </a:t>
            </a:r>
            <a:r>
              <a:rPr lang="ru-RU" b="1" u="sng" dirty="0">
                <a:solidFill>
                  <a:srgbClr val="002060"/>
                </a:solidFill>
              </a:rPr>
              <a:t>коначно</a:t>
            </a:r>
            <a:r>
              <a:rPr lang="ru-RU" b="1" dirty="0">
                <a:solidFill>
                  <a:srgbClr val="002060"/>
                </a:solidFill>
              </a:rPr>
              <a:t> и </a:t>
            </a:r>
            <a:r>
              <a:rPr lang="ru-RU" b="1" u="sng" dirty="0">
                <a:solidFill>
                  <a:srgbClr val="002060"/>
                </a:solidFill>
              </a:rPr>
              <a:t>извршно</a:t>
            </a:r>
            <a:r>
              <a:rPr lang="ru-RU" b="1" dirty="0">
                <a:solidFill>
                  <a:srgbClr val="002060"/>
                </a:solidFill>
              </a:rPr>
              <a:t>.</a:t>
            </a:r>
          </a:p>
        </p:txBody>
      </p:sp>
    </p:spTree>
    <p:extLst>
      <p:ext uri="{BB962C8B-B14F-4D97-AF65-F5344CB8AC3E}">
        <p14:creationId xmlns:p14="http://schemas.microsoft.com/office/powerpoint/2010/main" val="35720223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3200" dirty="0"/>
              <a:t>НАКНАДА ТРОШКОВА И ШТЕТЕ</a:t>
            </a:r>
            <a:endParaRPr lang="en-US" sz="3200" dirty="0"/>
          </a:p>
        </p:txBody>
      </p:sp>
      <p:grpSp>
        <p:nvGrpSpPr>
          <p:cNvPr id="56" name="Group 55"/>
          <p:cNvGrpSpPr/>
          <p:nvPr/>
        </p:nvGrpSpPr>
        <p:grpSpPr>
          <a:xfrm>
            <a:off x="1417156" y="1269328"/>
            <a:ext cx="2179003" cy="5219962"/>
            <a:chOff x="1137523" y="1636007"/>
            <a:chExt cx="1634252" cy="3914971"/>
          </a:xfrm>
        </p:grpSpPr>
        <p:grpSp>
          <p:nvGrpSpPr>
            <p:cNvPr id="34" name="Group 33"/>
            <p:cNvGrpSpPr/>
            <p:nvPr/>
          </p:nvGrpSpPr>
          <p:grpSpPr>
            <a:xfrm>
              <a:off x="1137523" y="1636007"/>
              <a:ext cx="1634252" cy="1281818"/>
              <a:chOff x="1137523" y="1636007"/>
              <a:chExt cx="1634252" cy="1281818"/>
            </a:xfrm>
          </p:grpSpPr>
          <p:sp>
            <p:nvSpPr>
              <p:cNvPr id="6" name="Rectangle 5"/>
              <p:cNvSpPr/>
              <p:nvPr/>
            </p:nvSpPr>
            <p:spPr bwMode="auto">
              <a:xfrm>
                <a:off x="1137523" y="1636007"/>
                <a:ext cx="1634252" cy="1281818"/>
              </a:xfrm>
              <a:prstGeom prst="rect">
                <a:avLst/>
              </a:prstGeom>
              <a:solidFill>
                <a:schemeClr val="bg1">
                  <a:lumMod val="9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5" name="Down Arrow Callout 4"/>
              <p:cNvSpPr/>
              <p:nvPr/>
            </p:nvSpPr>
            <p:spPr bwMode="auto">
              <a:xfrm>
                <a:off x="1137523" y="1638300"/>
                <a:ext cx="1634252" cy="791845"/>
              </a:xfrm>
              <a:prstGeom prst="downArrowCallout">
                <a:avLst>
                  <a:gd name="adj1" fmla="val 50000"/>
                  <a:gd name="adj2" fmla="val 29167"/>
                  <a:gd name="adj3" fmla="val 9167"/>
                  <a:gd name="adj4" fmla="val 90833"/>
                </a:avLst>
              </a:prstGeom>
              <a:solidFill>
                <a:schemeClr val="accent1"/>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grpSp>
        <p:sp>
          <p:nvSpPr>
            <p:cNvPr id="7" name="Rectangle 6"/>
            <p:cNvSpPr/>
            <p:nvPr/>
          </p:nvSpPr>
          <p:spPr bwMode="auto">
            <a:xfrm>
              <a:off x="1137523" y="2919401"/>
              <a:ext cx="1634252" cy="2631577"/>
            </a:xfrm>
            <a:prstGeom prst="rect">
              <a:avLst/>
            </a:prstGeom>
            <a:solidFill>
              <a:schemeClr val="accent1"/>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grpSp>
      <p:sp>
        <p:nvSpPr>
          <p:cNvPr id="8" name="TextBox 7"/>
          <p:cNvSpPr txBox="1"/>
          <p:nvPr/>
        </p:nvSpPr>
        <p:spPr>
          <a:xfrm>
            <a:off x="1565380" y="3096939"/>
            <a:ext cx="1964139" cy="2338397"/>
          </a:xfrm>
          <a:prstGeom prst="rect">
            <a:avLst/>
          </a:prstGeom>
          <a:noFill/>
        </p:spPr>
        <p:txBody>
          <a:bodyPr wrap="square" lIns="0" tIns="0" rIns="0" bIns="0" rtlCol="0" anchor="t">
            <a:spAutoFit/>
          </a:bodyPr>
          <a:lstStyle/>
          <a:p>
            <a:pPr algn="just" defTabSz="1219170">
              <a:spcBef>
                <a:spcPct val="20000"/>
              </a:spcBef>
              <a:defRPr/>
            </a:pPr>
            <a:r>
              <a:rPr lang="ru-RU" sz="1333" dirty="0">
                <a:solidFill>
                  <a:prstClr val="white"/>
                </a:solidFill>
              </a:rPr>
              <a:t>Привредни субјект има право да од уговорног органа захтијева накнаду трошкова за припрему понуде и трошкова учешћа у поступку јавне набавке.</a:t>
            </a:r>
          </a:p>
          <a:p>
            <a:pPr algn="just" defTabSz="1219170">
              <a:spcBef>
                <a:spcPct val="20000"/>
              </a:spcBef>
              <a:defRPr/>
            </a:pPr>
            <a:endParaRPr lang="ru-RU" sz="1333" dirty="0">
              <a:solidFill>
                <a:prstClr val="white"/>
              </a:solidFill>
            </a:endParaRPr>
          </a:p>
          <a:p>
            <a:pPr algn="just" defTabSz="1219170">
              <a:spcBef>
                <a:spcPct val="20000"/>
              </a:spcBef>
              <a:defRPr/>
            </a:pPr>
            <a:r>
              <a:rPr lang="ru-RU" sz="1333" dirty="0">
                <a:solidFill>
                  <a:prstClr val="white"/>
                </a:solidFill>
              </a:rPr>
              <a:t>Не постоји право ако  не би имао реалне изгледе за избор његове понуде, или чија је жалба одбијена. </a:t>
            </a:r>
          </a:p>
        </p:txBody>
      </p:sp>
      <p:sp>
        <p:nvSpPr>
          <p:cNvPr id="9" name="Rectangle 8"/>
          <p:cNvSpPr/>
          <p:nvPr/>
        </p:nvSpPr>
        <p:spPr>
          <a:xfrm>
            <a:off x="1619958" y="2409986"/>
            <a:ext cx="1854995" cy="379656"/>
          </a:xfrm>
          <a:prstGeom prst="rect">
            <a:avLst/>
          </a:prstGeom>
        </p:spPr>
        <p:txBody>
          <a:bodyPr wrap="none">
            <a:spAutoFit/>
          </a:bodyPr>
          <a:lstStyle/>
          <a:p>
            <a:pPr algn="ctr" defTabSz="1219170">
              <a:spcBef>
                <a:spcPct val="20000"/>
              </a:spcBef>
              <a:defRPr/>
            </a:pPr>
            <a:r>
              <a:rPr lang="sr-Cyrl-RS" sz="1867" b="1" dirty="0">
                <a:solidFill>
                  <a:srgbClr val="5F3F85"/>
                </a:solidFill>
                <a:latin typeface="Roboto Condensed"/>
              </a:rPr>
              <a:t>КО ИМА ПРАВО?</a:t>
            </a:r>
            <a:endParaRPr lang="en-US" sz="1867" b="1" dirty="0">
              <a:solidFill>
                <a:srgbClr val="5F3F85"/>
              </a:solidFill>
              <a:latin typeface="Roboto Condensed"/>
            </a:endParaRPr>
          </a:p>
        </p:txBody>
      </p:sp>
      <p:grpSp>
        <p:nvGrpSpPr>
          <p:cNvPr id="57" name="Group 56"/>
          <p:cNvGrpSpPr/>
          <p:nvPr/>
        </p:nvGrpSpPr>
        <p:grpSpPr>
          <a:xfrm>
            <a:off x="4783431" y="1269330"/>
            <a:ext cx="2179003" cy="5219960"/>
            <a:chOff x="2891949" y="1636007"/>
            <a:chExt cx="1634252" cy="3914970"/>
          </a:xfrm>
        </p:grpSpPr>
        <p:grpSp>
          <p:nvGrpSpPr>
            <p:cNvPr id="35" name="Group 34"/>
            <p:cNvGrpSpPr/>
            <p:nvPr/>
          </p:nvGrpSpPr>
          <p:grpSpPr>
            <a:xfrm>
              <a:off x="2891949" y="1636007"/>
              <a:ext cx="1634252" cy="1281818"/>
              <a:chOff x="1137523" y="1636007"/>
              <a:chExt cx="1634252" cy="1281818"/>
            </a:xfrm>
          </p:grpSpPr>
          <p:sp>
            <p:nvSpPr>
              <p:cNvPr id="36" name="Rectangle 35"/>
              <p:cNvSpPr/>
              <p:nvPr/>
            </p:nvSpPr>
            <p:spPr bwMode="auto">
              <a:xfrm>
                <a:off x="1137523" y="1636007"/>
                <a:ext cx="1634252" cy="1281818"/>
              </a:xfrm>
              <a:prstGeom prst="rect">
                <a:avLst/>
              </a:prstGeom>
              <a:solidFill>
                <a:schemeClr val="bg1">
                  <a:lumMod val="9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37" name="Down Arrow Callout 36"/>
              <p:cNvSpPr/>
              <p:nvPr/>
            </p:nvSpPr>
            <p:spPr bwMode="auto">
              <a:xfrm>
                <a:off x="1137523" y="1638300"/>
                <a:ext cx="1634252" cy="791845"/>
              </a:xfrm>
              <a:prstGeom prst="downArrowCallout">
                <a:avLst>
                  <a:gd name="adj1" fmla="val 50000"/>
                  <a:gd name="adj2" fmla="val 29167"/>
                  <a:gd name="adj3" fmla="val 9167"/>
                  <a:gd name="adj4" fmla="val 90833"/>
                </a:avLst>
              </a:prstGeom>
              <a:solidFill>
                <a:schemeClr val="accent2"/>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grpSp>
        <p:sp>
          <p:nvSpPr>
            <p:cNvPr id="38" name="Rectangle 37"/>
            <p:cNvSpPr/>
            <p:nvPr/>
          </p:nvSpPr>
          <p:spPr bwMode="auto">
            <a:xfrm>
              <a:off x="2891949" y="2919400"/>
              <a:ext cx="1634252" cy="2631577"/>
            </a:xfrm>
            <a:prstGeom prst="rect">
              <a:avLst/>
            </a:prstGeom>
            <a:solidFill>
              <a:schemeClr val="accent2"/>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grpSp>
      <p:sp>
        <p:nvSpPr>
          <p:cNvPr id="39" name="TextBox 38"/>
          <p:cNvSpPr txBox="1"/>
          <p:nvPr/>
        </p:nvSpPr>
        <p:spPr>
          <a:xfrm>
            <a:off x="4890862" y="3266610"/>
            <a:ext cx="1964139" cy="820481"/>
          </a:xfrm>
          <a:prstGeom prst="rect">
            <a:avLst/>
          </a:prstGeom>
          <a:noFill/>
        </p:spPr>
        <p:txBody>
          <a:bodyPr wrap="square" lIns="0" tIns="0" rIns="0" bIns="0" rtlCol="0" anchor="t">
            <a:spAutoFit/>
          </a:bodyPr>
          <a:lstStyle/>
          <a:p>
            <a:pPr algn="just" defTabSz="1219170">
              <a:spcBef>
                <a:spcPct val="20000"/>
              </a:spcBef>
              <a:defRPr/>
            </a:pPr>
            <a:r>
              <a:rPr lang="ru-RU" sz="1333" dirty="0">
                <a:solidFill>
                  <a:prstClr val="white"/>
                </a:solidFill>
              </a:rPr>
              <a:t>За рјешавање захтјева за накнаду трошкова у поступку јавне набавке надлежан је КРЖ. </a:t>
            </a:r>
          </a:p>
        </p:txBody>
      </p:sp>
      <p:sp>
        <p:nvSpPr>
          <p:cNvPr id="40" name="Rectangle 39"/>
          <p:cNvSpPr/>
          <p:nvPr/>
        </p:nvSpPr>
        <p:spPr>
          <a:xfrm>
            <a:off x="5055829" y="2446666"/>
            <a:ext cx="1717138" cy="379656"/>
          </a:xfrm>
          <a:prstGeom prst="rect">
            <a:avLst/>
          </a:prstGeom>
        </p:spPr>
        <p:txBody>
          <a:bodyPr wrap="none">
            <a:spAutoFit/>
          </a:bodyPr>
          <a:lstStyle/>
          <a:p>
            <a:pPr algn="ctr" defTabSz="1219170">
              <a:spcBef>
                <a:spcPct val="20000"/>
              </a:spcBef>
              <a:defRPr/>
            </a:pPr>
            <a:r>
              <a:rPr lang="sr-Cyrl-RS" sz="1867" b="1" dirty="0">
                <a:solidFill>
                  <a:srgbClr val="7E3875"/>
                </a:solidFill>
                <a:latin typeface="Roboto Condensed"/>
              </a:rPr>
              <a:t>КО ОДЛУЧУЈЕ?</a:t>
            </a:r>
            <a:endParaRPr lang="en-US" sz="1867" b="1" dirty="0">
              <a:solidFill>
                <a:srgbClr val="7E3875"/>
              </a:solidFill>
              <a:latin typeface="Roboto Condensed"/>
            </a:endParaRPr>
          </a:p>
        </p:txBody>
      </p:sp>
      <p:grpSp>
        <p:nvGrpSpPr>
          <p:cNvPr id="59" name="Group 58"/>
          <p:cNvGrpSpPr/>
          <p:nvPr/>
        </p:nvGrpSpPr>
        <p:grpSpPr>
          <a:xfrm>
            <a:off x="8562353" y="1269328"/>
            <a:ext cx="2179003" cy="5219963"/>
            <a:chOff x="6400800" y="1636007"/>
            <a:chExt cx="1634252" cy="3914972"/>
          </a:xfrm>
        </p:grpSpPr>
        <p:grpSp>
          <p:nvGrpSpPr>
            <p:cNvPr id="49" name="Group 48"/>
            <p:cNvGrpSpPr/>
            <p:nvPr/>
          </p:nvGrpSpPr>
          <p:grpSpPr>
            <a:xfrm>
              <a:off x="6400800" y="1636007"/>
              <a:ext cx="1634252" cy="1281818"/>
              <a:chOff x="1137523" y="1636007"/>
              <a:chExt cx="1634252" cy="1281818"/>
            </a:xfrm>
          </p:grpSpPr>
          <p:sp>
            <p:nvSpPr>
              <p:cNvPr id="50" name="Rectangle 49"/>
              <p:cNvSpPr/>
              <p:nvPr/>
            </p:nvSpPr>
            <p:spPr bwMode="auto">
              <a:xfrm>
                <a:off x="1137523" y="1636007"/>
                <a:ext cx="1634252" cy="1281818"/>
              </a:xfrm>
              <a:prstGeom prst="rect">
                <a:avLst/>
              </a:prstGeom>
              <a:solidFill>
                <a:schemeClr val="bg1">
                  <a:lumMod val="9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51" name="Down Arrow Callout 50"/>
              <p:cNvSpPr/>
              <p:nvPr/>
            </p:nvSpPr>
            <p:spPr bwMode="auto">
              <a:xfrm>
                <a:off x="1137523" y="1638300"/>
                <a:ext cx="1634252" cy="791845"/>
              </a:xfrm>
              <a:prstGeom prst="downArrowCallout">
                <a:avLst>
                  <a:gd name="adj1" fmla="val 50000"/>
                  <a:gd name="adj2" fmla="val 29167"/>
                  <a:gd name="adj3" fmla="val 9167"/>
                  <a:gd name="adj4" fmla="val 90833"/>
                </a:avLst>
              </a:prstGeom>
              <a:solidFill>
                <a:schemeClr val="accent4"/>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grpSp>
        <p:sp>
          <p:nvSpPr>
            <p:cNvPr id="52" name="Rectangle 51"/>
            <p:cNvSpPr/>
            <p:nvPr/>
          </p:nvSpPr>
          <p:spPr bwMode="auto">
            <a:xfrm>
              <a:off x="6400800" y="2919401"/>
              <a:ext cx="1634252" cy="2631578"/>
            </a:xfrm>
            <a:prstGeom prst="rect">
              <a:avLst/>
            </a:prstGeom>
            <a:solidFill>
              <a:schemeClr val="accent4"/>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grpSp>
      <p:sp>
        <p:nvSpPr>
          <p:cNvPr id="53" name="TextBox 52"/>
          <p:cNvSpPr txBox="1"/>
          <p:nvPr/>
        </p:nvSpPr>
        <p:spPr>
          <a:xfrm>
            <a:off x="8641830" y="3266610"/>
            <a:ext cx="1964139" cy="2256323"/>
          </a:xfrm>
          <a:prstGeom prst="rect">
            <a:avLst/>
          </a:prstGeom>
          <a:noFill/>
        </p:spPr>
        <p:txBody>
          <a:bodyPr wrap="square" lIns="0" tIns="0" rIns="0" bIns="0" rtlCol="0" anchor="t">
            <a:spAutoFit/>
          </a:bodyPr>
          <a:lstStyle/>
          <a:p>
            <a:pPr algn="just" defTabSz="1219170">
              <a:spcBef>
                <a:spcPct val="20000"/>
              </a:spcBef>
              <a:defRPr/>
            </a:pPr>
            <a:r>
              <a:rPr lang="ru-RU" sz="1333" dirty="0">
                <a:solidFill>
                  <a:prstClr val="white"/>
                </a:solidFill>
              </a:rPr>
              <a:t>Сваки од учесника поступка јавне набавке који је претрпио штету због повреде овог закона има могућност да покрене поступак за остваривање права на накнаду штете због измакле добити пред надлежним судом, према општим прописима о накнади штете. </a:t>
            </a:r>
          </a:p>
        </p:txBody>
      </p:sp>
      <p:sp>
        <p:nvSpPr>
          <p:cNvPr id="54" name="Rectangle 53"/>
          <p:cNvSpPr/>
          <p:nvPr/>
        </p:nvSpPr>
        <p:spPr>
          <a:xfrm>
            <a:off x="8688944" y="2414084"/>
            <a:ext cx="1946367" cy="379656"/>
          </a:xfrm>
          <a:prstGeom prst="rect">
            <a:avLst/>
          </a:prstGeom>
        </p:spPr>
        <p:txBody>
          <a:bodyPr wrap="none">
            <a:spAutoFit/>
          </a:bodyPr>
          <a:lstStyle/>
          <a:p>
            <a:pPr algn="ctr" defTabSz="1219170">
              <a:spcBef>
                <a:spcPct val="20000"/>
              </a:spcBef>
              <a:defRPr/>
            </a:pPr>
            <a:r>
              <a:rPr lang="sr-Cyrl-RS" sz="1867" b="1" dirty="0">
                <a:solidFill>
                  <a:srgbClr val="A84B9C"/>
                </a:solidFill>
                <a:latin typeface="Roboto Condensed"/>
              </a:rPr>
              <a:t>НАКНАДА ШТЕТЕ</a:t>
            </a:r>
            <a:endParaRPr lang="en-US" sz="1867" b="1" dirty="0">
              <a:solidFill>
                <a:srgbClr val="A84B9C"/>
              </a:solidFill>
              <a:latin typeface="Roboto Condensed"/>
            </a:endParaRPr>
          </a:p>
        </p:txBody>
      </p:sp>
    </p:spTree>
    <p:extLst>
      <p:ext uri="{BB962C8B-B14F-4D97-AF65-F5344CB8AC3E}">
        <p14:creationId xmlns:p14="http://schemas.microsoft.com/office/powerpoint/2010/main" val="4510225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up)">
                                      <p:cBhvr>
                                        <p:cTn id="7" dur="500"/>
                                        <p:tgtEl>
                                          <p:spTgt spid="5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up)">
                                      <p:cBhvr>
                                        <p:cTn id="19" dur="500"/>
                                        <p:tgtEl>
                                          <p:spTgt spid="5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wipe(up)">
                                      <p:cBhvr>
                                        <p:cTn id="31" dur="500"/>
                                        <p:tgtEl>
                                          <p:spTgt spid="5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9" grpId="0"/>
      <p:bldP spid="40" grpId="0"/>
      <p:bldP spid="53"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53"/>
          </p:nvPr>
        </p:nvPicPr>
        <p:blipFill>
          <a:blip r:embed="rId2">
            <a:extLst>
              <a:ext uri="{28A0092B-C50C-407E-A947-70E740481C1C}">
                <a14:useLocalDpi xmlns:a14="http://schemas.microsoft.com/office/drawing/2010/main" val="0"/>
              </a:ext>
            </a:extLst>
          </a:blip>
          <a:srcRect l="8702" r="8702"/>
          <a:stretch>
            <a:fillRect/>
          </a:stretch>
        </p:blipFill>
        <p:spPr/>
      </p:pic>
      <p:sp>
        <p:nvSpPr>
          <p:cNvPr id="2" name="Title 1"/>
          <p:cNvSpPr>
            <a:spLocks noGrp="1"/>
          </p:cNvSpPr>
          <p:nvPr>
            <p:ph type="title"/>
          </p:nvPr>
        </p:nvSpPr>
        <p:spPr/>
        <p:txBody>
          <a:bodyPr/>
          <a:lstStyle/>
          <a:p>
            <a:r>
              <a:rPr lang="sr-Cyrl-RS" sz="3200" dirty="0">
                <a:solidFill>
                  <a:schemeClr val="accent4">
                    <a:lumMod val="75000"/>
                  </a:schemeClr>
                </a:solidFill>
              </a:rPr>
              <a:t>КАНЦЕЛАРИЈА ЗА РАЗМАТРАЊЕ ЖАЛБИ</a:t>
            </a:r>
            <a:endParaRPr lang="en-US" sz="3200" dirty="0">
              <a:solidFill>
                <a:schemeClr val="accent4">
                  <a:lumMod val="75000"/>
                </a:schemeClr>
              </a:solidFill>
            </a:endParaRPr>
          </a:p>
        </p:txBody>
      </p:sp>
      <p:sp>
        <p:nvSpPr>
          <p:cNvPr id="3" name="Text Placeholder 2"/>
          <p:cNvSpPr>
            <a:spLocks noGrp="1"/>
          </p:cNvSpPr>
          <p:nvPr>
            <p:ph type="body" sz="half" idx="2"/>
          </p:nvPr>
        </p:nvSpPr>
        <p:spPr>
          <a:xfrm>
            <a:off x="3956050" y="837810"/>
            <a:ext cx="3467100" cy="267661"/>
          </a:xfrm>
        </p:spPr>
        <p:txBody>
          <a:bodyPr/>
          <a:lstStyle/>
          <a:p>
            <a:r>
              <a:rPr lang="sr-Cyrl-RS" dirty="0">
                <a:solidFill>
                  <a:schemeClr val="accent5">
                    <a:lumMod val="75000"/>
                  </a:schemeClr>
                </a:solidFill>
              </a:rPr>
              <a:t>Члан</a:t>
            </a:r>
            <a:r>
              <a:rPr lang="sr-Latn-BA" dirty="0">
                <a:solidFill>
                  <a:schemeClr val="accent5">
                    <a:lumMod val="75000"/>
                  </a:schemeClr>
                </a:solidFill>
              </a:rPr>
              <a:t> 93. </a:t>
            </a:r>
            <a:r>
              <a:rPr lang="sr-Cyrl-RS" dirty="0">
                <a:solidFill>
                  <a:schemeClr val="accent5">
                    <a:lumMod val="75000"/>
                  </a:schemeClr>
                </a:solidFill>
              </a:rPr>
              <a:t>Закона</a:t>
            </a:r>
            <a:endParaRPr lang="en-US" dirty="0">
              <a:solidFill>
                <a:schemeClr val="accent5">
                  <a:lumMod val="75000"/>
                </a:schemeClr>
              </a:solidFill>
            </a:endParaRPr>
          </a:p>
        </p:txBody>
      </p:sp>
      <p:sp>
        <p:nvSpPr>
          <p:cNvPr id="5" name="Freeform 167"/>
          <p:cNvSpPr>
            <a:spLocks noEditPoints="1"/>
          </p:cNvSpPr>
          <p:nvPr/>
        </p:nvSpPr>
        <p:spPr bwMode="auto">
          <a:xfrm>
            <a:off x="6879824" y="3208533"/>
            <a:ext cx="331707" cy="33436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dirty="0">
              <a:solidFill>
                <a:prstClr val="black"/>
              </a:solidFill>
              <a:latin typeface="Roboto Condensed"/>
            </a:endParaRPr>
          </a:p>
        </p:txBody>
      </p:sp>
      <p:sp>
        <p:nvSpPr>
          <p:cNvPr id="7" name="Freeform 167"/>
          <p:cNvSpPr>
            <a:spLocks noEditPoints="1"/>
          </p:cNvSpPr>
          <p:nvPr/>
        </p:nvSpPr>
        <p:spPr bwMode="auto">
          <a:xfrm>
            <a:off x="6879824" y="4473131"/>
            <a:ext cx="331707" cy="33436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dirty="0">
              <a:solidFill>
                <a:prstClr val="black"/>
              </a:solidFill>
              <a:latin typeface="Roboto Condensed"/>
            </a:endParaRPr>
          </a:p>
        </p:txBody>
      </p:sp>
      <p:sp>
        <p:nvSpPr>
          <p:cNvPr id="9" name="Freeform 167"/>
          <p:cNvSpPr>
            <a:spLocks noEditPoints="1"/>
          </p:cNvSpPr>
          <p:nvPr/>
        </p:nvSpPr>
        <p:spPr bwMode="auto">
          <a:xfrm>
            <a:off x="6879824" y="5737728"/>
            <a:ext cx="331707" cy="33436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dirty="0">
              <a:solidFill>
                <a:prstClr val="black"/>
              </a:solidFill>
              <a:latin typeface="Roboto Condensed"/>
            </a:endParaRPr>
          </a:p>
        </p:txBody>
      </p:sp>
      <p:sp>
        <p:nvSpPr>
          <p:cNvPr id="12" name="Rectangle 11"/>
          <p:cNvSpPr/>
          <p:nvPr/>
        </p:nvSpPr>
        <p:spPr bwMode="auto">
          <a:xfrm>
            <a:off x="5689600" y="1749401"/>
            <a:ext cx="5300479" cy="824371"/>
          </a:xfrm>
          <a:prstGeom prst="rect">
            <a:avLst/>
          </a:prstGeom>
          <a:solidFill>
            <a:schemeClr val="tx1">
              <a:lumMod val="65000"/>
              <a:lumOff val="35000"/>
            </a:schemeClr>
          </a:solidFill>
          <a:ln w="19050">
            <a:noFill/>
            <a:round/>
            <a:headEnd/>
            <a:tailEnd/>
          </a:ln>
          <a:effectLst>
            <a:outerShdw blurRad="50800" dist="38100" dir="10800000" algn="r" rotWithShape="0">
              <a:prstClr val="black">
                <a:alpha val="40000"/>
              </a:prstClr>
            </a:outerShdw>
          </a:effectLst>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11" name="Freeform 60"/>
          <p:cNvSpPr>
            <a:spLocks noEditPoints="1"/>
          </p:cNvSpPr>
          <p:nvPr/>
        </p:nvSpPr>
        <p:spPr bwMode="auto">
          <a:xfrm>
            <a:off x="6374859" y="1850392"/>
            <a:ext cx="772053" cy="569112"/>
          </a:xfrm>
          <a:custGeom>
            <a:avLst/>
            <a:gdLst/>
            <a:ahLst/>
            <a:cxnLst>
              <a:cxn ang="0">
                <a:pos x="10" y="45"/>
              </a:cxn>
              <a:cxn ang="0">
                <a:pos x="28" y="45"/>
              </a:cxn>
              <a:cxn ang="0">
                <a:pos x="4" y="30"/>
              </a:cxn>
              <a:cxn ang="0">
                <a:pos x="65" y="50"/>
              </a:cxn>
              <a:cxn ang="0">
                <a:pos x="77" y="52"/>
              </a:cxn>
              <a:cxn ang="0">
                <a:pos x="86" y="46"/>
              </a:cxn>
              <a:cxn ang="0">
                <a:pos x="94" y="59"/>
              </a:cxn>
              <a:cxn ang="0">
                <a:pos x="73" y="69"/>
              </a:cxn>
              <a:cxn ang="0">
                <a:pos x="23" y="59"/>
              </a:cxn>
              <a:cxn ang="0">
                <a:pos x="3" y="49"/>
              </a:cxn>
              <a:cxn ang="0">
                <a:pos x="22" y="49"/>
              </a:cxn>
              <a:cxn ang="0">
                <a:pos x="28" y="52"/>
              </a:cxn>
              <a:cxn ang="0">
                <a:pos x="45" y="57"/>
              </a:cxn>
              <a:cxn ang="0">
                <a:pos x="45" y="49"/>
              </a:cxn>
              <a:cxn ang="0">
                <a:pos x="51" y="47"/>
              </a:cxn>
              <a:cxn ang="0">
                <a:pos x="51" y="51"/>
              </a:cxn>
              <a:cxn ang="0">
                <a:pos x="60" y="47"/>
              </a:cxn>
              <a:cxn ang="0">
                <a:pos x="89" y="30"/>
              </a:cxn>
              <a:cxn ang="0">
                <a:pos x="70" y="30"/>
              </a:cxn>
              <a:cxn ang="0">
                <a:pos x="70" y="33"/>
              </a:cxn>
              <a:cxn ang="0">
                <a:pos x="71" y="40"/>
              </a:cxn>
              <a:cxn ang="0">
                <a:pos x="72" y="41"/>
              </a:cxn>
              <a:cxn ang="0">
                <a:pos x="87" y="41"/>
              </a:cxn>
              <a:cxn ang="0">
                <a:pos x="88" y="34"/>
              </a:cxn>
              <a:cxn ang="0">
                <a:pos x="89" y="31"/>
              </a:cxn>
              <a:cxn ang="0">
                <a:pos x="63" y="24"/>
              </a:cxn>
              <a:cxn ang="0">
                <a:pos x="33" y="14"/>
              </a:cxn>
              <a:cxn ang="0">
                <a:pos x="36" y="33"/>
              </a:cxn>
              <a:cxn ang="0">
                <a:pos x="42" y="43"/>
              </a:cxn>
              <a:cxn ang="0">
                <a:pos x="49" y="44"/>
              </a:cxn>
              <a:cxn ang="0">
                <a:pos x="55" y="43"/>
              </a:cxn>
              <a:cxn ang="0">
                <a:pos x="61" y="33"/>
              </a:cxn>
            </a:cxnLst>
            <a:rect l="0" t="0" r="r" b="b"/>
            <a:pathLst>
              <a:path w="94" h="69">
                <a:moveTo>
                  <a:pt x="2" y="45"/>
                </a:moveTo>
                <a:cubicBezTo>
                  <a:pt x="10" y="45"/>
                  <a:pt x="10" y="45"/>
                  <a:pt x="10" y="45"/>
                </a:cubicBezTo>
                <a:cubicBezTo>
                  <a:pt x="13" y="48"/>
                  <a:pt x="17" y="48"/>
                  <a:pt x="20" y="45"/>
                </a:cubicBezTo>
                <a:cubicBezTo>
                  <a:pt x="28" y="45"/>
                  <a:pt x="28" y="45"/>
                  <a:pt x="28" y="45"/>
                </a:cubicBezTo>
                <a:cubicBezTo>
                  <a:pt x="27" y="40"/>
                  <a:pt x="26" y="35"/>
                  <a:pt x="26" y="30"/>
                </a:cubicBezTo>
                <a:cubicBezTo>
                  <a:pt x="22" y="19"/>
                  <a:pt x="7" y="20"/>
                  <a:pt x="4" y="30"/>
                </a:cubicBezTo>
                <a:cubicBezTo>
                  <a:pt x="2" y="45"/>
                  <a:pt x="2" y="45"/>
                  <a:pt x="2" y="45"/>
                </a:cubicBezTo>
                <a:close/>
                <a:moveTo>
                  <a:pt x="65" y="50"/>
                </a:moveTo>
                <a:cubicBezTo>
                  <a:pt x="73" y="46"/>
                  <a:pt x="73" y="46"/>
                  <a:pt x="73" y="46"/>
                </a:cubicBezTo>
                <a:cubicBezTo>
                  <a:pt x="77" y="52"/>
                  <a:pt x="77" y="52"/>
                  <a:pt x="77" y="52"/>
                </a:cubicBezTo>
                <a:cubicBezTo>
                  <a:pt x="82" y="52"/>
                  <a:pt x="82" y="52"/>
                  <a:pt x="82" y="52"/>
                </a:cubicBezTo>
                <a:cubicBezTo>
                  <a:pt x="86" y="46"/>
                  <a:pt x="86" y="46"/>
                  <a:pt x="86" y="46"/>
                </a:cubicBezTo>
                <a:cubicBezTo>
                  <a:pt x="94" y="50"/>
                  <a:pt x="94" y="50"/>
                  <a:pt x="94" y="50"/>
                </a:cubicBezTo>
                <a:cubicBezTo>
                  <a:pt x="94" y="59"/>
                  <a:pt x="94" y="59"/>
                  <a:pt x="94" y="59"/>
                </a:cubicBezTo>
                <a:cubicBezTo>
                  <a:pt x="73" y="59"/>
                  <a:pt x="73" y="59"/>
                  <a:pt x="73" y="59"/>
                </a:cubicBezTo>
                <a:cubicBezTo>
                  <a:pt x="73" y="69"/>
                  <a:pt x="73" y="69"/>
                  <a:pt x="73" y="69"/>
                </a:cubicBezTo>
                <a:cubicBezTo>
                  <a:pt x="23" y="69"/>
                  <a:pt x="23" y="69"/>
                  <a:pt x="23" y="69"/>
                </a:cubicBezTo>
                <a:cubicBezTo>
                  <a:pt x="23" y="59"/>
                  <a:pt x="23" y="59"/>
                  <a:pt x="23" y="59"/>
                </a:cubicBezTo>
                <a:cubicBezTo>
                  <a:pt x="0" y="59"/>
                  <a:pt x="0" y="59"/>
                  <a:pt x="0" y="59"/>
                </a:cubicBezTo>
                <a:cubicBezTo>
                  <a:pt x="0" y="55"/>
                  <a:pt x="1" y="52"/>
                  <a:pt x="3" y="49"/>
                </a:cubicBezTo>
                <a:cubicBezTo>
                  <a:pt x="5" y="49"/>
                  <a:pt x="7" y="49"/>
                  <a:pt x="8" y="49"/>
                </a:cubicBezTo>
                <a:cubicBezTo>
                  <a:pt x="13" y="54"/>
                  <a:pt x="17" y="54"/>
                  <a:pt x="22" y="49"/>
                </a:cubicBezTo>
                <a:cubicBezTo>
                  <a:pt x="23" y="49"/>
                  <a:pt x="25" y="49"/>
                  <a:pt x="27" y="49"/>
                </a:cubicBezTo>
                <a:cubicBezTo>
                  <a:pt x="27" y="50"/>
                  <a:pt x="28" y="51"/>
                  <a:pt x="28" y="52"/>
                </a:cubicBezTo>
                <a:cubicBezTo>
                  <a:pt x="37" y="47"/>
                  <a:pt x="37" y="47"/>
                  <a:pt x="37" y="47"/>
                </a:cubicBezTo>
                <a:cubicBezTo>
                  <a:pt x="45" y="57"/>
                  <a:pt x="45" y="57"/>
                  <a:pt x="45" y="57"/>
                </a:cubicBezTo>
                <a:cubicBezTo>
                  <a:pt x="47" y="51"/>
                  <a:pt x="47" y="51"/>
                  <a:pt x="47" y="51"/>
                </a:cubicBezTo>
                <a:cubicBezTo>
                  <a:pt x="45" y="49"/>
                  <a:pt x="45" y="49"/>
                  <a:pt x="45" y="49"/>
                </a:cubicBezTo>
                <a:cubicBezTo>
                  <a:pt x="47" y="47"/>
                  <a:pt x="47" y="47"/>
                  <a:pt x="47" y="47"/>
                </a:cubicBezTo>
                <a:cubicBezTo>
                  <a:pt x="51" y="47"/>
                  <a:pt x="51" y="47"/>
                  <a:pt x="51" y="47"/>
                </a:cubicBezTo>
                <a:cubicBezTo>
                  <a:pt x="52" y="49"/>
                  <a:pt x="52" y="49"/>
                  <a:pt x="52" y="49"/>
                </a:cubicBezTo>
                <a:cubicBezTo>
                  <a:pt x="51" y="51"/>
                  <a:pt x="51" y="51"/>
                  <a:pt x="51" y="51"/>
                </a:cubicBezTo>
                <a:cubicBezTo>
                  <a:pt x="53" y="56"/>
                  <a:pt x="53" y="56"/>
                  <a:pt x="53" y="56"/>
                </a:cubicBezTo>
                <a:cubicBezTo>
                  <a:pt x="60" y="47"/>
                  <a:pt x="60" y="47"/>
                  <a:pt x="60" y="47"/>
                </a:cubicBezTo>
                <a:cubicBezTo>
                  <a:pt x="65" y="50"/>
                  <a:pt x="65" y="50"/>
                  <a:pt x="65" y="50"/>
                </a:cubicBezTo>
                <a:close/>
                <a:moveTo>
                  <a:pt x="89" y="30"/>
                </a:moveTo>
                <a:cubicBezTo>
                  <a:pt x="89" y="24"/>
                  <a:pt x="85" y="21"/>
                  <a:pt x="79" y="20"/>
                </a:cubicBezTo>
                <a:cubicBezTo>
                  <a:pt x="74" y="20"/>
                  <a:pt x="70" y="24"/>
                  <a:pt x="70" y="30"/>
                </a:cubicBezTo>
                <a:cubicBezTo>
                  <a:pt x="70" y="30"/>
                  <a:pt x="70" y="30"/>
                  <a:pt x="70" y="30"/>
                </a:cubicBezTo>
                <a:cubicBezTo>
                  <a:pt x="70" y="31"/>
                  <a:pt x="70" y="32"/>
                  <a:pt x="70" y="33"/>
                </a:cubicBezTo>
                <a:cubicBezTo>
                  <a:pt x="70" y="33"/>
                  <a:pt x="70" y="34"/>
                  <a:pt x="71" y="34"/>
                </a:cubicBezTo>
                <a:cubicBezTo>
                  <a:pt x="71" y="40"/>
                  <a:pt x="71" y="40"/>
                  <a:pt x="71" y="40"/>
                </a:cubicBezTo>
                <a:cubicBezTo>
                  <a:pt x="71" y="41"/>
                  <a:pt x="71" y="41"/>
                  <a:pt x="71" y="41"/>
                </a:cubicBezTo>
                <a:cubicBezTo>
                  <a:pt x="72" y="41"/>
                  <a:pt x="72" y="41"/>
                  <a:pt x="72" y="41"/>
                </a:cubicBezTo>
                <a:cubicBezTo>
                  <a:pt x="77" y="46"/>
                  <a:pt x="81" y="45"/>
                  <a:pt x="87" y="41"/>
                </a:cubicBezTo>
                <a:cubicBezTo>
                  <a:pt x="87" y="41"/>
                  <a:pt x="87" y="41"/>
                  <a:pt x="87" y="41"/>
                </a:cubicBezTo>
                <a:cubicBezTo>
                  <a:pt x="87" y="40"/>
                  <a:pt x="87" y="40"/>
                  <a:pt x="87" y="40"/>
                </a:cubicBezTo>
                <a:cubicBezTo>
                  <a:pt x="88" y="34"/>
                  <a:pt x="88" y="34"/>
                  <a:pt x="88" y="34"/>
                </a:cubicBezTo>
                <a:cubicBezTo>
                  <a:pt x="88" y="34"/>
                  <a:pt x="89" y="33"/>
                  <a:pt x="89" y="33"/>
                </a:cubicBezTo>
                <a:cubicBezTo>
                  <a:pt x="89" y="33"/>
                  <a:pt x="89" y="31"/>
                  <a:pt x="89" y="31"/>
                </a:cubicBezTo>
                <a:cubicBezTo>
                  <a:pt x="89" y="30"/>
                  <a:pt x="89" y="30"/>
                  <a:pt x="89" y="30"/>
                </a:cubicBezTo>
                <a:close/>
                <a:moveTo>
                  <a:pt x="63" y="24"/>
                </a:moveTo>
                <a:cubicBezTo>
                  <a:pt x="66" y="14"/>
                  <a:pt x="66" y="14"/>
                  <a:pt x="66" y="14"/>
                </a:cubicBezTo>
                <a:cubicBezTo>
                  <a:pt x="59" y="13"/>
                  <a:pt x="47" y="0"/>
                  <a:pt x="33" y="14"/>
                </a:cubicBezTo>
                <a:cubicBezTo>
                  <a:pt x="35" y="24"/>
                  <a:pt x="35" y="24"/>
                  <a:pt x="35" y="24"/>
                </a:cubicBezTo>
                <a:cubicBezTo>
                  <a:pt x="35" y="27"/>
                  <a:pt x="35" y="30"/>
                  <a:pt x="36" y="33"/>
                </a:cubicBezTo>
                <a:cubicBezTo>
                  <a:pt x="37" y="37"/>
                  <a:pt x="39" y="40"/>
                  <a:pt x="41" y="43"/>
                </a:cubicBezTo>
                <a:cubicBezTo>
                  <a:pt x="42" y="43"/>
                  <a:pt x="42" y="43"/>
                  <a:pt x="42" y="43"/>
                </a:cubicBezTo>
                <a:cubicBezTo>
                  <a:pt x="42" y="44"/>
                  <a:pt x="42" y="44"/>
                  <a:pt x="42" y="44"/>
                </a:cubicBezTo>
                <a:cubicBezTo>
                  <a:pt x="45" y="44"/>
                  <a:pt x="47" y="44"/>
                  <a:pt x="49" y="44"/>
                </a:cubicBezTo>
                <a:cubicBezTo>
                  <a:pt x="51" y="44"/>
                  <a:pt x="53" y="44"/>
                  <a:pt x="55" y="44"/>
                </a:cubicBezTo>
                <a:cubicBezTo>
                  <a:pt x="55" y="43"/>
                  <a:pt x="55" y="43"/>
                  <a:pt x="55" y="43"/>
                </a:cubicBezTo>
                <a:cubicBezTo>
                  <a:pt x="56" y="43"/>
                  <a:pt x="56" y="43"/>
                  <a:pt x="56" y="43"/>
                </a:cubicBezTo>
                <a:cubicBezTo>
                  <a:pt x="58" y="40"/>
                  <a:pt x="60" y="37"/>
                  <a:pt x="61" y="33"/>
                </a:cubicBezTo>
                <a:cubicBezTo>
                  <a:pt x="62" y="30"/>
                  <a:pt x="63" y="27"/>
                  <a:pt x="63" y="24"/>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Roboto Condensed"/>
            </a:endParaRPr>
          </a:p>
        </p:txBody>
      </p:sp>
      <p:sp>
        <p:nvSpPr>
          <p:cNvPr id="13" name="TextBox 12"/>
          <p:cNvSpPr txBox="1"/>
          <p:nvPr/>
        </p:nvSpPr>
        <p:spPr>
          <a:xfrm>
            <a:off x="7249411" y="1966553"/>
            <a:ext cx="3634899" cy="461665"/>
          </a:xfrm>
          <a:prstGeom prst="rect">
            <a:avLst/>
          </a:prstGeom>
          <a:noFill/>
        </p:spPr>
        <p:txBody>
          <a:bodyPr wrap="square" rtlCol="0">
            <a:spAutoFit/>
          </a:bodyPr>
          <a:lstStyle/>
          <a:p>
            <a:pPr defTabSz="1219170"/>
            <a:r>
              <a:rPr lang="sr-Cyrl-RS" sz="2400" dirty="0">
                <a:solidFill>
                  <a:prstClr val="white"/>
                </a:solidFill>
                <a:latin typeface="Roboto Condensed"/>
              </a:rPr>
              <a:t>Шта је КРЖ/УРЖ</a:t>
            </a:r>
            <a:r>
              <a:rPr lang="sr-Latn-BA" sz="2400" dirty="0">
                <a:solidFill>
                  <a:prstClr val="white"/>
                </a:solidFill>
                <a:latin typeface="Roboto Condensed"/>
              </a:rPr>
              <a:t>?</a:t>
            </a:r>
            <a:endParaRPr lang="en-US" sz="2400" dirty="0">
              <a:solidFill>
                <a:prstClr val="white"/>
              </a:solidFill>
              <a:latin typeface="Roboto Condensed"/>
            </a:endParaRPr>
          </a:p>
        </p:txBody>
      </p:sp>
      <p:grpSp>
        <p:nvGrpSpPr>
          <p:cNvPr id="18" name="Group 17"/>
          <p:cNvGrpSpPr/>
          <p:nvPr/>
        </p:nvGrpSpPr>
        <p:grpSpPr>
          <a:xfrm>
            <a:off x="7211528" y="2805190"/>
            <a:ext cx="4523665" cy="947215"/>
            <a:chOff x="914400" y="1623310"/>
            <a:chExt cx="2819400" cy="737302"/>
          </a:xfrm>
        </p:grpSpPr>
        <p:sp>
          <p:nvSpPr>
            <p:cNvPr id="14" name="TextBox 13"/>
            <p:cNvSpPr txBox="1"/>
            <p:nvPr/>
          </p:nvSpPr>
          <p:spPr>
            <a:xfrm flipH="1">
              <a:off x="914400" y="1809751"/>
              <a:ext cx="2819400" cy="550861"/>
            </a:xfrm>
            <a:prstGeom prst="rect">
              <a:avLst/>
            </a:prstGeom>
            <a:noFill/>
          </p:spPr>
          <p:txBody>
            <a:bodyPr wrap="square" rtlCol="0">
              <a:spAutoFit/>
            </a:bodyPr>
            <a:lstStyle/>
            <a:p>
              <a:pPr algn="just" defTabSz="1219170"/>
              <a:r>
                <a:rPr lang="ru-RU" sz="1333" dirty="0">
                  <a:solidFill>
                    <a:srgbClr val="7030A0"/>
                  </a:solidFill>
                </a:rPr>
                <a:t>Самостална, независна институција са статусом правног лица, са сједиштем у Сарајеву, која рјешава по жалбама у поступцима јавне набавке. </a:t>
              </a:r>
            </a:p>
          </p:txBody>
        </p:sp>
        <p:sp>
          <p:nvSpPr>
            <p:cNvPr id="17" name="Rectangle 16"/>
            <p:cNvSpPr/>
            <p:nvPr/>
          </p:nvSpPr>
          <p:spPr>
            <a:xfrm>
              <a:off x="914400" y="1623310"/>
              <a:ext cx="890381" cy="263527"/>
            </a:xfrm>
            <a:prstGeom prst="rect">
              <a:avLst/>
            </a:prstGeom>
          </p:spPr>
          <p:txBody>
            <a:bodyPr wrap="none">
              <a:spAutoFit/>
            </a:bodyPr>
            <a:lstStyle/>
            <a:p>
              <a:pPr defTabSz="1219170"/>
              <a:r>
                <a:rPr lang="sr-Cyrl-RS" sz="1600" b="1" dirty="0">
                  <a:solidFill>
                    <a:srgbClr val="5F3F85"/>
                  </a:solidFill>
                  <a:latin typeface="Roboto Condensed"/>
                </a:rPr>
                <a:t>ДЕФИНИЦИЈА</a:t>
              </a:r>
              <a:endParaRPr lang="en-US" sz="1600" b="1" dirty="0">
                <a:solidFill>
                  <a:srgbClr val="5F3F85"/>
                </a:solidFill>
                <a:latin typeface="Roboto Condensed"/>
              </a:endParaRPr>
            </a:p>
          </p:txBody>
        </p:sp>
      </p:grpSp>
      <p:grpSp>
        <p:nvGrpSpPr>
          <p:cNvPr id="19" name="Group 18"/>
          <p:cNvGrpSpPr/>
          <p:nvPr/>
        </p:nvGrpSpPr>
        <p:grpSpPr>
          <a:xfrm>
            <a:off x="7249411" y="5239291"/>
            <a:ext cx="4485783" cy="1192742"/>
            <a:chOff x="925176" y="1781063"/>
            <a:chExt cx="2914140" cy="894556"/>
          </a:xfrm>
        </p:grpSpPr>
        <p:sp>
          <p:nvSpPr>
            <p:cNvPr id="20" name="TextBox 19"/>
            <p:cNvSpPr txBox="1"/>
            <p:nvPr/>
          </p:nvSpPr>
          <p:spPr>
            <a:xfrm flipH="1">
              <a:off x="925176" y="1991009"/>
              <a:ext cx="2914140" cy="684610"/>
            </a:xfrm>
            <a:prstGeom prst="rect">
              <a:avLst/>
            </a:prstGeom>
            <a:noFill/>
          </p:spPr>
          <p:txBody>
            <a:bodyPr wrap="square" rtlCol="0">
              <a:spAutoFit/>
            </a:bodyPr>
            <a:lstStyle/>
            <a:p>
              <a:pPr marL="88900" indent="-88900" algn="just" defTabSz="1219170">
                <a:buFont typeface="Wingdings" panose="05000000000000000000" pitchFamily="2" charset="2"/>
                <a:buChar char="§"/>
              </a:pPr>
              <a:r>
                <a:rPr lang="ru-RU" sz="1333" dirty="0">
                  <a:solidFill>
                    <a:srgbClr val="7030A0"/>
                  </a:solidFill>
                </a:rPr>
                <a:t>Сарајево: за вриједности набавке преко 800.000,00 КМ, као и за све набавке институција Босне и Херцеговине и институција Брчко Дистрикта БиХ.</a:t>
              </a:r>
            </a:p>
            <a:p>
              <a:pPr marL="88900" indent="-88900" algn="just" defTabSz="1219170">
                <a:buFont typeface="Wingdings" panose="05000000000000000000" pitchFamily="2" charset="2"/>
                <a:buChar char="§"/>
              </a:pPr>
              <a:r>
                <a:rPr lang="ru-RU" sz="1333" dirty="0">
                  <a:solidFill>
                    <a:srgbClr val="7030A0"/>
                  </a:solidFill>
                </a:rPr>
                <a:t>Филијале: за вриједности набавке до 800.000,00 КМ. </a:t>
              </a:r>
            </a:p>
          </p:txBody>
        </p:sp>
        <p:sp>
          <p:nvSpPr>
            <p:cNvPr id="21" name="Rectangle 20"/>
            <p:cNvSpPr/>
            <p:nvPr/>
          </p:nvSpPr>
          <p:spPr>
            <a:xfrm>
              <a:off x="925176" y="1781063"/>
              <a:ext cx="944734" cy="253915"/>
            </a:xfrm>
            <a:prstGeom prst="rect">
              <a:avLst/>
            </a:prstGeom>
          </p:spPr>
          <p:txBody>
            <a:bodyPr wrap="none">
              <a:spAutoFit/>
            </a:bodyPr>
            <a:lstStyle/>
            <a:p>
              <a:pPr defTabSz="1219170"/>
              <a:r>
                <a:rPr lang="sr-Cyrl-RS" sz="1600" b="1" dirty="0">
                  <a:solidFill>
                    <a:srgbClr val="664CA3"/>
                  </a:solidFill>
                  <a:latin typeface="Roboto Condensed"/>
                </a:rPr>
                <a:t>НАДЛЕЖНОСТ</a:t>
              </a:r>
              <a:endParaRPr lang="en-US" sz="1600" b="1" dirty="0">
                <a:solidFill>
                  <a:srgbClr val="664CA3"/>
                </a:solidFill>
                <a:latin typeface="Roboto Condensed"/>
              </a:endParaRPr>
            </a:p>
          </p:txBody>
        </p:sp>
      </p:grpSp>
      <p:grpSp>
        <p:nvGrpSpPr>
          <p:cNvPr id="22" name="Group 21"/>
          <p:cNvGrpSpPr/>
          <p:nvPr/>
        </p:nvGrpSpPr>
        <p:grpSpPr>
          <a:xfrm>
            <a:off x="7230880" y="4034425"/>
            <a:ext cx="4504314" cy="751160"/>
            <a:chOff x="914400" y="1623310"/>
            <a:chExt cx="2819400" cy="563370"/>
          </a:xfrm>
        </p:grpSpPr>
        <p:sp>
          <p:nvSpPr>
            <p:cNvPr id="23" name="TextBox 22"/>
            <p:cNvSpPr txBox="1"/>
            <p:nvPr/>
          </p:nvSpPr>
          <p:spPr>
            <a:xfrm flipH="1">
              <a:off x="914400" y="1809750"/>
              <a:ext cx="2819400" cy="376930"/>
            </a:xfrm>
            <a:prstGeom prst="rect">
              <a:avLst/>
            </a:prstGeom>
            <a:noFill/>
          </p:spPr>
          <p:txBody>
            <a:bodyPr wrap="square" rtlCol="0">
              <a:spAutoFit/>
            </a:bodyPr>
            <a:lstStyle/>
            <a:p>
              <a:pPr algn="just" defTabSz="1219170"/>
              <a:r>
                <a:rPr lang="ru-RU" sz="1333" dirty="0">
                  <a:solidFill>
                    <a:srgbClr val="7030A0"/>
                  </a:solidFill>
                </a:rPr>
                <a:t>КРЖ има двије филијале, са сједиштима у Бањалуци и Мостару. Филијале немају статус правних лица.</a:t>
              </a:r>
            </a:p>
          </p:txBody>
        </p:sp>
        <p:sp>
          <p:nvSpPr>
            <p:cNvPr id="24" name="Rectangle 23"/>
            <p:cNvSpPr/>
            <p:nvPr/>
          </p:nvSpPr>
          <p:spPr>
            <a:xfrm>
              <a:off x="914400" y="1623310"/>
              <a:ext cx="725639" cy="253916"/>
            </a:xfrm>
            <a:prstGeom prst="rect">
              <a:avLst/>
            </a:prstGeom>
          </p:spPr>
          <p:txBody>
            <a:bodyPr wrap="none">
              <a:spAutoFit/>
            </a:bodyPr>
            <a:lstStyle/>
            <a:p>
              <a:pPr defTabSz="1219170"/>
              <a:r>
                <a:rPr lang="sr-Cyrl-RS" sz="1600" b="1" dirty="0">
                  <a:solidFill>
                    <a:srgbClr val="7E3875"/>
                  </a:solidFill>
                  <a:latin typeface="Roboto Condensed"/>
                </a:rPr>
                <a:t>ФИЛИЈАЛЕ</a:t>
              </a:r>
              <a:endParaRPr lang="en-US" sz="1600" b="1" dirty="0">
                <a:solidFill>
                  <a:srgbClr val="7E3875"/>
                </a:solidFill>
                <a:latin typeface="Roboto Condensed"/>
              </a:endParaRPr>
            </a:p>
          </p:txBody>
        </p:sp>
      </p:grpSp>
    </p:spTree>
    <p:extLst>
      <p:ext uri="{BB962C8B-B14F-4D97-AF65-F5344CB8AC3E}">
        <p14:creationId xmlns:p14="http://schemas.microsoft.com/office/powerpoint/2010/main" val="25364274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2" grpId="0" animBg="1"/>
      <p:bldP spid="11" grpId="0" animBg="1"/>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sr-Cyrl-RS" dirty="0">
                <a:solidFill>
                  <a:schemeClr val="accent6">
                    <a:lumMod val="50000"/>
                  </a:schemeClr>
                </a:solidFill>
              </a:rPr>
              <a:t>ТРОШКОВИ ЖАЛБЕНОГ ПОСТУПКА</a:t>
            </a:r>
            <a:endParaRPr lang="sr-Latn-BA" dirty="0">
              <a:solidFill>
                <a:schemeClr val="accent6">
                  <a:lumMod val="50000"/>
                </a:schemeClr>
              </a:solidFill>
            </a:endParaRPr>
          </a:p>
        </p:txBody>
      </p:sp>
      <p:sp>
        <p:nvSpPr>
          <p:cNvPr id="4" name="Text Placeholder 3"/>
          <p:cNvSpPr>
            <a:spLocks noGrp="1"/>
          </p:cNvSpPr>
          <p:nvPr>
            <p:ph type="body" sz="half" idx="2"/>
          </p:nvPr>
        </p:nvSpPr>
        <p:spPr/>
        <p:txBody>
          <a:bodyPr/>
          <a:lstStyle/>
          <a:p>
            <a:r>
              <a:rPr lang="sr-Cyrl-RS" dirty="0">
                <a:solidFill>
                  <a:schemeClr val="accent6">
                    <a:lumMod val="50000"/>
                  </a:schemeClr>
                </a:solidFill>
              </a:rPr>
              <a:t>Члан 119. ЗЈН</a:t>
            </a:r>
            <a:endParaRPr lang="sr-Latn-BA" dirty="0">
              <a:solidFill>
                <a:schemeClr val="accent6">
                  <a:lumMod val="50000"/>
                </a:schemeClr>
              </a:solidFill>
            </a:endParaRPr>
          </a:p>
        </p:txBody>
      </p:sp>
      <p:sp>
        <p:nvSpPr>
          <p:cNvPr id="6" name="TextBox 5"/>
          <p:cNvSpPr txBox="1"/>
          <p:nvPr/>
        </p:nvSpPr>
        <p:spPr>
          <a:xfrm>
            <a:off x="983411" y="1897811"/>
            <a:ext cx="10055524" cy="954107"/>
          </a:xfrm>
          <a:prstGeom prst="rect">
            <a:avLst/>
          </a:prstGeom>
          <a:noFill/>
        </p:spPr>
        <p:txBody>
          <a:bodyPr wrap="square" rtlCol="0">
            <a:spAutoFit/>
          </a:bodyPr>
          <a:lstStyle/>
          <a:p>
            <a:pPr algn="just"/>
            <a:r>
              <a:rPr lang="ru-RU" sz="1400" dirty="0">
                <a:solidFill>
                  <a:schemeClr val="accent6">
                    <a:lumMod val="50000"/>
                  </a:schemeClr>
                </a:solidFill>
              </a:rPr>
              <a:t>(3) У поступку правне заштите свака странка сноси трошкове проузроковане поступком, као што су трошкови долажења, губљења времена (неизвршавања редовних радних обавеза) од редовних послова, за правно заступање и стручно помагање. Трошкови за правно заступање надокнађују се само у случајевима кад је такво заступање било нужно и оправдано са јасно прецизираним разлозима нужности.</a:t>
            </a:r>
          </a:p>
        </p:txBody>
      </p:sp>
      <p:sp>
        <p:nvSpPr>
          <p:cNvPr id="7" name="TextBox 6"/>
          <p:cNvSpPr txBox="1"/>
          <p:nvPr/>
        </p:nvSpPr>
        <p:spPr>
          <a:xfrm>
            <a:off x="966158" y="2893072"/>
            <a:ext cx="10055524" cy="587853"/>
          </a:xfrm>
          <a:prstGeom prst="rect">
            <a:avLst/>
          </a:prstGeom>
          <a:noFill/>
        </p:spPr>
        <p:txBody>
          <a:bodyPr wrap="square" rtlCol="0">
            <a:spAutoFit/>
          </a:bodyPr>
          <a:lstStyle/>
          <a:p>
            <a:pPr algn="just">
              <a:lnSpc>
                <a:spcPct val="115000"/>
              </a:lnSpc>
              <a:spcAft>
                <a:spcPts val="0"/>
              </a:spcAft>
              <a:tabLst>
                <a:tab pos="457200" algn="l"/>
              </a:tabLst>
            </a:pPr>
            <a:r>
              <a:rPr lang="ru-RU" sz="1400" dirty="0">
                <a:solidFill>
                  <a:srgbClr val="00000A"/>
                </a:solidFill>
                <a:latin typeface="Times New Roman" panose="02020603050405020304" pitchFamily="18" charset="0"/>
                <a:ea typeface="Times New Roman" panose="02020603050405020304" pitchFamily="18" charset="0"/>
              </a:rPr>
              <a:t>(4) КРЖ одлучује о трошковима жалбеног поступка, одређује ко сноси трошкове жалбеног поступка и њихов износ те коме се и у којем року морају платити.</a:t>
            </a:r>
          </a:p>
        </p:txBody>
      </p:sp>
      <p:sp>
        <p:nvSpPr>
          <p:cNvPr id="8" name="TextBox 7"/>
          <p:cNvSpPr txBox="1"/>
          <p:nvPr/>
        </p:nvSpPr>
        <p:spPr>
          <a:xfrm>
            <a:off x="980535" y="3522080"/>
            <a:ext cx="10058400" cy="566758"/>
          </a:xfrm>
          <a:prstGeom prst="rect">
            <a:avLst/>
          </a:prstGeom>
          <a:noFill/>
        </p:spPr>
        <p:txBody>
          <a:bodyPr wrap="square" rtlCol="0">
            <a:spAutoFit/>
          </a:bodyPr>
          <a:lstStyle/>
          <a:p>
            <a:pPr algn="just">
              <a:lnSpc>
                <a:spcPct val="115000"/>
              </a:lnSpc>
              <a:spcAft>
                <a:spcPts val="0"/>
              </a:spcAft>
              <a:tabLst>
                <a:tab pos="457200" algn="l"/>
              </a:tabLst>
            </a:pPr>
            <a:r>
              <a:rPr lang="ru-RU" sz="1400" dirty="0">
                <a:solidFill>
                  <a:schemeClr val="accent6">
                    <a:lumMod val="50000"/>
                  </a:schemeClr>
                </a:solidFill>
                <a:ea typeface="Times New Roman" panose="02020603050405020304" pitchFamily="18" charset="0"/>
              </a:rPr>
              <a:t>(5) Странка на чију је штету жалбени поступак окончан дужна је противној странци надокнадити јасно прецизиране оправдане трошкове који су јој настали учешћем у жалбеном поступку.</a:t>
            </a:r>
          </a:p>
        </p:txBody>
      </p:sp>
      <p:sp>
        <p:nvSpPr>
          <p:cNvPr id="9" name="TextBox 8"/>
          <p:cNvSpPr txBox="1"/>
          <p:nvPr/>
        </p:nvSpPr>
        <p:spPr>
          <a:xfrm>
            <a:off x="966158" y="4287616"/>
            <a:ext cx="10230929" cy="323037"/>
          </a:xfrm>
          <a:prstGeom prst="rect">
            <a:avLst/>
          </a:prstGeom>
          <a:noFill/>
        </p:spPr>
        <p:txBody>
          <a:bodyPr wrap="square" rtlCol="0">
            <a:spAutoFit/>
          </a:bodyPr>
          <a:lstStyle/>
          <a:p>
            <a:pPr algn="just">
              <a:lnSpc>
                <a:spcPct val="115000"/>
              </a:lnSpc>
              <a:spcAft>
                <a:spcPts val="0"/>
              </a:spcAft>
              <a:tabLst>
                <a:tab pos="457200" algn="l"/>
              </a:tabLst>
            </a:pPr>
            <a:r>
              <a:rPr lang="ru-RU" sz="1400" dirty="0">
                <a:solidFill>
                  <a:srgbClr val="00000A"/>
                </a:solidFill>
                <a:ea typeface="Times New Roman" panose="02020603050405020304" pitchFamily="18" charset="0"/>
              </a:rPr>
              <a:t>(6) У случају одустајања од жалбе, одбијања или одбацивања жалбе, жалилац нема право на накнаду трошкова жалбеног поступка.</a:t>
            </a:r>
          </a:p>
        </p:txBody>
      </p:sp>
      <p:sp>
        <p:nvSpPr>
          <p:cNvPr id="10" name="TextBox 9"/>
          <p:cNvSpPr txBox="1"/>
          <p:nvPr/>
        </p:nvSpPr>
        <p:spPr>
          <a:xfrm>
            <a:off x="980535" y="4826488"/>
            <a:ext cx="10041147" cy="587853"/>
          </a:xfrm>
          <a:prstGeom prst="rect">
            <a:avLst/>
          </a:prstGeom>
          <a:noFill/>
        </p:spPr>
        <p:txBody>
          <a:bodyPr wrap="square" rtlCol="0">
            <a:spAutoFit/>
          </a:bodyPr>
          <a:lstStyle/>
          <a:p>
            <a:pPr algn="just">
              <a:lnSpc>
                <a:spcPct val="115000"/>
              </a:lnSpc>
              <a:spcAft>
                <a:spcPts val="0"/>
              </a:spcAft>
              <a:tabLst>
                <a:tab pos="457200" algn="l"/>
              </a:tabLst>
            </a:pPr>
            <a:r>
              <a:rPr lang="ru-RU" sz="1400" dirty="0">
                <a:solidFill>
                  <a:srgbClr val="00000A"/>
                </a:solidFill>
                <a:latin typeface="Times New Roman" panose="02020603050405020304" pitchFamily="18" charset="0"/>
                <a:ea typeface="Times New Roman" panose="02020603050405020304" pitchFamily="18" charset="0"/>
              </a:rPr>
              <a:t>(7) У случају дјеломичног усвајања жалбе, КРЖ може одлучити да свака странка сноси своје трошкове, да се трошкови жалбеног поступка подијеле на једнаке дијелове или да се подијеле размјерно усвајању жалбе. </a:t>
            </a:r>
          </a:p>
        </p:txBody>
      </p:sp>
    </p:spTree>
    <p:extLst>
      <p:ext uri="{BB962C8B-B14F-4D97-AF65-F5344CB8AC3E}">
        <p14:creationId xmlns:p14="http://schemas.microsoft.com/office/powerpoint/2010/main" val="2835040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sr-Cyrl-RS" dirty="0">
                <a:solidFill>
                  <a:schemeClr val="accent6">
                    <a:lumMod val="50000"/>
                  </a:schemeClr>
                </a:solidFill>
              </a:rPr>
              <a:t>Трошкови жалбеног поступка</a:t>
            </a:r>
            <a:endParaRPr lang="sr-Latn-BA" dirty="0">
              <a:solidFill>
                <a:schemeClr val="accent6">
                  <a:lumMod val="50000"/>
                </a:schemeClr>
              </a:solidFill>
            </a:endParaRPr>
          </a:p>
        </p:txBody>
      </p:sp>
      <p:sp>
        <p:nvSpPr>
          <p:cNvPr id="4" name="Text Placeholder 3"/>
          <p:cNvSpPr>
            <a:spLocks noGrp="1"/>
          </p:cNvSpPr>
          <p:nvPr>
            <p:ph type="body" sz="half" idx="2"/>
          </p:nvPr>
        </p:nvSpPr>
        <p:spPr/>
        <p:txBody>
          <a:bodyPr/>
          <a:lstStyle/>
          <a:p>
            <a:r>
              <a:rPr lang="sr-Cyrl-RS" dirty="0">
                <a:solidFill>
                  <a:schemeClr val="accent6">
                    <a:lumMod val="50000"/>
                  </a:schemeClr>
                </a:solidFill>
              </a:rPr>
              <a:t>Члан</a:t>
            </a:r>
            <a:r>
              <a:rPr lang="sr-Latn-BA" dirty="0">
                <a:solidFill>
                  <a:schemeClr val="accent6">
                    <a:lumMod val="50000"/>
                  </a:schemeClr>
                </a:solidFill>
              </a:rPr>
              <a:t> 119. </a:t>
            </a:r>
            <a:r>
              <a:rPr lang="sr-Cyrl-RS" dirty="0">
                <a:solidFill>
                  <a:schemeClr val="accent6">
                    <a:lumMod val="50000"/>
                  </a:schemeClr>
                </a:solidFill>
              </a:rPr>
              <a:t>ЗЈН</a:t>
            </a:r>
            <a:endParaRPr lang="sr-Latn-BA" dirty="0">
              <a:solidFill>
                <a:schemeClr val="accent6">
                  <a:lumMod val="50000"/>
                </a:schemeClr>
              </a:solidFill>
            </a:endParaRPr>
          </a:p>
        </p:txBody>
      </p:sp>
      <p:sp>
        <p:nvSpPr>
          <p:cNvPr id="6" name="TextBox 5"/>
          <p:cNvSpPr txBox="1"/>
          <p:nvPr/>
        </p:nvSpPr>
        <p:spPr>
          <a:xfrm>
            <a:off x="983411" y="1897811"/>
            <a:ext cx="9885872" cy="523220"/>
          </a:xfrm>
          <a:prstGeom prst="rect">
            <a:avLst/>
          </a:prstGeom>
          <a:noFill/>
        </p:spPr>
        <p:txBody>
          <a:bodyPr wrap="square" rtlCol="0">
            <a:spAutoFit/>
          </a:bodyPr>
          <a:lstStyle/>
          <a:p>
            <a:pPr lvl="0" algn="just"/>
            <a:r>
              <a:rPr lang="ru-RU" sz="1400" dirty="0">
                <a:solidFill>
                  <a:srgbClr val="4C387A">
                    <a:lumMod val="50000"/>
                  </a:srgbClr>
                </a:solidFill>
              </a:rPr>
              <a:t>(8) У случају усвајања жалбе, КРЖ својом одлуком налаже уговорном органу плаћање трошкова жалбеног поступка жалиоцу у року од осам дана од дана пријема рјешења КРЖ-а.</a:t>
            </a:r>
          </a:p>
        </p:txBody>
      </p:sp>
      <p:sp>
        <p:nvSpPr>
          <p:cNvPr id="7" name="TextBox 6"/>
          <p:cNvSpPr txBox="1"/>
          <p:nvPr/>
        </p:nvSpPr>
        <p:spPr>
          <a:xfrm>
            <a:off x="966158" y="2893072"/>
            <a:ext cx="9920378" cy="587853"/>
          </a:xfrm>
          <a:prstGeom prst="rect">
            <a:avLst/>
          </a:prstGeom>
          <a:noFill/>
        </p:spPr>
        <p:txBody>
          <a:bodyPr wrap="square" rtlCol="0">
            <a:spAutoFit/>
          </a:bodyPr>
          <a:lstStyle/>
          <a:p>
            <a:pPr lvl="0" algn="just">
              <a:lnSpc>
                <a:spcPct val="115000"/>
              </a:lnSpc>
              <a:tabLst>
                <a:tab pos="457200" algn="l"/>
              </a:tabLst>
            </a:pPr>
            <a:r>
              <a:rPr lang="ru-RU" sz="1400" dirty="0">
                <a:solidFill>
                  <a:srgbClr val="00000A"/>
                </a:solidFill>
                <a:latin typeface="Times New Roman" panose="02020603050405020304" pitchFamily="18" charset="0"/>
                <a:ea typeface="Times New Roman" panose="02020603050405020304" pitchFamily="18" charset="0"/>
              </a:rPr>
              <a:t>(9) Жалба може садржавати захтјев за накнаду трошкова жалбеног поступка који мора бити одређен и достављен КРЖ-у прије доношења одлуке.</a:t>
            </a:r>
          </a:p>
        </p:txBody>
      </p:sp>
      <p:sp>
        <p:nvSpPr>
          <p:cNvPr id="8" name="TextBox 7"/>
          <p:cNvSpPr txBox="1"/>
          <p:nvPr/>
        </p:nvSpPr>
        <p:spPr>
          <a:xfrm>
            <a:off x="983411" y="3669587"/>
            <a:ext cx="10058400" cy="566758"/>
          </a:xfrm>
          <a:prstGeom prst="rect">
            <a:avLst/>
          </a:prstGeom>
          <a:noFill/>
        </p:spPr>
        <p:txBody>
          <a:bodyPr wrap="square" rtlCol="0">
            <a:spAutoFit/>
          </a:bodyPr>
          <a:lstStyle/>
          <a:p>
            <a:pPr lvl="0" algn="just">
              <a:lnSpc>
                <a:spcPct val="115000"/>
              </a:lnSpc>
              <a:tabLst>
                <a:tab pos="457200" algn="l"/>
              </a:tabLst>
            </a:pPr>
            <a:r>
              <a:rPr lang="ru-RU" sz="1400" dirty="0">
                <a:solidFill>
                  <a:srgbClr val="4C387A">
                    <a:lumMod val="50000"/>
                  </a:srgbClr>
                </a:solidFill>
                <a:ea typeface="Times New Roman" panose="02020603050405020304" pitchFamily="18" charset="0"/>
              </a:rPr>
              <a:t>(10) На жалбене поступке за накнаду трошкова правног заступања висина накнаде одређује се према висини накнаде на коју адвокати имају право у управним поступцима у непроцјењивим предметима..</a:t>
            </a:r>
          </a:p>
        </p:txBody>
      </p:sp>
    </p:spTree>
    <p:extLst>
      <p:ext uri="{BB962C8B-B14F-4D97-AF65-F5344CB8AC3E}">
        <p14:creationId xmlns:p14="http://schemas.microsoft.com/office/powerpoint/2010/main" val="17370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ounded Rectangle 38"/>
          <p:cNvSpPr/>
          <p:nvPr/>
        </p:nvSpPr>
        <p:spPr bwMode="auto">
          <a:xfrm>
            <a:off x="3695700" y="2800350"/>
            <a:ext cx="4800600" cy="777402"/>
          </a:xfrm>
          <a:prstGeom prst="roundRect">
            <a:avLst>
              <a:gd name="adj" fmla="val 42518"/>
            </a:avLst>
          </a:prstGeom>
          <a:solidFill>
            <a:schemeClr val="bg1">
              <a:lumMod val="65000"/>
              <a:alpha val="4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40" name="TextBox 39"/>
          <p:cNvSpPr txBox="1"/>
          <p:nvPr/>
        </p:nvSpPr>
        <p:spPr>
          <a:xfrm>
            <a:off x="3939503" y="2927441"/>
            <a:ext cx="4312997"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Roboto Condensed"/>
                <a:ea typeface="+mn-ea"/>
                <a:cs typeface="+mn-cs"/>
              </a:rPr>
              <a:t>We Provide Advice When Your Business Needs It Not Just When You Ask For It!</a:t>
            </a:r>
          </a:p>
        </p:txBody>
      </p:sp>
      <p:sp>
        <p:nvSpPr>
          <p:cNvPr id="41" name="Footer Text"/>
          <p:cNvSpPr txBox="1"/>
          <p:nvPr/>
        </p:nvSpPr>
        <p:spPr>
          <a:xfrm>
            <a:off x="1868099" y="5175094"/>
            <a:ext cx="8455801" cy="984885"/>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3200" b="1" i="0" u="none" strike="noStrike" kern="1200" cap="none" spc="0" normalizeH="0" baseline="0" noProof="0" dirty="0">
                <a:ln>
                  <a:noFill/>
                </a:ln>
                <a:solidFill>
                  <a:srgbClr val="7030A0"/>
                </a:solidFill>
                <a:effectLst/>
                <a:uLnTx/>
                <a:uFillTx/>
                <a:latin typeface="Roboto Condensed"/>
                <a:ea typeface="+mn-ea"/>
                <a:cs typeface="+mn-cs"/>
              </a:rPr>
              <a:t>СУДСКА ЗАШТИТА</a:t>
            </a:r>
            <a:endParaRPr kumimoji="0" lang="sr-Latn-BA" sz="3200" b="1" i="0" u="none" strike="noStrike" kern="1200" cap="none" spc="0" normalizeH="0" baseline="0" noProof="0" dirty="0">
              <a:ln>
                <a:noFill/>
              </a:ln>
              <a:solidFill>
                <a:srgbClr val="7030A0"/>
              </a:solidFill>
              <a:effectLst/>
              <a:uLnTx/>
              <a:uFillTx/>
              <a:latin typeface="Roboto Condensed"/>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sr-Cyrl-RS" sz="3200" b="1" dirty="0">
                <a:solidFill>
                  <a:srgbClr val="7030A0"/>
                </a:solidFill>
                <a:latin typeface="Roboto Condensed"/>
              </a:rPr>
              <a:t>УПРАВНИ СПОР</a:t>
            </a:r>
            <a:endParaRPr kumimoji="0" lang="en-US" sz="3200" b="1" i="0" u="none" strike="noStrike" kern="1200" cap="none" spc="0" normalizeH="0" baseline="0" noProof="0" dirty="0">
              <a:ln>
                <a:noFill/>
              </a:ln>
              <a:solidFill>
                <a:srgbClr val="7030A0"/>
              </a:solidFill>
              <a:effectLst/>
              <a:uLnTx/>
              <a:uFillTx/>
              <a:latin typeface="Roboto Condensed"/>
              <a:ea typeface="+mn-ea"/>
              <a:cs typeface="+mn-cs"/>
            </a:endParaRPr>
          </a:p>
        </p:txBody>
      </p:sp>
      <p:grpSp>
        <p:nvGrpSpPr>
          <p:cNvPr id="48" name="Group 421"/>
          <p:cNvGrpSpPr/>
          <p:nvPr/>
        </p:nvGrpSpPr>
        <p:grpSpPr>
          <a:xfrm>
            <a:off x="7414420" y="4496595"/>
            <a:ext cx="233363" cy="271463"/>
            <a:chOff x="3752851" y="1784351"/>
            <a:chExt cx="233363" cy="271463"/>
          </a:xfrm>
          <a:solidFill>
            <a:schemeClr val="bg1"/>
          </a:solidFill>
        </p:grpSpPr>
        <p:sp>
          <p:nvSpPr>
            <p:cNvPr id="49" name="Freeform 199"/>
            <p:cNvSpPr>
              <a:spLocks noEditPoints="1"/>
            </p:cNvSpPr>
            <p:nvPr/>
          </p:nvSpPr>
          <p:spPr bwMode="auto">
            <a:xfrm>
              <a:off x="3819526" y="1795464"/>
              <a:ext cx="166688" cy="219075"/>
            </a:xfrm>
            <a:custGeom>
              <a:avLst/>
              <a:gdLst/>
              <a:ahLst/>
              <a:cxnLst>
                <a:cxn ang="0">
                  <a:pos x="63" y="0"/>
                </a:cxn>
                <a:cxn ang="0">
                  <a:pos x="0" y="0"/>
                </a:cxn>
                <a:cxn ang="0">
                  <a:pos x="0" y="103"/>
                </a:cxn>
                <a:cxn ang="0">
                  <a:pos x="63" y="103"/>
                </a:cxn>
                <a:cxn ang="0">
                  <a:pos x="79" y="88"/>
                </a:cxn>
                <a:cxn ang="0">
                  <a:pos x="79" y="15"/>
                </a:cxn>
                <a:cxn ang="0">
                  <a:pos x="63" y="0"/>
                </a:cxn>
                <a:cxn ang="0">
                  <a:pos x="12" y="47"/>
                </a:cxn>
                <a:cxn ang="0">
                  <a:pos x="26" y="47"/>
                </a:cxn>
                <a:cxn ang="0">
                  <a:pos x="26" y="60"/>
                </a:cxn>
                <a:cxn ang="0">
                  <a:pos x="12" y="60"/>
                </a:cxn>
                <a:cxn ang="0">
                  <a:pos x="12" y="47"/>
                </a:cxn>
                <a:cxn ang="0">
                  <a:pos x="26" y="94"/>
                </a:cxn>
                <a:cxn ang="0">
                  <a:pos x="12" y="94"/>
                </a:cxn>
                <a:cxn ang="0">
                  <a:pos x="12" y="82"/>
                </a:cxn>
                <a:cxn ang="0">
                  <a:pos x="26" y="82"/>
                </a:cxn>
                <a:cxn ang="0">
                  <a:pos x="26" y="94"/>
                </a:cxn>
                <a:cxn ang="0">
                  <a:pos x="26" y="77"/>
                </a:cxn>
                <a:cxn ang="0">
                  <a:pos x="13" y="77"/>
                </a:cxn>
                <a:cxn ang="0">
                  <a:pos x="13" y="64"/>
                </a:cxn>
                <a:cxn ang="0">
                  <a:pos x="26" y="64"/>
                </a:cxn>
                <a:cxn ang="0">
                  <a:pos x="26" y="77"/>
                </a:cxn>
                <a:cxn ang="0">
                  <a:pos x="45" y="94"/>
                </a:cxn>
                <a:cxn ang="0">
                  <a:pos x="32" y="94"/>
                </a:cxn>
                <a:cxn ang="0">
                  <a:pos x="32" y="82"/>
                </a:cxn>
                <a:cxn ang="0">
                  <a:pos x="45" y="82"/>
                </a:cxn>
                <a:cxn ang="0">
                  <a:pos x="45" y="94"/>
                </a:cxn>
                <a:cxn ang="0">
                  <a:pos x="45" y="77"/>
                </a:cxn>
                <a:cxn ang="0">
                  <a:pos x="32" y="77"/>
                </a:cxn>
                <a:cxn ang="0">
                  <a:pos x="32" y="64"/>
                </a:cxn>
                <a:cxn ang="0">
                  <a:pos x="45" y="64"/>
                </a:cxn>
                <a:cxn ang="0">
                  <a:pos x="45" y="77"/>
                </a:cxn>
                <a:cxn ang="0">
                  <a:pos x="32" y="60"/>
                </a:cxn>
                <a:cxn ang="0">
                  <a:pos x="32" y="47"/>
                </a:cxn>
                <a:cxn ang="0">
                  <a:pos x="45" y="47"/>
                </a:cxn>
                <a:cxn ang="0">
                  <a:pos x="45" y="60"/>
                </a:cxn>
                <a:cxn ang="0">
                  <a:pos x="32" y="60"/>
                </a:cxn>
                <a:cxn ang="0">
                  <a:pos x="64" y="94"/>
                </a:cxn>
                <a:cxn ang="0">
                  <a:pos x="51" y="94"/>
                </a:cxn>
                <a:cxn ang="0">
                  <a:pos x="51" y="82"/>
                </a:cxn>
                <a:cxn ang="0">
                  <a:pos x="64" y="82"/>
                </a:cxn>
                <a:cxn ang="0">
                  <a:pos x="64" y="94"/>
                </a:cxn>
                <a:cxn ang="0">
                  <a:pos x="64" y="77"/>
                </a:cxn>
                <a:cxn ang="0">
                  <a:pos x="51" y="77"/>
                </a:cxn>
                <a:cxn ang="0">
                  <a:pos x="51" y="64"/>
                </a:cxn>
                <a:cxn ang="0">
                  <a:pos x="64" y="64"/>
                </a:cxn>
                <a:cxn ang="0">
                  <a:pos x="64" y="77"/>
                </a:cxn>
                <a:cxn ang="0">
                  <a:pos x="51" y="60"/>
                </a:cxn>
                <a:cxn ang="0">
                  <a:pos x="51" y="47"/>
                </a:cxn>
                <a:cxn ang="0">
                  <a:pos x="64" y="47"/>
                </a:cxn>
                <a:cxn ang="0">
                  <a:pos x="64" y="60"/>
                </a:cxn>
                <a:cxn ang="0">
                  <a:pos x="51" y="60"/>
                </a:cxn>
                <a:cxn ang="0">
                  <a:pos x="66" y="38"/>
                </a:cxn>
                <a:cxn ang="0">
                  <a:pos x="13" y="38"/>
                </a:cxn>
                <a:cxn ang="0">
                  <a:pos x="13" y="13"/>
                </a:cxn>
                <a:cxn ang="0">
                  <a:pos x="63" y="13"/>
                </a:cxn>
                <a:cxn ang="0">
                  <a:pos x="66" y="15"/>
                </a:cxn>
                <a:cxn ang="0">
                  <a:pos x="66" y="38"/>
                </a:cxn>
              </a:cxnLst>
              <a:rect l="0" t="0" r="r" b="b"/>
              <a:pathLst>
                <a:path w="79" h="103">
                  <a:moveTo>
                    <a:pt x="63" y="0"/>
                  </a:moveTo>
                  <a:cubicBezTo>
                    <a:pt x="0" y="0"/>
                    <a:pt x="0" y="0"/>
                    <a:pt x="0" y="0"/>
                  </a:cubicBezTo>
                  <a:cubicBezTo>
                    <a:pt x="0" y="103"/>
                    <a:pt x="0" y="103"/>
                    <a:pt x="0" y="103"/>
                  </a:cubicBezTo>
                  <a:cubicBezTo>
                    <a:pt x="63" y="103"/>
                    <a:pt x="63" y="103"/>
                    <a:pt x="63" y="103"/>
                  </a:cubicBezTo>
                  <a:cubicBezTo>
                    <a:pt x="72" y="103"/>
                    <a:pt x="79" y="97"/>
                    <a:pt x="79" y="88"/>
                  </a:cubicBezTo>
                  <a:cubicBezTo>
                    <a:pt x="79" y="15"/>
                    <a:pt x="79" y="15"/>
                    <a:pt x="79" y="15"/>
                  </a:cubicBezTo>
                  <a:cubicBezTo>
                    <a:pt x="79" y="7"/>
                    <a:pt x="72" y="0"/>
                    <a:pt x="63" y="0"/>
                  </a:cubicBezTo>
                  <a:close/>
                  <a:moveTo>
                    <a:pt x="12" y="47"/>
                  </a:moveTo>
                  <a:cubicBezTo>
                    <a:pt x="26" y="47"/>
                    <a:pt x="26" y="47"/>
                    <a:pt x="26" y="47"/>
                  </a:cubicBezTo>
                  <a:cubicBezTo>
                    <a:pt x="26" y="60"/>
                    <a:pt x="26" y="60"/>
                    <a:pt x="26" y="60"/>
                  </a:cubicBezTo>
                  <a:cubicBezTo>
                    <a:pt x="12" y="60"/>
                    <a:pt x="12" y="60"/>
                    <a:pt x="12" y="60"/>
                  </a:cubicBezTo>
                  <a:lnTo>
                    <a:pt x="12" y="47"/>
                  </a:lnTo>
                  <a:close/>
                  <a:moveTo>
                    <a:pt x="26" y="94"/>
                  </a:moveTo>
                  <a:cubicBezTo>
                    <a:pt x="12" y="94"/>
                    <a:pt x="12" y="94"/>
                    <a:pt x="12" y="94"/>
                  </a:cubicBezTo>
                  <a:cubicBezTo>
                    <a:pt x="12" y="82"/>
                    <a:pt x="12" y="82"/>
                    <a:pt x="12" y="82"/>
                  </a:cubicBezTo>
                  <a:cubicBezTo>
                    <a:pt x="26" y="82"/>
                    <a:pt x="26" y="82"/>
                    <a:pt x="26" y="82"/>
                  </a:cubicBezTo>
                  <a:lnTo>
                    <a:pt x="26" y="94"/>
                  </a:lnTo>
                  <a:close/>
                  <a:moveTo>
                    <a:pt x="26" y="77"/>
                  </a:moveTo>
                  <a:cubicBezTo>
                    <a:pt x="13" y="77"/>
                    <a:pt x="13" y="77"/>
                    <a:pt x="13" y="77"/>
                  </a:cubicBezTo>
                  <a:cubicBezTo>
                    <a:pt x="13" y="64"/>
                    <a:pt x="13" y="64"/>
                    <a:pt x="13" y="64"/>
                  </a:cubicBezTo>
                  <a:cubicBezTo>
                    <a:pt x="26" y="64"/>
                    <a:pt x="26" y="64"/>
                    <a:pt x="26" y="64"/>
                  </a:cubicBezTo>
                  <a:lnTo>
                    <a:pt x="26" y="77"/>
                  </a:lnTo>
                  <a:close/>
                  <a:moveTo>
                    <a:pt x="45" y="94"/>
                  </a:moveTo>
                  <a:cubicBezTo>
                    <a:pt x="32" y="94"/>
                    <a:pt x="32" y="94"/>
                    <a:pt x="32" y="94"/>
                  </a:cubicBezTo>
                  <a:cubicBezTo>
                    <a:pt x="32" y="82"/>
                    <a:pt x="32" y="82"/>
                    <a:pt x="32" y="82"/>
                  </a:cubicBezTo>
                  <a:cubicBezTo>
                    <a:pt x="45" y="82"/>
                    <a:pt x="45" y="82"/>
                    <a:pt x="45" y="82"/>
                  </a:cubicBezTo>
                  <a:lnTo>
                    <a:pt x="45" y="94"/>
                  </a:lnTo>
                  <a:close/>
                  <a:moveTo>
                    <a:pt x="45" y="77"/>
                  </a:moveTo>
                  <a:cubicBezTo>
                    <a:pt x="32" y="77"/>
                    <a:pt x="32" y="77"/>
                    <a:pt x="32" y="77"/>
                  </a:cubicBezTo>
                  <a:cubicBezTo>
                    <a:pt x="32" y="64"/>
                    <a:pt x="32" y="64"/>
                    <a:pt x="32" y="64"/>
                  </a:cubicBezTo>
                  <a:cubicBezTo>
                    <a:pt x="45" y="64"/>
                    <a:pt x="45" y="64"/>
                    <a:pt x="45" y="64"/>
                  </a:cubicBezTo>
                  <a:lnTo>
                    <a:pt x="45" y="77"/>
                  </a:lnTo>
                  <a:close/>
                  <a:moveTo>
                    <a:pt x="32" y="60"/>
                  </a:moveTo>
                  <a:cubicBezTo>
                    <a:pt x="32" y="47"/>
                    <a:pt x="32" y="47"/>
                    <a:pt x="32" y="47"/>
                  </a:cubicBezTo>
                  <a:cubicBezTo>
                    <a:pt x="45" y="47"/>
                    <a:pt x="45" y="47"/>
                    <a:pt x="45" y="47"/>
                  </a:cubicBezTo>
                  <a:cubicBezTo>
                    <a:pt x="45" y="60"/>
                    <a:pt x="45" y="60"/>
                    <a:pt x="45" y="60"/>
                  </a:cubicBezTo>
                  <a:lnTo>
                    <a:pt x="32" y="60"/>
                  </a:lnTo>
                  <a:close/>
                  <a:moveTo>
                    <a:pt x="64" y="94"/>
                  </a:moveTo>
                  <a:cubicBezTo>
                    <a:pt x="51" y="94"/>
                    <a:pt x="51" y="94"/>
                    <a:pt x="51" y="94"/>
                  </a:cubicBezTo>
                  <a:cubicBezTo>
                    <a:pt x="51" y="82"/>
                    <a:pt x="51" y="82"/>
                    <a:pt x="51" y="82"/>
                  </a:cubicBezTo>
                  <a:cubicBezTo>
                    <a:pt x="64" y="82"/>
                    <a:pt x="64" y="82"/>
                    <a:pt x="64" y="82"/>
                  </a:cubicBezTo>
                  <a:lnTo>
                    <a:pt x="64" y="94"/>
                  </a:lnTo>
                  <a:close/>
                  <a:moveTo>
                    <a:pt x="64" y="77"/>
                  </a:moveTo>
                  <a:cubicBezTo>
                    <a:pt x="51" y="77"/>
                    <a:pt x="51" y="77"/>
                    <a:pt x="51" y="77"/>
                  </a:cubicBezTo>
                  <a:cubicBezTo>
                    <a:pt x="51" y="64"/>
                    <a:pt x="51" y="64"/>
                    <a:pt x="51" y="64"/>
                  </a:cubicBezTo>
                  <a:cubicBezTo>
                    <a:pt x="64" y="64"/>
                    <a:pt x="64" y="64"/>
                    <a:pt x="64" y="64"/>
                  </a:cubicBezTo>
                  <a:lnTo>
                    <a:pt x="64" y="77"/>
                  </a:lnTo>
                  <a:close/>
                  <a:moveTo>
                    <a:pt x="51" y="60"/>
                  </a:moveTo>
                  <a:cubicBezTo>
                    <a:pt x="51" y="47"/>
                    <a:pt x="51" y="47"/>
                    <a:pt x="51" y="47"/>
                  </a:cubicBezTo>
                  <a:cubicBezTo>
                    <a:pt x="64" y="47"/>
                    <a:pt x="64" y="47"/>
                    <a:pt x="64" y="47"/>
                  </a:cubicBezTo>
                  <a:cubicBezTo>
                    <a:pt x="64" y="60"/>
                    <a:pt x="64" y="60"/>
                    <a:pt x="64" y="60"/>
                  </a:cubicBezTo>
                  <a:lnTo>
                    <a:pt x="51" y="60"/>
                  </a:lnTo>
                  <a:close/>
                  <a:moveTo>
                    <a:pt x="66" y="38"/>
                  </a:moveTo>
                  <a:cubicBezTo>
                    <a:pt x="13" y="38"/>
                    <a:pt x="13" y="38"/>
                    <a:pt x="13" y="38"/>
                  </a:cubicBezTo>
                  <a:cubicBezTo>
                    <a:pt x="13" y="13"/>
                    <a:pt x="13" y="13"/>
                    <a:pt x="13" y="13"/>
                  </a:cubicBezTo>
                  <a:cubicBezTo>
                    <a:pt x="63" y="13"/>
                    <a:pt x="63" y="13"/>
                    <a:pt x="63" y="13"/>
                  </a:cubicBezTo>
                  <a:cubicBezTo>
                    <a:pt x="65" y="13"/>
                    <a:pt x="66" y="14"/>
                    <a:pt x="66" y="15"/>
                  </a:cubicBezTo>
                  <a:lnTo>
                    <a:pt x="66"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50" name="Freeform 200"/>
            <p:cNvSpPr>
              <a:spLocks/>
            </p:cNvSpPr>
            <p:nvPr/>
          </p:nvSpPr>
          <p:spPr bwMode="auto">
            <a:xfrm>
              <a:off x="3752851" y="1784351"/>
              <a:ext cx="55563" cy="238125"/>
            </a:xfrm>
            <a:custGeom>
              <a:avLst/>
              <a:gdLst/>
              <a:ahLst/>
              <a:cxnLst>
                <a:cxn ang="0">
                  <a:pos x="26" y="0"/>
                </a:cxn>
                <a:cxn ang="0">
                  <a:pos x="7" y="0"/>
                </a:cxn>
                <a:cxn ang="0">
                  <a:pos x="0" y="13"/>
                </a:cxn>
                <a:cxn ang="0">
                  <a:pos x="0" y="100"/>
                </a:cxn>
                <a:cxn ang="0">
                  <a:pos x="7" y="112"/>
                </a:cxn>
                <a:cxn ang="0">
                  <a:pos x="26" y="112"/>
                </a:cxn>
                <a:cxn ang="0">
                  <a:pos x="26" y="0"/>
                </a:cxn>
              </a:cxnLst>
              <a:rect l="0" t="0" r="r" b="b"/>
              <a:pathLst>
                <a:path w="26" h="112">
                  <a:moveTo>
                    <a:pt x="26" y="0"/>
                  </a:moveTo>
                  <a:cubicBezTo>
                    <a:pt x="7" y="0"/>
                    <a:pt x="7" y="0"/>
                    <a:pt x="7" y="0"/>
                  </a:cubicBezTo>
                  <a:cubicBezTo>
                    <a:pt x="3" y="0"/>
                    <a:pt x="0" y="6"/>
                    <a:pt x="0" y="13"/>
                  </a:cubicBezTo>
                  <a:cubicBezTo>
                    <a:pt x="0" y="100"/>
                    <a:pt x="0" y="100"/>
                    <a:pt x="0" y="100"/>
                  </a:cubicBezTo>
                  <a:cubicBezTo>
                    <a:pt x="0" y="106"/>
                    <a:pt x="3" y="112"/>
                    <a:pt x="7" y="112"/>
                  </a:cubicBezTo>
                  <a:cubicBezTo>
                    <a:pt x="26" y="112"/>
                    <a:pt x="26" y="112"/>
                    <a:pt x="26" y="112"/>
                  </a:cubicBezTo>
                  <a:lnTo>
                    <a:pt x="2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51" name="Freeform 201"/>
            <p:cNvSpPr>
              <a:spLocks/>
            </p:cNvSpPr>
            <p:nvPr/>
          </p:nvSpPr>
          <p:spPr bwMode="auto">
            <a:xfrm>
              <a:off x="3797301" y="2022476"/>
              <a:ext cx="31750" cy="33338"/>
            </a:xfrm>
            <a:custGeom>
              <a:avLst/>
              <a:gdLst/>
              <a:ahLst/>
              <a:cxnLst>
                <a:cxn ang="0">
                  <a:pos x="10" y="8"/>
                </a:cxn>
                <a:cxn ang="0">
                  <a:pos x="8" y="10"/>
                </a:cxn>
                <a:cxn ang="0">
                  <a:pos x="5" y="8"/>
                </a:cxn>
                <a:cxn ang="0">
                  <a:pos x="5" y="1"/>
                </a:cxn>
                <a:cxn ang="0">
                  <a:pos x="0" y="1"/>
                </a:cxn>
                <a:cxn ang="0">
                  <a:pos x="0" y="8"/>
                </a:cxn>
                <a:cxn ang="0">
                  <a:pos x="8" y="16"/>
                </a:cxn>
                <a:cxn ang="0">
                  <a:pos x="15" y="8"/>
                </a:cxn>
                <a:cxn ang="0">
                  <a:pos x="15" y="0"/>
                </a:cxn>
                <a:cxn ang="0">
                  <a:pos x="10" y="0"/>
                </a:cxn>
                <a:cxn ang="0">
                  <a:pos x="10" y="8"/>
                </a:cxn>
              </a:cxnLst>
              <a:rect l="0" t="0" r="r" b="b"/>
              <a:pathLst>
                <a:path w="15" h="16">
                  <a:moveTo>
                    <a:pt x="10" y="8"/>
                  </a:moveTo>
                  <a:cubicBezTo>
                    <a:pt x="10" y="9"/>
                    <a:pt x="9" y="10"/>
                    <a:pt x="8" y="10"/>
                  </a:cubicBezTo>
                  <a:cubicBezTo>
                    <a:pt x="6" y="10"/>
                    <a:pt x="5" y="9"/>
                    <a:pt x="5" y="8"/>
                  </a:cubicBezTo>
                  <a:cubicBezTo>
                    <a:pt x="5" y="1"/>
                    <a:pt x="5" y="1"/>
                    <a:pt x="5" y="1"/>
                  </a:cubicBezTo>
                  <a:cubicBezTo>
                    <a:pt x="0" y="1"/>
                    <a:pt x="0" y="1"/>
                    <a:pt x="0" y="1"/>
                  </a:cubicBezTo>
                  <a:cubicBezTo>
                    <a:pt x="0" y="8"/>
                    <a:pt x="0" y="8"/>
                    <a:pt x="0" y="8"/>
                  </a:cubicBezTo>
                  <a:cubicBezTo>
                    <a:pt x="0" y="12"/>
                    <a:pt x="3" y="16"/>
                    <a:pt x="8" y="16"/>
                  </a:cubicBezTo>
                  <a:cubicBezTo>
                    <a:pt x="12" y="16"/>
                    <a:pt x="15" y="12"/>
                    <a:pt x="15" y="8"/>
                  </a:cubicBezTo>
                  <a:cubicBezTo>
                    <a:pt x="15" y="0"/>
                    <a:pt x="15" y="0"/>
                    <a:pt x="15" y="0"/>
                  </a:cubicBezTo>
                  <a:cubicBezTo>
                    <a:pt x="10" y="0"/>
                    <a:pt x="10" y="0"/>
                    <a:pt x="10" y="0"/>
                  </a:cubicBezTo>
                  <a:lnTo>
                    <a:pt x="10"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grpSp>
      <p:grpSp>
        <p:nvGrpSpPr>
          <p:cNvPr id="52" name="Group 427"/>
          <p:cNvGrpSpPr/>
          <p:nvPr/>
        </p:nvGrpSpPr>
        <p:grpSpPr>
          <a:xfrm>
            <a:off x="6837999" y="4497387"/>
            <a:ext cx="238125" cy="269876"/>
            <a:chOff x="5795963" y="2460626"/>
            <a:chExt cx="238125" cy="269876"/>
          </a:xfrm>
          <a:solidFill>
            <a:schemeClr val="bg1"/>
          </a:solidFill>
        </p:grpSpPr>
        <p:sp>
          <p:nvSpPr>
            <p:cNvPr id="53" name="Freeform 237"/>
            <p:cNvSpPr>
              <a:spLocks/>
            </p:cNvSpPr>
            <p:nvPr/>
          </p:nvSpPr>
          <p:spPr bwMode="auto">
            <a:xfrm>
              <a:off x="5795963" y="2620964"/>
              <a:ext cx="238125" cy="109538"/>
            </a:xfrm>
            <a:custGeom>
              <a:avLst/>
              <a:gdLst/>
              <a:ahLst/>
              <a:cxnLst>
                <a:cxn ang="0">
                  <a:pos x="0" y="0"/>
                </a:cxn>
                <a:cxn ang="0">
                  <a:pos x="0" y="31"/>
                </a:cxn>
                <a:cxn ang="0">
                  <a:pos x="0" y="32"/>
                </a:cxn>
                <a:cxn ang="0">
                  <a:pos x="0" y="36"/>
                </a:cxn>
                <a:cxn ang="0">
                  <a:pos x="15" y="51"/>
                </a:cxn>
                <a:cxn ang="0">
                  <a:pos x="97" y="51"/>
                </a:cxn>
                <a:cxn ang="0">
                  <a:pos x="112" y="36"/>
                </a:cxn>
                <a:cxn ang="0">
                  <a:pos x="112" y="32"/>
                </a:cxn>
                <a:cxn ang="0">
                  <a:pos x="112" y="31"/>
                </a:cxn>
                <a:cxn ang="0">
                  <a:pos x="112" y="0"/>
                </a:cxn>
                <a:cxn ang="0">
                  <a:pos x="56" y="14"/>
                </a:cxn>
                <a:cxn ang="0">
                  <a:pos x="0" y="0"/>
                </a:cxn>
              </a:cxnLst>
              <a:rect l="0" t="0" r="r" b="b"/>
              <a:pathLst>
                <a:path w="112" h="51">
                  <a:moveTo>
                    <a:pt x="0" y="0"/>
                  </a:moveTo>
                  <a:cubicBezTo>
                    <a:pt x="0" y="31"/>
                    <a:pt x="0" y="31"/>
                    <a:pt x="0" y="31"/>
                  </a:cubicBezTo>
                  <a:cubicBezTo>
                    <a:pt x="0" y="32"/>
                    <a:pt x="0" y="32"/>
                    <a:pt x="0" y="32"/>
                  </a:cubicBezTo>
                  <a:cubicBezTo>
                    <a:pt x="0" y="36"/>
                    <a:pt x="0" y="36"/>
                    <a:pt x="0" y="36"/>
                  </a:cubicBezTo>
                  <a:cubicBezTo>
                    <a:pt x="0" y="44"/>
                    <a:pt x="7" y="51"/>
                    <a:pt x="15" y="51"/>
                  </a:cubicBezTo>
                  <a:cubicBezTo>
                    <a:pt x="97" y="51"/>
                    <a:pt x="97" y="51"/>
                    <a:pt x="97" y="51"/>
                  </a:cubicBezTo>
                  <a:cubicBezTo>
                    <a:pt x="105" y="51"/>
                    <a:pt x="112" y="44"/>
                    <a:pt x="112" y="36"/>
                  </a:cubicBezTo>
                  <a:cubicBezTo>
                    <a:pt x="112" y="32"/>
                    <a:pt x="112" y="32"/>
                    <a:pt x="112" y="32"/>
                  </a:cubicBezTo>
                  <a:cubicBezTo>
                    <a:pt x="112" y="31"/>
                    <a:pt x="112" y="31"/>
                    <a:pt x="112" y="31"/>
                  </a:cubicBezTo>
                  <a:cubicBezTo>
                    <a:pt x="112" y="0"/>
                    <a:pt x="112" y="0"/>
                    <a:pt x="112" y="0"/>
                  </a:cubicBezTo>
                  <a:cubicBezTo>
                    <a:pt x="101" y="9"/>
                    <a:pt x="78" y="14"/>
                    <a:pt x="56" y="14"/>
                  </a:cubicBezTo>
                  <a:cubicBezTo>
                    <a:pt x="35" y="14"/>
                    <a:pt x="12" y="9"/>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54" name="Freeform 238"/>
            <p:cNvSpPr>
              <a:spLocks noEditPoints="1"/>
            </p:cNvSpPr>
            <p:nvPr/>
          </p:nvSpPr>
          <p:spPr bwMode="auto">
            <a:xfrm>
              <a:off x="5795963" y="2524126"/>
              <a:ext cx="238125" cy="109538"/>
            </a:xfrm>
            <a:custGeom>
              <a:avLst/>
              <a:gdLst/>
              <a:ahLst/>
              <a:cxnLst>
                <a:cxn ang="0">
                  <a:pos x="112" y="0"/>
                </a:cxn>
                <a:cxn ang="0">
                  <a:pos x="0" y="0"/>
                </a:cxn>
                <a:cxn ang="0">
                  <a:pos x="0" y="29"/>
                </a:cxn>
                <a:cxn ang="0">
                  <a:pos x="1" y="29"/>
                </a:cxn>
                <a:cxn ang="0">
                  <a:pos x="0" y="32"/>
                </a:cxn>
                <a:cxn ang="0">
                  <a:pos x="56" y="52"/>
                </a:cxn>
                <a:cxn ang="0">
                  <a:pos x="112" y="32"/>
                </a:cxn>
                <a:cxn ang="0">
                  <a:pos x="111" y="29"/>
                </a:cxn>
                <a:cxn ang="0">
                  <a:pos x="112" y="29"/>
                </a:cxn>
                <a:cxn ang="0">
                  <a:pos x="112" y="0"/>
                </a:cxn>
                <a:cxn ang="0">
                  <a:pos x="57" y="44"/>
                </a:cxn>
                <a:cxn ang="0">
                  <a:pos x="48" y="35"/>
                </a:cxn>
                <a:cxn ang="0">
                  <a:pos x="57" y="26"/>
                </a:cxn>
                <a:cxn ang="0">
                  <a:pos x="66" y="35"/>
                </a:cxn>
                <a:cxn ang="0">
                  <a:pos x="57" y="44"/>
                </a:cxn>
              </a:cxnLst>
              <a:rect l="0" t="0" r="r" b="b"/>
              <a:pathLst>
                <a:path w="112" h="52">
                  <a:moveTo>
                    <a:pt x="112" y="0"/>
                  </a:moveTo>
                  <a:cubicBezTo>
                    <a:pt x="0" y="0"/>
                    <a:pt x="0" y="0"/>
                    <a:pt x="0" y="0"/>
                  </a:cubicBezTo>
                  <a:cubicBezTo>
                    <a:pt x="0" y="29"/>
                    <a:pt x="0" y="29"/>
                    <a:pt x="0" y="29"/>
                  </a:cubicBezTo>
                  <a:cubicBezTo>
                    <a:pt x="1" y="29"/>
                    <a:pt x="1" y="29"/>
                    <a:pt x="1" y="29"/>
                  </a:cubicBezTo>
                  <a:cubicBezTo>
                    <a:pt x="1" y="30"/>
                    <a:pt x="0" y="31"/>
                    <a:pt x="0" y="32"/>
                  </a:cubicBezTo>
                  <a:cubicBezTo>
                    <a:pt x="0" y="43"/>
                    <a:pt x="25" y="52"/>
                    <a:pt x="56" y="52"/>
                  </a:cubicBezTo>
                  <a:cubicBezTo>
                    <a:pt x="87" y="52"/>
                    <a:pt x="112" y="43"/>
                    <a:pt x="112" y="32"/>
                  </a:cubicBezTo>
                  <a:cubicBezTo>
                    <a:pt x="112" y="31"/>
                    <a:pt x="112" y="30"/>
                    <a:pt x="111" y="29"/>
                  </a:cubicBezTo>
                  <a:cubicBezTo>
                    <a:pt x="112" y="29"/>
                    <a:pt x="112" y="29"/>
                    <a:pt x="112" y="29"/>
                  </a:cubicBezTo>
                  <a:lnTo>
                    <a:pt x="112" y="0"/>
                  </a:lnTo>
                  <a:close/>
                  <a:moveTo>
                    <a:pt x="57" y="44"/>
                  </a:moveTo>
                  <a:cubicBezTo>
                    <a:pt x="52" y="44"/>
                    <a:pt x="48" y="40"/>
                    <a:pt x="48" y="35"/>
                  </a:cubicBezTo>
                  <a:cubicBezTo>
                    <a:pt x="48" y="30"/>
                    <a:pt x="52" y="26"/>
                    <a:pt x="57" y="26"/>
                  </a:cubicBezTo>
                  <a:cubicBezTo>
                    <a:pt x="62" y="26"/>
                    <a:pt x="66" y="30"/>
                    <a:pt x="66" y="35"/>
                  </a:cubicBezTo>
                  <a:cubicBezTo>
                    <a:pt x="66" y="40"/>
                    <a:pt x="62" y="44"/>
                    <a:pt x="57" y="4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55" name="Freeform 239"/>
            <p:cNvSpPr>
              <a:spLocks/>
            </p:cNvSpPr>
            <p:nvPr/>
          </p:nvSpPr>
          <p:spPr bwMode="auto">
            <a:xfrm>
              <a:off x="5851526" y="2460626"/>
              <a:ext cx="130175" cy="52388"/>
            </a:xfrm>
            <a:custGeom>
              <a:avLst/>
              <a:gdLst/>
              <a:ahLst/>
              <a:cxnLst>
                <a:cxn ang="0">
                  <a:pos x="10" y="13"/>
                </a:cxn>
                <a:cxn ang="0">
                  <a:pos x="12" y="11"/>
                </a:cxn>
                <a:cxn ang="0">
                  <a:pos x="48" y="11"/>
                </a:cxn>
                <a:cxn ang="0">
                  <a:pos x="50" y="13"/>
                </a:cxn>
                <a:cxn ang="0">
                  <a:pos x="50" y="25"/>
                </a:cxn>
                <a:cxn ang="0">
                  <a:pos x="61" y="25"/>
                </a:cxn>
                <a:cxn ang="0">
                  <a:pos x="61" y="13"/>
                </a:cxn>
                <a:cxn ang="0">
                  <a:pos x="48" y="0"/>
                </a:cxn>
                <a:cxn ang="0">
                  <a:pos x="12" y="0"/>
                </a:cxn>
                <a:cxn ang="0">
                  <a:pos x="0" y="13"/>
                </a:cxn>
                <a:cxn ang="0">
                  <a:pos x="0" y="25"/>
                </a:cxn>
                <a:cxn ang="0">
                  <a:pos x="10" y="25"/>
                </a:cxn>
                <a:cxn ang="0">
                  <a:pos x="10" y="13"/>
                </a:cxn>
              </a:cxnLst>
              <a:rect l="0" t="0" r="r" b="b"/>
              <a:pathLst>
                <a:path w="61" h="25">
                  <a:moveTo>
                    <a:pt x="10" y="13"/>
                  </a:moveTo>
                  <a:cubicBezTo>
                    <a:pt x="10" y="12"/>
                    <a:pt x="11" y="11"/>
                    <a:pt x="12" y="11"/>
                  </a:cubicBezTo>
                  <a:cubicBezTo>
                    <a:pt x="48" y="11"/>
                    <a:pt x="48" y="11"/>
                    <a:pt x="48" y="11"/>
                  </a:cubicBezTo>
                  <a:cubicBezTo>
                    <a:pt x="49" y="11"/>
                    <a:pt x="50" y="12"/>
                    <a:pt x="50" y="13"/>
                  </a:cubicBezTo>
                  <a:cubicBezTo>
                    <a:pt x="50" y="25"/>
                    <a:pt x="50" y="25"/>
                    <a:pt x="50" y="25"/>
                  </a:cubicBezTo>
                  <a:cubicBezTo>
                    <a:pt x="61" y="25"/>
                    <a:pt x="61" y="25"/>
                    <a:pt x="61" y="25"/>
                  </a:cubicBezTo>
                  <a:cubicBezTo>
                    <a:pt x="61" y="13"/>
                    <a:pt x="61" y="13"/>
                    <a:pt x="61" y="13"/>
                  </a:cubicBezTo>
                  <a:cubicBezTo>
                    <a:pt x="61" y="6"/>
                    <a:pt x="55" y="0"/>
                    <a:pt x="48" y="0"/>
                  </a:cubicBezTo>
                  <a:cubicBezTo>
                    <a:pt x="12" y="0"/>
                    <a:pt x="12" y="0"/>
                    <a:pt x="12" y="0"/>
                  </a:cubicBezTo>
                  <a:cubicBezTo>
                    <a:pt x="5" y="0"/>
                    <a:pt x="0" y="6"/>
                    <a:pt x="0" y="13"/>
                  </a:cubicBezTo>
                  <a:cubicBezTo>
                    <a:pt x="0" y="25"/>
                    <a:pt x="0" y="25"/>
                    <a:pt x="0" y="25"/>
                  </a:cubicBezTo>
                  <a:cubicBezTo>
                    <a:pt x="10" y="25"/>
                    <a:pt x="10" y="25"/>
                    <a:pt x="10" y="25"/>
                  </a:cubicBezTo>
                  <a:lnTo>
                    <a:pt x="10" y="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grpSp>
      <p:grpSp>
        <p:nvGrpSpPr>
          <p:cNvPr id="56" name="Group 452"/>
          <p:cNvGrpSpPr/>
          <p:nvPr/>
        </p:nvGrpSpPr>
        <p:grpSpPr>
          <a:xfrm>
            <a:off x="6229034" y="4490245"/>
            <a:ext cx="307975" cy="284163"/>
            <a:chOff x="5776913" y="4478338"/>
            <a:chExt cx="307975" cy="284163"/>
          </a:xfrm>
          <a:solidFill>
            <a:schemeClr val="bg1"/>
          </a:solidFill>
        </p:grpSpPr>
        <p:sp>
          <p:nvSpPr>
            <p:cNvPr id="57" name="Freeform 377"/>
            <p:cNvSpPr>
              <a:spLocks noEditPoints="1"/>
            </p:cNvSpPr>
            <p:nvPr/>
          </p:nvSpPr>
          <p:spPr bwMode="auto">
            <a:xfrm>
              <a:off x="5900738" y="4559301"/>
              <a:ext cx="184150" cy="203200"/>
            </a:xfrm>
            <a:custGeom>
              <a:avLst/>
              <a:gdLst/>
              <a:ahLst/>
              <a:cxnLst>
                <a:cxn ang="0">
                  <a:pos x="85" y="81"/>
                </a:cxn>
                <a:cxn ang="0">
                  <a:pos x="72" y="64"/>
                </a:cxn>
                <a:cxn ang="0">
                  <a:pos x="65" y="62"/>
                </a:cxn>
                <a:cxn ang="0">
                  <a:pos x="57" y="52"/>
                </a:cxn>
                <a:cxn ang="0">
                  <a:pos x="58" y="14"/>
                </a:cxn>
                <a:cxn ang="0">
                  <a:pos x="16" y="10"/>
                </a:cxn>
                <a:cxn ang="0">
                  <a:pos x="10" y="52"/>
                </a:cxn>
                <a:cxn ang="0">
                  <a:pos x="47" y="59"/>
                </a:cxn>
                <a:cxn ang="0">
                  <a:pos x="56" y="70"/>
                </a:cxn>
                <a:cxn ang="0">
                  <a:pos x="57" y="76"/>
                </a:cxn>
                <a:cxn ang="0">
                  <a:pos x="70" y="93"/>
                </a:cxn>
                <a:cxn ang="0">
                  <a:pos x="78" y="94"/>
                </a:cxn>
                <a:cxn ang="0">
                  <a:pos x="84" y="89"/>
                </a:cxn>
                <a:cxn ang="0">
                  <a:pos x="85" y="81"/>
                </a:cxn>
                <a:cxn ang="0">
                  <a:pos x="47" y="49"/>
                </a:cxn>
                <a:cxn ang="0">
                  <a:pos x="17" y="47"/>
                </a:cxn>
                <a:cxn ang="0">
                  <a:pos x="21" y="17"/>
                </a:cxn>
                <a:cxn ang="0">
                  <a:pos x="51" y="20"/>
                </a:cxn>
                <a:cxn ang="0">
                  <a:pos x="47" y="49"/>
                </a:cxn>
              </a:cxnLst>
              <a:rect l="0" t="0" r="r" b="b"/>
              <a:pathLst>
                <a:path w="87" h="96">
                  <a:moveTo>
                    <a:pt x="85" y="81"/>
                  </a:moveTo>
                  <a:cubicBezTo>
                    <a:pt x="72" y="64"/>
                    <a:pt x="72" y="64"/>
                    <a:pt x="72" y="64"/>
                  </a:cubicBezTo>
                  <a:cubicBezTo>
                    <a:pt x="70" y="62"/>
                    <a:pt x="67" y="61"/>
                    <a:pt x="65" y="62"/>
                  </a:cubicBezTo>
                  <a:cubicBezTo>
                    <a:pt x="57" y="52"/>
                    <a:pt x="57" y="52"/>
                    <a:pt x="57" y="52"/>
                  </a:cubicBezTo>
                  <a:cubicBezTo>
                    <a:pt x="66" y="41"/>
                    <a:pt x="67" y="25"/>
                    <a:pt x="58" y="14"/>
                  </a:cubicBezTo>
                  <a:cubicBezTo>
                    <a:pt x="48" y="2"/>
                    <a:pt x="29" y="0"/>
                    <a:pt x="16" y="10"/>
                  </a:cubicBezTo>
                  <a:cubicBezTo>
                    <a:pt x="3" y="21"/>
                    <a:pt x="0" y="40"/>
                    <a:pt x="10" y="52"/>
                  </a:cubicBezTo>
                  <a:cubicBezTo>
                    <a:pt x="19" y="63"/>
                    <a:pt x="35" y="66"/>
                    <a:pt x="47" y="59"/>
                  </a:cubicBezTo>
                  <a:cubicBezTo>
                    <a:pt x="56" y="70"/>
                    <a:pt x="56" y="70"/>
                    <a:pt x="56" y="70"/>
                  </a:cubicBezTo>
                  <a:cubicBezTo>
                    <a:pt x="55" y="72"/>
                    <a:pt x="55" y="74"/>
                    <a:pt x="57" y="76"/>
                  </a:cubicBezTo>
                  <a:cubicBezTo>
                    <a:pt x="70" y="93"/>
                    <a:pt x="70" y="93"/>
                    <a:pt x="70" y="93"/>
                  </a:cubicBezTo>
                  <a:cubicBezTo>
                    <a:pt x="72" y="95"/>
                    <a:pt x="76" y="96"/>
                    <a:pt x="78" y="94"/>
                  </a:cubicBezTo>
                  <a:cubicBezTo>
                    <a:pt x="84" y="89"/>
                    <a:pt x="84" y="89"/>
                    <a:pt x="84" y="89"/>
                  </a:cubicBezTo>
                  <a:cubicBezTo>
                    <a:pt x="87" y="87"/>
                    <a:pt x="87" y="84"/>
                    <a:pt x="85" y="81"/>
                  </a:cubicBezTo>
                  <a:close/>
                  <a:moveTo>
                    <a:pt x="47" y="49"/>
                  </a:moveTo>
                  <a:cubicBezTo>
                    <a:pt x="37" y="57"/>
                    <a:pt x="24" y="56"/>
                    <a:pt x="17" y="47"/>
                  </a:cubicBezTo>
                  <a:cubicBezTo>
                    <a:pt x="10" y="38"/>
                    <a:pt x="12" y="25"/>
                    <a:pt x="21" y="17"/>
                  </a:cubicBezTo>
                  <a:cubicBezTo>
                    <a:pt x="31" y="10"/>
                    <a:pt x="44" y="11"/>
                    <a:pt x="51" y="20"/>
                  </a:cubicBezTo>
                  <a:cubicBezTo>
                    <a:pt x="58" y="28"/>
                    <a:pt x="56" y="42"/>
                    <a:pt x="47" y="4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58" name="Freeform 378"/>
            <p:cNvSpPr>
              <a:spLocks/>
            </p:cNvSpPr>
            <p:nvPr/>
          </p:nvSpPr>
          <p:spPr bwMode="auto">
            <a:xfrm>
              <a:off x="5776913" y="4478338"/>
              <a:ext cx="263525" cy="223838"/>
            </a:xfrm>
            <a:custGeom>
              <a:avLst/>
              <a:gdLst/>
              <a:ahLst/>
              <a:cxnLst>
                <a:cxn ang="0">
                  <a:pos x="63" y="95"/>
                </a:cxn>
                <a:cxn ang="0">
                  <a:pos x="55" y="67"/>
                </a:cxn>
                <a:cxn ang="0">
                  <a:pos x="70" y="43"/>
                </a:cxn>
                <a:cxn ang="0">
                  <a:pos x="93" y="35"/>
                </a:cxn>
                <a:cxn ang="0">
                  <a:pos x="122" y="48"/>
                </a:cxn>
                <a:cxn ang="0">
                  <a:pos x="124" y="52"/>
                </a:cxn>
                <a:cxn ang="0">
                  <a:pos x="124" y="21"/>
                </a:cxn>
                <a:cxn ang="0">
                  <a:pos x="85" y="21"/>
                </a:cxn>
                <a:cxn ang="0">
                  <a:pos x="85" y="14"/>
                </a:cxn>
                <a:cxn ang="0">
                  <a:pos x="71" y="0"/>
                </a:cxn>
                <a:cxn ang="0">
                  <a:pos x="14" y="0"/>
                </a:cxn>
                <a:cxn ang="0">
                  <a:pos x="0" y="14"/>
                </a:cxn>
                <a:cxn ang="0">
                  <a:pos x="0" y="21"/>
                </a:cxn>
                <a:cxn ang="0">
                  <a:pos x="0" y="22"/>
                </a:cxn>
                <a:cxn ang="0">
                  <a:pos x="0" y="105"/>
                </a:cxn>
                <a:cxn ang="0">
                  <a:pos x="76" y="105"/>
                </a:cxn>
                <a:cxn ang="0">
                  <a:pos x="63" y="95"/>
                </a:cxn>
              </a:cxnLst>
              <a:rect l="0" t="0" r="r" b="b"/>
              <a:pathLst>
                <a:path w="124" h="105">
                  <a:moveTo>
                    <a:pt x="63" y="95"/>
                  </a:moveTo>
                  <a:cubicBezTo>
                    <a:pt x="57" y="87"/>
                    <a:pt x="54" y="77"/>
                    <a:pt x="55" y="67"/>
                  </a:cubicBezTo>
                  <a:cubicBezTo>
                    <a:pt x="57" y="58"/>
                    <a:pt x="62" y="49"/>
                    <a:pt x="70" y="43"/>
                  </a:cubicBezTo>
                  <a:cubicBezTo>
                    <a:pt x="76" y="37"/>
                    <a:pt x="85" y="35"/>
                    <a:pt x="93" y="35"/>
                  </a:cubicBezTo>
                  <a:cubicBezTo>
                    <a:pt x="105" y="35"/>
                    <a:pt x="115" y="39"/>
                    <a:pt x="122" y="48"/>
                  </a:cubicBezTo>
                  <a:cubicBezTo>
                    <a:pt x="123" y="49"/>
                    <a:pt x="123" y="50"/>
                    <a:pt x="124" y="52"/>
                  </a:cubicBezTo>
                  <a:cubicBezTo>
                    <a:pt x="124" y="21"/>
                    <a:pt x="124" y="21"/>
                    <a:pt x="124" y="21"/>
                  </a:cubicBezTo>
                  <a:cubicBezTo>
                    <a:pt x="85" y="21"/>
                    <a:pt x="85" y="21"/>
                    <a:pt x="85" y="21"/>
                  </a:cubicBezTo>
                  <a:cubicBezTo>
                    <a:pt x="85" y="14"/>
                    <a:pt x="85" y="14"/>
                    <a:pt x="85" y="14"/>
                  </a:cubicBezTo>
                  <a:cubicBezTo>
                    <a:pt x="85" y="6"/>
                    <a:pt x="79" y="0"/>
                    <a:pt x="71" y="0"/>
                  </a:cubicBezTo>
                  <a:cubicBezTo>
                    <a:pt x="14" y="0"/>
                    <a:pt x="14" y="0"/>
                    <a:pt x="14" y="0"/>
                  </a:cubicBezTo>
                  <a:cubicBezTo>
                    <a:pt x="6" y="0"/>
                    <a:pt x="0" y="6"/>
                    <a:pt x="0" y="14"/>
                  </a:cubicBezTo>
                  <a:cubicBezTo>
                    <a:pt x="0" y="21"/>
                    <a:pt x="0" y="21"/>
                    <a:pt x="0" y="21"/>
                  </a:cubicBezTo>
                  <a:cubicBezTo>
                    <a:pt x="0" y="22"/>
                    <a:pt x="0" y="22"/>
                    <a:pt x="0" y="22"/>
                  </a:cubicBezTo>
                  <a:cubicBezTo>
                    <a:pt x="0" y="105"/>
                    <a:pt x="0" y="105"/>
                    <a:pt x="0" y="105"/>
                  </a:cubicBezTo>
                  <a:cubicBezTo>
                    <a:pt x="76" y="105"/>
                    <a:pt x="76" y="105"/>
                    <a:pt x="76" y="105"/>
                  </a:cubicBezTo>
                  <a:cubicBezTo>
                    <a:pt x="71" y="103"/>
                    <a:pt x="66" y="99"/>
                    <a:pt x="63" y="9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grpSp>
      <p:grpSp>
        <p:nvGrpSpPr>
          <p:cNvPr id="59" name="Group 58"/>
          <p:cNvGrpSpPr/>
          <p:nvPr/>
        </p:nvGrpSpPr>
        <p:grpSpPr>
          <a:xfrm>
            <a:off x="4517521" y="4460515"/>
            <a:ext cx="286761" cy="343620"/>
            <a:chOff x="3735388" y="3473450"/>
            <a:chExt cx="184150" cy="220663"/>
          </a:xfrm>
          <a:solidFill>
            <a:schemeClr val="bg1"/>
          </a:solidFill>
        </p:grpSpPr>
        <p:sp>
          <p:nvSpPr>
            <p:cNvPr id="60" name="Freeform 96"/>
            <p:cNvSpPr>
              <a:spLocks noEditPoints="1"/>
            </p:cNvSpPr>
            <p:nvPr/>
          </p:nvSpPr>
          <p:spPr bwMode="auto">
            <a:xfrm>
              <a:off x="3773488" y="3473450"/>
              <a:ext cx="104775" cy="104775"/>
            </a:xfrm>
            <a:custGeom>
              <a:avLst/>
              <a:gdLst/>
              <a:ahLst/>
              <a:cxnLst>
                <a:cxn ang="0">
                  <a:pos x="21" y="41"/>
                </a:cxn>
                <a:cxn ang="0">
                  <a:pos x="41" y="21"/>
                </a:cxn>
                <a:cxn ang="0">
                  <a:pos x="21" y="0"/>
                </a:cxn>
                <a:cxn ang="0">
                  <a:pos x="0" y="21"/>
                </a:cxn>
                <a:cxn ang="0">
                  <a:pos x="21" y="41"/>
                </a:cxn>
                <a:cxn ang="0">
                  <a:pos x="21" y="6"/>
                </a:cxn>
                <a:cxn ang="0">
                  <a:pos x="36" y="21"/>
                </a:cxn>
                <a:cxn ang="0">
                  <a:pos x="21" y="36"/>
                </a:cxn>
                <a:cxn ang="0">
                  <a:pos x="6" y="21"/>
                </a:cxn>
                <a:cxn ang="0">
                  <a:pos x="21" y="6"/>
                </a:cxn>
              </a:cxnLst>
              <a:rect l="0" t="0" r="r" b="b"/>
              <a:pathLst>
                <a:path w="41" h="41">
                  <a:moveTo>
                    <a:pt x="21" y="41"/>
                  </a:moveTo>
                  <a:cubicBezTo>
                    <a:pt x="32" y="41"/>
                    <a:pt x="41" y="32"/>
                    <a:pt x="41" y="21"/>
                  </a:cubicBezTo>
                  <a:cubicBezTo>
                    <a:pt x="41" y="9"/>
                    <a:pt x="32" y="0"/>
                    <a:pt x="21" y="0"/>
                  </a:cubicBezTo>
                  <a:cubicBezTo>
                    <a:pt x="10" y="0"/>
                    <a:pt x="0" y="9"/>
                    <a:pt x="0" y="21"/>
                  </a:cubicBezTo>
                  <a:cubicBezTo>
                    <a:pt x="0" y="32"/>
                    <a:pt x="10" y="41"/>
                    <a:pt x="21" y="41"/>
                  </a:cubicBezTo>
                  <a:close/>
                  <a:moveTo>
                    <a:pt x="21" y="6"/>
                  </a:moveTo>
                  <a:cubicBezTo>
                    <a:pt x="29" y="6"/>
                    <a:pt x="36" y="12"/>
                    <a:pt x="36" y="21"/>
                  </a:cubicBezTo>
                  <a:cubicBezTo>
                    <a:pt x="36" y="29"/>
                    <a:pt x="29" y="36"/>
                    <a:pt x="21" y="36"/>
                  </a:cubicBezTo>
                  <a:cubicBezTo>
                    <a:pt x="12" y="36"/>
                    <a:pt x="6" y="29"/>
                    <a:pt x="6" y="21"/>
                  </a:cubicBezTo>
                  <a:cubicBezTo>
                    <a:pt x="6" y="12"/>
                    <a:pt x="12" y="6"/>
                    <a:pt x="21"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61" name="Freeform 97"/>
            <p:cNvSpPr>
              <a:spLocks noEditPoints="1"/>
            </p:cNvSpPr>
            <p:nvPr/>
          </p:nvSpPr>
          <p:spPr bwMode="auto">
            <a:xfrm>
              <a:off x="3735388" y="3586163"/>
              <a:ext cx="184150" cy="107950"/>
            </a:xfrm>
            <a:custGeom>
              <a:avLst/>
              <a:gdLst/>
              <a:ahLst/>
              <a:cxnLst>
                <a:cxn ang="0">
                  <a:pos x="71" y="19"/>
                </a:cxn>
                <a:cxn ang="0">
                  <a:pos x="48" y="0"/>
                </a:cxn>
                <a:cxn ang="0">
                  <a:pos x="45" y="1"/>
                </a:cxn>
                <a:cxn ang="0">
                  <a:pos x="36" y="12"/>
                </a:cxn>
                <a:cxn ang="0">
                  <a:pos x="27" y="1"/>
                </a:cxn>
                <a:cxn ang="0">
                  <a:pos x="24" y="0"/>
                </a:cxn>
                <a:cxn ang="0">
                  <a:pos x="0" y="19"/>
                </a:cxn>
                <a:cxn ang="0">
                  <a:pos x="0" y="21"/>
                </a:cxn>
                <a:cxn ang="0">
                  <a:pos x="36" y="42"/>
                </a:cxn>
                <a:cxn ang="0">
                  <a:pos x="71" y="21"/>
                </a:cxn>
                <a:cxn ang="0">
                  <a:pos x="71" y="19"/>
                </a:cxn>
                <a:cxn ang="0">
                  <a:pos x="49" y="6"/>
                </a:cxn>
                <a:cxn ang="0">
                  <a:pos x="53" y="8"/>
                </a:cxn>
                <a:cxn ang="0">
                  <a:pos x="44" y="20"/>
                </a:cxn>
                <a:cxn ang="0">
                  <a:pos x="42" y="18"/>
                </a:cxn>
                <a:cxn ang="0">
                  <a:pos x="39" y="16"/>
                </a:cxn>
                <a:cxn ang="0">
                  <a:pos x="49" y="6"/>
                </a:cxn>
                <a:cxn ang="0">
                  <a:pos x="32" y="16"/>
                </a:cxn>
                <a:cxn ang="0">
                  <a:pos x="29" y="18"/>
                </a:cxn>
                <a:cxn ang="0">
                  <a:pos x="28" y="20"/>
                </a:cxn>
                <a:cxn ang="0">
                  <a:pos x="19" y="8"/>
                </a:cxn>
                <a:cxn ang="0">
                  <a:pos x="23" y="6"/>
                </a:cxn>
                <a:cxn ang="0">
                  <a:pos x="32" y="16"/>
                </a:cxn>
                <a:cxn ang="0">
                  <a:pos x="38" y="36"/>
                </a:cxn>
                <a:cxn ang="0">
                  <a:pos x="38" y="24"/>
                </a:cxn>
                <a:cxn ang="0">
                  <a:pos x="36" y="23"/>
                </a:cxn>
                <a:cxn ang="0">
                  <a:pos x="34" y="24"/>
                </a:cxn>
                <a:cxn ang="0">
                  <a:pos x="34" y="36"/>
                </a:cxn>
                <a:cxn ang="0">
                  <a:pos x="6" y="20"/>
                </a:cxn>
                <a:cxn ang="0">
                  <a:pos x="16" y="10"/>
                </a:cxn>
                <a:cxn ang="0">
                  <a:pos x="27" y="23"/>
                </a:cxn>
                <a:cxn ang="0">
                  <a:pos x="29" y="23"/>
                </a:cxn>
                <a:cxn ang="0">
                  <a:pos x="32" y="21"/>
                </a:cxn>
                <a:cxn ang="0">
                  <a:pos x="36" y="18"/>
                </a:cxn>
                <a:cxn ang="0">
                  <a:pos x="40" y="21"/>
                </a:cxn>
                <a:cxn ang="0">
                  <a:pos x="43" y="23"/>
                </a:cxn>
                <a:cxn ang="0">
                  <a:pos x="44" y="24"/>
                </a:cxn>
                <a:cxn ang="0">
                  <a:pos x="45" y="23"/>
                </a:cxn>
                <a:cxn ang="0">
                  <a:pos x="56" y="10"/>
                </a:cxn>
                <a:cxn ang="0">
                  <a:pos x="66" y="20"/>
                </a:cxn>
                <a:cxn ang="0">
                  <a:pos x="38" y="36"/>
                </a:cxn>
              </a:cxnLst>
              <a:rect l="0" t="0" r="r" b="b"/>
              <a:pathLst>
                <a:path w="72" h="42">
                  <a:moveTo>
                    <a:pt x="71" y="19"/>
                  </a:moveTo>
                  <a:cubicBezTo>
                    <a:pt x="66" y="10"/>
                    <a:pt x="58" y="3"/>
                    <a:pt x="48" y="0"/>
                  </a:cubicBezTo>
                  <a:cubicBezTo>
                    <a:pt x="47" y="0"/>
                    <a:pt x="46" y="0"/>
                    <a:pt x="45" y="1"/>
                  </a:cubicBezTo>
                  <a:cubicBezTo>
                    <a:pt x="43" y="6"/>
                    <a:pt x="40" y="9"/>
                    <a:pt x="36" y="12"/>
                  </a:cubicBezTo>
                  <a:cubicBezTo>
                    <a:pt x="32" y="9"/>
                    <a:pt x="29" y="6"/>
                    <a:pt x="27" y="1"/>
                  </a:cubicBezTo>
                  <a:cubicBezTo>
                    <a:pt x="26" y="0"/>
                    <a:pt x="25" y="0"/>
                    <a:pt x="24" y="0"/>
                  </a:cubicBezTo>
                  <a:cubicBezTo>
                    <a:pt x="14" y="3"/>
                    <a:pt x="6" y="10"/>
                    <a:pt x="0" y="19"/>
                  </a:cubicBezTo>
                  <a:cubicBezTo>
                    <a:pt x="0" y="19"/>
                    <a:pt x="0" y="20"/>
                    <a:pt x="0" y="21"/>
                  </a:cubicBezTo>
                  <a:cubicBezTo>
                    <a:pt x="8" y="34"/>
                    <a:pt x="21" y="42"/>
                    <a:pt x="36" y="42"/>
                  </a:cubicBezTo>
                  <a:cubicBezTo>
                    <a:pt x="50" y="42"/>
                    <a:pt x="64" y="34"/>
                    <a:pt x="71" y="21"/>
                  </a:cubicBezTo>
                  <a:cubicBezTo>
                    <a:pt x="72" y="20"/>
                    <a:pt x="72" y="19"/>
                    <a:pt x="71" y="19"/>
                  </a:cubicBezTo>
                  <a:close/>
                  <a:moveTo>
                    <a:pt x="49" y="6"/>
                  </a:moveTo>
                  <a:cubicBezTo>
                    <a:pt x="50" y="6"/>
                    <a:pt x="52" y="7"/>
                    <a:pt x="53" y="8"/>
                  </a:cubicBezTo>
                  <a:cubicBezTo>
                    <a:pt x="51" y="12"/>
                    <a:pt x="48" y="16"/>
                    <a:pt x="44" y="20"/>
                  </a:cubicBezTo>
                  <a:cubicBezTo>
                    <a:pt x="43" y="19"/>
                    <a:pt x="43" y="19"/>
                    <a:pt x="42" y="18"/>
                  </a:cubicBezTo>
                  <a:cubicBezTo>
                    <a:pt x="41" y="18"/>
                    <a:pt x="40" y="17"/>
                    <a:pt x="39" y="16"/>
                  </a:cubicBezTo>
                  <a:cubicBezTo>
                    <a:pt x="43" y="13"/>
                    <a:pt x="46" y="10"/>
                    <a:pt x="49" y="6"/>
                  </a:cubicBezTo>
                  <a:close/>
                  <a:moveTo>
                    <a:pt x="32" y="16"/>
                  </a:moveTo>
                  <a:cubicBezTo>
                    <a:pt x="31" y="17"/>
                    <a:pt x="30" y="18"/>
                    <a:pt x="29" y="18"/>
                  </a:cubicBezTo>
                  <a:cubicBezTo>
                    <a:pt x="29" y="19"/>
                    <a:pt x="28" y="19"/>
                    <a:pt x="28" y="20"/>
                  </a:cubicBezTo>
                  <a:cubicBezTo>
                    <a:pt x="24" y="16"/>
                    <a:pt x="21" y="12"/>
                    <a:pt x="19" y="8"/>
                  </a:cubicBezTo>
                  <a:cubicBezTo>
                    <a:pt x="20" y="7"/>
                    <a:pt x="22" y="6"/>
                    <a:pt x="23" y="6"/>
                  </a:cubicBezTo>
                  <a:cubicBezTo>
                    <a:pt x="25" y="10"/>
                    <a:pt x="29" y="13"/>
                    <a:pt x="32" y="16"/>
                  </a:cubicBezTo>
                  <a:close/>
                  <a:moveTo>
                    <a:pt x="38" y="36"/>
                  </a:moveTo>
                  <a:cubicBezTo>
                    <a:pt x="38" y="24"/>
                    <a:pt x="38" y="24"/>
                    <a:pt x="38" y="24"/>
                  </a:cubicBezTo>
                  <a:cubicBezTo>
                    <a:pt x="38" y="23"/>
                    <a:pt x="37" y="23"/>
                    <a:pt x="36" y="23"/>
                  </a:cubicBezTo>
                  <a:cubicBezTo>
                    <a:pt x="35" y="23"/>
                    <a:pt x="34" y="23"/>
                    <a:pt x="34" y="24"/>
                  </a:cubicBezTo>
                  <a:cubicBezTo>
                    <a:pt x="34" y="36"/>
                    <a:pt x="34" y="36"/>
                    <a:pt x="34" y="36"/>
                  </a:cubicBezTo>
                  <a:cubicBezTo>
                    <a:pt x="23" y="36"/>
                    <a:pt x="12" y="30"/>
                    <a:pt x="6" y="20"/>
                  </a:cubicBezTo>
                  <a:cubicBezTo>
                    <a:pt x="8" y="16"/>
                    <a:pt x="12" y="12"/>
                    <a:pt x="16" y="10"/>
                  </a:cubicBezTo>
                  <a:cubicBezTo>
                    <a:pt x="18" y="14"/>
                    <a:pt x="22" y="19"/>
                    <a:pt x="27" y="23"/>
                  </a:cubicBezTo>
                  <a:cubicBezTo>
                    <a:pt x="27" y="24"/>
                    <a:pt x="28" y="24"/>
                    <a:pt x="29" y="23"/>
                  </a:cubicBezTo>
                  <a:cubicBezTo>
                    <a:pt x="30" y="23"/>
                    <a:pt x="31" y="22"/>
                    <a:pt x="32" y="21"/>
                  </a:cubicBezTo>
                  <a:cubicBezTo>
                    <a:pt x="33" y="20"/>
                    <a:pt x="34" y="19"/>
                    <a:pt x="36" y="18"/>
                  </a:cubicBezTo>
                  <a:cubicBezTo>
                    <a:pt x="37" y="19"/>
                    <a:pt x="39" y="20"/>
                    <a:pt x="40" y="21"/>
                  </a:cubicBezTo>
                  <a:cubicBezTo>
                    <a:pt x="41" y="22"/>
                    <a:pt x="42" y="23"/>
                    <a:pt x="43" y="23"/>
                  </a:cubicBezTo>
                  <a:cubicBezTo>
                    <a:pt x="43" y="24"/>
                    <a:pt x="43" y="24"/>
                    <a:pt x="44" y="24"/>
                  </a:cubicBezTo>
                  <a:cubicBezTo>
                    <a:pt x="44" y="24"/>
                    <a:pt x="45" y="24"/>
                    <a:pt x="45" y="23"/>
                  </a:cubicBezTo>
                  <a:cubicBezTo>
                    <a:pt x="50" y="19"/>
                    <a:pt x="53" y="14"/>
                    <a:pt x="56" y="10"/>
                  </a:cubicBezTo>
                  <a:cubicBezTo>
                    <a:pt x="60" y="12"/>
                    <a:pt x="63" y="16"/>
                    <a:pt x="66" y="20"/>
                  </a:cubicBezTo>
                  <a:cubicBezTo>
                    <a:pt x="60" y="30"/>
                    <a:pt x="49" y="36"/>
                    <a:pt x="38"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grpSp>
      <p:grpSp>
        <p:nvGrpSpPr>
          <p:cNvPr id="63" name="Group 62"/>
          <p:cNvGrpSpPr/>
          <p:nvPr/>
        </p:nvGrpSpPr>
        <p:grpSpPr>
          <a:xfrm>
            <a:off x="5652394" y="4502151"/>
            <a:ext cx="313172" cy="260350"/>
            <a:chOff x="1219200" y="1962150"/>
            <a:chExt cx="131763" cy="109538"/>
          </a:xfrm>
          <a:solidFill>
            <a:schemeClr val="bg1"/>
          </a:solidFill>
        </p:grpSpPr>
        <p:sp>
          <p:nvSpPr>
            <p:cNvPr id="64" name="Freeform 162"/>
            <p:cNvSpPr>
              <a:spLocks/>
            </p:cNvSpPr>
            <p:nvPr/>
          </p:nvSpPr>
          <p:spPr bwMode="auto">
            <a:xfrm>
              <a:off x="1225550" y="1992313"/>
              <a:ext cx="125413" cy="79375"/>
            </a:xfrm>
            <a:custGeom>
              <a:avLst/>
              <a:gdLst/>
              <a:ahLst/>
              <a:cxnLst>
                <a:cxn ang="0">
                  <a:pos x="0" y="50"/>
                </a:cxn>
                <a:cxn ang="0">
                  <a:pos x="26" y="20"/>
                </a:cxn>
                <a:cxn ang="0">
                  <a:pos x="56" y="24"/>
                </a:cxn>
                <a:cxn ang="0">
                  <a:pos x="79" y="0"/>
                </a:cxn>
                <a:cxn ang="0">
                  <a:pos x="79" y="50"/>
                </a:cxn>
                <a:cxn ang="0">
                  <a:pos x="0" y="50"/>
                </a:cxn>
              </a:cxnLst>
              <a:rect l="0" t="0" r="r" b="b"/>
              <a:pathLst>
                <a:path w="79" h="50">
                  <a:moveTo>
                    <a:pt x="0" y="50"/>
                  </a:moveTo>
                  <a:lnTo>
                    <a:pt x="26" y="20"/>
                  </a:lnTo>
                  <a:lnTo>
                    <a:pt x="56" y="24"/>
                  </a:lnTo>
                  <a:lnTo>
                    <a:pt x="79" y="0"/>
                  </a:lnTo>
                  <a:lnTo>
                    <a:pt x="79" y="50"/>
                  </a:lnTo>
                  <a:lnTo>
                    <a:pt x="0" y="5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65" name="Freeform 163"/>
            <p:cNvSpPr>
              <a:spLocks/>
            </p:cNvSpPr>
            <p:nvPr/>
          </p:nvSpPr>
          <p:spPr bwMode="auto">
            <a:xfrm>
              <a:off x="1219200" y="1962150"/>
              <a:ext cx="131763" cy="109538"/>
            </a:xfrm>
            <a:custGeom>
              <a:avLst/>
              <a:gdLst/>
              <a:ahLst/>
              <a:cxnLst>
                <a:cxn ang="0">
                  <a:pos x="83" y="17"/>
                </a:cxn>
                <a:cxn ang="0">
                  <a:pos x="83" y="0"/>
                </a:cxn>
                <a:cxn ang="0">
                  <a:pos x="67" y="1"/>
                </a:cxn>
                <a:cxn ang="0">
                  <a:pos x="72" y="5"/>
                </a:cxn>
                <a:cxn ang="0">
                  <a:pos x="55" y="28"/>
                </a:cxn>
                <a:cxn ang="0">
                  <a:pos x="25" y="22"/>
                </a:cxn>
                <a:cxn ang="0">
                  <a:pos x="0" y="69"/>
                </a:cxn>
                <a:cxn ang="0">
                  <a:pos x="28" y="33"/>
                </a:cxn>
                <a:cxn ang="0">
                  <a:pos x="58" y="38"/>
                </a:cxn>
                <a:cxn ang="0">
                  <a:pos x="79" y="12"/>
                </a:cxn>
                <a:cxn ang="0">
                  <a:pos x="83" y="17"/>
                </a:cxn>
              </a:cxnLst>
              <a:rect l="0" t="0" r="r" b="b"/>
              <a:pathLst>
                <a:path w="83" h="69">
                  <a:moveTo>
                    <a:pt x="83" y="17"/>
                  </a:moveTo>
                  <a:lnTo>
                    <a:pt x="83" y="0"/>
                  </a:lnTo>
                  <a:lnTo>
                    <a:pt x="67" y="1"/>
                  </a:lnTo>
                  <a:lnTo>
                    <a:pt x="72" y="5"/>
                  </a:lnTo>
                  <a:lnTo>
                    <a:pt x="55" y="28"/>
                  </a:lnTo>
                  <a:lnTo>
                    <a:pt x="25" y="22"/>
                  </a:lnTo>
                  <a:lnTo>
                    <a:pt x="0" y="69"/>
                  </a:lnTo>
                  <a:lnTo>
                    <a:pt x="28" y="33"/>
                  </a:lnTo>
                  <a:lnTo>
                    <a:pt x="58" y="38"/>
                  </a:lnTo>
                  <a:lnTo>
                    <a:pt x="79" y="12"/>
                  </a:lnTo>
                  <a:lnTo>
                    <a:pt x="83" y="1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grpSp>
      <p:pic>
        <p:nvPicPr>
          <p:cNvPr id="4" name="Picture Placeholder 3"/>
          <p:cNvPicPr>
            <a:picLocks noGrp="1" noChangeAspect="1"/>
          </p:cNvPicPr>
          <p:nvPr>
            <p:ph type="pic" sz="quarter" idx="53"/>
          </p:nvPr>
        </p:nvPicPr>
        <p:blipFill>
          <a:blip r:embed="rId2">
            <a:extLst>
              <a:ext uri="{28A0092B-C50C-407E-A947-70E740481C1C}">
                <a14:useLocalDpi xmlns:a14="http://schemas.microsoft.com/office/drawing/2010/main" val="0"/>
              </a:ext>
            </a:extLst>
          </a:blip>
          <a:srcRect t="7734" b="7734"/>
          <a:stretch>
            <a:fillRect/>
          </a:stretch>
        </p:blipFill>
        <p:spPr>
          <a:xfrm>
            <a:off x="0" y="0"/>
            <a:ext cx="12192000" cy="4559300"/>
          </a:xfrm>
        </p:spPr>
      </p:pic>
    </p:spTree>
    <p:extLst>
      <p:ext uri="{BB962C8B-B14F-4D97-AF65-F5344CB8AC3E}">
        <p14:creationId xmlns:p14="http://schemas.microsoft.com/office/powerpoint/2010/main" val="306661619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par>
                                <p:cTn id="11" presetID="23" presetClass="entr" presetSubtype="16"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fill="hold"/>
                                        <p:tgtEl>
                                          <p:spTgt spid="63"/>
                                        </p:tgtEl>
                                        <p:attrNameLst>
                                          <p:attrName>ppt_w</p:attrName>
                                        </p:attrNameLst>
                                      </p:cBhvr>
                                      <p:tavLst>
                                        <p:tav tm="0">
                                          <p:val>
                                            <p:fltVal val="0"/>
                                          </p:val>
                                        </p:tav>
                                        <p:tav tm="100000">
                                          <p:val>
                                            <p:strVal val="#ppt_w"/>
                                          </p:val>
                                        </p:tav>
                                      </p:tavLst>
                                    </p:anim>
                                    <p:anim calcmode="lin" valueType="num">
                                      <p:cBhvr>
                                        <p:cTn id="18" dur="500" fill="hold"/>
                                        <p:tgtEl>
                                          <p:spTgt spid="63"/>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childTnLst>
                                </p:cTn>
                              </p:par>
                              <p:par>
                                <p:cTn id="27" presetID="23" presetClass="entr" presetSubtype="16"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p:cTn id="29" dur="500" fill="hold"/>
                                        <p:tgtEl>
                                          <p:spTgt spid="48"/>
                                        </p:tgtEl>
                                        <p:attrNameLst>
                                          <p:attrName>ppt_w</p:attrName>
                                        </p:attrNameLst>
                                      </p:cBhvr>
                                      <p:tavLst>
                                        <p:tav tm="0">
                                          <p:val>
                                            <p:fltVal val="0"/>
                                          </p:val>
                                        </p:tav>
                                        <p:tav tm="100000">
                                          <p:val>
                                            <p:strVal val="#ppt_w"/>
                                          </p:val>
                                        </p:tav>
                                      </p:tavLst>
                                    </p:anim>
                                    <p:anim calcmode="lin" valueType="num">
                                      <p:cBhvr>
                                        <p:cTn id="30" dur="500" fill="hold"/>
                                        <p:tgtEl>
                                          <p:spTgt spid="48"/>
                                        </p:tgtEl>
                                        <p:attrNameLst>
                                          <p:attrName>ppt_h</p:attrName>
                                        </p:attrNameLst>
                                      </p:cBhvr>
                                      <p:tavLst>
                                        <p:tav tm="0">
                                          <p:val>
                                            <p:fltVal val="0"/>
                                          </p:val>
                                        </p:tav>
                                        <p:tav tm="100000">
                                          <p:val>
                                            <p:strVal val="#ppt_h"/>
                                          </p:val>
                                        </p:tav>
                                      </p:tavLst>
                                    </p:anim>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z="3200" dirty="0">
                <a:solidFill>
                  <a:srgbClr val="002060"/>
                </a:solidFill>
              </a:rPr>
              <a:t>ПРАВНА ЗАШТИТА ПРОТИВ ОДЛУКА КРЖ-а </a:t>
            </a:r>
            <a:endParaRPr lang="sr-Latn-BA" sz="3200" dirty="0">
              <a:solidFill>
                <a:srgbClr val="002060"/>
              </a:solidFill>
            </a:endParaRPr>
          </a:p>
        </p:txBody>
      </p:sp>
      <p:sp>
        <p:nvSpPr>
          <p:cNvPr id="3" name="Text Placeholder 2"/>
          <p:cNvSpPr>
            <a:spLocks noGrp="1"/>
          </p:cNvSpPr>
          <p:nvPr>
            <p:ph type="body" sz="half" idx="2"/>
          </p:nvPr>
        </p:nvSpPr>
        <p:spPr>
          <a:xfrm>
            <a:off x="4362450" y="1333086"/>
            <a:ext cx="3467100" cy="200746"/>
          </a:xfrm>
        </p:spPr>
        <p:txBody>
          <a:bodyPr/>
          <a:lstStyle/>
          <a:p>
            <a:r>
              <a:rPr lang="sr-Cyrl-RS" sz="2130" dirty="0">
                <a:solidFill>
                  <a:srgbClr val="002060"/>
                </a:solidFill>
              </a:rPr>
              <a:t>УПРАВНИ СПОР</a:t>
            </a:r>
            <a:endParaRPr lang="sr-Latn-BA" sz="2130" dirty="0">
              <a:solidFill>
                <a:srgbClr val="002060"/>
              </a:solidFill>
            </a:endParaRPr>
          </a:p>
        </p:txBody>
      </p:sp>
      <p:sp>
        <p:nvSpPr>
          <p:cNvPr id="4" name="TextBox 3"/>
          <p:cNvSpPr txBox="1"/>
          <p:nvPr/>
        </p:nvSpPr>
        <p:spPr>
          <a:xfrm>
            <a:off x="501445" y="2492477"/>
            <a:ext cx="5309420" cy="1200329"/>
          </a:xfrm>
          <a:prstGeom prst="rect">
            <a:avLst/>
          </a:prstGeom>
          <a:noFill/>
        </p:spPr>
        <p:txBody>
          <a:bodyPr wrap="square" rtlCol="0">
            <a:spAutoFit/>
          </a:bodyPr>
          <a:lstStyle/>
          <a:p>
            <a:pPr algn="just"/>
            <a:r>
              <a:rPr lang="ru-RU" dirty="0">
                <a:solidFill>
                  <a:srgbClr val="002060"/>
                </a:solidFill>
              </a:rPr>
              <a:t>Уговорни орган и учесници у поступку могу против одлуке КРЖ-а покренути управни спор пред Судом Босне и Херцеговине (у даљем тексту: Суд БиХ) у року од 30 дана од дана пријема одлуке. </a:t>
            </a:r>
          </a:p>
        </p:txBody>
      </p:sp>
      <p:sp>
        <p:nvSpPr>
          <p:cNvPr id="5" name="TextBox 4"/>
          <p:cNvSpPr txBox="1"/>
          <p:nvPr/>
        </p:nvSpPr>
        <p:spPr>
          <a:xfrm>
            <a:off x="501446" y="4332183"/>
            <a:ext cx="5309420" cy="646331"/>
          </a:xfrm>
          <a:prstGeom prst="rect">
            <a:avLst/>
          </a:prstGeom>
          <a:noFill/>
        </p:spPr>
        <p:txBody>
          <a:bodyPr wrap="square" rtlCol="0">
            <a:spAutoFit/>
          </a:bodyPr>
          <a:lstStyle/>
          <a:p>
            <a:pPr algn="just"/>
            <a:r>
              <a:rPr lang="ru-RU" dirty="0">
                <a:solidFill>
                  <a:srgbClr val="002060"/>
                </a:solidFill>
              </a:rPr>
              <a:t>Управни спор по тужби коју поднесу странке у поступку јавне набавке води се по хитном поступку. </a:t>
            </a:r>
          </a:p>
        </p:txBody>
      </p:sp>
      <p:sp>
        <p:nvSpPr>
          <p:cNvPr id="6" name="TextBox 5"/>
          <p:cNvSpPr txBox="1"/>
          <p:nvPr/>
        </p:nvSpPr>
        <p:spPr>
          <a:xfrm>
            <a:off x="6681019" y="2492477"/>
            <a:ext cx="4763729" cy="1200329"/>
          </a:xfrm>
          <a:prstGeom prst="rect">
            <a:avLst/>
          </a:prstGeom>
          <a:noFill/>
        </p:spPr>
        <p:txBody>
          <a:bodyPr wrap="square" rtlCol="0">
            <a:spAutoFit/>
          </a:bodyPr>
          <a:lstStyle/>
          <a:p>
            <a:pPr algn="just"/>
            <a:r>
              <a:rPr lang="ru-RU" dirty="0">
                <a:solidFill>
                  <a:srgbClr val="002060"/>
                </a:solidFill>
              </a:rPr>
              <a:t>Уговорни орган или учесник у поступку може поднијети и захтјев за одгађање коначног рјешења или закључка КРЖ-а, заједно са тужбом којом се покреће управни спор. </a:t>
            </a:r>
          </a:p>
        </p:txBody>
      </p:sp>
      <p:sp>
        <p:nvSpPr>
          <p:cNvPr id="7" name="TextBox 6"/>
          <p:cNvSpPr txBox="1"/>
          <p:nvPr/>
        </p:nvSpPr>
        <p:spPr>
          <a:xfrm>
            <a:off x="6681019" y="4332183"/>
            <a:ext cx="4645742" cy="2031325"/>
          </a:xfrm>
          <a:prstGeom prst="rect">
            <a:avLst/>
          </a:prstGeom>
          <a:noFill/>
        </p:spPr>
        <p:txBody>
          <a:bodyPr wrap="square" rtlCol="0">
            <a:spAutoFit/>
          </a:bodyPr>
          <a:lstStyle/>
          <a:p>
            <a:pPr algn="just"/>
            <a:r>
              <a:rPr lang="sr-Cyrl-RS" dirty="0">
                <a:solidFill>
                  <a:srgbClr val="002060"/>
                </a:solidFill>
              </a:rPr>
              <a:t>Цијенећи јавни интерес и штету коју би одгађање коначне одлуке КРЖ-а могло изазвати, о захтјеву за одгађање рјешава Суд БиХ посебним рјешењем, којим одгађа извршење коначне одлуке КРЖ-а на одређено вријеме или до доношења одлуке суда по тужби у управном спору. </a:t>
            </a:r>
          </a:p>
        </p:txBody>
      </p:sp>
      <p:sp>
        <p:nvSpPr>
          <p:cNvPr id="8" name="Rectangle 7"/>
          <p:cNvSpPr/>
          <p:nvPr/>
        </p:nvSpPr>
        <p:spPr>
          <a:xfrm>
            <a:off x="501445" y="5347845"/>
            <a:ext cx="5206181" cy="707886"/>
          </a:xfrm>
          <a:prstGeom prst="rect">
            <a:avLst/>
          </a:prstGeom>
        </p:spPr>
        <p:txBody>
          <a:bodyPr wrap="square">
            <a:spAutoFit/>
          </a:bodyPr>
          <a:lstStyle/>
          <a:p>
            <a:pPr lvl="0" algn="just">
              <a:defRPr/>
            </a:pPr>
            <a:r>
              <a:rPr lang="ru-RU" sz="2000" kern="0" dirty="0">
                <a:solidFill>
                  <a:srgbClr val="4C387A">
                    <a:lumMod val="50000"/>
                  </a:srgbClr>
                </a:solidFill>
              </a:rPr>
              <a:t>Одлука по тужби у управном спору се доноси у року од 60 дана од дана пријема тужбе.</a:t>
            </a:r>
          </a:p>
        </p:txBody>
      </p:sp>
    </p:spTree>
    <p:extLst>
      <p:ext uri="{BB962C8B-B14F-4D97-AF65-F5344CB8AC3E}">
        <p14:creationId xmlns:p14="http://schemas.microsoft.com/office/powerpoint/2010/main" val="14257169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44"/>
          </p:nvPr>
        </p:nvPicPr>
        <p:blipFill>
          <a:blip r:embed="rId2">
            <a:extLst>
              <a:ext uri="{28A0092B-C50C-407E-A947-70E740481C1C}">
                <a14:useLocalDpi xmlns:a14="http://schemas.microsoft.com/office/drawing/2010/main" val="0"/>
              </a:ext>
            </a:extLst>
          </a:blip>
          <a:srcRect t="7677" b="7677"/>
          <a:stretch>
            <a:fillRect/>
          </a:stretch>
        </p:blipFill>
        <p:spPr/>
      </p:pic>
      <p:grpSp>
        <p:nvGrpSpPr>
          <p:cNvPr id="15" name="Group 14"/>
          <p:cNvGrpSpPr/>
          <p:nvPr/>
        </p:nvGrpSpPr>
        <p:grpSpPr>
          <a:xfrm>
            <a:off x="1524000" y="5473504"/>
            <a:ext cx="9144000" cy="1468679"/>
            <a:chOff x="2222501" y="2997200"/>
            <a:chExt cx="4711700" cy="1670050"/>
          </a:xfrm>
        </p:grpSpPr>
        <p:sp>
          <p:nvSpPr>
            <p:cNvPr id="17" name="Rounded Rectangle 8"/>
            <p:cNvSpPr/>
            <p:nvPr/>
          </p:nvSpPr>
          <p:spPr>
            <a:xfrm>
              <a:off x="2222501" y="2997200"/>
              <a:ext cx="4711700" cy="1670050"/>
            </a:xfrm>
            <a:prstGeom prst="rect">
              <a:avLst/>
            </a:prstGeom>
            <a:solidFill>
              <a:schemeClr val="accent2">
                <a:lumMod val="75000"/>
                <a:alpha val="45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Roboto Condensed"/>
                <a:ea typeface="+mn-ea"/>
                <a:cs typeface="+mn-cs"/>
              </a:endParaRPr>
            </a:p>
          </p:txBody>
        </p:sp>
        <p:sp>
          <p:nvSpPr>
            <p:cNvPr id="18" name="Rounded Rectangle 9"/>
            <p:cNvSpPr/>
            <p:nvPr/>
          </p:nvSpPr>
          <p:spPr>
            <a:xfrm>
              <a:off x="2227409" y="3168650"/>
              <a:ext cx="4701884" cy="1327150"/>
            </a:xfrm>
            <a:prstGeom prst="rect">
              <a:avLst/>
            </a:prstGeom>
            <a:solidFill>
              <a:srgbClr val="0070C0">
                <a:alpha val="37000"/>
              </a:srgb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Roboto Condensed"/>
                <a:ea typeface="+mn-ea"/>
                <a:cs typeface="+mn-cs"/>
              </a:endParaRPr>
            </a:p>
          </p:txBody>
        </p:sp>
      </p:grpSp>
      <p:sp>
        <p:nvSpPr>
          <p:cNvPr id="19" name="TextBox 18"/>
          <p:cNvSpPr txBox="1"/>
          <p:nvPr/>
        </p:nvSpPr>
        <p:spPr>
          <a:xfrm>
            <a:off x="4461507" y="5567084"/>
            <a:ext cx="3581430" cy="95410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r-Cyrl-RS" sz="2800" b="1" dirty="0">
                <a:solidFill>
                  <a:prstClr val="white"/>
                </a:solidFill>
                <a:latin typeface="Roboto Condensed"/>
              </a:rPr>
              <a:t>ДРАЖЕН ВИДАКОВИЋ</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RS" sz="2800" b="1" i="0" u="none" strike="noStrike" kern="1200" cap="none" spc="0" normalizeH="0" baseline="0" noProof="0" dirty="0">
                <a:ln>
                  <a:noFill/>
                </a:ln>
                <a:solidFill>
                  <a:prstClr val="white"/>
                </a:solidFill>
                <a:effectLst/>
                <a:uLnTx/>
                <a:uFillTx/>
                <a:latin typeface="Roboto Condensed"/>
                <a:ea typeface="+mn-ea"/>
                <a:cs typeface="+mn-cs"/>
              </a:rPr>
              <a:t>АДВОКАТ</a:t>
            </a:r>
            <a:endParaRPr kumimoji="0" lang="en-US" sz="2800" b="1" i="0" u="none" strike="noStrike" kern="1200" cap="none" spc="0" normalizeH="0" baseline="0" noProof="0" dirty="0">
              <a:ln>
                <a:noFill/>
              </a:ln>
              <a:solidFill>
                <a:prstClr val="white"/>
              </a:solidFill>
              <a:effectLst/>
              <a:uLnTx/>
              <a:uFillTx/>
              <a:latin typeface="Roboto Condensed"/>
              <a:ea typeface="+mn-ea"/>
              <a:cs typeface="+mn-cs"/>
            </a:endParaRPr>
          </a:p>
        </p:txBody>
      </p:sp>
      <p:sp>
        <p:nvSpPr>
          <p:cNvPr id="20" name="TextBox 19"/>
          <p:cNvSpPr txBox="1"/>
          <p:nvPr/>
        </p:nvSpPr>
        <p:spPr>
          <a:xfrm>
            <a:off x="4053814" y="6317729"/>
            <a:ext cx="6343799" cy="775231"/>
          </a:xfrm>
          <a:prstGeom prst="rect">
            <a:avLst/>
          </a:prstGeom>
          <a:noFill/>
        </p:spPr>
        <p:txBody>
          <a:bodyPr wrap="square" rtlCol="0">
            <a:noAutofit/>
          </a:bodyPr>
          <a:lstStyle/>
          <a:p>
            <a:pPr lvl="0">
              <a:defRPr/>
            </a:pPr>
            <a:r>
              <a:rPr lang="sr-Cyrl-RS" sz="2400" dirty="0">
                <a:solidFill>
                  <a:prstClr val="white"/>
                </a:solidFill>
              </a:rPr>
              <a:t>Овлаштени предавач јавних набавки</a:t>
            </a:r>
          </a:p>
        </p:txBody>
      </p:sp>
      <p:sp>
        <p:nvSpPr>
          <p:cNvPr id="21" name="Oval 20"/>
          <p:cNvSpPr/>
          <p:nvPr/>
        </p:nvSpPr>
        <p:spPr bwMode="auto">
          <a:xfrm>
            <a:off x="2209800" y="4601028"/>
            <a:ext cx="1219200" cy="1219200"/>
          </a:xfrm>
          <a:prstGeom prst="ellipse">
            <a:avLst/>
          </a:prstGeom>
          <a:solidFill>
            <a:schemeClr val="accent5">
              <a:lumMod val="60000"/>
              <a:lumOff val="40000"/>
            </a:schemeClr>
          </a:solidFill>
          <a:ln w="57150">
            <a:solidFill>
              <a:schemeClr val="tx1">
                <a:lumMod val="75000"/>
                <a:lumOff val="25000"/>
              </a:schemeClr>
            </a:solid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lumMod val="75000"/>
                  <a:lumOff val="25000"/>
                </a:prstClr>
              </a:solidFill>
              <a:effectLst/>
              <a:uLnTx/>
              <a:uFillTx/>
              <a:latin typeface="Roboto Condensed"/>
              <a:ea typeface="+mn-ea"/>
              <a:cs typeface="+mn-cs"/>
            </a:endParaRPr>
          </a:p>
        </p:txBody>
      </p:sp>
      <p:sp>
        <p:nvSpPr>
          <p:cNvPr id="22" name="Freeform 553"/>
          <p:cNvSpPr>
            <a:spLocks noEditPoints="1"/>
          </p:cNvSpPr>
          <p:nvPr/>
        </p:nvSpPr>
        <p:spPr bwMode="auto">
          <a:xfrm>
            <a:off x="2592048" y="4865683"/>
            <a:ext cx="454704" cy="689890"/>
          </a:xfrm>
          <a:custGeom>
            <a:avLst/>
            <a:gdLst/>
            <a:ahLst/>
            <a:cxnLst>
              <a:cxn ang="0">
                <a:pos x="138" y="108"/>
              </a:cxn>
              <a:cxn ang="0">
                <a:pos x="24" y="118"/>
              </a:cxn>
              <a:cxn ang="0">
                <a:pos x="5" y="106"/>
              </a:cxn>
              <a:cxn ang="0">
                <a:pos x="69" y="217"/>
              </a:cxn>
              <a:cxn ang="0">
                <a:pos x="36" y="285"/>
              </a:cxn>
              <a:cxn ang="0">
                <a:pos x="120" y="301"/>
              </a:cxn>
              <a:cxn ang="0">
                <a:pos x="86" y="279"/>
              </a:cxn>
              <a:cxn ang="0">
                <a:pos x="129" y="153"/>
              </a:cxn>
              <a:cxn ang="0">
                <a:pos x="153" y="116"/>
              </a:cxn>
              <a:cxn ang="0">
                <a:pos x="32" y="130"/>
              </a:cxn>
              <a:cxn ang="0">
                <a:pos x="59" y="171"/>
              </a:cxn>
              <a:cxn ang="0">
                <a:pos x="78" y="199"/>
              </a:cxn>
              <a:cxn ang="0">
                <a:pos x="62" y="130"/>
              </a:cxn>
              <a:cxn ang="0">
                <a:pos x="78" y="199"/>
              </a:cxn>
              <a:cxn ang="0">
                <a:pos x="21" y="2"/>
              </a:cxn>
              <a:cxn ang="0">
                <a:pos x="57" y="106"/>
              </a:cxn>
              <a:cxn ang="0">
                <a:pos x="116" y="104"/>
              </a:cxn>
              <a:cxn ang="0">
                <a:pos x="119" y="96"/>
              </a:cxn>
              <a:cxn ang="0">
                <a:pos x="127" y="104"/>
              </a:cxn>
              <a:cxn ang="0">
                <a:pos x="121" y="106"/>
              </a:cxn>
              <a:cxn ang="0">
                <a:pos x="164" y="83"/>
              </a:cxn>
              <a:cxn ang="0">
                <a:pos x="158" y="91"/>
              </a:cxn>
              <a:cxn ang="0">
                <a:pos x="154" y="86"/>
              </a:cxn>
              <a:cxn ang="0">
                <a:pos x="162" y="78"/>
              </a:cxn>
              <a:cxn ang="0">
                <a:pos x="134" y="89"/>
              </a:cxn>
              <a:cxn ang="0">
                <a:pos x="133" y="78"/>
              </a:cxn>
              <a:cxn ang="0">
                <a:pos x="141" y="86"/>
              </a:cxn>
              <a:cxn ang="0">
                <a:pos x="137" y="91"/>
              </a:cxn>
              <a:cxn ang="0">
                <a:pos x="182" y="98"/>
              </a:cxn>
              <a:cxn ang="0">
                <a:pos x="175" y="105"/>
              </a:cxn>
              <a:cxn ang="0">
                <a:pos x="169" y="103"/>
              </a:cxn>
              <a:cxn ang="0">
                <a:pos x="177" y="95"/>
              </a:cxn>
              <a:cxn ang="0">
                <a:pos x="181" y="121"/>
              </a:cxn>
              <a:cxn ang="0">
                <a:pos x="179" y="129"/>
              </a:cxn>
              <a:cxn ang="0">
                <a:pos x="172" y="126"/>
              </a:cxn>
              <a:cxn ang="0">
                <a:pos x="175" y="119"/>
              </a:cxn>
              <a:cxn ang="0">
                <a:pos x="155" y="139"/>
              </a:cxn>
              <a:cxn ang="0">
                <a:pos x="162" y="136"/>
              </a:cxn>
              <a:cxn ang="0">
                <a:pos x="163" y="147"/>
              </a:cxn>
              <a:cxn ang="0">
                <a:pos x="157" y="144"/>
              </a:cxn>
              <a:cxn ang="0">
                <a:pos x="200" y="112"/>
              </a:cxn>
              <a:cxn ang="0">
                <a:pos x="136" y="163"/>
              </a:cxn>
              <a:cxn ang="0">
                <a:pos x="148" y="153"/>
              </a:cxn>
              <a:cxn ang="0">
                <a:pos x="148" y="72"/>
              </a:cxn>
              <a:cxn ang="0">
                <a:pos x="97" y="106"/>
              </a:cxn>
              <a:cxn ang="0">
                <a:pos x="200" y="112"/>
              </a:cxn>
            </a:cxnLst>
            <a:rect l="0" t="0" r="r" b="b"/>
            <a:pathLst>
              <a:path w="200" h="301">
                <a:moveTo>
                  <a:pt x="150" y="106"/>
                </a:moveTo>
                <a:cubicBezTo>
                  <a:pt x="146" y="103"/>
                  <a:pt x="141" y="104"/>
                  <a:pt x="138" y="108"/>
                </a:cubicBezTo>
                <a:cubicBezTo>
                  <a:pt x="131" y="118"/>
                  <a:pt x="131" y="118"/>
                  <a:pt x="131" y="118"/>
                </a:cubicBezTo>
                <a:cubicBezTo>
                  <a:pt x="24" y="118"/>
                  <a:pt x="24" y="118"/>
                  <a:pt x="24" y="118"/>
                </a:cubicBezTo>
                <a:cubicBezTo>
                  <a:pt x="17" y="108"/>
                  <a:pt x="17" y="108"/>
                  <a:pt x="17" y="108"/>
                </a:cubicBezTo>
                <a:cubicBezTo>
                  <a:pt x="15" y="104"/>
                  <a:pt x="9" y="103"/>
                  <a:pt x="5" y="106"/>
                </a:cubicBezTo>
                <a:cubicBezTo>
                  <a:pt x="1" y="108"/>
                  <a:pt x="0" y="114"/>
                  <a:pt x="3" y="118"/>
                </a:cubicBezTo>
                <a:cubicBezTo>
                  <a:pt x="69" y="217"/>
                  <a:pt x="69" y="217"/>
                  <a:pt x="69" y="217"/>
                </a:cubicBezTo>
                <a:cubicBezTo>
                  <a:pt x="69" y="279"/>
                  <a:pt x="69" y="279"/>
                  <a:pt x="69" y="279"/>
                </a:cubicBezTo>
                <a:cubicBezTo>
                  <a:pt x="36" y="285"/>
                  <a:pt x="36" y="285"/>
                  <a:pt x="36" y="285"/>
                </a:cubicBezTo>
                <a:cubicBezTo>
                  <a:pt x="36" y="301"/>
                  <a:pt x="36" y="301"/>
                  <a:pt x="36" y="301"/>
                </a:cubicBezTo>
                <a:cubicBezTo>
                  <a:pt x="120" y="301"/>
                  <a:pt x="120" y="301"/>
                  <a:pt x="120" y="301"/>
                </a:cubicBezTo>
                <a:cubicBezTo>
                  <a:pt x="120" y="285"/>
                  <a:pt x="120" y="285"/>
                  <a:pt x="120" y="285"/>
                </a:cubicBezTo>
                <a:cubicBezTo>
                  <a:pt x="86" y="279"/>
                  <a:pt x="86" y="279"/>
                  <a:pt x="86" y="279"/>
                </a:cubicBezTo>
                <a:cubicBezTo>
                  <a:pt x="86" y="217"/>
                  <a:pt x="86" y="217"/>
                  <a:pt x="86" y="217"/>
                </a:cubicBezTo>
                <a:cubicBezTo>
                  <a:pt x="129" y="153"/>
                  <a:pt x="129" y="153"/>
                  <a:pt x="129" y="153"/>
                </a:cubicBezTo>
                <a:cubicBezTo>
                  <a:pt x="142" y="134"/>
                  <a:pt x="142" y="134"/>
                  <a:pt x="142" y="134"/>
                </a:cubicBezTo>
                <a:cubicBezTo>
                  <a:pt x="153" y="116"/>
                  <a:pt x="153" y="116"/>
                  <a:pt x="153" y="116"/>
                </a:cubicBezTo>
                <a:cubicBezTo>
                  <a:pt x="155" y="112"/>
                  <a:pt x="153" y="108"/>
                  <a:pt x="150" y="106"/>
                </a:cubicBezTo>
                <a:close/>
                <a:moveTo>
                  <a:pt x="32" y="130"/>
                </a:moveTo>
                <a:cubicBezTo>
                  <a:pt x="50" y="130"/>
                  <a:pt x="50" y="130"/>
                  <a:pt x="50" y="130"/>
                </a:cubicBezTo>
                <a:cubicBezTo>
                  <a:pt x="59" y="171"/>
                  <a:pt x="59" y="171"/>
                  <a:pt x="59" y="171"/>
                </a:cubicBezTo>
                <a:lnTo>
                  <a:pt x="32" y="130"/>
                </a:lnTo>
                <a:close/>
                <a:moveTo>
                  <a:pt x="78" y="199"/>
                </a:moveTo>
                <a:cubicBezTo>
                  <a:pt x="77" y="198"/>
                  <a:pt x="77" y="198"/>
                  <a:pt x="77" y="198"/>
                </a:cubicBezTo>
                <a:cubicBezTo>
                  <a:pt x="62" y="130"/>
                  <a:pt x="62" y="130"/>
                  <a:pt x="62" y="130"/>
                </a:cubicBezTo>
                <a:cubicBezTo>
                  <a:pt x="123" y="130"/>
                  <a:pt x="123" y="130"/>
                  <a:pt x="123" y="130"/>
                </a:cubicBezTo>
                <a:lnTo>
                  <a:pt x="78" y="199"/>
                </a:lnTo>
                <a:close/>
                <a:moveTo>
                  <a:pt x="45" y="106"/>
                </a:moveTo>
                <a:cubicBezTo>
                  <a:pt x="21" y="2"/>
                  <a:pt x="21" y="2"/>
                  <a:pt x="21" y="2"/>
                </a:cubicBezTo>
                <a:cubicBezTo>
                  <a:pt x="33" y="0"/>
                  <a:pt x="33" y="0"/>
                  <a:pt x="33" y="0"/>
                </a:cubicBezTo>
                <a:cubicBezTo>
                  <a:pt x="57" y="106"/>
                  <a:pt x="57" y="106"/>
                  <a:pt x="57" y="106"/>
                </a:cubicBezTo>
                <a:lnTo>
                  <a:pt x="45" y="106"/>
                </a:lnTo>
                <a:close/>
                <a:moveTo>
                  <a:pt x="116" y="104"/>
                </a:moveTo>
                <a:cubicBezTo>
                  <a:pt x="114" y="103"/>
                  <a:pt x="113" y="100"/>
                  <a:pt x="113" y="98"/>
                </a:cubicBezTo>
                <a:cubicBezTo>
                  <a:pt x="114" y="96"/>
                  <a:pt x="117" y="95"/>
                  <a:pt x="119" y="96"/>
                </a:cubicBezTo>
                <a:cubicBezTo>
                  <a:pt x="124" y="98"/>
                  <a:pt x="124" y="98"/>
                  <a:pt x="124" y="98"/>
                </a:cubicBezTo>
                <a:cubicBezTo>
                  <a:pt x="127" y="99"/>
                  <a:pt x="128" y="102"/>
                  <a:pt x="127" y="104"/>
                </a:cubicBezTo>
                <a:cubicBezTo>
                  <a:pt x="126" y="105"/>
                  <a:pt x="125" y="106"/>
                  <a:pt x="123" y="106"/>
                </a:cubicBezTo>
                <a:cubicBezTo>
                  <a:pt x="122" y="106"/>
                  <a:pt x="122" y="106"/>
                  <a:pt x="121" y="106"/>
                </a:cubicBezTo>
                <a:lnTo>
                  <a:pt x="116" y="104"/>
                </a:lnTo>
                <a:close/>
                <a:moveTo>
                  <a:pt x="164" y="83"/>
                </a:moveTo>
                <a:cubicBezTo>
                  <a:pt x="162" y="89"/>
                  <a:pt x="162" y="89"/>
                  <a:pt x="162" y="89"/>
                </a:cubicBezTo>
                <a:cubicBezTo>
                  <a:pt x="161" y="90"/>
                  <a:pt x="160" y="91"/>
                  <a:pt x="158" y="91"/>
                </a:cubicBezTo>
                <a:cubicBezTo>
                  <a:pt x="158" y="91"/>
                  <a:pt x="157" y="91"/>
                  <a:pt x="157" y="91"/>
                </a:cubicBezTo>
                <a:cubicBezTo>
                  <a:pt x="155" y="90"/>
                  <a:pt x="154" y="88"/>
                  <a:pt x="154" y="86"/>
                </a:cubicBezTo>
                <a:cubicBezTo>
                  <a:pt x="157" y="80"/>
                  <a:pt x="157" y="80"/>
                  <a:pt x="157" y="80"/>
                </a:cubicBezTo>
                <a:cubicBezTo>
                  <a:pt x="158" y="78"/>
                  <a:pt x="160" y="77"/>
                  <a:pt x="162" y="78"/>
                </a:cubicBezTo>
                <a:cubicBezTo>
                  <a:pt x="164" y="78"/>
                  <a:pt x="165" y="81"/>
                  <a:pt x="164" y="83"/>
                </a:cubicBezTo>
                <a:close/>
                <a:moveTo>
                  <a:pt x="134" y="89"/>
                </a:moveTo>
                <a:cubicBezTo>
                  <a:pt x="131" y="83"/>
                  <a:pt x="131" y="83"/>
                  <a:pt x="131" y="83"/>
                </a:cubicBezTo>
                <a:cubicBezTo>
                  <a:pt x="130" y="81"/>
                  <a:pt x="131" y="79"/>
                  <a:pt x="133" y="78"/>
                </a:cubicBezTo>
                <a:cubicBezTo>
                  <a:pt x="135" y="77"/>
                  <a:pt x="138" y="78"/>
                  <a:pt x="139" y="80"/>
                </a:cubicBezTo>
                <a:cubicBezTo>
                  <a:pt x="141" y="86"/>
                  <a:pt x="141" y="86"/>
                  <a:pt x="141" y="86"/>
                </a:cubicBezTo>
                <a:cubicBezTo>
                  <a:pt x="142" y="88"/>
                  <a:pt x="141" y="90"/>
                  <a:pt x="139" y="91"/>
                </a:cubicBezTo>
                <a:cubicBezTo>
                  <a:pt x="139" y="91"/>
                  <a:pt x="138" y="91"/>
                  <a:pt x="137" y="91"/>
                </a:cubicBezTo>
                <a:cubicBezTo>
                  <a:pt x="136" y="91"/>
                  <a:pt x="134" y="90"/>
                  <a:pt x="134" y="89"/>
                </a:cubicBezTo>
                <a:close/>
                <a:moveTo>
                  <a:pt x="182" y="98"/>
                </a:moveTo>
                <a:cubicBezTo>
                  <a:pt x="183" y="100"/>
                  <a:pt x="182" y="102"/>
                  <a:pt x="180" y="103"/>
                </a:cubicBezTo>
                <a:cubicBezTo>
                  <a:pt x="175" y="105"/>
                  <a:pt x="175" y="105"/>
                  <a:pt x="175" y="105"/>
                </a:cubicBezTo>
                <a:cubicBezTo>
                  <a:pt x="174" y="105"/>
                  <a:pt x="173" y="106"/>
                  <a:pt x="173" y="106"/>
                </a:cubicBezTo>
                <a:cubicBezTo>
                  <a:pt x="171" y="106"/>
                  <a:pt x="170" y="105"/>
                  <a:pt x="169" y="103"/>
                </a:cubicBezTo>
                <a:cubicBezTo>
                  <a:pt x="168" y="101"/>
                  <a:pt x="169" y="99"/>
                  <a:pt x="171" y="98"/>
                </a:cubicBezTo>
                <a:cubicBezTo>
                  <a:pt x="177" y="95"/>
                  <a:pt x="177" y="95"/>
                  <a:pt x="177" y="95"/>
                </a:cubicBezTo>
                <a:cubicBezTo>
                  <a:pt x="179" y="95"/>
                  <a:pt x="182" y="95"/>
                  <a:pt x="182" y="98"/>
                </a:cubicBezTo>
                <a:close/>
                <a:moveTo>
                  <a:pt x="181" y="121"/>
                </a:moveTo>
                <a:cubicBezTo>
                  <a:pt x="183" y="122"/>
                  <a:pt x="184" y="124"/>
                  <a:pt x="183" y="126"/>
                </a:cubicBezTo>
                <a:cubicBezTo>
                  <a:pt x="182" y="128"/>
                  <a:pt x="181" y="129"/>
                  <a:pt x="179" y="129"/>
                </a:cubicBezTo>
                <a:cubicBezTo>
                  <a:pt x="178" y="129"/>
                  <a:pt x="178" y="129"/>
                  <a:pt x="177" y="128"/>
                </a:cubicBezTo>
                <a:cubicBezTo>
                  <a:pt x="172" y="126"/>
                  <a:pt x="172" y="126"/>
                  <a:pt x="172" y="126"/>
                </a:cubicBezTo>
                <a:cubicBezTo>
                  <a:pt x="170" y="125"/>
                  <a:pt x="169" y="123"/>
                  <a:pt x="169" y="121"/>
                </a:cubicBezTo>
                <a:cubicBezTo>
                  <a:pt x="170" y="119"/>
                  <a:pt x="173" y="118"/>
                  <a:pt x="175" y="119"/>
                </a:cubicBezTo>
                <a:lnTo>
                  <a:pt x="181" y="121"/>
                </a:lnTo>
                <a:close/>
                <a:moveTo>
                  <a:pt x="155" y="139"/>
                </a:moveTo>
                <a:cubicBezTo>
                  <a:pt x="154" y="137"/>
                  <a:pt x="155" y="134"/>
                  <a:pt x="157" y="133"/>
                </a:cubicBezTo>
                <a:cubicBezTo>
                  <a:pt x="159" y="133"/>
                  <a:pt x="162" y="133"/>
                  <a:pt x="162" y="136"/>
                </a:cubicBezTo>
                <a:cubicBezTo>
                  <a:pt x="165" y="141"/>
                  <a:pt x="165" y="141"/>
                  <a:pt x="165" y="141"/>
                </a:cubicBezTo>
                <a:cubicBezTo>
                  <a:pt x="166" y="143"/>
                  <a:pt x="165" y="146"/>
                  <a:pt x="163" y="147"/>
                </a:cubicBezTo>
                <a:cubicBezTo>
                  <a:pt x="162" y="147"/>
                  <a:pt x="162" y="147"/>
                  <a:pt x="161" y="147"/>
                </a:cubicBezTo>
                <a:cubicBezTo>
                  <a:pt x="160" y="147"/>
                  <a:pt x="158" y="146"/>
                  <a:pt x="157" y="144"/>
                </a:cubicBezTo>
                <a:lnTo>
                  <a:pt x="155" y="139"/>
                </a:lnTo>
                <a:close/>
                <a:moveTo>
                  <a:pt x="200" y="112"/>
                </a:moveTo>
                <a:cubicBezTo>
                  <a:pt x="200" y="141"/>
                  <a:pt x="177" y="164"/>
                  <a:pt x="148" y="164"/>
                </a:cubicBezTo>
                <a:cubicBezTo>
                  <a:pt x="144" y="164"/>
                  <a:pt x="140" y="164"/>
                  <a:pt x="136" y="163"/>
                </a:cubicBezTo>
                <a:cubicBezTo>
                  <a:pt x="143" y="152"/>
                  <a:pt x="143" y="152"/>
                  <a:pt x="143" y="152"/>
                </a:cubicBezTo>
                <a:cubicBezTo>
                  <a:pt x="145" y="152"/>
                  <a:pt x="146" y="153"/>
                  <a:pt x="148" y="153"/>
                </a:cubicBezTo>
                <a:cubicBezTo>
                  <a:pt x="170" y="153"/>
                  <a:pt x="188" y="134"/>
                  <a:pt x="188" y="112"/>
                </a:cubicBezTo>
                <a:cubicBezTo>
                  <a:pt x="188" y="90"/>
                  <a:pt x="170" y="72"/>
                  <a:pt x="148" y="72"/>
                </a:cubicBezTo>
                <a:cubicBezTo>
                  <a:pt x="128" y="72"/>
                  <a:pt x="111" y="87"/>
                  <a:pt x="108" y="106"/>
                </a:cubicBezTo>
                <a:cubicBezTo>
                  <a:pt x="97" y="106"/>
                  <a:pt x="97" y="106"/>
                  <a:pt x="97" y="106"/>
                </a:cubicBezTo>
                <a:cubicBezTo>
                  <a:pt x="100" y="81"/>
                  <a:pt x="121" y="60"/>
                  <a:pt x="148" y="60"/>
                </a:cubicBezTo>
                <a:cubicBezTo>
                  <a:pt x="177" y="60"/>
                  <a:pt x="200" y="84"/>
                  <a:pt x="200" y="11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boto Condensed"/>
              <a:ea typeface="+mn-ea"/>
              <a:cs typeface="+mn-cs"/>
            </a:endParaRPr>
          </a:p>
        </p:txBody>
      </p:sp>
    </p:spTree>
    <p:extLst>
      <p:ext uri="{BB962C8B-B14F-4D97-AF65-F5344CB8AC3E}">
        <p14:creationId xmlns:p14="http://schemas.microsoft.com/office/powerpoint/2010/main" val="48758142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3">
                    <a:lumMod val="75000"/>
                  </a:schemeClr>
                </a:solidFill>
              </a:rPr>
              <a:t>Активна легитимација</a:t>
            </a:r>
            <a:endParaRPr lang="en-US" dirty="0">
              <a:solidFill>
                <a:schemeClr val="accent3">
                  <a:lumMod val="75000"/>
                </a:schemeClr>
              </a:solidFill>
            </a:endParaRPr>
          </a:p>
        </p:txBody>
      </p:sp>
      <p:sp>
        <p:nvSpPr>
          <p:cNvPr id="3" name="Text Placeholder 2"/>
          <p:cNvSpPr>
            <a:spLocks noGrp="1"/>
          </p:cNvSpPr>
          <p:nvPr>
            <p:ph type="body" sz="half" idx="2"/>
          </p:nvPr>
        </p:nvSpPr>
        <p:spPr>
          <a:xfrm>
            <a:off x="3982980" y="837239"/>
            <a:ext cx="4226039" cy="283328"/>
          </a:xfrm>
        </p:spPr>
        <p:txBody>
          <a:bodyPr/>
          <a:lstStyle/>
          <a:p>
            <a:r>
              <a:rPr lang="sr-Cyrl-RS" dirty="0">
                <a:solidFill>
                  <a:schemeClr val="accent3">
                    <a:lumMod val="75000"/>
                  </a:schemeClr>
                </a:solidFill>
              </a:rPr>
              <a:t>Ко може изјавити жалбу</a:t>
            </a:r>
            <a:endParaRPr lang="en-US" dirty="0">
              <a:solidFill>
                <a:schemeClr val="accent3">
                  <a:lumMod val="75000"/>
                </a:schemeClr>
              </a:solidFill>
            </a:endParaRPr>
          </a:p>
        </p:txBody>
      </p:sp>
      <p:sp>
        <p:nvSpPr>
          <p:cNvPr id="24" name="Freeform 167"/>
          <p:cNvSpPr>
            <a:spLocks noEditPoints="1"/>
          </p:cNvSpPr>
          <p:nvPr/>
        </p:nvSpPr>
        <p:spPr bwMode="auto">
          <a:xfrm>
            <a:off x="4158256" y="1752725"/>
            <a:ext cx="331707" cy="33436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Roboto Condensed"/>
              <a:ea typeface="+mn-ea"/>
              <a:cs typeface="+mn-cs"/>
            </a:endParaRPr>
          </a:p>
        </p:txBody>
      </p:sp>
      <p:sp>
        <p:nvSpPr>
          <p:cNvPr id="25" name="Freeform 167"/>
          <p:cNvSpPr>
            <a:spLocks noEditPoints="1"/>
          </p:cNvSpPr>
          <p:nvPr/>
        </p:nvSpPr>
        <p:spPr bwMode="auto">
          <a:xfrm>
            <a:off x="4158256" y="2848704"/>
            <a:ext cx="331707" cy="33436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Roboto Condensed"/>
              <a:ea typeface="+mn-ea"/>
              <a:cs typeface="+mn-cs"/>
            </a:endParaRPr>
          </a:p>
        </p:txBody>
      </p:sp>
      <p:sp>
        <p:nvSpPr>
          <p:cNvPr id="26" name="Freeform 167"/>
          <p:cNvSpPr>
            <a:spLocks noEditPoints="1"/>
          </p:cNvSpPr>
          <p:nvPr/>
        </p:nvSpPr>
        <p:spPr bwMode="auto">
          <a:xfrm>
            <a:off x="4158256" y="3944683"/>
            <a:ext cx="331707" cy="33436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Roboto Condensed"/>
              <a:ea typeface="+mn-ea"/>
              <a:cs typeface="+mn-cs"/>
            </a:endParaRPr>
          </a:p>
        </p:txBody>
      </p:sp>
      <p:grpSp>
        <p:nvGrpSpPr>
          <p:cNvPr id="27" name="Group 26"/>
          <p:cNvGrpSpPr/>
          <p:nvPr/>
        </p:nvGrpSpPr>
        <p:grpSpPr>
          <a:xfrm>
            <a:off x="4509312" y="1528870"/>
            <a:ext cx="3759200" cy="546041"/>
            <a:chOff x="914400" y="1623310"/>
            <a:chExt cx="2819400" cy="409531"/>
          </a:xfrm>
        </p:grpSpPr>
        <p:sp>
          <p:nvSpPr>
            <p:cNvPr id="28" name="TextBox 27"/>
            <p:cNvSpPr txBox="1"/>
            <p:nvPr/>
          </p:nvSpPr>
          <p:spPr>
            <a:xfrm flipH="1">
              <a:off x="914400" y="1809750"/>
              <a:ext cx="2819400" cy="223091"/>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sr-Cyrl-RS" sz="1333" b="0" i="0" u="none" strike="noStrike" kern="1200" cap="none" spc="0" normalizeH="0" baseline="0" noProof="0" dirty="0">
                  <a:ln>
                    <a:noFill/>
                  </a:ln>
                  <a:solidFill>
                    <a:srgbClr val="7030A0"/>
                  </a:solidFill>
                  <a:effectLst/>
                  <a:uLnTx/>
                  <a:uFillTx/>
                  <a:latin typeface="Roboto Condensed"/>
                  <a:ea typeface="+mn-ea"/>
                  <a:cs typeface="+mn-cs"/>
                </a:rPr>
                <a:t>За додјелу уговора о јавној набавци</a:t>
              </a:r>
              <a:endParaRPr kumimoji="0" lang="en-US" sz="1333" b="0" i="0" u="none" strike="noStrike" kern="1200" cap="none" spc="0" normalizeH="0" baseline="0" noProof="0" dirty="0">
                <a:ln>
                  <a:noFill/>
                </a:ln>
                <a:solidFill>
                  <a:srgbClr val="7030A0"/>
                </a:solidFill>
                <a:effectLst/>
                <a:uLnTx/>
                <a:uFillTx/>
                <a:latin typeface="Roboto Condensed"/>
                <a:ea typeface="+mn-ea"/>
                <a:cs typeface="+mn-cs"/>
              </a:endParaRPr>
            </a:p>
          </p:txBody>
        </p:sp>
        <p:sp>
          <p:nvSpPr>
            <p:cNvPr id="29" name="Rectangle 28"/>
            <p:cNvSpPr/>
            <p:nvPr/>
          </p:nvSpPr>
          <p:spPr>
            <a:xfrm>
              <a:off x="914400" y="1623310"/>
              <a:ext cx="737221" cy="253916"/>
            </a:xfrm>
            <a:prstGeom prst="rect">
              <a:avLst/>
            </a:prstGeom>
          </p:spPr>
          <p:txBody>
            <a:bodyPr wrap="non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srgbClr val="5F3F85"/>
                  </a:solidFill>
                  <a:effectLst/>
                  <a:uLnTx/>
                  <a:uFillTx/>
                  <a:latin typeface="Roboto Condensed"/>
                  <a:ea typeface="+mn-ea"/>
                  <a:cs typeface="+mn-cs"/>
                </a:rPr>
                <a:t>ИНТЕРЕС</a:t>
              </a:r>
              <a:endParaRPr kumimoji="0" lang="en-US" sz="1600" b="1" i="0" u="none" strike="noStrike" kern="1200" cap="none" spc="0" normalizeH="0" baseline="0" noProof="0" dirty="0">
                <a:ln>
                  <a:noFill/>
                </a:ln>
                <a:solidFill>
                  <a:srgbClr val="5F3F85"/>
                </a:solidFill>
                <a:effectLst/>
                <a:uLnTx/>
                <a:uFillTx/>
                <a:latin typeface="Roboto Condensed"/>
                <a:ea typeface="+mn-ea"/>
                <a:cs typeface="+mn-cs"/>
              </a:endParaRPr>
            </a:p>
          </p:txBody>
        </p:sp>
      </p:grpSp>
      <p:grpSp>
        <p:nvGrpSpPr>
          <p:cNvPr id="30" name="Group 29"/>
          <p:cNvGrpSpPr/>
          <p:nvPr/>
        </p:nvGrpSpPr>
        <p:grpSpPr>
          <a:xfrm>
            <a:off x="4509312" y="3720826"/>
            <a:ext cx="3150945" cy="956281"/>
            <a:chOff x="914400" y="1623310"/>
            <a:chExt cx="2363209" cy="717211"/>
          </a:xfrm>
        </p:grpSpPr>
        <p:sp>
          <p:nvSpPr>
            <p:cNvPr id="31" name="TextBox 30"/>
            <p:cNvSpPr txBox="1"/>
            <p:nvPr/>
          </p:nvSpPr>
          <p:spPr>
            <a:xfrm flipH="1">
              <a:off x="914400" y="1809750"/>
              <a:ext cx="2363209" cy="530771"/>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ru-RU" sz="1333" b="0" i="0" u="none" strike="noStrike" kern="1200" cap="none" spc="0" normalizeH="0" baseline="0" noProof="0" dirty="0">
                  <a:ln>
                    <a:noFill/>
                  </a:ln>
                  <a:solidFill>
                    <a:srgbClr val="7030A0"/>
                  </a:solidFill>
                  <a:effectLst/>
                  <a:uLnTx/>
                  <a:uFillTx/>
                  <a:latin typeface="Roboto Condensed"/>
                  <a:ea typeface="+mn-ea"/>
                  <a:cs typeface="+mn-cs"/>
                </a:rPr>
                <a:t>Повреда закона и подаконских аката </a:t>
              </a:r>
              <a:r>
                <a:rPr kumimoji="0" lang="ru-RU" sz="1333" b="1" i="0" u="none" strike="noStrike" kern="1200" cap="none" spc="0" normalizeH="0" baseline="0" noProof="0" dirty="0">
                  <a:ln>
                    <a:noFill/>
                  </a:ln>
                  <a:solidFill>
                    <a:srgbClr val="7030A0"/>
                  </a:solidFill>
                  <a:effectLst/>
                  <a:uLnTx/>
                  <a:uFillTx/>
                  <a:latin typeface="Roboto Condensed"/>
                  <a:ea typeface="+mn-ea"/>
                  <a:cs typeface="+mn-cs"/>
                </a:rPr>
                <a:t>незаконитим</a:t>
              </a:r>
              <a:r>
                <a:rPr kumimoji="0" lang="ru-RU" sz="1333" b="0" i="0" u="none" strike="noStrike" kern="1200" cap="none" spc="0" normalizeH="0" baseline="0" noProof="0" dirty="0">
                  <a:ln>
                    <a:noFill/>
                  </a:ln>
                  <a:solidFill>
                    <a:srgbClr val="7030A0"/>
                  </a:solidFill>
                  <a:effectLst/>
                  <a:uLnTx/>
                  <a:uFillTx/>
                  <a:latin typeface="Roboto Condensed"/>
                  <a:ea typeface="+mn-ea"/>
                  <a:cs typeface="+mn-cs"/>
                </a:rPr>
                <a:t> поступањем уговорног органа</a:t>
              </a:r>
            </a:p>
          </p:txBody>
        </p:sp>
        <p:sp>
          <p:nvSpPr>
            <p:cNvPr id="32" name="Rectangle 31"/>
            <p:cNvSpPr/>
            <p:nvPr/>
          </p:nvSpPr>
          <p:spPr>
            <a:xfrm>
              <a:off x="914400" y="1623310"/>
              <a:ext cx="1344359" cy="253916"/>
            </a:xfrm>
            <a:prstGeom prst="rect">
              <a:avLst/>
            </a:prstGeom>
          </p:spPr>
          <p:txBody>
            <a:bodyPr wrap="non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srgbClr val="664CA3"/>
                  </a:solidFill>
                  <a:effectLst/>
                  <a:uLnTx/>
                  <a:uFillTx/>
                  <a:latin typeface="Roboto Condensed"/>
                  <a:ea typeface="+mn-ea"/>
                  <a:cs typeface="+mn-cs"/>
                </a:rPr>
                <a:t>ПОВРЕДА ЗАКОНА</a:t>
              </a:r>
              <a:endParaRPr kumimoji="0" lang="en-US" sz="1600" b="1" i="0" u="none" strike="noStrike" kern="1200" cap="none" spc="0" normalizeH="0" baseline="0" noProof="0" dirty="0">
                <a:ln>
                  <a:noFill/>
                </a:ln>
                <a:solidFill>
                  <a:srgbClr val="664CA3"/>
                </a:solidFill>
                <a:effectLst/>
                <a:uLnTx/>
                <a:uFillTx/>
                <a:latin typeface="Roboto Condensed"/>
                <a:ea typeface="+mn-ea"/>
                <a:cs typeface="+mn-cs"/>
              </a:endParaRPr>
            </a:p>
          </p:txBody>
        </p:sp>
      </p:grpSp>
      <p:grpSp>
        <p:nvGrpSpPr>
          <p:cNvPr id="33" name="Group 32"/>
          <p:cNvGrpSpPr/>
          <p:nvPr/>
        </p:nvGrpSpPr>
        <p:grpSpPr>
          <a:xfrm>
            <a:off x="4509312" y="2624850"/>
            <a:ext cx="3759200" cy="751160"/>
            <a:chOff x="914400" y="1623310"/>
            <a:chExt cx="2819400" cy="563370"/>
          </a:xfrm>
        </p:grpSpPr>
        <p:sp>
          <p:nvSpPr>
            <p:cNvPr id="34" name="TextBox 33"/>
            <p:cNvSpPr txBox="1"/>
            <p:nvPr/>
          </p:nvSpPr>
          <p:spPr>
            <a:xfrm flipH="1">
              <a:off x="914400" y="1809750"/>
              <a:ext cx="2819400" cy="376930"/>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ru-RU" sz="1333" b="0" i="0" u="none" strike="noStrike" kern="1200" cap="none" spc="0" normalizeH="0" baseline="0" noProof="0" dirty="0">
                  <a:ln>
                    <a:noFill/>
                  </a:ln>
                  <a:solidFill>
                    <a:srgbClr val="7030A0"/>
                  </a:solidFill>
                  <a:effectLst/>
                  <a:uLnTx/>
                  <a:uFillTx/>
                  <a:latin typeface="Roboto Condensed"/>
                  <a:ea typeface="+mn-ea"/>
                  <a:cs typeface="+mn-cs"/>
                </a:rPr>
                <a:t>Учинити вјероватним стварну или могућу</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ru-RU" sz="1333" b="0" i="0" u="none" strike="noStrike" kern="1200" cap="none" spc="0" normalizeH="0" baseline="0" noProof="0" dirty="0">
                  <a:ln>
                    <a:noFill/>
                  </a:ln>
                  <a:solidFill>
                    <a:srgbClr val="7030A0"/>
                  </a:solidFill>
                  <a:effectLst/>
                  <a:uLnTx/>
                  <a:uFillTx/>
                  <a:latin typeface="Roboto Condensed"/>
                  <a:ea typeface="+mn-ea"/>
                  <a:cs typeface="+mn-cs"/>
                </a:rPr>
                <a:t> штету (лична)</a:t>
              </a:r>
            </a:p>
          </p:txBody>
        </p:sp>
        <p:sp>
          <p:nvSpPr>
            <p:cNvPr id="35" name="Rectangle 34"/>
            <p:cNvSpPr/>
            <p:nvPr/>
          </p:nvSpPr>
          <p:spPr>
            <a:xfrm>
              <a:off x="914400" y="1623310"/>
              <a:ext cx="600164" cy="253916"/>
            </a:xfrm>
            <a:prstGeom prst="rect">
              <a:avLst/>
            </a:prstGeom>
          </p:spPr>
          <p:txBody>
            <a:bodyPr wrap="non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sr-Cyrl-RS" sz="1600" b="1" i="0" u="none" strike="noStrike" kern="1200" cap="none" spc="0" normalizeH="0" baseline="0" noProof="0" dirty="0">
                  <a:ln>
                    <a:noFill/>
                  </a:ln>
                  <a:solidFill>
                    <a:srgbClr val="7E3875"/>
                  </a:solidFill>
                  <a:effectLst/>
                  <a:uLnTx/>
                  <a:uFillTx/>
                  <a:latin typeface="Roboto Condensed"/>
                  <a:ea typeface="+mn-ea"/>
                  <a:cs typeface="+mn-cs"/>
                </a:rPr>
                <a:t>ШТЕТА</a:t>
              </a:r>
              <a:endParaRPr kumimoji="0" lang="en-US" sz="1600" b="1" i="0" u="none" strike="noStrike" kern="1200" cap="none" spc="0" normalizeH="0" baseline="0" noProof="0" dirty="0">
                <a:ln>
                  <a:noFill/>
                </a:ln>
                <a:solidFill>
                  <a:srgbClr val="7E3875"/>
                </a:solidFill>
                <a:effectLst/>
                <a:uLnTx/>
                <a:uFillTx/>
                <a:latin typeface="Roboto Condensed"/>
                <a:ea typeface="+mn-ea"/>
                <a:cs typeface="+mn-cs"/>
              </a:endParaRPr>
            </a:p>
          </p:txBody>
        </p:sp>
      </p:grpSp>
      <p:pic>
        <p:nvPicPr>
          <p:cNvPr id="8" name="Picture Placeholder 7"/>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9031" r="29031"/>
          <a:stretch>
            <a:fillRect/>
          </a:stretch>
        </p:blipFill>
        <p:spPr>
          <a:xfrm>
            <a:off x="7875588" y="1244600"/>
            <a:ext cx="4316412" cy="4360863"/>
          </a:xfrm>
        </p:spPr>
      </p:pic>
      <p:sp>
        <p:nvSpPr>
          <p:cNvPr id="4" name="TextBox 3"/>
          <p:cNvSpPr txBox="1"/>
          <p:nvPr/>
        </p:nvSpPr>
        <p:spPr>
          <a:xfrm>
            <a:off x="2473115" y="5252077"/>
            <a:ext cx="7447935" cy="1569660"/>
          </a:xfrm>
          <a:prstGeom prst="rect">
            <a:avLst/>
          </a:prstGeom>
          <a:noFill/>
        </p:spPr>
        <p:txBody>
          <a:bodyPr wrap="square" rtlCol="0">
            <a:spAutoFit/>
          </a:bodyPr>
          <a:lstStyle/>
          <a:p>
            <a:pPr lvl="0" algn="just">
              <a:defRPr/>
            </a:pPr>
            <a:r>
              <a:rPr lang="ru-RU" sz="1600" dirty="0">
                <a:solidFill>
                  <a:srgbClr val="7030A0"/>
                </a:solidFill>
                <a:latin typeface="Times New Roman" panose="02020603050405020304" pitchFamily="18" charset="0"/>
                <a:ea typeface="Calibri" panose="020F0502020204030204" pitchFamily="34" charset="0"/>
              </a:rPr>
              <a:t>Жалбу може поднијети сваки привредни субјекат који има или је имао интерес за додјелу уговора о јавној набавци и који учини вјероватним да је </a:t>
            </a:r>
            <a:r>
              <a:rPr lang="ru-RU" sz="1600" b="1" dirty="0">
                <a:solidFill>
                  <a:srgbClr val="7030A0"/>
                </a:solidFill>
                <a:latin typeface="Times New Roman" panose="02020603050405020304" pitchFamily="18" charset="0"/>
                <a:ea typeface="Calibri" panose="020F0502020204030204" pitchFamily="34" charset="0"/>
              </a:rPr>
              <a:t>била</a:t>
            </a:r>
            <a:r>
              <a:rPr lang="ru-RU" sz="1600" dirty="0">
                <a:solidFill>
                  <a:srgbClr val="7030A0"/>
                </a:solidFill>
                <a:latin typeface="Times New Roman" panose="02020603050405020304" pitchFamily="18" charset="0"/>
                <a:ea typeface="Calibri" panose="020F0502020204030204" pitchFamily="34" charset="0"/>
              </a:rPr>
              <a:t> или </a:t>
            </a:r>
            <a:r>
              <a:rPr lang="ru-RU" sz="1600" b="1" u="sng" dirty="0">
                <a:solidFill>
                  <a:srgbClr val="7030A0"/>
                </a:solidFill>
                <a:latin typeface="Times New Roman" panose="02020603050405020304" pitchFamily="18" charset="0"/>
                <a:ea typeface="Calibri" panose="020F0502020204030204" pitchFamily="34" charset="0"/>
              </a:rPr>
              <a:t>му</a:t>
            </a:r>
            <a:r>
              <a:rPr lang="ru-RU" sz="1600" b="1" dirty="0">
                <a:solidFill>
                  <a:srgbClr val="7030A0"/>
                </a:solidFill>
                <a:latin typeface="Times New Roman" panose="02020603050405020304" pitchFamily="18" charset="0"/>
                <a:ea typeface="Calibri" panose="020F0502020204030204" pitchFamily="34" charset="0"/>
              </a:rPr>
              <a:t> је могла </a:t>
            </a:r>
            <a:r>
              <a:rPr lang="ru-RU" sz="1600" dirty="0">
                <a:solidFill>
                  <a:srgbClr val="7030A0"/>
                </a:solidFill>
                <a:latin typeface="Times New Roman" panose="02020603050405020304" pitchFamily="18" charset="0"/>
                <a:ea typeface="Calibri" panose="020F0502020204030204" pitchFamily="34" charset="0"/>
              </a:rPr>
              <a:t>да буде у конкретном поступку јавне набавке проузрокована штета због </a:t>
            </a:r>
            <a:r>
              <a:rPr lang="ru-RU" sz="1600" b="1" dirty="0">
                <a:solidFill>
                  <a:srgbClr val="7030A0"/>
                </a:solidFill>
                <a:latin typeface="Times New Roman" panose="02020603050405020304" pitchFamily="18" charset="0"/>
                <a:ea typeface="Calibri" panose="020F0502020204030204" pitchFamily="34" charset="0"/>
              </a:rPr>
              <a:t>незаконитог</a:t>
            </a:r>
            <a:r>
              <a:rPr lang="ru-RU" sz="1600" dirty="0">
                <a:solidFill>
                  <a:srgbClr val="7030A0"/>
                </a:solidFill>
                <a:latin typeface="Times New Roman" panose="02020603050405020304" pitchFamily="18" charset="0"/>
                <a:ea typeface="Calibri" panose="020F0502020204030204" pitchFamily="34" charset="0"/>
              </a:rPr>
              <a:t> поступања уговорног органа, а које се у жалби наводи као повреда овог закона и подзаконских аката од стране уговорног органа у поступку јавне набавке. </a:t>
            </a:r>
          </a:p>
        </p:txBody>
      </p:sp>
      <p:sp>
        <p:nvSpPr>
          <p:cNvPr id="5" name="TextBox 4"/>
          <p:cNvSpPr txBox="1"/>
          <p:nvPr/>
        </p:nvSpPr>
        <p:spPr>
          <a:xfrm>
            <a:off x="183023" y="2193962"/>
            <a:ext cx="2617495"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srgbClr val="5F3F85"/>
                </a:solidFill>
                <a:effectLst/>
                <a:uLnTx/>
                <a:uFillTx/>
                <a:latin typeface="Roboto Condensed"/>
                <a:ea typeface="+mn-ea"/>
                <a:cs typeface="+mn-cs"/>
              </a:rPr>
              <a:t>Члан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srgbClr val="5F3F85"/>
                </a:solidFill>
                <a:effectLst/>
                <a:uLnTx/>
                <a:uFillTx/>
                <a:latin typeface="Roboto Condensed"/>
                <a:ea typeface="+mn-ea"/>
                <a:cs typeface="+mn-cs"/>
              </a:rPr>
              <a:t>97.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400" b="1" i="0" u="none" strike="noStrike" kern="1200" cap="none" spc="0" normalizeH="0" baseline="0" noProof="0" dirty="0">
                <a:ln>
                  <a:noFill/>
                </a:ln>
                <a:solidFill>
                  <a:srgbClr val="5F3F85"/>
                </a:solidFill>
                <a:effectLst/>
                <a:uLnTx/>
                <a:uFillTx/>
                <a:latin typeface="Roboto Condensed"/>
                <a:ea typeface="+mn-ea"/>
                <a:cs typeface="+mn-cs"/>
              </a:rPr>
              <a:t>Закона о јавним набавкама</a:t>
            </a:r>
          </a:p>
        </p:txBody>
      </p:sp>
    </p:spTree>
    <p:extLst>
      <p:ext uri="{BB962C8B-B14F-4D97-AF65-F5344CB8AC3E}">
        <p14:creationId xmlns:p14="http://schemas.microsoft.com/office/powerpoint/2010/main" val="372237651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childTnLst>
                    </p:cTn>
                  </p:par>
                  <p:par>
                    <p:cTn id="30" fill="hold">
                      <p:stCondLst>
                        <p:cond delay="indefinite"/>
                      </p:stCondLst>
                      <p:childTnLst>
                        <p:par>
                          <p:cTn id="31" fill="hold">
                            <p:stCondLst>
                              <p:cond delay="0"/>
                            </p:stCondLst>
                            <p:childTnLst>
                              <p:par>
                                <p:cTn id="32" presetID="23" presetClass="entr" presetSubtype="16"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childTnLst>
                                </p:cTn>
                              </p:par>
                            </p:childTnLst>
                          </p:cTn>
                        </p:par>
                        <p:par>
                          <p:cTn id="36" fill="hold">
                            <p:stCondLst>
                              <p:cond delay="500"/>
                            </p:stCondLst>
                            <p:childTnLst>
                              <p:par>
                                <p:cTn id="37" presetID="22" presetClass="entr" presetSubtype="8"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p:cNvSpPr>
            <a:spLocks noGrp="1"/>
          </p:cNvSpPr>
          <p:nvPr>
            <p:ph type="title"/>
          </p:nvPr>
        </p:nvSpPr>
        <p:spPr/>
        <p:txBody>
          <a:bodyPr/>
          <a:lstStyle/>
          <a:p>
            <a:r>
              <a:rPr lang="sr-Cyrl-RS" dirty="0">
                <a:solidFill>
                  <a:schemeClr val="accent1"/>
                </a:solidFill>
              </a:rPr>
              <a:t>СТРАНКЕ У ПОСТУПКУ</a:t>
            </a:r>
            <a:endParaRPr lang="en-US" dirty="0">
              <a:solidFill>
                <a:schemeClr val="accent1"/>
              </a:solidFill>
            </a:endParaRPr>
          </a:p>
        </p:txBody>
      </p:sp>
      <p:sp>
        <p:nvSpPr>
          <p:cNvPr id="31" name="Text Placeholder 30"/>
          <p:cNvSpPr>
            <a:spLocks noGrp="1"/>
          </p:cNvSpPr>
          <p:nvPr>
            <p:ph type="body" sz="half" idx="2"/>
          </p:nvPr>
        </p:nvSpPr>
        <p:spPr/>
        <p:txBody>
          <a:bodyPr/>
          <a:lstStyle/>
          <a:p>
            <a:r>
              <a:rPr lang="sr-Cyrl-RS" dirty="0">
                <a:solidFill>
                  <a:srgbClr val="7030A0"/>
                </a:solidFill>
              </a:rPr>
              <a:t>ЧЛАН 94. ЗАКОНА</a:t>
            </a:r>
            <a:endParaRPr lang="en-US" dirty="0">
              <a:solidFill>
                <a:srgbClr val="7030A0"/>
              </a:solidFill>
            </a:endParaRPr>
          </a:p>
        </p:txBody>
      </p:sp>
      <p:sp>
        <p:nvSpPr>
          <p:cNvPr id="5" name="Rectangle 4"/>
          <p:cNvSpPr/>
          <p:nvPr/>
        </p:nvSpPr>
        <p:spPr bwMode="auto">
          <a:xfrm>
            <a:off x="6549957" y="1895003"/>
            <a:ext cx="5642043" cy="4071565"/>
          </a:xfrm>
          <a:prstGeom prst="rect">
            <a:avLst/>
          </a:prstGeom>
          <a:solidFill>
            <a:schemeClr val="bg1">
              <a:lumMod val="8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grpSp>
        <p:nvGrpSpPr>
          <p:cNvPr id="6" name="Group 5"/>
          <p:cNvGrpSpPr/>
          <p:nvPr/>
        </p:nvGrpSpPr>
        <p:grpSpPr>
          <a:xfrm>
            <a:off x="7107960" y="1969913"/>
            <a:ext cx="810299" cy="810299"/>
            <a:chOff x="1146153" y="2622552"/>
            <a:chExt cx="1168400" cy="1168400"/>
          </a:xfrm>
        </p:grpSpPr>
        <p:sp>
          <p:nvSpPr>
            <p:cNvPr id="10" name="Oval 9"/>
            <p:cNvSpPr/>
            <p:nvPr/>
          </p:nvSpPr>
          <p:spPr>
            <a:xfrm>
              <a:off x="1146153" y="2622552"/>
              <a:ext cx="1168400" cy="1168400"/>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Roboto Condensed"/>
              </a:endParaRPr>
            </a:p>
          </p:txBody>
        </p:sp>
        <p:sp>
          <p:nvSpPr>
            <p:cNvPr id="8" name="Freeform 157"/>
            <p:cNvSpPr>
              <a:spLocks noEditPoints="1"/>
            </p:cNvSpPr>
            <p:nvPr/>
          </p:nvSpPr>
          <p:spPr bwMode="auto">
            <a:xfrm>
              <a:off x="1483791" y="2933700"/>
              <a:ext cx="493120" cy="546100"/>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dirty="0">
                <a:solidFill>
                  <a:prstClr val="black"/>
                </a:solidFill>
                <a:latin typeface="Roboto Condensed"/>
              </a:endParaRPr>
            </a:p>
          </p:txBody>
        </p:sp>
      </p:grpSp>
      <p:grpSp>
        <p:nvGrpSpPr>
          <p:cNvPr id="11" name="Group 10"/>
          <p:cNvGrpSpPr/>
          <p:nvPr/>
        </p:nvGrpSpPr>
        <p:grpSpPr>
          <a:xfrm>
            <a:off x="7107960" y="3001519"/>
            <a:ext cx="810299" cy="810299"/>
            <a:chOff x="3040586" y="2622552"/>
            <a:chExt cx="1168400" cy="1168400"/>
          </a:xfrm>
        </p:grpSpPr>
        <p:sp>
          <p:nvSpPr>
            <p:cNvPr id="15" name="Oval 14"/>
            <p:cNvSpPr/>
            <p:nvPr/>
          </p:nvSpPr>
          <p:spPr>
            <a:xfrm>
              <a:off x="3040586" y="2622552"/>
              <a:ext cx="1168400" cy="1168400"/>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Roboto Condensed"/>
              </a:endParaRPr>
            </a:p>
          </p:txBody>
        </p:sp>
        <p:sp>
          <p:nvSpPr>
            <p:cNvPr id="13" name="Freeform 91"/>
            <p:cNvSpPr>
              <a:spLocks noEditPoints="1"/>
            </p:cNvSpPr>
            <p:nvPr/>
          </p:nvSpPr>
          <p:spPr bwMode="auto">
            <a:xfrm>
              <a:off x="3312576" y="2894542"/>
              <a:ext cx="624416" cy="624416"/>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Roboto Condensed"/>
              </a:endParaRPr>
            </a:p>
          </p:txBody>
        </p:sp>
      </p:grpSp>
      <p:grpSp>
        <p:nvGrpSpPr>
          <p:cNvPr id="16" name="Group 15"/>
          <p:cNvGrpSpPr/>
          <p:nvPr/>
        </p:nvGrpSpPr>
        <p:grpSpPr>
          <a:xfrm>
            <a:off x="7107960" y="4033124"/>
            <a:ext cx="810299" cy="810299"/>
            <a:chOff x="4935021" y="2622552"/>
            <a:chExt cx="1168400" cy="1168400"/>
          </a:xfrm>
        </p:grpSpPr>
        <p:sp>
          <p:nvSpPr>
            <p:cNvPr id="20" name="Oval 19"/>
            <p:cNvSpPr/>
            <p:nvPr/>
          </p:nvSpPr>
          <p:spPr>
            <a:xfrm>
              <a:off x="4935021" y="2622552"/>
              <a:ext cx="1168400" cy="1168400"/>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Roboto Condensed"/>
              </a:endParaRPr>
            </a:p>
          </p:txBody>
        </p:sp>
        <p:sp>
          <p:nvSpPr>
            <p:cNvPr id="18" name="Freeform 116"/>
            <p:cNvSpPr>
              <a:spLocks/>
            </p:cNvSpPr>
            <p:nvPr/>
          </p:nvSpPr>
          <p:spPr bwMode="auto">
            <a:xfrm>
              <a:off x="5202401" y="2908300"/>
              <a:ext cx="633632" cy="596900"/>
            </a:xfrm>
            <a:custGeom>
              <a:avLst/>
              <a:gdLst/>
              <a:ahLst/>
              <a:cxnLst>
                <a:cxn ang="0">
                  <a:pos x="63" y="25"/>
                </a:cxn>
                <a:cxn ang="0">
                  <a:pos x="49" y="39"/>
                </a:cxn>
                <a:cxn ang="0">
                  <a:pos x="52" y="57"/>
                </a:cxn>
                <a:cxn ang="0">
                  <a:pos x="52" y="58"/>
                </a:cxn>
                <a:cxn ang="0">
                  <a:pos x="51" y="60"/>
                </a:cxn>
                <a:cxn ang="0">
                  <a:pos x="49" y="60"/>
                </a:cxn>
                <a:cxn ang="0">
                  <a:pos x="32" y="51"/>
                </a:cxn>
                <a:cxn ang="0">
                  <a:pos x="15" y="60"/>
                </a:cxn>
                <a:cxn ang="0">
                  <a:pos x="13" y="60"/>
                </a:cxn>
                <a:cxn ang="0">
                  <a:pos x="12" y="58"/>
                </a:cxn>
                <a:cxn ang="0">
                  <a:pos x="12" y="57"/>
                </a:cxn>
                <a:cxn ang="0">
                  <a:pos x="15" y="39"/>
                </a:cxn>
                <a:cxn ang="0">
                  <a:pos x="1" y="25"/>
                </a:cxn>
                <a:cxn ang="0">
                  <a:pos x="0" y="23"/>
                </a:cxn>
                <a:cxn ang="0">
                  <a:pos x="3" y="22"/>
                </a:cxn>
                <a:cxn ang="0">
                  <a:pos x="22" y="19"/>
                </a:cxn>
                <a:cxn ang="0">
                  <a:pos x="30" y="1"/>
                </a:cxn>
                <a:cxn ang="0">
                  <a:pos x="32" y="0"/>
                </a:cxn>
                <a:cxn ang="0">
                  <a:pos x="34" y="1"/>
                </a:cxn>
                <a:cxn ang="0">
                  <a:pos x="42" y="19"/>
                </a:cxn>
                <a:cxn ang="0">
                  <a:pos x="61" y="22"/>
                </a:cxn>
                <a:cxn ang="0">
                  <a:pos x="64" y="23"/>
                </a:cxn>
                <a:cxn ang="0">
                  <a:pos x="63" y="25"/>
                </a:cxn>
              </a:cxnLst>
              <a:rect l="0" t="0" r="r" b="b"/>
              <a:pathLst>
                <a:path w="64" h="60">
                  <a:moveTo>
                    <a:pt x="63" y="25"/>
                  </a:moveTo>
                  <a:cubicBezTo>
                    <a:pt x="49" y="39"/>
                    <a:pt x="49" y="39"/>
                    <a:pt x="49" y="39"/>
                  </a:cubicBezTo>
                  <a:cubicBezTo>
                    <a:pt x="52" y="57"/>
                    <a:pt x="52" y="57"/>
                    <a:pt x="52" y="57"/>
                  </a:cubicBezTo>
                  <a:cubicBezTo>
                    <a:pt x="52" y="58"/>
                    <a:pt x="52" y="58"/>
                    <a:pt x="52" y="58"/>
                  </a:cubicBezTo>
                  <a:cubicBezTo>
                    <a:pt x="52" y="59"/>
                    <a:pt x="52" y="60"/>
                    <a:pt x="51" y="60"/>
                  </a:cubicBezTo>
                  <a:cubicBezTo>
                    <a:pt x="50" y="60"/>
                    <a:pt x="50" y="60"/>
                    <a:pt x="49" y="60"/>
                  </a:cubicBezTo>
                  <a:cubicBezTo>
                    <a:pt x="32" y="51"/>
                    <a:pt x="32" y="51"/>
                    <a:pt x="32" y="51"/>
                  </a:cubicBezTo>
                  <a:cubicBezTo>
                    <a:pt x="15" y="60"/>
                    <a:pt x="15" y="60"/>
                    <a:pt x="15" y="60"/>
                  </a:cubicBezTo>
                  <a:cubicBezTo>
                    <a:pt x="14" y="60"/>
                    <a:pt x="14" y="60"/>
                    <a:pt x="13" y="60"/>
                  </a:cubicBezTo>
                  <a:cubicBezTo>
                    <a:pt x="12" y="60"/>
                    <a:pt x="12" y="59"/>
                    <a:pt x="12" y="58"/>
                  </a:cubicBezTo>
                  <a:cubicBezTo>
                    <a:pt x="12" y="58"/>
                    <a:pt x="12" y="58"/>
                    <a:pt x="12" y="57"/>
                  </a:cubicBezTo>
                  <a:cubicBezTo>
                    <a:pt x="15" y="39"/>
                    <a:pt x="15" y="39"/>
                    <a:pt x="15" y="39"/>
                  </a:cubicBezTo>
                  <a:cubicBezTo>
                    <a:pt x="1" y="25"/>
                    <a:pt x="1" y="25"/>
                    <a:pt x="1" y="25"/>
                  </a:cubicBezTo>
                  <a:cubicBezTo>
                    <a:pt x="1" y="25"/>
                    <a:pt x="0" y="24"/>
                    <a:pt x="0" y="23"/>
                  </a:cubicBezTo>
                  <a:cubicBezTo>
                    <a:pt x="0" y="22"/>
                    <a:pt x="2" y="22"/>
                    <a:pt x="3" y="22"/>
                  </a:cubicBezTo>
                  <a:cubicBezTo>
                    <a:pt x="22" y="19"/>
                    <a:pt x="22" y="19"/>
                    <a:pt x="22" y="19"/>
                  </a:cubicBezTo>
                  <a:cubicBezTo>
                    <a:pt x="30" y="1"/>
                    <a:pt x="30" y="1"/>
                    <a:pt x="30" y="1"/>
                  </a:cubicBezTo>
                  <a:cubicBezTo>
                    <a:pt x="31" y="1"/>
                    <a:pt x="31" y="0"/>
                    <a:pt x="32" y="0"/>
                  </a:cubicBezTo>
                  <a:cubicBezTo>
                    <a:pt x="33" y="0"/>
                    <a:pt x="34" y="1"/>
                    <a:pt x="34" y="1"/>
                  </a:cubicBezTo>
                  <a:cubicBezTo>
                    <a:pt x="42" y="19"/>
                    <a:pt x="42" y="19"/>
                    <a:pt x="42" y="19"/>
                  </a:cubicBezTo>
                  <a:cubicBezTo>
                    <a:pt x="61" y="22"/>
                    <a:pt x="61" y="22"/>
                    <a:pt x="61" y="22"/>
                  </a:cubicBezTo>
                  <a:cubicBezTo>
                    <a:pt x="62" y="22"/>
                    <a:pt x="64" y="22"/>
                    <a:pt x="64" y="23"/>
                  </a:cubicBezTo>
                  <a:cubicBezTo>
                    <a:pt x="64" y="24"/>
                    <a:pt x="63" y="25"/>
                    <a:pt x="63" y="25"/>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Roboto Condensed"/>
              </a:endParaRPr>
            </a:p>
          </p:txBody>
        </p:sp>
      </p:grpSp>
      <p:grpSp>
        <p:nvGrpSpPr>
          <p:cNvPr id="21" name="Group 20"/>
          <p:cNvGrpSpPr/>
          <p:nvPr/>
        </p:nvGrpSpPr>
        <p:grpSpPr>
          <a:xfrm>
            <a:off x="7107960" y="5064729"/>
            <a:ext cx="810299" cy="810299"/>
            <a:chOff x="6829455" y="2622552"/>
            <a:chExt cx="1168400" cy="1168400"/>
          </a:xfrm>
        </p:grpSpPr>
        <p:sp>
          <p:nvSpPr>
            <p:cNvPr id="25" name="Oval 17"/>
            <p:cNvSpPr/>
            <p:nvPr/>
          </p:nvSpPr>
          <p:spPr>
            <a:xfrm>
              <a:off x="6829455" y="2622552"/>
              <a:ext cx="1168400" cy="1168400"/>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Roboto Condensed"/>
              </a:endParaRPr>
            </a:p>
          </p:txBody>
        </p:sp>
        <p:sp>
          <p:nvSpPr>
            <p:cNvPr id="23" name="Freeform 171"/>
            <p:cNvSpPr>
              <a:spLocks noEditPoints="1"/>
            </p:cNvSpPr>
            <p:nvPr/>
          </p:nvSpPr>
          <p:spPr bwMode="auto">
            <a:xfrm>
              <a:off x="7107325" y="2902117"/>
              <a:ext cx="612648" cy="609266"/>
            </a:xfrm>
            <a:custGeom>
              <a:avLst/>
              <a:gdLst/>
              <a:ahLst/>
              <a:cxnLst>
                <a:cxn ang="0">
                  <a:pos x="30" y="58"/>
                </a:cxn>
                <a:cxn ang="0">
                  <a:pos x="0" y="29"/>
                </a:cxn>
                <a:cxn ang="0">
                  <a:pos x="30" y="0"/>
                </a:cxn>
                <a:cxn ang="0">
                  <a:pos x="59" y="29"/>
                </a:cxn>
                <a:cxn ang="0">
                  <a:pos x="30" y="58"/>
                </a:cxn>
                <a:cxn ang="0">
                  <a:pos x="30" y="8"/>
                </a:cxn>
                <a:cxn ang="0">
                  <a:pos x="9" y="29"/>
                </a:cxn>
                <a:cxn ang="0">
                  <a:pos x="30" y="49"/>
                </a:cxn>
                <a:cxn ang="0">
                  <a:pos x="50" y="29"/>
                </a:cxn>
                <a:cxn ang="0">
                  <a:pos x="30" y="8"/>
                </a:cxn>
                <a:cxn ang="0">
                  <a:pos x="34" y="32"/>
                </a:cxn>
                <a:cxn ang="0">
                  <a:pos x="33" y="34"/>
                </a:cxn>
                <a:cxn ang="0">
                  <a:pos x="21" y="34"/>
                </a:cxn>
                <a:cxn ang="0">
                  <a:pos x="20" y="32"/>
                </a:cxn>
                <a:cxn ang="0">
                  <a:pos x="20" y="30"/>
                </a:cxn>
                <a:cxn ang="0">
                  <a:pos x="21" y="29"/>
                </a:cxn>
                <a:cxn ang="0">
                  <a:pos x="30" y="29"/>
                </a:cxn>
                <a:cxn ang="0">
                  <a:pos x="30" y="15"/>
                </a:cxn>
                <a:cxn ang="0">
                  <a:pos x="31" y="14"/>
                </a:cxn>
                <a:cxn ang="0">
                  <a:pos x="33" y="14"/>
                </a:cxn>
                <a:cxn ang="0">
                  <a:pos x="34" y="15"/>
                </a:cxn>
                <a:cxn ang="0">
                  <a:pos x="34" y="32"/>
                </a:cxn>
              </a:cxnLst>
              <a:rect l="0" t="0" r="r" b="b"/>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30" y="8"/>
                  </a:moveTo>
                  <a:cubicBezTo>
                    <a:pt x="18" y="8"/>
                    <a:pt x="9" y="17"/>
                    <a:pt x="9" y="29"/>
                  </a:cubicBezTo>
                  <a:cubicBezTo>
                    <a:pt x="9" y="40"/>
                    <a:pt x="18" y="49"/>
                    <a:pt x="30" y="49"/>
                  </a:cubicBezTo>
                  <a:cubicBezTo>
                    <a:pt x="41" y="49"/>
                    <a:pt x="50" y="40"/>
                    <a:pt x="50" y="29"/>
                  </a:cubicBezTo>
                  <a:cubicBezTo>
                    <a:pt x="50" y="17"/>
                    <a:pt x="41" y="8"/>
                    <a:pt x="30" y="8"/>
                  </a:cubicBezTo>
                  <a:close/>
                  <a:moveTo>
                    <a:pt x="34" y="32"/>
                  </a:moveTo>
                  <a:cubicBezTo>
                    <a:pt x="34" y="33"/>
                    <a:pt x="34" y="34"/>
                    <a:pt x="33" y="34"/>
                  </a:cubicBezTo>
                  <a:cubicBezTo>
                    <a:pt x="21" y="34"/>
                    <a:pt x="21" y="34"/>
                    <a:pt x="21" y="34"/>
                  </a:cubicBezTo>
                  <a:cubicBezTo>
                    <a:pt x="20" y="34"/>
                    <a:pt x="20" y="33"/>
                    <a:pt x="20" y="32"/>
                  </a:cubicBezTo>
                  <a:cubicBezTo>
                    <a:pt x="20" y="30"/>
                    <a:pt x="20" y="30"/>
                    <a:pt x="20" y="30"/>
                  </a:cubicBezTo>
                  <a:cubicBezTo>
                    <a:pt x="20" y="29"/>
                    <a:pt x="20" y="29"/>
                    <a:pt x="21" y="29"/>
                  </a:cubicBezTo>
                  <a:cubicBezTo>
                    <a:pt x="30" y="29"/>
                    <a:pt x="30" y="29"/>
                    <a:pt x="30" y="29"/>
                  </a:cubicBezTo>
                  <a:cubicBezTo>
                    <a:pt x="30" y="15"/>
                    <a:pt x="30" y="15"/>
                    <a:pt x="30" y="15"/>
                  </a:cubicBezTo>
                  <a:cubicBezTo>
                    <a:pt x="30" y="15"/>
                    <a:pt x="30" y="14"/>
                    <a:pt x="31" y="14"/>
                  </a:cubicBezTo>
                  <a:cubicBezTo>
                    <a:pt x="33" y="14"/>
                    <a:pt x="33" y="14"/>
                    <a:pt x="33" y="14"/>
                  </a:cubicBezTo>
                  <a:cubicBezTo>
                    <a:pt x="34" y="14"/>
                    <a:pt x="34" y="15"/>
                    <a:pt x="34" y="15"/>
                  </a:cubicBezTo>
                  <a:lnTo>
                    <a:pt x="34" y="3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Roboto Condensed"/>
              </a:endParaRPr>
            </a:p>
          </p:txBody>
        </p:sp>
      </p:grpSp>
      <p:sp>
        <p:nvSpPr>
          <p:cNvPr id="39" name="Rectangle 38"/>
          <p:cNvSpPr/>
          <p:nvPr/>
        </p:nvSpPr>
        <p:spPr>
          <a:xfrm>
            <a:off x="8093419" y="2240937"/>
            <a:ext cx="1124026" cy="338554"/>
          </a:xfrm>
          <a:prstGeom prst="rect">
            <a:avLst/>
          </a:prstGeom>
        </p:spPr>
        <p:txBody>
          <a:bodyPr wrap="none">
            <a:spAutoFit/>
          </a:bodyPr>
          <a:lstStyle/>
          <a:p>
            <a:pPr defTabSz="1219170"/>
            <a:r>
              <a:rPr lang="sr-Cyrl-RS" sz="1600" b="1" dirty="0">
                <a:solidFill>
                  <a:srgbClr val="5F3F85"/>
                </a:solidFill>
                <a:latin typeface="Roboto Condensed"/>
              </a:rPr>
              <a:t>ЖАЛИЛАЦ</a:t>
            </a:r>
            <a:endParaRPr lang="en-US" sz="1600" b="1" dirty="0">
              <a:solidFill>
                <a:srgbClr val="5F3F85"/>
              </a:solidFill>
              <a:latin typeface="Roboto Condensed"/>
            </a:endParaRPr>
          </a:p>
        </p:txBody>
      </p:sp>
      <p:grpSp>
        <p:nvGrpSpPr>
          <p:cNvPr id="40" name="Group 39"/>
          <p:cNvGrpSpPr/>
          <p:nvPr/>
        </p:nvGrpSpPr>
        <p:grpSpPr>
          <a:xfrm>
            <a:off x="8083176" y="3240217"/>
            <a:ext cx="3759200" cy="546041"/>
            <a:chOff x="914400" y="1623310"/>
            <a:chExt cx="2819400" cy="409531"/>
          </a:xfrm>
        </p:grpSpPr>
        <p:sp>
          <p:nvSpPr>
            <p:cNvPr id="41" name="TextBox 40"/>
            <p:cNvSpPr txBox="1"/>
            <p:nvPr/>
          </p:nvSpPr>
          <p:spPr>
            <a:xfrm flipH="1">
              <a:off x="914400" y="1809750"/>
              <a:ext cx="2819400" cy="223091"/>
            </a:xfrm>
            <a:prstGeom prst="rect">
              <a:avLst/>
            </a:prstGeom>
            <a:noFill/>
          </p:spPr>
          <p:txBody>
            <a:bodyPr wrap="square" rtlCol="0">
              <a:spAutoFit/>
            </a:bodyPr>
            <a:lstStyle/>
            <a:p>
              <a:pPr defTabSz="1219170"/>
              <a:endParaRPr lang="en-US" sz="1333" dirty="0">
                <a:solidFill>
                  <a:prstClr val="black">
                    <a:lumMod val="65000"/>
                    <a:lumOff val="35000"/>
                  </a:prstClr>
                </a:solidFill>
                <a:latin typeface="Roboto Condensed"/>
              </a:endParaRPr>
            </a:p>
          </p:txBody>
        </p:sp>
        <p:sp>
          <p:nvSpPr>
            <p:cNvPr id="42" name="Rectangle 41"/>
            <p:cNvSpPr/>
            <p:nvPr/>
          </p:nvSpPr>
          <p:spPr>
            <a:xfrm>
              <a:off x="914400" y="1623310"/>
              <a:ext cx="1325123" cy="253916"/>
            </a:xfrm>
            <a:prstGeom prst="rect">
              <a:avLst/>
            </a:prstGeom>
          </p:spPr>
          <p:txBody>
            <a:bodyPr wrap="none">
              <a:spAutoFit/>
            </a:bodyPr>
            <a:lstStyle/>
            <a:p>
              <a:pPr defTabSz="1219170"/>
              <a:r>
                <a:rPr lang="sr-Cyrl-RS" sz="1600" b="1" dirty="0">
                  <a:solidFill>
                    <a:srgbClr val="7E3875"/>
                  </a:solidFill>
                  <a:latin typeface="Roboto Condensed"/>
                </a:rPr>
                <a:t>УГОВОРНИ ОРГАН</a:t>
              </a:r>
              <a:endParaRPr lang="en-US" sz="1600" b="1" dirty="0">
                <a:solidFill>
                  <a:srgbClr val="7E3875"/>
                </a:solidFill>
                <a:latin typeface="Roboto Condensed"/>
              </a:endParaRPr>
            </a:p>
          </p:txBody>
        </p:sp>
      </p:grpSp>
      <p:grpSp>
        <p:nvGrpSpPr>
          <p:cNvPr id="43" name="Group 42"/>
          <p:cNvGrpSpPr/>
          <p:nvPr/>
        </p:nvGrpSpPr>
        <p:grpSpPr>
          <a:xfrm>
            <a:off x="8103690" y="4272790"/>
            <a:ext cx="3759200" cy="546041"/>
            <a:chOff x="914400" y="1623310"/>
            <a:chExt cx="2819400" cy="409531"/>
          </a:xfrm>
        </p:grpSpPr>
        <p:sp>
          <p:nvSpPr>
            <p:cNvPr id="44" name="TextBox 43"/>
            <p:cNvSpPr txBox="1"/>
            <p:nvPr/>
          </p:nvSpPr>
          <p:spPr>
            <a:xfrm flipH="1">
              <a:off x="914400" y="1809750"/>
              <a:ext cx="2819400" cy="223091"/>
            </a:xfrm>
            <a:prstGeom prst="rect">
              <a:avLst/>
            </a:prstGeom>
            <a:noFill/>
          </p:spPr>
          <p:txBody>
            <a:bodyPr wrap="square" rtlCol="0">
              <a:spAutoFit/>
            </a:bodyPr>
            <a:lstStyle/>
            <a:p>
              <a:pPr defTabSz="1219170"/>
              <a:endParaRPr lang="en-US" sz="1333" dirty="0">
                <a:solidFill>
                  <a:prstClr val="black">
                    <a:lumMod val="65000"/>
                    <a:lumOff val="35000"/>
                  </a:prstClr>
                </a:solidFill>
                <a:latin typeface="Roboto Condensed"/>
              </a:endParaRPr>
            </a:p>
          </p:txBody>
        </p:sp>
        <p:sp>
          <p:nvSpPr>
            <p:cNvPr id="45" name="Rectangle 44"/>
            <p:cNvSpPr/>
            <p:nvPr/>
          </p:nvSpPr>
          <p:spPr>
            <a:xfrm>
              <a:off x="914400" y="1623310"/>
              <a:ext cx="1546337" cy="253916"/>
            </a:xfrm>
            <a:prstGeom prst="rect">
              <a:avLst/>
            </a:prstGeom>
          </p:spPr>
          <p:txBody>
            <a:bodyPr wrap="none">
              <a:spAutoFit/>
            </a:bodyPr>
            <a:lstStyle/>
            <a:p>
              <a:pPr defTabSz="1219170"/>
              <a:r>
                <a:rPr lang="sr-Cyrl-RS" sz="1600" b="1" dirty="0">
                  <a:solidFill>
                    <a:srgbClr val="664CA3"/>
                  </a:solidFill>
                  <a:latin typeface="Roboto Condensed"/>
                </a:rPr>
                <a:t>ИЗАБРАНИ ПОНУЂАЧ</a:t>
              </a:r>
              <a:endParaRPr lang="en-US" sz="1600" b="1" dirty="0">
                <a:solidFill>
                  <a:srgbClr val="664CA3"/>
                </a:solidFill>
                <a:latin typeface="Roboto Condensed"/>
              </a:endParaRPr>
            </a:p>
          </p:txBody>
        </p:sp>
      </p:grpSp>
      <p:grpSp>
        <p:nvGrpSpPr>
          <p:cNvPr id="46" name="Group 45"/>
          <p:cNvGrpSpPr/>
          <p:nvPr/>
        </p:nvGrpSpPr>
        <p:grpSpPr>
          <a:xfrm>
            <a:off x="8108195" y="5317370"/>
            <a:ext cx="3759200" cy="546041"/>
            <a:chOff x="914400" y="1623310"/>
            <a:chExt cx="2819400" cy="409531"/>
          </a:xfrm>
        </p:grpSpPr>
        <p:sp>
          <p:nvSpPr>
            <p:cNvPr id="47" name="TextBox 46"/>
            <p:cNvSpPr txBox="1"/>
            <p:nvPr/>
          </p:nvSpPr>
          <p:spPr>
            <a:xfrm flipH="1">
              <a:off x="914400" y="1809750"/>
              <a:ext cx="2819400" cy="223091"/>
            </a:xfrm>
            <a:prstGeom prst="rect">
              <a:avLst/>
            </a:prstGeom>
            <a:noFill/>
          </p:spPr>
          <p:txBody>
            <a:bodyPr wrap="square" rtlCol="0">
              <a:spAutoFit/>
            </a:bodyPr>
            <a:lstStyle/>
            <a:p>
              <a:pPr defTabSz="1219170"/>
              <a:endParaRPr lang="en-US" sz="1333" dirty="0">
                <a:solidFill>
                  <a:prstClr val="black">
                    <a:lumMod val="65000"/>
                    <a:lumOff val="35000"/>
                  </a:prstClr>
                </a:solidFill>
                <a:latin typeface="Roboto Condensed"/>
              </a:endParaRPr>
            </a:p>
          </p:txBody>
        </p:sp>
        <p:sp>
          <p:nvSpPr>
            <p:cNvPr id="48" name="Rectangle 47"/>
            <p:cNvSpPr/>
            <p:nvPr/>
          </p:nvSpPr>
          <p:spPr>
            <a:xfrm>
              <a:off x="914400" y="1623310"/>
              <a:ext cx="2140250" cy="253916"/>
            </a:xfrm>
            <a:prstGeom prst="rect">
              <a:avLst/>
            </a:prstGeom>
          </p:spPr>
          <p:txBody>
            <a:bodyPr wrap="none">
              <a:spAutoFit/>
            </a:bodyPr>
            <a:lstStyle/>
            <a:p>
              <a:pPr defTabSz="1219170"/>
              <a:r>
                <a:rPr lang="sr-Cyrl-RS" sz="1600" b="1" dirty="0">
                  <a:solidFill>
                    <a:srgbClr val="A84B9C"/>
                  </a:solidFill>
                  <a:latin typeface="Roboto Condensed"/>
                </a:rPr>
                <a:t>ДРУГИ ПРИВРЕДНИ СУБЈЕКТИ</a:t>
              </a:r>
              <a:endParaRPr lang="en-US" sz="1600" b="1" dirty="0">
                <a:solidFill>
                  <a:srgbClr val="A84B9C"/>
                </a:solidFill>
                <a:latin typeface="Roboto Condensed"/>
              </a:endParaRPr>
            </a:p>
          </p:txBody>
        </p:sp>
      </p:grpSp>
      <p:sp>
        <p:nvSpPr>
          <p:cNvPr id="2" name="TextBox 1"/>
          <p:cNvSpPr txBox="1"/>
          <p:nvPr/>
        </p:nvSpPr>
        <p:spPr>
          <a:xfrm>
            <a:off x="250723" y="1895003"/>
            <a:ext cx="6150077" cy="4247317"/>
          </a:xfrm>
          <a:prstGeom prst="rect">
            <a:avLst/>
          </a:prstGeom>
          <a:noFill/>
        </p:spPr>
        <p:txBody>
          <a:bodyPr wrap="square" rtlCol="0">
            <a:spAutoFit/>
          </a:bodyPr>
          <a:lstStyle/>
          <a:p>
            <a:pPr marL="354013" lvl="1" indent="-354013" algn="just">
              <a:spcAft>
                <a:spcPts val="0"/>
              </a:spcAft>
              <a:buFont typeface="Times New Roman" panose="02020603050405020304" pitchFamily="18" charset="0"/>
              <a:buChar char="⁎"/>
            </a:pPr>
            <a:r>
              <a:rPr lang="ru-RU" dirty="0">
                <a:solidFill>
                  <a:srgbClr val="7030A0"/>
                </a:solidFill>
                <a:latin typeface="Times New Roman" panose="02020603050405020304" pitchFamily="18" charset="0"/>
                <a:ea typeface="Calibri" panose="020F0502020204030204" pitchFamily="34" charset="0"/>
              </a:rPr>
              <a:t>О вођењу поступка по жалби, КРЖ обавјештава одабраног понуђача по службеној дужности, док се остала лица са својством странке могу пријавити за учешће у поступку по жалби. </a:t>
            </a:r>
          </a:p>
          <a:p>
            <a:pPr marL="354013" lvl="1" indent="-354013" algn="just">
              <a:spcAft>
                <a:spcPts val="0"/>
              </a:spcAft>
              <a:buFont typeface="Times New Roman" panose="02020603050405020304" pitchFamily="18" charset="0"/>
              <a:buChar char="⁎"/>
            </a:pPr>
            <a:r>
              <a:rPr lang="ru-RU" dirty="0">
                <a:solidFill>
                  <a:srgbClr val="7030A0"/>
                </a:solidFill>
                <a:latin typeface="Times New Roman" panose="02020603050405020304" pitchFamily="18" charset="0"/>
                <a:ea typeface="Calibri" panose="020F0502020204030204" pitchFamily="34" charset="0"/>
              </a:rPr>
              <a:t>Свака странка има право да се изјасни о захтјевима и наводима друге стране и да предложи доказе. КРЖ свакој странци у поступку доставља поднеске које заприми у предмету, о којима се расправља о главној ствари или предлажу нове чињенице и докази. </a:t>
            </a:r>
          </a:p>
          <a:p>
            <a:pPr marL="354013" lvl="1" indent="-354013" algn="just">
              <a:spcAft>
                <a:spcPts val="0"/>
              </a:spcAft>
              <a:buFont typeface="Times New Roman" panose="02020603050405020304" pitchFamily="18" charset="0"/>
              <a:buChar char="⁎"/>
            </a:pPr>
            <a:r>
              <a:rPr lang="ru-RU" dirty="0">
                <a:solidFill>
                  <a:srgbClr val="7030A0"/>
                </a:solidFill>
                <a:latin typeface="Times New Roman" panose="02020603050405020304" pitchFamily="18" charset="0"/>
                <a:ea typeface="Calibri" panose="020F0502020204030204" pitchFamily="34" charset="0"/>
              </a:rPr>
              <a:t>Свака странка овлашћена је да разгледа спис предмета, осим оног дијела понуде и документације који је, у складу са законом, утврђен као тајни или повјерљиви. </a:t>
            </a:r>
          </a:p>
          <a:p>
            <a:pPr marL="354013" lvl="1" indent="-354013" algn="just">
              <a:spcAft>
                <a:spcPts val="0"/>
              </a:spcAft>
              <a:buFont typeface="Times New Roman" panose="02020603050405020304" pitchFamily="18" charset="0"/>
              <a:buChar char="⁎"/>
            </a:pPr>
            <a:r>
              <a:rPr lang="ru-RU" dirty="0">
                <a:solidFill>
                  <a:srgbClr val="7030A0"/>
                </a:solidFill>
                <a:latin typeface="Times New Roman" panose="02020603050405020304" pitchFamily="18" charset="0"/>
                <a:ea typeface="Calibri" panose="020F0502020204030204" pitchFamily="34" charset="0"/>
              </a:rPr>
              <a:t>Уговорни орган дужан је да у поступку по жалби, на захтјев КРЖ-а, достави документацију у року који одреди КРЖ. </a:t>
            </a:r>
          </a:p>
        </p:txBody>
      </p:sp>
    </p:spTree>
    <p:extLst>
      <p:ext uri="{BB962C8B-B14F-4D97-AF65-F5344CB8AC3E}">
        <p14:creationId xmlns:p14="http://schemas.microsoft.com/office/powerpoint/2010/main" val="229251898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ppt_w</p:attrName>
                                        </p:attrNameLst>
                                      </p:cBhvr>
                                      <p:tavLst>
                                        <p:tav tm="0">
                                          <p:val>
                                            <p:fltVal val="0"/>
                                          </p:val>
                                        </p:tav>
                                        <p:tav tm="100000">
                                          <p:val>
                                            <p:strVal val="#ppt_w"/>
                                          </p:val>
                                        </p:tav>
                                      </p:tavLst>
                                    </p:anim>
                                    <p:anim calcmode="lin" valueType="num">
                                      <p:cBhvr>
                                        <p:cTn id="17" dur="500" fill="hold"/>
                                        <p:tgtEl>
                                          <p:spTgt spid="39"/>
                                        </p:tgtEl>
                                        <p:attrNameLst>
                                          <p:attrName>ppt_h</p:attrName>
                                        </p:attrNameLst>
                                      </p:cBhvr>
                                      <p:tavLst>
                                        <p:tav tm="0">
                                          <p:val>
                                            <p:fltVal val="0"/>
                                          </p:val>
                                        </p:tav>
                                        <p:tav tm="100000">
                                          <p:val>
                                            <p:strVal val="#ppt_h"/>
                                          </p:val>
                                        </p:tav>
                                      </p:tavLst>
                                    </p:anim>
                                    <p:animEffect transition="in" filter="fade">
                                      <p:cBhvr>
                                        <p:cTn id="18" dur="500"/>
                                        <p:tgtEl>
                                          <p:spTgt spid="39"/>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left)">
                                      <p:cBhvr>
                                        <p:cTn id="28" dur="500"/>
                                        <p:tgtEl>
                                          <p:spTgt spid="40"/>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wipe(left)">
                                      <p:cBhvr>
                                        <p:cTn id="38" dur="500"/>
                                        <p:tgtEl>
                                          <p:spTgt spid="43"/>
                                        </p:tgtEl>
                                      </p:cBhvr>
                                    </p:animEffect>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left)">
                                      <p:cBhvr>
                                        <p:cTn id="48" dur="500"/>
                                        <p:tgtEl>
                                          <p:spTgt spid="46"/>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p:cTn id="53" dur="500" fill="hold"/>
                                        <p:tgtEl>
                                          <p:spTgt spid="2"/>
                                        </p:tgtEl>
                                        <p:attrNameLst>
                                          <p:attrName>ppt_w</p:attrName>
                                        </p:attrNameLst>
                                      </p:cBhvr>
                                      <p:tavLst>
                                        <p:tav tm="0">
                                          <p:val>
                                            <p:fltVal val="0"/>
                                          </p:val>
                                        </p:tav>
                                        <p:tav tm="100000">
                                          <p:val>
                                            <p:strVal val="#ppt_w"/>
                                          </p:val>
                                        </p:tav>
                                      </p:tavLst>
                                    </p:anim>
                                    <p:anim calcmode="lin" valueType="num">
                                      <p:cBhvr>
                                        <p:cTn id="54" dur="500" fill="hold"/>
                                        <p:tgtEl>
                                          <p:spTgt spid="2"/>
                                        </p:tgtEl>
                                        <p:attrNameLst>
                                          <p:attrName>ppt_h</p:attrName>
                                        </p:attrNameLst>
                                      </p:cBhvr>
                                      <p:tavLst>
                                        <p:tav tm="0">
                                          <p:val>
                                            <p:fltVal val="0"/>
                                          </p:val>
                                        </p:tav>
                                        <p:tav tm="100000">
                                          <p:val>
                                            <p:strVal val="#ppt_h"/>
                                          </p:val>
                                        </p:tav>
                                      </p:tavLst>
                                    </p:anim>
                                    <p:animEffect transition="in" filter="fade">
                                      <p:cBhvr>
                                        <p:cTn id="5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9"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971200" y="1121300"/>
            <a:ext cx="1411291" cy="1411291"/>
            <a:chOff x="958033" y="1865707"/>
            <a:chExt cx="1134668" cy="1134668"/>
          </a:xfrm>
        </p:grpSpPr>
        <p:sp>
          <p:nvSpPr>
            <p:cNvPr id="4" name="Sev01"/>
            <p:cNvSpPr/>
            <p:nvPr/>
          </p:nvSpPr>
          <p:spPr>
            <a:xfrm>
              <a:off x="1069535" y="1977209"/>
              <a:ext cx="911664" cy="9116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sp>
          <p:nvSpPr>
            <p:cNvPr id="25" name="Sev01"/>
            <p:cNvSpPr/>
            <p:nvPr/>
          </p:nvSpPr>
          <p:spPr>
            <a:xfrm>
              <a:off x="958033" y="1865707"/>
              <a:ext cx="1134668" cy="113466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grpSp>
      <p:sp>
        <p:nvSpPr>
          <p:cNvPr id="2" name="Title 1"/>
          <p:cNvSpPr>
            <a:spLocks noGrp="1"/>
          </p:cNvSpPr>
          <p:nvPr>
            <p:ph type="title"/>
          </p:nvPr>
        </p:nvSpPr>
        <p:spPr/>
        <p:txBody>
          <a:bodyPr/>
          <a:lstStyle/>
          <a:p>
            <a:r>
              <a:rPr lang="sr-Cyrl-RS" sz="3200" dirty="0">
                <a:solidFill>
                  <a:srgbClr val="7030A0"/>
                </a:solidFill>
              </a:rPr>
              <a:t>ЗАБРАНА ЗАКЉУЧЕЊА УГОВОРА</a:t>
            </a:r>
            <a:endParaRPr lang="en-US" sz="3200" dirty="0">
              <a:solidFill>
                <a:srgbClr val="7030A0"/>
              </a:solidFill>
            </a:endParaRPr>
          </a:p>
        </p:txBody>
      </p:sp>
      <p:sp>
        <p:nvSpPr>
          <p:cNvPr id="3" name="Text Placeholder 2"/>
          <p:cNvSpPr>
            <a:spLocks noGrp="1"/>
          </p:cNvSpPr>
          <p:nvPr>
            <p:ph type="body" sz="half" idx="2"/>
          </p:nvPr>
        </p:nvSpPr>
        <p:spPr/>
        <p:txBody>
          <a:bodyPr/>
          <a:lstStyle/>
          <a:p>
            <a:r>
              <a:rPr lang="sr-Cyrl-RS" dirty="0">
                <a:solidFill>
                  <a:srgbClr val="7030A0"/>
                </a:solidFill>
              </a:rPr>
              <a:t>„</a:t>
            </a:r>
            <a:r>
              <a:rPr lang="sr-Latn-BA" i="1" dirty="0">
                <a:solidFill>
                  <a:srgbClr val="7030A0"/>
                </a:solidFill>
              </a:rPr>
              <a:t>STAND-STILL</a:t>
            </a:r>
            <a:r>
              <a:rPr lang="sr-Cyrl-RS" i="1" dirty="0">
                <a:solidFill>
                  <a:srgbClr val="7030A0"/>
                </a:solidFill>
              </a:rPr>
              <a:t>“</a:t>
            </a:r>
            <a:r>
              <a:rPr lang="sr-Latn-BA" i="1" dirty="0">
                <a:solidFill>
                  <a:srgbClr val="7030A0"/>
                </a:solidFill>
              </a:rPr>
              <a:t> </a:t>
            </a:r>
            <a:r>
              <a:rPr lang="sr-Cyrl-RS" dirty="0">
                <a:solidFill>
                  <a:srgbClr val="7030A0"/>
                </a:solidFill>
              </a:rPr>
              <a:t>ПЕРИОД</a:t>
            </a:r>
            <a:endParaRPr lang="en-US" dirty="0">
              <a:solidFill>
                <a:srgbClr val="7030A0"/>
              </a:solidFill>
            </a:endParaRPr>
          </a:p>
        </p:txBody>
      </p:sp>
      <p:grpSp>
        <p:nvGrpSpPr>
          <p:cNvPr id="8" name="Group 15"/>
          <p:cNvGrpSpPr/>
          <p:nvPr/>
        </p:nvGrpSpPr>
        <p:grpSpPr>
          <a:xfrm>
            <a:off x="611013" y="2800527"/>
            <a:ext cx="2150661" cy="1639461"/>
            <a:chOff x="1562104" y="3199423"/>
            <a:chExt cx="1612996" cy="1229596"/>
          </a:xfrm>
        </p:grpSpPr>
        <p:sp>
          <p:nvSpPr>
            <p:cNvPr id="17" name="TextBox 16"/>
            <p:cNvSpPr txBox="1"/>
            <p:nvPr/>
          </p:nvSpPr>
          <p:spPr>
            <a:xfrm>
              <a:off x="1562104" y="3505977"/>
              <a:ext cx="1612996" cy="923042"/>
            </a:xfrm>
            <a:prstGeom prst="rect">
              <a:avLst/>
            </a:prstGeom>
            <a:noFill/>
          </p:spPr>
          <p:txBody>
            <a:bodyPr wrap="square" lIns="0" tIns="0" rIns="0" bIns="0" rtlCol="0" anchor="t">
              <a:spAutoFit/>
            </a:bodyPr>
            <a:lstStyle/>
            <a:p>
              <a:pPr algn="just" defTabSz="1219170">
                <a:spcBef>
                  <a:spcPct val="20000"/>
                </a:spcBef>
                <a:defRPr/>
              </a:pPr>
              <a:r>
                <a:rPr lang="ru-RU" sz="1333" dirty="0">
                  <a:solidFill>
                    <a:schemeClr val="accent6">
                      <a:lumMod val="50000"/>
                    </a:schemeClr>
                  </a:solidFill>
                </a:rPr>
                <a:t>Уговорни орган не може потписати уговор о јавној набавци у року 15 дана од дана када су понуђачи обавијештени о избору најповољнијег понуђача</a:t>
              </a:r>
            </a:p>
          </p:txBody>
        </p:sp>
        <p:sp>
          <p:nvSpPr>
            <p:cNvPr id="18" name="Rectangle 17"/>
            <p:cNvSpPr/>
            <p:nvPr/>
          </p:nvSpPr>
          <p:spPr>
            <a:xfrm>
              <a:off x="2048444" y="3199423"/>
              <a:ext cx="640320" cy="253916"/>
            </a:xfrm>
            <a:prstGeom prst="rect">
              <a:avLst/>
            </a:prstGeom>
          </p:spPr>
          <p:txBody>
            <a:bodyPr wrap="none" lIns="0">
              <a:spAutoFit/>
            </a:bodyPr>
            <a:lstStyle/>
            <a:p>
              <a:pPr lvl="0" algn="ctr">
                <a:spcBef>
                  <a:spcPct val="20000"/>
                </a:spcBef>
                <a:defRPr/>
              </a:pPr>
              <a:r>
                <a:rPr lang="sr-Latn-BA" sz="1600" b="1" dirty="0">
                  <a:solidFill>
                    <a:schemeClr val="accent1"/>
                  </a:solidFill>
                </a:rPr>
                <a:t>15 </a:t>
              </a:r>
              <a:r>
                <a:rPr lang="sr-Cyrl-RS" sz="1600" b="1" dirty="0">
                  <a:solidFill>
                    <a:schemeClr val="accent1"/>
                  </a:solidFill>
                </a:rPr>
                <a:t>ДАНА</a:t>
              </a:r>
              <a:endParaRPr lang="en-US" sz="1600" b="1" dirty="0">
                <a:solidFill>
                  <a:schemeClr val="accent1"/>
                </a:solidFill>
              </a:endParaRPr>
            </a:p>
          </p:txBody>
        </p:sp>
      </p:grpSp>
      <p:grpSp>
        <p:nvGrpSpPr>
          <p:cNvPr id="29" name="Group 28"/>
          <p:cNvGrpSpPr/>
          <p:nvPr/>
        </p:nvGrpSpPr>
        <p:grpSpPr>
          <a:xfrm>
            <a:off x="3167333" y="1104900"/>
            <a:ext cx="1411291" cy="1411291"/>
            <a:chOff x="958033" y="1865707"/>
            <a:chExt cx="1134668" cy="1134668"/>
          </a:xfrm>
        </p:grpSpPr>
        <p:sp>
          <p:nvSpPr>
            <p:cNvPr id="30" name="Sev01"/>
            <p:cNvSpPr/>
            <p:nvPr/>
          </p:nvSpPr>
          <p:spPr>
            <a:xfrm>
              <a:off x="1069535" y="1977209"/>
              <a:ext cx="911664" cy="9116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sp>
          <p:nvSpPr>
            <p:cNvPr id="31" name="Sev01"/>
            <p:cNvSpPr/>
            <p:nvPr/>
          </p:nvSpPr>
          <p:spPr>
            <a:xfrm>
              <a:off x="958033" y="1865707"/>
              <a:ext cx="1134668" cy="113466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grpSp>
      <p:grpSp>
        <p:nvGrpSpPr>
          <p:cNvPr id="33" name="Group 15"/>
          <p:cNvGrpSpPr/>
          <p:nvPr/>
        </p:nvGrpSpPr>
        <p:grpSpPr>
          <a:xfrm>
            <a:off x="2921000" y="2795548"/>
            <a:ext cx="2157987" cy="3534571"/>
            <a:chOff x="1488210" y="3199423"/>
            <a:chExt cx="1740310" cy="2650928"/>
          </a:xfrm>
        </p:grpSpPr>
        <p:sp>
          <p:nvSpPr>
            <p:cNvPr id="34" name="TextBox 33"/>
            <p:cNvSpPr txBox="1"/>
            <p:nvPr/>
          </p:nvSpPr>
          <p:spPr>
            <a:xfrm>
              <a:off x="1488210" y="3509711"/>
              <a:ext cx="1740310" cy="2340640"/>
            </a:xfrm>
            <a:prstGeom prst="rect">
              <a:avLst/>
            </a:prstGeom>
            <a:noFill/>
          </p:spPr>
          <p:txBody>
            <a:bodyPr wrap="square" lIns="0" tIns="0" rIns="0" bIns="0" rtlCol="0" anchor="t">
              <a:spAutoFit/>
            </a:bodyPr>
            <a:lstStyle/>
            <a:p>
              <a:pPr marL="176213" indent="-176213" algn="just" defTabSz="1219170">
                <a:spcBef>
                  <a:spcPct val="20000"/>
                </a:spcBef>
                <a:buFont typeface="Arial" panose="020B0604020202020204" pitchFamily="34" charset="0"/>
                <a:buChar char="•"/>
                <a:defRPr/>
              </a:pPr>
              <a:r>
                <a:rPr lang="ru-RU" sz="1300" dirty="0">
                  <a:solidFill>
                    <a:schemeClr val="accent6">
                      <a:lumMod val="50000"/>
                    </a:schemeClr>
                  </a:solidFill>
                </a:rPr>
                <a:t>Један понуђач у:</a:t>
              </a:r>
            </a:p>
            <a:p>
              <a:pPr marL="342900" indent="-342900" algn="just" defTabSz="1219170">
                <a:spcBef>
                  <a:spcPct val="20000"/>
                </a:spcBef>
                <a:buFont typeface="+mj-lt"/>
                <a:buAutoNum type="alphaLcParenR"/>
                <a:defRPr/>
              </a:pPr>
              <a:r>
                <a:rPr lang="ru-RU" sz="1300" dirty="0">
                  <a:solidFill>
                    <a:schemeClr val="accent6">
                      <a:lumMod val="50000"/>
                    </a:schemeClr>
                  </a:solidFill>
                </a:rPr>
                <a:t>отвореном, преговарачком поступку без објаве обавјештења, поступку додјеле уговора о набавци услуга из Анекса ИИ Дио Б;</a:t>
              </a:r>
            </a:p>
            <a:p>
              <a:pPr marL="342900" indent="-342900" algn="just" defTabSz="1219170">
                <a:spcBef>
                  <a:spcPct val="20000"/>
                </a:spcBef>
                <a:buFont typeface="+mj-lt"/>
                <a:buAutoNum type="alphaLcParenR"/>
                <a:defRPr/>
              </a:pPr>
              <a:r>
                <a:rPr lang="ru-RU" sz="1300" dirty="0">
                  <a:solidFill>
                    <a:schemeClr val="accent6">
                      <a:lumMod val="50000"/>
                    </a:schemeClr>
                  </a:solidFill>
                </a:rPr>
                <a:t>другој фази ограниченог поступка, преговарачког поступка са објавом обавјештења и такмичарског дијалога </a:t>
              </a:r>
            </a:p>
            <a:p>
              <a:pPr marL="176213" indent="-176213" algn="just" defTabSz="1219170">
                <a:spcBef>
                  <a:spcPct val="20000"/>
                </a:spcBef>
                <a:buFont typeface="Arial" panose="020B0604020202020204" pitchFamily="34" charset="0"/>
                <a:buChar char="•"/>
                <a:defRPr/>
              </a:pPr>
              <a:r>
                <a:rPr lang="ru-RU" sz="1300" dirty="0">
                  <a:solidFill>
                    <a:schemeClr val="accent6">
                      <a:lumMod val="50000"/>
                    </a:schemeClr>
                  </a:solidFill>
                </a:rPr>
                <a:t>оквирног споразума или динамичког система куповине</a:t>
              </a:r>
            </a:p>
          </p:txBody>
        </p:sp>
        <p:sp>
          <p:nvSpPr>
            <p:cNvPr id="35" name="Rectangle 34"/>
            <p:cNvSpPr/>
            <p:nvPr/>
          </p:nvSpPr>
          <p:spPr>
            <a:xfrm>
              <a:off x="1965525" y="3199423"/>
              <a:ext cx="806155" cy="253915"/>
            </a:xfrm>
            <a:prstGeom prst="rect">
              <a:avLst/>
            </a:prstGeom>
          </p:spPr>
          <p:txBody>
            <a:bodyPr wrap="none" lIns="0">
              <a:spAutoFit/>
            </a:bodyPr>
            <a:lstStyle/>
            <a:p>
              <a:pPr lvl="0" algn="ctr">
                <a:spcBef>
                  <a:spcPct val="20000"/>
                </a:spcBef>
                <a:defRPr/>
              </a:pPr>
              <a:r>
                <a:rPr lang="sr-Cyrl-RS" sz="1600" b="1" dirty="0">
                  <a:solidFill>
                    <a:schemeClr val="accent2"/>
                  </a:solidFill>
                </a:rPr>
                <a:t>ИЗУЗЕТАК</a:t>
              </a:r>
              <a:endParaRPr lang="en-US" sz="1600" b="1" dirty="0">
                <a:solidFill>
                  <a:schemeClr val="accent2"/>
                </a:solidFill>
              </a:endParaRPr>
            </a:p>
          </p:txBody>
        </p:sp>
      </p:grpSp>
      <p:grpSp>
        <p:nvGrpSpPr>
          <p:cNvPr id="36" name="Group 35"/>
          <p:cNvGrpSpPr/>
          <p:nvPr/>
        </p:nvGrpSpPr>
        <p:grpSpPr>
          <a:xfrm>
            <a:off x="5344400" y="1153950"/>
            <a:ext cx="1411291" cy="1411291"/>
            <a:chOff x="958033" y="1865707"/>
            <a:chExt cx="1134668" cy="1134668"/>
          </a:xfrm>
        </p:grpSpPr>
        <p:sp>
          <p:nvSpPr>
            <p:cNvPr id="37" name="Sev01"/>
            <p:cNvSpPr/>
            <p:nvPr/>
          </p:nvSpPr>
          <p:spPr>
            <a:xfrm>
              <a:off x="1069535" y="1977209"/>
              <a:ext cx="911664" cy="9116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sp>
          <p:nvSpPr>
            <p:cNvPr id="38" name="Sev01"/>
            <p:cNvSpPr/>
            <p:nvPr/>
          </p:nvSpPr>
          <p:spPr>
            <a:xfrm>
              <a:off x="958033" y="1865707"/>
              <a:ext cx="1134668" cy="1134668"/>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grpSp>
      <p:grpSp>
        <p:nvGrpSpPr>
          <p:cNvPr id="40" name="Group 15"/>
          <p:cNvGrpSpPr/>
          <p:nvPr/>
        </p:nvGrpSpPr>
        <p:grpSpPr>
          <a:xfrm>
            <a:off x="5263704" y="2795545"/>
            <a:ext cx="1926945" cy="2452522"/>
            <a:chOff x="1729887" y="3199423"/>
            <a:chExt cx="1445209" cy="1505207"/>
          </a:xfrm>
        </p:grpSpPr>
        <p:sp>
          <p:nvSpPr>
            <p:cNvPr id="41" name="TextBox 40"/>
            <p:cNvSpPr txBox="1"/>
            <p:nvPr/>
          </p:nvSpPr>
          <p:spPr>
            <a:xfrm>
              <a:off x="1729887" y="3445728"/>
              <a:ext cx="1445209" cy="1258902"/>
            </a:xfrm>
            <a:prstGeom prst="rect">
              <a:avLst/>
            </a:prstGeom>
            <a:noFill/>
          </p:spPr>
          <p:txBody>
            <a:bodyPr wrap="square" lIns="0" tIns="0" rIns="0" bIns="0" rtlCol="0" anchor="t">
              <a:spAutoFit/>
            </a:bodyPr>
            <a:lstStyle/>
            <a:p>
              <a:pPr algn="just" defTabSz="1219170">
                <a:spcBef>
                  <a:spcPct val="20000"/>
                </a:spcBef>
                <a:defRPr/>
              </a:pPr>
              <a:r>
                <a:rPr lang="ru-RU" sz="1333" dirty="0">
                  <a:solidFill>
                    <a:schemeClr val="accent6">
                      <a:lumMod val="50000"/>
                    </a:schemeClr>
                  </a:solidFill>
                </a:rPr>
                <a:t>Изузетак се не примјењује се у случају када уговорни орган објави добровољно </a:t>
              </a:r>
              <a:r>
                <a:rPr lang="sr-Latn-RS" sz="1333" i="1" dirty="0">
                  <a:solidFill>
                    <a:schemeClr val="accent6">
                      <a:lumMod val="50000"/>
                    </a:schemeClr>
                  </a:solidFill>
                </a:rPr>
                <a:t>ex ante </a:t>
              </a:r>
              <a:r>
                <a:rPr lang="ru-RU" sz="1333" dirty="0">
                  <a:solidFill>
                    <a:schemeClr val="accent6">
                      <a:lumMod val="50000"/>
                    </a:schemeClr>
                  </a:solidFill>
                </a:rPr>
                <a:t>обавјештење о транспарентности у преговарачком поступку без објаве обавјештења и у поступку до</a:t>
              </a:r>
              <a:r>
                <a:rPr lang="sr-Cyrl-RS" sz="1333" dirty="0">
                  <a:solidFill>
                    <a:schemeClr val="accent6">
                      <a:lumMod val="50000"/>
                    </a:schemeClr>
                  </a:solidFill>
                </a:rPr>
                <a:t>дј</a:t>
              </a:r>
              <a:r>
                <a:rPr lang="ru-RU" sz="1333" dirty="0">
                  <a:solidFill>
                    <a:schemeClr val="accent6">
                      <a:lumMod val="50000"/>
                    </a:schemeClr>
                  </a:solidFill>
                </a:rPr>
                <a:t>еле уговора о набавци услуга из Анекса </a:t>
              </a:r>
              <a:r>
                <a:rPr lang="sr-Latn-RS" sz="1333" dirty="0">
                  <a:solidFill>
                    <a:schemeClr val="accent6">
                      <a:lumMod val="50000"/>
                    </a:schemeClr>
                  </a:solidFill>
                </a:rPr>
                <a:t>II </a:t>
              </a:r>
              <a:r>
                <a:rPr lang="sr-Cyrl-RS" sz="1333" dirty="0">
                  <a:solidFill>
                    <a:schemeClr val="accent6">
                      <a:lumMod val="50000"/>
                    </a:schemeClr>
                  </a:solidFill>
                </a:rPr>
                <a:t>Закона</a:t>
              </a:r>
              <a:endParaRPr lang="ru-RU" sz="1333" dirty="0">
                <a:solidFill>
                  <a:schemeClr val="accent6">
                    <a:lumMod val="50000"/>
                  </a:schemeClr>
                </a:solidFill>
              </a:endParaRPr>
            </a:p>
          </p:txBody>
        </p:sp>
        <p:sp>
          <p:nvSpPr>
            <p:cNvPr id="42" name="Rectangle 41"/>
            <p:cNvSpPr/>
            <p:nvPr/>
          </p:nvSpPr>
          <p:spPr>
            <a:xfrm>
              <a:off x="2004417" y="3199423"/>
              <a:ext cx="728373" cy="253916"/>
            </a:xfrm>
            <a:prstGeom prst="rect">
              <a:avLst/>
            </a:prstGeom>
          </p:spPr>
          <p:txBody>
            <a:bodyPr wrap="none" lIns="0">
              <a:spAutoFit/>
            </a:bodyPr>
            <a:lstStyle/>
            <a:p>
              <a:pPr lvl="0" algn="ctr">
                <a:spcBef>
                  <a:spcPct val="20000"/>
                </a:spcBef>
                <a:defRPr/>
              </a:pPr>
              <a:r>
                <a:rPr lang="sr-Latn-BA" sz="1600" b="1" dirty="0">
                  <a:solidFill>
                    <a:schemeClr val="accent3"/>
                  </a:solidFill>
                </a:rPr>
                <a:t>EX ANTE</a:t>
              </a:r>
              <a:endParaRPr lang="en-US" sz="1600" b="1" dirty="0">
                <a:solidFill>
                  <a:schemeClr val="accent3"/>
                </a:solidFill>
              </a:endParaRPr>
            </a:p>
          </p:txBody>
        </p:sp>
      </p:grpSp>
      <p:grpSp>
        <p:nvGrpSpPr>
          <p:cNvPr id="43" name="Group 42"/>
          <p:cNvGrpSpPr/>
          <p:nvPr/>
        </p:nvGrpSpPr>
        <p:grpSpPr>
          <a:xfrm>
            <a:off x="7670163" y="1170164"/>
            <a:ext cx="1411291" cy="1411291"/>
            <a:chOff x="958033" y="1865707"/>
            <a:chExt cx="1134668" cy="1134668"/>
          </a:xfrm>
        </p:grpSpPr>
        <p:sp>
          <p:nvSpPr>
            <p:cNvPr id="44" name="Sev01"/>
            <p:cNvSpPr/>
            <p:nvPr/>
          </p:nvSpPr>
          <p:spPr>
            <a:xfrm>
              <a:off x="1069535" y="1977209"/>
              <a:ext cx="911664" cy="9116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sp>
          <p:nvSpPr>
            <p:cNvPr id="45" name="Sev01"/>
            <p:cNvSpPr/>
            <p:nvPr/>
          </p:nvSpPr>
          <p:spPr>
            <a:xfrm>
              <a:off x="958033" y="1865707"/>
              <a:ext cx="1134668" cy="1134668"/>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grpSp>
      <p:grpSp>
        <p:nvGrpSpPr>
          <p:cNvPr id="47" name="Group 15"/>
          <p:cNvGrpSpPr/>
          <p:nvPr/>
        </p:nvGrpSpPr>
        <p:grpSpPr>
          <a:xfrm>
            <a:off x="7300477" y="2795548"/>
            <a:ext cx="2150661" cy="1234200"/>
            <a:chOff x="1562100" y="3199423"/>
            <a:chExt cx="1612996" cy="925650"/>
          </a:xfrm>
        </p:grpSpPr>
        <p:sp>
          <p:nvSpPr>
            <p:cNvPr id="48" name="TextBox 47"/>
            <p:cNvSpPr txBox="1"/>
            <p:nvPr/>
          </p:nvSpPr>
          <p:spPr>
            <a:xfrm>
              <a:off x="1562100" y="3509712"/>
              <a:ext cx="1612996" cy="615361"/>
            </a:xfrm>
            <a:prstGeom prst="rect">
              <a:avLst/>
            </a:prstGeom>
            <a:noFill/>
          </p:spPr>
          <p:txBody>
            <a:bodyPr wrap="square" lIns="0" tIns="0" rIns="0" bIns="0" rtlCol="0" anchor="t">
              <a:spAutoFit/>
            </a:bodyPr>
            <a:lstStyle/>
            <a:p>
              <a:pPr algn="just" defTabSz="1219170">
                <a:spcBef>
                  <a:spcPct val="20000"/>
                </a:spcBef>
                <a:defRPr/>
              </a:pPr>
              <a:r>
                <a:rPr lang="ru-RU" sz="1333" dirty="0">
                  <a:solidFill>
                    <a:schemeClr val="accent6">
                      <a:lumMod val="50000"/>
                    </a:schemeClr>
                  </a:solidFill>
                </a:rPr>
                <a:t>Изјављена жалба не спречава потписивање уговора о јавној набавци за лотове на које није изјављена жалба. </a:t>
              </a:r>
            </a:p>
          </p:txBody>
        </p:sp>
        <p:sp>
          <p:nvSpPr>
            <p:cNvPr id="49" name="Rectangle 48"/>
            <p:cNvSpPr/>
            <p:nvPr/>
          </p:nvSpPr>
          <p:spPr>
            <a:xfrm>
              <a:off x="2062274" y="3199423"/>
              <a:ext cx="612668" cy="253916"/>
            </a:xfrm>
            <a:prstGeom prst="rect">
              <a:avLst/>
            </a:prstGeom>
          </p:spPr>
          <p:txBody>
            <a:bodyPr wrap="none" lIns="0">
              <a:spAutoFit/>
            </a:bodyPr>
            <a:lstStyle/>
            <a:p>
              <a:pPr lvl="0" algn="ctr">
                <a:spcBef>
                  <a:spcPct val="20000"/>
                </a:spcBef>
                <a:defRPr/>
              </a:pPr>
              <a:r>
                <a:rPr lang="sr-Cyrl-RS" sz="1600" b="1" dirty="0">
                  <a:solidFill>
                    <a:schemeClr val="accent4"/>
                  </a:solidFill>
                </a:rPr>
                <a:t>ЛОТОВИ</a:t>
              </a:r>
              <a:endParaRPr lang="en-US" sz="1600" b="1" dirty="0">
                <a:solidFill>
                  <a:schemeClr val="accent4"/>
                </a:solidFill>
              </a:endParaRPr>
            </a:p>
          </p:txBody>
        </p:sp>
      </p:grpSp>
      <p:grpSp>
        <p:nvGrpSpPr>
          <p:cNvPr id="50" name="Group 49"/>
          <p:cNvGrpSpPr/>
          <p:nvPr/>
        </p:nvGrpSpPr>
        <p:grpSpPr>
          <a:xfrm>
            <a:off x="10004982" y="1148133"/>
            <a:ext cx="1411291" cy="1411291"/>
            <a:chOff x="958033" y="1865707"/>
            <a:chExt cx="1134668" cy="1134668"/>
          </a:xfrm>
        </p:grpSpPr>
        <p:sp>
          <p:nvSpPr>
            <p:cNvPr id="51" name="Sev01"/>
            <p:cNvSpPr/>
            <p:nvPr/>
          </p:nvSpPr>
          <p:spPr>
            <a:xfrm>
              <a:off x="1069535" y="1977209"/>
              <a:ext cx="911664" cy="9116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sp>
          <p:nvSpPr>
            <p:cNvPr id="52" name="Sev01"/>
            <p:cNvSpPr/>
            <p:nvPr/>
          </p:nvSpPr>
          <p:spPr>
            <a:xfrm>
              <a:off x="958033" y="1865707"/>
              <a:ext cx="1134668" cy="1134668"/>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grpSp>
      <p:grpSp>
        <p:nvGrpSpPr>
          <p:cNvPr id="54" name="Group 15"/>
          <p:cNvGrpSpPr/>
          <p:nvPr/>
        </p:nvGrpSpPr>
        <p:grpSpPr>
          <a:xfrm>
            <a:off x="9692680" y="2795549"/>
            <a:ext cx="2002792" cy="2267245"/>
            <a:chOff x="1562104" y="3199423"/>
            <a:chExt cx="1612996" cy="1700433"/>
          </a:xfrm>
        </p:grpSpPr>
        <p:sp>
          <p:nvSpPr>
            <p:cNvPr id="55" name="TextBox 54"/>
            <p:cNvSpPr txBox="1"/>
            <p:nvPr/>
          </p:nvSpPr>
          <p:spPr>
            <a:xfrm>
              <a:off x="1562104" y="3515294"/>
              <a:ext cx="1612996" cy="1384562"/>
            </a:xfrm>
            <a:prstGeom prst="rect">
              <a:avLst/>
            </a:prstGeom>
            <a:noFill/>
          </p:spPr>
          <p:txBody>
            <a:bodyPr wrap="square" lIns="0" tIns="0" rIns="0" bIns="0" rtlCol="0" anchor="t">
              <a:spAutoFit/>
            </a:bodyPr>
            <a:lstStyle/>
            <a:p>
              <a:pPr algn="just" defTabSz="1219170">
                <a:spcBef>
                  <a:spcPct val="20000"/>
                </a:spcBef>
                <a:defRPr/>
              </a:pPr>
              <a:r>
                <a:rPr lang="ru-RU" sz="1333" dirty="0">
                  <a:solidFill>
                    <a:schemeClr val="accent6">
                      <a:lumMod val="50000"/>
                    </a:schemeClr>
                  </a:solidFill>
                </a:rPr>
                <a:t>У случају да на одлуку о додјели уговора у поступку набавке мале вриједности нема жалбе, уговорни орган дужан је да закључи уговор у року од десет дана од дана обавјештавања учесника поступка о избору најповољнијег понуђача. </a:t>
              </a:r>
            </a:p>
          </p:txBody>
        </p:sp>
        <p:sp>
          <p:nvSpPr>
            <p:cNvPr id="56" name="Rectangle 55"/>
            <p:cNvSpPr/>
            <p:nvPr/>
          </p:nvSpPr>
          <p:spPr>
            <a:xfrm>
              <a:off x="1765323" y="3199423"/>
              <a:ext cx="1206584" cy="253915"/>
            </a:xfrm>
            <a:prstGeom prst="rect">
              <a:avLst/>
            </a:prstGeom>
          </p:spPr>
          <p:txBody>
            <a:bodyPr wrap="none" lIns="0">
              <a:spAutoFit/>
            </a:bodyPr>
            <a:lstStyle/>
            <a:p>
              <a:pPr lvl="0" algn="ctr">
                <a:spcBef>
                  <a:spcPct val="20000"/>
                </a:spcBef>
                <a:defRPr/>
              </a:pPr>
              <a:r>
                <a:rPr lang="sr-Cyrl-RS" sz="1600" b="1" dirty="0">
                  <a:solidFill>
                    <a:schemeClr val="accent5"/>
                  </a:solidFill>
                </a:rPr>
                <a:t>КОНКУРЕНТСКИ</a:t>
              </a:r>
              <a:endParaRPr lang="en-US" sz="1600" b="1" dirty="0">
                <a:solidFill>
                  <a:schemeClr val="accent5"/>
                </a:solidFill>
              </a:endParaRPr>
            </a:p>
          </p:txBody>
        </p:sp>
      </p:grpSp>
    </p:spTree>
    <p:extLst>
      <p:ext uri="{BB962C8B-B14F-4D97-AF65-F5344CB8AC3E}">
        <p14:creationId xmlns:p14="http://schemas.microsoft.com/office/powerpoint/2010/main" val="370764423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fltVal val="0"/>
                                          </p:val>
                                        </p:tav>
                                        <p:tav tm="100000">
                                          <p:val>
                                            <p:strVal val="#ppt_h"/>
                                          </p:val>
                                        </p:tav>
                                      </p:tavLst>
                                    </p:anim>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ppt_x"/>
                                          </p:val>
                                        </p:tav>
                                        <p:tav tm="100000">
                                          <p:val>
                                            <p:strVal val="#ppt_x"/>
                                          </p:val>
                                        </p:tav>
                                      </p:tavLst>
                                    </p:anim>
                                    <p:anim calcmode="lin" valueType="num">
                                      <p:cBhvr additive="base">
                                        <p:cTn id="2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nodeType="click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p:cTn id="29" dur="500" fill="hold"/>
                                        <p:tgtEl>
                                          <p:spTgt spid="36"/>
                                        </p:tgtEl>
                                        <p:attrNameLst>
                                          <p:attrName>ppt_w</p:attrName>
                                        </p:attrNameLst>
                                      </p:cBhvr>
                                      <p:tavLst>
                                        <p:tav tm="0">
                                          <p:val>
                                            <p:fltVal val="0"/>
                                          </p:val>
                                        </p:tav>
                                        <p:tav tm="100000">
                                          <p:val>
                                            <p:strVal val="#ppt_w"/>
                                          </p:val>
                                        </p:tav>
                                      </p:tavLst>
                                    </p:anim>
                                    <p:anim calcmode="lin" valueType="num">
                                      <p:cBhvr>
                                        <p:cTn id="30" dur="500" fill="hold"/>
                                        <p:tgtEl>
                                          <p:spTgt spid="36"/>
                                        </p:tgtEl>
                                        <p:attrNameLst>
                                          <p:attrName>ppt_h</p:attrName>
                                        </p:attrNameLst>
                                      </p:cBhvr>
                                      <p:tavLst>
                                        <p:tav tm="0">
                                          <p:val>
                                            <p:fltVal val="0"/>
                                          </p:val>
                                        </p:tav>
                                        <p:tav tm="100000">
                                          <p:val>
                                            <p:strVal val="#ppt_h"/>
                                          </p:val>
                                        </p:tav>
                                      </p:tavLst>
                                    </p:anim>
                                  </p:childTnLst>
                                </p:cTn>
                              </p:par>
                            </p:childTnLst>
                          </p:cTn>
                        </p:par>
                        <p:par>
                          <p:cTn id="31" fill="hold">
                            <p:stCondLst>
                              <p:cond delay="500"/>
                            </p:stCondLst>
                            <p:childTnLst>
                              <p:par>
                                <p:cTn id="32" presetID="2" presetClass="entr" presetSubtype="4" fill="hold"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500" fill="hold"/>
                                        <p:tgtEl>
                                          <p:spTgt spid="40"/>
                                        </p:tgtEl>
                                        <p:attrNameLst>
                                          <p:attrName>ppt_x</p:attrName>
                                        </p:attrNameLst>
                                      </p:cBhvr>
                                      <p:tavLst>
                                        <p:tav tm="0">
                                          <p:val>
                                            <p:strVal val="#ppt_x"/>
                                          </p:val>
                                        </p:tav>
                                        <p:tav tm="100000">
                                          <p:val>
                                            <p:strVal val="#ppt_x"/>
                                          </p:val>
                                        </p:tav>
                                      </p:tavLst>
                                    </p:anim>
                                    <p:anim calcmode="lin" valueType="num">
                                      <p:cBhvr additive="base">
                                        <p:cTn id="3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3" presetClass="entr" presetSubtype="16" fill="hold" nodeType="clickEffect">
                                  <p:stCondLst>
                                    <p:cond delay="0"/>
                                  </p:stCondLst>
                                  <p:childTnLst>
                                    <p:set>
                                      <p:cBhvr>
                                        <p:cTn id="39" dur="1" fill="hold">
                                          <p:stCondLst>
                                            <p:cond delay="0"/>
                                          </p:stCondLst>
                                        </p:cTn>
                                        <p:tgtEl>
                                          <p:spTgt spid="43"/>
                                        </p:tgtEl>
                                        <p:attrNameLst>
                                          <p:attrName>style.visibility</p:attrName>
                                        </p:attrNameLst>
                                      </p:cBhvr>
                                      <p:to>
                                        <p:strVal val="visible"/>
                                      </p:to>
                                    </p:set>
                                    <p:anim calcmode="lin" valueType="num">
                                      <p:cBhvr>
                                        <p:cTn id="40" dur="500" fill="hold"/>
                                        <p:tgtEl>
                                          <p:spTgt spid="43"/>
                                        </p:tgtEl>
                                        <p:attrNameLst>
                                          <p:attrName>ppt_w</p:attrName>
                                        </p:attrNameLst>
                                      </p:cBhvr>
                                      <p:tavLst>
                                        <p:tav tm="0">
                                          <p:val>
                                            <p:fltVal val="0"/>
                                          </p:val>
                                        </p:tav>
                                        <p:tav tm="100000">
                                          <p:val>
                                            <p:strVal val="#ppt_w"/>
                                          </p:val>
                                        </p:tav>
                                      </p:tavLst>
                                    </p:anim>
                                    <p:anim calcmode="lin" valueType="num">
                                      <p:cBhvr>
                                        <p:cTn id="41" dur="500" fill="hold"/>
                                        <p:tgtEl>
                                          <p:spTgt spid="43"/>
                                        </p:tgtEl>
                                        <p:attrNameLst>
                                          <p:attrName>ppt_h</p:attrName>
                                        </p:attrNameLst>
                                      </p:cBhvr>
                                      <p:tavLst>
                                        <p:tav tm="0">
                                          <p:val>
                                            <p:fltVal val="0"/>
                                          </p:val>
                                        </p:tav>
                                        <p:tav tm="100000">
                                          <p:val>
                                            <p:strVal val="#ppt_h"/>
                                          </p:val>
                                        </p:tav>
                                      </p:tavLst>
                                    </p:anim>
                                  </p:childTnLst>
                                </p:cTn>
                              </p:par>
                            </p:childTnLst>
                          </p:cTn>
                        </p:par>
                        <p:par>
                          <p:cTn id="42" fill="hold">
                            <p:stCondLst>
                              <p:cond delay="500"/>
                            </p:stCondLst>
                            <p:childTnLst>
                              <p:par>
                                <p:cTn id="43" presetID="2" presetClass="entr" presetSubtype="4" fill="hold" nodeType="after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fill="hold"/>
                                        <p:tgtEl>
                                          <p:spTgt spid="47"/>
                                        </p:tgtEl>
                                        <p:attrNameLst>
                                          <p:attrName>ppt_x</p:attrName>
                                        </p:attrNameLst>
                                      </p:cBhvr>
                                      <p:tavLst>
                                        <p:tav tm="0">
                                          <p:val>
                                            <p:strVal val="#ppt_x"/>
                                          </p:val>
                                        </p:tav>
                                        <p:tav tm="100000">
                                          <p:val>
                                            <p:strVal val="#ppt_x"/>
                                          </p:val>
                                        </p:tav>
                                      </p:tavLst>
                                    </p:anim>
                                    <p:anim calcmode="lin" valueType="num">
                                      <p:cBhvr additive="base">
                                        <p:cTn id="4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nodeType="click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childTnLst>
                                </p:cTn>
                              </p:par>
                            </p:childTnLst>
                          </p:cTn>
                        </p:par>
                        <p:par>
                          <p:cTn id="53" fill="hold">
                            <p:stCondLst>
                              <p:cond delay="500"/>
                            </p:stCondLst>
                            <p:childTnLst>
                              <p:par>
                                <p:cTn id="54" presetID="2" presetClass="entr" presetSubtype="4"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additive="base">
                                        <p:cTn id="56" dur="500" fill="hold"/>
                                        <p:tgtEl>
                                          <p:spTgt spid="54"/>
                                        </p:tgtEl>
                                        <p:attrNameLst>
                                          <p:attrName>ppt_x</p:attrName>
                                        </p:attrNameLst>
                                      </p:cBhvr>
                                      <p:tavLst>
                                        <p:tav tm="0">
                                          <p:val>
                                            <p:strVal val="#ppt_x"/>
                                          </p:val>
                                        </p:tav>
                                        <p:tav tm="100000">
                                          <p:val>
                                            <p:strVal val="#ppt_x"/>
                                          </p:val>
                                        </p:tav>
                                      </p:tavLst>
                                    </p:anim>
                                    <p:anim calcmode="lin" valueType="num">
                                      <p:cBhvr additive="base">
                                        <p:cTn id="57"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3200" dirty="0">
                <a:solidFill>
                  <a:srgbClr val="7030A0"/>
                </a:solidFill>
              </a:rPr>
              <a:t>ИЗЈАВЉИВАЊЕ ЖАЛБЕ</a:t>
            </a:r>
            <a:endParaRPr lang="en-US" sz="3200" dirty="0">
              <a:solidFill>
                <a:srgbClr val="7030A0"/>
              </a:solidFill>
            </a:endParaRPr>
          </a:p>
        </p:txBody>
      </p:sp>
      <p:grpSp>
        <p:nvGrpSpPr>
          <p:cNvPr id="5" name="Group 4"/>
          <p:cNvGrpSpPr/>
          <p:nvPr/>
        </p:nvGrpSpPr>
        <p:grpSpPr>
          <a:xfrm>
            <a:off x="1845733" y="2345267"/>
            <a:ext cx="2362200" cy="1577054"/>
            <a:chOff x="1143000" y="1085850"/>
            <a:chExt cx="1771650" cy="1182790"/>
          </a:xfrm>
        </p:grpSpPr>
        <p:sp>
          <p:nvSpPr>
            <p:cNvPr id="6" name="TextBox 5"/>
            <p:cNvSpPr txBox="1"/>
            <p:nvPr/>
          </p:nvSpPr>
          <p:spPr>
            <a:xfrm>
              <a:off x="1143000" y="1276350"/>
              <a:ext cx="1771650" cy="992290"/>
            </a:xfrm>
            <a:prstGeom prst="rect">
              <a:avLst/>
            </a:prstGeom>
            <a:noFill/>
          </p:spPr>
          <p:txBody>
            <a:bodyPr wrap="square" rtlCol="0">
              <a:spAutoFit/>
            </a:bodyPr>
            <a:lstStyle/>
            <a:p>
              <a:pPr algn="just" defTabSz="1219170">
                <a:spcBef>
                  <a:spcPct val="20000"/>
                </a:spcBef>
                <a:defRPr/>
              </a:pPr>
              <a:r>
                <a:rPr lang="ru-RU" sz="1333" dirty="0">
                  <a:solidFill>
                    <a:srgbClr val="7030A0"/>
                  </a:solidFill>
                </a:rPr>
                <a:t>Поступак правне заштите води се на једном од језика у службеној употреби у Босни и Херцеговини и уз употребу латиничног или ћириличног писма.</a:t>
              </a:r>
            </a:p>
          </p:txBody>
        </p:sp>
        <p:sp>
          <p:nvSpPr>
            <p:cNvPr id="7" name="Rectangle 6"/>
            <p:cNvSpPr/>
            <p:nvPr/>
          </p:nvSpPr>
          <p:spPr>
            <a:xfrm>
              <a:off x="1143000" y="1085850"/>
              <a:ext cx="553277" cy="253915"/>
            </a:xfrm>
            <a:prstGeom prst="rect">
              <a:avLst/>
            </a:prstGeom>
          </p:spPr>
          <p:txBody>
            <a:bodyPr wrap="none">
              <a:spAutoFit/>
            </a:bodyPr>
            <a:lstStyle/>
            <a:p>
              <a:pPr defTabSz="1219170">
                <a:spcBef>
                  <a:spcPct val="20000"/>
                </a:spcBef>
                <a:defRPr/>
              </a:pPr>
              <a:r>
                <a:rPr lang="sr-Cyrl-RS" sz="1600" b="1" dirty="0">
                  <a:solidFill>
                    <a:srgbClr val="5F3F85"/>
                  </a:solidFill>
                  <a:latin typeface="Roboto Condensed"/>
                </a:rPr>
                <a:t>ЈЕЗИК</a:t>
              </a:r>
              <a:endParaRPr lang="en-US" sz="1200" dirty="0">
                <a:solidFill>
                  <a:srgbClr val="5F3F85"/>
                </a:solidFill>
                <a:latin typeface="Roboto Condensed"/>
              </a:endParaRPr>
            </a:p>
          </p:txBody>
        </p:sp>
      </p:grpSp>
      <p:sp>
        <p:nvSpPr>
          <p:cNvPr id="8" name="Oval 7"/>
          <p:cNvSpPr/>
          <p:nvPr/>
        </p:nvSpPr>
        <p:spPr bwMode="auto">
          <a:xfrm>
            <a:off x="863600" y="2478524"/>
            <a:ext cx="931333" cy="931333"/>
          </a:xfrm>
          <a:prstGeom prst="ellipse">
            <a:avLst/>
          </a:prstGeom>
          <a:noFill/>
          <a:ln w="19050">
            <a:solidFill>
              <a:schemeClr val="accent1"/>
            </a:solidFill>
            <a:round/>
            <a:headEnd/>
            <a:tailEnd/>
          </a:ln>
        </p:spPr>
        <p:txBody>
          <a:bodyPr vert="horz" wrap="none" lIns="121920" tIns="60960" rIns="121920" bIns="60960" numCol="1" rtlCol="0" anchor="ctr" anchorCtr="1" compatLnSpc="1">
            <a:prstTxWarp prst="textNoShape">
              <a:avLst/>
            </a:prstTxWarp>
          </a:bodyPr>
          <a:lstStyle/>
          <a:p>
            <a:pPr algn="ctr" defTabSz="1219170"/>
            <a:r>
              <a:rPr lang="en-US" sz="3733" b="1" dirty="0">
                <a:solidFill>
                  <a:srgbClr val="5F3F85"/>
                </a:solidFill>
                <a:latin typeface="Roboto Condensed"/>
              </a:rPr>
              <a:t>01</a:t>
            </a:r>
          </a:p>
        </p:txBody>
      </p:sp>
      <p:grpSp>
        <p:nvGrpSpPr>
          <p:cNvPr id="17" name="Group 16"/>
          <p:cNvGrpSpPr/>
          <p:nvPr/>
        </p:nvGrpSpPr>
        <p:grpSpPr>
          <a:xfrm>
            <a:off x="5494867" y="2345267"/>
            <a:ext cx="2362200" cy="1166813"/>
            <a:chOff x="1143000" y="1085851"/>
            <a:chExt cx="1771650" cy="875110"/>
          </a:xfrm>
        </p:grpSpPr>
        <p:sp>
          <p:nvSpPr>
            <p:cNvPr id="18" name="TextBox 17"/>
            <p:cNvSpPr txBox="1"/>
            <p:nvPr/>
          </p:nvSpPr>
          <p:spPr>
            <a:xfrm>
              <a:off x="1143000" y="1276350"/>
              <a:ext cx="1771650" cy="684611"/>
            </a:xfrm>
            <a:prstGeom prst="rect">
              <a:avLst/>
            </a:prstGeom>
            <a:noFill/>
          </p:spPr>
          <p:txBody>
            <a:bodyPr wrap="square" rtlCol="0">
              <a:spAutoFit/>
            </a:bodyPr>
            <a:lstStyle/>
            <a:p>
              <a:pPr algn="just" defTabSz="1219170">
                <a:spcBef>
                  <a:spcPct val="20000"/>
                </a:spcBef>
                <a:defRPr/>
              </a:pPr>
              <a:r>
                <a:rPr lang="ru-RU" sz="1333" dirty="0">
                  <a:solidFill>
                    <a:srgbClr val="7030A0"/>
                  </a:solidFill>
                </a:rPr>
                <a:t>У писаној форми директно, електронским путем, или препорученом поштанском пошиљком. </a:t>
              </a:r>
            </a:p>
          </p:txBody>
        </p:sp>
        <p:sp>
          <p:nvSpPr>
            <p:cNvPr id="19" name="Rectangle 18"/>
            <p:cNvSpPr/>
            <p:nvPr/>
          </p:nvSpPr>
          <p:spPr>
            <a:xfrm>
              <a:off x="1143000" y="1085851"/>
              <a:ext cx="1272224" cy="253916"/>
            </a:xfrm>
            <a:prstGeom prst="rect">
              <a:avLst/>
            </a:prstGeom>
          </p:spPr>
          <p:txBody>
            <a:bodyPr wrap="none">
              <a:spAutoFit/>
            </a:bodyPr>
            <a:lstStyle/>
            <a:p>
              <a:pPr defTabSz="1219170">
                <a:spcBef>
                  <a:spcPct val="20000"/>
                </a:spcBef>
                <a:defRPr/>
              </a:pPr>
              <a:r>
                <a:rPr lang="sr-Cyrl-RS" sz="1600" b="1" dirty="0">
                  <a:solidFill>
                    <a:srgbClr val="7E3875"/>
                  </a:solidFill>
                  <a:latin typeface="Roboto Condensed"/>
                </a:rPr>
                <a:t>ФОРМА И НАЧИН</a:t>
              </a:r>
              <a:endParaRPr lang="en-US" sz="1200" dirty="0">
                <a:solidFill>
                  <a:srgbClr val="7E3875"/>
                </a:solidFill>
                <a:latin typeface="Roboto Condensed"/>
              </a:endParaRPr>
            </a:p>
          </p:txBody>
        </p:sp>
      </p:grpSp>
      <p:sp>
        <p:nvSpPr>
          <p:cNvPr id="20" name="Oval 19"/>
          <p:cNvSpPr/>
          <p:nvPr/>
        </p:nvSpPr>
        <p:spPr bwMode="auto">
          <a:xfrm>
            <a:off x="4512734" y="2478524"/>
            <a:ext cx="931333" cy="931333"/>
          </a:xfrm>
          <a:prstGeom prst="ellipse">
            <a:avLst/>
          </a:prstGeom>
          <a:noFill/>
          <a:ln w="19050">
            <a:solidFill>
              <a:schemeClr val="accent2"/>
            </a:solidFill>
            <a:round/>
            <a:headEnd/>
            <a:tailEnd/>
          </a:ln>
        </p:spPr>
        <p:txBody>
          <a:bodyPr vert="horz" wrap="none" lIns="121920" tIns="60960" rIns="121920" bIns="60960" numCol="1" rtlCol="0" anchor="ctr" anchorCtr="1" compatLnSpc="1">
            <a:prstTxWarp prst="textNoShape">
              <a:avLst/>
            </a:prstTxWarp>
          </a:bodyPr>
          <a:lstStyle/>
          <a:p>
            <a:pPr algn="ctr" defTabSz="1219170"/>
            <a:r>
              <a:rPr lang="en-US" sz="3733" b="1" dirty="0">
                <a:solidFill>
                  <a:srgbClr val="7E3875"/>
                </a:solidFill>
                <a:latin typeface="Roboto Condensed"/>
              </a:rPr>
              <a:t>02</a:t>
            </a:r>
          </a:p>
        </p:txBody>
      </p:sp>
      <p:grpSp>
        <p:nvGrpSpPr>
          <p:cNvPr id="21" name="Group 20"/>
          <p:cNvGrpSpPr/>
          <p:nvPr/>
        </p:nvGrpSpPr>
        <p:grpSpPr>
          <a:xfrm>
            <a:off x="9144000" y="2345268"/>
            <a:ext cx="2362200" cy="961694"/>
            <a:chOff x="1143000" y="1085850"/>
            <a:chExt cx="1771650" cy="721270"/>
          </a:xfrm>
        </p:grpSpPr>
        <p:sp>
          <p:nvSpPr>
            <p:cNvPr id="22" name="TextBox 21"/>
            <p:cNvSpPr txBox="1"/>
            <p:nvPr/>
          </p:nvSpPr>
          <p:spPr>
            <a:xfrm>
              <a:off x="1143000" y="1276350"/>
              <a:ext cx="1771650" cy="530770"/>
            </a:xfrm>
            <a:prstGeom prst="rect">
              <a:avLst/>
            </a:prstGeom>
            <a:noFill/>
          </p:spPr>
          <p:txBody>
            <a:bodyPr wrap="square" rtlCol="0">
              <a:spAutoFit/>
            </a:bodyPr>
            <a:lstStyle/>
            <a:p>
              <a:pPr algn="just" defTabSz="1219170">
                <a:spcBef>
                  <a:spcPct val="20000"/>
                </a:spcBef>
                <a:defRPr/>
              </a:pPr>
              <a:r>
                <a:rPr lang="ru-RU" sz="1333" dirty="0">
                  <a:solidFill>
                    <a:srgbClr val="7030A0"/>
                  </a:solidFill>
                </a:rPr>
                <a:t>У довољном броју примјерака, а који не може бити мањи од три</a:t>
              </a:r>
            </a:p>
          </p:txBody>
        </p:sp>
        <p:sp>
          <p:nvSpPr>
            <p:cNvPr id="23" name="Rectangle 22"/>
            <p:cNvSpPr/>
            <p:nvPr/>
          </p:nvSpPr>
          <p:spPr>
            <a:xfrm>
              <a:off x="1143000" y="1085850"/>
              <a:ext cx="1416494" cy="253915"/>
            </a:xfrm>
            <a:prstGeom prst="rect">
              <a:avLst/>
            </a:prstGeom>
          </p:spPr>
          <p:txBody>
            <a:bodyPr wrap="none">
              <a:spAutoFit/>
            </a:bodyPr>
            <a:lstStyle/>
            <a:p>
              <a:pPr defTabSz="1219170">
                <a:spcBef>
                  <a:spcPct val="20000"/>
                </a:spcBef>
                <a:defRPr/>
              </a:pPr>
              <a:r>
                <a:rPr lang="sr-Cyrl-RS" sz="1600" b="1" dirty="0">
                  <a:solidFill>
                    <a:srgbClr val="664CA3"/>
                  </a:solidFill>
                  <a:latin typeface="Roboto Condensed"/>
                </a:rPr>
                <a:t>БРОЈ ПРИМЈЕРАКА</a:t>
              </a:r>
              <a:endParaRPr lang="en-US" sz="1200" dirty="0">
                <a:solidFill>
                  <a:srgbClr val="664CA3"/>
                </a:solidFill>
                <a:latin typeface="Roboto Condensed"/>
              </a:endParaRPr>
            </a:p>
          </p:txBody>
        </p:sp>
      </p:grpSp>
      <p:sp>
        <p:nvSpPr>
          <p:cNvPr id="24" name="Oval 23"/>
          <p:cNvSpPr/>
          <p:nvPr/>
        </p:nvSpPr>
        <p:spPr bwMode="auto">
          <a:xfrm>
            <a:off x="8161867" y="2478524"/>
            <a:ext cx="931333" cy="931333"/>
          </a:xfrm>
          <a:prstGeom prst="ellipse">
            <a:avLst/>
          </a:prstGeom>
          <a:noFill/>
          <a:ln w="19050">
            <a:solidFill>
              <a:schemeClr val="accent3"/>
            </a:solidFill>
            <a:round/>
            <a:headEnd/>
            <a:tailEnd/>
          </a:ln>
        </p:spPr>
        <p:txBody>
          <a:bodyPr vert="horz" wrap="none" lIns="121920" tIns="60960" rIns="121920" bIns="60960" numCol="1" rtlCol="0" anchor="ctr" anchorCtr="1" compatLnSpc="1">
            <a:prstTxWarp prst="textNoShape">
              <a:avLst/>
            </a:prstTxWarp>
          </a:bodyPr>
          <a:lstStyle/>
          <a:p>
            <a:pPr algn="ctr" defTabSz="1219170"/>
            <a:r>
              <a:rPr lang="en-US" sz="3733" b="1" dirty="0">
                <a:solidFill>
                  <a:srgbClr val="664CA3"/>
                </a:solidFill>
                <a:latin typeface="Roboto Condensed"/>
              </a:rPr>
              <a:t>03</a:t>
            </a:r>
          </a:p>
        </p:txBody>
      </p:sp>
      <p:grpSp>
        <p:nvGrpSpPr>
          <p:cNvPr id="25" name="Group 24"/>
          <p:cNvGrpSpPr/>
          <p:nvPr/>
        </p:nvGrpSpPr>
        <p:grpSpPr>
          <a:xfrm>
            <a:off x="1845733" y="4548810"/>
            <a:ext cx="2362200" cy="1987296"/>
            <a:chOff x="1143000" y="1085850"/>
            <a:chExt cx="1771650" cy="1490471"/>
          </a:xfrm>
        </p:grpSpPr>
        <p:sp>
          <p:nvSpPr>
            <p:cNvPr id="26" name="TextBox 25"/>
            <p:cNvSpPr txBox="1"/>
            <p:nvPr/>
          </p:nvSpPr>
          <p:spPr>
            <a:xfrm>
              <a:off x="1143000" y="1276350"/>
              <a:ext cx="1771650" cy="1299971"/>
            </a:xfrm>
            <a:prstGeom prst="rect">
              <a:avLst/>
            </a:prstGeom>
            <a:noFill/>
          </p:spPr>
          <p:txBody>
            <a:bodyPr wrap="square" rtlCol="0">
              <a:spAutoFit/>
            </a:bodyPr>
            <a:lstStyle/>
            <a:p>
              <a:pPr algn="just" defTabSz="1219170">
                <a:spcBef>
                  <a:spcPct val="20000"/>
                </a:spcBef>
                <a:defRPr/>
              </a:pPr>
              <a:r>
                <a:rPr lang="ru-RU" sz="1333" dirty="0">
                  <a:solidFill>
                    <a:srgbClr val="7030A0"/>
                  </a:solidFill>
                </a:rPr>
                <a:t>Датум запримања жалбе директно код уговорног органа, односно датум запримања жалбе електронским путем, или датум предаје на пошту препоручене поштанске пошиљке</a:t>
              </a:r>
            </a:p>
          </p:txBody>
        </p:sp>
        <p:sp>
          <p:nvSpPr>
            <p:cNvPr id="27" name="Rectangle 26"/>
            <p:cNvSpPr/>
            <p:nvPr/>
          </p:nvSpPr>
          <p:spPr>
            <a:xfrm>
              <a:off x="1143000" y="1085850"/>
              <a:ext cx="1307089" cy="253915"/>
            </a:xfrm>
            <a:prstGeom prst="rect">
              <a:avLst/>
            </a:prstGeom>
          </p:spPr>
          <p:txBody>
            <a:bodyPr wrap="none">
              <a:spAutoFit/>
            </a:bodyPr>
            <a:lstStyle/>
            <a:p>
              <a:pPr defTabSz="1219170">
                <a:spcBef>
                  <a:spcPct val="20000"/>
                </a:spcBef>
                <a:defRPr/>
              </a:pPr>
              <a:r>
                <a:rPr lang="sr-Cyrl-RS" sz="1600" b="1" dirty="0">
                  <a:solidFill>
                    <a:srgbClr val="A84B9C"/>
                  </a:solidFill>
                  <a:latin typeface="Roboto Condensed"/>
                </a:rPr>
                <a:t>ДАТУМ УРУЧЕЊА</a:t>
              </a:r>
              <a:endParaRPr lang="en-US" sz="1200" dirty="0">
                <a:solidFill>
                  <a:srgbClr val="A84B9C"/>
                </a:solidFill>
                <a:latin typeface="Roboto Condensed"/>
              </a:endParaRPr>
            </a:p>
          </p:txBody>
        </p:sp>
      </p:grpSp>
      <p:sp>
        <p:nvSpPr>
          <p:cNvPr id="28" name="Oval 27"/>
          <p:cNvSpPr/>
          <p:nvPr/>
        </p:nvSpPr>
        <p:spPr bwMode="auto">
          <a:xfrm>
            <a:off x="863600" y="4682067"/>
            <a:ext cx="931333" cy="931333"/>
          </a:xfrm>
          <a:prstGeom prst="ellipse">
            <a:avLst/>
          </a:prstGeom>
          <a:noFill/>
          <a:ln w="19050">
            <a:solidFill>
              <a:schemeClr val="accent4"/>
            </a:solidFill>
            <a:round/>
            <a:headEnd/>
            <a:tailEnd/>
          </a:ln>
        </p:spPr>
        <p:txBody>
          <a:bodyPr vert="horz" wrap="none" lIns="121920" tIns="60960" rIns="121920" bIns="60960" numCol="1" rtlCol="0" anchor="ctr" anchorCtr="1" compatLnSpc="1">
            <a:prstTxWarp prst="textNoShape">
              <a:avLst/>
            </a:prstTxWarp>
          </a:bodyPr>
          <a:lstStyle/>
          <a:p>
            <a:pPr algn="ctr" defTabSz="1219170"/>
            <a:r>
              <a:rPr lang="en-US" sz="3733" b="1" dirty="0">
                <a:solidFill>
                  <a:srgbClr val="A84B9C"/>
                </a:solidFill>
                <a:latin typeface="Roboto Condensed"/>
              </a:rPr>
              <a:t>04</a:t>
            </a:r>
          </a:p>
        </p:txBody>
      </p:sp>
      <p:grpSp>
        <p:nvGrpSpPr>
          <p:cNvPr id="29" name="Group 28"/>
          <p:cNvGrpSpPr/>
          <p:nvPr/>
        </p:nvGrpSpPr>
        <p:grpSpPr>
          <a:xfrm>
            <a:off x="5494867" y="4548810"/>
            <a:ext cx="2362200" cy="1371935"/>
            <a:chOff x="1143000" y="1085850"/>
            <a:chExt cx="1771650" cy="1028951"/>
          </a:xfrm>
        </p:grpSpPr>
        <p:sp>
          <p:nvSpPr>
            <p:cNvPr id="30" name="TextBox 29"/>
            <p:cNvSpPr txBox="1"/>
            <p:nvPr/>
          </p:nvSpPr>
          <p:spPr>
            <a:xfrm>
              <a:off x="1143000" y="1276350"/>
              <a:ext cx="1771650" cy="838451"/>
            </a:xfrm>
            <a:prstGeom prst="rect">
              <a:avLst/>
            </a:prstGeom>
            <a:noFill/>
          </p:spPr>
          <p:txBody>
            <a:bodyPr wrap="square" rtlCol="0">
              <a:spAutoFit/>
            </a:bodyPr>
            <a:lstStyle/>
            <a:p>
              <a:pPr algn="just" defTabSz="1219170">
                <a:spcBef>
                  <a:spcPct val="20000"/>
                </a:spcBef>
                <a:defRPr/>
              </a:pPr>
              <a:r>
                <a:rPr lang="ru-RU" sz="1333" dirty="0">
                  <a:solidFill>
                    <a:srgbClr val="7030A0"/>
                  </a:solidFill>
                </a:rPr>
                <a:t>У случају директне предаје жалбе, уговорни орган је дужан да изда жалиоцу потврду о времену пријема жалбе. </a:t>
              </a:r>
            </a:p>
          </p:txBody>
        </p:sp>
        <p:sp>
          <p:nvSpPr>
            <p:cNvPr id="31" name="Rectangle 30"/>
            <p:cNvSpPr/>
            <p:nvPr/>
          </p:nvSpPr>
          <p:spPr>
            <a:xfrm>
              <a:off x="1143000" y="1085850"/>
              <a:ext cx="1569179" cy="253915"/>
            </a:xfrm>
            <a:prstGeom prst="rect">
              <a:avLst/>
            </a:prstGeom>
          </p:spPr>
          <p:txBody>
            <a:bodyPr wrap="none">
              <a:spAutoFit/>
            </a:bodyPr>
            <a:lstStyle/>
            <a:p>
              <a:pPr defTabSz="1219170">
                <a:spcBef>
                  <a:spcPct val="20000"/>
                </a:spcBef>
                <a:defRPr/>
              </a:pPr>
              <a:r>
                <a:rPr lang="sr-Cyrl-RS" sz="1600" b="1" dirty="0">
                  <a:solidFill>
                    <a:srgbClr val="8B7AC0"/>
                  </a:solidFill>
                  <a:latin typeface="Roboto Condensed"/>
                </a:rPr>
                <a:t>ПОТВРДА О ПРИЈЕМУ</a:t>
              </a:r>
              <a:endParaRPr lang="en-US" sz="1200" dirty="0">
                <a:solidFill>
                  <a:srgbClr val="8B7AC0"/>
                </a:solidFill>
                <a:latin typeface="Roboto Condensed"/>
              </a:endParaRPr>
            </a:p>
          </p:txBody>
        </p:sp>
      </p:grpSp>
      <p:sp>
        <p:nvSpPr>
          <p:cNvPr id="32" name="Oval 31"/>
          <p:cNvSpPr/>
          <p:nvPr/>
        </p:nvSpPr>
        <p:spPr bwMode="auto">
          <a:xfrm>
            <a:off x="4512734" y="4682067"/>
            <a:ext cx="931333" cy="931333"/>
          </a:xfrm>
          <a:prstGeom prst="ellipse">
            <a:avLst/>
          </a:prstGeom>
          <a:noFill/>
          <a:ln w="19050">
            <a:solidFill>
              <a:schemeClr val="accent5"/>
            </a:solidFill>
            <a:round/>
            <a:headEnd/>
            <a:tailEnd/>
          </a:ln>
        </p:spPr>
        <p:txBody>
          <a:bodyPr vert="horz" wrap="none" lIns="121920" tIns="60960" rIns="121920" bIns="60960" numCol="1" rtlCol="0" anchor="ctr" anchorCtr="1" compatLnSpc="1">
            <a:prstTxWarp prst="textNoShape">
              <a:avLst/>
            </a:prstTxWarp>
          </a:bodyPr>
          <a:lstStyle/>
          <a:p>
            <a:pPr algn="ctr" defTabSz="1219170"/>
            <a:r>
              <a:rPr lang="en-US" sz="3733" b="1" dirty="0">
                <a:solidFill>
                  <a:srgbClr val="8B7AC0"/>
                </a:solidFill>
                <a:latin typeface="Roboto Condensed"/>
              </a:rPr>
              <a:t>05</a:t>
            </a:r>
          </a:p>
        </p:txBody>
      </p:sp>
      <p:grpSp>
        <p:nvGrpSpPr>
          <p:cNvPr id="33" name="Group 32"/>
          <p:cNvGrpSpPr/>
          <p:nvPr/>
        </p:nvGrpSpPr>
        <p:grpSpPr>
          <a:xfrm>
            <a:off x="9144000" y="4548810"/>
            <a:ext cx="2362200" cy="961695"/>
            <a:chOff x="1143000" y="1085850"/>
            <a:chExt cx="1771650" cy="721271"/>
          </a:xfrm>
        </p:grpSpPr>
        <p:sp>
          <p:nvSpPr>
            <p:cNvPr id="34" name="TextBox 33"/>
            <p:cNvSpPr txBox="1"/>
            <p:nvPr/>
          </p:nvSpPr>
          <p:spPr>
            <a:xfrm>
              <a:off x="1143000" y="1276351"/>
              <a:ext cx="1771650" cy="530770"/>
            </a:xfrm>
            <a:prstGeom prst="rect">
              <a:avLst/>
            </a:prstGeom>
            <a:noFill/>
          </p:spPr>
          <p:txBody>
            <a:bodyPr wrap="square" rtlCol="0">
              <a:spAutoFit/>
            </a:bodyPr>
            <a:lstStyle/>
            <a:p>
              <a:pPr algn="just" defTabSz="1219170">
                <a:spcBef>
                  <a:spcPct val="20000"/>
                </a:spcBef>
                <a:defRPr/>
              </a:pPr>
              <a:r>
                <a:rPr lang="ru-RU" sz="1333" dirty="0">
                  <a:solidFill>
                    <a:srgbClr val="7030A0"/>
                  </a:solidFill>
                </a:rPr>
                <a:t>Жалилац жалбу изјављује Канцеларији за разматрање жалби путем уговорног органа</a:t>
              </a:r>
            </a:p>
          </p:txBody>
        </p:sp>
        <p:sp>
          <p:nvSpPr>
            <p:cNvPr id="35" name="Rectangle 34"/>
            <p:cNvSpPr/>
            <p:nvPr/>
          </p:nvSpPr>
          <p:spPr>
            <a:xfrm>
              <a:off x="1143000" y="1085850"/>
              <a:ext cx="1196482" cy="253915"/>
            </a:xfrm>
            <a:prstGeom prst="rect">
              <a:avLst/>
            </a:prstGeom>
          </p:spPr>
          <p:txBody>
            <a:bodyPr wrap="none">
              <a:spAutoFit/>
            </a:bodyPr>
            <a:lstStyle/>
            <a:p>
              <a:pPr defTabSz="1219170">
                <a:spcBef>
                  <a:spcPct val="20000"/>
                </a:spcBef>
                <a:defRPr/>
              </a:pPr>
              <a:r>
                <a:rPr lang="sr-Cyrl-RS" sz="1600" b="1" dirty="0">
                  <a:solidFill>
                    <a:srgbClr val="4C387A"/>
                  </a:solidFill>
                  <a:latin typeface="Roboto Condensed"/>
                </a:rPr>
                <a:t>ИЗЈАВЉИВАЊЕ</a:t>
              </a:r>
              <a:endParaRPr lang="en-US" sz="1200" dirty="0">
                <a:solidFill>
                  <a:srgbClr val="4C387A"/>
                </a:solidFill>
                <a:latin typeface="Roboto Condensed"/>
              </a:endParaRPr>
            </a:p>
          </p:txBody>
        </p:sp>
      </p:grpSp>
      <p:sp>
        <p:nvSpPr>
          <p:cNvPr id="36" name="Oval 35"/>
          <p:cNvSpPr/>
          <p:nvPr/>
        </p:nvSpPr>
        <p:spPr bwMode="auto">
          <a:xfrm>
            <a:off x="8161867" y="4682067"/>
            <a:ext cx="931333" cy="931333"/>
          </a:xfrm>
          <a:prstGeom prst="ellipse">
            <a:avLst/>
          </a:prstGeom>
          <a:noFill/>
          <a:ln w="19050">
            <a:solidFill>
              <a:schemeClr val="accent6"/>
            </a:solidFill>
            <a:round/>
            <a:headEnd/>
            <a:tailEnd/>
          </a:ln>
        </p:spPr>
        <p:txBody>
          <a:bodyPr vert="horz" wrap="none" lIns="121920" tIns="60960" rIns="121920" bIns="60960" numCol="1" rtlCol="0" anchor="ctr" anchorCtr="1" compatLnSpc="1">
            <a:prstTxWarp prst="textNoShape">
              <a:avLst/>
            </a:prstTxWarp>
          </a:bodyPr>
          <a:lstStyle/>
          <a:p>
            <a:pPr algn="ctr" defTabSz="1219170"/>
            <a:r>
              <a:rPr lang="en-US" sz="3733" b="1" dirty="0">
                <a:solidFill>
                  <a:srgbClr val="4C387A"/>
                </a:solidFill>
                <a:latin typeface="Roboto Condensed"/>
              </a:rPr>
              <a:t>06</a:t>
            </a:r>
          </a:p>
        </p:txBody>
      </p:sp>
    </p:spTree>
    <p:extLst>
      <p:ext uri="{BB962C8B-B14F-4D97-AF65-F5344CB8AC3E}">
        <p14:creationId xmlns:p14="http://schemas.microsoft.com/office/powerpoint/2010/main" val="5956333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childTnLst>
                                </p:cTn>
                              </p:par>
                            </p:childTnLst>
                          </p:cTn>
                        </p:par>
                        <p:par>
                          <p:cTn id="39" fill="hold">
                            <p:stCondLst>
                              <p:cond delay="500"/>
                            </p:stCondLst>
                            <p:childTnLst>
                              <p:par>
                                <p:cTn id="40" presetID="22" presetClass="entr" presetSubtype="8" fill="hold"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23" presetClass="entr" presetSubtype="16"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fltVal val="0"/>
                                          </p:val>
                                        </p:tav>
                                        <p:tav tm="100000">
                                          <p:val>
                                            <p:strVal val="#ppt_w"/>
                                          </p:val>
                                        </p:tav>
                                      </p:tavLst>
                                    </p:anim>
                                    <p:anim calcmode="lin" valueType="num">
                                      <p:cBhvr>
                                        <p:cTn id="48" dur="500" fill="hold"/>
                                        <p:tgtEl>
                                          <p:spTgt spid="32"/>
                                        </p:tgtEl>
                                        <p:attrNameLst>
                                          <p:attrName>ppt_h</p:attrName>
                                        </p:attrNameLst>
                                      </p:cBhvr>
                                      <p:tavLst>
                                        <p:tav tm="0">
                                          <p:val>
                                            <p:fltVal val="0"/>
                                          </p:val>
                                        </p:tav>
                                        <p:tav tm="100000">
                                          <p:val>
                                            <p:strVal val="#ppt_h"/>
                                          </p:val>
                                        </p:tav>
                                      </p:tavLst>
                                    </p:anim>
                                  </p:childTnLst>
                                </p:cTn>
                              </p:par>
                            </p:childTnLst>
                          </p:cTn>
                        </p:par>
                        <p:par>
                          <p:cTn id="49" fill="hold">
                            <p:stCondLst>
                              <p:cond delay="500"/>
                            </p:stCondLst>
                            <p:childTnLst>
                              <p:par>
                                <p:cTn id="50" presetID="22" presetClass="entr" presetSubtype="8"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left)">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23" presetClass="entr" presetSubtype="16"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fltVal val="0"/>
                                          </p:val>
                                        </p:tav>
                                        <p:tav tm="100000">
                                          <p:val>
                                            <p:strVal val="#ppt_h"/>
                                          </p:val>
                                        </p:tav>
                                      </p:tavLst>
                                    </p:anim>
                                  </p:childTnLst>
                                </p:cTn>
                              </p:par>
                            </p:childTnLst>
                          </p:cTn>
                        </p:par>
                        <p:par>
                          <p:cTn id="59" fill="hold">
                            <p:stCondLst>
                              <p:cond delay="500"/>
                            </p:stCondLst>
                            <p:childTnLst>
                              <p:par>
                                <p:cTn id="60" presetID="22" presetClass="entr" presetSubtype="8" fill="hold"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24" grpId="0" animBg="1"/>
      <p:bldP spid="28" grpId="0" animBg="1"/>
      <p:bldP spid="32" grpId="0" animBg="1"/>
      <p:bldP spid="3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solidFill>
                  <a:schemeClr val="accent6">
                    <a:lumMod val="50000"/>
                  </a:schemeClr>
                </a:solidFill>
              </a:rPr>
              <a:t>Рокови за изјављивање жалби</a:t>
            </a:r>
            <a:endParaRPr lang="en-US" dirty="0">
              <a:solidFill>
                <a:schemeClr val="accent6">
                  <a:lumMod val="50000"/>
                </a:schemeClr>
              </a:solidFill>
            </a:endParaRPr>
          </a:p>
        </p:txBody>
      </p:sp>
      <p:sp>
        <p:nvSpPr>
          <p:cNvPr id="28" name="Text Placeholder 27"/>
          <p:cNvSpPr>
            <a:spLocks noGrp="1"/>
          </p:cNvSpPr>
          <p:nvPr>
            <p:ph type="body" sz="half" idx="2"/>
          </p:nvPr>
        </p:nvSpPr>
        <p:spPr/>
        <p:txBody>
          <a:bodyPr/>
          <a:lstStyle/>
          <a:p>
            <a:r>
              <a:rPr lang="sr-Cyrl-RS" dirty="0">
                <a:solidFill>
                  <a:schemeClr val="accent6">
                    <a:lumMod val="50000"/>
                  </a:schemeClr>
                </a:solidFill>
              </a:rPr>
              <a:t>Члан</a:t>
            </a:r>
            <a:r>
              <a:rPr lang="sr-Latn-BA" dirty="0">
                <a:solidFill>
                  <a:schemeClr val="accent6">
                    <a:lumMod val="50000"/>
                  </a:schemeClr>
                </a:solidFill>
              </a:rPr>
              <a:t> 101.</a:t>
            </a:r>
            <a:r>
              <a:rPr lang="sr-Cyrl-BA" dirty="0">
                <a:solidFill>
                  <a:schemeClr val="accent6">
                    <a:lumMod val="50000"/>
                  </a:schemeClr>
                </a:solidFill>
              </a:rPr>
              <a:t> </a:t>
            </a:r>
            <a:r>
              <a:rPr lang="sr-Cyrl-RS" dirty="0">
                <a:solidFill>
                  <a:schemeClr val="accent6">
                    <a:lumMod val="50000"/>
                  </a:schemeClr>
                </a:solidFill>
              </a:rPr>
              <a:t>ЗЈН</a:t>
            </a:r>
            <a:endParaRPr lang="en-US" dirty="0">
              <a:solidFill>
                <a:schemeClr val="accent6">
                  <a:lumMod val="50000"/>
                </a:schemeClr>
              </a:solidFill>
            </a:endParaRPr>
          </a:p>
        </p:txBody>
      </p:sp>
      <p:sp>
        <p:nvSpPr>
          <p:cNvPr id="6" name="Folded Corner 5"/>
          <p:cNvSpPr/>
          <p:nvPr/>
        </p:nvSpPr>
        <p:spPr bwMode="auto">
          <a:xfrm>
            <a:off x="662076" y="1157886"/>
            <a:ext cx="3550955" cy="5509906"/>
          </a:xfrm>
          <a:prstGeom prst="foldedCorner">
            <a:avLst>
              <a:gd name="adj" fmla="val 13464"/>
            </a:avLst>
          </a:prstGeom>
          <a:solidFill>
            <a:schemeClr val="bg1">
              <a:lumMod val="85000"/>
              <a:alpha val="74000"/>
            </a:schemeClr>
          </a:solidFill>
          <a:ln w="19050">
            <a:no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5" name="TextBox 4"/>
          <p:cNvSpPr txBox="1"/>
          <p:nvPr/>
        </p:nvSpPr>
        <p:spPr>
          <a:xfrm>
            <a:off x="822797" y="1950026"/>
            <a:ext cx="3286876" cy="4867358"/>
          </a:xfrm>
          <a:prstGeom prst="rect">
            <a:avLst/>
          </a:prstGeom>
          <a:noFill/>
        </p:spPr>
        <p:txBody>
          <a:bodyPr wrap="square" lIns="0" tIns="0" rIns="0" bIns="0" rtlCol="0">
            <a:spAutoFit/>
          </a:bodyPr>
          <a:lstStyle/>
          <a:p>
            <a:pPr marL="228600" lvl="0" indent="-228600" algn="just">
              <a:lnSpc>
                <a:spcPct val="115000"/>
              </a:lnSpc>
              <a:buFont typeface="+mj-lt"/>
              <a:buAutoNum type="alphaLcParenR"/>
              <a:tabLst>
                <a:tab pos="457200" algn="l"/>
              </a:tabLst>
            </a:pPr>
            <a:r>
              <a:rPr lang="ru-RU" sz="1200" b="1" dirty="0">
                <a:solidFill>
                  <a:srgbClr val="00000A"/>
                </a:solidFill>
                <a:latin typeface="Times New Roman" panose="02020603050405020304" pitchFamily="18" charset="0"/>
                <a:ea typeface="Times New Roman" panose="02020603050405020304" pitchFamily="18" charset="0"/>
              </a:rPr>
              <a:t>у року од десет дана од дана објаве обавјештења у односу на податке из обавјештења о набавци, односно у року од десет дана од дана преузимања тендерске документације на садржај тендерске документације;</a:t>
            </a:r>
          </a:p>
          <a:p>
            <a:pPr marL="228600" lvl="0" indent="-228600" algn="just">
              <a:lnSpc>
                <a:spcPct val="115000"/>
              </a:lnSpc>
              <a:buFont typeface="+mj-lt"/>
              <a:buAutoNum type="alphaLcParenR"/>
              <a:tabLst>
                <a:tab pos="457200" algn="l"/>
              </a:tabLst>
            </a:pPr>
            <a:r>
              <a:rPr lang="ru-RU" sz="1200" b="1" dirty="0">
                <a:solidFill>
                  <a:srgbClr val="00000A"/>
                </a:solidFill>
                <a:latin typeface="Times New Roman" panose="02020603050405020304" pitchFamily="18" charset="0"/>
                <a:ea typeface="Times New Roman" panose="02020603050405020304" pitchFamily="18" charset="0"/>
              </a:rPr>
              <a:t>у року од десет дана од дана објаве измјене и/или допуне тендерске документације у односу на садржај измјене и/или допуне тендерске документације;</a:t>
            </a:r>
          </a:p>
          <a:p>
            <a:pPr marL="228600" lvl="0" indent="-228600" algn="just">
              <a:lnSpc>
                <a:spcPct val="115000"/>
              </a:lnSpc>
              <a:buFont typeface="+mj-lt"/>
              <a:buAutoNum type="alphaLcParenR"/>
              <a:tabLst>
                <a:tab pos="457200" algn="l"/>
              </a:tabLst>
            </a:pPr>
            <a:r>
              <a:rPr lang="ru-RU" sz="1200" b="1" dirty="0">
                <a:solidFill>
                  <a:srgbClr val="00000A"/>
                </a:solidFill>
                <a:latin typeface="Times New Roman" panose="02020603050405020304" pitchFamily="18" charset="0"/>
                <a:ea typeface="Times New Roman" panose="02020603050405020304" pitchFamily="18" charset="0"/>
              </a:rPr>
              <a:t>у року од пет дана по пријему записника о отварању понуда, у односу на радње, поступања, нечињења или пропуштања у поступку отварања понуда;</a:t>
            </a:r>
          </a:p>
          <a:p>
            <a:pPr marL="228600" lvl="0" indent="-228600" algn="just">
              <a:lnSpc>
                <a:spcPct val="115000"/>
              </a:lnSpc>
              <a:buFont typeface="+mj-lt"/>
              <a:buAutoNum type="alphaLcParenR"/>
              <a:tabLst>
                <a:tab pos="457200" algn="l"/>
              </a:tabLst>
            </a:pPr>
            <a:r>
              <a:rPr lang="ru-RU" sz="1200" b="1" dirty="0">
                <a:solidFill>
                  <a:srgbClr val="00000A"/>
                </a:solidFill>
                <a:latin typeface="Times New Roman" panose="02020603050405020304" pitchFamily="18" charset="0"/>
                <a:ea typeface="Times New Roman" panose="02020603050405020304" pitchFamily="18" charset="0"/>
              </a:rPr>
              <a:t>у року од десет дана од пријема одлуке о квалификованости кандидата или одлуке о избору најповољнијег понуђача или одлуке о поништењу поступка;</a:t>
            </a:r>
          </a:p>
          <a:p>
            <a:pPr marL="228600" lvl="0" indent="-228600" algn="just">
              <a:lnSpc>
                <a:spcPct val="115000"/>
              </a:lnSpc>
              <a:buFont typeface="+mj-lt"/>
              <a:buAutoNum type="alphaLcParenR"/>
              <a:tabLst>
                <a:tab pos="457200" algn="l"/>
              </a:tabLst>
            </a:pPr>
            <a:r>
              <a:rPr lang="ru-RU" sz="1200" b="1" dirty="0">
                <a:solidFill>
                  <a:srgbClr val="00000A"/>
                </a:solidFill>
                <a:latin typeface="Times New Roman" panose="02020603050405020304" pitchFamily="18" charset="0"/>
                <a:ea typeface="Times New Roman" panose="02020603050405020304" pitchFamily="18" charset="0"/>
              </a:rPr>
              <a:t>у року од десет дана од дана када је уговорни орган требао донијети одлуку из поступка, а пропустио је да је донесе.</a:t>
            </a:r>
          </a:p>
          <a:p>
            <a:pPr lvl="0" algn="just">
              <a:lnSpc>
                <a:spcPct val="115000"/>
              </a:lnSpc>
              <a:tabLst>
                <a:tab pos="457200" algn="l"/>
              </a:tabLst>
            </a:pPr>
            <a:endParaRPr lang="ru-RU" sz="1200" b="1" dirty="0">
              <a:solidFill>
                <a:srgbClr val="00000A"/>
              </a:solidFill>
              <a:latin typeface="Times New Roman" panose="02020603050405020304" pitchFamily="18" charset="0"/>
              <a:ea typeface="Times New Roman" panose="02020603050405020304" pitchFamily="18" charset="0"/>
            </a:endParaRPr>
          </a:p>
          <a:p>
            <a:pPr marL="228600" lvl="0" indent="-228600" algn="just">
              <a:lnSpc>
                <a:spcPct val="115000"/>
              </a:lnSpc>
              <a:buFont typeface="+mj-lt"/>
              <a:buAutoNum type="alphaLcParenR"/>
              <a:tabLst>
                <a:tab pos="457200" algn="l"/>
              </a:tabLst>
            </a:pPr>
            <a:endParaRPr lang="ru-RU" sz="1200" b="1" dirty="0">
              <a:solidFill>
                <a:srgbClr val="00000A"/>
              </a:solidFill>
              <a:latin typeface="Times New Roman" panose="02020603050405020304" pitchFamily="18" charset="0"/>
              <a:ea typeface="Times New Roman" panose="02020603050405020304" pitchFamily="18" charset="0"/>
            </a:endParaRPr>
          </a:p>
        </p:txBody>
      </p:sp>
      <p:grpSp>
        <p:nvGrpSpPr>
          <p:cNvPr id="7" name="Group 6"/>
          <p:cNvGrpSpPr/>
          <p:nvPr/>
        </p:nvGrpSpPr>
        <p:grpSpPr>
          <a:xfrm>
            <a:off x="759170" y="1358912"/>
            <a:ext cx="3405804" cy="508000"/>
            <a:chOff x="800100" y="1162050"/>
            <a:chExt cx="1604021" cy="381000"/>
          </a:xfrm>
        </p:grpSpPr>
        <p:sp>
          <p:nvSpPr>
            <p:cNvPr id="8" name="Rounded Rectangle 7"/>
            <p:cNvSpPr/>
            <p:nvPr/>
          </p:nvSpPr>
          <p:spPr bwMode="auto">
            <a:xfrm>
              <a:off x="800100" y="1162050"/>
              <a:ext cx="1600200" cy="381000"/>
            </a:xfrm>
            <a:prstGeom prst="roundRect">
              <a:avLst>
                <a:gd name="adj" fmla="val 37234"/>
              </a:avLst>
            </a:prstGeom>
            <a:solidFill>
              <a:schemeClr val="bg1">
                <a:lumMod val="7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9" name="Text Placeholder 8"/>
            <p:cNvSpPr txBox="1">
              <a:spLocks/>
            </p:cNvSpPr>
            <p:nvPr/>
          </p:nvSpPr>
          <p:spPr>
            <a:xfrm>
              <a:off x="868751" y="1252178"/>
              <a:ext cx="1535370" cy="200744"/>
            </a:xfrm>
            <a:prstGeom prst="rect">
              <a:avLst/>
            </a:prstGeom>
          </p:spPr>
          <p:txBody>
            <a:bodyPr lIns="0" tIns="0" rIns="0" bIns="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r-Cyrl-RS" sz="1867" b="1" dirty="0">
                  <a:solidFill>
                    <a:srgbClr val="262626">
                      <a:lumMod val="75000"/>
                      <a:lumOff val="25000"/>
                    </a:srgbClr>
                  </a:solidFill>
                  <a:latin typeface="Roboto Condensed"/>
                </a:rPr>
                <a:t>РЕДОВНИ</a:t>
              </a:r>
              <a:endParaRPr kumimoji="0" lang="en-US" sz="1867"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grpSp>
      <p:sp>
        <p:nvSpPr>
          <p:cNvPr id="11" name="Folded Corner 10"/>
          <p:cNvSpPr/>
          <p:nvPr/>
        </p:nvSpPr>
        <p:spPr bwMode="auto">
          <a:xfrm>
            <a:off x="4367989" y="1157886"/>
            <a:ext cx="3550955" cy="5509906"/>
          </a:xfrm>
          <a:prstGeom prst="foldedCorner">
            <a:avLst>
              <a:gd name="adj" fmla="val 13464"/>
            </a:avLst>
          </a:prstGeom>
          <a:solidFill>
            <a:schemeClr val="bg1">
              <a:lumMod val="85000"/>
              <a:alpha val="74000"/>
            </a:schemeClr>
          </a:solidFill>
          <a:ln w="19050">
            <a:no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extBox 11"/>
          <p:cNvSpPr txBox="1"/>
          <p:nvPr/>
        </p:nvSpPr>
        <p:spPr>
          <a:xfrm>
            <a:off x="4500028" y="1946464"/>
            <a:ext cx="3286876" cy="2318968"/>
          </a:xfrm>
          <a:prstGeom prst="rect">
            <a:avLst/>
          </a:prstGeom>
          <a:noFill/>
        </p:spPr>
        <p:txBody>
          <a:bodyPr wrap="square" lIns="0" tIns="0" rIns="0" bIns="0" rtlCol="0">
            <a:spAutoFit/>
          </a:bodyPr>
          <a:lstStyle/>
          <a:p>
            <a:pPr lvl="0" algn="just">
              <a:lnSpc>
                <a:spcPct val="115000"/>
              </a:lnSpc>
              <a:tabLst>
                <a:tab pos="457200" algn="l"/>
                <a:tab pos="449580" algn="l"/>
              </a:tabLst>
            </a:pPr>
            <a:r>
              <a:rPr lang="ru-RU" sz="1200" b="1" dirty="0">
                <a:solidFill>
                  <a:srgbClr val="000000"/>
                </a:solidFill>
                <a:latin typeface="Times New Roman" panose="02020603050405020304" pitchFamily="18" charset="0"/>
                <a:ea typeface="Times New Roman" panose="02020603050405020304" pitchFamily="18" charset="0"/>
              </a:rPr>
              <a:t>У случају додјеле уговора на основу оквирног споразума из члана 32. став (5) тачка б) овог закона или у оквиру динамичког система куповине из члана 123. овог закона, жалба се изјављује у року од десет дана након што уговорни орган обавијести понуђаче да је уговор на основу оквирног споразума или динамичког система куповине закључен у односу на поступак додјеле уговора у склопу оквирног споразума или динамичког система куповине..</a:t>
            </a:r>
          </a:p>
        </p:txBody>
      </p:sp>
      <p:grpSp>
        <p:nvGrpSpPr>
          <p:cNvPr id="13" name="Group 12"/>
          <p:cNvGrpSpPr/>
          <p:nvPr/>
        </p:nvGrpSpPr>
        <p:grpSpPr>
          <a:xfrm>
            <a:off x="4378976" y="1371063"/>
            <a:ext cx="3357790" cy="508001"/>
            <a:chOff x="764245" y="1162050"/>
            <a:chExt cx="1636055" cy="381000"/>
          </a:xfrm>
        </p:grpSpPr>
        <p:sp>
          <p:nvSpPr>
            <p:cNvPr id="14" name="Rounded Rectangle 13"/>
            <p:cNvSpPr/>
            <p:nvPr/>
          </p:nvSpPr>
          <p:spPr bwMode="auto">
            <a:xfrm>
              <a:off x="800100" y="1162050"/>
              <a:ext cx="1600200" cy="381000"/>
            </a:xfrm>
            <a:prstGeom prst="roundRect">
              <a:avLst>
                <a:gd name="adj" fmla="val 37234"/>
              </a:avLst>
            </a:prstGeom>
            <a:solidFill>
              <a:schemeClr val="bg1">
                <a:lumMod val="7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5" name="Text Placeholder 8"/>
            <p:cNvSpPr txBox="1">
              <a:spLocks/>
            </p:cNvSpPr>
            <p:nvPr/>
          </p:nvSpPr>
          <p:spPr>
            <a:xfrm>
              <a:off x="764245" y="1248187"/>
              <a:ext cx="1600200" cy="204744"/>
            </a:xfrm>
            <a:prstGeom prst="rect">
              <a:avLst/>
            </a:prstGeom>
          </p:spPr>
          <p:txBody>
            <a:bodyPr lIns="0" tIns="0" rIns="0" bIns="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Cyrl-RS" sz="1867"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rPr>
                <a:t>ОКВИРНИ СПОРАЗУМ И ДСК</a:t>
              </a:r>
              <a:endParaRPr kumimoji="0" lang="en-US" sz="1867" b="0"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grpSp>
      <p:sp>
        <p:nvSpPr>
          <p:cNvPr id="17" name="Folded Corner 16"/>
          <p:cNvSpPr/>
          <p:nvPr/>
        </p:nvSpPr>
        <p:spPr bwMode="auto">
          <a:xfrm>
            <a:off x="7992532" y="1157885"/>
            <a:ext cx="3550955" cy="5509907"/>
          </a:xfrm>
          <a:prstGeom prst="foldedCorner">
            <a:avLst>
              <a:gd name="adj" fmla="val 13464"/>
            </a:avLst>
          </a:prstGeom>
          <a:solidFill>
            <a:schemeClr val="bg1">
              <a:lumMod val="85000"/>
              <a:alpha val="74000"/>
            </a:schemeClr>
          </a:solidFill>
          <a:ln w="19050">
            <a:no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8" name="TextBox 17"/>
          <p:cNvSpPr txBox="1"/>
          <p:nvPr/>
        </p:nvSpPr>
        <p:spPr>
          <a:xfrm>
            <a:off x="8124574" y="2139619"/>
            <a:ext cx="3286876" cy="2215991"/>
          </a:xfrm>
          <a:prstGeom prst="rect">
            <a:avLst/>
          </a:prstGeom>
          <a:noFill/>
        </p:spPr>
        <p:txBody>
          <a:bodyPr wrap="square" lIns="0" tIns="0" rIns="0" bIns="0" rtlCol="0">
            <a:spAutoFit/>
          </a:bodyPr>
          <a:lstStyle/>
          <a:p>
            <a:pPr lvl="0" algn="just">
              <a:tabLst>
                <a:tab pos="457200" algn="l"/>
                <a:tab pos="449580" algn="l"/>
              </a:tabLst>
            </a:pPr>
            <a:r>
              <a:rPr lang="ru-RU" sz="1200" b="1" dirty="0">
                <a:solidFill>
                  <a:srgbClr val="00000A"/>
                </a:solidFill>
                <a:latin typeface="Times New Roman" panose="02020603050405020304" pitchFamily="18" charset="0"/>
                <a:ea typeface="Times New Roman" panose="02020603050405020304" pitchFamily="18" charset="0"/>
              </a:rPr>
              <a:t>(5) У поступку набавке који се проводи путем конкурентског захтјева жалба се изјављује у року од пет дана од:</a:t>
            </a:r>
          </a:p>
          <a:p>
            <a:pPr marL="228600" lvl="0" indent="-228600" algn="just">
              <a:buFont typeface="+mj-lt"/>
              <a:buAutoNum type="alphaLcParenR"/>
              <a:tabLst>
                <a:tab pos="457200" algn="l"/>
                <a:tab pos="449580" algn="l"/>
              </a:tabLst>
            </a:pPr>
            <a:r>
              <a:rPr lang="ru-RU" sz="1200" b="1" dirty="0">
                <a:solidFill>
                  <a:srgbClr val="00000A"/>
                </a:solidFill>
                <a:latin typeface="Times New Roman" panose="02020603050405020304" pitchFamily="18" charset="0"/>
                <a:ea typeface="Times New Roman" panose="02020603050405020304" pitchFamily="18" charset="0"/>
              </a:rPr>
              <a:t>преузимања конкурентског захтјева;</a:t>
            </a:r>
          </a:p>
          <a:p>
            <a:pPr marL="228600" lvl="0" indent="-228600" algn="just">
              <a:buFont typeface="+mj-lt"/>
              <a:buAutoNum type="alphaLcParenR"/>
              <a:tabLst>
                <a:tab pos="457200" algn="l"/>
                <a:tab pos="449580" algn="l"/>
              </a:tabLst>
            </a:pPr>
            <a:r>
              <a:rPr lang="ru-RU" sz="1200" b="1" dirty="0">
                <a:solidFill>
                  <a:srgbClr val="00000A"/>
                </a:solidFill>
                <a:latin typeface="Times New Roman" panose="02020603050405020304" pitchFamily="18" charset="0"/>
                <a:ea typeface="Times New Roman" panose="02020603050405020304" pitchFamily="18" charset="0"/>
              </a:rPr>
              <a:t>пријема записника о отварању понуда;</a:t>
            </a:r>
          </a:p>
          <a:p>
            <a:pPr marL="228600" lvl="0" indent="-228600" algn="just">
              <a:buFont typeface="+mj-lt"/>
              <a:buAutoNum type="alphaLcParenR"/>
              <a:tabLst>
                <a:tab pos="457200" algn="l"/>
                <a:tab pos="449580" algn="l"/>
              </a:tabLst>
            </a:pPr>
            <a:r>
              <a:rPr lang="ru-RU" sz="1200" b="1" dirty="0">
                <a:solidFill>
                  <a:srgbClr val="00000A"/>
                </a:solidFill>
                <a:latin typeface="Times New Roman" panose="02020603050405020304" pitchFamily="18" charset="0"/>
                <a:ea typeface="Times New Roman" panose="02020603050405020304" pitchFamily="18" charset="0"/>
              </a:rPr>
              <a:t>пријема одлуке о избору најповољнијег понуђача или пријема одлуке о поништењу поступка набавке.</a:t>
            </a:r>
          </a:p>
          <a:p>
            <a:pPr lvl="0" algn="just">
              <a:tabLst>
                <a:tab pos="457200" algn="l"/>
                <a:tab pos="449580" algn="l"/>
              </a:tabLst>
            </a:pPr>
            <a:endParaRPr lang="ru-RU" sz="1200" b="1" dirty="0">
              <a:solidFill>
                <a:srgbClr val="00000A"/>
              </a:solidFill>
              <a:latin typeface="Times New Roman" panose="02020603050405020304" pitchFamily="18" charset="0"/>
              <a:ea typeface="Times New Roman" panose="02020603050405020304" pitchFamily="18" charset="0"/>
            </a:endParaRPr>
          </a:p>
          <a:p>
            <a:pPr lvl="0" algn="just">
              <a:tabLst>
                <a:tab pos="457200" algn="l"/>
                <a:tab pos="449580" algn="l"/>
              </a:tabLst>
            </a:pPr>
            <a:r>
              <a:rPr lang="ru-RU" sz="1200" b="1" dirty="0">
                <a:solidFill>
                  <a:srgbClr val="00000A"/>
                </a:solidFill>
                <a:latin typeface="Times New Roman" panose="02020603050405020304" pitchFamily="18" charset="0"/>
                <a:ea typeface="Times New Roman" panose="02020603050405020304" pitchFamily="18" charset="0"/>
              </a:rPr>
              <a:t>(6) У поступку директног споразума жалба није допуштена.</a:t>
            </a:r>
          </a:p>
          <a:p>
            <a:pPr lvl="0" algn="just">
              <a:tabLst>
                <a:tab pos="457200" algn="l"/>
                <a:tab pos="449580" algn="l"/>
              </a:tabLst>
            </a:pPr>
            <a:r>
              <a:rPr lang="ru-RU" sz="1200" b="1" dirty="0">
                <a:solidFill>
                  <a:srgbClr val="00000A"/>
                </a:solidFill>
                <a:latin typeface="Times New Roman" panose="02020603050405020304" pitchFamily="18" charset="0"/>
                <a:ea typeface="Times New Roman" panose="02020603050405020304" pitchFamily="18" charset="0"/>
              </a:rPr>
              <a:t>.</a:t>
            </a:r>
          </a:p>
        </p:txBody>
      </p:sp>
      <p:grpSp>
        <p:nvGrpSpPr>
          <p:cNvPr id="19" name="Group 18"/>
          <p:cNvGrpSpPr/>
          <p:nvPr/>
        </p:nvGrpSpPr>
        <p:grpSpPr>
          <a:xfrm>
            <a:off x="8049275" y="1377905"/>
            <a:ext cx="3437467" cy="508000"/>
            <a:chOff x="800100" y="1162050"/>
            <a:chExt cx="1600200" cy="381000"/>
          </a:xfrm>
        </p:grpSpPr>
        <p:sp>
          <p:nvSpPr>
            <p:cNvPr id="20" name="Rounded Rectangle 19"/>
            <p:cNvSpPr/>
            <p:nvPr/>
          </p:nvSpPr>
          <p:spPr bwMode="auto">
            <a:xfrm>
              <a:off x="800100" y="1162050"/>
              <a:ext cx="1600200" cy="381000"/>
            </a:xfrm>
            <a:prstGeom prst="roundRect">
              <a:avLst>
                <a:gd name="adj" fmla="val 37234"/>
              </a:avLst>
            </a:prstGeom>
            <a:solidFill>
              <a:schemeClr val="bg1">
                <a:lumMod val="7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1" name="Text Placeholder 8"/>
            <p:cNvSpPr txBox="1">
              <a:spLocks/>
            </p:cNvSpPr>
            <p:nvPr/>
          </p:nvSpPr>
          <p:spPr>
            <a:xfrm>
              <a:off x="896098" y="1252177"/>
              <a:ext cx="1408204" cy="186501"/>
            </a:xfrm>
            <a:prstGeom prst="rect">
              <a:avLst/>
            </a:prstGeom>
          </p:spPr>
          <p:txBody>
            <a:bodyPr lIns="0" tIns="0" rIns="0" bIns="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Cyrl-RS" sz="1867"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rPr>
                <a:t>ПОСТУПЦИ МАЛЕ ВРИЈЕДНОСТИ</a:t>
              </a:r>
              <a:endParaRPr kumimoji="0" lang="en-US" sz="1867" b="0"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grpSp>
    </p:spTree>
    <p:extLst>
      <p:ext uri="{BB962C8B-B14F-4D97-AF65-F5344CB8AC3E}">
        <p14:creationId xmlns:p14="http://schemas.microsoft.com/office/powerpoint/2010/main" val="22087972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up)">
                                      <p:cBhvr>
                                        <p:cTn id="20" dur="500"/>
                                        <p:tgtEl>
                                          <p:spTgt spid="11"/>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11" grpId="0" animBg="1"/>
      <p:bldP spid="12" grpId="0"/>
      <p:bldP spid="17" grpId="0" animBg="1"/>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sr-Cyrl-RS" dirty="0">
                <a:solidFill>
                  <a:schemeClr val="accent4">
                    <a:lumMod val="75000"/>
                  </a:schemeClr>
                </a:solidFill>
              </a:rPr>
              <a:t>Жалб</a:t>
            </a:r>
            <a:r>
              <a:rPr lang="sr-Latn-BA" dirty="0">
                <a:solidFill>
                  <a:schemeClr val="accent4">
                    <a:lumMod val="75000"/>
                  </a:schemeClr>
                </a:solidFill>
              </a:rPr>
              <a:t>a</a:t>
            </a:r>
            <a:endParaRPr lang="en-US" dirty="0">
              <a:solidFill>
                <a:schemeClr val="accent4">
                  <a:lumMod val="75000"/>
                </a:schemeClr>
              </a:solidFill>
            </a:endParaRPr>
          </a:p>
        </p:txBody>
      </p:sp>
      <p:grpSp>
        <p:nvGrpSpPr>
          <p:cNvPr id="36" name="Group 35"/>
          <p:cNvGrpSpPr/>
          <p:nvPr/>
        </p:nvGrpSpPr>
        <p:grpSpPr>
          <a:xfrm>
            <a:off x="1155941" y="1606592"/>
            <a:ext cx="4869972" cy="4017831"/>
            <a:chOff x="2790186" y="1624044"/>
            <a:chExt cx="1843548" cy="2670810"/>
          </a:xfrm>
        </p:grpSpPr>
        <p:sp>
          <p:nvSpPr>
            <p:cNvPr id="37" name="Rectangle 36"/>
            <p:cNvSpPr/>
            <p:nvPr/>
          </p:nvSpPr>
          <p:spPr>
            <a:xfrm>
              <a:off x="2790186" y="1780254"/>
              <a:ext cx="1843548" cy="2514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Roboto Condensed"/>
                <a:ea typeface="+mn-ea"/>
                <a:cs typeface="+mn-cs"/>
              </a:endParaRPr>
            </a:p>
          </p:txBody>
        </p:sp>
        <p:grpSp>
          <p:nvGrpSpPr>
            <p:cNvPr id="38" name="Group 11"/>
            <p:cNvGrpSpPr/>
            <p:nvPr/>
          </p:nvGrpSpPr>
          <p:grpSpPr>
            <a:xfrm>
              <a:off x="3149985" y="1624044"/>
              <a:ext cx="1123950" cy="746637"/>
              <a:chOff x="2645799" y="1958340"/>
              <a:chExt cx="1123950" cy="746637"/>
            </a:xfrm>
          </p:grpSpPr>
          <p:sp>
            <p:nvSpPr>
              <p:cNvPr id="39" name="Trapezoid 38"/>
              <p:cNvSpPr/>
              <p:nvPr/>
            </p:nvSpPr>
            <p:spPr>
              <a:xfrm>
                <a:off x="2645799" y="1958975"/>
                <a:ext cx="1123950" cy="156210"/>
              </a:xfrm>
              <a:prstGeom prst="trapezoid">
                <a:avLst>
                  <a:gd name="adj" fmla="val 67927"/>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Roboto Condensed"/>
                  <a:ea typeface="+mn-ea"/>
                  <a:cs typeface="+mn-cs"/>
                </a:endParaRPr>
              </a:p>
            </p:txBody>
          </p:sp>
          <p:sp>
            <p:nvSpPr>
              <p:cNvPr id="40" name="Pentagon 39"/>
              <p:cNvSpPr/>
              <p:nvPr/>
            </p:nvSpPr>
            <p:spPr>
              <a:xfrm rot="5400000">
                <a:off x="2834456" y="1874459"/>
                <a:ext cx="746637" cy="914400"/>
              </a:xfrm>
              <a:prstGeom prst="homePlate">
                <a:avLst>
                  <a:gd name="adj" fmla="val 317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Roboto Condensed"/>
                  <a:ea typeface="+mn-ea"/>
                  <a:cs typeface="+mn-cs"/>
                </a:endParaRPr>
              </a:p>
            </p:txBody>
          </p:sp>
        </p:grpSp>
      </p:grpSp>
      <p:sp>
        <p:nvSpPr>
          <p:cNvPr id="41" name="Text Placeholder 3"/>
          <p:cNvSpPr txBox="1">
            <a:spLocks/>
          </p:cNvSpPr>
          <p:nvPr/>
        </p:nvSpPr>
        <p:spPr>
          <a:xfrm>
            <a:off x="1194811" y="2858584"/>
            <a:ext cx="4792231" cy="333270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9170" rtl="0" eaLnBrk="1" fontAlgn="auto" latinLnBrk="0" hangingPunct="1">
              <a:lnSpc>
                <a:spcPct val="100000"/>
              </a:lnSpc>
              <a:spcBef>
                <a:spcPct val="20000"/>
              </a:spcBef>
              <a:spcAft>
                <a:spcPts val="0"/>
              </a:spcAft>
              <a:buClrTx/>
              <a:buSzTx/>
              <a:buFontTx/>
              <a:buNone/>
              <a:tabLst/>
              <a:defRPr/>
            </a:pPr>
            <a:r>
              <a:rPr lang="sr-Cyrl-RS" b="1" dirty="0">
                <a:solidFill>
                  <a:prstClr val="black">
                    <a:lumMod val="65000"/>
                    <a:lumOff val="35000"/>
                  </a:prstClr>
                </a:solidFill>
                <a:latin typeface="Roboto Condensed"/>
              </a:rPr>
              <a:t>ИЗЈАВЉИВАЊЕ</a:t>
            </a:r>
            <a:endParaRPr kumimoji="0" lang="en-US" sz="1600" b="1" i="0" u="none" strike="noStrike" kern="1200" cap="none" spc="0" normalizeH="0" baseline="0" noProof="0" dirty="0">
              <a:ln>
                <a:noFill/>
              </a:ln>
              <a:solidFill>
                <a:prstClr val="black">
                  <a:lumMod val="65000"/>
                  <a:lumOff val="35000"/>
                </a:prstClr>
              </a:solidFill>
              <a:effectLst/>
              <a:uLnTx/>
              <a:uFillTx/>
              <a:latin typeface="Roboto Condensed"/>
              <a:ea typeface="+mn-ea"/>
              <a:cs typeface="+mn-cs"/>
            </a:endParaRPr>
          </a:p>
          <a:p>
            <a:pPr algn="just">
              <a:lnSpc>
                <a:spcPct val="115000"/>
              </a:lnSpc>
              <a:spcBef>
                <a:spcPts val="140"/>
              </a:spcBef>
              <a:spcAft>
                <a:spcPts val="140"/>
              </a:spcAft>
              <a:tabLst>
                <a:tab pos="457200" algn="l"/>
              </a:tabLst>
            </a:pPr>
            <a:r>
              <a:rPr lang="ru-RU" sz="1400" dirty="0">
                <a:solidFill>
                  <a:srgbClr val="00000A"/>
                </a:solidFill>
                <a:latin typeface="Times New Roman" panose="02020603050405020304" pitchFamily="18" charset="0"/>
                <a:ea typeface="Times New Roman" panose="02020603050405020304" pitchFamily="18" charset="0"/>
              </a:rPr>
              <a:t>Жалба се изјављује </a:t>
            </a:r>
            <a:r>
              <a:rPr lang="ru-RU" sz="1400" b="1" dirty="0">
                <a:solidFill>
                  <a:srgbClr val="00000A"/>
                </a:solidFill>
                <a:latin typeface="Times New Roman" panose="02020603050405020304" pitchFamily="18" charset="0"/>
                <a:ea typeface="Times New Roman" panose="02020603050405020304" pitchFamily="18" charset="0"/>
              </a:rPr>
              <a:t>КРЖ-у путем уговорног органа </a:t>
            </a:r>
            <a:r>
              <a:rPr lang="ru-RU" sz="1400" dirty="0">
                <a:solidFill>
                  <a:srgbClr val="00000A"/>
                </a:solidFill>
                <a:latin typeface="Times New Roman" panose="02020603050405020304" pitchFamily="18" charset="0"/>
                <a:ea typeface="Times New Roman" panose="02020603050405020304" pitchFamily="18" charset="0"/>
              </a:rPr>
              <a:t>у писаној форми директно, електронским путем, ако је електронско средство дефинисано као начин комуникације у тендерској документацији, или препорученом поштанском пошиљком.</a:t>
            </a:r>
          </a:p>
          <a:p>
            <a:pPr algn="just">
              <a:lnSpc>
                <a:spcPct val="115000"/>
              </a:lnSpc>
              <a:spcBef>
                <a:spcPts val="140"/>
              </a:spcBef>
              <a:spcAft>
                <a:spcPts val="140"/>
              </a:spcAft>
              <a:tabLst>
                <a:tab pos="457200" algn="l"/>
              </a:tabLst>
            </a:pPr>
            <a:endParaRPr lang="ru-RU" sz="1400" dirty="0">
              <a:solidFill>
                <a:srgbClr val="00000A"/>
              </a:solidFill>
              <a:latin typeface="Times New Roman" panose="02020603050405020304" pitchFamily="18" charset="0"/>
              <a:ea typeface="Times New Roman" panose="02020603050405020304" pitchFamily="18" charset="0"/>
            </a:endParaRPr>
          </a:p>
          <a:p>
            <a:pPr algn="just">
              <a:lnSpc>
                <a:spcPct val="115000"/>
              </a:lnSpc>
              <a:spcBef>
                <a:spcPts val="140"/>
              </a:spcBef>
              <a:spcAft>
                <a:spcPts val="140"/>
              </a:spcAft>
              <a:tabLst>
                <a:tab pos="457200" algn="l"/>
              </a:tabLst>
            </a:pPr>
            <a:r>
              <a:rPr lang="ru-RU" sz="1400" dirty="0">
                <a:solidFill>
                  <a:srgbClr val="00000A"/>
                </a:solidFill>
                <a:latin typeface="Times New Roman" panose="02020603050405020304" pitchFamily="18" charset="0"/>
                <a:ea typeface="Times New Roman" panose="02020603050405020304" pitchFamily="18" charset="0"/>
              </a:rPr>
              <a:t>(3) При разматрању жалбе у складу са чланом 100. ст. (2) и (3) овог закона, уговорни орган по пријему жалбе </a:t>
            </a:r>
            <a:r>
              <a:rPr lang="ru-RU" sz="1400" b="1" u="sng" dirty="0">
                <a:solidFill>
                  <a:srgbClr val="00000A"/>
                </a:solidFill>
                <a:latin typeface="Times New Roman" panose="02020603050405020304" pitchFamily="18" charset="0"/>
                <a:ea typeface="Times New Roman" panose="02020603050405020304" pitchFamily="18" charset="0"/>
              </a:rPr>
              <a:t>путем портала </a:t>
            </a:r>
            <a:r>
              <a:rPr lang="ru-RU" sz="1400" b="1" dirty="0">
                <a:solidFill>
                  <a:srgbClr val="00000A"/>
                </a:solidFill>
                <a:latin typeface="Times New Roman" panose="02020603050405020304" pitchFamily="18" charset="0"/>
                <a:ea typeface="Times New Roman" panose="02020603050405020304" pitchFamily="18" charset="0"/>
              </a:rPr>
              <a:t>јавних набавки обавјештава понуђаче </a:t>
            </a:r>
            <a:r>
              <a:rPr lang="ru-RU" sz="1400" dirty="0">
                <a:solidFill>
                  <a:srgbClr val="00000A"/>
                </a:solidFill>
                <a:latin typeface="Times New Roman" panose="02020603050405020304" pitchFamily="18" charset="0"/>
                <a:ea typeface="Times New Roman" panose="02020603050405020304" pitchFamily="18" charset="0"/>
              </a:rPr>
              <a:t>о вођењу поступка по жалби.</a:t>
            </a:r>
          </a:p>
          <a:p>
            <a:pPr algn="just">
              <a:lnSpc>
                <a:spcPct val="115000"/>
              </a:lnSpc>
              <a:spcBef>
                <a:spcPts val="140"/>
              </a:spcBef>
              <a:spcAft>
                <a:spcPts val="140"/>
              </a:spcAft>
              <a:tabLst>
                <a:tab pos="457200" algn="l"/>
              </a:tabLst>
            </a:pPr>
            <a:endParaRPr lang="sr-Latn-BA" sz="1400" dirty="0">
              <a:solidFill>
                <a:srgbClr val="00000A"/>
              </a:solidFill>
              <a:latin typeface="Times New Roman" panose="02020603050405020304" pitchFamily="18" charset="0"/>
              <a:ea typeface="Times New Roman" panose="02020603050405020304" pitchFamily="18" charset="0"/>
            </a:endParaRPr>
          </a:p>
          <a:p>
            <a:pPr marL="0" marR="0" lvl="0" indent="0" algn="ctr" defTabSz="1219170" rtl="0" eaLnBrk="1" fontAlgn="auto" latinLnBrk="0" hangingPunct="1">
              <a:lnSpc>
                <a:spcPct val="100000"/>
              </a:lnSpc>
              <a:spcBef>
                <a:spcPct val="20000"/>
              </a:spcBef>
              <a:spcAft>
                <a:spcPts val="0"/>
              </a:spcAft>
              <a:buClrTx/>
              <a:buSzTx/>
              <a:buFontTx/>
              <a:buNone/>
              <a:tabLst/>
              <a:defRPr/>
            </a:pPr>
            <a:r>
              <a:rPr kumimoji="0" lang="en-US" sz="1400" b="0" i="0" u="none" strike="noStrike" kern="1200" cap="none" spc="0" normalizeH="0" baseline="0" noProof="0" dirty="0">
                <a:ln>
                  <a:noFill/>
                </a:ln>
                <a:solidFill>
                  <a:prstClr val="black">
                    <a:lumMod val="65000"/>
                    <a:lumOff val="35000"/>
                  </a:prstClr>
                </a:solidFill>
                <a:effectLst/>
                <a:uLnTx/>
                <a:uFillTx/>
                <a:latin typeface="Roboto Condensed"/>
                <a:ea typeface="+mn-ea"/>
                <a:cs typeface="+mn-cs"/>
              </a:rPr>
              <a:t>.</a:t>
            </a:r>
          </a:p>
        </p:txBody>
      </p:sp>
      <p:grpSp>
        <p:nvGrpSpPr>
          <p:cNvPr id="43" name="Group 42"/>
          <p:cNvGrpSpPr/>
          <p:nvPr/>
        </p:nvGrpSpPr>
        <p:grpSpPr>
          <a:xfrm>
            <a:off x="6163732" y="1606592"/>
            <a:ext cx="5188630" cy="4017831"/>
            <a:chOff x="6633984" y="1624044"/>
            <a:chExt cx="1843548" cy="2670810"/>
          </a:xfrm>
        </p:grpSpPr>
        <p:sp>
          <p:nvSpPr>
            <p:cNvPr id="44" name="Rectangle 43"/>
            <p:cNvSpPr/>
            <p:nvPr/>
          </p:nvSpPr>
          <p:spPr>
            <a:xfrm>
              <a:off x="6633984" y="1780254"/>
              <a:ext cx="1843548" cy="2514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Roboto Condensed"/>
                <a:ea typeface="+mn-ea"/>
                <a:cs typeface="+mn-cs"/>
              </a:endParaRPr>
            </a:p>
          </p:txBody>
        </p:sp>
        <p:grpSp>
          <p:nvGrpSpPr>
            <p:cNvPr id="45" name="Group 22"/>
            <p:cNvGrpSpPr/>
            <p:nvPr/>
          </p:nvGrpSpPr>
          <p:grpSpPr>
            <a:xfrm>
              <a:off x="6993783" y="1624044"/>
              <a:ext cx="1123950" cy="746637"/>
              <a:chOff x="2645799" y="1958340"/>
              <a:chExt cx="1123950" cy="746637"/>
            </a:xfrm>
          </p:grpSpPr>
          <p:sp>
            <p:nvSpPr>
              <p:cNvPr id="46" name="Trapezoid 45"/>
              <p:cNvSpPr/>
              <p:nvPr/>
            </p:nvSpPr>
            <p:spPr>
              <a:xfrm>
                <a:off x="2645799" y="1958975"/>
                <a:ext cx="1123950" cy="156210"/>
              </a:xfrm>
              <a:prstGeom prst="trapezoid">
                <a:avLst>
                  <a:gd name="adj" fmla="val 6792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Roboto Condensed"/>
                  <a:ea typeface="+mn-ea"/>
                  <a:cs typeface="+mn-cs"/>
                </a:endParaRPr>
              </a:p>
            </p:txBody>
          </p:sp>
          <p:sp>
            <p:nvSpPr>
              <p:cNvPr id="47" name="Pentagon 46"/>
              <p:cNvSpPr/>
              <p:nvPr/>
            </p:nvSpPr>
            <p:spPr>
              <a:xfrm rot="5400000">
                <a:off x="2834456" y="1874459"/>
                <a:ext cx="746637" cy="914400"/>
              </a:xfrm>
              <a:prstGeom prst="homePlate">
                <a:avLst>
                  <a:gd name="adj" fmla="val 317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Roboto Condensed"/>
                  <a:ea typeface="+mn-ea"/>
                  <a:cs typeface="+mn-cs"/>
                </a:endParaRPr>
              </a:p>
            </p:txBody>
          </p:sp>
        </p:grpSp>
      </p:grpSp>
      <p:sp>
        <p:nvSpPr>
          <p:cNvPr id="48" name="Text Placeholder 3"/>
          <p:cNvSpPr txBox="1">
            <a:spLocks/>
          </p:cNvSpPr>
          <p:nvPr/>
        </p:nvSpPr>
        <p:spPr>
          <a:xfrm>
            <a:off x="6455607" y="2999556"/>
            <a:ext cx="4724227" cy="229037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9170" rtl="0" eaLnBrk="1" fontAlgn="auto" latinLnBrk="0" hangingPunct="1">
              <a:lnSpc>
                <a:spcPct val="100000"/>
              </a:lnSpc>
              <a:spcBef>
                <a:spcPct val="20000"/>
              </a:spcBef>
              <a:spcAft>
                <a:spcPts val="0"/>
              </a:spcAft>
              <a:buClrTx/>
              <a:buSzTx/>
              <a:buFontTx/>
              <a:buNone/>
              <a:tabLst/>
              <a:defRPr/>
            </a:pPr>
            <a:r>
              <a:rPr kumimoji="0" lang="sr-Cyrl-RS" sz="1600" b="1" i="0" u="none" strike="noStrike" kern="1200" cap="none" spc="0" normalizeH="0" baseline="0" noProof="0" dirty="0">
                <a:ln>
                  <a:noFill/>
                </a:ln>
                <a:solidFill>
                  <a:prstClr val="black">
                    <a:lumMod val="65000"/>
                    <a:lumOff val="35000"/>
                  </a:prstClr>
                </a:solidFill>
                <a:effectLst/>
                <a:uLnTx/>
                <a:uFillTx/>
                <a:latin typeface="Roboto Condensed"/>
                <a:ea typeface="+mn-ea"/>
                <a:cs typeface="+mn-cs"/>
              </a:rPr>
              <a:t>СУСПЕНЗИВНО ДЕЈСТВО</a:t>
            </a:r>
            <a:endParaRPr kumimoji="0" lang="en-US" sz="1600" b="1" i="0" u="none" strike="noStrike" kern="1200" cap="none" spc="0" normalizeH="0" baseline="0" noProof="0" dirty="0">
              <a:ln>
                <a:noFill/>
              </a:ln>
              <a:solidFill>
                <a:prstClr val="black">
                  <a:lumMod val="65000"/>
                  <a:lumOff val="35000"/>
                </a:prstClr>
              </a:solidFill>
              <a:effectLst/>
              <a:uLnTx/>
              <a:uFillTx/>
              <a:latin typeface="Roboto Condensed"/>
              <a:ea typeface="+mn-ea"/>
              <a:cs typeface="+mn-cs"/>
            </a:endParaRPr>
          </a:p>
          <a:p>
            <a:pPr algn="just">
              <a:lnSpc>
                <a:spcPct val="115000"/>
              </a:lnSpc>
              <a:spcBef>
                <a:spcPts val="140"/>
              </a:spcBef>
              <a:spcAft>
                <a:spcPts val="140"/>
              </a:spcAft>
              <a:tabLst>
                <a:tab pos="457200" algn="l"/>
              </a:tabLst>
            </a:pPr>
            <a:r>
              <a:rPr lang="ru-RU" sz="1400" dirty="0">
                <a:solidFill>
                  <a:srgbClr val="00000A"/>
                </a:solidFill>
                <a:latin typeface="Times New Roman" panose="02020603050405020304" pitchFamily="18" charset="0"/>
                <a:ea typeface="Times New Roman" panose="02020603050405020304" pitchFamily="18" charset="0"/>
              </a:rPr>
              <a:t>(</a:t>
            </a:r>
            <a:r>
              <a:rPr lang="ru-RU" sz="1400" b="1" dirty="0">
                <a:solidFill>
                  <a:srgbClr val="00000A"/>
                </a:solidFill>
                <a:latin typeface="Times New Roman" panose="02020603050405020304" pitchFamily="18" charset="0"/>
                <a:ea typeface="Times New Roman" panose="02020603050405020304" pitchFamily="18" charset="0"/>
              </a:rPr>
              <a:t>1) Благовремена, допуштена, од овлаштеног лица и лица које има активну легитимацију</a:t>
            </a:r>
            <a:r>
              <a:rPr lang="ru-RU" sz="1400" dirty="0">
                <a:solidFill>
                  <a:srgbClr val="00000A"/>
                </a:solidFill>
                <a:latin typeface="Times New Roman" panose="02020603050405020304" pitchFamily="18" charset="0"/>
                <a:ea typeface="Times New Roman" panose="02020603050405020304" pitchFamily="18" charset="0"/>
              </a:rPr>
              <a:t> изјављена жалба </a:t>
            </a:r>
            <a:r>
              <a:rPr lang="ru-RU" sz="1400" b="1" u="sng" dirty="0">
                <a:solidFill>
                  <a:srgbClr val="00000A"/>
                </a:solidFill>
                <a:latin typeface="Times New Roman" panose="02020603050405020304" pitchFamily="18" charset="0"/>
                <a:ea typeface="Times New Roman" panose="02020603050405020304" pitchFamily="18" charset="0"/>
              </a:rPr>
              <a:t>одгађа наставак</a:t>
            </a:r>
            <a:r>
              <a:rPr lang="ru-RU" sz="1400" dirty="0">
                <a:solidFill>
                  <a:srgbClr val="00000A"/>
                </a:solidFill>
                <a:latin typeface="Times New Roman" panose="02020603050405020304" pitchFamily="18" charset="0"/>
                <a:ea typeface="Times New Roman" panose="02020603050405020304" pitchFamily="18" charset="0"/>
              </a:rPr>
              <a:t> поступка јавне набавке, закључење и/или извршење уговора о јавној набавци или оквирног споразума до доношења одлуке КРЖ-а .</a:t>
            </a:r>
          </a:p>
          <a:p>
            <a:pPr algn="just">
              <a:lnSpc>
                <a:spcPct val="115000"/>
              </a:lnSpc>
              <a:spcBef>
                <a:spcPts val="140"/>
              </a:spcBef>
              <a:spcAft>
                <a:spcPts val="140"/>
              </a:spcAft>
              <a:tabLst>
                <a:tab pos="457200" algn="l"/>
              </a:tabLst>
            </a:pPr>
            <a:r>
              <a:rPr lang="ru-RU" sz="1400" dirty="0">
                <a:solidFill>
                  <a:srgbClr val="00000A"/>
                </a:solidFill>
                <a:latin typeface="Times New Roman" panose="02020603050405020304" pitchFamily="18" charset="0"/>
                <a:ea typeface="Times New Roman" panose="02020603050405020304" pitchFamily="18" charset="0"/>
              </a:rPr>
              <a:t>(2) </a:t>
            </a:r>
            <a:r>
              <a:rPr lang="ru-RU" sz="1400" b="1" dirty="0">
                <a:solidFill>
                  <a:srgbClr val="00000A"/>
                </a:solidFill>
                <a:latin typeface="Times New Roman" panose="02020603050405020304" pitchFamily="18" charset="0"/>
                <a:ea typeface="Times New Roman" panose="02020603050405020304" pitchFamily="18" charset="0"/>
              </a:rPr>
              <a:t>Уговорни орган све учеснике у поступку јавне набавке о изјављеној жалби обавјештава путем портала јавних набавки.</a:t>
            </a:r>
            <a:endParaRPr kumimoji="0" lang="en-US" sz="1400" b="1" i="0" u="none" strike="noStrike" kern="1200" cap="none" spc="0" normalizeH="0" baseline="0" noProof="0" dirty="0">
              <a:ln>
                <a:noFill/>
              </a:ln>
              <a:solidFill>
                <a:prstClr val="black">
                  <a:lumMod val="65000"/>
                  <a:lumOff val="35000"/>
                </a:prstClr>
              </a:solidFill>
              <a:effectLst/>
              <a:uLnTx/>
              <a:uFillTx/>
              <a:latin typeface="Roboto Condensed"/>
            </a:endParaRPr>
          </a:p>
        </p:txBody>
      </p:sp>
      <p:sp>
        <p:nvSpPr>
          <p:cNvPr id="2" name="TextBox 1"/>
          <p:cNvSpPr txBox="1"/>
          <p:nvPr/>
        </p:nvSpPr>
        <p:spPr>
          <a:xfrm>
            <a:off x="1155941" y="5900863"/>
            <a:ext cx="10196421" cy="646331"/>
          </a:xfrm>
          <a:prstGeom prst="rect">
            <a:avLst/>
          </a:prstGeom>
          <a:noFill/>
        </p:spPr>
        <p:txBody>
          <a:bodyPr wrap="square" rtlCol="0">
            <a:spAutoFit/>
          </a:bodyPr>
          <a:lstStyle/>
          <a:p>
            <a:pPr algn="just"/>
            <a:r>
              <a:rPr lang="ru-RU" dirty="0">
                <a:solidFill>
                  <a:schemeClr val="accent6">
                    <a:lumMod val="50000"/>
                  </a:schemeClr>
                </a:solidFill>
                <a:latin typeface="Times New Roman" panose="02020603050405020304" pitchFamily="18" charset="0"/>
                <a:ea typeface="Times New Roman" panose="02020603050405020304" pitchFamily="18" charset="0"/>
              </a:rPr>
              <a:t> Прекршајна одговорност за УО ако настави поступак јавне набавке, закључи уговор о јавној набавци или оквирни споразум у току суспензивног дејства жалбе супротно члану 110. овог закона.</a:t>
            </a:r>
          </a:p>
        </p:txBody>
      </p:sp>
    </p:spTree>
    <p:extLst>
      <p:ext uri="{BB962C8B-B14F-4D97-AF65-F5344CB8AC3E}">
        <p14:creationId xmlns:p14="http://schemas.microsoft.com/office/powerpoint/2010/main" val="157973876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up)">
                                      <p:cBhvr>
                                        <p:cTn id="11" dur="1000"/>
                                        <p:tgtEl>
                                          <p:spTgt spid="4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up)">
                                      <p:cBhvr>
                                        <p:cTn id="16" dur="500"/>
                                        <p:tgtEl>
                                          <p:spTgt spid="43"/>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wipe(up)">
                                      <p:cBhvr>
                                        <p:cTn id="20" dur="1000"/>
                                        <p:tgtEl>
                                          <p:spTgt spid="4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8"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91115" y="223283"/>
            <a:ext cx="6350000" cy="558843"/>
          </a:xfrm>
        </p:spPr>
        <p:txBody>
          <a:bodyPr/>
          <a:lstStyle/>
          <a:p>
            <a:r>
              <a:rPr lang="sr-Cyrl-RS" dirty="0">
                <a:solidFill>
                  <a:srgbClr val="7030A0"/>
                </a:solidFill>
              </a:rPr>
              <a:t>НАПОМЕНЕ</a:t>
            </a:r>
            <a:endParaRPr lang="en-US" dirty="0">
              <a:solidFill>
                <a:srgbClr val="7030A0"/>
              </a:solidFill>
            </a:endParaRPr>
          </a:p>
        </p:txBody>
      </p:sp>
      <p:grpSp>
        <p:nvGrpSpPr>
          <p:cNvPr id="36" name="Group 35"/>
          <p:cNvGrpSpPr/>
          <p:nvPr/>
        </p:nvGrpSpPr>
        <p:grpSpPr>
          <a:xfrm>
            <a:off x="2414954" y="1482573"/>
            <a:ext cx="7924800" cy="2292259"/>
            <a:chOff x="2790186" y="1624045"/>
            <a:chExt cx="1843548" cy="2670809"/>
          </a:xfrm>
        </p:grpSpPr>
        <p:sp>
          <p:nvSpPr>
            <p:cNvPr id="37" name="Rectangle 36"/>
            <p:cNvSpPr/>
            <p:nvPr/>
          </p:nvSpPr>
          <p:spPr>
            <a:xfrm>
              <a:off x="2790186" y="1780254"/>
              <a:ext cx="1843548" cy="2514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38" name="Group 11"/>
            <p:cNvGrpSpPr/>
            <p:nvPr/>
          </p:nvGrpSpPr>
          <p:grpSpPr>
            <a:xfrm>
              <a:off x="3149985" y="1624045"/>
              <a:ext cx="1123950" cy="1031724"/>
              <a:chOff x="2645799" y="1958341"/>
              <a:chExt cx="1123950" cy="1031724"/>
            </a:xfrm>
          </p:grpSpPr>
          <p:sp>
            <p:nvSpPr>
              <p:cNvPr id="39" name="Trapezoid 38"/>
              <p:cNvSpPr/>
              <p:nvPr/>
            </p:nvSpPr>
            <p:spPr>
              <a:xfrm>
                <a:off x="2645799" y="1958975"/>
                <a:ext cx="1123950" cy="156210"/>
              </a:xfrm>
              <a:prstGeom prst="trapezoid">
                <a:avLst>
                  <a:gd name="adj" fmla="val 67927"/>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0" name="Pentagon 39"/>
              <p:cNvSpPr/>
              <p:nvPr/>
            </p:nvSpPr>
            <p:spPr>
              <a:xfrm rot="5400000">
                <a:off x="2691913" y="2017003"/>
                <a:ext cx="1031724" cy="914400"/>
              </a:xfrm>
              <a:prstGeom prst="homePlate">
                <a:avLst>
                  <a:gd name="adj" fmla="val 317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sp>
        <p:nvSpPr>
          <p:cNvPr id="41" name="Text Placeholder 3"/>
          <p:cNvSpPr txBox="1">
            <a:spLocks/>
          </p:cNvSpPr>
          <p:nvPr/>
        </p:nvSpPr>
        <p:spPr>
          <a:xfrm>
            <a:off x="3536303" y="1803127"/>
            <a:ext cx="5682100" cy="132959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sr-Cyrl-RS" b="1" dirty="0">
                <a:solidFill>
                  <a:schemeClr val="bg1"/>
                </a:solidFill>
                <a:cs typeface="+mj-cs"/>
              </a:rPr>
              <a:t>ФАЗНОСТ</a:t>
            </a:r>
            <a:endParaRPr lang="sr-Latn-BA" b="1" dirty="0">
              <a:solidFill>
                <a:schemeClr val="bg1"/>
              </a:solidFill>
              <a:cs typeface="+mj-cs"/>
            </a:endParaRPr>
          </a:p>
          <a:p>
            <a:pPr defTabSz="1219170">
              <a:spcBef>
                <a:spcPct val="20000"/>
              </a:spcBef>
              <a:defRPr/>
            </a:pPr>
            <a:endParaRPr lang="sr-Latn-BA" b="1" dirty="0">
              <a:solidFill>
                <a:srgbClr val="002060"/>
              </a:solidFill>
              <a:cs typeface="+mj-cs"/>
            </a:endParaRPr>
          </a:p>
          <a:p>
            <a:pPr defTabSz="1219170">
              <a:spcBef>
                <a:spcPct val="20000"/>
              </a:spcBef>
              <a:defRPr/>
            </a:pPr>
            <a:r>
              <a:rPr lang="ru-RU" b="1" dirty="0">
                <a:solidFill>
                  <a:srgbClr val="002060"/>
                </a:solidFill>
                <a:cs typeface="+mj-cs"/>
              </a:rPr>
              <a:t>Жалилац који је пропустио да изјави жалбу у ранијој фази, губи право да тражи испитивање законитости по истом основу, у каснијој фази поступка</a:t>
            </a:r>
          </a:p>
        </p:txBody>
      </p:sp>
      <p:sp>
        <p:nvSpPr>
          <p:cNvPr id="50" name="Footer Text"/>
          <p:cNvSpPr txBox="1"/>
          <p:nvPr/>
        </p:nvSpPr>
        <p:spPr>
          <a:xfrm>
            <a:off x="592855" y="4216238"/>
            <a:ext cx="10346519" cy="1969770"/>
          </a:xfrm>
          <a:prstGeom prst="rect">
            <a:avLst/>
          </a:prstGeom>
          <a:noFill/>
        </p:spPr>
        <p:txBody>
          <a:bodyPr wrap="square" lIns="0" tIns="0" rIns="0" bIns="0" rtlCol="0">
            <a:spAutoFit/>
          </a:bodyPr>
          <a:lstStyle/>
          <a:p>
            <a:pPr marL="171450" indent="-171450" algn="just">
              <a:buFont typeface="Arial" panose="020B0604020202020204" pitchFamily="34" charset="0"/>
              <a:buChar char="•"/>
            </a:pPr>
            <a:r>
              <a:rPr lang="ru-RU" sz="1600" dirty="0">
                <a:solidFill>
                  <a:srgbClr val="002060"/>
                </a:solidFill>
              </a:rPr>
              <a:t>Странке у поступку дужне су да изнесу све чињенице на којима заснивају своје захтјеве или одлуке, поступке, радње или нечињења, те да предложе доказе којима се те чињенице утврђују. </a:t>
            </a:r>
          </a:p>
          <a:p>
            <a:pPr marL="171450" indent="-171450" algn="just">
              <a:buFont typeface="Arial" panose="020B0604020202020204" pitchFamily="34" charset="0"/>
              <a:buChar char="•"/>
            </a:pPr>
            <a:r>
              <a:rPr lang="ru-RU" sz="1600" dirty="0">
                <a:solidFill>
                  <a:srgbClr val="002060"/>
                </a:solidFill>
              </a:rPr>
              <a:t>У поступку правне заштите </a:t>
            </a:r>
            <a:r>
              <a:rPr lang="ru-RU" sz="1600" b="1" dirty="0">
                <a:solidFill>
                  <a:srgbClr val="002060"/>
                </a:solidFill>
              </a:rPr>
              <a:t>уговорни орган дужан је да </a:t>
            </a:r>
            <a:r>
              <a:rPr lang="ru-RU" sz="1600" b="1" u="sng" dirty="0">
                <a:solidFill>
                  <a:srgbClr val="002060"/>
                </a:solidFill>
              </a:rPr>
              <a:t>докаже</a:t>
            </a:r>
            <a:r>
              <a:rPr lang="ru-RU" sz="1600" b="1" dirty="0">
                <a:solidFill>
                  <a:srgbClr val="002060"/>
                </a:solidFill>
              </a:rPr>
              <a:t> постојање чињеница и околности </a:t>
            </a:r>
            <a:r>
              <a:rPr lang="ru-RU" sz="1600" dirty="0">
                <a:solidFill>
                  <a:srgbClr val="002060"/>
                </a:solidFill>
              </a:rPr>
              <a:t>на основу којих је донио одлуку о правима, предузео радње или пропуштања те спровео поступке, који су предмет поступка по жалби. </a:t>
            </a:r>
          </a:p>
          <a:p>
            <a:pPr marL="171450" indent="-171450" algn="just">
              <a:buFont typeface="Arial" panose="020B0604020202020204" pitchFamily="34" charset="0"/>
              <a:buChar char="•"/>
            </a:pPr>
            <a:r>
              <a:rPr lang="ru-RU" sz="1600" dirty="0">
                <a:solidFill>
                  <a:srgbClr val="002060"/>
                </a:solidFill>
              </a:rPr>
              <a:t>У поступку правне заштите </a:t>
            </a:r>
            <a:r>
              <a:rPr lang="ru-RU" sz="1600" b="1" dirty="0">
                <a:solidFill>
                  <a:srgbClr val="002060"/>
                </a:solidFill>
              </a:rPr>
              <a:t>жалилац је дужан да </a:t>
            </a:r>
            <a:r>
              <a:rPr lang="ru-RU" sz="1600" b="1" u="sng" dirty="0">
                <a:solidFill>
                  <a:srgbClr val="002060"/>
                </a:solidFill>
              </a:rPr>
              <a:t>докаже или барем учини вјероватним </a:t>
            </a:r>
            <a:r>
              <a:rPr lang="ru-RU" sz="1600" b="1" dirty="0">
                <a:solidFill>
                  <a:srgbClr val="002060"/>
                </a:solidFill>
              </a:rPr>
              <a:t>постојање чињеница и разлога </a:t>
            </a:r>
            <a:r>
              <a:rPr lang="ru-RU" sz="1600" dirty="0">
                <a:solidFill>
                  <a:srgbClr val="002060"/>
                </a:solidFill>
              </a:rPr>
              <a:t>који се тичу правног интереса на подношење жалбе, повреда поступка или повреда примјене материјалног права, које су истакнуте у жалби, за које зна или би требало да зна. </a:t>
            </a:r>
          </a:p>
          <a:p>
            <a:pPr marL="171450" indent="-171450" algn="just">
              <a:buFont typeface="Arial" panose="020B0604020202020204" pitchFamily="34" charset="0"/>
              <a:buChar char="•"/>
            </a:pPr>
            <a:r>
              <a:rPr lang="ru-RU" sz="1600" dirty="0">
                <a:solidFill>
                  <a:srgbClr val="002060"/>
                </a:solidFill>
              </a:rPr>
              <a:t>.</a:t>
            </a:r>
          </a:p>
        </p:txBody>
      </p:sp>
    </p:spTree>
    <p:extLst>
      <p:ext uri="{BB962C8B-B14F-4D97-AF65-F5344CB8AC3E}">
        <p14:creationId xmlns:p14="http://schemas.microsoft.com/office/powerpoint/2010/main" val="316282772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up)">
                                      <p:cBhvr>
                                        <p:cTn id="11" dur="1000"/>
                                        <p:tgtEl>
                                          <p:spTgt spid="4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50"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01_Theme01">
      <a:dk1>
        <a:srgbClr val="262626"/>
      </a:dk1>
      <a:lt1>
        <a:srgbClr val="FFFFFF"/>
      </a:lt1>
      <a:dk2>
        <a:srgbClr val="262626"/>
      </a:dk2>
      <a:lt2>
        <a:srgbClr val="FFFFFF"/>
      </a:lt2>
      <a:accent1>
        <a:srgbClr val="176490"/>
      </a:accent1>
      <a:accent2>
        <a:srgbClr val="0187AC"/>
      </a:accent2>
      <a:accent3>
        <a:srgbClr val="1AA4BE"/>
      </a:accent3>
      <a:accent4>
        <a:srgbClr val="52C3CB"/>
      </a:accent4>
      <a:accent5>
        <a:srgbClr val="42BDC6"/>
      </a:accent5>
      <a:accent6>
        <a:srgbClr val="168EA6"/>
      </a:accent6>
      <a:hlink>
        <a:srgbClr val="FFFFFF"/>
      </a:hlink>
      <a:folHlink>
        <a:srgbClr val="595959"/>
      </a:folHlink>
    </a:clrScheme>
    <a:fontScheme name="Custom 1">
      <a:majorFont>
        <a:latin typeface="Roboto Medium"/>
        <a:ea typeface=""/>
        <a:cs typeface=""/>
      </a:majorFont>
      <a:minorFont>
        <a:latin typeface="Roboto Condens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9050">
          <a:noFill/>
          <a:round/>
          <a:headEnd/>
          <a:tailEnd/>
        </a:ln>
      </a:spPr>
      <a:bodyPr vert="horz" wrap="none" lIns="91440" tIns="45720" rIns="91440" bIns="45720" numCol="1" rtlCol="0" anchor="ctr" anchorCtr="1" compatLnSpc="1">
        <a:prstTxWarp prst="textNoShape">
          <a:avLst/>
        </a:prstTxWarp>
      </a:bodyPr>
      <a:lstStyle>
        <a:defPPr algn="ctr">
          <a:defRPr sz="1200" b="1" dirty="0" smtClean="0">
            <a:solidFill>
              <a:schemeClr val="tx1">
                <a:lumMod val="75000"/>
                <a:lumOff val="25000"/>
              </a:schemeClr>
            </a:solidFill>
          </a:defRPr>
        </a:defPPr>
      </a:lstStyle>
    </a:spDef>
  </a:objectDefaults>
  <a:extraClrSchemeLst/>
</a:theme>
</file>

<file path=ppt/theme/theme3.xml><?xml version="1.0" encoding="utf-8"?>
<a:theme xmlns:a="http://schemas.openxmlformats.org/drawingml/2006/main" name="Office Theme">
  <a:themeElements>
    <a:clrScheme name="40_Theme40">
      <a:dk1>
        <a:sysClr val="windowText" lastClr="000000"/>
      </a:dk1>
      <a:lt1>
        <a:sysClr val="window" lastClr="FFFFFF"/>
      </a:lt1>
      <a:dk2>
        <a:srgbClr val="000000"/>
      </a:dk2>
      <a:lt2>
        <a:srgbClr val="FFFFFF"/>
      </a:lt2>
      <a:accent1>
        <a:srgbClr val="5F3F85"/>
      </a:accent1>
      <a:accent2>
        <a:srgbClr val="7E3875"/>
      </a:accent2>
      <a:accent3>
        <a:srgbClr val="664CA3"/>
      </a:accent3>
      <a:accent4>
        <a:srgbClr val="A84B9C"/>
      </a:accent4>
      <a:accent5>
        <a:srgbClr val="8B7AC0"/>
      </a:accent5>
      <a:accent6>
        <a:srgbClr val="4C387A"/>
      </a:accent6>
      <a:hlink>
        <a:srgbClr val="9B6BAF"/>
      </a:hlink>
      <a:folHlink>
        <a:srgbClr val="25172B"/>
      </a:folHlink>
    </a:clrScheme>
    <a:fontScheme name="Custom 1">
      <a:majorFont>
        <a:latin typeface="Roboto Medium"/>
        <a:ea typeface=""/>
        <a:cs typeface=""/>
      </a:majorFont>
      <a:minorFont>
        <a:latin typeface="Roboto Condens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9050">
          <a:noFill/>
          <a:round/>
          <a:headEnd/>
          <a:tailEnd/>
        </a:ln>
      </a:spPr>
      <a:bodyPr vert="horz" wrap="none" lIns="91440" tIns="45720" rIns="91440" bIns="45720" numCol="1" rtlCol="0" anchor="ctr" anchorCtr="1" compatLnSpc="1">
        <a:prstTxWarp prst="textNoShape">
          <a:avLst/>
        </a:prstTxWarp>
      </a:bodyPr>
      <a:lstStyle>
        <a:defPPr algn="ctr">
          <a:defRPr sz="1200" b="1" dirty="0" smtClean="0">
            <a:solidFill>
              <a:schemeClr val="tx1">
                <a:lumMod val="75000"/>
                <a:lumOff val="25000"/>
              </a:schemeClr>
            </a:solidFill>
          </a:defRPr>
        </a:defPPr>
      </a:lstStyle>
    </a:spDef>
  </a:objectDefaults>
  <a:extraClrSchemeLst/>
</a:theme>
</file>

<file path=docProps/app.xml><?xml version="1.0" encoding="utf-8"?>
<Properties xmlns="http://schemas.openxmlformats.org/officeDocument/2006/extended-properties" xmlns:vt="http://schemas.openxmlformats.org/officeDocument/2006/docPropsVTypes">
  <TotalTime>622</TotalTime>
  <Words>3209</Words>
  <Application>Microsoft Office PowerPoint</Application>
  <PresentationFormat>Widescreen</PresentationFormat>
  <Paragraphs>273</Paragraphs>
  <Slides>24</Slides>
  <Notes>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24</vt:i4>
      </vt:variant>
    </vt:vector>
  </HeadingPairs>
  <TitlesOfParts>
    <vt:vector size="34" baseType="lpstr">
      <vt:lpstr>Arial</vt:lpstr>
      <vt:lpstr>Calibri</vt:lpstr>
      <vt:lpstr>Calibri Light</vt:lpstr>
      <vt:lpstr>FontAwesome</vt:lpstr>
      <vt:lpstr>Roboto Condensed</vt:lpstr>
      <vt:lpstr>Times New Roman</vt:lpstr>
      <vt:lpstr>Wingdings</vt:lpstr>
      <vt:lpstr>1_Office Theme</vt:lpstr>
      <vt:lpstr>2_Office Theme</vt:lpstr>
      <vt:lpstr>Office Theme</vt:lpstr>
      <vt:lpstr>PowerPoint Presentation</vt:lpstr>
      <vt:lpstr>КАНЦЕЛАРИЈА ЗА РАЗМАТРАЊЕ ЖАЛБИ</vt:lpstr>
      <vt:lpstr>Активна легитимација</vt:lpstr>
      <vt:lpstr>СТРАНКЕ У ПОСТУПКУ</vt:lpstr>
      <vt:lpstr>ЗАБРАНА ЗАКЉУЧЕЊА УГОВОРА</vt:lpstr>
      <vt:lpstr>ИЗЈАВЉИВАЊЕ ЖАЛБЕ</vt:lpstr>
      <vt:lpstr>Рокови за изјављивање жалби</vt:lpstr>
      <vt:lpstr>Жалбa</vt:lpstr>
      <vt:lpstr>НАПОМЕНЕ</vt:lpstr>
      <vt:lpstr>Захтјев УО за наставак поступка јавне набавке</vt:lpstr>
      <vt:lpstr>НАКНАДА ЗА ЖАЛБУ</vt:lpstr>
      <vt:lpstr>ПОСТУПАЊЕ УГОВОРНОГ ОРГАНА ПО ЖАЛБИ</vt:lpstr>
      <vt:lpstr>ПОСТУПАЊЕ УГОВОРНОГ ОРГАНА ПО ЖАЛБИ</vt:lpstr>
      <vt:lpstr>ЖАЛБА</vt:lpstr>
      <vt:lpstr>ОВЛАШТЕЊА КРЖ-а</vt:lpstr>
      <vt:lpstr>ОДЛУКЕ КРЖ-А ПО ЖАЛБИ</vt:lpstr>
      <vt:lpstr>ПОНИШТЕЊЕ УГОВОРА/ ОКВИРНОГ СПОРАЗУМА</vt:lpstr>
      <vt:lpstr>ПОСТУПАЊЕ КРЖ-А</vt:lpstr>
      <vt:lpstr>НАКНАДА ТРОШКОВА И ШТЕТЕ</vt:lpstr>
      <vt:lpstr>ТРОШКОВИ ЖАЛБЕНОГ ПОСТУПКА</vt:lpstr>
      <vt:lpstr>Трошкови жалбеног поступка</vt:lpstr>
      <vt:lpstr>PowerPoint Presentation</vt:lpstr>
      <vt:lpstr>ПРАВНА ЗАШТИТА ПРОТИВ ОДЛУКА КРЖ-а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Dražen Vidaković</dc:creator>
  <cp:lastModifiedBy>Dražen Vidaković</cp:lastModifiedBy>
  <cp:revision>57</cp:revision>
  <dcterms:created xsi:type="dcterms:W3CDTF">2019-11-30T19:30:44Z</dcterms:created>
  <dcterms:modified xsi:type="dcterms:W3CDTF">2023-10-06T12:17:33Z</dcterms:modified>
</cp:coreProperties>
</file>