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60" r:id="rId6"/>
    <p:sldId id="266" r:id="rId7"/>
    <p:sldId id="267" r:id="rId8"/>
    <p:sldId id="268" r:id="rId9"/>
    <p:sldId id="270" r:id="rId10"/>
    <p:sldId id="271" r:id="rId11"/>
    <p:sldId id="297" r:id="rId12"/>
    <p:sldId id="272" r:id="rId13"/>
    <p:sldId id="273" r:id="rId14"/>
    <p:sldId id="274" r:id="rId15"/>
    <p:sldId id="275" r:id="rId16"/>
    <p:sldId id="277" r:id="rId17"/>
    <p:sldId id="324" r:id="rId18"/>
    <p:sldId id="301" r:id="rId19"/>
    <p:sldId id="303" r:id="rId20"/>
    <p:sldId id="295" r:id="rId21"/>
    <p:sldId id="276" r:id="rId22"/>
    <p:sldId id="283" r:id="rId23"/>
    <p:sldId id="286" r:id="rId24"/>
    <p:sldId id="285" r:id="rId25"/>
    <p:sldId id="288" r:id="rId26"/>
    <p:sldId id="289" r:id="rId27"/>
    <p:sldId id="290" r:id="rId28"/>
    <p:sldId id="292" r:id="rId29"/>
    <p:sldId id="293" r:id="rId30"/>
    <p:sldId id="294" r:id="rId31"/>
    <p:sldId id="304" r:id="rId32"/>
    <p:sldId id="326" r:id="rId33"/>
    <p:sldId id="298" r:id="rId34"/>
    <p:sldId id="299"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1" r:id="rId51"/>
    <p:sldId id="323" r:id="rId52"/>
    <p:sldId id="331" r:id="rId53"/>
    <p:sldId id="322" r:id="rId54"/>
    <p:sldId id="281" r:id="rId5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B0D55F-2506-4AE0-8729-F8F2C842052D}">
          <p14:sldIdLst>
            <p14:sldId id="256"/>
            <p14:sldId id="257"/>
            <p14:sldId id="258"/>
            <p14:sldId id="262"/>
            <p14:sldId id="260"/>
            <p14:sldId id="266"/>
            <p14:sldId id="267"/>
            <p14:sldId id="268"/>
            <p14:sldId id="270"/>
            <p14:sldId id="271"/>
            <p14:sldId id="297"/>
            <p14:sldId id="272"/>
            <p14:sldId id="273"/>
            <p14:sldId id="274"/>
            <p14:sldId id="275"/>
            <p14:sldId id="277"/>
            <p14:sldId id="324"/>
            <p14:sldId id="301"/>
            <p14:sldId id="303"/>
            <p14:sldId id="295"/>
            <p14:sldId id="276"/>
            <p14:sldId id="283"/>
            <p14:sldId id="286"/>
            <p14:sldId id="285"/>
          </p14:sldIdLst>
        </p14:section>
        <p14:section name="Untitled Section" id="{B8B0320E-080D-4F15-A55D-F8F48301B085}">
          <p14:sldIdLst>
            <p14:sldId id="288"/>
            <p14:sldId id="289"/>
            <p14:sldId id="290"/>
            <p14:sldId id="292"/>
            <p14:sldId id="293"/>
            <p14:sldId id="294"/>
            <p14:sldId id="304"/>
            <p14:sldId id="326"/>
            <p14:sldId id="298"/>
            <p14:sldId id="299"/>
            <p14:sldId id="305"/>
            <p14:sldId id="306"/>
            <p14:sldId id="307"/>
            <p14:sldId id="308"/>
            <p14:sldId id="309"/>
            <p14:sldId id="310"/>
            <p14:sldId id="311"/>
            <p14:sldId id="312"/>
            <p14:sldId id="313"/>
            <p14:sldId id="314"/>
            <p14:sldId id="315"/>
            <p14:sldId id="316"/>
            <p14:sldId id="317"/>
            <p14:sldId id="318"/>
            <p14:sldId id="319"/>
            <p14:sldId id="321"/>
            <p14:sldId id="323"/>
            <p14:sldId id="331"/>
            <p14:sldId id="322"/>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9" autoAdjust="0"/>
    <p:restoredTop sz="93883" autoAdjust="0"/>
  </p:normalViewPr>
  <p:slideViewPr>
    <p:cSldViewPr snapToGrid="0">
      <p:cViewPr varScale="1">
        <p:scale>
          <a:sx n="103" d="100"/>
          <a:sy n="103" d="100"/>
        </p:scale>
        <p:origin x="13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ata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png"/></Relationships>
</file>

<file path=ppt/diagrams/_rels/data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ata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image" Target="../media/image39.jpg"/></Relationships>
</file>

<file path=ppt/diagrams/_rels/data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image" Target="../media/image42.jpg"/></Relationships>
</file>

<file path=ppt/diagrams/_rels/data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image" Target="../media/image46.jpg"/><Relationship Id="rId4" Type="http://schemas.openxmlformats.org/officeDocument/2006/relationships/image" Target="../media/image49.jpg"/></Relationships>
</file>

<file path=ppt/diagrams/_rels/data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image" Target="../media/image5.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image" Target="../media/image20.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s>
</file>

<file path=ppt/diagrams/_rels/drawing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image" Target="../media/image39.jpg"/></Relationships>
</file>

<file path=ppt/diagrams/_rels/drawing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image" Target="../media/image42.jpg"/></Relationships>
</file>

<file path=ppt/diagrams/_rels/drawing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image" Target="../media/image46.jpg"/><Relationship Id="rId4" Type="http://schemas.openxmlformats.org/officeDocument/2006/relationships/image" Target="../media/image4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FC2C9-DB82-4ADF-93B9-6CEF3E67541E}" type="doc">
      <dgm:prSet loTypeId="urn:microsoft.com/office/officeart/2005/8/layout/hierarchy4" loCatId="relationship" qsTypeId="urn:microsoft.com/office/officeart/2005/8/quickstyle/simple1" qsCatId="simple" csTypeId="urn:microsoft.com/office/officeart/2005/8/colors/accent0_2" csCatId="mainScheme" phldr="1"/>
      <dgm:spPr/>
      <dgm:t>
        <a:bodyPr/>
        <a:lstStyle/>
        <a:p>
          <a:endParaRPr lang="en-US"/>
        </a:p>
      </dgm:t>
    </dgm:pt>
    <dgm:pt modelId="{340DC058-304F-42FD-B063-172A10969F41}">
      <dgm:prSet phldrT="[Text]"/>
      <dgm:spPr/>
      <dgm:t>
        <a:bodyPr/>
        <a:lstStyle/>
        <a:p>
          <a:r>
            <a:rPr lang="sr-Latn-BA" dirty="0"/>
            <a:t>Informacioni sistemi</a:t>
          </a:r>
          <a:endParaRPr lang="en-US" dirty="0"/>
        </a:p>
      </dgm:t>
    </dgm:pt>
    <dgm:pt modelId="{8FA38145-2621-4B4C-9059-C0328F4A804F}" type="parTrans" cxnId="{C38A0EB7-69D3-49BB-BB79-5D20F056C739}">
      <dgm:prSet/>
      <dgm:spPr/>
      <dgm:t>
        <a:bodyPr/>
        <a:lstStyle/>
        <a:p>
          <a:endParaRPr lang="en-US"/>
        </a:p>
      </dgm:t>
    </dgm:pt>
    <dgm:pt modelId="{8B90BECF-DF8E-480C-A8B6-7451FAE79C49}" type="sibTrans" cxnId="{C38A0EB7-69D3-49BB-BB79-5D20F056C739}">
      <dgm:prSet/>
      <dgm:spPr/>
      <dgm:t>
        <a:bodyPr/>
        <a:lstStyle/>
        <a:p>
          <a:endParaRPr lang="en-US"/>
        </a:p>
      </dgm:t>
    </dgm:pt>
    <dgm:pt modelId="{6909EFC8-426B-4750-9297-04BE28275682}">
      <dgm:prSet phldrT="[Text]"/>
      <dgm:spPr/>
      <dgm:t>
        <a:bodyPr/>
        <a:lstStyle/>
        <a:p>
          <a:r>
            <a:rPr lang="sr-Latn-BA" dirty="0"/>
            <a:t>Aplikativni i sistemski Software (jedan ili više kompjuterskih programa)</a:t>
          </a:r>
          <a:endParaRPr lang="en-US" dirty="0"/>
        </a:p>
      </dgm:t>
    </dgm:pt>
    <dgm:pt modelId="{A7ED3236-CFAB-4715-A710-0C22E1A88D3E}" type="parTrans" cxnId="{C5588281-3F5B-456C-BA5D-57E75472E808}">
      <dgm:prSet/>
      <dgm:spPr/>
      <dgm:t>
        <a:bodyPr/>
        <a:lstStyle/>
        <a:p>
          <a:endParaRPr lang="en-US"/>
        </a:p>
      </dgm:t>
    </dgm:pt>
    <dgm:pt modelId="{0A931DE7-561D-4541-A68E-345D2B1E7AE5}" type="sibTrans" cxnId="{C5588281-3F5B-456C-BA5D-57E75472E808}">
      <dgm:prSet/>
      <dgm:spPr/>
      <dgm:t>
        <a:bodyPr/>
        <a:lstStyle/>
        <a:p>
          <a:endParaRPr lang="en-US"/>
        </a:p>
      </dgm:t>
    </dgm:pt>
    <dgm:pt modelId="{05150A82-5ADC-4258-924F-5A013C3D2AA9}">
      <dgm:prSet phldrT="[Text]"/>
      <dgm:spPr/>
      <dgm:t>
        <a:bodyPr/>
        <a:lstStyle/>
        <a:p>
          <a:r>
            <a:rPr lang="en-US" dirty="0" err="1"/>
            <a:t>Oznaka</a:t>
          </a:r>
          <a:r>
            <a:rPr lang="en-US" dirty="0"/>
            <a:t> </a:t>
          </a:r>
          <a:r>
            <a:rPr lang="en-US" dirty="0" err="1"/>
            <a:t>geografskog</a:t>
          </a:r>
          <a:r>
            <a:rPr lang="en-US" dirty="0"/>
            <a:t> </a:t>
          </a:r>
          <a:r>
            <a:rPr lang="en-US" dirty="0" err="1"/>
            <a:t>porijekla</a:t>
          </a:r>
          <a:endParaRPr lang="en-US" dirty="0"/>
        </a:p>
      </dgm:t>
    </dgm:pt>
    <dgm:pt modelId="{8275F56B-43A1-43F7-8844-5F674840DB16}" type="parTrans" cxnId="{692D92DF-0D9B-4597-83DC-B0D4F0CBB3B5}">
      <dgm:prSet/>
      <dgm:spPr/>
      <dgm:t>
        <a:bodyPr/>
        <a:lstStyle/>
        <a:p>
          <a:endParaRPr lang="en-US"/>
        </a:p>
      </dgm:t>
    </dgm:pt>
    <dgm:pt modelId="{34260B70-9735-4B09-8EC6-A128BBE259D1}" type="sibTrans" cxnId="{692D92DF-0D9B-4597-83DC-B0D4F0CBB3B5}">
      <dgm:prSet/>
      <dgm:spPr/>
      <dgm:t>
        <a:bodyPr/>
        <a:lstStyle/>
        <a:p>
          <a:endParaRPr lang="en-US"/>
        </a:p>
      </dgm:t>
    </dgm:pt>
    <dgm:pt modelId="{47D56D3E-511F-4F69-AA27-A9B30B6351AB}">
      <dgm:prSet phldrT="[Text]"/>
      <dgm:spPr/>
      <dgm:t>
        <a:bodyPr/>
        <a:lstStyle/>
        <a:p>
          <a:r>
            <a:rPr lang="sr-Latn-BA" dirty="0"/>
            <a:t>Robna marka – oznaka (engl. brand)	</a:t>
          </a:r>
          <a:endParaRPr lang="en-US" dirty="0"/>
        </a:p>
      </dgm:t>
    </dgm:pt>
    <dgm:pt modelId="{4B7FAD37-DA6F-4179-AE07-A1058B0B855B}" type="parTrans" cxnId="{69EDF9FD-CFBA-4168-9937-5BF3B64B70E6}">
      <dgm:prSet/>
      <dgm:spPr/>
      <dgm:t>
        <a:bodyPr/>
        <a:lstStyle/>
        <a:p>
          <a:endParaRPr lang="en-US"/>
        </a:p>
      </dgm:t>
    </dgm:pt>
    <dgm:pt modelId="{DCBDBB23-D7E4-4BC5-A3D8-081B9128EDD2}" type="sibTrans" cxnId="{69EDF9FD-CFBA-4168-9937-5BF3B64B70E6}">
      <dgm:prSet/>
      <dgm:spPr/>
      <dgm:t>
        <a:bodyPr/>
        <a:lstStyle/>
        <a:p>
          <a:endParaRPr lang="en-US"/>
        </a:p>
      </dgm:t>
    </dgm:pt>
    <dgm:pt modelId="{699C9BFE-C8A5-4FCA-B931-6FC613B18723}">
      <dgm:prSet phldrT="[Text]"/>
      <dgm:spPr/>
      <dgm:t>
        <a:bodyPr/>
        <a:lstStyle/>
        <a:p>
          <a:r>
            <a:rPr lang="sr-Latn-BA" dirty="0"/>
            <a:t>Baza podataka</a:t>
          </a:r>
          <a:endParaRPr lang="en-US" dirty="0"/>
        </a:p>
      </dgm:t>
    </dgm:pt>
    <dgm:pt modelId="{55ADB606-E213-46A5-A3A6-4C915BEFFF5D}" type="parTrans" cxnId="{802208AF-A46A-48FC-9746-D8DEEBB0C458}">
      <dgm:prSet/>
      <dgm:spPr/>
      <dgm:t>
        <a:bodyPr/>
        <a:lstStyle/>
        <a:p>
          <a:endParaRPr lang="en-US"/>
        </a:p>
      </dgm:t>
    </dgm:pt>
    <dgm:pt modelId="{B2E2F935-998D-4AF9-81E7-C9058419F447}" type="sibTrans" cxnId="{802208AF-A46A-48FC-9746-D8DEEBB0C458}">
      <dgm:prSet/>
      <dgm:spPr/>
      <dgm:t>
        <a:bodyPr/>
        <a:lstStyle/>
        <a:p>
          <a:endParaRPr lang="en-US"/>
        </a:p>
      </dgm:t>
    </dgm:pt>
    <dgm:pt modelId="{37FE86D9-9E57-4158-B580-BDFB12B296D4}">
      <dgm:prSet phldrT="[Text]"/>
      <dgm:spPr/>
      <dgm:t>
        <a:bodyPr/>
        <a:lstStyle/>
        <a:p>
          <a:r>
            <a:rPr lang="sr-Latn-BA" dirty="0"/>
            <a:t>Dizajn</a:t>
          </a:r>
          <a:endParaRPr lang="en-US" dirty="0"/>
        </a:p>
      </dgm:t>
    </dgm:pt>
    <dgm:pt modelId="{34F01D0A-C0BF-499F-8D7C-75BA3814C621}" type="parTrans" cxnId="{DDF6395C-69BF-4181-8E5B-E1733D73CAF4}">
      <dgm:prSet/>
      <dgm:spPr/>
      <dgm:t>
        <a:bodyPr/>
        <a:lstStyle/>
        <a:p>
          <a:endParaRPr lang="en-US"/>
        </a:p>
      </dgm:t>
    </dgm:pt>
    <dgm:pt modelId="{CE15E4DB-D8E2-46E8-8197-500FCD52AE56}" type="sibTrans" cxnId="{DDF6395C-69BF-4181-8E5B-E1733D73CAF4}">
      <dgm:prSet/>
      <dgm:spPr/>
      <dgm:t>
        <a:bodyPr/>
        <a:lstStyle/>
        <a:p>
          <a:endParaRPr lang="en-US"/>
        </a:p>
      </dgm:t>
    </dgm:pt>
    <dgm:pt modelId="{F261550F-F1D3-4CBF-8F40-29D7C63FA8D5}">
      <dgm:prSet/>
      <dgm:spPr/>
      <dgm:t>
        <a:bodyPr/>
        <a:lstStyle/>
        <a:p>
          <a:r>
            <a:rPr lang="en-US" dirty="0" err="1"/>
            <a:t>Pronalazak</a:t>
          </a:r>
          <a:r>
            <a:rPr lang="sr-Latn-BA" dirty="0"/>
            <a:t> (izum)</a:t>
          </a:r>
          <a:endParaRPr lang="en-US" dirty="0"/>
        </a:p>
      </dgm:t>
    </dgm:pt>
    <dgm:pt modelId="{6CE6BA6A-B803-4DC1-B270-25B4B3DF358D}" type="parTrans" cxnId="{A8ACE63B-1D2D-43E1-9DD3-AEEA7EFF5F88}">
      <dgm:prSet/>
      <dgm:spPr/>
      <dgm:t>
        <a:bodyPr/>
        <a:lstStyle/>
        <a:p>
          <a:endParaRPr lang="en-US"/>
        </a:p>
      </dgm:t>
    </dgm:pt>
    <dgm:pt modelId="{19CD447C-A572-444D-88B6-527FA36F6DA0}" type="sibTrans" cxnId="{A8ACE63B-1D2D-43E1-9DD3-AEEA7EFF5F88}">
      <dgm:prSet/>
      <dgm:spPr/>
      <dgm:t>
        <a:bodyPr/>
        <a:lstStyle/>
        <a:p>
          <a:endParaRPr lang="en-US"/>
        </a:p>
      </dgm:t>
    </dgm:pt>
    <dgm:pt modelId="{034EBDD4-A3E9-4A93-87AD-7C74E8469688}" type="pres">
      <dgm:prSet presAssocID="{411FC2C9-DB82-4ADF-93B9-6CEF3E67541E}" presName="Name0" presStyleCnt="0">
        <dgm:presLayoutVars>
          <dgm:chPref val="1"/>
          <dgm:dir/>
          <dgm:animOne val="branch"/>
          <dgm:animLvl val="lvl"/>
          <dgm:resizeHandles/>
        </dgm:presLayoutVars>
      </dgm:prSet>
      <dgm:spPr/>
      <dgm:t>
        <a:bodyPr/>
        <a:lstStyle/>
        <a:p>
          <a:endParaRPr lang="en-US"/>
        </a:p>
      </dgm:t>
    </dgm:pt>
    <dgm:pt modelId="{4A18DA1F-37AC-4DDB-A1A6-3660555F1304}" type="pres">
      <dgm:prSet presAssocID="{340DC058-304F-42FD-B063-172A10969F41}" presName="vertOne" presStyleCnt="0"/>
      <dgm:spPr/>
    </dgm:pt>
    <dgm:pt modelId="{A1E860DA-4D19-47C9-BC26-3A597C7A29E0}" type="pres">
      <dgm:prSet presAssocID="{340DC058-304F-42FD-B063-172A10969F41}" presName="txOne" presStyleLbl="node0" presStyleIdx="0" presStyleCnt="1" custScaleY="87479">
        <dgm:presLayoutVars>
          <dgm:chPref val="3"/>
        </dgm:presLayoutVars>
      </dgm:prSet>
      <dgm:spPr/>
      <dgm:t>
        <a:bodyPr/>
        <a:lstStyle/>
        <a:p>
          <a:endParaRPr lang="en-US"/>
        </a:p>
      </dgm:t>
    </dgm:pt>
    <dgm:pt modelId="{EC959D3B-371C-4626-88F1-402641EDCF81}" type="pres">
      <dgm:prSet presAssocID="{340DC058-304F-42FD-B063-172A10969F41}" presName="parTransOne" presStyleCnt="0"/>
      <dgm:spPr/>
    </dgm:pt>
    <dgm:pt modelId="{603F1561-2ACA-4AF0-9727-3DFBF7B75C3A}" type="pres">
      <dgm:prSet presAssocID="{340DC058-304F-42FD-B063-172A10969F41}" presName="horzOne" presStyleCnt="0"/>
      <dgm:spPr/>
    </dgm:pt>
    <dgm:pt modelId="{461C07B4-BF17-472E-8A14-ECC79769A4BE}" type="pres">
      <dgm:prSet presAssocID="{6909EFC8-426B-4750-9297-04BE28275682}" presName="vertTwo" presStyleCnt="0"/>
      <dgm:spPr/>
    </dgm:pt>
    <dgm:pt modelId="{011BEC97-2122-4F6A-8E56-92AA6C8845F6}" type="pres">
      <dgm:prSet presAssocID="{6909EFC8-426B-4750-9297-04BE28275682}" presName="txTwo" presStyleLbl="node2" presStyleIdx="0" presStyleCnt="2" custScaleX="78386" custLinFactNeighborX="-10389" custLinFactNeighborY="-28784">
        <dgm:presLayoutVars>
          <dgm:chPref val="3"/>
        </dgm:presLayoutVars>
      </dgm:prSet>
      <dgm:spPr/>
      <dgm:t>
        <a:bodyPr/>
        <a:lstStyle/>
        <a:p>
          <a:endParaRPr lang="en-US"/>
        </a:p>
      </dgm:t>
    </dgm:pt>
    <dgm:pt modelId="{3592ADF6-253E-4A5D-AC42-86A72D23C80E}" type="pres">
      <dgm:prSet presAssocID="{6909EFC8-426B-4750-9297-04BE28275682}" presName="parTransTwo" presStyleCnt="0"/>
      <dgm:spPr/>
    </dgm:pt>
    <dgm:pt modelId="{ABFA46C9-8F90-4900-A6EE-494D73B29E97}" type="pres">
      <dgm:prSet presAssocID="{6909EFC8-426B-4750-9297-04BE28275682}" presName="horzTwo" presStyleCnt="0"/>
      <dgm:spPr/>
    </dgm:pt>
    <dgm:pt modelId="{31A58BBC-1D65-45EB-B5AE-FF1E0F0E9F7B}" type="pres">
      <dgm:prSet presAssocID="{05150A82-5ADC-4258-924F-5A013C3D2AA9}" presName="vertThree" presStyleCnt="0"/>
      <dgm:spPr/>
    </dgm:pt>
    <dgm:pt modelId="{BC8EA11C-24FB-41E5-BBC5-79D443515B41}" type="pres">
      <dgm:prSet presAssocID="{05150A82-5ADC-4258-924F-5A013C3D2AA9}" presName="txThree" presStyleLbl="node3" presStyleIdx="0" presStyleCnt="4" custScaleX="127300" custLinFactX="44418" custLinFactNeighborX="100000" custLinFactNeighborY="-9202">
        <dgm:presLayoutVars>
          <dgm:chPref val="3"/>
        </dgm:presLayoutVars>
      </dgm:prSet>
      <dgm:spPr/>
      <dgm:t>
        <a:bodyPr/>
        <a:lstStyle/>
        <a:p>
          <a:endParaRPr lang="en-US"/>
        </a:p>
      </dgm:t>
    </dgm:pt>
    <dgm:pt modelId="{8879530D-CBFA-46F2-9705-09BA74C93CE7}" type="pres">
      <dgm:prSet presAssocID="{05150A82-5ADC-4258-924F-5A013C3D2AA9}" presName="horzThree" presStyleCnt="0"/>
      <dgm:spPr/>
    </dgm:pt>
    <dgm:pt modelId="{D464B5AD-E557-42BC-8BAA-A2DB0D6AF8B5}" type="pres">
      <dgm:prSet presAssocID="{34260B70-9735-4B09-8EC6-A128BBE259D1}" presName="sibSpaceThree" presStyleCnt="0"/>
      <dgm:spPr/>
    </dgm:pt>
    <dgm:pt modelId="{2E3CDE0B-567F-46DB-A3EE-240BE015E99F}" type="pres">
      <dgm:prSet presAssocID="{47D56D3E-511F-4F69-AA27-A9B30B6351AB}" presName="vertThree" presStyleCnt="0"/>
      <dgm:spPr/>
    </dgm:pt>
    <dgm:pt modelId="{F0EAE3BB-A027-4C18-935A-1D7264492B5A}" type="pres">
      <dgm:prSet presAssocID="{47D56D3E-511F-4F69-AA27-A9B30B6351AB}" presName="txThree" presStyleLbl="node3" presStyleIdx="1" presStyleCnt="4" custLinFactNeighborX="-96220" custLinFactNeighborY="-6864">
        <dgm:presLayoutVars>
          <dgm:chPref val="3"/>
        </dgm:presLayoutVars>
      </dgm:prSet>
      <dgm:spPr/>
      <dgm:t>
        <a:bodyPr/>
        <a:lstStyle/>
        <a:p>
          <a:endParaRPr lang="en-US"/>
        </a:p>
      </dgm:t>
    </dgm:pt>
    <dgm:pt modelId="{63BDA17B-1770-4E9D-BF30-3E1BA325157C}" type="pres">
      <dgm:prSet presAssocID="{47D56D3E-511F-4F69-AA27-A9B30B6351AB}" presName="horzThree" presStyleCnt="0"/>
      <dgm:spPr/>
    </dgm:pt>
    <dgm:pt modelId="{F4890125-9623-4E62-8E99-8898B0BACE89}" type="pres">
      <dgm:prSet presAssocID="{DCBDBB23-D7E4-4BC5-A3D8-081B9128EDD2}" presName="sibSpaceThree" presStyleCnt="0"/>
      <dgm:spPr/>
    </dgm:pt>
    <dgm:pt modelId="{9ACB9180-6DCF-472F-B888-E1D3AF6946A5}" type="pres">
      <dgm:prSet presAssocID="{F261550F-F1D3-4CBF-8F40-29D7C63FA8D5}" presName="vertThree" presStyleCnt="0"/>
      <dgm:spPr/>
    </dgm:pt>
    <dgm:pt modelId="{90F88FC2-DC02-4EF6-93D2-FE799AADEAE2}" type="pres">
      <dgm:prSet presAssocID="{F261550F-F1D3-4CBF-8F40-29D7C63FA8D5}" presName="txThree" presStyleLbl="node3" presStyleIdx="2" presStyleCnt="4" custScaleX="128328" custLinFactX="35401" custLinFactNeighborX="100000" custLinFactNeighborY="-5790">
        <dgm:presLayoutVars>
          <dgm:chPref val="3"/>
        </dgm:presLayoutVars>
      </dgm:prSet>
      <dgm:spPr/>
      <dgm:t>
        <a:bodyPr/>
        <a:lstStyle/>
        <a:p>
          <a:endParaRPr lang="en-US"/>
        </a:p>
      </dgm:t>
    </dgm:pt>
    <dgm:pt modelId="{6785EB67-9B85-4E7E-9CA7-DAF2D7E3FA56}" type="pres">
      <dgm:prSet presAssocID="{F261550F-F1D3-4CBF-8F40-29D7C63FA8D5}" presName="horzThree" presStyleCnt="0"/>
      <dgm:spPr/>
    </dgm:pt>
    <dgm:pt modelId="{FBD4EA25-5035-4C93-BA91-46F697881F24}" type="pres">
      <dgm:prSet presAssocID="{0A931DE7-561D-4541-A68E-345D2B1E7AE5}" presName="sibSpaceTwo" presStyleCnt="0"/>
      <dgm:spPr/>
    </dgm:pt>
    <dgm:pt modelId="{7BF6E425-E340-4A5F-A23F-D5A4057159D8}" type="pres">
      <dgm:prSet presAssocID="{699C9BFE-C8A5-4FCA-B931-6FC613B18723}" presName="vertTwo" presStyleCnt="0"/>
      <dgm:spPr/>
    </dgm:pt>
    <dgm:pt modelId="{3CC21BF5-6A20-4FB6-9191-8B8C9A9E2C96}" type="pres">
      <dgm:prSet presAssocID="{699C9BFE-C8A5-4FCA-B931-6FC613B18723}" presName="txTwo" presStyleLbl="node2" presStyleIdx="1" presStyleCnt="2" custScaleX="234163" custLinFactNeighborX="-4388" custLinFactNeighborY="-10065">
        <dgm:presLayoutVars>
          <dgm:chPref val="3"/>
        </dgm:presLayoutVars>
      </dgm:prSet>
      <dgm:spPr/>
      <dgm:t>
        <a:bodyPr/>
        <a:lstStyle/>
        <a:p>
          <a:endParaRPr lang="en-US"/>
        </a:p>
      </dgm:t>
    </dgm:pt>
    <dgm:pt modelId="{2752BB9C-E9BD-4F2F-8607-B036AF07C8E2}" type="pres">
      <dgm:prSet presAssocID="{699C9BFE-C8A5-4FCA-B931-6FC613B18723}" presName="parTransTwo" presStyleCnt="0"/>
      <dgm:spPr/>
    </dgm:pt>
    <dgm:pt modelId="{6A30B6EA-2DA3-4537-8880-8408E733B72E}" type="pres">
      <dgm:prSet presAssocID="{699C9BFE-C8A5-4FCA-B931-6FC613B18723}" presName="horzTwo" presStyleCnt="0"/>
      <dgm:spPr/>
    </dgm:pt>
    <dgm:pt modelId="{0A661959-9543-424E-AB65-3DDB00FAC346}" type="pres">
      <dgm:prSet presAssocID="{37FE86D9-9E57-4158-B580-BDFB12B296D4}" presName="vertThree" presStyleCnt="0"/>
      <dgm:spPr/>
    </dgm:pt>
    <dgm:pt modelId="{1BD7177C-3307-4576-A0FC-2DCA10D989B5}" type="pres">
      <dgm:prSet presAssocID="{37FE86D9-9E57-4158-B580-BDFB12B296D4}" presName="txThree" presStyleLbl="node3" presStyleIdx="3" presStyleCnt="4" custScaleX="118824" custLinFactNeighborX="70372" custLinFactNeighborY="-5161">
        <dgm:presLayoutVars>
          <dgm:chPref val="3"/>
        </dgm:presLayoutVars>
      </dgm:prSet>
      <dgm:spPr/>
      <dgm:t>
        <a:bodyPr/>
        <a:lstStyle/>
        <a:p>
          <a:endParaRPr lang="en-US"/>
        </a:p>
      </dgm:t>
    </dgm:pt>
    <dgm:pt modelId="{6C9523E4-DE4F-43CE-BED2-ABFBE06CAE72}" type="pres">
      <dgm:prSet presAssocID="{37FE86D9-9E57-4158-B580-BDFB12B296D4}" presName="horzThree" presStyleCnt="0"/>
      <dgm:spPr/>
    </dgm:pt>
  </dgm:ptLst>
  <dgm:cxnLst>
    <dgm:cxn modelId="{69EDF9FD-CFBA-4168-9937-5BF3B64B70E6}" srcId="{6909EFC8-426B-4750-9297-04BE28275682}" destId="{47D56D3E-511F-4F69-AA27-A9B30B6351AB}" srcOrd="1" destOrd="0" parTransId="{4B7FAD37-DA6F-4179-AE07-A1058B0B855B}" sibTransId="{DCBDBB23-D7E4-4BC5-A3D8-081B9128EDD2}"/>
    <dgm:cxn modelId="{C38A0EB7-69D3-49BB-BB79-5D20F056C739}" srcId="{411FC2C9-DB82-4ADF-93B9-6CEF3E67541E}" destId="{340DC058-304F-42FD-B063-172A10969F41}" srcOrd="0" destOrd="0" parTransId="{8FA38145-2621-4B4C-9059-C0328F4A804F}" sibTransId="{8B90BECF-DF8E-480C-A8B6-7451FAE79C49}"/>
    <dgm:cxn modelId="{C5588281-3F5B-456C-BA5D-57E75472E808}" srcId="{340DC058-304F-42FD-B063-172A10969F41}" destId="{6909EFC8-426B-4750-9297-04BE28275682}" srcOrd="0" destOrd="0" parTransId="{A7ED3236-CFAB-4715-A710-0C22E1A88D3E}" sibTransId="{0A931DE7-561D-4541-A68E-345D2B1E7AE5}"/>
    <dgm:cxn modelId="{D6E2A27A-54F0-479A-A465-D297DCB6CB13}" type="presOf" srcId="{37FE86D9-9E57-4158-B580-BDFB12B296D4}" destId="{1BD7177C-3307-4576-A0FC-2DCA10D989B5}" srcOrd="0" destOrd="0" presId="urn:microsoft.com/office/officeart/2005/8/layout/hierarchy4"/>
    <dgm:cxn modelId="{AAE736CD-0A6B-4B1B-9E72-B1FB6BD21212}" type="presOf" srcId="{47D56D3E-511F-4F69-AA27-A9B30B6351AB}" destId="{F0EAE3BB-A027-4C18-935A-1D7264492B5A}" srcOrd="0" destOrd="0" presId="urn:microsoft.com/office/officeart/2005/8/layout/hierarchy4"/>
    <dgm:cxn modelId="{692D92DF-0D9B-4597-83DC-B0D4F0CBB3B5}" srcId="{6909EFC8-426B-4750-9297-04BE28275682}" destId="{05150A82-5ADC-4258-924F-5A013C3D2AA9}" srcOrd="0" destOrd="0" parTransId="{8275F56B-43A1-43F7-8844-5F674840DB16}" sibTransId="{34260B70-9735-4B09-8EC6-A128BBE259D1}"/>
    <dgm:cxn modelId="{92944280-8F07-4FD6-AFE8-6FECC08CD395}" type="presOf" srcId="{6909EFC8-426B-4750-9297-04BE28275682}" destId="{011BEC97-2122-4F6A-8E56-92AA6C8845F6}" srcOrd="0" destOrd="0" presId="urn:microsoft.com/office/officeart/2005/8/layout/hierarchy4"/>
    <dgm:cxn modelId="{802208AF-A46A-48FC-9746-D8DEEBB0C458}" srcId="{340DC058-304F-42FD-B063-172A10969F41}" destId="{699C9BFE-C8A5-4FCA-B931-6FC613B18723}" srcOrd="1" destOrd="0" parTransId="{55ADB606-E213-46A5-A3A6-4C915BEFFF5D}" sibTransId="{B2E2F935-998D-4AF9-81E7-C9058419F447}"/>
    <dgm:cxn modelId="{656A0060-8AA9-4843-B7FB-2C48AD859B8E}" type="presOf" srcId="{F261550F-F1D3-4CBF-8F40-29D7C63FA8D5}" destId="{90F88FC2-DC02-4EF6-93D2-FE799AADEAE2}" srcOrd="0" destOrd="0" presId="urn:microsoft.com/office/officeart/2005/8/layout/hierarchy4"/>
    <dgm:cxn modelId="{BB0680C9-FF74-4A43-AE2C-368292B3C331}" type="presOf" srcId="{340DC058-304F-42FD-B063-172A10969F41}" destId="{A1E860DA-4D19-47C9-BC26-3A597C7A29E0}" srcOrd="0" destOrd="0" presId="urn:microsoft.com/office/officeart/2005/8/layout/hierarchy4"/>
    <dgm:cxn modelId="{A8ACE63B-1D2D-43E1-9DD3-AEEA7EFF5F88}" srcId="{6909EFC8-426B-4750-9297-04BE28275682}" destId="{F261550F-F1D3-4CBF-8F40-29D7C63FA8D5}" srcOrd="2" destOrd="0" parTransId="{6CE6BA6A-B803-4DC1-B270-25B4B3DF358D}" sibTransId="{19CD447C-A572-444D-88B6-527FA36F6DA0}"/>
    <dgm:cxn modelId="{2AB661D2-DB72-4E36-858F-4EDE9C00FEEE}" type="presOf" srcId="{699C9BFE-C8A5-4FCA-B931-6FC613B18723}" destId="{3CC21BF5-6A20-4FB6-9191-8B8C9A9E2C96}" srcOrd="0" destOrd="0" presId="urn:microsoft.com/office/officeart/2005/8/layout/hierarchy4"/>
    <dgm:cxn modelId="{DDF6395C-69BF-4181-8E5B-E1733D73CAF4}" srcId="{699C9BFE-C8A5-4FCA-B931-6FC613B18723}" destId="{37FE86D9-9E57-4158-B580-BDFB12B296D4}" srcOrd="0" destOrd="0" parTransId="{34F01D0A-C0BF-499F-8D7C-75BA3814C621}" sibTransId="{CE15E4DB-D8E2-46E8-8197-500FCD52AE56}"/>
    <dgm:cxn modelId="{83002D6C-9ED4-4C24-977C-11F6CDAD0E61}" type="presOf" srcId="{05150A82-5ADC-4258-924F-5A013C3D2AA9}" destId="{BC8EA11C-24FB-41E5-BBC5-79D443515B41}" srcOrd="0" destOrd="0" presId="urn:microsoft.com/office/officeart/2005/8/layout/hierarchy4"/>
    <dgm:cxn modelId="{91D2AE54-83AF-4929-8E67-92BAC57F8586}" type="presOf" srcId="{411FC2C9-DB82-4ADF-93B9-6CEF3E67541E}" destId="{034EBDD4-A3E9-4A93-87AD-7C74E8469688}" srcOrd="0" destOrd="0" presId="urn:microsoft.com/office/officeart/2005/8/layout/hierarchy4"/>
    <dgm:cxn modelId="{37585C7E-FE64-431C-BDE8-7E360CA0DF96}" type="presParOf" srcId="{034EBDD4-A3E9-4A93-87AD-7C74E8469688}" destId="{4A18DA1F-37AC-4DDB-A1A6-3660555F1304}" srcOrd="0" destOrd="0" presId="urn:microsoft.com/office/officeart/2005/8/layout/hierarchy4"/>
    <dgm:cxn modelId="{70EFB8C8-8DD9-4A22-B80D-F369A5B51729}" type="presParOf" srcId="{4A18DA1F-37AC-4DDB-A1A6-3660555F1304}" destId="{A1E860DA-4D19-47C9-BC26-3A597C7A29E0}" srcOrd="0" destOrd="0" presId="urn:microsoft.com/office/officeart/2005/8/layout/hierarchy4"/>
    <dgm:cxn modelId="{69A8C829-DC31-42F3-9287-F097077C5555}" type="presParOf" srcId="{4A18DA1F-37AC-4DDB-A1A6-3660555F1304}" destId="{EC959D3B-371C-4626-88F1-402641EDCF81}" srcOrd="1" destOrd="0" presId="urn:microsoft.com/office/officeart/2005/8/layout/hierarchy4"/>
    <dgm:cxn modelId="{EC09603C-CDCF-46B4-8693-140389F82027}" type="presParOf" srcId="{4A18DA1F-37AC-4DDB-A1A6-3660555F1304}" destId="{603F1561-2ACA-4AF0-9727-3DFBF7B75C3A}" srcOrd="2" destOrd="0" presId="urn:microsoft.com/office/officeart/2005/8/layout/hierarchy4"/>
    <dgm:cxn modelId="{E00985DE-31F5-4F5F-91E0-551AD7A990EA}" type="presParOf" srcId="{603F1561-2ACA-4AF0-9727-3DFBF7B75C3A}" destId="{461C07B4-BF17-472E-8A14-ECC79769A4BE}" srcOrd="0" destOrd="0" presId="urn:microsoft.com/office/officeart/2005/8/layout/hierarchy4"/>
    <dgm:cxn modelId="{A80E9A9E-7E1A-4329-974C-A458C73295BB}" type="presParOf" srcId="{461C07B4-BF17-472E-8A14-ECC79769A4BE}" destId="{011BEC97-2122-4F6A-8E56-92AA6C8845F6}" srcOrd="0" destOrd="0" presId="urn:microsoft.com/office/officeart/2005/8/layout/hierarchy4"/>
    <dgm:cxn modelId="{E3C10FF7-79B1-4AFF-BDCC-FCEE30F11B96}" type="presParOf" srcId="{461C07B4-BF17-472E-8A14-ECC79769A4BE}" destId="{3592ADF6-253E-4A5D-AC42-86A72D23C80E}" srcOrd="1" destOrd="0" presId="urn:microsoft.com/office/officeart/2005/8/layout/hierarchy4"/>
    <dgm:cxn modelId="{CB2F6ECB-934E-46D4-96D5-FC255328DCEF}" type="presParOf" srcId="{461C07B4-BF17-472E-8A14-ECC79769A4BE}" destId="{ABFA46C9-8F90-4900-A6EE-494D73B29E97}" srcOrd="2" destOrd="0" presId="urn:microsoft.com/office/officeart/2005/8/layout/hierarchy4"/>
    <dgm:cxn modelId="{5CAA469E-158C-4535-B3CC-A21472CEBB8B}" type="presParOf" srcId="{ABFA46C9-8F90-4900-A6EE-494D73B29E97}" destId="{31A58BBC-1D65-45EB-B5AE-FF1E0F0E9F7B}" srcOrd="0" destOrd="0" presId="urn:microsoft.com/office/officeart/2005/8/layout/hierarchy4"/>
    <dgm:cxn modelId="{EC0632C7-DCB6-4DA9-8535-B1A9B8E1D7C2}" type="presParOf" srcId="{31A58BBC-1D65-45EB-B5AE-FF1E0F0E9F7B}" destId="{BC8EA11C-24FB-41E5-BBC5-79D443515B41}" srcOrd="0" destOrd="0" presId="urn:microsoft.com/office/officeart/2005/8/layout/hierarchy4"/>
    <dgm:cxn modelId="{405DF0E1-47F0-4987-B957-11C187A49D95}" type="presParOf" srcId="{31A58BBC-1D65-45EB-B5AE-FF1E0F0E9F7B}" destId="{8879530D-CBFA-46F2-9705-09BA74C93CE7}" srcOrd="1" destOrd="0" presId="urn:microsoft.com/office/officeart/2005/8/layout/hierarchy4"/>
    <dgm:cxn modelId="{05022C5F-44C1-46BD-A6F8-30A2DA4B8EAF}" type="presParOf" srcId="{ABFA46C9-8F90-4900-A6EE-494D73B29E97}" destId="{D464B5AD-E557-42BC-8BAA-A2DB0D6AF8B5}" srcOrd="1" destOrd="0" presId="urn:microsoft.com/office/officeart/2005/8/layout/hierarchy4"/>
    <dgm:cxn modelId="{B4FB37B0-E0CC-4D1C-B8AD-1A951B08A5F6}" type="presParOf" srcId="{ABFA46C9-8F90-4900-A6EE-494D73B29E97}" destId="{2E3CDE0B-567F-46DB-A3EE-240BE015E99F}" srcOrd="2" destOrd="0" presId="urn:microsoft.com/office/officeart/2005/8/layout/hierarchy4"/>
    <dgm:cxn modelId="{A7E9919B-07A9-4ECF-92B9-F602989DF54A}" type="presParOf" srcId="{2E3CDE0B-567F-46DB-A3EE-240BE015E99F}" destId="{F0EAE3BB-A027-4C18-935A-1D7264492B5A}" srcOrd="0" destOrd="0" presId="urn:microsoft.com/office/officeart/2005/8/layout/hierarchy4"/>
    <dgm:cxn modelId="{C455CFDE-346B-447E-927C-E7043219C9CC}" type="presParOf" srcId="{2E3CDE0B-567F-46DB-A3EE-240BE015E99F}" destId="{63BDA17B-1770-4E9D-BF30-3E1BA325157C}" srcOrd="1" destOrd="0" presId="urn:microsoft.com/office/officeart/2005/8/layout/hierarchy4"/>
    <dgm:cxn modelId="{1016795B-7ECB-406D-9D72-E268A16E6823}" type="presParOf" srcId="{ABFA46C9-8F90-4900-A6EE-494D73B29E97}" destId="{F4890125-9623-4E62-8E99-8898B0BACE89}" srcOrd="3" destOrd="0" presId="urn:microsoft.com/office/officeart/2005/8/layout/hierarchy4"/>
    <dgm:cxn modelId="{0B99D957-0580-43F4-956A-C8CF73E77AFC}" type="presParOf" srcId="{ABFA46C9-8F90-4900-A6EE-494D73B29E97}" destId="{9ACB9180-6DCF-472F-B888-E1D3AF6946A5}" srcOrd="4" destOrd="0" presId="urn:microsoft.com/office/officeart/2005/8/layout/hierarchy4"/>
    <dgm:cxn modelId="{C69E45D7-F87B-44EA-A521-56AB22BDF4DE}" type="presParOf" srcId="{9ACB9180-6DCF-472F-B888-E1D3AF6946A5}" destId="{90F88FC2-DC02-4EF6-93D2-FE799AADEAE2}" srcOrd="0" destOrd="0" presId="urn:microsoft.com/office/officeart/2005/8/layout/hierarchy4"/>
    <dgm:cxn modelId="{E5C10F9C-868E-4547-A695-FF8260A4F5F7}" type="presParOf" srcId="{9ACB9180-6DCF-472F-B888-E1D3AF6946A5}" destId="{6785EB67-9B85-4E7E-9CA7-DAF2D7E3FA56}" srcOrd="1" destOrd="0" presId="urn:microsoft.com/office/officeart/2005/8/layout/hierarchy4"/>
    <dgm:cxn modelId="{812323CE-5673-4B9B-AAD8-41C7EB752AEE}" type="presParOf" srcId="{603F1561-2ACA-4AF0-9727-3DFBF7B75C3A}" destId="{FBD4EA25-5035-4C93-BA91-46F697881F24}" srcOrd="1" destOrd="0" presId="urn:microsoft.com/office/officeart/2005/8/layout/hierarchy4"/>
    <dgm:cxn modelId="{58930090-0965-4E48-806F-4FF47EC26839}" type="presParOf" srcId="{603F1561-2ACA-4AF0-9727-3DFBF7B75C3A}" destId="{7BF6E425-E340-4A5F-A23F-D5A4057159D8}" srcOrd="2" destOrd="0" presId="urn:microsoft.com/office/officeart/2005/8/layout/hierarchy4"/>
    <dgm:cxn modelId="{D1E0A962-3612-473F-917D-635D266A41BA}" type="presParOf" srcId="{7BF6E425-E340-4A5F-A23F-D5A4057159D8}" destId="{3CC21BF5-6A20-4FB6-9191-8B8C9A9E2C96}" srcOrd="0" destOrd="0" presId="urn:microsoft.com/office/officeart/2005/8/layout/hierarchy4"/>
    <dgm:cxn modelId="{7FA2826A-B933-412D-A353-DD2DE28C5D2C}" type="presParOf" srcId="{7BF6E425-E340-4A5F-A23F-D5A4057159D8}" destId="{2752BB9C-E9BD-4F2F-8607-B036AF07C8E2}" srcOrd="1" destOrd="0" presId="urn:microsoft.com/office/officeart/2005/8/layout/hierarchy4"/>
    <dgm:cxn modelId="{578C0F7F-7205-4E9D-BE51-DD4114C5C497}" type="presParOf" srcId="{7BF6E425-E340-4A5F-A23F-D5A4057159D8}" destId="{6A30B6EA-2DA3-4537-8880-8408E733B72E}" srcOrd="2" destOrd="0" presId="urn:microsoft.com/office/officeart/2005/8/layout/hierarchy4"/>
    <dgm:cxn modelId="{ABB3B8BD-B086-431C-9B9E-3921ACB82375}" type="presParOf" srcId="{6A30B6EA-2DA3-4537-8880-8408E733B72E}" destId="{0A661959-9543-424E-AB65-3DDB00FAC346}" srcOrd="0" destOrd="0" presId="urn:microsoft.com/office/officeart/2005/8/layout/hierarchy4"/>
    <dgm:cxn modelId="{9A6BAF73-132E-4BDF-A3D9-FB49E532567F}" type="presParOf" srcId="{0A661959-9543-424E-AB65-3DDB00FAC346}" destId="{1BD7177C-3307-4576-A0FC-2DCA10D989B5}" srcOrd="0" destOrd="0" presId="urn:microsoft.com/office/officeart/2005/8/layout/hierarchy4"/>
    <dgm:cxn modelId="{8617AF5A-9DDE-48BE-925A-390B7A213120}" type="presParOf" srcId="{0A661959-9543-424E-AB65-3DDB00FAC346}" destId="{6C9523E4-DE4F-43CE-BED2-ABFBE06CAE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3BCA85-A7B0-45BC-91DF-0EEE2A2003C7}" type="doc">
      <dgm:prSet loTypeId="urn:microsoft.com/office/officeart/2005/8/layout/hierarchy4" loCatId="list" qsTypeId="urn:microsoft.com/office/officeart/2005/8/quickstyle/simple1" qsCatId="simple" csTypeId="urn:microsoft.com/office/officeart/2005/8/colors/accent0_2" csCatId="mainScheme" phldr="1"/>
      <dgm:spPr/>
      <dgm:t>
        <a:bodyPr/>
        <a:lstStyle/>
        <a:p>
          <a:endParaRPr lang="en-US"/>
        </a:p>
      </dgm:t>
    </dgm:pt>
    <dgm:pt modelId="{021364D4-9D05-42E1-A0CB-F1E059B4D5CC}">
      <dgm:prSet phldrT="[Text]" custT="1"/>
      <dgm:spPr/>
      <dgm:t>
        <a:bodyPr/>
        <a:lstStyle/>
        <a:p>
          <a:pPr algn="just"/>
          <a:r>
            <a:rPr lang="en-US" sz="2000" dirty="0" err="1"/>
            <a:t>Baza</a:t>
          </a:r>
          <a:r>
            <a:rPr lang="en-US" sz="2000" dirty="0"/>
            <a:t> </a:t>
          </a:r>
          <a:r>
            <a:rPr lang="en-US" sz="2000" dirty="0" err="1"/>
            <a:t>podataka</a:t>
          </a:r>
          <a:r>
            <a:rPr lang="en-US" sz="2000" dirty="0"/>
            <a:t> </a:t>
          </a:r>
          <a:r>
            <a:rPr lang="en-US" sz="2000" dirty="0" err="1"/>
            <a:t>jeste</a:t>
          </a:r>
          <a:r>
            <a:rPr lang="en-US" sz="2000" dirty="0"/>
            <a:t> </a:t>
          </a:r>
          <a:r>
            <a:rPr lang="en-US" sz="2000" dirty="0" err="1"/>
            <a:t>zbirka</a:t>
          </a:r>
          <a:r>
            <a:rPr lang="en-US" sz="2000" dirty="0"/>
            <a:t> </a:t>
          </a:r>
          <a:r>
            <a:rPr lang="en-US" sz="2000" dirty="0" err="1"/>
            <a:t>samostalnih</a:t>
          </a:r>
          <a:r>
            <a:rPr lang="en-US" sz="2000" dirty="0"/>
            <a:t> </a:t>
          </a:r>
          <a:r>
            <a:rPr lang="en-US" sz="2000" dirty="0" err="1"/>
            <a:t>djela</a:t>
          </a:r>
          <a:r>
            <a:rPr lang="en-US" sz="2000" dirty="0"/>
            <a:t>, </a:t>
          </a:r>
          <a:r>
            <a:rPr lang="en-US" sz="2000" dirty="0" err="1"/>
            <a:t>podataka</a:t>
          </a:r>
          <a:r>
            <a:rPr lang="en-US" sz="2000" dirty="0"/>
            <a:t> </a:t>
          </a:r>
          <a:r>
            <a:rPr lang="en-US" sz="2000" dirty="0" err="1"/>
            <a:t>ili</a:t>
          </a:r>
          <a:r>
            <a:rPr lang="en-US" sz="2000" dirty="0"/>
            <a:t> </a:t>
          </a:r>
          <a:r>
            <a:rPr lang="en-US" sz="2000" dirty="0" err="1"/>
            <a:t>druge</a:t>
          </a:r>
          <a:r>
            <a:rPr lang="en-US" sz="2000" dirty="0"/>
            <a:t> </a:t>
          </a:r>
          <a:r>
            <a:rPr lang="en-US" sz="2000" dirty="0" err="1"/>
            <a:t>gra</a:t>
          </a:r>
          <a:r>
            <a:rPr lang="bs-Latn-BA" sz="2000" dirty="0"/>
            <a:t>đe u bilo kojem obliku koja je sistematski ili metodički uređena i pojedinačno pristupačna putem elektronskih ili drugih sredstava i kod koje je pribavljanje, verifikacija ili predstavljanje njenog sadržaja zahtjeva kvalitativno ili kvantitativno značajno ulaganje ljudskih, tehničkih ili finansijskih resursa.</a:t>
          </a:r>
        </a:p>
        <a:p>
          <a:pPr algn="just"/>
          <a:r>
            <a:rPr lang="bs-Latn-BA" sz="2000" dirty="0"/>
            <a:t> Nalazimo u </a:t>
          </a:r>
          <a:r>
            <a:rPr lang="bs-Latn-BA" sz="2000" dirty="0" smtClean="0"/>
            <a:t>eri</a:t>
          </a:r>
          <a:r>
            <a:rPr lang="en-US" sz="2000" dirty="0" smtClean="0"/>
            <a:t> </a:t>
          </a:r>
          <a:r>
            <a:rPr lang="en-US" sz="2000" dirty="0" err="1" smtClean="0"/>
            <a:t>digitalizacije</a:t>
          </a:r>
          <a:r>
            <a:rPr lang="bs-Latn-BA" sz="2000" dirty="0" smtClean="0"/>
            <a:t> </a:t>
          </a:r>
          <a:r>
            <a:rPr lang="bs-Latn-BA" sz="2000" dirty="0"/>
            <a:t>gdje se razvija „industrija baze podataka“ gdje je informacija ključni resurs.</a:t>
          </a:r>
        </a:p>
        <a:p>
          <a:pPr algn="ctr"/>
          <a:r>
            <a:rPr lang="bs-Latn-BA" sz="1600" dirty="0"/>
            <a:t> </a:t>
          </a:r>
          <a:endParaRPr lang="en-US" sz="1600" dirty="0"/>
        </a:p>
      </dgm:t>
    </dgm:pt>
    <dgm:pt modelId="{59D01D7E-A9CD-4881-9D39-AFF320B111EB}" type="parTrans" cxnId="{1A0D5E3B-001C-4D44-80E1-2B33392A518C}">
      <dgm:prSet/>
      <dgm:spPr/>
      <dgm:t>
        <a:bodyPr/>
        <a:lstStyle/>
        <a:p>
          <a:endParaRPr lang="en-US"/>
        </a:p>
      </dgm:t>
    </dgm:pt>
    <dgm:pt modelId="{5D471B16-6FB4-4733-B16C-DF1B19E93793}" type="sibTrans" cxnId="{1A0D5E3B-001C-4D44-80E1-2B33392A518C}">
      <dgm:prSet/>
      <dgm:spPr/>
      <dgm:t>
        <a:bodyPr/>
        <a:lstStyle/>
        <a:p>
          <a:endParaRPr lang="en-US"/>
        </a:p>
      </dgm:t>
    </dgm:pt>
    <dgm:pt modelId="{C04DC0C4-92AC-44E6-9AD7-4075308F047D}">
      <dgm:prSet phldrT="[Text]"/>
      <dgm:spPr/>
      <dgm:t>
        <a:bodyPr/>
        <a:lstStyle/>
        <a:p>
          <a:r>
            <a:rPr lang="bs-Latn-BA" dirty="0"/>
            <a:t>Originalne/autorske</a:t>
          </a:r>
          <a:endParaRPr lang="en-US" dirty="0"/>
        </a:p>
      </dgm:t>
    </dgm:pt>
    <dgm:pt modelId="{E9274FF8-3EC4-44C0-AF73-6183DC9DF4E9}" type="parTrans" cxnId="{815D525B-C69C-4D27-B632-803AEBDD9226}">
      <dgm:prSet/>
      <dgm:spPr/>
      <dgm:t>
        <a:bodyPr/>
        <a:lstStyle/>
        <a:p>
          <a:endParaRPr lang="en-US"/>
        </a:p>
      </dgm:t>
    </dgm:pt>
    <dgm:pt modelId="{34260A49-84B0-4B60-ACFF-3ECAD2ECC51E}" type="sibTrans" cxnId="{815D525B-C69C-4D27-B632-803AEBDD9226}">
      <dgm:prSet/>
      <dgm:spPr/>
      <dgm:t>
        <a:bodyPr/>
        <a:lstStyle/>
        <a:p>
          <a:endParaRPr lang="en-US"/>
        </a:p>
      </dgm:t>
    </dgm:pt>
    <dgm:pt modelId="{D0E84909-E487-412B-B551-D7DAE8777ABD}">
      <dgm:prSet phldrT="[Text]" custT="1"/>
      <dgm:spPr/>
      <dgm:t>
        <a:bodyPr/>
        <a:lstStyle/>
        <a:p>
          <a:pPr algn="just"/>
          <a:r>
            <a:rPr lang="bs-Latn-BA" sz="1600" dirty="0"/>
            <a:t>Baza podataka može biti predmetom </a:t>
          </a:r>
          <a:r>
            <a:rPr lang="bs-Latn-BA" sz="1600" b="1" dirty="0"/>
            <a:t>autorskopravne zaštite </a:t>
          </a:r>
          <a:r>
            <a:rPr lang="bs-Latn-BA" sz="1600" dirty="0"/>
            <a:t>ako predstavlja individualnu duhovnu tvorevinu s obzirom na izbor, raspored ili način izlaganja svog sadržaja, a u isto vrijeme, ali pravno zasebno i odvojeno, baza podataka može biti i predmetom srodnopravne zaštite prava proizvođača baze podataka</a:t>
          </a:r>
          <a:endParaRPr lang="en-US" sz="1600" dirty="0"/>
        </a:p>
      </dgm:t>
    </dgm:pt>
    <dgm:pt modelId="{520C268B-5C1D-4E67-8336-FD395104BCE8}" type="parTrans" cxnId="{327CD392-D523-46D4-9ABE-078D156F3D9A}">
      <dgm:prSet/>
      <dgm:spPr/>
      <dgm:t>
        <a:bodyPr/>
        <a:lstStyle/>
        <a:p>
          <a:endParaRPr lang="en-US"/>
        </a:p>
      </dgm:t>
    </dgm:pt>
    <dgm:pt modelId="{97E820D1-377F-405C-8FF6-A94A2D5A4AE3}" type="sibTrans" cxnId="{327CD392-D523-46D4-9ABE-078D156F3D9A}">
      <dgm:prSet/>
      <dgm:spPr/>
      <dgm:t>
        <a:bodyPr/>
        <a:lstStyle/>
        <a:p>
          <a:endParaRPr lang="en-US"/>
        </a:p>
      </dgm:t>
    </dgm:pt>
    <dgm:pt modelId="{463E7C91-979F-4308-A602-CA92EA07ADDB}">
      <dgm:prSet phldrT="[Text]" custT="1"/>
      <dgm:spPr/>
      <dgm:t>
        <a:bodyPr/>
        <a:lstStyle/>
        <a:p>
          <a:r>
            <a:rPr lang="bs-Latn-BA" sz="2000" dirty="0"/>
            <a:t>Autorskim pravom se štite </a:t>
          </a:r>
          <a:r>
            <a:rPr lang="bs-Latn-BA" sz="2000" b="1" dirty="0"/>
            <a:t>originalni elementi strukture baze podataka </a:t>
          </a:r>
          <a:r>
            <a:rPr lang="bs-Latn-BA" sz="2000" dirty="0"/>
            <a:t>odnosno oni koji predstavljaju individualnu duhovnu tvorevinu. </a:t>
          </a:r>
          <a:endParaRPr lang="en-US" sz="2000" dirty="0"/>
        </a:p>
      </dgm:t>
    </dgm:pt>
    <dgm:pt modelId="{ADCFC5DB-C459-4DB5-AF86-7E39A1F4EB61}" type="parTrans" cxnId="{8F90B2E1-C3C7-4820-B43D-1B152BB1F6CA}">
      <dgm:prSet/>
      <dgm:spPr/>
      <dgm:t>
        <a:bodyPr/>
        <a:lstStyle/>
        <a:p>
          <a:endParaRPr lang="en-US"/>
        </a:p>
      </dgm:t>
    </dgm:pt>
    <dgm:pt modelId="{347492A1-1881-4507-8C8E-26226A9A0E1F}" type="sibTrans" cxnId="{8F90B2E1-C3C7-4820-B43D-1B152BB1F6CA}">
      <dgm:prSet/>
      <dgm:spPr/>
      <dgm:t>
        <a:bodyPr/>
        <a:lstStyle/>
        <a:p>
          <a:endParaRPr lang="en-US"/>
        </a:p>
      </dgm:t>
    </dgm:pt>
    <dgm:pt modelId="{4857A77B-F541-4113-9C60-20033A029A73}">
      <dgm:prSet phldrT="[Text]"/>
      <dgm:spPr/>
      <dgm:t>
        <a:bodyPr/>
        <a:lstStyle/>
        <a:p>
          <a:r>
            <a:rPr lang="bs-Latn-BA" dirty="0"/>
            <a:t>Neorginalne/štite se srodnim pravom (sui generis zaštita)</a:t>
          </a:r>
          <a:endParaRPr lang="en-US" dirty="0"/>
        </a:p>
      </dgm:t>
    </dgm:pt>
    <dgm:pt modelId="{96B765A8-7F99-4B21-A622-6BF9AA861C1A}" type="parTrans" cxnId="{16AA14F3-1A01-4F06-A331-B0B6DA50E6FB}">
      <dgm:prSet/>
      <dgm:spPr/>
      <dgm:t>
        <a:bodyPr/>
        <a:lstStyle/>
        <a:p>
          <a:endParaRPr lang="en-US"/>
        </a:p>
      </dgm:t>
    </dgm:pt>
    <dgm:pt modelId="{34B03FB5-261C-4540-B9C6-0B41893F53DC}" type="sibTrans" cxnId="{16AA14F3-1A01-4F06-A331-B0B6DA50E6FB}">
      <dgm:prSet/>
      <dgm:spPr/>
      <dgm:t>
        <a:bodyPr/>
        <a:lstStyle/>
        <a:p>
          <a:endParaRPr lang="en-US"/>
        </a:p>
      </dgm:t>
    </dgm:pt>
    <dgm:pt modelId="{D078CFA2-D53A-4C7D-8F59-22BAC62FC303}">
      <dgm:prSet phldrT="[Text]" custT="1"/>
      <dgm:spPr/>
      <dgm:t>
        <a:bodyPr/>
        <a:lstStyle/>
        <a:p>
          <a:pPr algn="just"/>
          <a:r>
            <a:rPr lang="bs-Latn-BA" sz="1600" dirty="0"/>
            <a:t>Proizvođač baze podataka je pravno</a:t>
          </a:r>
          <a:r>
            <a:rPr lang="en-US" sz="1600" dirty="0"/>
            <a:t> </a:t>
          </a:r>
          <a:r>
            <a:rPr lang="en-US" sz="1600" dirty="0" err="1"/>
            <a:t>ili</a:t>
          </a:r>
          <a:r>
            <a:rPr lang="en-US" sz="1600" dirty="0"/>
            <a:t> </a:t>
          </a:r>
          <a:r>
            <a:rPr lang="en-US" sz="1600" dirty="0" err="1"/>
            <a:t>fizi</a:t>
          </a:r>
          <a:r>
            <a:rPr lang="bs-Latn-BA" sz="1600" dirty="0"/>
            <a:t>čko lice koje </a:t>
          </a:r>
          <a:r>
            <a:rPr lang="bs-Latn-BA" sz="1600" i="1" dirty="0"/>
            <a:t>preduzima inicijativu i preuzima rizik</a:t>
          </a:r>
          <a:r>
            <a:rPr lang="bs-Latn-BA" sz="1600" dirty="0"/>
            <a:t> ulaganja sredstava u njeno kreiranje. Ovo</a:t>
          </a:r>
          <a:r>
            <a:rPr lang="en-US" sz="1600" dirty="0"/>
            <a:t> </a:t>
          </a:r>
          <a:r>
            <a:rPr lang="en-US" sz="1600" dirty="0" err="1"/>
            <a:t>srodno</a:t>
          </a:r>
          <a:r>
            <a:rPr lang="en-US" sz="1600" dirty="0"/>
            <a:t> </a:t>
          </a:r>
          <a:r>
            <a:rPr lang="en-US" sz="1600" dirty="0" err="1"/>
            <a:t>pravo</a:t>
          </a:r>
          <a:r>
            <a:rPr lang="en-US" sz="1600" dirty="0"/>
            <a:t> </a:t>
          </a:r>
          <a:r>
            <a:rPr lang="en-US" sz="1600" dirty="0" err="1"/>
            <a:t>koje</a:t>
          </a:r>
          <a:r>
            <a:rPr lang="en-US" sz="1600" dirty="0"/>
            <a:t> je </a:t>
          </a:r>
          <a:r>
            <a:rPr lang="en-US" sz="1600" dirty="0" err="1"/>
            <a:t>namjenjeno</a:t>
          </a:r>
          <a:r>
            <a:rPr lang="en-US" sz="1600" dirty="0"/>
            <a:t> </a:t>
          </a:r>
          <a:r>
            <a:rPr lang="en-US" sz="1600" dirty="0" err="1"/>
            <a:t>prevashodno</a:t>
          </a:r>
          <a:r>
            <a:rPr lang="en-US" sz="1600" dirty="0"/>
            <a:t> </a:t>
          </a:r>
          <a:r>
            <a:rPr lang="en-US" sz="1600" dirty="0" err="1"/>
            <a:t>zaštiti</a:t>
          </a:r>
          <a:r>
            <a:rPr lang="en-US" sz="1600" dirty="0"/>
            <a:t> </a:t>
          </a:r>
          <a:r>
            <a:rPr lang="en-US" sz="1600" dirty="0" err="1"/>
            <a:t>baze</a:t>
          </a:r>
          <a:r>
            <a:rPr lang="en-US" sz="1600" dirty="0"/>
            <a:t> </a:t>
          </a:r>
          <a:r>
            <a:rPr lang="en-US" sz="1600" dirty="0" err="1"/>
            <a:t>podataka</a:t>
          </a:r>
          <a:r>
            <a:rPr lang="en-US" sz="1600" dirty="0"/>
            <a:t> </a:t>
          </a:r>
          <a:r>
            <a:rPr lang="en-US" sz="1600" dirty="0" err="1"/>
            <a:t>kojoj</a:t>
          </a:r>
          <a:r>
            <a:rPr lang="en-US" sz="1600" dirty="0"/>
            <a:t> </a:t>
          </a:r>
          <a:r>
            <a:rPr lang="en-US" sz="1600" dirty="0" err="1"/>
            <a:t>nedostaje</a:t>
          </a:r>
          <a:r>
            <a:rPr lang="en-US" sz="1600" dirty="0"/>
            <a:t> </a:t>
          </a:r>
          <a:r>
            <a:rPr lang="en-US" sz="1600" dirty="0" err="1"/>
            <a:t>originalnost</a:t>
          </a:r>
          <a:r>
            <a:rPr lang="en-US" sz="1600" dirty="0"/>
            <a:t> </a:t>
          </a:r>
          <a:r>
            <a:rPr lang="bs-Latn-BA" sz="1600" dirty="0"/>
            <a:t>i štiti se baza podataka koja je predmet privrednog poduhvata. </a:t>
          </a:r>
          <a:endParaRPr lang="en-US" sz="1600" dirty="0"/>
        </a:p>
      </dgm:t>
    </dgm:pt>
    <dgm:pt modelId="{904CD2E1-A5A2-4529-ADA7-DE29878F29DF}" type="parTrans" cxnId="{5CC7AA73-8F5D-430C-AE7F-DC9517C3D480}">
      <dgm:prSet/>
      <dgm:spPr/>
      <dgm:t>
        <a:bodyPr/>
        <a:lstStyle/>
        <a:p>
          <a:endParaRPr lang="en-US"/>
        </a:p>
      </dgm:t>
    </dgm:pt>
    <dgm:pt modelId="{852A1F87-C080-4543-9C52-D5BAEDDE643E}" type="sibTrans" cxnId="{5CC7AA73-8F5D-430C-AE7F-DC9517C3D480}">
      <dgm:prSet/>
      <dgm:spPr/>
      <dgm:t>
        <a:bodyPr/>
        <a:lstStyle/>
        <a:p>
          <a:endParaRPr lang="en-US"/>
        </a:p>
      </dgm:t>
    </dgm:pt>
    <dgm:pt modelId="{B0EA1789-92B8-423F-9ABB-3970D924463C}" type="pres">
      <dgm:prSet presAssocID="{223BCA85-A7B0-45BC-91DF-0EEE2A2003C7}" presName="Name0" presStyleCnt="0">
        <dgm:presLayoutVars>
          <dgm:chPref val="1"/>
          <dgm:dir/>
          <dgm:animOne val="branch"/>
          <dgm:animLvl val="lvl"/>
          <dgm:resizeHandles/>
        </dgm:presLayoutVars>
      </dgm:prSet>
      <dgm:spPr/>
      <dgm:t>
        <a:bodyPr/>
        <a:lstStyle/>
        <a:p>
          <a:endParaRPr lang="en-US"/>
        </a:p>
      </dgm:t>
    </dgm:pt>
    <dgm:pt modelId="{136809A6-EC6A-421D-9946-C42A01C2DA51}" type="pres">
      <dgm:prSet presAssocID="{021364D4-9D05-42E1-A0CB-F1E059B4D5CC}" presName="vertOne" presStyleCnt="0"/>
      <dgm:spPr/>
    </dgm:pt>
    <dgm:pt modelId="{0CCF9A1D-3D31-48FB-A160-82C17FDD76AC}" type="pres">
      <dgm:prSet presAssocID="{021364D4-9D05-42E1-A0CB-F1E059B4D5CC}" presName="txOne" presStyleLbl="node0" presStyleIdx="0" presStyleCnt="1">
        <dgm:presLayoutVars>
          <dgm:chPref val="3"/>
        </dgm:presLayoutVars>
      </dgm:prSet>
      <dgm:spPr/>
      <dgm:t>
        <a:bodyPr/>
        <a:lstStyle/>
        <a:p>
          <a:endParaRPr lang="en-US"/>
        </a:p>
      </dgm:t>
    </dgm:pt>
    <dgm:pt modelId="{4DA1CD18-A093-4C32-840E-C315C55EBEA6}" type="pres">
      <dgm:prSet presAssocID="{021364D4-9D05-42E1-A0CB-F1E059B4D5CC}" presName="parTransOne" presStyleCnt="0"/>
      <dgm:spPr/>
    </dgm:pt>
    <dgm:pt modelId="{E1B86247-7C4E-4D0F-95AD-1E13BE092E03}" type="pres">
      <dgm:prSet presAssocID="{021364D4-9D05-42E1-A0CB-F1E059B4D5CC}" presName="horzOne" presStyleCnt="0"/>
      <dgm:spPr/>
    </dgm:pt>
    <dgm:pt modelId="{FBC1E48C-2FAC-4F2E-ADC4-5F9D2EFD6406}" type="pres">
      <dgm:prSet presAssocID="{C04DC0C4-92AC-44E6-9AD7-4075308F047D}" presName="vertTwo" presStyleCnt="0"/>
      <dgm:spPr/>
    </dgm:pt>
    <dgm:pt modelId="{CF034A95-AE89-4306-B137-F0E0C5E51E94}" type="pres">
      <dgm:prSet presAssocID="{C04DC0C4-92AC-44E6-9AD7-4075308F047D}" presName="txTwo" presStyleLbl="node2" presStyleIdx="0" presStyleCnt="2" custScaleX="107442" custScaleY="83208" custLinFactNeighborX="-17" custLinFactNeighborY="5798">
        <dgm:presLayoutVars>
          <dgm:chPref val="3"/>
        </dgm:presLayoutVars>
      </dgm:prSet>
      <dgm:spPr/>
      <dgm:t>
        <a:bodyPr/>
        <a:lstStyle/>
        <a:p>
          <a:endParaRPr lang="en-US"/>
        </a:p>
      </dgm:t>
    </dgm:pt>
    <dgm:pt modelId="{8BEA0C14-2E2B-4AD6-ABC9-05105A75C8DE}" type="pres">
      <dgm:prSet presAssocID="{C04DC0C4-92AC-44E6-9AD7-4075308F047D}" presName="parTransTwo" presStyleCnt="0"/>
      <dgm:spPr/>
    </dgm:pt>
    <dgm:pt modelId="{509A1FB1-CB2C-4ECA-BA76-8C023656166D}" type="pres">
      <dgm:prSet presAssocID="{C04DC0C4-92AC-44E6-9AD7-4075308F047D}" presName="horzTwo" presStyleCnt="0"/>
      <dgm:spPr/>
    </dgm:pt>
    <dgm:pt modelId="{642FFACE-4DA2-45A7-9C67-637C709AB7BD}" type="pres">
      <dgm:prSet presAssocID="{D0E84909-E487-412B-B551-D7DAE8777ABD}" presName="vertThree" presStyleCnt="0"/>
      <dgm:spPr/>
    </dgm:pt>
    <dgm:pt modelId="{AF2C18FF-9412-49BF-B98E-EFB0103AB614}" type="pres">
      <dgm:prSet presAssocID="{D0E84909-E487-412B-B551-D7DAE8777ABD}" presName="txThree" presStyleLbl="node3" presStyleIdx="0" presStyleCnt="3" custScaleX="1242970" custScaleY="145990">
        <dgm:presLayoutVars>
          <dgm:chPref val="3"/>
        </dgm:presLayoutVars>
      </dgm:prSet>
      <dgm:spPr/>
      <dgm:t>
        <a:bodyPr/>
        <a:lstStyle/>
        <a:p>
          <a:endParaRPr lang="en-US"/>
        </a:p>
      </dgm:t>
    </dgm:pt>
    <dgm:pt modelId="{A5D2328C-0456-4183-A618-FEEC58E063F2}" type="pres">
      <dgm:prSet presAssocID="{D0E84909-E487-412B-B551-D7DAE8777ABD}" presName="horzThree" presStyleCnt="0"/>
      <dgm:spPr/>
    </dgm:pt>
    <dgm:pt modelId="{EDE87B7B-A45B-458A-B6BA-1FDE2553AEC4}" type="pres">
      <dgm:prSet presAssocID="{97E820D1-377F-405C-8FF6-A94A2D5A4AE3}" presName="sibSpaceThree" presStyleCnt="0"/>
      <dgm:spPr/>
    </dgm:pt>
    <dgm:pt modelId="{6B0ADD5B-345B-48E9-8415-FAA50487A5EA}" type="pres">
      <dgm:prSet presAssocID="{463E7C91-979F-4308-A602-CA92EA07ADDB}" presName="vertThree" presStyleCnt="0"/>
      <dgm:spPr/>
    </dgm:pt>
    <dgm:pt modelId="{6ABF2D37-D9AF-4EDE-969B-3083C83EC343}" type="pres">
      <dgm:prSet presAssocID="{463E7C91-979F-4308-A602-CA92EA07ADDB}" presName="txThree" presStyleLbl="node3" presStyleIdx="1" presStyleCnt="3" custScaleX="864514" custScaleY="154502" custLinFactNeighborX="32686" custLinFactNeighborY="11590">
        <dgm:presLayoutVars>
          <dgm:chPref val="3"/>
        </dgm:presLayoutVars>
      </dgm:prSet>
      <dgm:spPr/>
      <dgm:t>
        <a:bodyPr/>
        <a:lstStyle/>
        <a:p>
          <a:endParaRPr lang="en-US"/>
        </a:p>
      </dgm:t>
    </dgm:pt>
    <dgm:pt modelId="{6D327606-9975-4613-8F36-1CC7FAEA908B}" type="pres">
      <dgm:prSet presAssocID="{463E7C91-979F-4308-A602-CA92EA07ADDB}" presName="horzThree" presStyleCnt="0"/>
      <dgm:spPr/>
    </dgm:pt>
    <dgm:pt modelId="{DDB8960E-DDF1-4256-8128-68DD94F5E6E2}" type="pres">
      <dgm:prSet presAssocID="{34260A49-84B0-4B60-ACFF-3ECAD2ECC51E}" presName="sibSpaceTwo" presStyleCnt="0"/>
      <dgm:spPr/>
    </dgm:pt>
    <dgm:pt modelId="{EBB2A96A-2806-48A6-AE48-CE8A5C66DB6D}" type="pres">
      <dgm:prSet presAssocID="{4857A77B-F541-4113-9C60-20033A029A73}" presName="vertTwo" presStyleCnt="0"/>
      <dgm:spPr/>
    </dgm:pt>
    <dgm:pt modelId="{EFD3B80F-1767-412C-9341-A7F3C3B8F727}" type="pres">
      <dgm:prSet presAssocID="{4857A77B-F541-4113-9C60-20033A029A73}" presName="txTwo" presStyleLbl="node2" presStyleIdx="1" presStyleCnt="2" custScaleX="164688" custScaleY="82969" custLinFactNeighborX="-1445" custLinFactNeighborY="-10437">
        <dgm:presLayoutVars>
          <dgm:chPref val="3"/>
        </dgm:presLayoutVars>
      </dgm:prSet>
      <dgm:spPr/>
      <dgm:t>
        <a:bodyPr/>
        <a:lstStyle/>
        <a:p>
          <a:endParaRPr lang="en-US"/>
        </a:p>
      </dgm:t>
    </dgm:pt>
    <dgm:pt modelId="{A54C7FEA-E487-43BB-AC09-C79967A1D0A4}" type="pres">
      <dgm:prSet presAssocID="{4857A77B-F541-4113-9C60-20033A029A73}" presName="parTransTwo" presStyleCnt="0"/>
      <dgm:spPr/>
    </dgm:pt>
    <dgm:pt modelId="{518F0E8A-7EE6-4715-9DA5-A7FD38EDAF1E}" type="pres">
      <dgm:prSet presAssocID="{4857A77B-F541-4113-9C60-20033A029A73}" presName="horzTwo" presStyleCnt="0"/>
      <dgm:spPr/>
    </dgm:pt>
    <dgm:pt modelId="{F19A1A44-4617-44D0-AEC8-9D503F50FC17}" type="pres">
      <dgm:prSet presAssocID="{D078CFA2-D53A-4C7D-8F59-22BAC62FC303}" presName="vertThree" presStyleCnt="0"/>
      <dgm:spPr/>
    </dgm:pt>
    <dgm:pt modelId="{37398651-8F63-4045-B4A2-7A32BB5AAA25}" type="pres">
      <dgm:prSet presAssocID="{D078CFA2-D53A-4C7D-8F59-22BAC62FC303}" presName="txThree" presStyleLbl="node3" presStyleIdx="2" presStyleCnt="3" custScaleX="1441594" custScaleY="153022">
        <dgm:presLayoutVars>
          <dgm:chPref val="3"/>
        </dgm:presLayoutVars>
      </dgm:prSet>
      <dgm:spPr/>
      <dgm:t>
        <a:bodyPr/>
        <a:lstStyle/>
        <a:p>
          <a:endParaRPr lang="en-US"/>
        </a:p>
      </dgm:t>
    </dgm:pt>
    <dgm:pt modelId="{B80D2941-327C-4087-8CAF-B38565660740}" type="pres">
      <dgm:prSet presAssocID="{D078CFA2-D53A-4C7D-8F59-22BAC62FC303}" presName="horzThree" presStyleCnt="0"/>
      <dgm:spPr/>
    </dgm:pt>
  </dgm:ptLst>
  <dgm:cxnLst>
    <dgm:cxn modelId="{3A8082B1-34F9-4DFA-B3BF-E9191A0701D7}" type="presOf" srcId="{223BCA85-A7B0-45BC-91DF-0EEE2A2003C7}" destId="{B0EA1789-92B8-423F-9ABB-3970D924463C}" srcOrd="0" destOrd="0" presId="urn:microsoft.com/office/officeart/2005/8/layout/hierarchy4"/>
    <dgm:cxn modelId="{1A0D5E3B-001C-4D44-80E1-2B33392A518C}" srcId="{223BCA85-A7B0-45BC-91DF-0EEE2A2003C7}" destId="{021364D4-9D05-42E1-A0CB-F1E059B4D5CC}" srcOrd="0" destOrd="0" parTransId="{59D01D7E-A9CD-4881-9D39-AFF320B111EB}" sibTransId="{5D471B16-6FB4-4733-B16C-DF1B19E93793}"/>
    <dgm:cxn modelId="{8F90B2E1-C3C7-4820-B43D-1B152BB1F6CA}" srcId="{C04DC0C4-92AC-44E6-9AD7-4075308F047D}" destId="{463E7C91-979F-4308-A602-CA92EA07ADDB}" srcOrd="1" destOrd="0" parTransId="{ADCFC5DB-C459-4DB5-AF86-7E39A1F4EB61}" sibTransId="{347492A1-1881-4507-8C8E-26226A9A0E1F}"/>
    <dgm:cxn modelId="{C565A6DF-F9AF-46D4-8033-E0538740146A}" type="presOf" srcId="{D0E84909-E487-412B-B551-D7DAE8777ABD}" destId="{AF2C18FF-9412-49BF-B98E-EFB0103AB614}" srcOrd="0" destOrd="0" presId="urn:microsoft.com/office/officeart/2005/8/layout/hierarchy4"/>
    <dgm:cxn modelId="{327CD392-D523-46D4-9ABE-078D156F3D9A}" srcId="{C04DC0C4-92AC-44E6-9AD7-4075308F047D}" destId="{D0E84909-E487-412B-B551-D7DAE8777ABD}" srcOrd="0" destOrd="0" parTransId="{520C268B-5C1D-4E67-8336-FD395104BCE8}" sibTransId="{97E820D1-377F-405C-8FF6-A94A2D5A4AE3}"/>
    <dgm:cxn modelId="{5CC7AA73-8F5D-430C-AE7F-DC9517C3D480}" srcId="{4857A77B-F541-4113-9C60-20033A029A73}" destId="{D078CFA2-D53A-4C7D-8F59-22BAC62FC303}" srcOrd="0" destOrd="0" parTransId="{904CD2E1-A5A2-4529-ADA7-DE29878F29DF}" sibTransId="{852A1F87-C080-4543-9C52-D5BAEDDE643E}"/>
    <dgm:cxn modelId="{41B9371A-E4D6-4166-A0B9-46DEB49A1BF8}" type="presOf" srcId="{4857A77B-F541-4113-9C60-20033A029A73}" destId="{EFD3B80F-1767-412C-9341-A7F3C3B8F727}" srcOrd="0" destOrd="0" presId="urn:microsoft.com/office/officeart/2005/8/layout/hierarchy4"/>
    <dgm:cxn modelId="{C2F352D8-26B8-452D-B738-382C35B184E0}" type="presOf" srcId="{021364D4-9D05-42E1-A0CB-F1E059B4D5CC}" destId="{0CCF9A1D-3D31-48FB-A160-82C17FDD76AC}" srcOrd="0" destOrd="0" presId="urn:microsoft.com/office/officeart/2005/8/layout/hierarchy4"/>
    <dgm:cxn modelId="{9AC7E2A5-229F-4A5B-B2CD-892E7B458FAE}" type="presOf" srcId="{463E7C91-979F-4308-A602-CA92EA07ADDB}" destId="{6ABF2D37-D9AF-4EDE-969B-3083C83EC343}" srcOrd="0" destOrd="0" presId="urn:microsoft.com/office/officeart/2005/8/layout/hierarchy4"/>
    <dgm:cxn modelId="{52C5EC15-CA22-4232-985F-F8B2968637B0}" type="presOf" srcId="{C04DC0C4-92AC-44E6-9AD7-4075308F047D}" destId="{CF034A95-AE89-4306-B137-F0E0C5E51E94}" srcOrd="0" destOrd="0" presId="urn:microsoft.com/office/officeart/2005/8/layout/hierarchy4"/>
    <dgm:cxn modelId="{16AA14F3-1A01-4F06-A331-B0B6DA50E6FB}" srcId="{021364D4-9D05-42E1-A0CB-F1E059B4D5CC}" destId="{4857A77B-F541-4113-9C60-20033A029A73}" srcOrd="1" destOrd="0" parTransId="{96B765A8-7F99-4B21-A622-6BF9AA861C1A}" sibTransId="{34B03FB5-261C-4540-B9C6-0B41893F53DC}"/>
    <dgm:cxn modelId="{64895914-25FA-452C-84A9-F20B2619BF6B}" type="presOf" srcId="{D078CFA2-D53A-4C7D-8F59-22BAC62FC303}" destId="{37398651-8F63-4045-B4A2-7A32BB5AAA25}" srcOrd="0" destOrd="0" presId="urn:microsoft.com/office/officeart/2005/8/layout/hierarchy4"/>
    <dgm:cxn modelId="{815D525B-C69C-4D27-B632-803AEBDD9226}" srcId="{021364D4-9D05-42E1-A0CB-F1E059B4D5CC}" destId="{C04DC0C4-92AC-44E6-9AD7-4075308F047D}" srcOrd="0" destOrd="0" parTransId="{E9274FF8-3EC4-44C0-AF73-6183DC9DF4E9}" sibTransId="{34260A49-84B0-4B60-ACFF-3ECAD2ECC51E}"/>
    <dgm:cxn modelId="{54195375-76A3-462D-946B-412DA773B21B}" type="presParOf" srcId="{B0EA1789-92B8-423F-9ABB-3970D924463C}" destId="{136809A6-EC6A-421D-9946-C42A01C2DA51}" srcOrd="0" destOrd="0" presId="urn:microsoft.com/office/officeart/2005/8/layout/hierarchy4"/>
    <dgm:cxn modelId="{7A5FB678-FEEE-46FF-9979-C2CD0EC9F2C5}" type="presParOf" srcId="{136809A6-EC6A-421D-9946-C42A01C2DA51}" destId="{0CCF9A1D-3D31-48FB-A160-82C17FDD76AC}" srcOrd="0" destOrd="0" presId="urn:microsoft.com/office/officeart/2005/8/layout/hierarchy4"/>
    <dgm:cxn modelId="{2733B8A8-EB9C-4C1C-8E28-227C0FE5C55C}" type="presParOf" srcId="{136809A6-EC6A-421D-9946-C42A01C2DA51}" destId="{4DA1CD18-A093-4C32-840E-C315C55EBEA6}" srcOrd="1" destOrd="0" presId="urn:microsoft.com/office/officeart/2005/8/layout/hierarchy4"/>
    <dgm:cxn modelId="{D06831AD-E527-490A-8C42-0EFF959C9ED9}" type="presParOf" srcId="{136809A6-EC6A-421D-9946-C42A01C2DA51}" destId="{E1B86247-7C4E-4D0F-95AD-1E13BE092E03}" srcOrd="2" destOrd="0" presId="urn:microsoft.com/office/officeart/2005/8/layout/hierarchy4"/>
    <dgm:cxn modelId="{93963C49-0F25-4B00-9012-19B808B454CE}" type="presParOf" srcId="{E1B86247-7C4E-4D0F-95AD-1E13BE092E03}" destId="{FBC1E48C-2FAC-4F2E-ADC4-5F9D2EFD6406}" srcOrd="0" destOrd="0" presId="urn:microsoft.com/office/officeart/2005/8/layout/hierarchy4"/>
    <dgm:cxn modelId="{8BD802C0-5192-401F-A0F3-127AE7F86B75}" type="presParOf" srcId="{FBC1E48C-2FAC-4F2E-ADC4-5F9D2EFD6406}" destId="{CF034A95-AE89-4306-B137-F0E0C5E51E94}" srcOrd="0" destOrd="0" presId="urn:microsoft.com/office/officeart/2005/8/layout/hierarchy4"/>
    <dgm:cxn modelId="{4157E75B-B62E-4915-ADAD-C253DCAD1749}" type="presParOf" srcId="{FBC1E48C-2FAC-4F2E-ADC4-5F9D2EFD6406}" destId="{8BEA0C14-2E2B-4AD6-ABC9-05105A75C8DE}" srcOrd="1" destOrd="0" presId="urn:microsoft.com/office/officeart/2005/8/layout/hierarchy4"/>
    <dgm:cxn modelId="{A7322F98-160B-4B29-9B76-BB1A3EED2385}" type="presParOf" srcId="{FBC1E48C-2FAC-4F2E-ADC4-5F9D2EFD6406}" destId="{509A1FB1-CB2C-4ECA-BA76-8C023656166D}" srcOrd="2" destOrd="0" presId="urn:microsoft.com/office/officeart/2005/8/layout/hierarchy4"/>
    <dgm:cxn modelId="{8FD0291C-1A4B-4560-A0D9-7D5CCF8A884C}" type="presParOf" srcId="{509A1FB1-CB2C-4ECA-BA76-8C023656166D}" destId="{642FFACE-4DA2-45A7-9C67-637C709AB7BD}" srcOrd="0" destOrd="0" presId="urn:microsoft.com/office/officeart/2005/8/layout/hierarchy4"/>
    <dgm:cxn modelId="{6CF92B2D-5755-4A7C-8660-D4651C8E197D}" type="presParOf" srcId="{642FFACE-4DA2-45A7-9C67-637C709AB7BD}" destId="{AF2C18FF-9412-49BF-B98E-EFB0103AB614}" srcOrd="0" destOrd="0" presId="urn:microsoft.com/office/officeart/2005/8/layout/hierarchy4"/>
    <dgm:cxn modelId="{49ED2B4B-98FA-4CC6-B0DC-6DF78775EB1D}" type="presParOf" srcId="{642FFACE-4DA2-45A7-9C67-637C709AB7BD}" destId="{A5D2328C-0456-4183-A618-FEEC58E063F2}" srcOrd="1" destOrd="0" presId="urn:microsoft.com/office/officeart/2005/8/layout/hierarchy4"/>
    <dgm:cxn modelId="{CC752988-0839-4361-B575-B2D3189FCFDD}" type="presParOf" srcId="{509A1FB1-CB2C-4ECA-BA76-8C023656166D}" destId="{EDE87B7B-A45B-458A-B6BA-1FDE2553AEC4}" srcOrd="1" destOrd="0" presId="urn:microsoft.com/office/officeart/2005/8/layout/hierarchy4"/>
    <dgm:cxn modelId="{1A44C725-C96A-42AA-81C0-884F32DAC0C6}" type="presParOf" srcId="{509A1FB1-CB2C-4ECA-BA76-8C023656166D}" destId="{6B0ADD5B-345B-48E9-8415-FAA50487A5EA}" srcOrd="2" destOrd="0" presId="urn:microsoft.com/office/officeart/2005/8/layout/hierarchy4"/>
    <dgm:cxn modelId="{7D1F14A2-B722-4A23-8E49-4000C0CF5667}" type="presParOf" srcId="{6B0ADD5B-345B-48E9-8415-FAA50487A5EA}" destId="{6ABF2D37-D9AF-4EDE-969B-3083C83EC343}" srcOrd="0" destOrd="0" presId="urn:microsoft.com/office/officeart/2005/8/layout/hierarchy4"/>
    <dgm:cxn modelId="{DCB62842-53C1-41D2-8DD5-434B1E359FAE}" type="presParOf" srcId="{6B0ADD5B-345B-48E9-8415-FAA50487A5EA}" destId="{6D327606-9975-4613-8F36-1CC7FAEA908B}" srcOrd="1" destOrd="0" presId="urn:microsoft.com/office/officeart/2005/8/layout/hierarchy4"/>
    <dgm:cxn modelId="{59A193A0-99FC-417E-8ACC-ECA1ADF03102}" type="presParOf" srcId="{E1B86247-7C4E-4D0F-95AD-1E13BE092E03}" destId="{DDB8960E-DDF1-4256-8128-68DD94F5E6E2}" srcOrd="1" destOrd="0" presId="urn:microsoft.com/office/officeart/2005/8/layout/hierarchy4"/>
    <dgm:cxn modelId="{9E59D6F2-4B1F-4454-80D4-F6B90F2B1928}" type="presParOf" srcId="{E1B86247-7C4E-4D0F-95AD-1E13BE092E03}" destId="{EBB2A96A-2806-48A6-AE48-CE8A5C66DB6D}" srcOrd="2" destOrd="0" presId="urn:microsoft.com/office/officeart/2005/8/layout/hierarchy4"/>
    <dgm:cxn modelId="{63B950AA-4132-49A9-BC47-7A0292F74EFD}" type="presParOf" srcId="{EBB2A96A-2806-48A6-AE48-CE8A5C66DB6D}" destId="{EFD3B80F-1767-412C-9341-A7F3C3B8F727}" srcOrd="0" destOrd="0" presId="urn:microsoft.com/office/officeart/2005/8/layout/hierarchy4"/>
    <dgm:cxn modelId="{28929B7B-EB55-4345-B32D-3033D4C11AD5}" type="presParOf" srcId="{EBB2A96A-2806-48A6-AE48-CE8A5C66DB6D}" destId="{A54C7FEA-E487-43BB-AC09-C79967A1D0A4}" srcOrd="1" destOrd="0" presId="urn:microsoft.com/office/officeart/2005/8/layout/hierarchy4"/>
    <dgm:cxn modelId="{8DB17958-211F-47B8-AD35-BCE75CECEA72}" type="presParOf" srcId="{EBB2A96A-2806-48A6-AE48-CE8A5C66DB6D}" destId="{518F0E8A-7EE6-4715-9DA5-A7FD38EDAF1E}" srcOrd="2" destOrd="0" presId="urn:microsoft.com/office/officeart/2005/8/layout/hierarchy4"/>
    <dgm:cxn modelId="{27704A37-2392-4424-A956-62A731C77211}" type="presParOf" srcId="{518F0E8A-7EE6-4715-9DA5-A7FD38EDAF1E}" destId="{F19A1A44-4617-44D0-AEC8-9D503F50FC17}" srcOrd="0" destOrd="0" presId="urn:microsoft.com/office/officeart/2005/8/layout/hierarchy4"/>
    <dgm:cxn modelId="{D9C7ADF8-7C84-4617-9421-B6EC1E402D49}" type="presParOf" srcId="{F19A1A44-4617-44D0-AEC8-9D503F50FC17}" destId="{37398651-8F63-4045-B4A2-7A32BB5AAA25}" srcOrd="0" destOrd="0" presId="urn:microsoft.com/office/officeart/2005/8/layout/hierarchy4"/>
    <dgm:cxn modelId="{61228BE5-ECAC-4880-A197-E9D09604AC5C}" type="presParOf" srcId="{F19A1A44-4617-44D0-AEC8-9D503F50FC17}" destId="{B80D2941-327C-4087-8CAF-B3856566074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7AF970-72F9-4931-A265-6E5357E5AFAE}" type="doc">
      <dgm:prSet loTypeId="urn:microsoft.com/office/officeart/2005/8/layout/vList4" loCatId="list" qsTypeId="urn:microsoft.com/office/officeart/2005/8/quickstyle/simple1" qsCatId="simple" csTypeId="urn:microsoft.com/office/officeart/2005/8/colors/accent0_2" csCatId="mainScheme" phldr="1"/>
      <dgm:spPr/>
      <dgm:t>
        <a:bodyPr/>
        <a:lstStyle/>
        <a:p>
          <a:endParaRPr lang="en-US"/>
        </a:p>
      </dgm:t>
    </dgm:pt>
    <dgm:pt modelId="{D86E3C1C-EC84-44A1-A902-76CB27DF242A}">
      <dgm:prSet phldrT="[Text]" custT="1"/>
      <dgm:spPr/>
      <dgm:t>
        <a:bodyPr/>
        <a:lstStyle/>
        <a:p>
          <a:pPr algn="just"/>
          <a:r>
            <a:rPr lang="bs-Latn-BA" sz="2300" dirty="0"/>
            <a:t>OBIM ZAŠTITE OBUHVATA:</a:t>
          </a:r>
        </a:p>
        <a:p>
          <a:pPr algn="just"/>
          <a:r>
            <a:rPr lang="bs-Latn-BA" sz="2300" dirty="0"/>
            <a:t>1. </a:t>
          </a:r>
          <a:r>
            <a:rPr lang="en-US" sz="2300" dirty="0" err="1"/>
            <a:t>cjelokupan</a:t>
          </a:r>
          <a:r>
            <a:rPr lang="en-US" sz="2300" dirty="0"/>
            <a:t> </a:t>
          </a:r>
          <a:r>
            <a:rPr lang="en-US" sz="2300" dirty="0" err="1"/>
            <a:t>sadržaj</a:t>
          </a:r>
          <a:r>
            <a:rPr lang="en-US" sz="2300" dirty="0"/>
            <a:t> </a:t>
          </a:r>
          <a:r>
            <a:rPr lang="en-US" sz="2300" dirty="0" err="1"/>
            <a:t>baze</a:t>
          </a:r>
          <a:r>
            <a:rPr lang="en-US" sz="2300" dirty="0"/>
            <a:t> </a:t>
          </a:r>
          <a:r>
            <a:rPr lang="en-US" sz="2300" dirty="0" err="1"/>
            <a:t>podataka</a:t>
          </a:r>
          <a:r>
            <a:rPr lang="en-US" sz="2300" dirty="0"/>
            <a:t>,</a:t>
          </a:r>
        </a:p>
        <a:p>
          <a:pPr algn="just"/>
          <a:r>
            <a:rPr lang="bs-Latn-BA" sz="2300" dirty="0"/>
            <a:t>2.</a:t>
          </a:r>
          <a:r>
            <a:rPr lang="en-US" sz="2300" dirty="0"/>
            <a:t> </a:t>
          </a:r>
          <a:r>
            <a:rPr lang="en-US" sz="2300" dirty="0" err="1"/>
            <a:t>svaki</a:t>
          </a:r>
          <a:r>
            <a:rPr lang="en-US" sz="2300" dirty="0"/>
            <a:t> </a:t>
          </a:r>
          <a:r>
            <a:rPr lang="en-US" sz="2300" dirty="0" err="1"/>
            <a:t>kvalitativno</a:t>
          </a:r>
          <a:r>
            <a:rPr lang="en-US" sz="2300" dirty="0"/>
            <a:t> </a:t>
          </a:r>
          <a:r>
            <a:rPr lang="en-US" sz="2300" dirty="0" err="1"/>
            <a:t>ili</a:t>
          </a:r>
          <a:r>
            <a:rPr lang="en-US" sz="2300" dirty="0"/>
            <a:t> </a:t>
          </a:r>
          <a:r>
            <a:rPr lang="en-US" sz="2300" dirty="0" err="1"/>
            <a:t>kvantitativno</a:t>
          </a:r>
          <a:r>
            <a:rPr lang="en-US" sz="2300" dirty="0"/>
            <a:t> </a:t>
          </a:r>
          <a:r>
            <a:rPr lang="en-US" sz="2300" dirty="0" err="1"/>
            <a:t>znatan</a:t>
          </a:r>
          <a:r>
            <a:rPr lang="en-US" sz="2300" dirty="0"/>
            <a:t> </a:t>
          </a:r>
          <a:r>
            <a:rPr lang="en-US" sz="2300" dirty="0" err="1"/>
            <a:t>dio</a:t>
          </a:r>
          <a:r>
            <a:rPr lang="en-US" sz="2300" dirty="0"/>
            <a:t> </a:t>
          </a:r>
          <a:r>
            <a:rPr lang="en-US" sz="2300" dirty="0" err="1"/>
            <a:t>sadržaja</a:t>
          </a:r>
          <a:r>
            <a:rPr lang="en-US" sz="2300" dirty="0"/>
            <a:t> </a:t>
          </a:r>
          <a:r>
            <a:rPr lang="en-US" sz="2300" dirty="0" err="1"/>
            <a:t>baze</a:t>
          </a:r>
          <a:r>
            <a:rPr lang="en-US" sz="2300" dirty="0"/>
            <a:t> </a:t>
          </a:r>
          <a:r>
            <a:rPr lang="en-US" sz="2300" dirty="0" err="1"/>
            <a:t>podataka</a:t>
          </a:r>
          <a:r>
            <a:rPr lang="en-US" sz="2300" dirty="0"/>
            <a:t>,</a:t>
          </a:r>
        </a:p>
        <a:p>
          <a:pPr algn="just"/>
          <a:r>
            <a:rPr lang="bs-Latn-BA" sz="2300" dirty="0"/>
            <a:t>3.</a:t>
          </a:r>
          <a:r>
            <a:rPr lang="en-US" sz="2300" dirty="0"/>
            <a:t> </a:t>
          </a:r>
          <a:r>
            <a:rPr lang="en-US" sz="2300" dirty="0" err="1"/>
            <a:t>kvalitativno</a:t>
          </a:r>
          <a:r>
            <a:rPr lang="en-US" sz="2300" dirty="0"/>
            <a:t> </a:t>
          </a:r>
          <a:r>
            <a:rPr lang="en-US" sz="2300" dirty="0" err="1"/>
            <a:t>ili</a:t>
          </a:r>
          <a:r>
            <a:rPr lang="en-US" sz="2300" dirty="0"/>
            <a:t> </a:t>
          </a:r>
          <a:r>
            <a:rPr lang="en-US" sz="2300" dirty="0" err="1"/>
            <a:t>kvantitativno</a:t>
          </a:r>
          <a:r>
            <a:rPr lang="en-US" sz="2300" dirty="0"/>
            <a:t> </a:t>
          </a:r>
          <a:r>
            <a:rPr lang="en-US" sz="2300" dirty="0" err="1"/>
            <a:t>neznatne</a:t>
          </a:r>
          <a:r>
            <a:rPr lang="en-US" sz="2300" dirty="0"/>
            <a:t> </a:t>
          </a:r>
          <a:r>
            <a:rPr lang="en-US" sz="2300" dirty="0" err="1"/>
            <a:t>dijelove</a:t>
          </a:r>
          <a:r>
            <a:rPr lang="en-US" sz="2300" dirty="0"/>
            <a:t> </a:t>
          </a:r>
          <a:r>
            <a:rPr lang="en-US" sz="2300" dirty="0" err="1"/>
            <a:t>sadržaja</a:t>
          </a:r>
          <a:r>
            <a:rPr lang="en-US" sz="2300" dirty="0"/>
            <a:t> </a:t>
          </a:r>
          <a:r>
            <a:rPr lang="en-US" sz="2300" dirty="0" err="1"/>
            <a:t>baze</a:t>
          </a:r>
          <a:r>
            <a:rPr lang="en-US" sz="2300" dirty="0"/>
            <a:t> </a:t>
          </a:r>
          <a:r>
            <a:rPr lang="en-US" sz="2300" dirty="0" err="1"/>
            <a:t>podataka</a:t>
          </a:r>
          <a:r>
            <a:rPr lang="en-US" sz="2300" dirty="0"/>
            <a:t> </a:t>
          </a:r>
          <a:r>
            <a:rPr lang="en-US" sz="2300" dirty="0" err="1"/>
            <a:t>ako</a:t>
          </a:r>
          <a:r>
            <a:rPr lang="en-US" sz="2300" dirty="0"/>
            <a:t> se</a:t>
          </a:r>
          <a:r>
            <a:rPr lang="bs-Latn-BA" sz="2300" dirty="0"/>
            <a:t> </a:t>
          </a:r>
          <a:r>
            <a:rPr lang="en-US" sz="2300" dirty="0" err="1"/>
            <a:t>ti</a:t>
          </a:r>
          <a:r>
            <a:rPr lang="en-US" sz="2300" dirty="0"/>
            <a:t> </a:t>
          </a:r>
          <a:r>
            <a:rPr lang="en-US" sz="2300" dirty="0" err="1"/>
            <a:t>dijelovi</a:t>
          </a:r>
          <a:r>
            <a:rPr lang="en-US" sz="2300" dirty="0"/>
            <a:t> </a:t>
          </a:r>
          <a:r>
            <a:rPr lang="en-US" sz="2300" dirty="0" err="1"/>
            <a:t>koriste</a:t>
          </a:r>
          <a:r>
            <a:rPr lang="en-US" sz="2300" dirty="0"/>
            <a:t> </a:t>
          </a:r>
          <a:r>
            <a:rPr lang="en-US" sz="2300" dirty="0" err="1"/>
            <a:t>ponavljano</a:t>
          </a:r>
          <a:r>
            <a:rPr lang="en-US" sz="2300" dirty="0"/>
            <a:t> </a:t>
          </a:r>
          <a:r>
            <a:rPr lang="en-US" sz="2300" dirty="0" err="1"/>
            <a:t>i</a:t>
          </a:r>
          <a:r>
            <a:rPr lang="en-US" sz="2300" dirty="0"/>
            <a:t> </a:t>
          </a:r>
          <a:r>
            <a:rPr lang="en-US" sz="2300" dirty="0" err="1"/>
            <a:t>sistematski</a:t>
          </a:r>
          <a:r>
            <a:rPr lang="en-US" sz="2300" dirty="0"/>
            <a:t>, pa je to </a:t>
          </a:r>
          <a:r>
            <a:rPr lang="en-US" sz="2300" dirty="0" err="1"/>
            <a:t>suprotno</a:t>
          </a:r>
          <a:r>
            <a:rPr lang="en-US" sz="2300" dirty="0"/>
            <a:t> </a:t>
          </a:r>
          <a:r>
            <a:rPr lang="en-US" sz="2300" dirty="0" err="1"/>
            <a:t>redovnom</a:t>
          </a:r>
          <a:r>
            <a:rPr lang="en-US" sz="2300" dirty="0"/>
            <a:t> </a:t>
          </a:r>
          <a:r>
            <a:rPr lang="en-US" sz="2300" dirty="0" err="1"/>
            <a:t>korištenju</a:t>
          </a:r>
          <a:r>
            <a:rPr lang="bs-Latn-BA" sz="2300" dirty="0"/>
            <a:t> </a:t>
          </a:r>
          <a:r>
            <a:rPr lang="en-US" sz="2300" dirty="0" err="1"/>
            <a:t>baze</a:t>
          </a:r>
          <a:r>
            <a:rPr lang="en-US" sz="2300" dirty="0"/>
            <a:t> </a:t>
          </a:r>
          <a:r>
            <a:rPr lang="en-US" sz="2300" dirty="0" err="1"/>
            <a:t>podataka</a:t>
          </a:r>
          <a:r>
            <a:rPr lang="en-US" sz="2300" dirty="0"/>
            <a:t> </a:t>
          </a:r>
          <a:r>
            <a:rPr lang="en-US" sz="2300" dirty="0" err="1"/>
            <a:t>ili</a:t>
          </a:r>
          <a:r>
            <a:rPr lang="en-US" sz="2300" dirty="0"/>
            <a:t> u </a:t>
          </a:r>
          <a:r>
            <a:rPr lang="en-US" sz="2300" dirty="0" err="1"/>
            <a:t>nerazumnoj</a:t>
          </a:r>
          <a:r>
            <a:rPr lang="en-US" sz="2300" dirty="0"/>
            <a:t> </a:t>
          </a:r>
          <a:r>
            <a:rPr lang="en-US" sz="2300" dirty="0" err="1"/>
            <a:t>mjeri</a:t>
          </a:r>
          <a:r>
            <a:rPr lang="en-US" sz="2300" dirty="0"/>
            <a:t> </a:t>
          </a:r>
          <a:r>
            <a:rPr lang="en-US" sz="2300" dirty="0" err="1"/>
            <a:t>nanosi</a:t>
          </a:r>
          <a:r>
            <a:rPr lang="en-US" sz="2300" dirty="0"/>
            <a:t> </a:t>
          </a:r>
          <a:r>
            <a:rPr lang="en-US" sz="2300" dirty="0" err="1"/>
            <a:t>štetu</a:t>
          </a:r>
          <a:r>
            <a:rPr lang="en-US" sz="2300" dirty="0"/>
            <a:t> </a:t>
          </a:r>
          <a:r>
            <a:rPr lang="en-US" sz="2300" dirty="0" err="1"/>
            <a:t>zakonitim</a:t>
          </a:r>
          <a:r>
            <a:rPr lang="en-US" sz="2300" dirty="0"/>
            <a:t> </a:t>
          </a:r>
          <a:r>
            <a:rPr lang="en-US" sz="2300" dirty="0" err="1"/>
            <a:t>interesima</a:t>
          </a:r>
          <a:r>
            <a:rPr lang="en-US" sz="2300" dirty="0"/>
            <a:t> </a:t>
          </a:r>
          <a:r>
            <a:rPr lang="en-US" sz="2300" dirty="0" err="1"/>
            <a:t>njenog</a:t>
          </a:r>
          <a:r>
            <a:rPr lang="bs-Latn-BA" sz="2300" dirty="0"/>
            <a:t> </a:t>
          </a:r>
          <a:r>
            <a:rPr lang="en-US" sz="2300" dirty="0" err="1"/>
            <a:t>proizvo</a:t>
          </a:r>
          <a:r>
            <a:rPr lang="bs-Latn-BA" sz="2300" dirty="0"/>
            <a:t>đ</a:t>
          </a:r>
          <a:r>
            <a:rPr lang="en-US" sz="2300" dirty="0" err="1"/>
            <a:t>ača</a:t>
          </a:r>
          <a:r>
            <a:rPr lang="en-US" sz="2300" dirty="0"/>
            <a:t>. </a:t>
          </a:r>
        </a:p>
      </dgm:t>
    </dgm:pt>
    <dgm:pt modelId="{1939E2CF-B491-479D-BC7B-25B09666DBF8}" type="parTrans" cxnId="{036AB0BB-F829-4F9C-913F-8E518ED3621F}">
      <dgm:prSet/>
      <dgm:spPr/>
      <dgm:t>
        <a:bodyPr/>
        <a:lstStyle/>
        <a:p>
          <a:endParaRPr lang="en-US"/>
        </a:p>
      </dgm:t>
    </dgm:pt>
    <dgm:pt modelId="{8000B18C-70E1-4079-ACDB-7614DF842555}" type="sibTrans" cxnId="{036AB0BB-F829-4F9C-913F-8E518ED3621F}">
      <dgm:prSet/>
      <dgm:spPr/>
      <dgm:t>
        <a:bodyPr/>
        <a:lstStyle/>
        <a:p>
          <a:endParaRPr lang="en-US"/>
        </a:p>
      </dgm:t>
    </dgm:pt>
    <dgm:pt modelId="{F9F5715D-0F38-488B-88BB-8D5580FBCC4D}">
      <dgm:prSet phldrT="[Text]" custT="1"/>
      <dgm:spPr/>
      <dgm:t>
        <a:bodyPr/>
        <a:lstStyle/>
        <a:p>
          <a:r>
            <a:rPr lang="bs-Latn-BA" sz="2400" dirty="0"/>
            <a:t>Zaštita se ne odnosi na kompjuterske programe koji su korišteni za izradu baze podataka ili za rad sa bazama podataka koja su dostupna u skladu sa zakonom.</a:t>
          </a:r>
          <a:endParaRPr lang="en-US" sz="2400" dirty="0"/>
        </a:p>
      </dgm:t>
    </dgm:pt>
    <dgm:pt modelId="{C5FEFC52-8584-4EA5-9AD5-5E6B0D3ED00F}" type="parTrans" cxnId="{0808DC2A-6BDC-4C70-9686-172241CDEE1A}">
      <dgm:prSet/>
      <dgm:spPr/>
      <dgm:t>
        <a:bodyPr/>
        <a:lstStyle/>
        <a:p>
          <a:endParaRPr lang="en-US"/>
        </a:p>
      </dgm:t>
    </dgm:pt>
    <dgm:pt modelId="{7E4986A2-319D-4492-8A49-94A32330C73A}" type="sibTrans" cxnId="{0808DC2A-6BDC-4C70-9686-172241CDEE1A}">
      <dgm:prSet/>
      <dgm:spPr/>
      <dgm:t>
        <a:bodyPr/>
        <a:lstStyle/>
        <a:p>
          <a:endParaRPr lang="en-US"/>
        </a:p>
      </dgm:t>
    </dgm:pt>
    <dgm:pt modelId="{BB4887AA-B300-49B6-87C4-D71F1251FE86}">
      <dgm:prSet phldrT="[Text]" custT="1"/>
      <dgm:spPr/>
      <dgm:t>
        <a:bodyPr/>
        <a:lstStyle/>
        <a:p>
          <a:r>
            <a:rPr lang="bs-Latn-BA" sz="3200" dirty="0"/>
            <a:t>Sadržaj baze podataka mogu biti: 1) samostalna autorska djela, 2) bilo kakvi drugi podaci koji sami po sebi nisu zaštićeni i 3) predmeti srodnih prava. </a:t>
          </a:r>
        </a:p>
      </dgm:t>
    </dgm:pt>
    <dgm:pt modelId="{60E82736-EBA4-4D4B-9FAD-6A520C983F79}" type="parTrans" cxnId="{00D45D6E-19C0-4DFF-9319-C029AE082E57}">
      <dgm:prSet/>
      <dgm:spPr/>
      <dgm:t>
        <a:bodyPr/>
        <a:lstStyle/>
        <a:p>
          <a:endParaRPr lang="en-US"/>
        </a:p>
      </dgm:t>
    </dgm:pt>
    <dgm:pt modelId="{86ED7DC5-BC2D-4B0F-A930-6B4F74A9B081}" type="sibTrans" cxnId="{00D45D6E-19C0-4DFF-9319-C029AE082E57}">
      <dgm:prSet/>
      <dgm:spPr/>
      <dgm:t>
        <a:bodyPr/>
        <a:lstStyle/>
        <a:p>
          <a:endParaRPr lang="en-US"/>
        </a:p>
      </dgm:t>
    </dgm:pt>
    <dgm:pt modelId="{6F463CE5-7645-44D4-AB2B-6E7E1189DF64}" type="pres">
      <dgm:prSet presAssocID="{E97AF970-72F9-4931-A265-6E5357E5AFAE}" presName="linear" presStyleCnt="0">
        <dgm:presLayoutVars>
          <dgm:dir/>
          <dgm:resizeHandles val="exact"/>
        </dgm:presLayoutVars>
      </dgm:prSet>
      <dgm:spPr/>
      <dgm:t>
        <a:bodyPr/>
        <a:lstStyle/>
        <a:p>
          <a:endParaRPr lang="en-US"/>
        </a:p>
      </dgm:t>
    </dgm:pt>
    <dgm:pt modelId="{F569DB32-55F4-4BDC-8975-69C8410A2E84}" type="pres">
      <dgm:prSet presAssocID="{D86E3C1C-EC84-44A1-A902-76CB27DF242A}" presName="comp" presStyleCnt="0"/>
      <dgm:spPr/>
    </dgm:pt>
    <dgm:pt modelId="{F5426DA6-3709-4E7E-99F8-54BBEA64A27F}" type="pres">
      <dgm:prSet presAssocID="{D86E3C1C-EC84-44A1-A902-76CB27DF242A}" presName="box" presStyleLbl="node1" presStyleIdx="0" presStyleCnt="3" custScaleY="221526" custLinFactNeighborX="798" custLinFactNeighborY="-4195"/>
      <dgm:spPr/>
      <dgm:t>
        <a:bodyPr/>
        <a:lstStyle/>
        <a:p>
          <a:endParaRPr lang="en-US"/>
        </a:p>
      </dgm:t>
    </dgm:pt>
    <dgm:pt modelId="{21A55F2B-748A-4060-B10C-A3EE503AE5DC}" type="pres">
      <dgm:prSet presAssocID="{D86E3C1C-EC84-44A1-A902-76CB27DF242A}" presName="img" presStyleLbl="fgImgPlace1" presStyleIdx="0" presStyleCnt="3" custScaleX="98318" custScaleY="283332"/>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368049CE-B3AC-4B54-97CC-D5023E7B7A7E}" type="pres">
      <dgm:prSet presAssocID="{D86E3C1C-EC84-44A1-A902-76CB27DF242A}" presName="text" presStyleLbl="node1" presStyleIdx="0" presStyleCnt="3">
        <dgm:presLayoutVars>
          <dgm:bulletEnabled val="1"/>
        </dgm:presLayoutVars>
      </dgm:prSet>
      <dgm:spPr/>
      <dgm:t>
        <a:bodyPr/>
        <a:lstStyle/>
        <a:p>
          <a:endParaRPr lang="en-US"/>
        </a:p>
      </dgm:t>
    </dgm:pt>
    <dgm:pt modelId="{2A94E9AF-2649-4CFB-B09C-AE6A032FC143}" type="pres">
      <dgm:prSet presAssocID="{8000B18C-70E1-4079-ACDB-7614DF842555}" presName="spacer" presStyleCnt="0"/>
      <dgm:spPr/>
    </dgm:pt>
    <dgm:pt modelId="{7D1CAF2F-26AD-4A44-A845-0AC2929353C5}" type="pres">
      <dgm:prSet presAssocID="{F9F5715D-0F38-488B-88BB-8D5580FBCC4D}" presName="comp" presStyleCnt="0"/>
      <dgm:spPr/>
    </dgm:pt>
    <dgm:pt modelId="{32CAEE50-8F65-4B3E-9C0C-4774B19C402A}" type="pres">
      <dgm:prSet presAssocID="{F9F5715D-0F38-488B-88BB-8D5580FBCC4D}" presName="box" presStyleLbl="node1" presStyleIdx="1" presStyleCnt="3" custScaleY="96453"/>
      <dgm:spPr/>
      <dgm:t>
        <a:bodyPr/>
        <a:lstStyle/>
        <a:p>
          <a:endParaRPr lang="en-US"/>
        </a:p>
      </dgm:t>
    </dgm:pt>
    <dgm:pt modelId="{24DB126B-1A6A-44E4-A492-91F66461EE94}" type="pres">
      <dgm:prSet presAssocID="{F9F5715D-0F38-488B-88BB-8D5580FBCC4D}" presName="img" presStyleLbl="fgImgPlace1" presStyleIdx="1" presStyleCnt="3" custScaleY="117351"/>
      <dgm:spPr>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dgm:spPr>
    </dgm:pt>
    <dgm:pt modelId="{D8156691-B5D9-4C82-9D01-CC0E2B8D2289}" type="pres">
      <dgm:prSet presAssocID="{F9F5715D-0F38-488B-88BB-8D5580FBCC4D}" presName="text" presStyleLbl="node1" presStyleIdx="1" presStyleCnt="3">
        <dgm:presLayoutVars>
          <dgm:bulletEnabled val="1"/>
        </dgm:presLayoutVars>
      </dgm:prSet>
      <dgm:spPr/>
      <dgm:t>
        <a:bodyPr/>
        <a:lstStyle/>
        <a:p>
          <a:endParaRPr lang="en-US"/>
        </a:p>
      </dgm:t>
    </dgm:pt>
    <dgm:pt modelId="{7E35B407-3CE7-4447-BA85-528AB8C485A3}" type="pres">
      <dgm:prSet presAssocID="{7E4986A2-319D-4492-8A49-94A32330C73A}" presName="spacer" presStyleCnt="0"/>
      <dgm:spPr/>
    </dgm:pt>
    <dgm:pt modelId="{296227F7-A02A-4716-A532-CE62F08148F7}" type="pres">
      <dgm:prSet presAssocID="{BB4887AA-B300-49B6-87C4-D71F1251FE86}" presName="comp" presStyleCnt="0"/>
      <dgm:spPr/>
    </dgm:pt>
    <dgm:pt modelId="{1607BF35-D477-45E1-B46F-7E211AF84F8E}" type="pres">
      <dgm:prSet presAssocID="{BB4887AA-B300-49B6-87C4-D71F1251FE86}" presName="box" presStyleLbl="node1" presStyleIdx="2" presStyleCnt="3" custScaleY="107971"/>
      <dgm:spPr/>
      <dgm:t>
        <a:bodyPr/>
        <a:lstStyle/>
        <a:p>
          <a:endParaRPr lang="en-US"/>
        </a:p>
      </dgm:t>
    </dgm:pt>
    <dgm:pt modelId="{D84CF4C0-9F23-431C-A6A0-314DC065922B}" type="pres">
      <dgm:prSet presAssocID="{BB4887AA-B300-49B6-87C4-D71F1251FE86}"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8000" b="-38000"/>
          </a:stretch>
        </a:blipFill>
      </dgm:spPr>
    </dgm:pt>
    <dgm:pt modelId="{0AF0B42A-7880-4F57-9D9E-14BCEC936E8B}" type="pres">
      <dgm:prSet presAssocID="{BB4887AA-B300-49B6-87C4-D71F1251FE86}" presName="text" presStyleLbl="node1" presStyleIdx="2" presStyleCnt="3">
        <dgm:presLayoutVars>
          <dgm:bulletEnabled val="1"/>
        </dgm:presLayoutVars>
      </dgm:prSet>
      <dgm:spPr/>
      <dgm:t>
        <a:bodyPr/>
        <a:lstStyle/>
        <a:p>
          <a:endParaRPr lang="en-US"/>
        </a:p>
      </dgm:t>
    </dgm:pt>
  </dgm:ptLst>
  <dgm:cxnLst>
    <dgm:cxn modelId="{0808DC2A-6BDC-4C70-9686-172241CDEE1A}" srcId="{E97AF970-72F9-4931-A265-6E5357E5AFAE}" destId="{F9F5715D-0F38-488B-88BB-8D5580FBCC4D}" srcOrd="1" destOrd="0" parTransId="{C5FEFC52-8584-4EA5-9AD5-5E6B0D3ED00F}" sibTransId="{7E4986A2-319D-4492-8A49-94A32330C73A}"/>
    <dgm:cxn modelId="{D6B4A29C-8B85-493A-A1E7-72EBDB48C269}" type="presOf" srcId="{BB4887AA-B300-49B6-87C4-D71F1251FE86}" destId="{1607BF35-D477-45E1-B46F-7E211AF84F8E}" srcOrd="0" destOrd="0" presId="urn:microsoft.com/office/officeart/2005/8/layout/vList4"/>
    <dgm:cxn modelId="{F814A55F-B876-45CD-B415-41BE61C4FCE1}" type="presOf" srcId="{D86E3C1C-EC84-44A1-A902-76CB27DF242A}" destId="{F5426DA6-3709-4E7E-99F8-54BBEA64A27F}" srcOrd="0" destOrd="0" presId="urn:microsoft.com/office/officeart/2005/8/layout/vList4"/>
    <dgm:cxn modelId="{961499EA-C82B-433C-B117-FD3BAD133926}" type="presOf" srcId="{BB4887AA-B300-49B6-87C4-D71F1251FE86}" destId="{0AF0B42A-7880-4F57-9D9E-14BCEC936E8B}" srcOrd="1" destOrd="0" presId="urn:microsoft.com/office/officeart/2005/8/layout/vList4"/>
    <dgm:cxn modelId="{7FFFA52B-6147-4E32-8C5B-CA3EEE57FD9B}" type="presOf" srcId="{E97AF970-72F9-4931-A265-6E5357E5AFAE}" destId="{6F463CE5-7645-44D4-AB2B-6E7E1189DF64}" srcOrd="0" destOrd="0" presId="urn:microsoft.com/office/officeart/2005/8/layout/vList4"/>
    <dgm:cxn modelId="{036AB0BB-F829-4F9C-913F-8E518ED3621F}" srcId="{E97AF970-72F9-4931-A265-6E5357E5AFAE}" destId="{D86E3C1C-EC84-44A1-A902-76CB27DF242A}" srcOrd="0" destOrd="0" parTransId="{1939E2CF-B491-479D-BC7B-25B09666DBF8}" sibTransId="{8000B18C-70E1-4079-ACDB-7614DF842555}"/>
    <dgm:cxn modelId="{156A064F-E170-4978-A0F8-804BD02B6F32}" type="presOf" srcId="{F9F5715D-0F38-488B-88BB-8D5580FBCC4D}" destId="{32CAEE50-8F65-4B3E-9C0C-4774B19C402A}" srcOrd="0" destOrd="0" presId="urn:microsoft.com/office/officeart/2005/8/layout/vList4"/>
    <dgm:cxn modelId="{F973DB43-D2A5-45FA-BDC8-7FF7E3015023}" type="presOf" srcId="{F9F5715D-0F38-488B-88BB-8D5580FBCC4D}" destId="{D8156691-B5D9-4C82-9D01-CC0E2B8D2289}" srcOrd="1" destOrd="0" presId="urn:microsoft.com/office/officeart/2005/8/layout/vList4"/>
    <dgm:cxn modelId="{6F247AFA-B1C5-4F06-8D9D-D540544E15A5}" type="presOf" srcId="{D86E3C1C-EC84-44A1-A902-76CB27DF242A}" destId="{368049CE-B3AC-4B54-97CC-D5023E7B7A7E}" srcOrd="1" destOrd="0" presId="urn:microsoft.com/office/officeart/2005/8/layout/vList4"/>
    <dgm:cxn modelId="{00D45D6E-19C0-4DFF-9319-C029AE082E57}" srcId="{E97AF970-72F9-4931-A265-6E5357E5AFAE}" destId="{BB4887AA-B300-49B6-87C4-D71F1251FE86}" srcOrd="2" destOrd="0" parTransId="{60E82736-EBA4-4D4B-9FAD-6A520C983F79}" sibTransId="{86ED7DC5-BC2D-4B0F-A930-6B4F74A9B081}"/>
    <dgm:cxn modelId="{5466E942-3669-4E7F-84FC-265905B9F2CF}" type="presParOf" srcId="{6F463CE5-7645-44D4-AB2B-6E7E1189DF64}" destId="{F569DB32-55F4-4BDC-8975-69C8410A2E84}" srcOrd="0" destOrd="0" presId="urn:microsoft.com/office/officeart/2005/8/layout/vList4"/>
    <dgm:cxn modelId="{A16D5709-B976-483B-83D7-7C8C8740B65B}" type="presParOf" srcId="{F569DB32-55F4-4BDC-8975-69C8410A2E84}" destId="{F5426DA6-3709-4E7E-99F8-54BBEA64A27F}" srcOrd="0" destOrd="0" presId="urn:microsoft.com/office/officeart/2005/8/layout/vList4"/>
    <dgm:cxn modelId="{FBB9C9E9-177A-44AE-9876-7CAF71CE9792}" type="presParOf" srcId="{F569DB32-55F4-4BDC-8975-69C8410A2E84}" destId="{21A55F2B-748A-4060-B10C-A3EE503AE5DC}" srcOrd="1" destOrd="0" presId="urn:microsoft.com/office/officeart/2005/8/layout/vList4"/>
    <dgm:cxn modelId="{8F06A1AC-0883-42EC-B5E0-F7EB9F2FC202}" type="presParOf" srcId="{F569DB32-55F4-4BDC-8975-69C8410A2E84}" destId="{368049CE-B3AC-4B54-97CC-D5023E7B7A7E}" srcOrd="2" destOrd="0" presId="urn:microsoft.com/office/officeart/2005/8/layout/vList4"/>
    <dgm:cxn modelId="{3C9FED54-F48C-4B8E-A0B7-E42E135A9AF2}" type="presParOf" srcId="{6F463CE5-7645-44D4-AB2B-6E7E1189DF64}" destId="{2A94E9AF-2649-4CFB-B09C-AE6A032FC143}" srcOrd="1" destOrd="0" presId="urn:microsoft.com/office/officeart/2005/8/layout/vList4"/>
    <dgm:cxn modelId="{113E2B3A-6171-4986-9064-1A2CD833E80A}" type="presParOf" srcId="{6F463CE5-7645-44D4-AB2B-6E7E1189DF64}" destId="{7D1CAF2F-26AD-4A44-A845-0AC2929353C5}" srcOrd="2" destOrd="0" presId="urn:microsoft.com/office/officeart/2005/8/layout/vList4"/>
    <dgm:cxn modelId="{EC9B7F78-C867-4D18-ADAF-B39F5AAFBCF7}" type="presParOf" srcId="{7D1CAF2F-26AD-4A44-A845-0AC2929353C5}" destId="{32CAEE50-8F65-4B3E-9C0C-4774B19C402A}" srcOrd="0" destOrd="0" presId="urn:microsoft.com/office/officeart/2005/8/layout/vList4"/>
    <dgm:cxn modelId="{F69F3C35-9D3A-4F30-945C-5CD0DB5733A6}" type="presParOf" srcId="{7D1CAF2F-26AD-4A44-A845-0AC2929353C5}" destId="{24DB126B-1A6A-44E4-A492-91F66461EE94}" srcOrd="1" destOrd="0" presId="urn:microsoft.com/office/officeart/2005/8/layout/vList4"/>
    <dgm:cxn modelId="{5BF798EB-5133-47B0-BAE0-55E49B9C33D0}" type="presParOf" srcId="{7D1CAF2F-26AD-4A44-A845-0AC2929353C5}" destId="{D8156691-B5D9-4C82-9D01-CC0E2B8D2289}" srcOrd="2" destOrd="0" presId="urn:microsoft.com/office/officeart/2005/8/layout/vList4"/>
    <dgm:cxn modelId="{AE20DFD0-B2DE-428D-963F-24B3CDD04081}" type="presParOf" srcId="{6F463CE5-7645-44D4-AB2B-6E7E1189DF64}" destId="{7E35B407-3CE7-4447-BA85-528AB8C485A3}" srcOrd="3" destOrd="0" presId="urn:microsoft.com/office/officeart/2005/8/layout/vList4"/>
    <dgm:cxn modelId="{23273BB1-C4D5-4B02-92C3-FF0F660724C6}" type="presParOf" srcId="{6F463CE5-7645-44D4-AB2B-6E7E1189DF64}" destId="{296227F7-A02A-4716-A532-CE62F08148F7}" srcOrd="4" destOrd="0" presId="urn:microsoft.com/office/officeart/2005/8/layout/vList4"/>
    <dgm:cxn modelId="{3A84B8A0-E0FB-4E92-BB73-46A4C5C11782}" type="presParOf" srcId="{296227F7-A02A-4716-A532-CE62F08148F7}" destId="{1607BF35-D477-45E1-B46F-7E211AF84F8E}" srcOrd="0" destOrd="0" presId="urn:microsoft.com/office/officeart/2005/8/layout/vList4"/>
    <dgm:cxn modelId="{E4FA28A4-F014-4FF3-8DB3-9C4D9CA9AF18}" type="presParOf" srcId="{296227F7-A02A-4716-A532-CE62F08148F7}" destId="{D84CF4C0-9F23-431C-A6A0-314DC065922B}" srcOrd="1" destOrd="0" presId="urn:microsoft.com/office/officeart/2005/8/layout/vList4"/>
    <dgm:cxn modelId="{64FAC85A-0A49-4D9C-8837-740A27CA9D6D}" type="presParOf" srcId="{296227F7-A02A-4716-A532-CE62F08148F7}" destId="{0AF0B42A-7880-4F57-9D9E-14BCEC936E8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026B57-3D31-41F7-8149-7D712B2F212C}" type="doc">
      <dgm:prSet loTypeId="urn:microsoft.com/office/officeart/2005/8/layout/hProcess9" loCatId="process" qsTypeId="urn:microsoft.com/office/officeart/2005/8/quickstyle/simple1" qsCatId="simple" csTypeId="urn:microsoft.com/office/officeart/2005/8/colors/accent0_2" csCatId="mainScheme" phldr="1"/>
      <dgm:spPr/>
    </dgm:pt>
    <dgm:pt modelId="{142DCE9F-6586-4961-8374-7DB5A10991CB}">
      <dgm:prSet custT="1"/>
      <dgm:spPr/>
      <dgm:t>
        <a:bodyPr/>
        <a:lstStyle/>
        <a:p>
          <a:pPr algn="just"/>
          <a:r>
            <a:rPr lang="sr-Latn-BA" sz="2000" dirty="0">
              <a:solidFill>
                <a:srgbClr val="002060"/>
              </a:solidFill>
            </a:rPr>
            <a:t>1.REPRODUKOVANJE sastavnih dijelova ili cijele baze podataka bilo kojim sredstvima i na bilo koji način, nezavisno od toga da li se radi o privremenom ili trajnom reprodukovanju;</a:t>
          </a:r>
        </a:p>
      </dgm:t>
    </dgm:pt>
    <dgm:pt modelId="{BF523B85-50DD-4BBA-AB7E-56FA32D308C0}" type="parTrans" cxnId="{69D28926-CA30-42E2-878C-5B32350E484D}">
      <dgm:prSet/>
      <dgm:spPr/>
      <dgm:t>
        <a:bodyPr/>
        <a:lstStyle/>
        <a:p>
          <a:endParaRPr lang="en-US"/>
        </a:p>
      </dgm:t>
    </dgm:pt>
    <dgm:pt modelId="{57CD792E-9DC6-426C-B922-EF3835F9E35C}" type="sibTrans" cxnId="{69D28926-CA30-42E2-878C-5B32350E484D}">
      <dgm:prSet/>
      <dgm:spPr/>
      <dgm:t>
        <a:bodyPr/>
        <a:lstStyle/>
        <a:p>
          <a:endParaRPr lang="en-US"/>
        </a:p>
      </dgm:t>
    </dgm:pt>
    <dgm:pt modelId="{3093202F-52A0-44C6-92A5-B6534D142332}">
      <dgm:prSet custT="1"/>
      <dgm:spPr/>
      <dgm:t>
        <a:bodyPr/>
        <a:lstStyle/>
        <a:p>
          <a:pPr algn="just"/>
          <a:r>
            <a:rPr lang="sr-Latn-BA" sz="1800" dirty="0">
              <a:solidFill>
                <a:srgbClr val="002060"/>
              </a:solidFill>
            </a:rPr>
            <a:t>2.PREVOĐENJE,PRILAGOĐAVANJE, OBRADU ili bilo koju drugu PRERADU baze podataka i reprodukovanje rezultata tih prerada, s tim da ostaju netaknuta prava lica koje je preradilo bazu podataka. </a:t>
          </a:r>
          <a:endParaRPr lang="en-US" sz="1800" dirty="0">
            <a:solidFill>
              <a:srgbClr val="002060"/>
            </a:solidFill>
          </a:endParaRPr>
        </a:p>
        <a:p>
          <a:pPr algn="just"/>
          <a:r>
            <a:rPr lang="en-US" sz="1800" i="1" dirty="0" err="1">
              <a:solidFill>
                <a:srgbClr val="002060"/>
              </a:solidFill>
            </a:rPr>
            <a:t>Naprimjer</a:t>
          </a:r>
          <a:r>
            <a:rPr lang="en-US" sz="1800" i="1" dirty="0">
              <a:solidFill>
                <a:srgbClr val="002060"/>
              </a:solidFill>
            </a:rPr>
            <a:t> u </a:t>
          </a:r>
          <a:r>
            <a:rPr lang="en-US" sz="1800" i="1" dirty="0" err="1" smtClean="0">
              <a:solidFill>
                <a:srgbClr val="002060"/>
              </a:solidFill>
            </a:rPr>
            <a:t>baz</a:t>
          </a:r>
          <a:r>
            <a:rPr lang="sr-Latn-BA" sz="1800" i="1" dirty="0" smtClean="0">
              <a:solidFill>
                <a:srgbClr val="002060"/>
              </a:solidFill>
            </a:rPr>
            <a:t>u podataka se</a:t>
          </a:r>
          <a:r>
            <a:rPr lang="en-US" sz="1800" i="1" dirty="0" smtClean="0">
              <a:solidFill>
                <a:srgbClr val="002060"/>
              </a:solidFill>
            </a:rPr>
            <a:t> </a:t>
          </a:r>
          <a:r>
            <a:rPr lang="en-US" sz="1800" i="1" dirty="0" err="1">
              <a:solidFill>
                <a:srgbClr val="002060"/>
              </a:solidFill>
            </a:rPr>
            <a:t>unosi</a:t>
          </a:r>
          <a:r>
            <a:rPr lang="en-US" sz="1800" i="1" dirty="0">
              <a:solidFill>
                <a:srgbClr val="002060"/>
              </a:solidFill>
            </a:rPr>
            <a:t> </a:t>
          </a:r>
          <a:r>
            <a:rPr lang="en-US" sz="1800" i="1" dirty="0" err="1">
              <a:solidFill>
                <a:srgbClr val="002060"/>
              </a:solidFill>
            </a:rPr>
            <a:t>novi</a:t>
          </a:r>
          <a:r>
            <a:rPr lang="en-US" sz="1800" i="1" dirty="0">
              <a:solidFill>
                <a:srgbClr val="002060"/>
              </a:solidFill>
            </a:rPr>
            <a:t> </a:t>
          </a:r>
          <a:r>
            <a:rPr lang="en-US" sz="1800" i="1" dirty="0" err="1">
              <a:solidFill>
                <a:srgbClr val="002060"/>
              </a:solidFill>
            </a:rPr>
            <a:t>sadr</a:t>
          </a:r>
          <a:r>
            <a:rPr lang="bs-Latn-BA" sz="1800" i="1" dirty="0">
              <a:solidFill>
                <a:srgbClr val="002060"/>
              </a:solidFill>
            </a:rPr>
            <a:t>žaj, te se time baza mijenja i unapređuje.</a:t>
          </a:r>
          <a:endParaRPr lang="en-US" sz="1800" i="1" dirty="0">
            <a:solidFill>
              <a:srgbClr val="002060"/>
            </a:solidFill>
          </a:endParaRPr>
        </a:p>
      </dgm:t>
    </dgm:pt>
    <dgm:pt modelId="{A32569E0-B4CD-4A8C-A431-31725AA0E49C}" type="parTrans" cxnId="{5DE5D58A-6808-4D50-9E5E-D1A20FF197B9}">
      <dgm:prSet/>
      <dgm:spPr/>
      <dgm:t>
        <a:bodyPr/>
        <a:lstStyle/>
        <a:p>
          <a:endParaRPr lang="en-US"/>
        </a:p>
      </dgm:t>
    </dgm:pt>
    <dgm:pt modelId="{CF40CF5C-4510-4158-B1F0-DCB277A6570B}" type="sibTrans" cxnId="{5DE5D58A-6808-4D50-9E5E-D1A20FF197B9}">
      <dgm:prSet/>
      <dgm:spPr/>
      <dgm:t>
        <a:bodyPr/>
        <a:lstStyle/>
        <a:p>
          <a:endParaRPr lang="en-US"/>
        </a:p>
      </dgm:t>
    </dgm:pt>
    <dgm:pt modelId="{2FD8AA09-3008-4627-874C-B397367617D9}">
      <dgm:prSet custT="1"/>
      <dgm:spPr/>
      <dgm:t>
        <a:bodyPr/>
        <a:lstStyle/>
        <a:p>
          <a:r>
            <a:rPr lang="en-US" sz="1800" dirty="0"/>
            <a:t>3. DISTRIBUIRANJE originala ili </a:t>
          </a:r>
          <a:r>
            <a:rPr lang="en-US" sz="1800" dirty="0" err="1"/>
            <a:t>primjeraka</a:t>
          </a:r>
          <a:r>
            <a:rPr lang="en-US" sz="1800" dirty="0"/>
            <a:t> </a:t>
          </a:r>
          <a:r>
            <a:rPr lang="en-US" sz="1800" dirty="0" err="1"/>
            <a:t>baze</a:t>
          </a:r>
          <a:r>
            <a:rPr lang="en-US" sz="1800" dirty="0"/>
            <a:t> </a:t>
          </a:r>
          <a:r>
            <a:rPr lang="en-US" sz="1800" dirty="0" err="1"/>
            <a:t>podataka</a:t>
          </a:r>
          <a:r>
            <a:rPr lang="en-US" sz="1800" dirty="0"/>
            <a:t> u bilo kojem obliku, uključujući i njihovo davanje u ZAKUP. </a:t>
          </a:r>
          <a:endParaRPr lang="bs-Latn-BA" sz="1800" dirty="0"/>
        </a:p>
        <a:p>
          <a:r>
            <a:rPr lang="bs-Latn-BA" sz="1800" dirty="0"/>
            <a:t>Naprimjer </a:t>
          </a:r>
          <a:r>
            <a:rPr lang="pl-PL" sz="1800" dirty="0"/>
            <a:t>stavljanje u promet primjeraka baze prodajom</a:t>
          </a:r>
          <a:r>
            <a:rPr lang="en-US" sz="1800" dirty="0"/>
            <a:t>, </a:t>
          </a:r>
          <a:r>
            <a:rPr lang="en-US" sz="1800" dirty="0" err="1"/>
            <a:t>iznamljivanjem</a:t>
          </a:r>
          <a:r>
            <a:rPr lang="en-US" sz="1800" dirty="0"/>
            <a:t> </a:t>
          </a:r>
          <a:r>
            <a:rPr lang="en-US" sz="1800" dirty="0" err="1"/>
            <a:t>ili</a:t>
          </a:r>
          <a:r>
            <a:rPr lang="en-US" sz="1800" dirty="0"/>
            <a:t> </a:t>
          </a:r>
          <a:r>
            <a:rPr lang="pl-PL" sz="1800" dirty="0"/>
            <a:t> na drugi način.</a:t>
          </a:r>
          <a:endParaRPr lang="en-US" sz="1800" dirty="0"/>
        </a:p>
      </dgm:t>
    </dgm:pt>
    <dgm:pt modelId="{9F7974C6-CD74-4F16-93E1-DC8353671309}" type="parTrans" cxnId="{6FEF05D2-9DFC-457C-81BB-92D6062BBF5B}">
      <dgm:prSet/>
      <dgm:spPr/>
      <dgm:t>
        <a:bodyPr/>
        <a:lstStyle/>
        <a:p>
          <a:endParaRPr lang="en-US"/>
        </a:p>
      </dgm:t>
    </dgm:pt>
    <dgm:pt modelId="{EED732F5-667C-4909-9B8B-0894A313654B}" type="sibTrans" cxnId="{6FEF05D2-9DFC-457C-81BB-92D6062BBF5B}">
      <dgm:prSet/>
      <dgm:spPr/>
      <dgm:t>
        <a:bodyPr/>
        <a:lstStyle/>
        <a:p>
          <a:endParaRPr lang="en-US"/>
        </a:p>
      </dgm:t>
    </dgm:pt>
    <dgm:pt modelId="{68E8E940-B92F-45A1-BEE7-53D1C59F70A9}" type="pres">
      <dgm:prSet presAssocID="{FB026B57-3D31-41F7-8149-7D712B2F212C}" presName="CompostProcess" presStyleCnt="0">
        <dgm:presLayoutVars>
          <dgm:dir/>
          <dgm:resizeHandles val="exact"/>
        </dgm:presLayoutVars>
      </dgm:prSet>
      <dgm:spPr/>
    </dgm:pt>
    <dgm:pt modelId="{88E99F52-5DF6-4089-AE60-AA6A23F3C715}" type="pres">
      <dgm:prSet presAssocID="{FB026B57-3D31-41F7-8149-7D712B2F212C}" presName="arrow" presStyleLbl="bgShp" presStyleIdx="0" presStyleCnt="1"/>
      <dgm:spPr/>
    </dgm:pt>
    <dgm:pt modelId="{C33E86E1-1B7A-485C-B1BC-0F9CD9B0F0E7}" type="pres">
      <dgm:prSet presAssocID="{FB026B57-3D31-41F7-8149-7D712B2F212C}" presName="linearProcess" presStyleCnt="0"/>
      <dgm:spPr/>
    </dgm:pt>
    <dgm:pt modelId="{B6F65329-1715-4619-BF17-EE3A16F50F54}" type="pres">
      <dgm:prSet presAssocID="{142DCE9F-6586-4961-8374-7DB5A10991CB}" presName="textNode" presStyleLbl="node1" presStyleIdx="0" presStyleCnt="3" custScaleY="218116">
        <dgm:presLayoutVars>
          <dgm:bulletEnabled val="1"/>
        </dgm:presLayoutVars>
      </dgm:prSet>
      <dgm:spPr/>
      <dgm:t>
        <a:bodyPr/>
        <a:lstStyle/>
        <a:p>
          <a:endParaRPr lang="en-US"/>
        </a:p>
      </dgm:t>
    </dgm:pt>
    <dgm:pt modelId="{149DC528-7981-4521-A48D-362190B72F1A}" type="pres">
      <dgm:prSet presAssocID="{57CD792E-9DC6-426C-B922-EF3835F9E35C}" presName="sibTrans" presStyleCnt="0"/>
      <dgm:spPr/>
    </dgm:pt>
    <dgm:pt modelId="{2F2FAD52-9032-43C8-BCAA-B142A3C6A78B}" type="pres">
      <dgm:prSet presAssocID="{3093202F-52A0-44C6-92A5-B6534D142332}" presName="textNode" presStyleLbl="node1" presStyleIdx="1" presStyleCnt="3" custScaleX="115323" custScaleY="215217">
        <dgm:presLayoutVars>
          <dgm:bulletEnabled val="1"/>
        </dgm:presLayoutVars>
      </dgm:prSet>
      <dgm:spPr/>
      <dgm:t>
        <a:bodyPr/>
        <a:lstStyle/>
        <a:p>
          <a:endParaRPr lang="en-US"/>
        </a:p>
      </dgm:t>
    </dgm:pt>
    <dgm:pt modelId="{0CCE9090-1437-45F4-901E-2621DE98C902}" type="pres">
      <dgm:prSet presAssocID="{CF40CF5C-4510-4158-B1F0-DCB277A6570B}" presName="sibTrans" presStyleCnt="0"/>
      <dgm:spPr/>
    </dgm:pt>
    <dgm:pt modelId="{EC01F407-D8ED-4456-9394-8247D72CCFB9}" type="pres">
      <dgm:prSet presAssocID="{2FD8AA09-3008-4627-874C-B397367617D9}" presName="textNode" presStyleLbl="node1" presStyleIdx="2" presStyleCnt="3" custScaleY="223913" custLinFactNeighborX="-2422" custLinFactNeighborY="-2027">
        <dgm:presLayoutVars>
          <dgm:bulletEnabled val="1"/>
        </dgm:presLayoutVars>
      </dgm:prSet>
      <dgm:spPr/>
      <dgm:t>
        <a:bodyPr/>
        <a:lstStyle/>
        <a:p>
          <a:endParaRPr lang="en-US"/>
        </a:p>
      </dgm:t>
    </dgm:pt>
  </dgm:ptLst>
  <dgm:cxnLst>
    <dgm:cxn modelId="{69D28926-CA30-42E2-878C-5B32350E484D}" srcId="{FB026B57-3D31-41F7-8149-7D712B2F212C}" destId="{142DCE9F-6586-4961-8374-7DB5A10991CB}" srcOrd="0" destOrd="0" parTransId="{BF523B85-50DD-4BBA-AB7E-56FA32D308C0}" sibTransId="{57CD792E-9DC6-426C-B922-EF3835F9E35C}"/>
    <dgm:cxn modelId="{50ABAA5C-CB79-4953-BEFF-0A3D45B8D203}" type="presOf" srcId="{FB026B57-3D31-41F7-8149-7D712B2F212C}" destId="{68E8E940-B92F-45A1-BEE7-53D1C59F70A9}" srcOrd="0" destOrd="0" presId="urn:microsoft.com/office/officeart/2005/8/layout/hProcess9"/>
    <dgm:cxn modelId="{1E341A83-3E98-400C-A61E-5BB5AFCAB2BC}" type="presOf" srcId="{2FD8AA09-3008-4627-874C-B397367617D9}" destId="{EC01F407-D8ED-4456-9394-8247D72CCFB9}" srcOrd="0" destOrd="0" presId="urn:microsoft.com/office/officeart/2005/8/layout/hProcess9"/>
    <dgm:cxn modelId="{5DE5D58A-6808-4D50-9E5E-D1A20FF197B9}" srcId="{FB026B57-3D31-41F7-8149-7D712B2F212C}" destId="{3093202F-52A0-44C6-92A5-B6534D142332}" srcOrd="1" destOrd="0" parTransId="{A32569E0-B4CD-4A8C-A431-31725AA0E49C}" sibTransId="{CF40CF5C-4510-4158-B1F0-DCB277A6570B}"/>
    <dgm:cxn modelId="{CEC6E2B0-C002-4A48-BEB1-7EF7DCB510AD}" type="presOf" srcId="{3093202F-52A0-44C6-92A5-B6534D142332}" destId="{2F2FAD52-9032-43C8-BCAA-B142A3C6A78B}" srcOrd="0" destOrd="0" presId="urn:microsoft.com/office/officeart/2005/8/layout/hProcess9"/>
    <dgm:cxn modelId="{6FEF05D2-9DFC-457C-81BB-92D6062BBF5B}" srcId="{FB026B57-3D31-41F7-8149-7D712B2F212C}" destId="{2FD8AA09-3008-4627-874C-B397367617D9}" srcOrd="2" destOrd="0" parTransId="{9F7974C6-CD74-4F16-93E1-DC8353671309}" sibTransId="{EED732F5-667C-4909-9B8B-0894A313654B}"/>
    <dgm:cxn modelId="{8DE612F8-00DE-4033-BA11-11D914C1FB42}" type="presOf" srcId="{142DCE9F-6586-4961-8374-7DB5A10991CB}" destId="{B6F65329-1715-4619-BF17-EE3A16F50F54}" srcOrd="0" destOrd="0" presId="urn:microsoft.com/office/officeart/2005/8/layout/hProcess9"/>
    <dgm:cxn modelId="{830F8F2D-025D-4997-976B-56895E0ADD42}" type="presParOf" srcId="{68E8E940-B92F-45A1-BEE7-53D1C59F70A9}" destId="{88E99F52-5DF6-4089-AE60-AA6A23F3C715}" srcOrd="0" destOrd="0" presId="urn:microsoft.com/office/officeart/2005/8/layout/hProcess9"/>
    <dgm:cxn modelId="{E0DDC40E-5800-4973-93DF-4371F614A089}" type="presParOf" srcId="{68E8E940-B92F-45A1-BEE7-53D1C59F70A9}" destId="{C33E86E1-1B7A-485C-B1BC-0F9CD9B0F0E7}" srcOrd="1" destOrd="0" presId="urn:microsoft.com/office/officeart/2005/8/layout/hProcess9"/>
    <dgm:cxn modelId="{405DE65E-1EDE-47BD-B21C-F3521E9884A5}" type="presParOf" srcId="{C33E86E1-1B7A-485C-B1BC-0F9CD9B0F0E7}" destId="{B6F65329-1715-4619-BF17-EE3A16F50F54}" srcOrd="0" destOrd="0" presId="urn:microsoft.com/office/officeart/2005/8/layout/hProcess9"/>
    <dgm:cxn modelId="{A4928AF3-49E5-4058-A147-B5FF84E5A034}" type="presParOf" srcId="{C33E86E1-1B7A-485C-B1BC-0F9CD9B0F0E7}" destId="{149DC528-7981-4521-A48D-362190B72F1A}" srcOrd="1" destOrd="0" presId="urn:microsoft.com/office/officeart/2005/8/layout/hProcess9"/>
    <dgm:cxn modelId="{EB7347A8-86BE-465A-8719-FEEADCE6FAC0}" type="presParOf" srcId="{C33E86E1-1B7A-485C-B1BC-0F9CD9B0F0E7}" destId="{2F2FAD52-9032-43C8-BCAA-B142A3C6A78B}" srcOrd="2" destOrd="0" presId="urn:microsoft.com/office/officeart/2005/8/layout/hProcess9"/>
    <dgm:cxn modelId="{FE833046-E9F6-4E09-A034-F8BDA60F819C}" type="presParOf" srcId="{C33E86E1-1B7A-485C-B1BC-0F9CD9B0F0E7}" destId="{0CCE9090-1437-45F4-901E-2621DE98C902}" srcOrd="3" destOrd="0" presId="urn:microsoft.com/office/officeart/2005/8/layout/hProcess9"/>
    <dgm:cxn modelId="{D8EA29B0-7B00-43C5-BF6B-551F46CABC77}" type="presParOf" srcId="{C33E86E1-1B7A-485C-B1BC-0F9CD9B0F0E7}" destId="{EC01F407-D8ED-4456-9394-8247D72CCFB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420802-77E8-49EC-8B33-1E81A6E910B5}" type="doc">
      <dgm:prSet loTypeId="urn:microsoft.com/office/officeart/2005/8/layout/hProcess3" loCatId="process" qsTypeId="urn:microsoft.com/office/officeart/2005/8/quickstyle/simple5" qsCatId="simple" csTypeId="urn:microsoft.com/office/officeart/2005/8/colors/accent0_2" csCatId="mainScheme" phldr="1"/>
      <dgm:spPr/>
    </dgm:pt>
    <dgm:pt modelId="{1F18D0F5-E697-460F-90C7-45A3907A542E}">
      <dgm:prSet phldrT="[Text]" custT="1"/>
      <dgm:spPr/>
      <dgm:t>
        <a:bodyPr/>
        <a:lstStyle/>
        <a:p>
          <a:r>
            <a:rPr lang="bs-Latn-BA" sz="2400" dirty="0">
              <a:solidFill>
                <a:srgbClr val="FF0000"/>
              </a:solidFill>
            </a:rPr>
            <a:t>Autor može da prenese sva gore navedena prava na treća lica putem UGOVORA</a:t>
          </a:r>
          <a:endParaRPr lang="en-US" sz="2400" dirty="0">
            <a:solidFill>
              <a:srgbClr val="FF0000"/>
            </a:solidFill>
          </a:endParaRPr>
        </a:p>
      </dgm:t>
    </dgm:pt>
    <dgm:pt modelId="{41B80A67-4242-4118-8222-C3F96EB06F61}" type="parTrans" cxnId="{0E7488C5-7599-4DF0-889F-57AC5F4CA8F4}">
      <dgm:prSet/>
      <dgm:spPr/>
      <dgm:t>
        <a:bodyPr/>
        <a:lstStyle/>
        <a:p>
          <a:endParaRPr lang="en-US"/>
        </a:p>
      </dgm:t>
    </dgm:pt>
    <dgm:pt modelId="{FE96493B-DBED-4462-9214-0D5BC74224AA}" type="sibTrans" cxnId="{0E7488C5-7599-4DF0-889F-57AC5F4CA8F4}">
      <dgm:prSet/>
      <dgm:spPr/>
      <dgm:t>
        <a:bodyPr/>
        <a:lstStyle/>
        <a:p>
          <a:endParaRPr lang="en-US"/>
        </a:p>
      </dgm:t>
    </dgm:pt>
    <dgm:pt modelId="{55DFF867-5A6A-467C-BB8D-C63127B62F18}">
      <dgm:prSet phldrT="[Text]" phldr="1"/>
      <dgm:spPr/>
      <dgm:t>
        <a:bodyPr/>
        <a:lstStyle/>
        <a:p>
          <a:endParaRPr lang="en-US" dirty="0"/>
        </a:p>
      </dgm:t>
    </dgm:pt>
    <dgm:pt modelId="{76FE8E09-8D6D-4A66-9415-55BC49B39DFE}" type="parTrans" cxnId="{2FD3FF35-1808-4792-BF20-4E667115CABD}">
      <dgm:prSet/>
      <dgm:spPr/>
      <dgm:t>
        <a:bodyPr/>
        <a:lstStyle/>
        <a:p>
          <a:endParaRPr lang="en-US"/>
        </a:p>
      </dgm:t>
    </dgm:pt>
    <dgm:pt modelId="{74E31AFC-672A-4B2C-8DCF-82570E09C969}" type="sibTrans" cxnId="{2FD3FF35-1808-4792-BF20-4E667115CABD}">
      <dgm:prSet/>
      <dgm:spPr/>
      <dgm:t>
        <a:bodyPr/>
        <a:lstStyle/>
        <a:p>
          <a:endParaRPr lang="en-US"/>
        </a:p>
      </dgm:t>
    </dgm:pt>
    <dgm:pt modelId="{B6C358BD-F132-4EF1-9CA2-12438B8942F4}">
      <dgm:prSet phldrT="[Text]" phldr="1"/>
      <dgm:spPr/>
      <dgm:t>
        <a:bodyPr/>
        <a:lstStyle/>
        <a:p>
          <a:endParaRPr lang="en-US" dirty="0"/>
        </a:p>
      </dgm:t>
    </dgm:pt>
    <dgm:pt modelId="{DE8B13B8-62F8-42D8-B59E-D3BCA3955209}" type="parTrans" cxnId="{D554787F-D7FF-4410-8870-2C46D4E7A406}">
      <dgm:prSet/>
      <dgm:spPr/>
      <dgm:t>
        <a:bodyPr/>
        <a:lstStyle/>
        <a:p>
          <a:endParaRPr lang="en-US"/>
        </a:p>
      </dgm:t>
    </dgm:pt>
    <dgm:pt modelId="{59CFD7DF-F5A0-48CA-94C0-A5870C704624}" type="sibTrans" cxnId="{D554787F-D7FF-4410-8870-2C46D4E7A406}">
      <dgm:prSet/>
      <dgm:spPr/>
      <dgm:t>
        <a:bodyPr/>
        <a:lstStyle/>
        <a:p>
          <a:endParaRPr lang="en-US"/>
        </a:p>
      </dgm:t>
    </dgm:pt>
    <dgm:pt modelId="{688E983B-3579-4CF8-9EBB-31B37BB681C8}" type="pres">
      <dgm:prSet presAssocID="{D2420802-77E8-49EC-8B33-1E81A6E910B5}" presName="Name0" presStyleCnt="0">
        <dgm:presLayoutVars>
          <dgm:dir/>
          <dgm:animLvl val="lvl"/>
          <dgm:resizeHandles val="exact"/>
        </dgm:presLayoutVars>
      </dgm:prSet>
      <dgm:spPr/>
    </dgm:pt>
    <dgm:pt modelId="{85DA2B61-0A92-418E-9BF0-639C375AED41}" type="pres">
      <dgm:prSet presAssocID="{D2420802-77E8-49EC-8B33-1E81A6E910B5}" presName="dummy" presStyleCnt="0"/>
      <dgm:spPr/>
    </dgm:pt>
    <dgm:pt modelId="{D28C7571-4D2A-4748-AC52-6507D1A7B9BA}" type="pres">
      <dgm:prSet presAssocID="{D2420802-77E8-49EC-8B33-1E81A6E910B5}" presName="linH" presStyleCnt="0"/>
      <dgm:spPr/>
    </dgm:pt>
    <dgm:pt modelId="{16215DDA-7CC1-445F-A1DE-67D767378D73}" type="pres">
      <dgm:prSet presAssocID="{D2420802-77E8-49EC-8B33-1E81A6E910B5}" presName="padding1" presStyleCnt="0"/>
      <dgm:spPr/>
    </dgm:pt>
    <dgm:pt modelId="{78F8C492-8378-4EC2-8421-7D7413C6CA58}" type="pres">
      <dgm:prSet presAssocID="{1F18D0F5-E697-460F-90C7-45A3907A542E}" presName="linV" presStyleCnt="0"/>
      <dgm:spPr/>
    </dgm:pt>
    <dgm:pt modelId="{08C8E5E1-C396-4D15-B245-02F67D9A6660}" type="pres">
      <dgm:prSet presAssocID="{1F18D0F5-E697-460F-90C7-45A3907A542E}" presName="spVertical1" presStyleCnt="0"/>
      <dgm:spPr/>
    </dgm:pt>
    <dgm:pt modelId="{6467BCE1-146A-46BC-A555-0422A2927AEF}" type="pres">
      <dgm:prSet presAssocID="{1F18D0F5-E697-460F-90C7-45A3907A542E}" presName="parTx" presStyleLbl="revTx" presStyleIdx="0" presStyleCnt="3" custScaleX="1640509" custScaleY="129013" custLinFactNeighborX="83832" custLinFactNeighborY="75679">
        <dgm:presLayoutVars>
          <dgm:chMax val="0"/>
          <dgm:chPref val="0"/>
          <dgm:bulletEnabled val="1"/>
        </dgm:presLayoutVars>
      </dgm:prSet>
      <dgm:spPr/>
      <dgm:t>
        <a:bodyPr/>
        <a:lstStyle/>
        <a:p>
          <a:endParaRPr lang="en-US"/>
        </a:p>
      </dgm:t>
    </dgm:pt>
    <dgm:pt modelId="{4C1D5784-23F9-4E2C-AC8E-55B313E430D8}" type="pres">
      <dgm:prSet presAssocID="{1F18D0F5-E697-460F-90C7-45A3907A542E}" presName="spVertical2" presStyleCnt="0"/>
      <dgm:spPr/>
    </dgm:pt>
    <dgm:pt modelId="{3223C02E-23D6-4311-AAA6-C233F51C6F91}" type="pres">
      <dgm:prSet presAssocID="{1F18D0F5-E697-460F-90C7-45A3907A542E}" presName="spVertical3" presStyleCnt="0"/>
      <dgm:spPr/>
    </dgm:pt>
    <dgm:pt modelId="{3CBF8E1F-21F8-4540-8E99-FB3D3E51B1FB}" type="pres">
      <dgm:prSet presAssocID="{FE96493B-DBED-4462-9214-0D5BC74224AA}" presName="space" presStyleCnt="0"/>
      <dgm:spPr/>
    </dgm:pt>
    <dgm:pt modelId="{D68EDFD0-2143-48A9-ACF6-17B200AA45E1}" type="pres">
      <dgm:prSet presAssocID="{55DFF867-5A6A-467C-BB8D-C63127B62F18}" presName="linV" presStyleCnt="0"/>
      <dgm:spPr/>
    </dgm:pt>
    <dgm:pt modelId="{806B7790-74C5-41A0-9221-15BF2E9A6B37}" type="pres">
      <dgm:prSet presAssocID="{55DFF867-5A6A-467C-BB8D-C63127B62F18}" presName="spVertical1" presStyleCnt="0"/>
      <dgm:spPr/>
    </dgm:pt>
    <dgm:pt modelId="{DE4CCE2A-8B78-4CDD-927B-81CE3CF409D5}" type="pres">
      <dgm:prSet presAssocID="{55DFF867-5A6A-467C-BB8D-C63127B62F18}" presName="parTx" presStyleLbl="revTx" presStyleIdx="1" presStyleCnt="3">
        <dgm:presLayoutVars>
          <dgm:chMax val="0"/>
          <dgm:chPref val="0"/>
          <dgm:bulletEnabled val="1"/>
        </dgm:presLayoutVars>
      </dgm:prSet>
      <dgm:spPr/>
      <dgm:t>
        <a:bodyPr/>
        <a:lstStyle/>
        <a:p>
          <a:endParaRPr lang="en-US"/>
        </a:p>
      </dgm:t>
    </dgm:pt>
    <dgm:pt modelId="{E8152599-E7DB-43BB-A292-B49389B8116E}" type="pres">
      <dgm:prSet presAssocID="{55DFF867-5A6A-467C-BB8D-C63127B62F18}" presName="spVertical2" presStyleCnt="0"/>
      <dgm:spPr/>
    </dgm:pt>
    <dgm:pt modelId="{F04A8CB4-9090-483E-BC20-55FC8BF5F185}" type="pres">
      <dgm:prSet presAssocID="{55DFF867-5A6A-467C-BB8D-C63127B62F18}" presName="spVertical3" presStyleCnt="0"/>
      <dgm:spPr/>
    </dgm:pt>
    <dgm:pt modelId="{E21F6BF2-7249-474C-BC85-A09B026FB851}" type="pres">
      <dgm:prSet presAssocID="{74E31AFC-672A-4B2C-8DCF-82570E09C969}" presName="space" presStyleCnt="0"/>
      <dgm:spPr/>
    </dgm:pt>
    <dgm:pt modelId="{1288BD64-9A93-433C-938D-5A27FEAF2B97}" type="pres">
      <dgm:prSet presAssocID="{B6C358BD-F132-4EF1-9CA2-12438B8942F4}" presName="linV" presStyleCnt="0"/>
      <dgm:spPr/>
    </dgm:pt>
    <dgm:pt modelId="{E368C132-DB88-4341-B35A-C6E59F409C25}" type="pres">
      <dgm:prSet presAssocID="{B6C358BD-F132-4EF1-9CA2-12438B8942F4}" presName="spVertical1" presStyleCnt="0"/>
      <dgm:spPr/>
    </dgm:pt>
    <dgm:pt modelId="{B5FFF5D6-1FCE-47DE-B9CF-31FF83D6FF70}" type="pres">
      <dgm:prSet presAssocID="{B6C358BD-F132-4EF1-9CA2-12438B8942F4}" presName="parTx" presStyleLbl="revTx" presStyleIdx="2" presStyleCnt="3" custFlipHor="1" custScaleX="11944">
        <dgm:presLayoutVars>
          <dgm:chMax val="0"/>
          <dgm:chPref val="0"/>
          <dgm:bulletEnabled val="1"/>
        </dgm:presLayoutVars>
      </dgm:prSet>
      <dgm:spPr/>
      <dgm:t>
        <a:bodyPr/>
        <a:lstStyle/>
        <a:p>
          <a:endParaRPr lang="en-US"/>
        </a:p>
      </dgm:t>
    </dgm:pt>
    <dgm:pt modelId="{F7E0BD03-67F4-464D-9F8C-3BD88FC11448}" type="pres">
      <dgm:prSet presAssocID="{B6C358BD-F132-4EF1-9CA2-12438B8942F4}" presName="spVertical2" presStyleCnt="0"/>
      <dgm:spPr/>
    </dgm:pt>
    <dgm:pt modelId="{C94D261D-5097-4E99-B928-09A78FF2239E}" type="pres">
      <dgm:prSet presAssocID="{B6C358BD-F132-4EF1-9CA2-12438B8942F4}" presName="spVertical3" presStyleCnt="0"/>
      <dgm:spPr/>
    </dgm:pt>
    <dgm:pt modelId="{67323449-820E-44F1-B287-90F92821E572}" type="pres">
      <dgm:prSet presAssocID="{D2420802-77E8-49EC-8B33-1E81A6E910B5}" presName="padding2" presStyleCnt="0"/>
      <dgm:spPr/>
    </dgm:pt>
    <dgm:pt modelId="{76CF386C-E1DA-466D-ADC4-C0FC3129CEC0}" type="pres">
      <dgm:prSet presAssocID="{D2420802-77E8-49EC-8B33-1E81A6E910B5}" presName="negArrow" presStyleCnt="0"/>
      <dgm:spPr/>
    </dgm:pt>
    <dgm:pt modelId="{0E0FB80B-7E75-437D-9286-0B8AFD86FD04}" type="pres">
      <dgm:prSet presAssocID="{D2420802-77E8-49EC-8B33-1E81A6E910B5}" presName="backgroundArrow" presStyleLbl="node1" presStyleIdx="0" presStyleCnt="1" custScaleY="134015" custLinFactNeighborX="6999" custLinFactNeighborY="744"/>
      <dgm:spPr/>
      <dgm:t>
        <a:bodyPr/>
        <a:lstStyle/>
        <a:p>
          <a:endParaRPr lang="en-US"/>
        </a:p>
      </dgm:t>
    </dgm:pt>
  </dgm:ptLst>
  <dgm:cxnLst>
    <dgm:cxn modelId="{BA4C21D6-2FED-4D07-83F4-7A7F8E7CAB2C}" type="presOf" srcId="{D2420802-77E8-49EC-8B33-1E81A6E910B5}" destId="{688E983B-3579-4CF8-9EBB-31B37BB681C8}" srcOrd="0" destOrd="0" presId="urn:microsoft.com/office/officeart/2005/8/layout/hProcess3"/>
    <dgm:cxn modelId="{0E7488C5-7599-4DF0-889F-57AC5F4CA8F4}" srcId="{D2420802-77E8-49EC-8B33-1E81A6E910B5}" destId="{1F18D0F5-E697-460F-90C7-45A3907A542E}" srcOrd="0" destOrd="0" parTransId="{41B80A67-4242-4118-8222-C3F96EB06F61}" sibTransId="{FE96493B-DBED-4462-9214-0D5BC74224AA}"/>
    <dgm:cxn modelId="{1B5DD0CF-8408-444A-988F-BB6963E9A643}" type="presOf" srcId="{55DFF867-5A6A-467C-BB8D-C63127B62F18}" destId="{DE4CCE2A-8B78-4CDD-927B-81CE3CF409D5}" srcOrd="0" destOrd="0" presId="urn:microsoft.com/office/officeart/2005/8/layout/hProcess3"/>
    <dgm:cxn modelId="{D554787F-D7FF-4410-8870-2C46D4E7A406}" srcId="{D2420802-77E8-49EC-8B33-1E81A6E910B5}" destId="{B6C358BD-F132-4EF1-9CA2-12438B8942F4}" srcOrd="2" destOrd="0" parTransId="{DE8B13B8-62F8-42D8-B59E-D3BCA3955209}" sibTransId="{59CFD7DF-F5A0-48CA-94C0-A5870C704624}"/>
    <dgm:cxn modelId="{2FD3FF35-1808-4792-BF20-4E667115CABD}" srcId="{D2420802-77E8-49EC-8B33-1E81A6E910B5}" destId="{55DFF867-5A6A-467C-BB8D-C63127B62F18}" srcOrd="1" destOrd="0" parTransId="{76FE8E09-8D6D-4A66-9415-55BC49B39DFE}" sibTransId="{74E31AFC-672A-4B2C-8DCF-82570E09C969}"/>
    <dgm:cxn modelId="{10447FEE-9E76-4930-9312-14BAB892D8E9}" type="presOf" srcId="{B6C358BD-F132-4EF1-9CA2-12438B8942F4}" destId="{B5FFF5D6-1FCE-47DE-B9CF-31FF83D6FF70}" srcOrd="0" destOrd="0" presId="urn:microsoft.com/office/officeart/2005/8/layout/hProcess3"/>
    <dgm:cxn modelId="{315C855D-792A-47E2-9CE3-87C153C80CF4}" type="presOf" srcId="{1F18D0F5-E697-460F-90C7-45A3907A542E}" destId="{6467BCE1-146A-46BC-A555-0422A2927AEF}" srcOrd="0" destOrd="0" presId="urn:microsoft.com/office/officeart/2005/8/layout/hProcess3"/>
    <dgm:cxn modelId="{429BB67D-CA1C-4C14-BCF4-58FAC6BAA14E}" type="presParOf" srcId="{688E983B-3579-4CF8-9EBB-31B37BB681C8}" destId="{85DA2B61-0A92-418E-9BF0-639C375AED41}" srcOrd="0" destOrd="0" presId="urn:microsoft.com/office/officeart/2005/8/layout/hProcess3"/>
    <dgm:cxn modelId="{4860085E-D098-4541-B8EA-467371E30615}" type="presParOf" srcId="{688E983B-3579-4CF8-9EBB-31B37BB681C8}" destId="{D28C7571-4D2A-4748-AC52-6507D1A7B9BA}" srcOrd="1" destOrd="0" presId="urn:microsoft.com/office/officeart/2005/8/layout/hProcess3"/>
    <dgm:cxn modelId="{4D4E8501-F154-40E3-95D7-BD8E88B28CFC}" type="presParOf" srcId="{D28C7571-4D2A-4748-AC52-6507D1A7B9BA}" destId="{16215DDA-7CC1-445F-A1DE-67D767378D73}" srcOrd="0" destOrd="0" presId="urn:microsoft.com/office/officeart/2005/8/layout/hProcess3"/>
    <dgm:cxn modelId="{15280C62-71CA-43E8-8C6E-96DC9FD5C6C7}" type="presParOf" srcId="{D28C7571-4D2A-4748-AC52-6507D1A7B9BA}" destId="{78F8C492-8378-4EC2-8421-7D7413C6CA58}" srcOrd="1" destOrd="0" presId="urn:microsoft.com/office/officeart/2005/8/layout/hProcess3"/>
    <dgm:cxn modelId="{F0E7A4F4-5AC4-49CD-8413-B36A7104BAAE}" type="presParOf" srcId="{78F8C492-8378-4EC2-8421-7D7413C6CA58}" destId="{08C8E5E1-C396-4D15-B245-02F67D9A6660}" srcOrd="0" destOrd="0" presId="urn:microsoft.com/office/officeart/2005/8/layout/hProcess3"/>
    <dgm:cxn modelId="{B315265F-ACDE-45D4-A8E0-D6F972B6BDC3}" type="presParOf" srcId="{78F8C492-8378-4EC2-8421-7D7413C6CA58}" destId="{6467BCE1-146A-46BC-A555-0422A2927AEF}" srcOrd="1" destOrd="0" presId="urn:microsoft.com/office/officeart/2005/8/layout/hProcess3"/>
    <dgm:cxn modelId="{10B91AC6-288C-45DD-BE48-86A1340149BF}" type="presParOf" srcId="{78F8C492-8378-4EC2-8421-7D7413C6CA58}" destId="{4C1D5784-23F9-4E2C-AC8E-55B313E430D8}" srcOrd="2" destOrd="0" presId="urn:microsoft.com/office/officeart/2005/8/layout/hProcess3"/>
    <dgm:cxn modelId="{1A6F0E1B-023E-45B8-B5FD-5E8E5B8AF8AD}" type="presParOf" srcId="{78F8C492-8378-4EC2-8421-7D7413C6CA58}" destId="{3223C02E-23D6-4311-AAA6-C233F51C6F91}" srcOrd="3" destOrd="0" presId="urn:microsoft.com/office/officeart/2005/8/layout/hProcess3"/>
    <dgm:cxn modelId="{1FD58216-5774-40C1-967D-216F113B9867}" type="presParOf" srcId="{D28C7571-4D2A-4748-AC52-6507D1A7B9BA}" destId="{3CBF8E1F-21F8-4540-8E99-FB3D3E51B1FB}" srcOrd="2" destOrd="0" presId="urn:microsoft.com/office/officeart/2005/8/layout/hProcess3"/>
    <dgm:cxn modelId="{FD6E10C9-7418-45CA-B2E9-0FCCD45043EF}" type="presParOf" srcId="{D28C7571-4D2A-4748-AC52-6507D1A7B9BA}" destId="{D68EDFD0-2143-48A9-ACF6-17B200AA45E1}" srcOrd="3" destOrd="0" presId="urn:microsoft.com/office/officeart/2005/8/layout/hProcess3"/>
    <dgm:cxn modelId="{087FB22B-6152-44EC-8738-E96167436F12}" type="presParOf" srcId="{D68EDFD0-2143-48A9-ACF6-17B200AA45E1}" destId="{806B7790-74C5-41A0-9221-15BF2E9A6B37}" srcOrd="0" destOrd="0" presId="urn:microsoft.com/office/officeart/2005/8/layout/hProcess3"/>
    <dgm:cxn modelId="{2A494EB0-EF4D-433C-9CDE-0A41E37E3BF7}" type="presParOf" srcId="{D68EDFD0-2143-48A9-ACF6-17B200AA45E1}" destId="{DE4CCE2A-8B78-4CDD-927B-81CE3CF409D5}" srcOrd="1" destOrd="0" presId="urn:microsoft.com/office/officeart/2005/8/layout/hProcess3"/>
    <dgm:cxn modelId="{9ED06DFA-9A84-4751-B5E8-5D17163F29E6}" type="presParOf" srcId="{D68EDFD0-2143-48A9-ACF6-17B200AA45E1}" destId="{E8152599-E7DB-43BB-A292-B49389B8116E}" srcOrd="2" destOrd="0" presId="urn:microsoft.com/office/officeart/2005/8/layout/hProcess3"/>
    <dgm:cxn modelId="{C3012241-4D20-42DE-817E-08231DD77354}" type="presParOf" srcId="{D68EDFD0-2143-48A9-ACF6-17B200AA45E1}" destId="{F04A8CB4-9090-483E-BC20-55FC8BF5F185}" srcOrd="3" destOrd="0" presId="urn:microsoft.com/office/officeart/2005/8/layout/hProcess3"/>
    <dgm:cxn modelId="{522EBAED-3291-4B51-83DB-32401B5D1895}" type="presParOf" srcId="{D28C7571-4D2A-4748-AC52-6507D1A7B9BA}" destId="{E21F6BF2-7249-474C-BC85-A09B026FB851}" srcOrd="4" destOrd="0" presId="urn:microsoft.com/office/officeart/2005/8/layout/hProcess3"/>
    <dgm:cxn modelId="{5B3B65FF-A2F9-4AC4-9324-F39AB29ED435}" type="presParOf" srcId="{D28C7571-4D2A-4748-AC52-6507D1A7B9BA}" destId="{1288BD64-9A93-433C-938D-5A27FEAF2B97}" srcOrd="5" destOrd="0" presId="urn:microsoft.com/office/officeart/2005/8/layout/hProcess3"/>
    <dgm:cxn modelId="{7A4CB38D-3746-4285-B1C1-0A08DD56CF8E}" type="presParOf" srcId="{1288BD64-9A93-433C-938D-5A27FEAF2B97}" destId="{E368C132-DB88-4341-B35A-C6E59F409C25}" srcOrd="0" destOrd="0" presId="urn:microsoft.com/office/officeart/2005/8/layout/hProcess3"/>
    <dgm:cxn modelId="{ACD415DC-B3E4-45B8-B35B-33C11CE3E192}" type="presParOf" srcId="{1288BD64-9A93-433C-938D-5A27FEAF2B97}" destId="{B5FFF5D6-1FCE-47DE-B9CF-31FF83D6FF70}" srcOrd="1" destOrd="0" presId="urn:microsoft.com/office/officeart/2005/8/layout/hProcess3"/>
    <dgm:cxn modelId="{7D4436AF-5686-42EB-B399-0E2948E07720}" type="presParOf" srcId="{1288BD64-9A93-433C-938D-5A27FEAF2B97}" destId="{F7E0BD03-67F4-464D-9F8C-3BD88FC11448}" srcOrd="2" destOrd="0" presId="urn:microsoft.com/office/officeart/2005/8/layout/hProcess3"/>
    <dgm:cxn modelId="{9964AA81-0011-4915-ADAD-0083A9E0D0AA}" type="presParOf" srcId="{1288BD64-9A93-433C-938D-5A27FEAF2B97}" destId="{C94D261D-5097-4E99-B928-09A78FF2239E}" srcOrd="3" destOrd="0" presId="urn:microsoft.com/office/officeart/2005/8/layout/hProcess3"/>
    <dgm:cxn modelId="{6716738A-D0F3-430B-BCBD-E2ADD4FD5597}" type="presParOf" srcId="{D28C7571-4D2A-4748-AC52-6507D1A7B9BA}" destId="{67323449-820E-44F1-B287-90F92821E572}" srcOrd="6" destOrd="0" presId="urn:microsoft.com/office/officeart/2005/8/layout/hProcess3"/>
    <dgm:cxn modelId="{72A3FAD5-ADF5-4CB8-852B-B69F974ACFB0}" type="presParOf" srcId="{D28C7571-4D2A-4748-AC52-6507D1A7B9BA}" destId="{76CF386C-E1DA-466D-ADC4-C0FC3129CEC0}" srcOrd="7" destOrd="0" presId="urn:microsoft.com/office/officeart/2005/8/layout/hProcess3"/>
    <dgm:cxn modelId="{D3326190-07AC-4D4E-B6A7-E4C673E12793}" type="presParOf" srcId="{D28C7571-4D2A-4748-AC52-6507D1A7B9BA}" destId="{0E0FB80B-7E75-437D-9286-0B8AFD86FD04}" srcOrd="8"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6A08DB-856B-4CA0-8E69-49BA64245CF3}" type="doc">
      <dgm:prSet loTypeId="urn:microsoft.com/office/officeart/2005/8/layout/vList2" loCatId="list" qsTypeId="urn:microsoft.com/office/officeart/2005/8/quickstyle/simple5" qsCatId="simple" csTypeId="urn:microsoft.com/office/officeart/2005/8/colors/accent0_2" csCatId="mainScheme" phldr="1"/>
      <dgm:spPr/>
      <dgm:t>
        <a:bodyPr/>
        <a:lstStyle/>
        <a:p>
          <a:endParaRPr lang="en-US"/>
        </a:p>
      </dgm:t>
    </dgm:pt>
    <dgm:pt modelId="{A435FA3E-5302-4A2A-BA7C-1A4ED6091E74}">
      <dgm:prSet phldrT="[Text]" custT="1"/>
      <dgm:spPr/>
      <dgm:t>
        <a:bodyPr/>
        <a:lstStyle/>
        <a:p>
          <a:r>
            <a:rPr lang="en-US" sz="2400" dirty="0" err="1"/>
            <a:t>Proizvo</a:t>
          </a:r>
          <a:r>
            <a:rPr lang="bs-Latn-BA" sz="2400" dirty="0"/>
            <a:t>đač baze podataka ima isključiva prava:</a:t>
          </a:r>
        </a:p>
        <a:p>
          <a:r>
            <a:rPr lang="bs-Latn-BA" sz="2400" dirty="0"/>
            <a:t>1. Reprodukovanje svoje baze podataka;</a:t>
          </a:r>
        </a:p>
        <a:p>
          <a:r>
            <a:rPr lang="bs-Latn-BA" sz="2400" dirty="0"/>
            <a:t>2. Distribuiranje primjeraka svoje baze podataka;</a:t>
          </a:r>
        </a:p>
        <a:p>
          <a:r>
            <a:rPr lang="bs-Latn-BA" sz="2400" dirty="0"/>
            <a:t>3. Davanje u najam primjeraka svoje baze podataka;</a:t>
          </a:r>
        </a:p>
        <a:p>
          <a:r>
            <a:rPr lang="bs-Latn-BA" sz="2400" dirty="0"/>
            <a:t>4. Činjenje dostupne javnosti svoje baze podataka;</a:t>
          </a:r>
        </a:p>
        <a:p>
          <a:r>
            <a:rPr lang="bs-Latn-BA" sz="2400" dirty="0"/>
            <a:t>5. Na drugi način saopštavanje javnosti svoje baze podataka.</a:t>
          </a:r>
          <a:endParaRPr lang="en-US" sz="2400" dirty="0"/>
        </a:p>
      </dgm:t>
    </dgm:pt>
    <dgm:pt modelId="{90CB7EBA-5936-490D-9E26-C42B503F39DF}" type="parTrans" cxnId="{A26AA586-7370-49F5-9A9A-77E5B81E9576}">
      <dgm:prSet/>
      <dgm:spPr/>
      <dgm:t>
        <a:bodyPr/>
        <a:lstStyle/>
        <a:p>
          <a:endParaRPr lang="en-US"/>
        </a:p>
      </dgm:t>
    </dgm:pt>
    <dgm:pt modelId="{C3CE05EB-F394-416D-B72E-23B421ABCE3F}" type="sibTrans" cxnId="{A26AA586-7370-49F5-9A9A-77E5B81E9576}">
      <dgm:prSet/>
      <dgm:spPr/>
      <dgm:t>
        <a:bodyPr/>
        <a:lstStyle/>
        <a:p>
          <a:endParaRPr lang="en-US"/>
        </a:p>
      </dgm:t>
    </dgm:pt>
    <dgm:pt modelId="{AED446C8-78F5-48A2-A45A-AF494E905F63}">
      <dgm:prSet phldrT="[Text]"/>
      <dgm:spPr/>
      <dgm:t>
        <a:bodyPr/>
        <a:lstStyle/>
        <a:p>
          <a:endParaRPr lang="en-US" dirty="0">
            <a:solidFill>
              <a:srgbClr val="0070C0"/>
            </a:solidFill>
          </a:endParaRPr>
        </a:p>
      </dgm:t>
    </dgm:pt>
    <dgm:pt modelId="{F7AEEE57-D1ED-4B5A-8B36-50DE92FDBDFD}" type="parTrans" cxnId="{FAEB5D0F-C07F-4FB1-AB16-82BBFB9A7C24}">
      <dgm:prSet/>
      <dgm:spPr/>
      <dgm:t>
        <a:bodyPr/>
        <a:lstStyle/>
        <a:p>
          <a:endParaRPr lang="en-US"/>
        </a:p>
      </dgm:t>
    </dgm:pt>
    <dgm:pt modelId="{4EF9D820-209A-4E21-9DC6-B1533F726653}" type="sibTrans" cxnId="{FAEB5D0F-C07F-4FB1-AB16-82BBFB9A7C24}">
      <dgm:prSet/>
      <dgm:spPr/>
      <dgm:t>
        <a:bodyPr/>
        <a:lstStyle/>
        <a:p>
          <a:endParaRPr lang="en-US"/>
        </a:p>
      </dgm:t>
    </dgm:pt>
    <dgm:pt modelId="{7172AF41-64E6-4F37-BC9F-4333E4F549DA}" type="pres">
      <dgm:prSet presAssocID="{0D6A08DB-856B-4CA0-8E69-49BA64245CF3}" presName="linear" presStyleCnt="0">
        <dgm:presLayoutVars>
          <dgm:animLvl val="lvl"/>
          <dgm:resizeHandles val="exact"/>
        </dgm:presLayoutVars>
      </dgm:prSet>
      <dgm:spPr/>
      <dgm:t>
        <a:bodyPr/>
        <a:lstStyle/>
        <a:p>
          <a:endParaRPr lang="en-US"/>
        </a:p>
      </dgm:t>
    </dgm:pt>
    <dgm:pt modelId="{55BAF20E-007B-44D9-AF96-575FEC68BC0E}" type="pres">
      <dgm:prSet presAssocID="{A435FA3E-5302-4A2A-BA7C-1A4ED6091E74}" presName="parentText" presStyleLbl="node1" presStyleIdx="0" presStyleCnt="1" custScaleY="153816">
        <dgm:presLayoutVars>
          <dgm:chMax val="0"/>
          <dgm:bulletEnabled val="1"/>
        </dgm:presLayoutVars>
      </dgm:prSet>
      <dgm:spPr/>
      <dgm:t>
        <a:bodyPr/>
        <a:lstStyle/>
        <a:p>
          <a:endParaRPr lang="en-US"/>
        </a:p>
      </dgm:t>
    </dgm:pt>
    <dgm:pt modelId="{10C56E8D-52B9-47E2-947D-D8166F715B41}" type="pres">
      <dgm:prSet presAssocID="{A435FA3E-5302-4A2A-BA7C-1A4ED6091E74}" presName="childText" presStyleLbl="revTx" presStyleIdx="0" presStyleCnt="1">
        <dgm:presLayoutVars>
          <dgm:bulletEnabled val="1"/>
        </dgm:presLayoutVars>
      </dgm:prSet>
      <dgm:spPr/>
      <dgm:t>
        <a:bodyPr/>
        <a:lstStyle/>
        <a:p>
          <a:endParaRPr lang="en-US"/>
        </a:p>
      </dgm:t>
    </dgm:pt>
  </dgm:ptLst>
  <dgm:cxnLst>
    <dgm:cxn modelId="{FAEB5D0F-C07F-4FB1-AB16-82BBFB9A7C24}" srcId="{A435FA3E-5302-4A2A-BA7C-1A4ED6091E74}" destId="{AED446C8-78F5-48A2-A45A-AF494E905F63}" srcOrd="0" destOrd="0" parTransId="{F7AEEE57-D1ED-4B5A-8B36-50DE92FDBDFD}" sibTransId="{4EF9D820-209A-4E21-9DC6-B1533F726653}"/>
    <dgm:cxn modelId="{23D164D5-8CD4-4710-AC65-948F87585828}" type="presOf" srcId="{AED446C8-78F5-48A2-A45A-AF494E905F63}" destId="{10C56E8D-52B9-47E2-947D-D8166F715B41}" srcOrd="0" destOrd="0" presId="urn:microsoft.com/office/officeart/2005/8/layout/vList2"/>
    <dgm:cxn modelId="{8149A912-6753-4737-82FA-B656E1BE69F2}" type="presOf" srcId="{0D6A08DB-856B-4CA0-8E69-49BA64245CF3}" destId="{7172AF41-64E6-4F37-BC9F-4333E4F549DA}" srcOrd="0" destOrd="0" presId="urn:microsoft.com/office/officeart/2005/8/layout/vList2"/>
    <dgm:cxn modelId="{63F652BF-8BEF-4627-9B0D-B53F8D5A71BF}" type="presOf" srcId="{A435FA3E-5302-4A2A-BA7C-1A4ED6091E74}" destId="{55BAF20E-007B-44D9-AF96-575FEC68BC0E}" srcOrd="0" destOrd="0" presId="urn:microsoft.com/office/officeart/2005/8/layout/vList2"/>
    <dgm:cxn modelId="{A26AA586-7370-49F5-9A9A-77E5B81E9576}" srcId="{0D6A08DB-856B-4CA0-8E69-49BA64245CF3}" destId="{A435FA3E-5302-4A2A-BA7C-1A4ED6091E74}" srcOrd="0" destOrd="0" parTransId="{90CB7EBA-5936-490D-9E26-C42B503F39DF}" sibTransId="{C3CE05EB-F394-416D-B72E-23B421ABCE3F}"/>
    <dgm:cxn modelId="{6EDDCECA-514B-428A-9FC9-F582459B909F}" type="presParOf" srcId="{7172AF41-64E6-4F37-BC9F-4333E4F549DA}" destId="{55BAF20E-007B-44D9-AF96-575FEC68BC0E}" srcOrd="0" destOrd="0" presId="urn:microsoft.com/office/officeart/2005/8/layout/vList2"/>
    <dgm:cxn modelId="{F7833E9B-50B4-4DE1-8A4D-C11224B0718B}" type="presParOf" srcId="{7172AF41-64E6-4F37-BC9F-4333E4F549DA}" destId="{10C56E8D-52B9-47E2-947D-D8166F715B4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6A08DB-856B-4CA0-8E69-49BA64245CF3}" type="doc">
      <dgm:prSet loTypeId="urn:microsoft.com/office/officeart/2005/8/layout/vList2" loCatId="list" qsTypeId="urn:microsoft.com/office/officeart/2005/8/quickstyle/simple5" qsCatId="simple" csTypeId="urn:microsoft.com/office/officeart/2005/8/colors/accent0_2" csCatId="mainScheme" phldr="1"/>
      <dgm:spPr/>
      <dgm:t>
        <a:bodyPr/>
        <a:lstStyle/>
        <a:p>
          <a:endParaRPr lang="en-US"/>
        </a:p>
      </dgm:t>
    </dgm:pt>
    <dgm:pt modelId="{F2F21933-5348-4442-98BA-7FF492305007}">
      <dgm:prSet custT="1"/>
      <dgm:spPr/>
      <dgm:t>
        <a:bodyPr/>
        <a:lstStyle/>
        <a:p>
          <a:r>
            <a:rPr lang="bs-Latn-BA" sz="2000" dirty="0"/>
            <a:t>1. </a:t>
          </a:r>
          <a:r>
            <a:rPr lang="en-US" sz="2000" dirty="0" err="1"/>
            <a:t>Ovlašteni</a:t>
          </a:r>
          <a:r>
            <a:rPr lang="en-US" sz="2000" dirty="0"/>
            <a:t> </a:t>
          </a:r>
          <a:r>
            <a:rPr lang="en-US" sz="2000" dirty="0" err="1"/>
            <a:t>korisnik</a:t>
          </a:r>
          <a:r>
            <a:rPr lang="en-US" sz="2000" dirty="0"/>
            <a:t> </a:t>
          </a:r>
          <a:r>
            <a:rPr lang="en-US" sz="2000" b="1" dirty="0" err="1"/>
            <a:t>objavljene</a:t>
          </a:r>
          <a:r>
            <a:rPr lang="en-US" sz="2000" dirty="0"/>
            <a:t> </a:t>
          </a:r>
          <a:r>
            <a:rPr lang="en-US" sz="2000" dirty="0" err="1"/>
            <a:t>baze</a:t>
          </a:r>
          <a:r>
            <a:rPr lang="en-US" sz="2000" dirty="0"/>
            <a:t> </a:t>
          </a:r>
          <a:r>
            <a:rPr lang="en-US" sz="2000" dirty="0" err="1"/>
            <a:t>podataka</a:t>
          </a:r>
          <a:r>
            <a:rPr lang="en-US" sz="2000" dirty="0"/>
            <a:t> </a:t>
          </a:r>
          <a:r>
            <a:rPr lang="en-US" sz="2000" dirty="0" err="1"/>
            <a:t>ili</a:t>
          </a:r>
          <a:r>
            <a:rPr lang="en-US" sz="2000" dirty="0"/>
            <a:t> </a:t>
          </a:r>
          <a:r>
            <a:rPr lang="en-US" sz="2000" dirty="0" err="1"/>
            <a:t>njezinog</a:t>
          </a:r>
          <a:r>
            <a:rPr lang="en-US" sz="2000" dirty="0"/>
            <a:t> </a:t>
          </a:r>
          <a:r>
            <a:rPr lang="en-US" sz="2000" dirty="0" err="1"/>
            <a:t>primjerka</a:t>
          </a:r>
          <a:r>
            <a:rPr lang="en-US" sz="2000" dirty="0"/>
            <a:t> </a:t>
          </a:r>
          <a:r>
            <a:rPr lang="en-US" sz="2000" dirty="0" err="1"/>
            <a:t>može</a:t>
          </a:r>
          <a:r>
            <a:rPr lang="en-US" sz="2000" dirty="0"/>
            <a:t> se </a:t>
          </a:r>
          <a:r>
            <a:rPr lang="en-US" sz="2000" dirty="0" err="1"/>
            <a:t>slobodno</a:t>
          </a:r>
          <a:r>
            <a:rPr lang="en-US" sz="2000" dirty="0"/>
            <a:t> </a:t>
          </a:r>
          <a:r>
            <a:rPr lang="en-US" sz="2000" dirty="0" err="1"/>
            <a:t>koristiti</a:t>
          </a:r>
          <a:r>
            <a:rPr lang="en-US" sz="2000" dirty="0"/>
            <a:t> </a:t>
          </a:r>
          <a:r>
            <a:rPr lang="en-US" sz="2000" dirty="0" err="1"/>
            <a:t>kvalitativno</a:t>
          </a:r>
          <a:r>
            <a:rPr lang="en-US" sz="2000" dirty="0"/>
            <a:t> </a:t>
          </a:r>
          <a:r>
            <a:rPr lang="en-US" sz="2000" dirty="0" err="1"/>
            <a:t>ili</a:t>
          </a:r>
          <a:r>
            <a:rPr lang="en-US" sz="2000" dirty="0"/>
            <a:t> </a:t>
          </a:r>
          <a:r>
            <a:rPr lang="en-US" sz="2000" dirty="0" err="1"/>
            <a:t>kvantitativno</a:t>
          </a:r>
          <a:r>
            <a:rPr lang="en-US" sz="2000" dirty="0"/>
            <a:t> </a:t>
          </a:r>
          <a:r>
            <a:rPr lang="en-US" sz="2000" dirty="0" err="1"/>
            <a:t>neznatnim</a:t>
          </a:r>
          <a:r>
            <a:rPr lang="en-US" sz="2000" dirty="0"/>
            <a:t> </a:t>
          </a:r>
          <a:r>
            <a:rPr lang="en-US" sz="2000" dirty="0" err="1"/>
            <a:t>dijelovima</a:t>
          </a:r>
          <a:r>
            <a:rPr lang="en-US" sz="2000" dirty="0"/>
            <a:t> </a:t>
          </a:r>
          <a:r>
            <a:rPr lang="en-US" sz="2000" dirty="0" err="1"/>
            <a:t>njezinog</a:t>
          </a:r>
          <a:r>
            <a:rPr lang="en-US" sz="2000" dirty="0"/>
            <a:t> </a:t>
          </a:r>
          <a:r>
            <a:rPr lang="en-US" sz="2000" dirty="0" err="1"/>
            <a:t>sadržaja</a:t>
          </a:r>
          <a:r>
            <a:rPr lang="en-US" sz="2000" dirty="0"/>
            <a:t> u </a:t>
          </a:r>
          <a:r>
            <a:rPr lang="en-US" sz="2000" dirty="0" err="1"/>
            <a:t>bilo</a:t>
          </a:r>
          <a:r>
            <a:rPr lang="en-US" sz="2000" dirty="0"/>
            <a:t> </a:t>
          </a:r>
          <a:r>
            <a:rPr lang="en-US" sz="2000" dirty="0" err="1"/>
            <a:t>koju</a:t>
          </a:r>
          <a:r>
            <a:rPr lang="en-US" sz="2000" dirty="0"/>
            <a:t> </a:t>
          </a:r>
          <a:r>
            <a:rPr lang="en-US" sz="2000" dirty="0" err="1"/>
            <a:t>svrhu</a:t>
          </a:r>
          <a:r>
            <a:rPr lang="en-US" sz="2000" dirty="0"/>
            <a:t>. </a:t>
          </a:r>
          <a:r>
            <a:rPr lang="en-US" sz="2000" dirty="0" err="1"/>
            <a:t>Ako</a:t>
          </a:r>
          <a:r>
            <a:rPr lang="en-US" sz="2000" dirty="0"/>
            <a:t> je </a:t>
          </a:r>
          <a:r>
            <a:rPr lang="en-US" sz="2000" dirty="0" err="1"/>
            <a:t>korisnik</a:t>
          </a:r>
          <a:r>
            <a:rPr lang="en-US" sz="2000" dirty="0"/>
            <a:t> </a:t>
          </a:r>
          <a:r>
            <a:rPr lang="en-US" sz="2000" dirty="0" err="1"/>
            <a:t>ovlašten</a:t>
          </a:r>
          <a:r>
            <a:rPr lang="en-US" sz="2000" dirty="0"/>
            <a:t> </a:t>
          </a:r>
          <a:r>
            <a:rPr lang="en-US" sz="2000" dirty="0" err="1"/>
            <a:t>samo</a:t>
          </a:r>
          <a:r>
            <a:rPr lang="en-US" sz="2000" dirty="0"/>
            <a:t> za </a:t>
          </a:r>
          <a:r>
            <a:rPr lang="en-US" sz="2000" dirty="0" err="1"/>
            <a:t>dio</a:t>
          </a:r>
          <a:r>
            <a:rPr lang="en-US" sz="2000" dirty="0"/>
            <a:t> </a:t>
          </a:r>
          <a:r>
            <a:rPr lang="en-US" sz="2000" dirty="0" err="1"/>
            <a:t>baze</a:t>
          </a:r>
          <a:r>
            <a:rPr lang="en-US" sz="2000" dirty="0"/>
            <a:t> </a:t>
          </a:r>
          <a:r>
            <a:rPr lang="en-US" sz="2000" dirty="0" err="1"/>
            <a:t>podataka</a:t>
          </a:r>
          <a:r>
            <a:rPr lang="en-US" sz="2000" dirty="0"/>
            <a:t>, </a:t>
          </a:r>
          <a:r>
            <a:rPr lang="bs-Latn-BA" sz="2000" dirty="0"/>
            <a:t>onda se gore navedneo</a:t>
          </a:r>
          <a:r>
            <a:rPr lang="en-US" sz="2000" dirty="0"/>
            <a:t> </a:t>
          </a:r>
          <a:r>
            <a:rPr lang="en-US" sz="2000" dirty="0" err="1"/>
            <a:t>primjenjuje</a:t>
          </a:r>
          <a:r>
            <a:rPr lang="en-US" sz="2000" dirty="0"/>
            <a:t> </a:t>
          </a:r>
          <a:r>
            <a:rPr lang="en-US" sz="2000" dirty="0" err="1"/>
            <a:t>samo</a:t>
          </a:r>
          <a:r>
            <a:rPr lang="en-US" sz="2000" dirty="0"/>
            <a:t> </a:t>
          </a:r>
          <a:r>
            <a:rPr lang="en-US" sz="2000" dirty="0" err="1"/>
            <a:t>na</a:t>
          </a:r>
          <a:r>
            <a:rPr lang="en-US" sz="2000" dirty="0"/>
            <a:t> </a:t>
          </a:r>
          <a:r>
            <a:rPr lang="en-US" sz="2000" dirty="0" err="1"/>
            <a:t>taj</a:t>
          </a:r>
          <a:r>
            <a:rPr lang="en-US" sz="2000" dirty="0"/>
            <a:t> </a:t>
          </a:r>
          <a:r>
            <a:rPr lang="en-US" sz="2000" dirty="0" err="1"/>
            <a:t>dio</a:t>
          </a:r>
          <a:r>
            <a:rPr lang="en-US" sz="2000" dirty="0"/>
            <a:t>.   </a:t>
          </a:r>
        </a:p>
      </dgm:t>
    </dgm:pt>
    <dgm:pt modelId="{24B355B6-BE3D-4289-9DDD-2C0441BD03BB}" type="parTrans" cxnId="{3A5B78D6-D450-42CD-A00D-3FE6E3515555}">
      <dgm:prSet/>
      <dgm:spPr/>
      <dgm:t>
        <a:bodyPr/>
        <a:lstStyle/>
        <a:p>
          <a:endParaRPr lang="en-US"/>
        </a:p>
      </dgm:t>
    </dgm:pt>
    <dgm:pt modelId="{D297A7BB-5430-4C0C-A571-9210B3623FAA}" type="sibTrans" cxnId="{3A5B78D6-D450-42CD-A00D-3FE6E3515555}">
      <dgm:prSet/>
      <dgm:spPr/>
      <dgm:t>
        <a:bodyPr/>
        <a:lstStyle/>
        <a:p>
          <a:endParaRPr lang="en-US"/>
        </a:p>
      </dgm:t>
    </dgm:pt>
    <dgm:pt modelId="{F1EA3771-1193-461A-8A90-FCECE91CFCFE}">
      <dgm:prSet custT="1"/>
      <dgm:spPr/>
      <dgm:t>
        <a:bodyPr/>
        <a:lstStyle/>
        <a:p>
          <a:r>
            <a:rPr lang="bs-Latn-BA" sz="2000" dirty="0">
              <a:solidFill>
                <a:srgbClr val="002060"/>
              </a:solidFill>
            </a:rPr>
            <a:t>2. </a:t>
          </a:r>
          <a:r>
            <a:rPr lang="en-US" sz="2000" dirty="0" err="1">
              <a:solidFill>
                <a:srgbClr val="002060"/>
              </a:solidFill>
            </a:rPr>
            <a:t>Ovlašteni</a:t>
          </a:r>
          <a:r>
            <a:rPr lang="en-US" sz="2000" dirty="0">
              <a:solidFill>
                <a:srgbClr val="002060"/>
              </a:solidFill>
            </a:rPr>
            <a:t> korisnik </a:t>
          </a:r>
          <a:r>
            <a:rPr lang="en-US" sz="2000" b="1" dirty="0">
              <a:solidFill>
                <a:srgbClr val="002060"/>
              </a:solidFill>
            </a:rPr>
            <a:t>objavljene</a:t>
          </a:r>
          <a:r>
            <a:rPr lang="en-US" sz="2000" dirty="0">
              <a:solidFill>
                <a:srgbClr val="002060"/>
              </a:solidFill>
            </a:rPr>
            <a:t> baze podataka ne smije obavljati radnje koje su oprečne </a:t>
          </a:r>
          <a:r>
            <a:rPr lang="en-US" sz="2000" dirty="0" err="1">
              <a:solidFill>
                <a:srgbClr val="002060"/>
              </a:solidFill>
            </a:rPr>
            <a:t>uobičajenoj</a:t>
          </a:r>
          <a:r>
            <a:rPr lang="en-US" sz="2000" dirty="0">
              <a:solidFill>
                <a:srgbClr val="002060"/>
              </a:solidFill>
            </a:rPr>
            <a:t> up</a:t>
          </a:r>
          <a:r>
            <a:rPr lang="bs-Latn-BA" sz="2000" dirty="0">
              <a:solidFill>
                <a:srgbClr val="002060"/>
              </a:solidFill>
            </a:rPr>
            <a:t>otrebi</a:t>
          </a:r>
          <a:r>
            <a:rPr lang="en-US" sz="2000" dirty="0">
              <a:solidFill>
                <a:srgbClr val="002060"/>
              </a:solidFill>
            </a:rPr>
            <a:t> te baze ili koje u nerazumnoj mjeri nanose štetu zakonitim interesima </a:t>
          </a:r>
          <a:r>
            <a:rPr lang="en-US" sz="2000" dirty="0" err="1">
              <a:solidFill>
                <a:srgbClr val="002060"/>
              </a:solidFill>
            </a:rPr>
            <a:t>njezinog</a:t>
          </a:r>
          <a:r>
            <a:rPr lang="en-US" sz="2000" dirty="0">
              <a:solidFill>
                <a:srgbClr val="002060"/>
              </a:solidFill>
            </a:rPr>
            <a:t> </a:t>
          </a:r>
          <a:r>
            <a:rPr lang="en-US" sz="2000" dirty="0" err="1">
              <a:solidFill>
                <a:srgbClr val="002060"/>
              </a:solidFill>
            </a:rPr>
            <a:t>proizvođača</a:t>
          </a:r>
          <a:r>
            <a:rPr lang="bs-Latn-BA" sz="2000" dirty="0">
              <a:solidFill>
                <a:srgbClr val="002060"/>
              </a:solidFill>
            </a:rPr>
            <a:t>.</a:t>
          </a:r>
          <a:endParaRPr lang="en-US" sz="2000" dirty="0">
            <a:solidFill>
              <a:srgbClr val="002060"/>
            </a:solidFill>
          </a:endParaRPr>
        </a:p>
      </dgm:t>
    </dgm:pt>
    <dgm:pt modelId="{A71DB715-1380-4F7F-9AC0-787DBDDCB96C}" type="parTrans" cxnId="{F6C0B460-13A0-4BA3-B271-1379D4077ADB}">
      <dgm:prSet/>
      <dgm:spPr/>
      <dgm:t>
        <a:bodyPr/>
        <a:lstStyle/>
        <a:p>
          <a:endParaRPr lang="en-US"/>
        </a:p>
      </dgm:t>
    </dgm:pt>
    <dgm:pt modelId="{364AD2F2-8821-4890-A517-91DC54ED0E08}" type="sibTrans" cxnId="{F6C0B460-13A0-4BA3-B271-1379D4077ADB}">
      <dgm:prSet/>
      <dgm:spPr/>
      <dgm:t>
        <a:bodyPr/>
        <a:lstStyle/>
        <a:p>
          <a:endParaRPr lang="en-US"/>
        </a:p>
      </dgm:t>
    </dgm:pt>
    <dgm:pt modelId="{1F17768A-7CC0-4ED9-BB3F-A3429F2E124F}">
      <dgm:prSet custT="1"/>
      <dgm:spPr/>
      <dgm:t>
        <a:bodyPr/>
        <a:lstStyle/>
        <a:p>
          <a:r>
            <a:rPr lang="bs-Latn-BA" sz="2400" dirty="0"/>
            <a:t>3.</a:t>
          </a:r>
          <a:r>
            <a:rPr lang="en-US" sz="2400" dirty="0"/>
            <a:t> </a:t>
          </a:r>
          <a:r>
            <a:rPr lang="en-US" sz="2400" dirty="0" err="1"/>
            <a:t>Ovlašteni</a:t>
          </a:r>
          <a:r>
            <a:rPr lang="en-US" sz="2400" dirty="0"/>
            <a:t> </a:t>
          </a:r>
          <a:r>
            <a:rPr lang="en-US" sz="2400" dirty="0" err="1"/>
            <a:t>korisnik</a:t>
          </a:r>
          <a:r>
            <a:rPr lang="en-US" sz="2400" dirty="0"/>
            <a:t> </a:t>
          </a:r>
          <a:r>
            <a:rPr lang="en-US" sz="2400" b="1" dirty="0" err="1"/>
            <a:t>objavljene</a:t>
          </a:r>
          <a:r>
            <a:rPr lang="en-US" sz="2400" dirty="0"/>
            <a:t> </a:t>
          </a:r>
          <a:r>
            <a:rPr lang="en-US" sz="2400" dirty="0" err="1"/>
            <a:t>baze</a:t>
          </a:r>
          <a:r>
            <a:rPr lang="en-US" sz="2400" dirty="0"/>
            <a:t> </a:t>
          </a:r>
          <a:r>
            <a:rPr lang="en-US" sz="2400" dirty="0" err="1"/>
            <a:t>podataka</a:t>
          </a:r>
          <a:r>
            <a:rPr lang="en-US" sz="2400" dirty="0"/>
            <a:t> ne </a:t>
          </a:r>
          <a:r>
            <a:rPr lang="en-US" sz="2400" dirty="0" err="1"/>
            <a:t>smije</a:t>
          </a:r>
          <a:r>
            <a:rPr lang="en-US" sz="2400" dirty="0"/>
            <a:t> </a:t>
          </a:r>
          <a:r>
            <a:rPr lang="en-US" sz="2400" dirty="0" err="1"/>
            <a:t>nanijeti</a:t>
          </a:r>
          <a:r>
            <a:rPr lang="en-US" sz="2400" dirty="0"/>
            <a:t> </a:t>
          </a:r>
          <a:r>
            <a:rPr lang="en-US" sz="2400" dirty="0" err="1"/>
            <a:t>štetu</a:t>
          </a:r>
          <a:r>
            <a:rPr lang="en-US" sz="2400" dirty="0"/>
            <a:t> </a:t>
          </a:r>
          <a:r>
            <a:rPr lang="en-US" sz="2400" b="1" dirty="0" err="1"/>
            <a:t>autorskom</a:t>
          </a:r>
          <a:r>
            <a:rPr lang="en-US" sz="2400" b="1" dirty="0"/>
            <a:t> </a:t>
          </a:r>
          <a:r>
            <a:rPr lang="en-US" sz="2400" b="1" dirty="0" err="1"/>
            <a:t>ili</a:t>
          </a:r>
          <a:r>
            <a:rPr lang="en-US" sz="2400" b="1" dirty="0"/>
            <a:t> </a:t>
          </a:r>
          <a:r>
            <a:rPr lang="en-US" sz="2400" b="1" dirty="0" err="1"/>
            <a:t>srodnim</a:t>
          </a:r>
          <a:r>
            <a:rPr lang="en-US" sz="2400" b="1" dirty="0"/>
            <a:t> </a:t>
          </a:r>
          <a:r>
            <a:rPr lang="en-US" sz="2400" b="1" dirty="0" err="1"/>
            <a:t>pravima</a:t>
          </a:r>
          <a:r>
            <a:rPr lang="en-US" sz="2400" dirty="0"/>
            <a:t> </a:t>
          </a:r>
          <a:r>
            <a:rPr lang="bs-Latn-BA" sz="2400" dirty="0"/>
            <a:t>u pogledu</a:t>
          </a:r>
          <a:r>
            <a:rPr lang="en-US" sz="2400" dirty="0"/>
            <a:t> </a:t>
          </a:r>
          <a:r>
            <a:rPr lang="en-US" sz="2400" dirty="0" err="1"/>
            <a:t>dijela</a:t>
          </a:r>
          <a:r>
            <a:rPr lang="en-US" sz="2400" dirty="0"/>
            <a:t> </a:t>
          </a:r>
          <a:r>
            <a:rPr lang="en-US" sz="2400" dirty="0" err="1"/>
            <a:t>ili</a:t>
          </a:r>
          <a:r>
            <a:rPr lang="en-US" sz="2400" dirty="0"/>
            <a:t> </a:t>
          </a:r>
          <a:r>
            <a:rPr lang="en-US" sz="2400" dirty="0" err="1"/>
            <a:t>predmeta</a:t>
          </a:r>
          <a:r>
            <a:rPr lang="en-US" sz="2400" dirty="0"/>
            <a:t> </a:t>
          </a:r>
          <a:r>
            <a:rPr lang="en-US" sz="2400" dirty="0" err="1"/>
            <a:t>zaštite</a:t>
          </a:r>
          <a:r>
            <a:rPr lang="en-US" sz="2400" dirty="0"/>
            <a:t> </a:t>
          </a:r>
          <a:r>
            <a:rPr lang="en-US" sz="2400" dirty="0" err="1"/>
            <a:t>koji</a:t>
          </a:r>
          <a:r>
            <a:rPr lang="en-US" sz="2400" dirty="0"/>
            <a:t> </a:t>
          </a:r>
          <a:r>
            <a:rPr lang="en-US" sz="2400" dirty="0" err="1"/>
            <a:t>su</a:t>
          </a:r>
          <a:r>
            <a:rPr lang="en-US" sz="2400" dirty="0"/>
            <a:t> </a:t>
          </a:r>
          <a:r>
            <a:rPr lang="en-US" sz="2400" dirty="0" err="1"/>
            <a:t>sadržani</a:t>
          </a:r>
          <a:r>
            <a:rPr lang="en-US" sz="2400" dirty="0"/>
            <a:t> u </a:t>
          </a:r>
          <a:r>
            <a:rPr lang="en-US" sz="2400" dirty="0" err="1"/>
            <a:t>bazi</a:t>
          </a:r>
          <a:r>
            <a:rPr lang="en-US" sz="2400" dirty="0"/>
            <a:t> </a:t>
          </a:r>
          <a:r>
            <a:rPr lang="en-US" sz="2400" dirty="0" err="1"/>
            <a:t>podataka</a:t>
          </a:r>
          <a:r>
            <a:rPr lang="en-US" sz="2400" dirty="0"/>
            <a:t>.   </a:t>
          </a:r>
        </a:p>
      </dgm:t>
    </dgm:pt>
    <dgm:pt modelId="{D5755AA5-D028-408F-90B4-7A76944A4A7B}" type="parTrans" cxnId="{0F3EE485-CDA4-40C9-B56B-C9100D46ACAF}">
      <dgm:prSet/>
      <dgm:spPr/>
      <dgm:t>
        <a:bodyPr/>
        <a:lstStyle/>
        <a:p>
          <a:endParaRPr lang="en-US"/>
        </a:p>
      </dgm:t>
    </dgm:pt>
    <dgm:pt modelId="{D20E2B73-A9F3-4116-BA57-18350EFF8D48}" type="sibTrans" cxnId="{0F3EE485-CDA4-40C9-B56B-C9100D46ACAF}">
      <dgm:prSet/>
      <dgm:spPr/>
      <dgm:t>
        <a:bodyPr/>
        <a:lstStyle/>
        <a:p>
          <a:endParaRPr lang="en-US"/>
        </a:p>
      </dgm:t>
    </dgm:pt>
    <dgm:pt modelId="{5BB3327A-2B7A-4CC1-820A-F09A06E8F44B}">
      <dgm:prSet custT="1"/>
      <dgm:spPr/>
      <dgm:t>
        <a:bodyPr/>
        <a:lstStyle/>
        <a:p>
          <a:r>
            <a:rPr lang="bs-Latn-BA" sz="1800" dirty="0"/>
            <a:t>Gore navedena prava i obaveze ovlaštenog korisnika su imperativnog karaktera propisana Zakonom o autorskom i srodnim pravima BIH. Ukoliko bi ugovorne strane UGOVOROM ugovorile bilo šta što je u suprotnosti sa gore navedenim odredbama, takva ugovorna odredba je NIŠTAVA i ne proizvodi pravno dejstvo. </a:t>
          </a:r>
          <a:endParaRPr lang="en-US" sz="1800" dirty="0"/>
        </a:p>
      </dgm:t>
    </dgm:pt>
    <dgm:pt modelId="{3787AF3A-D84C-4065-82C2-31AF580D3C67}" type="parTrans" cxnId="{82B097FA-CD8B-4DF3-B4A8-F10AEA5EA9B0}">
      <dgm:prSet/>
      <dgm:spPr/>
      <dgm:t>
        <a:bodyPr/>
        <a:lstStyle/>
        <a:p>
          <a:endParaRPr lang="en-US"/>
        </a:p>
      </dgm:t>
    </dgm:pt>
    <dgm:pt modelId="{A8CBD0BF-437A-43E8-A4B5-2237C797D816}" type="sibTrans" cxnId="{82B097FA-CD8B-4DF3-B4A8-F10AEA5EA9B0}">
      <dgm:prSet/>
      <dgm:spPr/>
      <dgm:t>
        <a:bodyPr/>
        <a:lstStyle/>
        <a:p>
          <a:endParaRPr lang="en-US"/>
        </a:p>
      </dgm:t>
    </dgm:pt>
    <dgm:pt modelId="{7172AF41-64E6-4F37-BC9F-4333E4F549DA}" type="pres">
      <dgm:prSet presAssocID="{0D6A08DB-856B-4CA0-8E69-49BA64245CF3}" presName="linear" presStyleCnt="0">
        <dgm:presLayoutVars>
          <dgm:animLvl val="lvl"/>
          <dgm:resizeHandles val="exact"/>
        </dgm:presLayoutVars>
      </dgm:prSet>
      <dgm:spPr/>
      <dgm:t>
        <a:bodyPr/>
        <a:lstStyle/>
        <a:p>
          <a:endParaRPr lang="en-US"/>
        </a:p>
      </dgm:t>
    </dgm:pt>
    <dgm:pt modelId="{83C4C90F-A17A-435D-A8B5-84EBD696000B}" type="pres">
      <dgm:prSet presAssocID="{F1EA3771-1193-461A-8A90-FCECE91CFCFE}" presName="parentText" presStyleLbl="node1" presStyleIdx="0" presStyleCnt="4" custScaleY="167105" custLinFactY="172746" custLinFactNeighborX="-340" custLinFactNeighborY="200000">
        <dgm:presLayoutVars>
          <dgm:chMax val="0"/>
          <dgm:bulletEnabled val="1"/>
        </dgm:presLayoutVars>
      </dgm:prSet>
      <dgm:spPr/>
      <dgm:t>
        <a:bodyPr/>
        <a:lstStyle/>
        <a:p>
          <a:endParaRPr lang="en-US"/>
        </a:p>
      </dgm:t>
    </dgm:pt>
    <dgm:pt modelId="{68D6A077-691B-4B45-A410-431DD5FD7D58}" type="pres">
      <dgm:prSet presAssocID="{364AD2F2-8821-4890-A517-91DC54ED0E08}" presName="spacer" presStyleCnt="0"/>
      <dgm:spPr/>
    </dgm:pt>
    <dgm:pt modelId="{3CA53A6C-8330-49F0-9871-41C7594DE999}" type="pres">
      <dgm:prSet presAssocID="{F2F21933-5348-4442-98BA-7FF492305007}" presName="parentText" presStyleLbl="node1" presStyleIdx="1" presStyleCnt="4" custScaleY="183105" custLinFactY="-175178" custLinFactNeighborX="-340" custLinFactNeighborY="-200000">
        <dgm:presLayoutVars>
          <dgm:chMax val="0"/>
          <dgm:bulletEnabled val="1"/>
        </dgm:presLayoutVars>
      </dgm:prSet>
      <dgm:spPr/>
      <dgm:t>
        <a:bodyPr/>
        <a:lstStyle/>
        <a:p>
          <a:endParaRPr lang="en-US"/>
        </a:p>
      </dgm:t>
    </dgm:pt>
    <dgm:pt modelId="{10B57599-C93B-4443-9410-07BFC5165942}" type="pres">
      <dgm:prSet presAssocID="{D297A7BB-5430-4C0C-A571-9210B3623FAA}" presName="spacer" presStyleCnt="0"/>
      <dgm:spPr/>
    </dgm:pt>
    <dgm:pt modelId="{657293D3-FF6D-4560-917F-872A0CF971FC}" type="pres">
      <dgm:prSet presAssocID="{1F17768A-7CC0-4ED9-BB3F-A3429F2E124F}" presName="parentText" presStyleLbl="node1" presStyleIdx="2" presStyleCnt="4" custScaleY="112067" custLinFactNeighborX="-340" custLinFactNeighborY="-33403">
        <dgm:presLayoutVars>
          <dgm:chMax val="0"/>
          <dgm:bulletEnabled val="1"/>
        </dgm:presLayoutVars>
      </dgm:prSet>
      <dgm:spPr/>
      <dgm:t>
        <a:bodyPr/>
        <a:lstStyle/>
        <a:p>
          <a:endParaRPr lang="en-US"/>
        </a:p>
      </dgm:t>
    </dgm:pt>
    <dgm:pt modelId="{569AB21A-60E7-404B-8A1D-DDE0163E6344}" type="pres">
      <dgm:prSet presAssocID="{D20E2B73-A9F3-4116-BA57-18350EFF8D48}" presName="spacer" presStyleCnt="0"/>
      <dgm:spPr/>
    </dgm:pt>
    <dgm:pt modelId="{3C4277A8-AC28-4216-96DB-453CC2100C98}" type="pres">
      <dgm:prSet presAssocID="{5BB3327A-2B7A-4CC1-820A-F09A06E8F44B}" presName="parentText" presStyleLbl="node1" presStyleIdx="3" presStyleCnt="4" custLinFactNeighborX="-340" custLinFactNeighborY="-58197">
        <dgm:presLayoutVars>
          <dgm:chMax val="0"/>
          <dgm:bulletEnabled val="1"/>
        </dgm:presLayoutVars>
      </dgm:prSet>
      <dgm:spPr/>
      <dgm:t>
        <a:bodyPr/>
        <a:lstStyle/>
        <a:p>
          <a:endParaRPr lang="en-US"/>
        </a:p>
      </dgm:t>
    </dgm:pt>
  </dgm:ptLst>
  <dgm:cxnLst>
    <dgm:cxn modelId="{A0D4BCD4-5EC2-4FA7-8D36-0FBAC0BE83DF}" type="presOf" srcId="{F2F21933-5348-4442-98BA-7FF492305007}" destId="{3CA53A6C-8330-49F0-9871-41C7594DE999}" srcOrd="0" destOrd="0" presId="urn:microsoft.com/office/officeart/2005/8/layout/vList2"/>
    <dgm:cxn modelId="{0F3EE485-CDA4-40C9-B56B-C9100D46ACAF}" srcId="{0D6A08DB-856B-4CA0-8E69-49BA64245CF3}" destId="{1F17768A-7CC0-4ED9-BB3F-A3429F2E124F}" srcOrd="2" destOrd="0" parTransId="{D5755AA5-D028-408F-90B4-7A76944A4A7B}" sibTransId="{D20E2B73-A9F3-4116-BA57-18350EFF8D48}"/>
    <dgm:cxn modelId="{3A5B78D6-D450-42CD-A00D-3FE6E3515555}" srcId="{0D6A08DB-856B-4CA0-8E69-49BA64245CF3}" destId="{F2F21933-5348-4442-98BA-7FF492305007}" srcOrd="1" destOrd="0" parTransId="{24B355B6-BE3D-4289-9DDD-2C0441BD03BB}" sibTransId="{D297A7BB-5430-4C0C-A571-9210B3623FAA}"/>
    <dgm:cxn modelId="{1DA3AA3A-98BA-4BAF-8B90-F7B709420043}" type="presOf" srcId="{5BB3327A-2B7A-4CC1-820A-F09A06E8F44B}" destId="{3C4277A8-AC28-4216-96DB-453CC2100C98}" srcOrd="0" destOrd="0" presId="urn:microsoft.com/office/officeart/2005/8/layout/vList2"/>
    <dgm:cxn modelId="{8149A912-6753-4737-82FA-B656E1BE69F2}" type="presOf" srcId="{0D6A08DB-856B-4CA0-8E69-49BA64245CF3}" destId="{7172AF41-64E6-4F37-BC9F-4333E4F549DA}" srcOrd="0" destOrd="0" presId="urn:microsoft.com/office/officeart/2005/8/layout/vList2"/>
    <dgm:cxn modelId="{DB86EC2C-C763-4577-9A49-3CD3642562FB}" type="presOf" srcId="{F1EA3771-1193-461A-8A90-FCECE91CFCFE}" destId="{83C4C90F-A17A-435D-A8B5-84EBD696000B}" srcOrd="0" destOrd="0" presId="urn:microsoft.com/office/officeart/2005/8/layout/vList2"/>
    <dgm:cxn modelId="{F6C0B460-13A0-4BA3-B271-1379D4077ADB}" srcId="{0D6A08DB-856B-4CA0-8E69-49BA64245CF3}" destId="{F1EA3771-1193-461A-8A90-FCECE91CFCFE}" srcOrd="0" destOrd="0" parTransId="{A71DB715-1380-4F7F-9AC0-787DBDDCB96C}" sibTransId="{364AD2F2-8821-4890-A517-91DC54ED0E08}"/>
    <dgm:cxn modelId="{902885CC-197E-4446-A9F3-4FCB0DDA6A66}" type="presOf" srcId="{1F17768A-7CC0-4ED9-BB3F-A3429F2E124F}" destId="{657293D3-FF6D-4560-917F-872A0CF971FC}" srcOrd="0" destOrd="0" presId="urn:microsoft.com/office/officeart/2005/8/layout/vList2"/>
    <dgm:cxn modelId="{82B097FA-CD8B-4DF3-B4A8-F10AEA5EA9B0}" srcId="{0D6A08DB-856B-4CA0-8E69-49BA64245CF3}" destId="{5BB3327A-2B7A-4CC1-820A-F09A06E8F44B}" srcOrd="3" destOrd="0" parTransId="{3787AF3A-D84C-4065-82C2-31AF580D3C67}" sibTransId="{A8CBD0BF-437A-43E8-A4B5-2237C797D816}"/>
    <dgm:cxn modelId="{891C4B4F-37B7-4D6D-8B20-218136D97B58}" type="presParOf" srcId="{7172AF41-64E6-4F37-BC9F-4333E4F549DA}" destId="{83C4C90F-A17A-435D-A8B5-84EBD696000B}" srcOrd="0" destOrd="0" presId="urn:microsoft.com/office/officeart/2005/8/layout/vList2"/>
    <dgm:cxn modelId="{E170CB7A-5D16-4DA3-826E-0722F84CAB18}" type="presParOf" srcId="{7172AF41-64E6-4F37-BC9F-4333E4F549DA}" destId="{68D6A077-691B-4B45-A410-431DD5FD7D58}" srcOrd="1" destOrd="0" presId="urn:microsoft.com/office/officeart/2005/8/layout/vList2"/>
    <dgm:cxn modelId="{B37F82C4-7DB3-46D8-9396-E8BBEC999DB2}" type="presParOf" srcId="{7172AF41-64E6-4F37-BC9F-4333E4F549DA}" destId="{3CA53A6C-8330-49F0-9871-41C7594DE999}" srcOrd="2" destOrd="0" presId="urn:microsoft.com/office/officeart/2005/8/layout/vList2"/>
    <dgm:cxn modelId="{314D51E1-D417-4ADF-94A8-A8F90934D81F}" type="presParOf" srcId="{7172AF41-64E6-4F37-BC9F-4333E4F549DA}" destId="{10B57599-C93B-4443-9410-07BFC5165942}" srcOrd="3" destOrd="0" presId="urn:microsoft.com/office/officeart/2005/8/layout/vList2"/>
    <dgm:cxn modelId="{9CFA7EBB-894C-4028-828F-F5FAD29F0A23}" type="presParOf" srcId="{7172AF41-64E6-4F37-BC9F-4333E4F549DA}" destId="{657293D3-FF6D-4560-917F-872A0CF971FC}" srcOrd="4" destOrd="0" presId="urn:microsoft.com/office/officeart/2005/8/layout/vList2"/>
    <dgm:cxn modelId="{9EEFC054-55B4-4EEF-A890-4AB23A43752C}" type="presParOf" srcId="{7172AF41-64E6-4F37-BC9F-4333E4F549DA}" destId="{569AB21A-60E7-404B-8A1D-DDE0163E6344}" srcOrd="5" destOrd="0" presId="urn:microsoft.com/office/officeart/2005/8/layout/vList2"/>
    <dgm:cxn modelId="{2514D188-4784-4BBE-AFF1-EAB7106FF713}" type="presParOf" srcId="{7172AF41-64E6-4F37-BC9F-4333E4F549DA}" destId="{3C4277A8-AC28-4216-96DB-453CC2100C9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3536EC6-33E6-468B-824B-5019E1CAD264}"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947056E6-7AE5-4222-BB3E-A0A435A9CB33}">
      <dgm:prSet phldrT="[Text]"/>
      <dgm:spPr/>
      <dgm:t>
        <a:bodyPr/>
        <a:lstStyle/>
        <a:p>
          <a:pPr algn="ctr"/>
          <a:r>
            <a:rPr lang="sr-Latn-BA" b="1" dirty="0" smtClean="0"/>
            <a:t>1.Krivična </a:t>
          </a:r>
        </a:p>
        <a:p>
          <a:pPr algn="ctr"/>
          <a:r>
            <a:rPr lang="sr-Latn-BA" b="1" dirty="0" smtClean="0"/>
            <a:t>odgovornost </a:t>
          </a:r>
          <a:endParaRPr lang="en-US" b="1" dirty="0"/>
        </a:p>
      </dgm:t>
    </dgm:pt>
    <dgm:pt modelId="{694574C6-D40E-43C8-BF11-AC56186ECC6A}" type="parTrans" cxnId="{055F14BD-2F37-4780-A5B0-959C93C25509}">
      <dgm:prSet/>
      <dgm:spPr/>
      <dgm:t>
        <a:bodyPr/>
        <a:lstStyle/>
        <a:p>
          <a:endParaRPr lang="en-US"/>
        </a:p>
      </dgm:t>
    </dgm:pt>
    <dgm:pt modelId="{10F3F21A-3EBA-4206-B5A9-CCA6B5117C4A}" type="sibTrans" cxnId="{055F14BD-2F37-4780-A5B0-959C93C25509}">
      <dgm:prSet/>
      <dgm:spPr/>
      <dgm:t>
        <a:bodyPr/>
        <a:lstStyle/>
        <a:p>
          <a:endParaRPr lang="en-US"/>
        </a:p>
      </dgm:t>
    </dgm:pt>
    <dgm:pt modelId="{41FE9010-801F-4DB3-A3EB-C5B0452551BC}">
      <dgm:prSet phldrT="[Text]"/>
      <dgm:spPr/>
      <dgm:t>
        <a:bodyPr/>
        <a:lstStyle/>
        <a:p>
          <a:r>
            <a:rPr lang="sr-Latn-BA" b="1" dirty="0" smtClean="0"/>
            <a:t>2. Prekršajna odgovornost </a:t>
          </a:r>
          <a:endParaRPr lang="en-US" b="1" dirty="0"/>
        </a:p>
      </dgm:t>
    </dgm:pt>
    <dgm:pt modelId="{AFCCBDDC-1E53-4258-913B-0C4017F2E261}" type="parTrans" cxnId="{E07BC104-9974-45E0-BF47-EC317F224915}">
      <dgm:prSet/>
      <dgm:spPr/>
      <dgm:t>
        <a:bodyPr/>
        <a:lstStyle/>
        <a:p>
          <a:endParaRPr lang="en-US"/>
        </a:p>
      </dgm:t>
    </dgm:pt>
    <dgm:pt modelId="{ECEDF16C-6C5D-4D81-862A-EBBF9B2D98DB}" type="sibTrans" cxnId="{E07BC104-9974-45E0-BF47-EC317F224915}">
      <dgm:prSet/>
      <dgm:spPr/>
      <dgm:t>
        <a:bodyPr/>
        <a:lstStyle/>
        <a:p>
          <a:endParaRPr lang="en-US"/>
        </a:p>
      </dgm:t>
    </dgm:pt>
    <dgm:pt modelId="{7C28A180-0BC1-4E17-80C7-5E2D58C665FE}">
      <dgm:prSet phldrT="[Text]" custT="1"/>
      <dgm:spPr/>
      <dgm:t>
        <a:bodyPr/>
        <a:lstStyle/>
        <a:p>
          <a:r>
            <a:rPr lang="sr-Latn-BA" sz="1800" dirty="0" smtClean="0"/>
            <a:t>Članom 170. ZASP BIH propisane su prekršajne odredbe sa zaprećenim novčanim kaznima (od 1000 KM do 20.000 KM) za povrede autorskih i srodnih prava za koje mogu odgovarati: 1) pravna lica i preduzetnici; 2) odgovorne lica kod pravnog lica i preduzetnika; 3) fizičko lice.  Prekršajni postupak je hitan. </a:t>
          </a:r>
          <a:endParaRPr lang="en-US" sz="1800" dirty="0"/>
        </a:p>
      </dgm:t>
    </dgm:pt>
    <dgm:pt modelId="{E364B015-2565-43C8-B9E0-E5BD49DDBB28}" type="parTrans" cxnId="{73622333-AE62-4B45-8826-57CE8CDFF6D9}">
      <dgm:prSet/>
      <dgm:spPr/>
      <dgm:t>
        <a:bodyPr/>
        <a:lstStyle/>
        <a:p>
          <a:endParaRPr lang="en-US"/>
        </a:p>
      </dgm:t>
    </dgm:pt>
    <dgm:pt modelId="{D25F74E8-1C6F-43E7-8A65-A4D5A9C6F179}" type="sibTrans" cxnId="{73622333-AE62-4B45-8826-57CE8CDFF6D9}">
      <dgm:prSet/>
      <dgm:spPr/>
      <dgm:t>
        <a:bodyPr/>
        <a:lstStyle/>
        <a:p>
          <a:endParaRPr lang="en-US"/>
        </a:p>
      </dgm:t>
    </dgm:pt>
    <dgm:pt modelId="{0555406A-5E91-492E-AC6C-B80784A52115}">
      <dgm:prSet phldrT="[Text]" custT="1"/>
      <dgm:spPr/>
      <dgm:t>
        <a:bodyPr/>
        <a:lstStyle/>
        <a:p>
          <a:r>
            <a:rPr lang="sr-Latn-BA" sz="1800" dirty="0" smtClean="0"/>
            <a:t>Članom 173. ZASP BIH propisan je </a:t>
          </a:r>
          <a:r>
            <a:rPr lang="sr-Latn-BA" sz="1800" b="1" dirty="0" smtClean="0"/>
            <a:t>inspekcijski nadzor </a:t>
          </a:r>
          <a:r>
            <a:rPr lang="sr-Latn-BA" sz="1800" b="0" dirty="0" smtClean="0"/>
            <a:t>koje u prvom stepenu vrše inspekcije u RS, FBIH i BD BIH nadležne za kontrolu propisa iz oblasti prometa roba i usluga, dok u drugom stepenu provode resorna ministarstva nadležna za područja prometa robe i usluga u RS, FBIH i BD BIH.    </a:t>
          </a:r>
          <a:endParaRPr lang="en-US" sz="1800" dirty="0"/>
        </a:p>
      </dgm:t>
    </dgm:pt>
    <dgm:pt modelId="{23E1AD40-58B1-4A3B-A3CC-7F12156A8DCC}" type="parTrans" cxnId="{74761882-D212-496C-853D-E81B4427CDC4}">
      <dgm:prSet/>
      <dgm:spPr/>
      <dgm:t>
        <a:bodyPr/>
        <a:lstStyle/>
        <a:p>
          <a:endParaRPr lang="en-US"/>
        </a:p>
      </dgm:t>
    </dgm:pt>
    <dgm:pt modelId="{43F49795-88ED-476E-A4E3-CF5CEC4DB66D}" type="sibTrans" cxnId="{74761882-D212-496C-853D-E81B4427CDC4}">
      <dgm:prSet/>
      <dgm:spPr/>
      <dgm:t>
        <a:bodyPr/>
        <a:lstStyle/>
        <a:p>
          <a:endParaRPr lang="en-US"/>
        </a:p>
      </dgm:t>
    </dgm:pt>
    <dgm:pt modelId="{A1BC552B-D298-40FD-8B90-A60D059C1881}">
      <dgm:prSet phldrT="[Text]"/>
      <dgm:spPr>
        <a:ln>
          <a:solidFill>
            <a:schemeClr val="bg2"/>
          </a:solidFill>
        </a:ln>
      </dgm:spPr>
      <dgm:t>
        <a:bodyPr/>
        <a:lstStyle/>
        <a:p>
          <a:pPr algn="ctr"/>
          <a:r>
            <a:rPr lang="sr-Latn-BA" b="1" dirty="0" smtClean="0"/>
            <a:t>3. Građanskopravna</a:t>
          </a:r>
        </a:p>
        <a:p>
          <a:pPr algn="ctr"/>
          <a:r>
            <a:rPr lang="sr-Latn-BA" b="1" dirty="0" smtClean="0"/>
            <a:t>odgovornost </a:t>
          </a:r>
        </a:p>
        <a:p>
          <a:pPr algn="l"/>
          <a:r>
            <a:rPr lang="sr-Latn-BA" b="1" dirty="0" smtClean="0"/>
            <a:t>4. Carinske mjere  </a:t>
          </a:r>
          <a:endParaRPr lang="en-US" b="1" dirty="0"/>
        </a:p>
      </dgm:t>
    </dgm:pt>
    <dgm:pt modelId="{725DBADA-1EA6-4E2E-9812-2A0687832055}" type="parTrans" cxnId="{8B6BB7C1-327C-4E50-A625-EDE3381B412F}">
      <dgm:prSet/>
      <dgm:spPr/>
      <dgm:t>
        <a:bodyPr/>
        <a:lstStyle/>
        <a:p>
          <a:endParaRPr lang="en-US"/>
        </a:p>
      </dgm:t>
    </dgm:pt>
    <dgm:pt modelId="{A8FECAAD-2164-47A8-A01D-91C7DE3D760A}" type="sibTrans" cxnId="{8B6BB7C1-327C-4E50-A625-EDE3381B412F}">
      <dgm:prSet/>
      <dgm:spPr/>
      <dgm:t>
        <a:bodyPr/>
        <a:lstStyle/>
        <a:p>
          <a:endParaRPr lang="en-US"/>
        </a:p>
      </dgm:t>
    </dgm:pt>
    <dgm:pt modelId="{476A8F4B-52F7-4569-9D70-A6C670B10B9B}">
      <dgm:prSet phldrT="[Text]" custT="1"/>
      <dgm:spPr/>
      <dgm:t>
        <a:bodyPr/>
        <a:lstStyle/>
        <a:p>
          <a:r>
            <a:rPr lang="sr-Latn-BA" sz="1700" dirty="0" smtClean="0"/>
            <a:t>Autor ili nosilac autorskih imovinskih prava čije je autorsko pravo povrijeđeno ili ugroženo, može svoja prava ostvarivati podnošenjem tužbe u parničnom postupku pred nadležnim sudom.</a:t>
          </a:r>
          <a:endParaRPr lang="en-US" sz="1700" dirty="0"/>
        </a:p>
      </dgm:t>
    </dgm:pt>
    <dgm:pt modelId="{F7DC6629-B046-48A6-9D4C-F3BA46D09272}" type="parTrans" cxnId="{EB07D2ED-E135-44CC-A938-333855FB642B}">
      <dgm:prSet/>
      <dgm:spPr/>
      <dgm:t>
        <a:bodyPr/>
        <a:lstStyle/>
        <a:p>
          <a:endParaRPr lang="en-US"/>
        </a:p>
      </dgm:t>
    </dgm:pt>
    <dgm:pt modelId="{35EB0A85-F49D-4EF9-9D92-94BBB346C791}" type="sibTrans" cxnId="{EB07D2ED-E135-44CC-A938-333855FB642B}">
      <dgm:prSet/>
      <dgm:spPr/>
      <dgm:t>
        <a:bodyPr/>
        <a:lstStyle/>
        <a:p>
          <a:endParaRPr lang="en-US"/>
        </a:p>
      </dgm:t>
    </dgm:pt>
    <dgm:pt modelId="{C3A0FA7D-2E10-4934-8A08-D1D5609FEA08}">
      <dgm:prSet phldrT="[Text]" custT="1"/>
      <dgm:spPr/>
      <dgm:t>
        <a:bodyPr/>
        <a:lstStyle/>
        <a:p>
          <a:endParaRPr lang="en-US" sz="1800" dirty="0"/>
        </a:p>
      </dgm:t>
    </dgm:pt>
    <dgm:pt modelId="{4E20759E-0AA8-469D-A1D3-5FBF5677C97B}" type="parTrans" cxnId="{3F41B1FA-E844-4A62-A0B5-AE78DBC90970}">
      <dgm:prSet/>
      <dgm:spPr/>
      <dgm:t>
        <a:bodyPr/>
        <a:lstStyle/>
        <a:p>
          <a:endParaRPr lang="en-US"/>
        </a:p>
      </dgm:t>
    </dgm:pt>
    <dgm:pt modelId="{786B9575-3673-4053-8575-2C8C81BB7164}" type="sibTrans" cxnId="{3F41B1FA-E844-4A62-A0B5-AE78DBC90970}">
      <dgm:prSet/>
      <dgm:spPr/>
      <dgm:t>
        <a:bodyPr/>
        <a:lstStyle/>
        <a:p>
          <a:endParaRPr lang="en-US"/>
        </a:p>
      </dgm:t>
    </dgm:pt>
    <dgm:pt modelId="{681D093E-4211-4932-B6BC-3DEBF697234E}">
      <dgm:prSet phldrT="[Text]" custT="1"/>
      <dgm:spPr/>
      <dgm:t>
        <a:bodyPr/>
        <a:lstStyle/>
        <a:p>
          <a:endParaRPr lang="en-US" sz="1800" dirty="0"/>
        </a:p>
      </dgm:t>
    </dgm:pt>
    <dgm:pt modelId="{21EACDE1-9628-41B2-A1CA-0175F6E60619}" type="parTrans" cxnId="{EB51377E-4E79-4D63-ACD1-8B5078963295}">
      <dgm:prSet/>
      <dgm:spPr/>
      <dgm:t>
        <a:bodyPr/>
        <a:lstStyle/>
        <a:p>
          <a:endParaRPr lang="en-US"/>
        </a:p>
      </dgm:t>
    </dgm:pt>
    <dgm:pt modelId="{23D57BB9-01DE-44C6-B0B3-91BAAFF24AFE}" type="sibTrans" cxnId="{EB51377E-4E79-4D63-ACD1-8B5078963295}">
      <dgm:prSet/>
      <dgm:spPr/>
      <dgm:t>
        <a:bodyPr/>
        <a:lstStyle/>
        <a:p>
          <a:endParaRPr lang="en-US"/>
        </a:p>
      </dgm:t>
    </dgm:pt>
    <dgm:pt modelId="{5859143B-62FD-45D5-BD32-38498DC24AED}">
      <dgm:prSet phldrT="[Text]" custT="1"/>
      <dgm:spPr/>
      <dgm:t>
        <a:bodyPr/>
        <a:lstStyle/>
        <a:p>
          <a:endParaRPr lang="en-US" sz="1800" dirty="0"/>
        </a:p>
      </dgm:t>
    </dgm:pt>
    <dgm:pt modelId="{992E4B59-AC0B-4AFD-8FA0-D4352B253085}" type="parTrans" cxnId="{F3D5CED1-988F-4CA3-907F-9C6952047082}">
      <dgm:prSet/>
      <dgm:spPr/>
      <dgm:t>
        <a:bodyPr/>
        <a:lstStyle/>
        <a:p>
          <a:endParaRPr lang="en-US"/>
        </a:p>
      </dgm:t>
    </dgm:pt>
    <dgm:pt modelId="{E43EE30C-B26C-4F53-B711-41A519A85FA1}" type="sibTrans" cxnId="{F3D5CED1-988F-4CA3-907F-9C6952047082}">
      <dgm:prSet/>
      <dgm:spPr/>
      <dgm:t>
        <a:bodyPr/>
        <a:lstStyle/>
        <a:p>
          <a:endParaRPr lang="en-US"/>
        </a:p>
      </dgm:t>
    </dgm:pt>
    <dgm:pt modelId="{58BBEC05-EBD3-42AF-A26C-78E4E1AEB93C}">
      <dgm:prSet custT="1"/>
      <dgm:spPr/>
      <dgm:t>
        <a:bodyPr/>
        <a:lstStyle/>
        <a:p>
          <a:r>
            <a:rPr lang="sr-Latn-BA" sz="1700" dirty="0" smtClean="0"/>
            <a:t>Članom 158. Zakona o autorskom i srodnim pravima BIH koji nosi naziv „PENAL“ propisano je sljedeće: </a:t>
          </a:r>
          <a:r>
            <a:rPr lang="en-US" sz="1700" dirty="0" err="1" smtClean="0"/>
            <a:t>Ako</a:t>
          </a:r>
          <a:r>
            <a:rPr lang="en-US" sz="1700" dirty="0" smtClean="0"/>
            <a:t> je autorsko imovinsko </a:t>
          </a:r>
          <a:r>
            <a:rPr lang="en-US" sz="1700" dirty="0" err="1" smtClean="0"/>
            <a:t>pravo</a:t>
          </a:r>
          <a:r>
            <a:rPr lang="en-US" sz="1700" dirty="0" smtClean="0"/>
            <a:t>  povrijeđeno namjerno ili krajnjom nepažnjom, nosilac prava može od povredioca da traži naknadu do trostrukog iznosa ugovorene, a ako nije ugovorena, od odgovarajuće </a:t>
          </a:r>
          <a:r>
            <a:rPr lang="en-US" sz="1700" dirty="0" err="1" smtClean="0"/>
            <a:t>uobičajene</a:t>
          </a:r>
          <a:r>
            <a:rPr lang="en-US" sz="1700" dirty="0" smtClean="0"/>
            <a:t> </a:t>
          </a:r>
          <a:r>
            <a:rPr lang="en-US" sz="1700" dirty="0" err="1" smtClean="0"/>
            <a:t>naknade</a:t>
          </a:r>
          <a:r>
            <a:rPr lang="sr-Latn-BA" sz="1700" dirty="0" smtClean="0"/>
            <a:t>.</a:t>
          </a:r>
          <a:endParaRPr lang="en-US" sz="1700" dirty="0"/>
        </a:p>
      </dgm:t>
    </dgm:pt>
    <dgm:pt modelId="{80F238F9-E4CF-4B0C-931F-54829018AC25}" type="parTrans" cxnId="{B8CE1001-5A21-45F4-8918-F41FF5248708}">
      <dgm:prSet/>
      <dgm:spPr/>
      <dgm:t>
        <a:bodyPr/>
        <a:lstStyle/>
        <a:p>
          <a:endParaRPr lang="en-US"/>
        </a:p>
      </dgm:t>
    </dgm:pt>
    <dgm:pt modelId="{EB47D805-6092-4618-84E2-2F3E15F6B055}" type="sibTrans" cxnId="{B8CE1001-5A21-45F4-8918-F41FF5248708}">
      <dgm:prSet/>
      <dgm:spPr/>
      <dgm:t>
        <a:bodyPr/>
        <a:lstStyle/>
        <a:p>
          <a:endParaRPr lang="en-US"/>
        </a:p>
      </dgm:t>
    </dgm:pt>
    <dgm:pt modelId="{050A58AB-5BF5-4331-8FB7-1D0FB84C67D6}">
      <dgm:prSet phldrT="[Text]" custT="1"/>
      <dgm:spPr/>
      <dgm:t>
        <a:bodyPr/>
        <a:lstStyle/>
        <a:p>
          <a:endParaRPr lang="en-US" sz="1700" dirty="0"/>
        </a:p>
      </dgm:t>
    </dgm:pt>
    <dgm:pt modelId="{D9A94BC4-AA78-48F2-BF1E-DF329109058F}" type="parTrans" cxnId="{0C76EF57-C9A4-4F4C-BF93-394640556948}">
      <dgm:prSet/>
      <dgm:spPr/>
      <dgm:t>
        <a:bodyPr/>
        <a:lstStyle/>
        <a:p>
          <a:endParaRPr lang="en-US"/>
        </a:p>
      </dgm:t>
    </dgm:pt>
    <dgm:pt modelId="{CDAB1FA9-D580-4AC9-AD80-CFA6A36509AC}" type="sibTrans" cxnId="{0C76EF57-C9A4-4F4C-BF93-394640556948}">
      <dgm:prSet/>
      <dgm:spPr/>
      <dgm:t>
        <a:bodyPr/>
        <a:lstStyle/>
        <a:p>
          <a:endParaRPr lang="en-US"/>
        </a:p>
      </dgm:t>
    </dgm:pt>
    <dgm:pt modelId="{43812AE2-25BD-4F9B-9502-FD2401F20207}">
      <dgm:prSet custT="1"/>
      <dgm:spPr/>
      <dgm:t>
        <a:bodyPr/>
        <a:lstStyle/>
        <a:p>
          <a:r>
            <a:rPr lang="en-US" sz="1700" dirty="0" err="1" smtClean="0"/>
            <a:t>Nosilac</a:t>
          </a:r>
          <a:r>
            <a:rPr lang="en-US" sz="1700" dirty="0" smtClean="0"/>
            <a:t> </a:t>
          </a:r>
          <a:r>
            <a:rPr lang="en-US" sz="1700" dirty="0" err="1" smtClean="0"/>
            <a:t>isključivih</a:t>
          </a:r>
          <a:r>
            <a:rPr lang="en-US" sz="1700" dirty="0" smtClean="0"/>
            <a:t> prava, </a:t>
          </a:r>
          <a:r>
            <a:rPr lang="en-US" sz="1700" dirty="0" err="1" smtClean="0"/>
            <a:t>koji</a:t>
          </a:r>
          <a:r>
            <a:rPr lang="en-US" sz="1700" dirty="0" smtClean="0"/>
            <a:t> </a:t>
          </a:r>
          <a:r>
            <a:rPr lang="en-US" sz="1700" dirty="0" err="1" smtClean="0"/>
            <a:t>opravdano</a:t>
          </a:r>
          <a:r>
            <a:rPr lang="en-US" sz="1700" dirty="0" smtClean="0"/>
            <a:t> </a:t>
          </a:r>
          <a:r>
            <a:rPr lang="en-US" sz="1700" dirty="0" err="1" smtClean="0"/>
            <a:t>sumnja</a:t>
          </a:r>
          <a:r>
            <a:rPr lang="en-US" sz="1700" dirty="0" smtClean="0"/>
            <a:t> da </a:t>
          </a:r>
          <a:r>
            <a:rPr lang="en-US" sz="1700" dirty="0" err="1" smtClean="0"/>
            <a:t>će</a:t>
          </a:r>
          <a:r>
            <a:rPr lang="en-US" sz="1700" dirty="0" smtClean="0"/>
            <a:t> </a:t>
          </a:r>
          <a:r>
            <a:rPr lang="en-US" sz="1700" dirty="0" err="1" smtClean="0"/>
            <a:t>doći</a:t>
          </a:r>
          <a:r>
            <a:rPr lang="en-US" sz="1700" dirty="0" smtClean="0"/>
            <a:t> do </a:t>
          </a:r>
          <a:r>
            <a:rPr lang="en-US" sz="1700" dirty="0" err="1" smtClean="0"/>
            <a:t>uvoza</a:t>
          </a:r>
          <a:r>
            <a:rPr lang="en-US" sz="1700" dirty="0" smtClean="0"/>
            <a:t> </a:t>
          </a:r>
          <a:r>
            <a:rPr lang="en-US" sz="1700" dirty="0" err="1" smtClean="0"/>
            <a:t>ili</a:t>
          </a:r>
          <a:r>
            <a:rPr lang="en-US" sz="1700" dirty="0" smtClean="0"/>
            <a:t> </a:t>
          </a:r>
          <a:r>
            <a:rPr lang="en-US" sz="1700" dirty="0" err="1" smtClean="0"/>
            <a:t>izvoza</a:t>
          </a:r>
          <a:r>
            <a:rPr lang="en-US" sz="1700" dirty="0" smtClean="0"/>
            <a:t> robe </a:t>
          </a:r>
          <a:r>
            <a:rPr lang="en-US" sz="1700" dirty="0" err="1" smtClean="0"/>
            <a:t>koja</a:t>
          </a:r>
          <a:r>
            <a:rPr lang="en-US" sz="1700" dirty="0" smtClean="0"/>
            <a:t> je </a:t>
          </a:r>
          <a:r>
            <a:rPr lang="en-US" sz="1700" dirty="0" err="1" smtClean="0"/>
            <a:t>proizvedena</a:t>
          </a:r>
          <a:r>
            <a:rPr lang="en-US" sz="1700" dirty="0" smtClean="0"/>
            <a:t> </a:t>
          </a:r>
          <a:r>
            <a:rPr lang="en-US" sz="1700" dirty="0" err="1" smtClean="0"/>
            <a:t>suprotno</a:t>
          </a:r>
          <a:r>
            <a:rPr lang="en-US" sz="1700" dirty="0" smtClean="0"/>
            <a:t> </a:t>
          </a:r>
          <a:r>
            <a:rPr lang="sr-Latn-BA" sz="1700" dirty="0" smtClean="0"/>
            <a:t>ZASP</a:t>
          </a:r>
          <a:r>
            <a:rPr lang="en-US" sz="1700" dirty="0" smtClean="0"/>
            <a:t>, </a:t>
          </a:r>
          <a:r>
            <a:rPr lang="en-US" sz="1700" dirty="0" err="1" smtClean="0"/>
            <a:t>može</a:t>
          </a:r>
          <a:r>
            <a:rPr lang="en-US" sz="1700" dirty="0" smtClean="0"/>
            <a:t> </a:t>
          </a:r>
          <a:r>
            <a:rPr lang="en-US" sz="1700" dirty="0" err="1" smtClean="0"/>
            <a:t>kod</a:t>
          </a:r>
          <a:r>
            <a:rPr lang="en-US" sz="1700" dirty="0" smtClean="0"/>
            <a:t> </a:t>
          </a:r>
          <a:r>
            <a:rPr lang="en-US" sz="1700" b="1" dirty="0" err="1" smtClean="0"/>
            <a:t>organa</a:t>
          </a:r>
          <a:r>
            <a:rPr lang="en-US" sz="1700" b="1" dirty="0" smtClean="0"/>
            <a:t> </a:t>
          </a:r>
          <a:r>
            <a:rPr lang="en-US" sz="1700" b="1" dirty="0" err="1" smtClean="0"/>
            <a:t>nadležnog</a:t>
          </a:r>
          <a:r>
            <a:rPr lang="en-US" sz="1700" b="1" dirty="0" smtClean="0"/>
            <a:t> za </a:t>
          </a:r>
          <a:r>
            <a:rPr lang="en-US" sz="1700" b="1" dirty="0" err="1" smtClean="0"/>
            <a:t>carinske</a:t>
          </a:r>
          <a:r>
            <a:rPr lang="en-US" sz="1700" b="1" dirty="0" smtClean="0"/>
            <a:t> </a:t>
          </a:r>
          <a:r>
            <a:rPr lang="en-US" sz="1700" b="1" dirty="0" err="1" smtClean="0"/>
            <a:t>poslove</a:t>
          </a:r>
          <a:r>
            <a:rPr lang="en-US" sz="1700" b="1" dirty="0" smtClean="0"/>
            <a:t> </a:t>
          </a:r>
          <a:r>
            <a:rPr lang="en-US" sz="1700" dirty="0" smtClean="0"/>
            <a:t>(</a:t>
          </a:r>
          <a:r>
            <a:rPr lang="en-US" sz="1700" dirty="0" err="1" smtClean="0"/>
            <a:t>carinski</a:t>
          </a:r>
          <a:r>
            <a:rPr lang="en-US" sz="1700" dirty="0" smtClean="0"/>
            <a:t> organ) </a:t>
          </a:r>
          <a:r>
            <a:rPr lang="en-US" sz="1700" dirty="0" err="1" smtClean="0"/>
            <a:t>podnijeti</a:t>
          </a:r>
          <a:r>
            <a:rPr lang="en-US" sz="1700" dirty="0" smtClean="0"/>
            <a:t> </a:t>
          </a:r>
          <a:r>
            <a:rPr lang="en-US" sz="1700" dirty="0" err="1" smtClean="0"/>
            <a:t>zahtjev</a:t>
          </a:r>
          <a:r>
            <a:rPr lang="en-US" sz="1700" dirty="0" smtClean="0"/>
            <a:t> za </a:t>
          </a:r>
          <a:r>
            <a:rPr lang="en-US" sz="1700" dirty="0" err="1" smtClean="0"/>
            <a:t>zaštitu</a:t>
          </a:r>
          <a:r>
            <a:rPr lang="en-US" sz="1700" dirty="0" smtClean="0"/>
            <a:t> </a:t>
          </a:r>
          <a:r>
            <a:rPr lang="en-US" sz="1700" dirty="0" err="1" smtClean="0"/>
            <a:t>svojih</a:t>
          </a:r>
          <a:r>
            <a:rPr lang="en-US" sz="1700" dirty="0" smtClean="0"/>
            <a:t> prava </a:t>
          </a:r>
          <a:r>
            <a:rPr lang="en-US" sz="1700" dirty="0" err="1" smtClean="0"/>
            <a:t>putem</a:t>
          </a:r>
          <a:r>
            <a:rPr lang="en-US" sz="1700" dirty="0" smtClean="0"/>
            <a:t> </a:t>
          </a:r>
          <a:r>
            <a:rPr lang="en-US" sz="1700" dirty="0" err="1" smtClean="0"/>
            <a:t>carinskih</a:t>
          </a:r>
          <a:r>
            <a:rPr lang="en-US" sz="1700" dirty="0" smtClean="0"/>
            <a:t> </a:t>
          </a:r>
          <a:r>
            <a:rPr lang="en-US" sz="1700" dirty="0" err="1" smtClean="0"/>
            <a:t>mjera</a:t>
          </a:r>
          <a:r>
            <a:rPr lang="en-US" sz="1700" dirty="0" smtClean="0"/>
            <a:t> </a:t>
          </a:r>
          <a:r>
            <a:rPr lang="en-US" sz="1700" i="1" u="sng" dirty="0" err="1" smtClean="0"/>
            <a:t>privremenog</a:t>
          </a:r>
          <a:r>
            <a:rPr lang="en-US" sz="1700" i="1" u="sng" dirty="0" smtClean="0"/>
            <a:t> </a:t>
          </a:r>
          <a:r>
            <a:rPr lang="en-US" sz="1700" i="1" u="sng" dirty="0" err="1" smtClean="0"/>
            <a:t>zadržavanja</a:t>
          </a:r>
          <a:r>
            <a:rPr lang="en-US" sz="1700" i="1" u="sng" dirty="0" smtClean="0"/>
            <a:t> robe od </a:t>
          </a:r>
          <a:r>
            <a:rPr lang="en-US" sz="1700" i="1" u="sng" dirty="0" err="1" smtClean="0"/>
            <a:t>daljeg</a:t>
          </a:r>
          <a:r>
            <a:rPr lang="en-US" sz="1700" i="1" u="sng" dirty="0" smtClean="0"/>
            <a:t> </a:t>
          </a:r>
          <a:r>
            <a:rPr lang="en-US" sz="1700" i="1" u="sng" dirty="0" err="1" smtClean="0"/>
            <a:t>puštanja</a:t>
          </a:r>
          <a:r>
            <a:rPr lang="en-US" sz="1700" i="1" u="sng" dirty="0" smtClean="0"/>
            <a:t> u </a:t>
          </a:r>
          <a:r>
            <a:rPr lang="en-US" sz="1700" i="1" u="sng" dirty="0" err="1" smtClean="0"/>
            <a:t>promet</a:t>
          </a:r>
          <a:r>
            <a:rPr lang="en-US" sz="1700" i="1" u="sng" dirty="0" smtClean="0"/>
            <a:t>.</a:t>
          </a:r>
          <a:endParaRPr lang="en-US" sz="1700" i="1" u="sng" dirty="0"/>
        </a:p>
      </dgm:t>
    </dgm:pt>
    <dgm:pt modelId="{4355153F-DE62-4305-950C-D8B16D9C76AF}" type="parTrans" cxnId="{5E73340B-107D-4ED0-BE06-7556CC9F884D}">
      <dgm:prSet/>
      <dgm:spPr/>
      <dgm:t>
        <a:bodyPr/>
        <a:lstStyle/>
        <a:p>
          <a:endParaRPr lang="en-US"/>
        </a:p>
      </dgm:t>
    </dgm:pt>
    <dgm:pt modelId="{415136FE-3753-41FF-B90F-915E54B734F1}" type="sibTrans" cxnId="{5E73340B-107D-4ED0-BE06-7556CC9F884D}">
      <dgm:prSet/>
      <dgm:spPr/>
      <dgm:t>
        <a:bodyPr/>
        <a:lstStyle/>
        <a:p>
          <a:endParaRPr lang="en-US"/>
        </a:p>
      </dgm:t>
    </dgm:pt>
    <dgm:pt modelId="{175459EE-D90C-4888-8578-28276A8F383C}">
      <dgm:prSet phldrT="[Text]" custT="1"/>
      <dgm:spPr/>
      <dgm:t>
        <a:bodyPr/>
        <a:lstStyle/>
        <a:p>
          <a:pPr algn="just"/>
          <a:r>
            <a:rPr lang="sr-Latn-BA" sz="1700" dirty="0" smtClean="0"/>
            <a:t>Krivični zakon BIH propisuje 5 krivičnih djela: 1) član 242. KZ BIH krivično djelo zloupotrebe autorskih prava (moralna prava); 2) član 243. KZ BIH  krivično djelo nedozvoljeno korištenje autorskog prava (imovinska prava – veliki broj procesuiranih krivičnih djela); 3) član 244. KZ BIH krivično djelo nedozvoljeno korištenje prava proizvođača zvučne snimke; 4) član 245. KZ BIH krivično djelo nedozvoljeno korištenje prava radiodifuzije; 5) član 246. KZ BIH krivično djelo – nedozvoljena distribucija satelitskog signala.</a:t>
          </a:r>
          <a:endParaRPr lang="en-US" sz="1700" dirty="0"/>
        </a:p>
      </dgm:t>
    </dgm:pt>
    <dgm:pt modelId="{FDD5D4B0-1130-4E2C-BD85-544D3750F9AD}" type="parTrans" cxnId="{195434E9-4C8B-4FC9-BBF2-12A76D7D4815}">
      <dgm:prSet/>
      <dgm:spPr/>
      <dgm:t>
        <a:bodyPr/>
        <a:lstStyle/>
        <a:p>
          <a:endParaRPr lang="en-US"/>
        </a:p>
      </dgm:t>
    </dgm:pt>
    <dgm:pt modelId="{9DF2E6B8-778D-4DB6-A930-2008F4BEDD4B}" type="sibTrans" cxnId="{195434E9-4C8B-4FC9-BBF2-12A76D7D4815}">
      <dgm:prSet/>
      <dgm:spPr/>
      <dgm:t>
        <a:bodyPr/>
        <a:lstStyle/>
        <a:p>
          <a:endParaRPr lang="en-US"/>
        </a:p>
      </dgm:t>
    </dgm:pt>
    <dgm:pt modelId="{DE70061D-C0D5-4079-99A6-8CAECFD7BDBD}" type="pres">
      <dgm:prSet presAssocID="{A3536EC6-33E6-468B-824B-5019E1CAD264}" presName="Name0" presStyleCnt="0">
        <dgm:presLayoutVars>
          <dgm:dir/>
          <dgm:animLvl val="lvl"/>
          <dgm:resizeHandles val="exact"/>
        </dgm:presLayoutVars>
      </dgm:prSet>
      <dgm:spPr/>
    </dgm:pt>
    <dgm:pt modelId="{D4E9310F-C78D-449E-A2F7-826A22D2A26E}" type="pres">
      <dgm:prSet presAssocID="{947056E6-7AE5-4222-BB3E-A0A435A9CB33}" presName="linNode" presStyleCnt="0"/>
      <dgm:spPr/>
    </dgm:pt>
    <dgm:pt modelId="{34551E77-E092-48CA-BE11-80AAC96B6D19}" type="pres">
      <dgm:prSet presAssocID="{947056E6-7AE5-4222-BB3E-A0A435A9CB33}" presName="parentText" presStyleLbl="node1" presStyleIdx="0" presStyleCnt="3" custLinFactNeighborX="179" custLinFactNeighborY="10480">
        <dgm:presLayoutVars>
          <dgm:chMax val="1"/>
          <dgm:bulletEnabled val="1"/>
        </dgm:presLayoutVars>
      </dgm:prSet>
      <dgm:spPr/>
      <dgm:t>
        <a:bodyPr/>
        <a:lstStyle/>
        <a:p>
          <a:endParaRPr lang="en-US"/>
        </a:p>
      </dgm:t>
    </dgm:pt>
    <dgm:pt modelId="{BB599554-096A-4D37-BB14-F1C579E58582}" type="pres">
      <dgm:prSet presAssocID="{947056E6-7AE5-4222-BB3E-A0A435A9CB33}" presName="descendantText" presStyleLbl="alignAccFollowNode1" presStyleIdx="0" presStyleCnt="3" custScaleY="135453" custLinFactNeighborY="4654">
        <dgm:presLayoutVars>
          <dgm:bulletEnabled val="1"/>
        </dgm:presLayoutVars>
      </dgm:prSet>
      <dgm:spPr/>
      <dgm:t>
        <a:bodyPr/>
        <a:lstStyle/>
        <a:p>
          <a:endParaRPr lang="en-US"/>
        </a:p>
      </dgm:t>
    </dgm:pt>
    <dgm:pt modelId="{1B59482A-0EFF-43E3-934F-4D24900AEEDA}" type="pres">
      <dgm:prSet presAssocID="{10F3F21A-3EBA-4206-B5A9-CCA6B5117C4A}" presName="sp" presStyleCnt="0"/>
      <dgm:spPr/>
    </dgm:pt>
    <dgm:pt modelId="{B14456AD-4FB2-4A63-A6C5-3201DA2D0179}" type="pres">
      <dgm:prSet presAssocID="{41FE9010-801F-4DB3-A3EB-C5B0452551BC}" presName="linNode" presStyleCnt="0"/>
      <dgm:spPr/>
    </dgm:pt>
    <dgm:pt modelId="{E758591A-E592-4B27-8D5B-533C67C32F23}" type="pres">
      <dgm:prSet presAssocID="{41FE9010-801F-4DB3-A3EB-C5B0452551BC}" presName="parentText" presStyleLbl="node1" presStyleIdx="1" presStyleCnt="3" custLinFactNeighborX="-1078" custLinFactNeighborY="-1057">
        <dgm:presLayoutVars>
          <dgm:chMax val="1"/>
          <dgm:bulletEnabled val="1"/>
        </dgm:presLayoutVars>
      </dgm:prSet>
      <dgm:spPr/>
    </dgm:pt>
    <dgm:pt modelId="{4AF2514E-6EF5-4FFB-A628-7258D9A4D2C4}" type="pres">
      <dgm:prSet presAssocID="{41FE9010-801F-4DB3-A3EB-C5B0452551BC}" presName="descendantText" presStyleLbl="alignAccFollowNode1" presStyleIdx="1" presStyleCnt="3" custScaleY="187915" custLinFactNeighborX="543" custLinFactNeighborY="3163">
        <dgm:presLayoutVars>
          <dgm:bulletEnabled val="1"/>
        </dgm:presLayoutVars>
      </dgm:prSet>
      <dgm:spPr/>
      <dgm:t>
        <a:bodyPr/>
        <a:lstStyle/>
        <a:p>
          <a:endParaRPr lang="en-US"/>
        </a:p>
      </dgm:t>
    </dgm:pt>
    <dgm:pt modelId="{3563CFFE-79DC-4E1F-BF8D-9E97A8AC50A0}" type="pres">
      <dgm:prSet presAssocID="{ECEDF16C-6C5D-4D81-862A-EBBF9B2D98DB}" presName="sp" presStyleCnt="0"/>
      <dgm:spPr/>
    </dgm:pt>
    <dgm:pt modelId="{53129313-33C0-4C05-80D6-05525C48AD9C}" type="pres">
      <dgm:prSet presAssocID="{A1BC552B-D298-40FD-8B90-A60D059C1881}" presName="linNode" presStyleCnt="0"/>
      <dgm:spPr/>
    </dgm:pt>
    <dgm:pt modelId="{F6F36307-280C-4873-BF82-C463F7050EE0}" type="pres">
      <dgm:prSet presAssocID="{A1BC552B-D298-40FD-8B90-A60D059C1881}" presName="parentText" presStyleLbl="node1" presStyleIdx="2" presStyleCnt="3" custScaleY="139091" custLinFactNeighborX="0" custLinFactNeighborY="-6862">
        <dgm:presLayoutVars>
          <dgm:chMax val="1"/>
          <dgm:bulletEnabled val="1"/>
        </dgm:presLayoutVars>
      </dgm:prSet>
      <dgm:spPr/>
      <dgm:t>
        <a:bodyPr/>
        <a:lstStyle/>
        <a:p>
          <a:endParaRPr lang="en-US"/>
        </a:p>
      </dgm:t>
    </dgm:pt>
    <dgm:pt modelId="{BD874F38-B168-430B-8376-B759A96047E7}" type="pres">
      <dgm:prSet presAssocID="{A1BC552B-D298-40FD-8B90-A60D059C1881}" presName="descendantText" presStyleLbl="alignAccFollowNode1" presStyleIdx="2" presStyleCnt="3" custScaleY="231458">
        <dgm:presLayoutVars>
          <dgm:bulletEnabled val="1"/>
        </dgm:presLayoutVars>
      </dgm:prSet>
      <dgm:spPr/>
      <dgm:t>
        <a:bodyPr/>
        <a:lstStyle/>
        <a:p>
          <a:endParaRPr lang="en-US"/>
        </a:p>
      </dgm:t>
    </dgm:pt>
  </dgm:ptLst>
  <dgm:cxnLst>
    <dgm:cxn modelId="{793CEC52-DDB1-4AE5-8F26-15617FBB23B9}" type="presOf" srcId="{A1BC552B-D298-40FD-8B90-A60D059C1881}" destId="{F6F36307-280C-4873-BF82-C463F7050EE0}" srcOrd="0" destOrd="0" presId="urn:microsoft.com/office/officeart/2005/8/layout/vList5"/>
    <dgm:cxn modelId="{5E73340B-107D-4ED0-BE06-7556CC9F884D}" srcId="{A1BC552B-D298-40FD-8B90-A60D059C1881}" destId="{43812AE2-25BD-4F9B-9502-FD2401F20207}" srcOrd="4" destOrd="0" parTransId="{4355153F-DE62-4305-950C-D8B16D9C76AF}" sibTransId="{415136FE-3753-41FF-B90F-915E54B734F1}"/>
    <dgm:cxn modelId="{8B6BB7C1-327C-4E50-A625-EDE3381B412F}" srcId="{A3536EC6-33E6-468B-824B-5019E1CAD264}" destId="{A1BC552B-D298-40FD-8B90-A60D059C1881}" srcOrd="2" destOrd="0" parTransId="{725DBADA-1EA6-4E2E-9812-2A0687832055}" sibTransId="{A8FECAAD-2164-47A8-A01D-91C7DE3D760A}"/>
    <dgm:cxn modelId="{7616ED57-5B49-4697-934B-F09C355D6ACC}" type="presOf" srcId="{43812AE2-25BD-4F9B-9502-FD2401F20207}" destId="{BD874F38-B168-430B-8376-B759A96047E7}" srcOrd="0" destOrd="4" presId="urn:microsoft.com/office/officeart/2005/8/layout/vList5"/>
    <dgm:cxn modelId="{B419418F-9C7E-42D2-8B37-AD8232F3A3D5}" type="presOf" srcId="{5859143B-62FD-45D5-BD32-38498DC24AED}" destId="{BD874F38-B168-430B-8376-B759A96047E7}" srcOrd="0" destOrd="0" presId="urn:microsoft.com/office/officeart/2005/8/layout/vList5"/>
    <dgm:cxn modelId="{195434E9-4C8B-4FC9-BBF2-12A76D7D4815}" srcId="{947056E6-7AE5-4222-BB3E-A0A435A9CB33}" destId="{175459EE-D90C-4888-8578-28276A8F383C}" srcOrd="0" destOrd="0" parTransId="{FDD5D4B0-1130-4E2C-BD85-544D3750F9AD}" sibTransId="{9DF2E6B8-778D-4DB6-A930-2008F4BEDD4B}"/>
    <dgm:cxn modelId="{EB51377E-4E79-4D63-ACD1-8B5078963295}" srcId="{A1BC552B-D298-40FD-8B90-A60D059C1881}" destId="{681D093E-4211-4932-B6BC-3DEBF697234E}" srcOrd="5" destOrd="0" parTransId="{21EACDE1-9628-41B2-A1CA-0175F6E60619}" sibTransId="{23D57BB9-01DE-44C6-B0B3-91BAAFF24AFE}"/>
    <dgm:cxn modelId="{6235668C-AEB5-479E-A90D-8583096D4CD0}" type="presOf" srcId="{681D093E-4211-4932-B6BC-3DEBF697234E}" destId="{BD874F38-B168-430B-8376-B759A96047E7}" srcOrd="0" destOrd="5" presId="urn:microsoft.com/office/officeart/2005/8/layout/vList5"/>
    <dgm:cxn modelId="{B8CE1001-5A21-45F4-8918-F41FF5248708}" srcId="{A1BC552B-D298-40FD-8B90-A60D059C1881}" destId="{58BBEC05-EBD3-42AF-A26C-78E4E1AEB93C}" srcOrd="3" destOrd="0" parTransId="{80F238F9-E4CF-4B0C-931F-54829018AC25}" sibTransId="{EB47D805-6092-4618-84E2-2F3E15F6B055}"/>
    <dgm:cxn modelId="{D5B3B5F3-F842-483E-B569-AAC124A1E35A}" type="presOf" srcId="{476A8F4B-52F7-4569-9D70-A6C670B10B9B}" destId="{BD874F38-B168-430B-8376-B759A96047E7}" srcOrd="0" destOrd="2" presId="urn:microsoft.com/office/officeart/2005/8/layout/vList5"/>
    <dgm:cxn modelId="{73622333-AE62-4B45-8826-57CE8CDFF6D9}" srcId="{41FE9010-801F-4DB3-A3EB-C5B0452551BC}" destId="{7C28A180-0BC1-4E17-80C7-5E2D58C665FE}" srcOrd="0" destOrd="0" parTransId="{E364B015-2565-43C8-B9E0-E5BD49DDBB28}" sibTransId="{D25F74E8-1C6F-43E7-8A65-A4D5A9C6F179}"/>
    <dgm:cxn modelId="{74761882-D212-496C-853D-E81B4427CDC4}" srcId="{41FE9010-801F-4DB3-A3EB-C5B0452551BC}" destId="{0555406A-5E91-492E-AC6C-B80784A52115}" srcOrd="1" destOrd="0" parTransId="{23E1AD40-58B1-4A3B-A3CC-7F12156A8DCC}" sibTransId="{43F49795-88ED-476E-A4E3-CF5CEC4DB66D}"/>
    <dgm:cxn modelId="{209E99F6-8124-49C3-B420-52412616BE34}" type="presOf" srcId="{050A58AB-5BF5-4331-8FB7-1D0FB84C67D6}" destId="{BD874F38-B168-430B-8376-B759A96047E7}" srcOrd="0" destOrd="1" presId="urn:microsoft.com/office/officeart/2005/8/layout/vList5"/>
    <dgm:cxn modelId="{055F14BD-2F37-4780-A5B0-959C93C25509}" srcId="{A3536EC6-33E6-468B-824B-5019E1CAD264}" destId="{947056E6-7AE5-4222-BB3E-A0A435A9CB33}" srcOrd="0" destOrd="0" parTransId="{694574C6-D40E-43C8-BF11-AC56186ECC6A}" sibTransId="{10F3F21A-3EBA-4206-B5A9-CCA6B5117C4A}"/>
    <dgm:cxn modelId="{268938B9-F5C8-4CEF-971D-0AC25A456B86}" type="presOf" srcId="{175459EE-D90C-4888-8578-28276A8F383C}" destId="{BB599554-096A-4D37-BB14-F1C579E58582}" srcOrd="0" destOrd="0" presId="urn:microsoft.com/office/officeart/2005/8/layout/vList5"/>
    <dgm:cxn modelId="{5B17CDCD-F8E5-4BD9-AAFA-48A5085DD991}" type="presOf" srcId="{41FE9010-801F-4DB3-A3EB-C5B0452551BC}" destId="{E758591A-E592-4B27-8D5B-533C67C32F23}" srcOrd="0" destOrd="0" presId="urn:microsoft.com/office/officeart/2005/8/layout/vList5"/>
    <dgm:cxn modelId="{80AAADC2-AAD0-4092-ACC5-D5B1C345574F}" type="presOf" srcId="{A3536EC6-33E6-468B-824B-5019E1CAD264}" destId="{DE70061D-C0D5-4079-99A6-8CAECFD7BDBD}" srcOrd="0" destOrd="0" presId="urn:microsoft.com/office/officeart/2005/8/layout/vList5"/>
    <dgm:cxn modelId="{84B797DB-7E04-4CAC-8B34-B9976B0A2EA0}" type="presOf" srcId="{7C28A180-0BC1-4E17-80C7-5E2D58C665FE}" destId="{4AF2514E-6EF5-4FFB-A628-7258D9A4D2C4}" srcOrd="0" destOrd="0" presId="urn:microsoft.com/office/officeart/2005/8/layout/vList5"/>
    <dgm:cxn modelId="{A28519C4-E02F-461F-85C8-C4C1364BD5E6}" type="presOf" srcId="{C3A0FA7D-2E10-4934-8A08-D1D5609FEA08}" destId="{BD874F38-B168-430B-8376-B759A96047E7}" srcOrd="0" destOrd="6" presId="urn:microsoft.com/office/officeart/2005/8/layout/vList5"/>
    <dgm:cxn modelId="{0C76EF57-C9A4-4F4C-BF93-394640556948}" srcId="{A1BC552B-D298-40FD-8B90-A60D059C1881}" destId="{050A58AB-5BF5-4331-8FB7-1D0FB84C67D6}" srcOrd="1" destOrd="0" parTransId="{D9A94BC4-AA78-48F2-BF1E-DF329109058F}" sibTransId="{CDAB1FA9-D580-4AC9-AD80-CFA6A36509AC}"/>
    <dgm:cxn modelId="{EB07D2ED-E135-44CC-A938-333855FB642B}" srcId="{A1BC552B-D298-40FD-8B90-A60D059C1881}" destId="{476A8F4B-52F7-4569-9D70-A6C670B10B9B}" srcOrd="2" destOrd="0" parTransId="{F7DC6629-B046-48A6-9D4C-F3BA46D09272}" sibTransId="{35EB0A85-F49D-4EF9-9D92-94BBB346C791}"/>
    <dgm:cxn modelId="{E07BC104-9974-45E0-BF47-EC317F224915}" srcId="{A3536EC6-33E6-468B-824B-5019E1CAD264}" destId="{41FE9010-801F-4DB3-A3EB-C5B0452551BC}" srcOrd="1" destOrd="0" parTransId="{AFCCBDDC-1E53-4258-913B-0C4017F2E261}" sibTransId="{ECEDF16C-6C5D-4D81-862A-EBBF9B2D98DB}"/>
    <dgm:cxn modelId="{F0714912-CA21-4506-94C7-40AEA84FE385}" type="presOf" srcId="{58BBEC05-EBD3-42AF-A26C-78E4E1AEB93C}" destId="{BD874F38-B168-430B-8376-B759A96047E7}" srcOrd="0" destOrd="3" presId="urn:microsoft.com/office/officeart/2005/8/layout/vList5"/>
    <dgm:cxn modelId="{F3D5CED1-988F-4CA3-907F-9C6952047082}" srcId="{A1BC552B-D298-40FD-8B90-A60D059C1881}" destId="{5859143B-62FD-45D5-BD32-38498DC24AED}" srcOrd="0" destOrd="0" parTransId="{992E4B59-AC0B-4AFD-8FA0-D4352B253085}" sibTransId="{E43EE30C-B26C-4F53-B711-41A519A85FA1}"/>
    <dgm:cxn modelId="{3F41B1FA-E844-4A62-A0B5-AE78DBC90970}" srcId="{A1BC552B-D298-40FD-8B90-A60D059C1881}" destId="{C3A0FA7D-2E10-4934-8A08-D1D5609FEA08}" srcOrd="6" destOrd="0" parTransId="{4E20759E-0AA8-469D-A1D3-5FBF5677C97B}" sibTransId="{786B9575-3673-4053-8575-2C8C81BB7164}"/>
    <dgm:cxn modelId="{4F83270B-B3EE-491B-A0F9-674DDC9A0E12}" type="presOf" srcId="{0555406A-5E91-492E-AC6C-B80784A52115}" destId="{4AF2514E-6EF5-4FFB-A628-7258D9A4D2C4}" srcOrd="0" destOrd="1" presId="urn:microsoft.com/office/officeart/2005/8/layout/vList5"/>
    <dgm:cxn modelId="{ACB037DE-6603-4A7C-99F1-7CFF23947DBB}" type="presOf" srcId="{947056E6-7AE5-4222-BB3E-A0A435A9CB33}" destId="{34551E77-E092-48CA-BE11-80AAC96B6D19}" srcOrd="0" destOrd="0" presId="urn:microsoft.com/office/officeart/2005/8/layout/vList5"/>
    <dgm:cxn modelId="{6014E8E2-230C-416B-97F8-13B15580DD1A}" type="presParOf" srcId="{DE70061D-C0D5-4079-99A6-8CAECFD7BDBD}" destId="{D4E9310F-C78D-449E-A2F7-826A22D2A26E}" srcOrd="0" destOrd="0" presId="urn:microsoft.com/office/officeart/2005/8/layout/vList5"/>
    <dgm:cxn modelId="{86D73461-516F-4A58-9143-D6889B33D734}" type="presParOf" srcId="{D4E9310F-C78D-449E-A2F7-826A22D2A26E}" destId="{34551E77-E092-48CA-BE11-80AAC96B6D19}" srcOrd="0" destOrd="0" presId="urn:microsoft.com/office/officeart/2005/8/layout/vList5"/>
    <dgm:cxn modelId="{D8D12E11-6AB7-41B1-828B-EA63205051D9}" type="presParOf" srcId="{D4E9310F-C78D-449E-A2F7-826A22D2A26E}" destId="{BB599554-096A-4D37-BB14-F1C579E58582}" srcOrd="1" destOrd="0" presId="urn:microsoft.com/office/officeart/2005/8/layout/vList5"/>
    <dgm:cxn modelId="{DFB2825C-B8D3-415E-B05B-BCC1ABBCAA0F}" type="presParOf" srcId="{DE70061D-C0D5-4079-99A6-8CAECFD7BDBD}" destId="{1B59482A-0EFF-43E3-934F-4D24900AEEDA}" srcOrd="1" destOrd="0" presId="urn:microsoft.com/office/officeart/2005/8/layout/vList5"/>
    <dgm:cxn modelId="{92ADCE30-0F73-41B3-A231-59C3B80FA1CF}" type="presParOf" srcId="{DE70061D-C0D5-4079-99A6-8CAECFD7BDBD}" destId="{B14456AD-4FB2-4A63-A6C5-3201DA2D0179}" srcOrd="2" destOrd="0" presId="urn:microsoft.com/office/officeart/2005/8/layout/vList5"/>
    <dgm:cxn modelId="{3781BD46-5A4E-4387-A83F-D6B77D21A10B}" type="presParOf" srcId="{B14456AD-4FB2-4A63-A6C5-3201DA2D0179}" destId="{E758591A-E592-4B27-8D5B-533C67C32F23}" srcOrd="0" destOrd="0" presId="urn:microsoft.com/office/officeart/2005/8/layout/vList5"/>
    <dgm:cxn modelId="{4D2BFCE3-1B80-4232-8383-8758762FF694}" type="presParOf" srcId="{B14456AD-4FB2-4A63-A6C5-3201DA2D0179}" destId="{4AF2514E-6EF5-4FFB-A628-7258D9A4D2C4}" srcOrd="1" destOrd="0" presId="urn:microsoft.com/office/officeart/2005/8/layout/vList5"/>
    <dgm:cxn modelId="{048DDBE9-BE07-41B0-A58E-8217A224EC5E}" type="presParOf" srcId="{DE70061D-C0D5-4079-99A6-8CAECFD7BDBD}" destId="{3563CFFE-79DC-4E1F-BF8D-9E97A8AC50A0}" srcOrd="3" destOrd="0" presId="urn:microsoft.com/office/officeart/2005/8/layout/vList5"/>
    <dgm:cxn modelId="{02D5CD6C-75AA-4AAD-81A1-0F4C0B9321C5}" type="presParOf" srcId="{DE70061D-C0D5-4079-99A6-8CAECFD7BDBD}" destId="{53129313-33C0-4C05-80D6-05525C48AD9C}" srcOrd="4" destOrd="0" presId="urn:microsoft.com/office/officeart/2005/8/layout/vList5"/>
    <dgm:cxn modelId="{42C4CB20-1DD0-48EE-A0B7-DE1FC0268466}" type="presParOf" srcId="{53129313-33C0-4C05-80D6-05525C48AD9C}" destId="{F6F36307-280C-4873-BF82-C463F7050EE0}" srcOrd="0" destOrd="0" presId="urn:microsoft.com/office/officeart/2005/8/layout/vList5"/>
    <dgm:cxn modelId="{7ED14BA9-3B75-4F08-94D2-449B3A3DC580}" type="presParOf" srcId="{53129313-33C0-4C05-80D6-05525C48AD9C}" destId="{BD874F38-B168-430B-8376-B759A96047E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F4D34C-89D7-4FAB-A667-C8011CE8AA9B}" type="doc">
      <dgm:prSet loTypeId="urn:microsoft.com/office/officeart/2005/8/layout/process4" loCatId="list" qsTypeId="urn:microsoft.com/office/officeart/2005/8/quickstyle/3d1" qsCatId="3D" csTypeId="urn:microsoft.com/office/officeart/2005/8/colors/accent0_2" csCatId="mainScheme" phldr="1"/>
      <dgm:spPr/>
      <dgm:t>
        <a:bodyPr/>
        <a:lstStyle/>
        <a:p>
          <a:endParaRPr lang="en-US"/>
        </a:p>
      </dgm:t>
    </dgm:pt>
    <dgm:pt modelId="{7DA72D30-A124-48DE-BEDF-581EF1C1B32F}">
      <dgm:prSet custT="1"/>
      <dgm:spPr/>
      <dgm:t>
        <a:bodyPr/>
        <a:lstStyle/>
        <a:p>
          <a:r>
            <a:rPr lang="bs-Latn-BA" sz="2000" dirty="0"/>
            <a:t>Postoji samo nekoliko zakonodavstava </a:t>
          </a:r>
          <a:r>
            <a:rPr lang="en-US" sz="2000" dirty="0" err="1"/>
            <a:t>koja</a:t>
          </a:r>
          <a:r>
            <a:rPr lang="en-US" sz="2000" dirty="0"/>
            <a:t> </a:t>
          </a:r>
          <a:r>
            <a:rPr lang="en-US" sz="2000" dirty="0" err="1"/>
            <a:t>daju</a:t>
          </a:r>
          <a:r>
            <a:rPr lang="en-US" sz="2000" dirty="0"/>
            <a:t> </a:t>
          </a:r>
          <a:r>
            <a:rPr lang="en-US" sz="2000" dirty="0" err="1"/>
            <a:t>mogućnost</a:t>
          </a:r>
          <a:r>
            <a:rPr lang="en-US" sz="2000" dirty="0"/>
            <a:t> da  </a:t>
          </a:r>
          <a:r>
            <a:rPr lang="en-US" sz="2000" dirty="0" err="1"/>
            <a:t>djela</a:t>
          </a:r>
          <a:r>
            <a:rPr lang="en-US" sz="2000" dirty="0"/>
            <a:t> </a:t>
          </a:r>
          <a:r>
            <a:rPr lang="en-US" sz="2000" dirty="0" err="1"/>
            <a:t>stvorena</a:t>
          </a:r>
          <a:r>
            <a:rPr lang="en-US" sz="2000" dirty="0"/>
            <a:t> od </a:t>
          </a:r>
          <a:r>
            <a:rPr lang="en-US" sz="2000" dirty="0" err="1"/>
            <a:t>strane</a:t>
          </a:r>
          <a:r>
            <a:rPr lang="en-US" sz="2000" dirty="0"/>
            <a:t> </a:t>
          </a:r>
          <a:r>
            <a:rPr lang="en-US" sz="2000" dirty="0" err="1"/>
            <a:t>vještačke</a:t>
          </a:r>
          <a:r>
            <a:rPr lang="en-US" sz="2000" dirty="0"/>
            <a:t> </a:t>
          </a:r>
          <a:r>
            <a:rPr lang="en-US" sz="2000" dirty="0" err="1"/>
            <a:t>inteliencije</a:t>
          </a:r>
          <a:r>
            <a:rPr lang="en-US" sz="2000" dirty="0"/>
            <a:t> </a:t>
          </a:r>
          <a:r>
            <a:rPr lang="en-US" sz="2000" dirty="0" err="1"/>
            <a:t>dobiju</a:t>
          </a:r>
          <a:r>
            <a:rPr lang="en-US" sz="2000" dirty="0"/>
            <a:t> status </a:t>
          </a:r>
          <a:r>
            <a:rPr lang="en-US" sz="2000" dirty="0" err="1"/>
            <a:t>autorskog</a:t>
          </a:r>
          <a:r>
            <a:rPr lang="en-US" sz="2000" dirty="0"/>
            <a:t> </a:t>
          </a:r>
          <a:r>
            <a:rPr lang="en-US" sz="2000" dirty="0" err="1"/>
            <a:t>djela</a:t>
          </a:r>
          <a:r>
            <a:rPr lang="bs-Latn-BA" sz="2000" dirty="0"/>
            <a:t>, a to su: Velika Britanija, Republika Irska, Novi Zeland, Republika Indija i Republika Italija.</a:t>
          </a:r>
          <a:endParaRPr lang="en-US" sz="2000" dirty="0"/>
        </a:p>
      </dgm:t>
    </dgm:pt>
    <dgm:pt modelId="{578C66F6-BA65-4214-92F3-B0E5AD382B13}" type="parTrans" cxnId="{687A44B2-830D-48F7-8E72-62F9DB012168}">
      <dgm:prSet/>
      <dgm:spPr/>
      <dgm:t>
        <a:bodyPr/>
        <a:lstStyle/>
        <a:p>
          <a:endParaRPr lang="en-US"/>
        </a:p>
      </dgm:t>
    </dgm:pt>
    <dgm:pt modelId="{01430B8E-7EB9-469F-AE0D-247E6285C965}" type="sibTrans" cxnId="{687A44B2-830D-48F7-8E72-62F9DB012168}">
      <dgm:prSet/>
      <dgm:spPr/>
      <dgm:t>
        <a:bodyPr/>
        <a:lstStyle/>
        <a:p>
          <a:endParaRPr lang="en-US"/>
        </a:p>
      </dgm:t>
    </dgm:pt>
    <dgm:pt modelId="{F3212DDB-8B45-490D-8504-6AA075E60E86}">
      <dgm:prSet custT="1"/>
      <dgm:spPr/>
      <dgm:t>
        <a:bodyPr/>
        <a:lstStyle/>
        <a:p>
          <a:r>
            <a:rPr lang="en-US" sz="2400" dirty="0" err="1"/>
            <a:t>Poseban</a:t>
          </a:r>
          <a:r>
            <a:rPr lang="en-US" sz="2400" dirty="0"/>
            <a:t> </a:t>
          </a:r>
          <a:r>
            <a:rPr lang="en-US" sz="2400" dirty="0" err="1"/>
            <a:t>izazov</a:t>
          </a:r>
          <a:r>
            <a:rPr lang="en-US" sz="2400" dirty="0"/>
            <a:t> za </a:t>
          </a:r>
          <a:r>
            <a:rPr lang="en-US" sz="2400" dirty="0" err="1"/>
            <a:t>autorsko</a:t>
          </a:r>
          <a:r>
            <a:rPr lang="en-US" sz="2400" dirty="0"/>
            <a:t> </a:t>
          </a:r>
          <a:r>
            <a:rPr lang="en-US" sz="2400" dirty="0" err="1"/>
            <a:t>pravo</a:t>
          </a:r>
          <a:r>
            <a:rPr lang="en-US" sz="2400" dirty="0"/>
            <a:t> </a:t>
          </a:r>
          <a:r>
            <a:rPr lang="en-US" sz="2400" dirty="0" err="1"/>
            <a:t>predstavlja</a:t>
          </a:r>
          <a:r>
            <a:rPr lang="en-US" sz="2400" dirty="0"/>
            <a:t> (ne)</a:t>
          </a:r>
          <a:r>
            <a:rPr lang="en-US" sz="2400" dirty="0" err="1"/>
            <a:t>mogućnost</a:t>
          </a:r>
          <a:r>
            <a:rPr lang="en-US" sz="2400" dirty="0"/>
            <a:t> </a:t>
          </a:r>
          <a:r>
            <a:rPr lang="en-US" sz="2400" dirty="0" err="1"/>
            <a:t>zaštite</a:t>
          </a:r>
          <a:r>
            <a:rPr lang="en-US" sz="2400" dirty="0"/>
            <a:t> </a:t>
          </a:r>
          <a:r>
            <a:rPr lang="en-US" sz="2400" dirty="0" err="1"/>
            <a:t>autorskih</a:t>
          </a:r>
          <a:r>
            <a:rPr lang="en-US" sz="2400" dirty="0"/>
            <a:t> </a:t>
          </a:r>
          <a:r>
            <a:rPr lang="en-US" sz="2400" dirty="0" err="1"/>
            <a:t>djela</a:t>
          </a:r>
          <a:r>
            <a:rPr lang="en-US" sz="2400" dirty="0"/>
            <a:t> </a:t>
          </a:r>
          <a:r>
            <a:rPr lang="en-US" sz="2400" dirty="0" err="1"/>
            <a:t>stvorenih</a:t>
          </a:r>
          <a:r>
            <a:rPr lang="en-US" sz="2400" dirty="0"/>
            <a:t> od </a:t>
          </a:r>
          <a:r>
            <a:rPr lang="en-US" sz="2400" dirty="0" err="1"/>
            <a:t>strane</a:t>
          </a:r>
          <a:r>
            <a:rPr lang="en-US" sz="2400" dirty="0"/>
            <a:t> </a:t>
          </a:r>
          <a:r>
            <a:rPr lang="en-US" sz="2400" dirty="0" err="1"/>
            <a:t>vještačkointeligentnih</a:t>
          </a:r>
          <a:r>
            <a:rPr lang="en-US" sz="2400" dirty="0"/>
            <a:t> </a:t>
          </a:r>
          <a:r>
            <a:rPr lang="en-US" sz="2400" dirty="0" err="1"/>
            <a:t>kompjuterskih</a:t>
          </a:r>
          <a:r>
            <a:rPr lang="en-US" sz="2400" dirty="0"/>
            <a:t> </a:t>
          </a:r>
          <a:r>
            <a:rPr lang="en-US" sz="2400" dirty="0" err="1"/>
            <a:t>programa</a:t>
          </a:r>
          <a:r>
            <a:rPr lang="en-US" sz="2400" dirty="0"/>
            <a:t>. </a:t>
          </a:r>
        </a:p>
      </dgm:t>
    </dgm:pt>
    <dgm:pt modelId="{BEEE65FC-1435-47CC-862E-0873FD7C2AB3}" type="sibTrans" cxnId="{0B45BDEC-BEAA-42B7-9BF3-73E3816A1211}">
      <dgm:prSet/>
      <dgm:spPr/>
      <dgm:t>
        <a:bodyPr/>
        <a:lstStyle/>
        <a:p>
          <a:endParaRPr lang="en-US"/>
        </a:p>
      </dgm:t>
    </dgm:pt>
    <dgm:pt modelId="{C835FAE6-B839-4624-BE29-3C5776C52A60}" type="parTrans" cxnId="{0B45BDEC-BEAA-42B7-9BF3-73E3816A1211}">
      <dgm:prSet/>
      <dgm:spPr/>
      <dgm:t>
        <a:bodyPr/>
        <a:lstStyle/>
        <a:p>
          <a:endParaRPr lang="en-US"/>
        </a:p>
      </dgm:t>
    </dgm:pt>
    <dgm:pt modelId="{2AE2C217-1D95-44AB-A23A-357D672917FD}">
      <dgm:prSet/>
      <dgm:spPr/>
      <dgm:t>
        <a:bodyPr/>
        <a:lstStyle/>
        <a:p>
          <a:r>
            <a:rPr lang="en-US" dirty="0" err="1"/>
            <a:t>Sva</a:t>
          </a:r>
          <a:r>
            <a:rPr lang="en-US" dirty="0"/>
            <a:t> </a:t>
          </a:r>
          <a:r>
            <a:rPr lang="en-US" dirty="0" err="1"/>
            <a:t>ostala</a:t>
          </a:r>
          <a:r>
            <a:rPr lang="en-US" dirty="0"/>
            <a:t> </a:t>
          </a:r>
          <a:r>
            <a:rPr lang="en-US" dirty="0" err="1"/>
            <a:t>nacionalna</a:t>
          </a:r>
          <a:r>
            <a:rPr lang="en-US" dirty="0"/>
            <a:t> </a:t>
          </a:r>
          <a:r>
            <a:rPr lang="en-US" dirty="0" err="1"/>
            <a:t>zakonodavstva</a:t>
          </a:r>
          <a:r>
            <a:rPr lang="en-US" dirty="0"/>
            <a:t>, </a:t>
          </a:r>
          <a:r>
            <a:rPr lang="en-US" dirty="0" err="1"/>
            <a:t>uključujući</a:t>
          </a:r>
          <a:r>
            <a:rPr lang="en-US" dirty="0"/>
            <a:t> </a:t>
          </a:r>
          <a:r>
            <a:rPr lang="en-US" dirty="0" err="1"/>
            <a:t>i</a:t>
          </a:r>
          <a:r>
            <a:rPr lang="en-US" dirty="0"/>
            <a:t> SAD </a:t>
          </a:r>
          <a:r>
            <a:rPr lang="en-US" dirty="0" err="1"/>
            <a:t>kao</a:t>
          </a:r>
          <a:r>
            <a:rPr lang="en-US" dirty="0"/>
            <a:t> </a:t>
          </a:r>
          <a:r>
            <a:rPr lang="en-US" dirty="0" err="1"/>
            <a:t>zemlju</a:t>
          </a:r>
          <a:r>
            <a:rPr lang="en-US" dirty="0"/>
            <a:t> u </a:t>
          </a:r>
          <a:r>
            <a:rPr lang="en-US" dirty="0" err="1"/>
            <a:t>kojoj</a:t>
          </a:r>
          <a:r>
            <a:rPr lang="en-US" dirty="0"/>
            <a:t> je </a:t>
          </a:r>
          <a:r>
            <a:rPr lang="en-US" dirty="0" err="1"/>
            <a:t>i</a:t>
          </a:r>
          <a:r>
            <a:rPr lang="en-US" dirty="0"/>
            <a:t> </a:t>
          </a:r>
          <a:r>
            <a:rPr lang="en-US" dirty="0" err="1"/>
            <a:t>nastao</a:t>
          </a:r>
          <a:r>
            <a:rPr lang="en-US" dirty="0"/>
            <a:t> </a:t>
          </a:r>
          <a:r>
            <a:rPr lang="en-US" dirty="0" err="1"/>
            <a:t>pojam</a:t>
          </a:r>
          <a:r>
            <a:rPr lang="en-US" dirty="0"/>
            <a:t> „</a:t>
          </a:r>
          <a:r>
            <a:rPr lang="en-US" dirty="0" err="1"/>
            <a:t>vještačke</a:t>
          </a:r>
          <a:r>
            <a:rPr lang="en-US" dirty="0"/>
            <a:t> </a:t>
          </a:r>
          <a:r>
            <a:rPr lang="en-US" dirty="0" err="1"/>
            <a:t>inteligencije</a:t>
          </a:r>
          <a:r>
            <a:rPr lang="en-US" dirty="0"/>
            <a:t>“, </a:t>
          </a:r>
          <a:r>
            <a:rPr lang="en-US" dirty="0" err="1"/>
            <a:t>zadržavaju</a:t>
          </a:r>
          <a:r>
            <a:rPr lang="en-US" dirty="0"/>
            <a:t> </a:t>
          </a:r>
          <a:r>
            <a:rPr lang="en-US" b="1" dirty="0" err="1"/>
            <a:t>eksluzivitet</a:t>
          </a:r>
          <a:r>
            <a:rPr lang="en-US" b="1" dirty="0"/>
            <a:t> </a:t>
          </a:r>
          <a:r>
            <a:rPr lang="en-US" b="1" dirty="0" err="1"/>
            <a:t>čovjeka</a:t>
          </a:r>
          <a:r>
            <a:rPr lang="en-US" b="1" dirty="0"/>
            <a:t> </a:t>
          </a:r>
          <a:r>
            <a:rPr lang="en-US" b="1" dirty="0" err="1"/>
            <a:t>kao</a:t>
          </a:r>
          <a:r>
            <a:rPr lang="en-US" b="1" dirty="0"/>
            <a:t> </a:t>
          </a:r>
          <a:r>
            <a:rPr lang="en-US" b="1" dirty="0" err="1"/>
            <a:t>jedinog</a:t>
          </a:r>
          <a:r>
            <a:rPr lang="en-US" b="1" dirty="0"/>
            <a:t> </a:t>
          </a:r>
          <a:r>
            <a:rPr lang="en-US" b="1" dirty="0" err="1"/>
            <a:t>mogućeg</a:t>
          </a:r>
          <a:r>
            <a:rPr lang="en-US" b="1" dirty="0"/>
            <a:t> </a:t>
          </a:r>
          <a:r>
            <a:rPr lang="en-US" b="1" dirty="0" err="1"/>
            <a:t>autora</a:t>
          </a:r>
          <a:r>
            <a:rPr lang="en-US" b="1" dirty="0"/>
            <a:t>.</a:t>
          </a:r>
        </a:p>
      </dgm:t>
    </dgm:pt>
    <dgm:pt modelId="{A215E3CA-B167-4CBD-9EC2-BB386AB71862}" type="parTrans" cxnId="{E980BAA7-3FB4-4DFB-BB33-C4B27C5A978A}">
      <dgm:prSet/>
      <dgm:spPr/>
      <dgm:t>
        <a:bodyPr/>
        <a:lstStyle/>
        <a:p>
          <a:endParaRPr lang="en-US"/>
        </a:p>
      </dgm:t>
    </dgm:pt>
    <dgm:pt modelId="{0B17BA81-2AD2-4C10-887D-8115E1449827}" type="sibTrans" cxnId="{E980BAA7-3FB4-4DFB-BB33-C4B27C5A978A}">
      <dgm:prSet/>
      <dgm:spPr/>
      <dgm:t>
        <a:bodyPr/>
        <a:lstStyle/>
        <a:p>
          <a:endParaRPr lang="en-US"/>
        </a:p>
      </dgm:t>
    </dgm:pt>
    <dgm:pt modelId="{9C62ACC3-44AC-45DF-90E7-9D5353C8D422}">
      <dgm:prSet/>
      <dgm:spPr/>
      <dgm:t>
        <a:bodyPr/>
        <a:lstStyle/>
        <a:p>
          <a:r>
            <a:rPr lang="en-US" dirty="0" err="1"/>
            <a:t>Međutim</a:t>
          </a:r>
          <a:r>
            <a:rPr lang="en-US" dirty="0"/>
            <a:t> </a:t>
          </a:r>
          <a:r>
            <a:rPr lang="en-US" dirty="0" err="1"/>
            <a:t>značajna</a:t>
          </a:r>
          <a:r>
            <a:rPr lang="en-US" dirty="0"/>
            <a:t> </a:t>
          </a:r>
          <a:r>
            <a:rPr lang="en-US" dirty="0" err="1"/>
            <a:t>razlike</a:t>
          </a:r>
          <a:r>
            <a:rPr lang="en-US" dirty="0"/>
            <a:t> </a:t>
          </a:r>
          <a:r>
            <a:rPr lang="en-US" dirty="0" err="1"/>
            <a:t>između</a:t>
          </a:r>
          <a:r>
            <a:rPr lang="en-US" dirty="0"/>
            <a:t> SAD </a:t>
          </a:r>
          <a:r>
            <a:rPr lang="en-US" dirty="0" err="1"/>
            <a:t>i</a:t>
          </a:r>
          <a:r>
            <a:rPr lang="en-US" dirty="0"/>
            <a:t> </a:t>
          </a:r>
          <a:r>
            <a:rPr lang="en-US" dirty="0" err="1"/>
            <a:t>zemalja</a:t>
          </a:r>
          <a:r>
            <a:rPr lang="en-US" dirty="0"/>
            <a:t> </a:t>
          </a:r>
          <a:r>
            <a:rPr lang="en-US" dirty="0" err="1"/>
            <a:t>koja</a:t>
          </a:r>
          <a:r>
            <a:rPr lang="en-US" dirty="0"/>
            <a:t> </a:t>
          </a:r>
          <a:r>
            <a:rPr lang="en-US" dirty="0" err="1"/>
            <a:t>pripadaju</a:t>
          </a:r>
          <a:r>
            <a:rPr lang="en-US" dirty="0"/>
            <a:t> </a:t>
          </a:r>
          <a:r>
            <a:rPr lang="en-US" dirty="0" err="1"/>
            <a:t>evropskom</a:t>
          </a:r>
          <a:r>
            <a:rPr lang="en-US" dirty="0"/>
            <a:t> – </a:t>
          </a:r>
          <a:r>
            <a:rPr lang="en-US" dirty="0" err="1"/>
            <a:t>kontinentalnom</a:t>
          </a:r>
          <a:r>
            <a:rPr lang="en-US" dirty="0"/>
            <a:t> </a:t>
          </a:r>
          <a:r>
            <a:rPr lang="en-US" dirty="0" err="1"/>
            <a:t>pravno</a:t>
          </a:r>
          <a:r>
            <a:rPr lang="en-US" dirty="0"/>
            <a:t> </a:t>
          </a:r>
          <a:r>
            <a:rPr lang="en-US" dirty="0" err="1"/>
            <a:t>sistemu</a:t>
          </a:r>
          <a:r>
            <a:rPr lang="en-US" dirty="0"/>
            <a:t> </a:t>
          </a:r>
          <a:r>
            <a:rPr lang="en-US" dirty="0" err="1"/>
            <a:t>jeste</a:t>
          </a:r>
          <a:r>
            <a:rPr lang="en-US" dirty="0"/>
            <a:t> da je u SAD </a:t>
          </a:r>
          <a:r>
            <a:rPr lang="en-US" dirty="0" err="1"/>
            <a:t>pravno</a:t>
          </a:r>
          <a:r>
            <a:rPr lang="en-US" dirty="0"/>
            <a:t> lice </a:t>
          </a:r>
          <a:r>
            <a:rPr lang="en-US" dirty="0" err="1"/>
            <a:t>može</a:t>
          </a:r>
          <a:r>
            <a:rPr lang="en-US" dirty="0"/>
            <a:t> da </a:t>
          </a:r>
          <a:r>
            <a:rPr lang="en-US" dirty="0" err="1"/>
            <a:t>bude</a:t>
          </a:r>
          <a:r>
            <a:rPr lang="en-US" dirty="0"/>
            <a:t> </a:t>
          </a:r>
          <a:r>
            <a:rPr lang="en-US" dirty="0" err="1"/>
            <a:t>autor</a:t>
          </a:r>
          <a:r>
            <a:rPr lang="en-US" dirty="0"/>
            <a:t> </a:t>
          </a:r>
          <a:r>
            <a:rPr lang="en-US" dirty="0" err="1"/>
            <a:t>odnosno</a:t>
          </a:r>
          <a:r>
            <a:rPr lang="en-US" dirty="0"/>
            <a:t> </a:t>
          </a:r>
          <a:r>
            <a:rPr lang="en-US" dirty="0" err="1"/>
            <a:t>izvorni</a:t>
          </a:r>
          <a:r>
            <a:rPr lang="en-US" dirty="0"/>
            <a:t> </a:t>
          </a:r>
          <a:r>
            <a:rPr lang="en-US" dirty="0" err="1"/>
            <a:t>nosilac</a:t>
          </a:r>
          <a:r>
            <a:rPr lang="en-US" dirty="0"/>
            <a:t> </a:t>
          </a:r>
          <a:r>
            <a:rPr lang="en-US" dirty="0" err="1"/>
            <a:t>autoskog</a:t>
          </a:r>
          <a:r>
            <a:rPr lang="en-US" dirty="0"/>
            <a:t> </a:t>
          </a:r>
          <a:r>
            <a:rPr lang="en-US" dirty="0" err="1"/>
            <a:t>prava</a:t>
          </a:r>
          <a:r>
            <a:rPr lang="en-US" dirty="0"/>
            <a:t> </a:t>
          </a:r>
          <a:r>
            <a:rPr lang="en-US" dirty="0" err="1"/>
            <a:t>čime</a:t>
          </a:r>
          <a:r>
            <a:rPr lang="en-US" dirty="0"/>
            <a:t> </a:t>
          </a:r>
          <a:r>
            <a:rPr lang="en-US" dirty="0" err="1"/>
            <a:t>zadržava</a:t>
          </a:r>
          <a:r>
            <a:rPr lang="en-US" dirty="0"/>
            <a:t> </a:t>
          </a:r>
          <a:r>
            <a:rPr lang="en-US" dirty="0" err="1"/>
            <a:t>kako</a:t>
          </a:r>
          <a:r>
            <a:rPr lang="en-US" dirty="0"/>
            <a:t> </a:t>
          </a:r>
          <a:r>
            <a:rPr lang="en-US" dirty="0" err="1"/>
            <a:t>moralna</a:t>
          </a:r>
          <a:r>
            <a:rPr lang="en-US" dirty="0"/>
            <a:t>, </a:t>
          </a:r>
          <a:r>
            <a:rPr lang="en-US" dirty="0" err="1"/>
            <a:t>tako</a:t>
          </a:r>
          <a:r>
            <a:rPr lang="en-US" dirty="0"/>
            <a:t> </a:t>
          </a:r>
          <a:r>
            <a:rPr lang="en-US" dirty="0" err="1"/>
            <a:t>i</a:t>
          </a:r>
          <a:r>
            <a:rPr lang="en-US" dirty="0"/>
            <a:t> </a:t>
          </a:r>
          <a:r>
            <a:rPr lang="en-US" dirty="0" err="1"/>
            <a:t>imovinskopravna</a:t>
          </a:r>
          <a:r>
            <a:rPr lang="en-US" dirty="0"/>
            <a:t> </a:t>
          </a:r>
          <a:r>
            <a:rPr lang="en-US" dirty="0" err="1"/>
            <a:t>ovlaštenja</a:t>
          </a:r>
          <a:r>
            <a:rPr lang="en-US" dirty="0"/>
            <a:t> </a:t>
          </a:r>
          <a:r>
            <a:rPr lang="en-US" dirty="0" err="1"/>
            <a:t>na</a:t>
          </a:r>
          <a:r>
            <a:rPr lang="en-US" dirty="0"/>
            <a:t> </a:t>
          </a:r>
          <a:r>
            <a:rPr lang="en-US" dirty="0" err="1"/>
            <a:t>eksplataciju</a:t>
          </a:r>
          <a:r>
            <a:rPr lang="en-US" dirty="0"/>
            <a:t> </a:t>
          </a:r>
          <a:r>
            <a:rPr lang="en-US" dirty="0" err="1"/>
            <a:t>autorskog</a:t>
          </a:r>
          <a:r>
            <a:rPr lang="en-US" dirty="0"/>
            <a:t> </a:t>
          </a:r>
          <a:r>
            <a:rPr lang="en-US" dirty="0" err="1"/>
            <a:t>djela</a:t>
          </a:r>
          <a:r>
            <a:rPr lang="bs-Latn-BA" dirty="0"/>
            <a:t>.</a:t>
          </a:r>
          <a:endParaRPr lang="en-US" dirty="0"/>
        </a:p>
      </dgm:t>
    </dgm:pt>
    <dgm:pt modelId="{C71D3E40-1B12-4268-B43E-A96BAAA11287}" type="parTrans" cxnId="{6C06897E-1F41-4546-8ADF-8D7AB63B4F1C}">
      <dgm:prSet/>
      <dgm:spPr/>
      <dgm:t>
        <a:bodyPr/>
        <a:lstStyle/>
        <a:p>
          <a:endParaRPr lang="en-US"/>
        </a:p>
      </dgm:t>
    </dgm:pt>
    <dgm:pt modelId="{713985B2-C6CF-4D94-A690-A0484FA8034A}" type="sibTrans" cxnId="{6C06897E-1F41-4546-8ADF-8D7AB63B4F1C}">
      <dgm:prSet/>
      <dgm:spPr/>
      <dgm:t>
        <a:bodyPr/>
        <a:lstStyle/>
        <a:p>
          <a:endParaRPr lang="en-US"/>
        </a:p>
      </dgm:t>
    </dgm:pt>
    <dgm:pt modelId="{1BF870DF-0A5A-4DFA-AB02-FD47DD14A5E1}" type="pres">
      <dgm:prSet presAssocID="{33F4D34C-89D7-4FAB-A667-C8011CE8AA9B}" presName="Name0" presStyleCnt="0">
        <dgm:presLayoutVars>
          <dgm:dir/>
          <dgm:animLvl val="lvl"/>
          <dgm:resizeHandles val="exact"/>
        </dgm:presLayoutVars>
      </dgm:prSet>
      <dgm:spPr/>
      <dgm:t>
        <a:bodyPr/>
        <a:lstStyle/>
        <a:p>
          <a:endParaRPr lang="en-US"/>
        </a:p>
      </dgm:t>
    </dgm:pt>
    <dgm:pt modelId="{7A5D73F8-F205-4456-9203-A32F33339396}" type="pres">
      <dgm:prSet presAssocID="{9C62ACC3-44AC-45DF-90E7-9D5353C8D422}" presName="boxAndChildren" presStyleCnt="0"/>
      <dgm:spPr/>
    </dgm:pt>
    <dgm:pt modelId="{9BAB3959-9C8C-497D-AB7F-7F668D4BF8AE}" type="pres">
      <dgm:prSet presAssocID="{9C62ACC3-44AC-45DF-90E7-9D5353C8D422}" presName="parentTextBox" presStyleLbl="node1" presStyleIdx="0" presStyleCnt="4" custScaleY="129039"/>
      <dgm:spPr/>
      <dgm:t>
        <a:bodyPr/>
        <a:lstStyle/>
        <a:p>
          <a:endParaRPr lang="en-US"/>
        </a:p>
      </dgm:t>
    </dgm:pt>
    <dgm:pt modelId="{916467B6-65B5-487B-B6A3-F9F8044C3192}" type="pres">
      <dgm:prSet presAssocID="{0B17BA81-2AD2-4C10-887D-8115E1449827}" presName="sp" presStyleCnt="0"/>
      <dgm:spPr/>
    </dgm:pt>
    <dgm:pt modelId="{ED5F8CA4-C419-41E8-BE8D-6AB9C5D23EEE}" type="pres">
      <dgm:prSet presAssocID="{2AE2C217-1D95-44AB-A23A-357D672917FD}" presName="arrowAndChildren" presStyleCnt="0"/>
      <dgm:spPr/>
    </dgm:pt>
    <dgm:pt modelId="{49D0FB30-2A17-404F-A0BA-F83C61C0D537}" type="pres">
      <dgm:prSet presAssocID="{2AE2C217-1D95-44AB-A23A-357D672917FD}" presName="parentTextArrow" presStyleLbl="node1" presStyleIdx="1" presStyleCnt="4"/>
      <dgm:spPr/>
      <dgm:t>
        <a:bodyPr/>
        <a:lstStyle/>
        <a:p>
          <a:endParaRPr lang="en-US"/>
        </a:p>
      </dgm:t>
    </dgm:pt>
    <dgm:pt modelId="{BFD7B822-A631-4CC7-B334-86FF3B1B057A}" type="pres">
      <dgm:prSet presAssocID="{01430B8E-7EB9-469F-AE0D-247E6285C965}" presName="sp" presStyleCnt="0"/>
      <dgm:spPr/>
    </dgm:pt>
    <dgm:pt modelId="{FA378492-03C8-4E76-B7B7-4AC84203F989}" type="pres">
      <dgm:prSet presAssocID="{7DA72D30-A124-48DE-BEDF-581EF1C1B32F}" presName="arrowAndChildren" presStyleCnt="0"/>
      <dgm:spPr/>
    </dgm:pt>
    <dgm:pt modelId="{6B68FC03-04BE-4C1C-8AA9-4A8E1A96B5F2}" type="pres">
      <dgm:prSet presAssocID="{7DA72D30-A124-48DE-BEDF-581EF1C1B32F}" presName="parentTextArrow" presStyleLbl="node1" presStyleIdx="2" presStyleCnt="4"/>
      <dgm:spPr/>
      <dgm:t>
        <a:bodyPr/>
        <a:lstStyle/>
        <a:p>
          <a:endParaRPr lang="en-US"/>
        </a:p>
      </dgm:t>
    </dgm:pt>
    <dgm:pt modelId="{1C3CFED0-F13B-4CAC-9939-05136F5FDC73}" type="pres">
      <dgm:prSet presAssocID="{BEEE65FC-1435-47CC-862E-0873FD7C2AB3}" presName="sp" presStyleCnt="0"/>
      <dgm:spPr/>
    </dgm:pt>
    <dgm:pt modelId="{ECC0CD76-D003-424E-A0E7-38F95E9A94F5}" type="pres">
      <dgm:prSet presAssocID="{F3212DDB-8B45-490D-8504-6AA075E60E86}" presName="arrowAndChildren" presStyleCnt="0"/>
      <dgm:spPr/>
    </dgm:pt>
    <dgm:pt modelId="{2F036036-1736-4AF8-AD7B-F8D84B8A3DF7}" type="pres">
      <dgm:prSet presAssocID="{F3212DDB-8B45-490D-8504-6AA075E60E86}" presName="parentTextArrow" presStyleLbl="node1" presStyleIdx="3" presStyleCnt="4"/>
      <dgm:spPr/>
      <dgm:t>
        <a:bodyPr/>
        <a:lstStyle/>
        <a:p>
          <a:endParaRPr lang="en-US"/>
        </a:p>
      </dgm:t>
    </dgm:pt>
  </dgm:ptLst>
  <dgm:cxnLst>
    <dgm:cxn modelId="{6C06897E-1F41-4546-8ADF-8D7AB63B4F1C}" srcId="{33F4D34C-89D7-4FAB-A667-C8011CE8AA9B}" destId="{9C62ACC3-44AC-45DF-90E7-9D5353C8D422}" srcOrd="3" destOrd="0" parTransId="{C71D3E40-1B12-4268-B43E-A96BAAA11287}" sibTransId="{713985B2-C6CF-4D94-A690-A0484FA8034A}"/>
    <dgm:cxn modelId="{F5E5AF13-D571-4AE5-BD22-5C5C1B1F2F45}" type="presOf" srcId="{7DA72D30-A124-48DE-BEDF-581EF1C1B32F}" destId="{6B68FC03-04BE-4C1C-8AA9-4A8E1A96B5F2}" srcOrd="0" destOrd="0" presId="urn:microsoft.com/office/officeart/2005/8/layout/process4"/>
    <dgm:cxn modelId="{0B45BDEC-BEAA-42B7-9BF3-73E3816A1211}" srcId="{33F4D34C-89D7-4FAB-A667-C8011CE8AA9B}" destId="{F3212DDB-8B45-490D-8504-6AA075E60E86}" srcOrd="0" destOrd="0" parTransId="{C835FAE6-B839-4624-BE29-3C5776C52A60}" sibTransId="{BEEE65FC-1435-47CC-862E-0873FD7C2AB3}"/>
    <dgm:cxn modelId="{E3233124-B680-4942-8502-0E709D8C7BC0}" type="presOf" srcId="{33F4D34C-89D7-4FAB-A667-C8011CE8AA9B}" destId="{1BF870DF-0A5A-4DFA-AB02-FD47DD14A5E1}" srcOrd="0" destOrd="0" presId="urn:microsoft.com/office/officeart/2005/8/layout/process4"/>
    <dgm:cxn modelId="{BB882413-3CCA-4EBC-B1E1-16FA33514064}" type="presOf" srcId="{2AE2C217-1D95-44AB-A23A-357D672917FD}" destId="{49D0FB30-2A17-404F-A0BA-F83C61C0D537}" srcOrd="0" destOrd="0" presId="urn:microsoft.com/office/officeart/2005/8/layout/process4"/>
    <dgm:cxn modelId="{F6E4D488-D99D-4D65-BC09-F27B0CC9D115}" type="presOf" srcId="{F3212DDB-8B45-490D-8504-6AA075E60E86}" destId="{2F036036-1736-4AF8-AD7B-F8D84B8A3DF7}" srcOrd="0" destOrd="0" presId="urn:microsoft.com/office/officeart/2005/8/layout/process4"/>
    <dgm:cxn modelId="{E980BAA7-3FB4-4DFB-BB33-C4B27C5A978A}" srcId="{33F4D34C-89D7-4FAB-A667-C8011CE8AA9B}" destId="{2AE2C217-1D95-44AB-A23A-357D672917FD}" srcOrd="2" destOrd="0" parTransId="{A215E3CA-B167-4CBD-9EC2-BB386AB71862}" sibTransId="{0B17BA81-2AD2-4C10-887D-8115E1449827}"/>
    <dgm:cxn modelId="{9C184170-442C-4CE0-8614-5C746A7EE936}" type="presOf" srcId="{9C62ACC3-44AC-45DF-90E7-9D5353C8D422}" destId="{9BAB3959-9C8C-497D-AB7F-7F668D4BF8AE}" srcOrd="0" destOrd="0" presId="urn:microsoft.com/office/officeart/2005/8/layout/process4"/>
    <dgm:cxn modelId="{687A44B2-830D-48F7-8E72-62F9DB012168}" srcId="{33F4D34C-89D7-4FAB-A667-C8011CE8AA9B}" destId="{7DA72D30-A124-48DE-BEDF-581EF1C1B32F}" srcOrd="1" destOrd="0" parTransId="{578C66F6-BA65-4214-92F3-B0E5AD382B13}" sibTransId="{01430B8E-7EB9-469F-AE0D-247E6285C965}"/>
    <dgm:cxn modelId="{18A8F04F-23BE-4BED-92A1-8550FBDCA221}" type="presParOf" srcId="{1BF870DF-0A5A-4DFA-AB02-FD47DD14A5E1}" destId="{7A5D73F8-F205-4456-9203-A32F33339396}" srcOrd="0" destOrd="0" presId="urn:microsoft.com/office/officeart/2005/8/layout/process4"/>
    <dgm:cxn modelId="{A8FF939E-0F40-40E0-A7C2-CAFEB31400D2}" type="presParOf" srcId="{7A5D73F8-F205-4456-9203-A32F33339396}" destId="{9BAB3959-9C8C-497D-AB7F-7F668D4BF8AE}" srcOrd="0" destOrd="0" presId="urn:microsoft.com/office/officeart/2005/8/layout/process4"/>
    <dgm:cxn modelId="{2183D5CF-0A3F-4D1C-AFED-F6F180C9E641}" type="presParOf" srcId="{1BF870DF-0A5A-4DFA-AB02-FD47DD14A5E1}" destId="{916467B6-65B5-487B-B6A3-F9F8044C3192}" srcOrd="1" destOrd="0" presId="urn:microsoft.com/office/officeart/2005/8/layout/process4"/>
    <dgm:cxn modelId="{54A87A2C-A13F-4811-839F-8D8943A44B98}" type="presParOf" srcId="{1BF870DF-0A5A-4DFA-AB02-FD47DD14A5E1}" destId="{ED5F8CA4-C419-41E8-BE8D-6AB9C5D23EEE}" srcOrd="2" destOrd="0" presId="urn:microsoft.com/office/officeart/2005/8/layout/process4"/>
    <dgm:cxn modelId="{063135F0-D95C-4CA1-B7A8-D51119F1100D}" type="presParOf" srcId="{ED5F8CA4-C419-41E8-BE8D-6AB9C5D23EEE}" destId="{49D0FB30-2A17-404F-A0BA-F83C61C0D537}" srcOrd="0" destOrd="0" presId="urn:microsoft.com/office/officeart/2005/8/layout/process4"/>
    <dgm:cxn modelId="{21CE9953-1A06-4DF4-BB4B-960356F261E2}" type="presParOf" srcId="{1BF870DF-0A5A-4DFA-AB02-FD47DD14A5E1}" destId="{BFD7B822-A631-4CC7-B334-86FF3B1B057A}" srcOrd="3" destOrd="0" presId="urn:microsoft.com/office/officeart/2005/8/layout/process4"/>
    <dgm:cxn modelId="{BA862958-5053-4D94-803B-9A795018C32E}" type="presParOf" srcId="{1BF870DF-0A5A-4DFA-AB02-FD47DD14A5E1}" destId="{FA378492-03C8-4E76-B7B7-4AC84203F989}" srcOrd="4" destOrd="0" presId="urn:microsoft.com/office/officeart/2005/8/layout/process4"/>
    <dgm:cxn modelId="{61BA126B-40A8-4BE3-8B0C-B3FC3D3AB089}" type="presParOf" srcId="{FA378492-03C8-4E76-B7B7-4AC84203F989}" destId="{6B68FC03-04BE-4C1C-8AA9-4A8E1A96B5F2}" srcOrd="0" destOrd="0" presId="urn:microsoft.com/office/officeart/2005/8/layout/process4"/>
    <dgm:cxn modelId="{EB073B8F-593D-4680-9531-DACC222FEC39}" type="presParOf" srcId="{1BF870DF-0A5A-4DFA-AB02-FD47DD14A5E1}" destId="{1C3CFED0-F13B-4CAC-9939-05136F5FDC73}" srcOrd="5" destOrd="0" presId="urn:microsoft.com/office/officeart/2005/8/layout/process4"/>
    <dgm:cxn modelId="{FE26273C-C6D6-4CFF-BCF4-AD07D33315E8}" type="presParOf" srcId="{1BF870DF-0A5A-4DFA-AB02-FD47DD14A5E1}" destId="{ECC0CD76-D003-424E-A0E7-38F95E9A94F5}" srcOrd="6" destOrd="0" presId="urn:microsoft.com/office/officeart/2005/8/layout/process4"/>
    <dgm:cxn modelId="{AA89091B-2FBC-49D3-9359-D92B93D6F1CD}" type="presParOf" srcId="{ECC0CD76-D003-424E-A0E7-38F95E9A94F5}" destId="{2F036036-1736-4AF8-AD7B-F8D84B8A3DF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3F4D34C-89D7-4FAB-A667-C8011CE8AA9B}" type="doc">
      <dgm:prSet loTypeId="urn:microsoft.com/office/officeart/2005/8/layout/process4" loCatId="list" qsTypeId="urn:microsoft.com/office/officeart/2005/8/quickstyle/3d1" qsCatId="3D" csTypeId="urn:microsoft.com/office/officeart/2005/8/colors/accent0_2" csCatId="mainScheme" phldr="1"/>
      <dgm:spPr/>
      <dgm:t>
        <a:bodyPr/>
        <a:lstStyle/>
        <a:p>
          <a:endParaRPr lang="en-US"/>
        </a:p>
      </dgm:t>
    </dgm:pt>
    <dgm:pt modelId="{2AE2C217-1D95-44AB-A23A-357D672917FD}">
      <dgm:prSet custT="1"/>
      <dgm:spPr/>
      <dgm:t>
        <a:bodyPr/>
        <a:lstStyle/>
        <a:p>
          <a:pPr algn="just"/>
          <a:r>
            <a:rPr lang="bs-Latn-BA" sz="2000" dirty="0"/>
            <a:t>I</a:t>
          </a:r>
          <a:r>
            <a:rPr lang="en-US" sz="2000" dirty="0" err="1"/>
            <a:t>stiču</a:t>
          </a:r>
          <a:r>
            <a:rPr lang="en-US" sz="2000" dirty="0"/>
            <a:t> se </a:t>
          </a:r>
          <a:r>
            <a:rPr lang="en-US" sz="2000" dirty="0" err="1"/>
            <a:t>i</a:t>
          </a:r>
          <a:r>
            <a:rPr lang="bs-Latn-BA" sz="2000" dirty="0"/>
            <a:t> drugi</a:t>
          </a:r>
          <a:r>
            <a:rPr lang="en-US" sz="2000" dirty="0"/>
            <a:t> </a:t>
          </a:r>
          <a:r>
            <a:rPr lang="en-US" sz="2000" dirty="0" err="1"/>
            <a:t>stavovi</a:t>
          </a:r>
          <a:r>
            <a:rPr lang="en-US" sz="2000" dirty="0"/>
            <a:t> da je </a:t>
          </a:r>
          <a:r>
            <a:rPr lang="en-US" sz="2000" dirty="0" err="1"/>
            <a:t>cilj</a:t>
          </a:r>
          <a:r>
            <a:rPr lang="en-US" sz="2000" dirty="0"/>
            <a:t> da </a:t>
          </a:r>
          <a:r>
            <a:rPr lang="en-US" sz="2000" dirty="0" err="1"/>
            <a:t>postaknemo</a:t>
          </a:r>
          <a:r>
            <a:rPr lang="en-US" sz="2000" dirty="0"/>
            <a:t> </a:t>
          </a:r>
          <a:r>
            <a:rPr lang="en-US" sz="2000" dirty="0" err="1"/>
            <a:t>razvoj</a:t>
          </a:r>
          <a:r>
            <a:rPr lang="en-US" sz="2000" dirty="0"/>
            <a:t> </a:t>
          </a:r>
          <a:r>
            <a:rPr lang="en-US" sz="2000" dirty="0" err="1"/>
            <a:t>vještačke</a:t>
          </a:r>
          <a:r>
            <a:rPr lang="en-US" sz="2000" dirty="0"/>
            <a:t> </a:t>
          </a:r>
          <a:r>
            <a:rPr lang="en-US" sz="2000" dirty="0" err="1"/>
            <a:t>inteligencije</a:t>
          </a:r>
          <a:r>
            <a:rPr lang="en-US" sz="2000" dirty="0"/>
            <a:t> </a:t>
          </a:r>
          <a:r>
            <a:rPr lang="en-US" sz="2000" dirty="0" err="1"/>
            <a:t>i</a:t>
          </a:r>
          <a:r>
            <a:rPr lang="en-US" sz="2000" dirty="0"/>
            <a:t> da u </a:t>
          </a:r>
          <a:r>
            <a:rPr lang="en-US" sz="2000" dirty="0" err="1"/>
            <a:t>skladu</a:t>
          </a:r>
          <a:r>
            <a:rPr lang="en-US" sz="2000" dirty="0"/>
            <a:t> </a:t>
          </a:r>
          <a:r>
            <a:rPr lang="en-US" sz="2000" dirty="0" err="1"/>
            <a:t>sa</a:t>
          </a:r>
          <a:r>
            <a:rPr lang="en-US" sz="2000" dirty="0"/>
            <a:t> </a:t>
          </a:r>
          <a:r>
            <a:rPr lang="en-US" sz="2000" dirty="0" err="1"/>
            <a:t>tim</a:t>
          </a:r>
          <a:r>
            <a:rPr lang="en-US" sz="2000" dirty="0"/>
            <a:t> </a:t>
          </a:r>
          <a:r>
            <a:rPr lang="en-US" sz="2000" dirty="0" err="1"/>
            <a:t>najpravičnije</a:t>
          </a:r>
          <a:r>
            <a:rPr lang="en-US" sz="2000" dirty="0"/>
            <a:t> </a:t>
          </a:r>
          <a:r>
            <a:rPr lang="en-US" sz="2000" dirty="0" err="1"/>
            <a:t>bilo</a:t>
          </a:r>
          <a:r>
            <a:rPr lang="en-US" sz="2000" dirty="0"/>
            <a:t> </a:t>
          </a:r>
          <a:r>
            <a:rPr lang="en-US" sz="2000" dirty="0" err="1"/>
            <a:t>autorsko</a:t>
          </a:r>
          <a:r>
            <a:rPr lang="en-US" sz="2000" dirty="0"/>
            <a:t> </a:t>
          </a:r>
          <a:r>
            <a:rPr lang="en-US" sz="2000" dirty="0" err="1"/>
            <a:t>pravo</a:t>
          </a:r>
          <a:r>
            <a:rPr lang="en-US" sz="2000" dirty="0"/>
            <a:t> </a:t>
          </a:r>
          <a:r>
            <a:rPr lang="en-US" sz="2000" dirty="0" err="1"/>
            <a:t>dodjeliti</a:t>
          </a:r>
          <a:r>
            <a:rPr lang="en-US" sz="2000" dirty="0"/>
            <a:t> </a:t>
          </a:r>
          <a:r>
            <a:rPr lang="en-US" sz="2000" dirty="0" err="1"/>
            <a:t>onima</a:t>
          </a:r>
          <a:r>
            <a:rPr lang="en-US" sz="2000" dirty="0"/>
            <a:t> </a:t>
          </a:r>
          <a:r>
            <a:rPr lang="en-US" sz="2000" dirty="0" err="1"/>
            <a:t>koji</a:t>
          </a:r>
          <a:r>
            <a:rPr lang="en-US" sz="2000" dirty="0"/>
            <a:t> </a:t>
          </a:r>
          <a:r>
            <a:rPr lang="en-US" sz="2000" dirty="0" err="1"/>
            <a:t>su</a:t>
          </a:r>
          <a:r>
            <a:rPr lang="en-US" sz="2000" dirty="0"/>
            <a:t> </a:t>
          </a:r>
          <a:r>
            <a:rPr lang="en-US" sz="2000" dirty="0" err="1"/>
            <a:t>najzaslužniji</a:t>
          </a:r>
          <a:r>
            <a:rPr lang="en-US" sz="2000" dirty="0"/>
            <a:t> za </a:t>
          </a:r>
          <a:r>
            <a:rPr lang="en-US" sz="2000" dirty="0" err="1"/>
            <a:t>njen</a:t>
          </a:r>
          <a:r>
            <a:rPr lang="en-US" sz="2000" dirty="0"/>
            <a:t> </a:t>
          </a:r>
          <a:r>
            <a:rPr lang="en-US" sz="2000" dirty="0" err="1"/>
            <a:t>razvoj</a:t>
          </a:r>
          <a:r>
            <a:rPr lang="en-US" sz="2000" dirty="0"/>
            <a:t> </a:t>
          </a:r>
          <a:r>
            <a:rPr lang="en-US" sz="2000" dirty="0" err="1"/>
            <a:t>i</a:t>
          </a:r>
          <a:r>
            <a:rPr lang="en-US" sz="2000" dirty="0"/>
            <a:t> za </a:t>
          </a:r>
          <a:r>
            <a:rPr lang="en-US" sz="2000" dirty="0" err="1"/>
            <a:t>sve</a:t>
          </a:r>
          <a:r>
            <a:rPr lang="en-US" sz="2000" dirty="0"/>
            <a:t> </a:t>
          </a:r>
          <a:r>
            <a:rPr lang="en-US" sz="2000" dirty="0" err="1"/>
            <a:t>što</a:t>
          </a:r>
          <a:r>
            <a:rPr lang="en-US" sz="2000" dirty="0"/>
            <a:t> je novo, a to </a:t>
          </a:r>
          <a:r>
            <a:rPr lang="en-US" sz="2000" dirty="0" err="1"/>
            <a:t>su</a:t>
          </a:r>
          <a:r>
            <a:rPr lang="en-US" sz="2000" dirty="0"/>
            <a:t> </a:t>
          </a:r>
          <a:r>
            <a:rPr lang="en-US" sz="2000" dirty="0" err="1"/>
            <a:t>njeni</a:t>
          </a:r>
          <a:r>
            <a:rPr lang="en-US" sz="2000" dirty="0"/>
            <a:t> </a:t>
          </a:r>
          <a:r>
            <a:rPr lang="en-US" sz="2000" dirty="0" err="1"/>
            <a:t>investitori</a:t>
          </a:r>
          <a:r>
            <a:rPr lang="en-US" sz="2000" dirty="0"/>
            <a:t> </a:t>
          </a:r>
          <a:r>
            <a:rPr lang="en-US" sz="2000" dirty="0" err="1"/>
            <a:t>tj</a:t>
          </a:r>
          <a:r>
            <a:rPr lang="en-US" sz="2000" dirty="0"/>
            <a:t>. </a:t>
          </a:r>
          <a:r>
            <a:rPr lang="en-US" sz="2000" b="1" dirty="0" err="1"/>
            <a:t>softverske</a:t>
          </a:r>
          <a:r>
            <a:rPr lang="en-US" sz="2000" b="1" dirty="0"/>
            <a:t> </a:t>
          </a:r>
          <a:r>
            <a:rPr lang="en-US" sz="2000" b="1" dirty="0" err="1"/>
            <a:t>kompanije</a:t>
          </a:r>
          <a:r>
            <a:rPr lang="en-US" sz="2000" b="1" dirty="0"/>
            <a:t>, </a:t>
          </a:r>
          <a:r>
            <a:rPr lang="en-US" sz="2000" b="1" dirty="0" err="1"/>
            <a:t>istraživačke</a:t>
          </a:r>
          <a:r>
            <a:rPr lang="en-US" sz="2000" b="1" dirty="0"/>
            <a:t> </a:t>
          </a:r>
          <a:r>
            <a:rPr lang="en-US" sz="2000" b="1" dirty="0" err="1"/>
            <a:t>institucije</a:t>
          </a:r>
          <a:r>
            <a:rPr lang="en-US" sz="2000" b="1" dirty="0"/>
            <a:t> </a:t>
          </a:r>
          <a:r>
            <a:rPr lang="en-US" sz="2000" b="1" dirty="0" err="1"/>
            <a:t>i</a:t>
          </a:r>
          <a:r>
            <a:rPr lang="en-US" sz="2000" b="1" dirty="0"/>
            <a:t> </a:t>
          </a:r>
          <a:r>
            <a:rPr lang="en-US" sz="2000" b="1" dirty="0" err="1"/>
            <a:t>fakulteti</a:t>
          </a:r>
          <a:r>
            <a:rPr lang="en-US" sz="2000" b="1" dirty="0"/>
            <a:t> </a:t>
          </a:r>
          <a:r>
            <a:rPr lang="en-US" sz="2000" b="1" dirty="0" err="1"/>
            <a:t>koji</a:t>
          </a:r>
          <a:r>
            <a:rPr lang="en-US" sz="2000" b="1" dirty="0"/>
            <a:t> bi </a:t>
          </a:r>
          <a:r>
            <a:rPr lang="en-US" sz="2000" b="1" dirty="0" err="1"/>
            <a:t>dalje</a:t>
          </a:r>
          <a:r>
            <a:rPr lang="en-US" sz="2000" b="1" dirty="0"/>
            <a:t> </a:t>
          </a:r>
          <a:r>
            <a:rPr lang="en-US" sz="2000" b="1" dirty="0" err="1"/>
            <a:t>kao</a:t>
          </a:r>
          <a:r>
            <a:rPr lang="en-US" sz="2000" b="1" dirty="0"/>
            <a:t> </a:t>
          </a:r>
          <a:r>
            <a:rPr lang="en-US" sz="2000" b="1" dirty="0" err="1"/>
            <a:t>titulari</a:t>
          </a:r>
          <a:r>
            <a:rPr lang="en-US" sz="2000" b="1" dirty="0"/>
            <a:t> </a:t>
          </a:r>
          <a:r>
            <a:rPr lang="en-US" sz="2000" b="1" dirty="0" err="1"/>
            <a:t>mogli</a:t>
          </a:r>
          <a:r>
            <a:rPr lang="en-US" sz="2000" b="1" dirty="0"/>
            <a:t> da </a:t>
          </a:r>
          <a:r>
            <a:rPr lang="en-US" sz="2000" b="1" dirty="0" err="1"/>
            <a:t>ustupaju</a:t>
          </a:r>
          <a:r>
            <a:rPr lang="en-US" sz="2000" b="1" dirty="0"/>
            <a:t> </a:t>
          </a:r>
          <a:r>
            <a:rPr lang="en-US" sz="2000" b="1" dirty="0" err="1"/>
            <a:t>imovinskopravna</a:t>
          </a:r>
          <a:r>
            <a:rPr lang="en-US" sz="2000" b="1" dirty="0"/>
            <a:t> </a:t>
          </a:r>
          <a:r>
            <a:rPr lang="en-US" sz="2000" b="1" dirty="0" err="1"/>
            <a:t>ovlaštenja</a:t>
          </a:r>
          <a:r>
            <a:rPr lang="en-US" sz="2000" b="1" dirty="0"/>
            <a:t> </a:t>
          </a:r>
          <a:r>
            <a:rPr lang="en-US" sz="2000" b="1" dirty="0" err="1"/>
            <a:t>na</a:t>
          </a:r>
          <a:r>
            <a:rPr lang="en-US" sz="2000" b="1" dirty="0"/>
            <a:t> </a:t>
          </a:r>
          <a:r>
            <a:rPr lang="en-US" sz="2000" b="1" dirty="0" err="1"/>
            <a:t>autorskom</a:t>
          </a:r>
          <a:r>
            <a:rPr lang="en-US" sz="2000" b="1" dirty="0"/>
            <a:t> </a:t>
          </a:r>
          <a:r>
            <a:rPr lang="en-US" sz="2000" b="1" dirty="0" err="1"/>
            <a:t>djelu</a:t>
          </a:r>
          <a:r>
            <a:rPr lang="en-US" sz="2000" b="1" dirty="0"/>
            <a:t> </a:t>
          </a:r>
          <a:r>
            <a:rPr lang="en-US" sz="2000" b="1" dirty="0" err="1"/>
            <a:t>krajnjim</a:t>
          </a:r>
          <a:r>
            <a:rPr lang="en-US" sz="2000" b="1" dirty="0"/>
            <a:t> </a:t>
          </a:r>
          <a:r>
            <a:rPr lang="en-US" sz="2000" b="1" dirty="0" err="1"/>
            <a:t>korisnicima</a:t>
          </a:r>
          <a:r>
            <a:rPr lang="en-US" sz="2000" b="1" dirty="0"/>
            <a:t>.</a:t>
          </a:r>
        </a:p>
      </dgm:t>
    </dgm:pt>
    <dgm:pt modelId="{A215E3CA-B167-4CBD-9EC2-BB386AB71862}" type="parTrans" cxnId="{E980BAA7-3FB4-4DFB-BB33-C4B27C5A978A}">
      <dgm:prSet/>
      <dgm:spPr/>
      <dgm:t>
        <a:bodyPr/>
        <a:lstStyle/>
        <a:p>
          <a:endParaRPr lang="en-US"/>
        </a:p>
      </dgm:t>
    </dgm:pt>
    <dgm:pt modelId="{0B17BA81-2AD2-4C10-887D-8115E1449827}" type="sibTrans" cxnId="{E980BAA7-3FB4-4DFB-BB33-C4B27C5A978A}">
      <dgm:prSet/>
      <dgm:spPr/>
      <dgm:t>
        <a:bodyPr/>
        <a:lstStyle/>
        <a:p>
          <a:endParaRPr lang="en-US"/>
        </a:p>
      </dgm:t>
    </dgm:pt>
    <dgm:pt modelId="{9EDC6C35-97FC-4E2F-9E7C-24AB67314F57}">
      <dgm:prSet custT="1"/>
      <dgm:spPr/>
      <dgm:t>
        <a:bodyPr/>
        <a:lstStyle/>
        <a:p>
          <a:pPr algn="just"/>
          <a:r>
            <a:rPr lang="bs-Latn-BA" sz="2000" dirty="0"/>
            <a:t>U </a:t>
          </a:r>
          <a:r>
            <a:rPr lang="en-US" sz="2000" dirty="0" err="1"/>
            <a:t>anglosaksonskoj</a:t>
          </a:r>
          <a:r>
            <a:rPr lang="en-US" sz="2000" dirty="0"/>
            <a:t> pravnoj teoriji možemo da izdvojimo rad Annemarie Bridy koji nosi naslov „Coding Creativity: Copyright and the Artificially Intelligent Author“,  koja primjenjuje doktrine djela po narudžbi odnosno djela u radnom odnosu na djela stvorena od strane vještačke inteligencije gdje se </a:t>
          </a:r>
          <a:r>
            <a:rPr lang="en-US" sz="2000" b="1" dirty="0"/>
            <a:t>programer tretirao kao poslodavac, a vještačkointeligentni kompjuterski program bi bio radnik, te bi izvorni nosilac autorskog prava ostao programer kao autor „autora“ </a:t>
          </a:r>
          <a:r>
            <a:rPr lang="en-US" sz="2000" b="1" dirty="0" err="1"/>
            <a:t>vještačkointeligentnog</a:t>
          </a:r>
          <a:r>
            <a:rPr lang="en-US" sz="2000" b="1" dirty="0"/>
            <a:t> </a:t>
          </a:r>
          <a:r>
            <a:rPr lang="en-US" sz="2000" b="1" dirty="0" err="1"/>
            <a:t>entiteta</a:t>
          </a:r>
          <a:r>
            <a:rPr lang="bs-Latn-BA" sz="2000" b="1" dirty="0"/>
            <a:t>.</a:t>
          </a:r>
          <a:endParaRPr lang="en-US" sz="2000" b="1" dirty="0"/>
        </a:p>
      </dgm:t>
    </dgm:pt>
    <dgm:pt modelId="{4E732F56-3281-4AFD-BA59-2441244772E4}" type="parTrans" cxnId="{EAA93CC1-696D-46F1-A192-F154501D1E79}">
      <dgm:prSet/>
      <dgm:spPr/>
      <dgm:t>
        <a:bodyPr/>
        <a:lstStyle/>
        <a:p>
          <a:endParaRPr lang="en-US"/>
        </a:p>
      </dgm:t>
    </dgm:pt>
    <dgm:pt modelId="{79C6FD6B-7F40-4206-851C-5C5BC4F5C6BF}" type="sibTrans" cxnId="{EAA93CC1-696D-46F1-A192-F154501D1E79}">
      <dgm:prSet/>
      <dgm:spPr/>
      <dgm:t>
        <a:bodyPr/>
        <a:lstStyle/>
        <a:p>
          <a:endParaRPr lang="en-US"/>
        </a:p>
      </dgm:t>
    </dgm:pt>
    <dgm:pt modelId="{075EB58C-7FE8-4EC1-94FE-A894E63A4C64}">
      <dgm:prSet custT="1"/>
      <dgm:spPr/>
      <dgm:t>
        <a:bodyPr/>
        <a:lstStyle/>
        <a:p>
          <a:pPr algn="l"/>
          <a:r>
            <a:rPr lang="en-US" sz="1800" dirty="0" err="1" smtClean="0"/>
            <a:t>Zakona</a:t>
          </a:r>
          <a:r>
            <a:rPr lang="en-US" sz="1800" dirty="0" smtClean="0"/>
            <a:t> </a:t>
          </a:r>
          <a:r>
            <a:rPr lang="en-US" sz="1800" dirty="0"/>
            <a:t>o autorskom i srodnim pravima BiH je propisano da </a:t>
          </a:r>
          <a:r>
            <a:rPr lang="en-US" sz="1800" dirty="0" smtClean="0"/>
            <a:t>je</a:t>
          </a:r>
          <a:r>
            <a:rPr lang="sr-Latn-BA" sz="1800" dirty="0" smtClean="0"/>
            <a:t> izvorni nosilac autorskog prava u BIH koji zadržava moralna autorska prava može da bude samo fizičko lice, dok pravno lice može da bude samo nosilac imovinsko-pravnog ovlaštenja </a:t>
          </a:r>
          <a:r>
            <a:rPr lang="en-US" sz="1800" dirty="0" smtClean="0"/>
            <a:t> </a:t>
          </a:r>
          <a:r>
            <a:rPr lang="en-US" sz="1800" dirty="0" err="1"/>
            <a:t>što</a:t>
          </a:r>
          <a:r>
            <a:rPr lang="en-US" sz="1800" dirty="0"/>
            <a:t> jasno govori da ova teorija je više prilagođena za </a:t>
          </a:r>
          <a:r>
            <a:rPr lang="en-US" sz="1800" dirty="0" smtClean="0"/>
            <a:t>SAD. </a:t>
          </a:r>
          <a:r>
            <a:rPr lang="bs-Latn-BA" sz="1800" dirty="0"/>
            <a:t>U svakom slučaju </a:t>
          </a:r>
          <a:r>
            <a:rPr lang="en-US" sz="1800" b="1" dirty="0" err="1"/>
            <a:t>autor</a:t>
          </a:r>
          <a:r>
            <a:rPr lang="en-US" sz="1800" b="1" dirty="0"/>
            <a:t> </a:t>
          </a:r>
          <a:r>
            <a:rPr lang="en-US" sz="1800" b="1" dirty="0" err="1"/>
            <a:t>djela</a:t>
          </a:r>
          <a:r>
            <a:rPr lang="en-US" sz="1800" b="1" dirty="0"/>
            <a:t> </a:t>
          </a:r>
          <a:r>
            <a:rPr lang="en-US" sz="1800" b="1" dirty="0" err="1"/>
            <a:t>fizičko</a:t>
          </a:r>
          <a:r>
            <a:rPr lang="en-US" sz="1800" b="1" dirty="0"/>
            <a:t> lice </a:t>
          </a:r>
          <a:r>
            <a:rPr lang="en-US" sz="1800" b="1" dirty="0" err="1"/>
            <a:t>koje</a:t>
          </a:r>
          <a:r>
            <a:rPr lang="en-US" sz="1800" b="1" dirty="0"/>
            <a:t> je </a:t>
          </a:r>
          <a:r>
            <a:rPr lang="en-US" sz="1800" b="1" dirty="0" err="1"/>
            <a:t>stvorilo</a:t>
          </a:r>
          <a:r>
            <a:rPr lang="en-US" sz="1800" b="1" dirty="0"/>
            <a:t> </a:t>
          </a:r>
          <a:r>
            <a:rPr lang="en-US" sz="1800" b="1" dirty="0" err="1"/>
            <a:t>djelo</a:t>
          </a:r>
          <a:r>
            <a:rPr lang="en-US" sz="1800" b="1" dirty="0"/>
            <a:t> </a:t>
          </a:r>
          <a:r>
            <a:rPr lang="bs-Latn-BA" sz="1800" b="1" dirty="0"/>
            <a:t>pravo intelelektualne svojine bi trebalo reformisati kako bi na najpravičniji način štitilo djelo vještačke inteligencije. </a:t>
          </a:r>
          <a:endParaRPr lang="en-US" sz="1800" b="1" dirty="0"/>
        </a:p>
      </dgm:t>
    </dgm:pt>
    <dgm:pt modelId="{EB1A0DAF-3262-40B5-BE27-A378E7313B95}" type="parTrans" cxnId="{E00A35C4-2CC3-4743-8DC2-4F4578BE769F}">
      <dgm:prSet/>
      <dgm:spPr/>
      <dgm:t>
        <a:bodyPr/>
        <a:lstStyle/>
        <a:p>
          <a:endParaRPr lang="en-US"/>
        </a:p>
      </dgm:t>
    </dgm:pt>
    <dgm:pt modelId="{BB1796FA-5EB6-4F14-BD75-00AB10E9C00C}" type="sibTrans" cxnId="{E00A35C4-2CC3-4743-8DC2-4F4578BE769F}">
      <dgm:prSet/>
      <dgm:spPr/>
      <dgm:t>
        <a:bodyPr/>
        <a:lstStyle/>
        <a:p>
          <a:endParaRPr lang="en-US"/>
        </a:p>
      </dgm:t>
    </dgm:pt>
    <dgm:pt modelId="{1BF870DF-0A5A-4DFA-AB02-FD47DD14A5E1}" type="pres">
      <dgm:prSet presAssocID="{33F4D34C-89D7-4FAB-A667-C8011CE8AA9B}" presName="Name0" presStyleCnt="0">
        <dgm:presLayoutVars>
          <dgm:dir/>
          <dgm:animLvl val="lvl"/>
          <dgm:resizeHandles val="exact"/>
        </dgm:presLayoutVars>
      </dgm:prSet>
      <dgm:spPr/>
      <dgm:t>
        <a:bodyPr/>
        <a:lstStyle/>
        <a:p>
          <a:endParaRPr lang="en-US"/>
        </a:p>
      </dgm:t>
    </dgm:pt>
    <dgm:pt modelId="{BC1411C0-0B9D-4CCD-826F-F889C5CEC72D}" type="pres">
      <dgm:prSet presAssocID="{075EB58C-7FE8-4EC1-94FE-A894E63A4C64}" presName="boxAndChildren" presStyleCnt="0"/>
      <dgm:spPr/>
    </dgm:pt>
    <dgm:pt modelId="{D4F27BC7-9D9C-4532-9FFE-B5D712648D95}" type="pres">
      <dgm:prSet presAssocID="{075EB58C-7FE8-4EC1-94FE-A894E63A4C64}" presName="parentTextBox" presStyleLbl="node1" presStyleIdx="0" presStyleCnt="3" custScaleY="118737"/>
      <dgm:spPr/>
      <dgm:t>
        <a:bodyPr/>
        <a:lstStyle/>
        <a:p>
          <a:endParaRPr lang="en-US"/>
        </a:p>
      </dgm:t>
    </dgm:pt>
    <dgm:pt modelId="{916467B6-65B5-487B-B6A3-F9F8044C3192}" type="pres">
      <dgm:prSet presAssocID="{0B17BA81-2AD2-4C10-887D-8115E1449827}" presName="sp" presStyleCnt="0"/>
      <dgm:spPr/>
    </dgm:pt>
    <dgm:pt modelId="{ED5F8CA4-C419-41E8-BE8D-6AB9C5D23EEE}" type="pres">
      <dgm:prSet presAssocID="{2AE2C217-1D95-44AB-A23A-357D672917FD}" presName="arrowAndChildren" presStyleCnt="0"/>
      <dgm:spPr/>
    </dgm:pt>
    <dgm:pt modelId="{49D0FB30-2A17-404F-A0BA-F83C61C0D537}" type="pres">
      <dgm:prSet presAssocID="{2AE2C217-1D95-44AB-A23A-357D672917FD}" presName="parentTextArrow" presStyleLbl="node1" presStyleIdx="1" presStyleCnt="3" custScaleY="114632"/>
      <dgm:spPr/>
      <dgm:t>
        <a:bodyPr/>
        <a:lstStyle/>
        <a:p>
          <a:endParaRPr lang="en-US"/>
        </a:p>
      </dgm:t>
    </dgm:pt>
    <dgm:pt modelId="{12090783-A39F-4148-A28B-DC68B9FD9F6B}" type="pres">
      <dgm:prSet presAssocID="{79C6FD6B-7F40-4206-851C-5C5BC4F5C6BF}" presName="sp" presStyleCnt="0"/>
      <dgm:spPr/>
    </dgm:pt>
    <dgm:pt modelId="{025EEB57-1D21-404E-BFA0-8167B9E41E8D}" type="pres">
      <dgm:prSet presAssocID="{9EDC6C35-97FC-4E2F-9E7C-24AB67314F57}" presName="arrowAndChildren" presStyleCnt="0"/>
      <dgm:spPr/>
    </dgm:pt>
    <dgm:pt modelId="{3F6CE8A8-7F74-4EAB-8C3E-99AE15072C1A}" type="pres">
      <dgm:prSet presAssocID="{9EDC6C35-97FC-4E2F-9E7C-24AB67314F57}" presName="parentTextArrow" presStyleLbl="node1" presStyleIdx="2" presStyleCnt="3" custScaleY="118138"/>
      <dgm:spPr/>
      <dgm:t>
        <a:bodyPr/>
        <a:lstStyle/>
        <a:p>
          <a:endParaRPr lang="en-US"/>
        </a:p>
      </dgm:t>
    </dgm:pt>
  </dgm:ptLst>
  <dgm:cxnLst>
    <dgm:cxn modelId="{E00A35C4-2CC3-4743-8DC2-4F4578BE769F}" srcId="{33F4D34C-89D7-4FAB-A667-C8011CE8AA9B}" destId="{075EB58C-7FE8-4EC1-94FE-A894E63A4C64}" srcOrd="2" destOrd="0" parTransId="{EB1A0DAF-3262-40B5-BE27-A378E7313B95}" sibTransId="{BB1796FA-5EB6-4F14-BD75-00AB10E9C00C}"/>
    <dgm:cxn modelId="{B223C30E-F35B-496B-9364-61F3A90B1784}" type="presOf" srcId="{9EDC6C35-97FC-4E2F-9E7C-24AB67314F57}" destId="{3F6CE8A8-7F74-4EAB-8C3E-99AE15072C1A}" srcOrd="0" destOrd="0" presId="urn:microsoft.com/office/officeart/2005/8/layout/process4"/>
    <dgm:cxn modelId="{B77B0AEF-9816-4F5E-BB22-E303188B932C}" type="presOf" srcId="{075EB58C-7FE8-4EC1-94FE-A894E63A4C64}" destId="{D4F27BC7-9D9C-4532-9FFE-B5D712648D95}" srcOrd="0" destOrd="0" presId="urn:microsoft.com/office/officeart/2005/8/layout/process4"/>
    <dgm:cxn modelId="{E3233124-B680-4942-8502-0E709D8C7BC0}" type="presOf" srcId="{33F4D34C-89D7-4FAB-A667-C8011CE8AA9B}" destId="{1BF870DF-0A5A-4DFA-AB02-FD47DD14A5E1}" srcOrd="0" destOrd="0" presId="urn:microsoft.com/office/officeart/2005/8/layout/process4"/>
    <dgm:cxn modelId="{BB882413-3CCA-4EBC-B1E1-16FA33514064}" type="presOf" srcId="{2AE2C217-1D95-44AB-A23A-357D672917FD}" destId="{49D0FB30-2A17-404F-A0BA-F83C61C0D537}" srcOrd="0" destOrd="0" presId="urn:microsoft.com/office/officeart/2005/8/layout/process4"/>
    <dgm:cxn modelId="{E980BAA7-3FB4-4DFB-BB33-C4B27C5A978A}" srcId="{33F4D34C-89D7-4FAB-A667-C8011CE8AA9B}" destId="{2AE2C217-1D95-44AB-A23A-357D672917FD}" srcOrd="1" destOrd="0" parTransId="{A215E3CA-B167-4CBD-9EC2-BB386AB71862}" sibTransId="{0B17BA81-2AD2-4C10-887D-8115E1449827}"/>
    <dgm:cxn modelId="{EAA93CC1-696D-46F1-A192-F154501D1E79}" srcId="{33F4D34C-89D7-4FAB-A667-C8011CE8AA9B}" destId="{9EDC6C35-97FC-4E2F-9E7C-24AB67314F57}" srcOrd="0" destOrd="0" parTransId="{4E732F56-3281-4AFD-BA59-2441244772E4}" sibTransId="{79C6FD6B-7F40-4206-851C-5C5BC4F5C6BF}"/>
    <dgm:cxn modelId="{C3DC3B5D-3EF7-4C9E-84EA-18B48F009A92}" type="presParOf" srcId="{1BF870DF-0A5A-4DFA-AB02-FD47DD14A5E1}" destId="{BC1411C0-0B9D-4CCD-826F-F889C5CEC72D}" srcOrd="0" destOrd="0" presId="urn:microsoft.com/office/officeart/2005/8/layout/process4"/>
    <dgm:cxn modelId="{FFC67D4E-3CDA-421C-AA27-A0DB3893C166}" type="presParOf" srcId="{BC1411C0-0B9D-4CCD-826F-F889C5CEC72D}" destId="{D4F27BC7-9D9C-4532-9FFE-B5D712648D95}" srcOrd="0" destOrd="0" presId="urn:microsoft.com/office/officeart/2005/8/layout/process4"/>
    <dgm:cxn modelId="{2183D5CF-0A3F-4D1C-AFED-F6F180C9E641}" type="presParOf" srcId="{1BF870DF-0A5A-4DFA-AB02-FD47DD14A5E1}" destId="{916467B6-65B5-487B-B6A3-F9F8044C3192}" srcOrd="1" destOrd="0" presId="urn:microsoft.com/office/officeart/2005/8/layout/process4"/>
    <dgm:cxn modelId="{54A87A2C-A13F-4811-839F-8D8943A44B98}" type="presParOf" srcId="{1BF870DF-0A5A-4DFA-AB02-FD47DD14A5E1}" destId="{ED5F8CA4-C419-41E8-BE8D-6AB9C5D23EEE}" srcOrd="2" destOrd="0" presId="urn:microsoft.com/office/officeart/2005/8/layout/process4"/>
    <dgm:cxn modelId="{063135F0-D95C-4CA1-B7A8-D51119F1100D}" type="presParOf" srcId="{ED5F8CA4-C419-41E8-BE8D-6AB9C5D23EEE}" destId="{49D0FB30-2A17-404F-A0BA-F83C61C0D537}" srcOrd="0" destOrd="0" presId="urn:microsoft.com/office/officeart/2005/8/layout/process4"/>
    <dgm:cxn modelId="{DF69AA87-44FB-4173-8E01-C39DCCD50BF3}" type="presParOf" srcId="{1BF870DF-0A5A-4DFA-AB02-FD47DD14A5E1}" destId="{12090783-A39F-4148-A28B-DC68B9FD9F6B}" srcOrd="3" destOrd="0" presId="urn:microsoft.com/office/officeart/2005/8/layout/process4"/>
    <dgm:cxn modelId="{249A343E-C8E2-458A-951D-C783FF67EF0E}" type="presParOf" srcId="{1BF870DF-0A5A-4DFA-AB02-FD47DD14A5E1}" destId="{025EEB57-1D21-404E-BFA0-8167B9E41E8D}" srcOrd="4" destOrd="0" presId="urn:microsoft.com/office/officeart/2005/8/layout/process4"/>
    <dgm:cxn modelId="{9427D477-0A55-44C6-B787-DDCA027728B3}" type="presParOf" srcId="{025EEB57-1D21-404E-BFA0-8167B9E41E8D}" destId="{3F6CE8A8-7F74-4EAB-8C3E-99AE15072C1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C07F64F-CBAA-4197-9085-10DE78FEFA99}"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7FCDF52F-A8B2-4964-9A9D-8FF62123FD90}">
      <dgm:prSet phldrT="[Text]"/>
      <dgm:spPr/>
      <dgm:t>
        <a:bodyPr/>
        <a:lstStyle/>
        <a:p>
          <a:r>
            <a:rPr lang="sr-Latn-BA" dirty="0" smtClean="0"/>
            <a:t>Žigom se  može zaštiti znak koji je </a:t>
          </a:r>
          <a:r>
            <a:rPr lang="sr-Latn-BA" b="1" i="1" dirty="0" smtClean="0"/>
            <a:t>prikladan </a:t>
          </a:r>
          <a:r>
            <a:rPr lang="sr-Latn-BA" b="0" i="0" dirty="0" smtClean="0"/>
            <a:t>za razlikovanje iste ili slične robe ili usluge u privrednom prometu (distinktivnost) i koji se može </a:t>
          </a:r>
          <a:r>
            <a:rPr lang="sr-Latn-BA" b="1" i="1" dirty="0" smtClean="0"/>
            <a:t>grafički prikazati. </a:t>
          </a:r>
          <a:endParaRPr lang="en-US" dirty="0"/>
        </a:p>
      </dgm:t>
    </dgm:pt>
    <dgm:pt modelId="{340F6D7F-388F-47CA-86E5-94EB78E1CD34}" type="parTrans" cxnId="{F79D4D67-4C19-477E-8E45-AC24A5640C4F}">
      <dgm:prSet/>
      <dgm:spPr/>
      <dgm:t>
        <a:bodyPr/>
        <a:lstStyle/>
        <a:p>
          <a:endParaRPr lang="en-US"/>
        </a:p>
      </dgm:t>
    </dgm:pt>
    <dgm:pt modelId="{2A4A251A-A13F-4EBD-ADBD-46B8FF22FC76}" type="sibTrans" cxnId="{F79D4D67-4C19-477E-8E45-AC24A5640C4F}">
      <dgm:prSet/>
      <dgm:spPr/>
      <dgm:t>
        <a:bodyPr/>
        <a:lstStyle/>
        <a:p>
          <a:endParaRPr lang="en-US"/>
        </a:p>
      </dgm:t>
    </dgm:pt>
    <dgm:pt modelId="{DA41EE98-37B7-48A1-8F1D-72D4E7D85777}">
      <dgm:prSet phldrT="[Text]" phldr="1"/>
      <dgm:spPr/>
      <dgm:t>
        <a:bodyPr/>
        <a:lstStyle/>
        <a:p>
          <a:endParaRPr lang="en-US" dirty="0"/>
        </a:p>
      </dgm:t>
    </dgm:pt>
    <dgm:pt modelId="{333D7FFC-3010-497E-97B6-760A3B931BF1}" type="parTrans" cxnId="{3933AE31-0540-4A3C-8558-0C09A018633D}">
      <dgm:prSet/>
      <dgm:spPr/>
      <dgm:t>
        <a:bodyPr/>
        <a:lstStyle/>
        <a:p>
          <a:endParaRPr lang="en-US"/>
        </a:p>
      </dgm:t>
    </dgm:pt>
    <dgm:pt modelId="{82846E53-212A-4D4E-B386-D2425974C800}" type="sibTrans" cxnId="{3933AE31-0540-4A3C-8558-0C09A018633D}">
      <dgm:prSet/>
      <dgm:spPr/>
      <dgm:t>
        <a:bodyPr/>
        <a:lstStyle/>
        <a:p>
          <a:endParaRPr lang="en-US"/>
        </a:p>
      </dgm:t>
    </dgm:pt>
    <dgm:pt modelId="{17B02413-B8FA-4207-895C-68729C34585C}">
      <dgm:prSet phldrT="[Text]"/>
      <dgm:spPr/>
      <dgm:t>
        <a:bodyPr/>
        <a:lstStyle/>
        <a:p>
          <a:r>
            <a:rPr lang="sr-Latn-BA" dirty="0" smtClean="0"/>
            <a:t>Da bi bio podoban, Znak mora biti:1) </a:t>
          </a:r>
          <a:r>
            <a:rPr lang="sr-Latn-BA" b="1" i="1" dirty="0" smtClean="0"/>
            <a:t>distinktivan – </a:t>
          </a:r>
          <a:r>
            <a:rPr lang="sr-Latn-BA" b="0" i="0" dirty="0" smtClean="0"/>
            <a:t>podoban da služi u svrhu </a:t>
          </a:r>
          <a:r>
            <a:rPr lang="sr-Latn-BA" b="1" i="1" dirty="0" smtClean="0"/>
            <a:t>razlikovanja </a:t>
          </a:r>
          <a:r>
            <a:rPr lang="sr-Latn-BA" b="0" i="0" dirty="0" smtClean="0"/>
            <a:t>konkretne robe ili usluge sa aspekta </a:t>
          </a:r>
          <a:r>
            <a:rPr lang="sr-Latn-BA" b="0" i="1" dirty="0" smtClean="0"/>
            <a:t>prosječnog potrošača odnosno učesnika u prometu; 2) </a:t>
          </a:r>
          <a:r>
            <a:rPr lang="sr-Latn-BA" b="1" i="1" dirty="0" smtClean="0"/>
            <a:t>ne smije vrijeđati starije pravo intelektualne svojine, ne smije sadržavati tuđe ime ili lik; naziv ili službeno obilježje države ili međunarodne organizacije, bez odgovarajuće </a:t>
          </a:r>
          <a:r>
            <a:rPr lang="sr-Latn-BA" b="1" i="1" u="sng" dirty="0" smtClean="0"/>
            <a:t>saglasnosti 3) </a:t>
          </a:r>
          <a:r>
            <a:rPr lang="sr-Latn-BA" b="0" i="0" u="none" dirty="0" smtClean="0"/>
            <a:t>ne smije imati karakteristike koje bi predstavljale </a:t>
          </a:r>
          <a:r>
            <a:rPr lang="sr-Latn-BA" b="1" i="1" u="none" dirty="0" smtClean="0"/>
            <a:t>apsolutne razloge za odbijanje prijave žiga </a:t>
          </a:r>
          <a:r>
            <a:rPr lang="sr-Latn-BA" b="0" i="0" u="none" dirty="0" smtClean="0"/>
            <a:t>(Institut pazi po službenoj dužnosti) ili </a:t>
          </a:r>
          <a:r>
            <a:rPr lang="sr-Latn-BA" b="1" i="1" u="none" dirty="0" smtClean="0"/>
            <a:t>relativne razloge za odbijanje prijave žiga </a:t>
          </a:r>
          <a:r>
            <a:rPr lang="sr-Latn-BA" b="0" i="0" u="none" dirty="0" smtClean="0"/>
            <a:t>(može osporavati zainteresovano lice prigovorom); </a:t>
          </a:r>
          <a:r>
            <a:rPr lang="en-US" b="0" i="0" u="none" dirty="0" smtClean="0"/>
            <a:t>; </a:t>
          </a:r>
          <a:endParaRPr lang="sr-Latn-BA" b="0" i="0" u="none" dirty="0" smtClean="0"/>
        </a:p>
        <a:p>
          <a:r>
            <a:rPr lang="en-US" b="1" i="0" u="none" dirty="0" err="1" smtClean="0"/>
            <a:t>Primjeri</a:t>
          </a:r>
          <a:r>
            <a:rPr lang="en-US" b="1" i="0" u="none" dirty="0" smtClean="0"/>
            <a:t> </a:t>
          </a:r>
          <a:r>
            <a:rPr lang="en-US" b="1" i="0" u="none" dirty="0" err="1" smtClean="0"/>
            <a:t>oznaka</a:t>
          </a:r>
          <a:r>
            <a:rPr lang="en-US" b="1" i="0" u="none" dirty="0" smtClean="0"/>
            <a:t> </a:t>
          </a:r>
          <a:r>
            <a:rPr lang="sr-Latn-BA" b="1" i="0" u="none" dirty="0" smtClean="0"/>
            <a:t>koji ne ispunjavaju uslove da se štite žigom</a:t>
          </a:r>
          <a:r>
            <a:rPr lang="sr-Latn-BA" b="0" i="0" u="none" dirty="0" smtClean="0"/>
            <a:t>: 1</a:t>
          </a:r>
          <a:r>
            <a:rPr lang="en-US" b="0" i="0" u="none" dirty="0" smtClean="0"/>
            <a:t>) </a:t>
          </a:r>
          <a:r>
            <a:rPr lang="en-US" b="0" i="0" u="none" dirty="0" err="1" smtClean="0"/>
            <a:t>nemaju</a:t>
          </a:r>
          <a:r>
            <a:rPr lang="en-US" b="0" i="0" u="none" dirty="0" smtClean="0"/>
            <a:t> </a:t>
          </a:r>
          <a:r>
            <a:rPr lang="en-US" b="0" i="0" u="none" dirty="0" err="1" smtClean="0"/>
            <a:t>nikakvu</a:t>
          </a:r>
          <a:r>
            <a:rPr lang="en-US" b="0" i="0" u="none" dirty="0" smtClean="0"/>
            <a:t> </a:t>
          </a:r>
          <a:r>
            <a:rPr lang="en-US" b="0" i="0" u="none" dirty="0" err="1" smtClean="0"/>
            <a:t>upečatvljivost</a:t>
          </a:r>
          <a:r>
            <a:rPr lang="en-US" b="0" i="0" u="none" dirty="0" smtClean="0"/>
            <a:t> (</a:t>
          </a:r>
          <a:r>
            <a:rPr lang="en-US" b="0" i="0" u="none" dirty="0" err="1" smtClean="0"/>
            <a:t>npr</a:t>
          </a:r>
          <a:r>
            <a:rPr lang="en-US" b="0" i="0" u="none" dirty="0" smtClean="0"/>
            <a:t>. bar </a:t>
          </a:r>
          <a:r>
            <a:rPr lang="en-US" b="0" i="0" u="none" dirty="0" err="1" smtClean="0"/>
            <a:t>kod</a:t>
          </a:r>
          <a:r>
            <a:rPr lang="en-US" b="0" i="0" u="none" dirty="0" smtClean="0"/>
            <a:t>); 2) </a:t>
          </a:r>
          <a:r>
            <a:rPr lang="en-US" b="0" i="0" u="none" dirty="0" err="1" smtClean="0"/>
            <a:t>generične</a:t>
          </a:r>
          <a:r>
            <a:rPr lang="en-US" b="0" i="0" u="none" dirty="0" smtClean="0"/>
            <a:t> i </a:t>
          </a:r>
          <a:r>
            <a:rPr lang="en-US" b="0" i="0" u="none" dirty="0" err="1" smtClean="0"/>
            <a:t>opisne</a:t>
          </a:r>
          <a:r>
            <a:rPr lang="en-US" b="0" i="0" u="none" dirty="0" smtClean="0"/>
            <a:t> </a:t>
          </a:r>
          <a:r>
            <a:rPr lang="en-US" b="0" i="0" u="none" dirty="0" err="1" smtClean="0"/>
            <a:t>oznake</a:t>
          </a:r>
          <a:r>
            <a:rPr lang="en-US" b="0" i="0" u="none" dirty="0" smtClean="0"/>
            <a:t> (</a:t>
          </a:r>
          <a:r>
            <a:rPr lang="en-US" b="0" i="0" u="none" dirty="0" err="1" smtClean="0"/>
            <a:t>npr</a:t>
          </a:r>
          <a:r>
            <a:rPr lang="en-US" b="0" i="0" u="none" dirty="0" smtClean="0"/>
            <a:t>. </a:t>
          </a:r>
          <a:r>
            <a:rPr lang="en-US" b="0" i="0" u="none" dirty="0" err="1" smtClean="0"/>
            <a:t>cigarete</a:t>
          </a:r>
          <a:r>
            <a:rPr lang="en-US" b="0" i="0" u="none" dirty="0" smtClean="0"/>
            <a:t> za </a:t>
          </a:r>
          <a:r>
            <a:rPr lang="en-US" b="0" i="0" u="none" dirty="0" err="1" smtClean="0"/>
            <a:t>cigarete</a:t>
          </a:r>
          <a:r>
            <a:rPr lang="en-US" b="0" i="0" u="none" dirty="0" smtClean="0"/>
            <a:t>, </a:t>
          </a:r>
          <a:r>
            <a:rPr lang="en-US" b="0" i="0" u="none" dirty="0" err="1" smtClean="0"/>
            <a:t>ekstra</a:t>
          </a:r>
          <a:r>
            <a:rPr lang="en-US" b="0" i="0" u="none" dirty="0" smtClean="0"/>
            <a:t>, mini, maxi); 3) </a:t>
          </a:r>
          <a:r>
            <a:rPr lang="en-US" b="0" i="0" u="none" dirty="0" err="1" smtClean="0"/>
            <a:t>oznake</a:t>
          </a:r>
          <a:r>
            <a:rPr lang="en-US" b="0" i="0" u="none" dirty="0" smtClean="0"/>
            <a:t> u </a:t>
          </a:r>
          <a:r>
            <a:rPr lang="en-US" b="0" i="0" u="none" dirty="0" err="1" smtClean="0"/>
            <a:t>slobodnoj</a:t>
          </a:r>
          <a:r>
            <a:rPr lang="en-US" b="0" i="0" u="none" dirty="0" smtClean="0"/>
            <a:t> </a:t>
          </a:r>
          <a:r>
            <a:rPr lang="en-US" b="0" i="0" u="none" dirty="0" err="1" smtClean="0"/>
            <a:t>upotrebi</a:t>
          </a:r>
          <a:r>
            <a:rPr lang="en-US" b="0" i="0" u="none" dirty="0" smtClean="0"/>
            <a:t> (</a:t>
          </a:r>
          <a:r>
            <a:rPr lang="en-US" b="0" i="0" u="none" dirty="0" err="1" smtClean="0"/>
            <a:t>npr</a:t>
          </a:r>
          <a:r>
            <a:rPr lang="en-US" b="0" i="0" u="none" dirty="0" smtClean="0"/>
            <a:t>. „</a:t>
          </a:r>
          <a:r>
            <a:rPr lang="en-US" b="0" i="0" u="none" dirty="0" err="1" smtClean="0"/>
            <a:t>kaladont</a:t>
          </a:r>
          <a:r>
            <a:rPr lang="en-US" b="0" i="0" u="none" dirty="0" smtClean="0"/>
            <a:t> za </a:t>
          </a:r>
          <a:r>
            <a:rPr lang="en-US" b="0" i="0" u="none" dirty="0" err="1" smtClean="0"/>
            <a:t>pastu</a:t>
          </a:r>
          <a:r>
            <a:rPr lang="en-US" b="0" i="0" u="none" dirty="0" smtClean="0"/>
            <a:t> za </a:t>
          </a:r>
          <a:r>
            <a:rPr lang="en-US" b="0" i="0" u="none" dirty="0" err="1" smtClean="0"/>
            <a:t>zube</a:t>
          </a:r>
          <a:r>
            <a:rPr lang="en-US" b="0" i="0" u="none" dirty="0" smtClean="0"/>
            <a:t>“,)4) </a:t>
          </a:r>
          <a:r>
            <a:rPr lang="en-US" b="0" i="0" u="none" dirty="0" err="1" smtClean="0"/>
            <a:t>german</a:t>
          </a:r>
          <a:r>
            <a:rPr lang="en-US" b="0" i="0" u="none" dirty="0" smtClean="0"/>
            <a:t> green </a:t>
          </a:r>
          <a:r>
            <a:rPr lang="en-US" b="0" i="0" u="none" dirty="0" err="1" smtClean="0"/>
            <a:t>tec</a:t>
          </a:r>
          <a:r>
            <a:rPr lang="en-US" b="0" i="0" u="none" dirty="0" smtClean="0"/>
            <a:t> (</a:t>
          </a:r>
          <a:r>
            <a:rPr lang="en-US" b="0" i="0" u="none" dirty="0" err="1" smtClean="0"/>
            <a:t>roba</a:t>
          </a:r>
          <a:r>
            <a:rPr lang="en-US" b="0" i="0" u="none" dirty="0" smtClean="0"/>
            <a:t> je </a:t>
          </a:r>
          <a:r>
            <a:rPr lang="en-US" b="0" i="0" u="none" dirty="0" err="1" smtClean="0"/>
            <a:t>iz</a:t>
          </a:r>
          <a:r>
            <a:rPr lang="en-US" b="0" i="0" u="none" dirty="0" smtClean="0"/>
            <a:t> BIH, i </a:t>
          </a:r>
          <a:r>
            <a:rPr lang="en-US" b="0" i="0" u="none" dirty="0" err="1" smtClean="0"/>
            <a:t>stvara</a:t>
          </a:r>
          <a:r>
            <a:rPr lang="en-US" b="0" i="0" u="none" dirty="0" smtClean="0"/>
            <a:t> </a:t>
          </a:r>
          <a:r>
            <a:rPr lang="en-US" b="0" i="0" u="none" dirty="0" err="1" smtClean="0"/>
            <a:t>zabunu</a:t>
          </a:r>
          <a:r>
            <a:rPr lang="en-US" b="0" i="0" u="none" dirty="0" smtClean="0"/>
            <a:t> </a:t>
          </a:r>
          <a:r>
            <a:rPr lang="en-US" b="0" i="0" u="none" dirty="0" err="1" smtClean="0"/>
            <a:t>kod</a:t>
          </a:r>
          <a:r>
            <a:rPr lang="en-US" b="0" i="0" u="none" dirty="0" smtClean="0"/>
            <a:t> </a:t>
          </a:r>
          <a:r>
            <a:rPr lang="en-US" b="0" i="0" u="none" dirty="0" err="1" smtClean="0"/>
            <a:t>potrošača</a:t>
          </a:r>
          <a:r>
            <a:rPr lang="en-US" b="0" i="0" u="none" dirty="0" smtClean="0"/>
            <a:t>).</a:t>
          </a:r>
        </a:p>
        <a:p>
          <a:endParaRPr lang="sr-Latn-BA" b="0" i="0" u="none" dirty="0" smtClean="0"/>
        </a:p>
      </dgm:t>
    </dgm:pt>
    <dgm:pt modelId="{5AA46DC4-22D5-4AEF-8083-E78A632A3777}" type="parTrans" cxnId="{7B5D8BE1-99EA-4C58-87BB-8C6B2C2D30E1}">
      <dgm:prSet/>
      <dgm:spPr/>
      <dgm:t>
        <a:bodyPr/>
        <a:lstStyle/>
        <a:p>
          <a:endParaRPr lang="en-US"/>
        </a:p>
      </dgm:t>
    </dgm:pt>
    <dgm:pt modelId="{7B8DF654-D72B-4E8F-9256-A458F7F7CB17}" type="sibTrans" cxnId="{7B5D8BE1-99EA-4C58-87BB-8C6B2C2D30E1}">
      <dgm:prSet/>
      <dgm:spPr/>
      <dgm:t>
        <a:bodyPr/>
        <a:lstStyle/>
        <a:p>
          <a:endParaRPr lang="en-US"/>
        </a:p>
      </dgm:t>
    </dgm:pt>
    <dgm:pt modelId="{9AE568BF-332C-47EC-8C98-F4E347194C03}">
      <dgm:prSet phldrT="[Text]" phldr="1"/>
      <dgm:spPr/>
      <dgm:t>
        <a:bodyPr/>
        <a:lstStyle/>
        <a:p>
          <a:endParaRPr lang="en-US" dirty="0"/>
        </a:p>
      </dgm:t>
    </dgm:pt>
    <dgm:pt modelId="{74B05F7B-ED4F-491C-8FA2-065F80021116}" type="parTrans" cxnId="{B40104D1-2398-41F9-924C-51270E7F93A8}">
      <dgm:prSet/>
      <dgm:spPr/>
      <dgm:t>
        <a:bodyPr/>
        <a:lstStyle/>
        <a:p>
          <a:endParaRPr lang="en-US"/>
        </a:p>
      </dgm:t>
    </dgm:pt>
    <dgm:pt modelId="{4753A3ED-C821-46D7-9FAC-F1BC4C9EBC48}" type="sibTrans" cxnId="{B40104D1-2398-41F9-924C-51270E7F93A8}">
      <dgm:prSet/>
      <dgm:spPr/>
      <dgm:t>
        <a:bodyPr/>
        <a:lstStyle/>
        <a:p>
          <a:endParaRPr lang="en-US"/>
        </a:p>
      </dgm:t>
    </dgm:pt>
    <dgm:pt modelId="{6BFAD051-C7B1-4508-9A0A-3318A2DF666A}" type="pres">
      <dgm:prSet presAssocID="{7C07F64F-CBAA-4197-9085-10DE78FEFA99}" presName="linear" presStyleCnt="0">
        <dgm:presLayoutVars>
          <dgm:animLvl val="lvl"/>
          <dgm:resizeHandles val="exact"/>
        </dgm:presLayoutVars>
      </dgm:prSet>
      <dgm:spPr/>
      <dgm:t>
        <a:bodyPr/>
        <a:lstStyle/>
        <a:p>
          <a:endParaRPr lang="en-US"/>
        </a:p>
      </dgm:t>
    </dgm:pt>
    <dgm:pt modelId="{4CAEE9A2-6C40-47CB-A512-7F7E3851754C}" type="pres">
      <dgm:prSet presAssocID="{7FCDF52F-A8B2-4964-9A9D-8FF62123FD90}" presName="parentText" presStyleLbl="node1" presStyleIdx="0" presStyleCnt="2" custScaleY="25495" custLinFactNeighborY="46281">
        <dgm:presLayoutVars>
          <dgm:chMax val="0"/>
          <dgm:bulletEnabled val="1"/>
        </dgm:presLayoutVars>
      </dgm:prSet>
      <dgm:spPr/>
      <dgm:t>
        <a:bodyPr/>
        <a:lstStyle/>
        <a:p>
          <a:endParaRPr lang="en-US"/>
        </a:p>
      </dgm:t>
    </dgm:pt>
    <dgm:pt modelId="{2E8EB7AA-2F64-40BE-8E5D-F71F9E497A68}" type="pres">
      <dgm:prSet presAssocID="{7FCDF52F-A8B2-4964-9A9D-8FF62123FD90}" presName="childText" presStyleLbl="revTx" presStyleIdx="0" presStyleCnt="2">
        <dgm:presLayoutVars>
          <dgm:bulletEnabled val="1"/>
        </dgm:presLayoutVars>
      </dgm:prSet>
      <dgm:spPr/>
      <dgm:t>
        <a:bodyPr/>
        <a:lstStyle/>
        <a:p>
          <a:endParaRPr lang="en-US"/>
        </a:p>
      </dgm:t>
    </dgm:pt>
    <dgm:pt modelId="{18F6B067-226E-48BB-AFBE-88FA29F2A0CA}" type="pres">
      <dgm:prSet presAssocID="{17B02413-B8FA-4207-895C-68729C34585C}" presName="parentText" presStyleLbl="node1" presStyleIdx="1" presStyleCnt="2" custScaleY="74750" custLinFactNeighborX="-1181" custLinFactNeighborY="21423">
        <dgm:presLayoutVars>
          <dgm:chMax val="0"/>
          <dgm:bulletEnabled val="1"/>
        </dgm:presLayoutVars>
      </dgm:prSet>
      <dgm:spPr/>
      <dgm:t>
        <a:bodyPr/>
        <a:lstStyle/>
        <a:p>
          <a:endParaRPr lang="en-US"/>
        </a:p>
      </dgm:t>
    </dgm:pt>
    <dgm:pt modelId="{1C618E96-BEEF-4A98-A0B0-9F5F2667F63E}" type="pres">
      <dgm:prSet presAssocID="{17B02413-B8FA-4207-895C-68729C34585C}" presName="childText" presStyleLbl="revTx" presStyleIdx="1" presStyleCnt="2">
        <dgm:presLayoutVars>
          <dgm:bulletEnabled val="1"/>
        </dgm:presLayoutVars>
      </dgm:prSet>
      <dgm:spPr/>
      <dgm:t>
        <a:bodyPr/>
        <a:lstStyle/>
        <a:p>
          <a:endParaRPr lang="en-US"/>
        </a:p>
      </dgm:t>
    </dgm:pt>
  </dgm:ptLst>
  <dgm:cxnLst>
    <dgm:cxn modelId="{5DB4F41A-2695-4D10-B95C-79905AA713EE}" type="presOf" srcId="{7FCDF52F-A8B2-4964-9A9D-8FF62123FD90}" destId="{4CAEE9A2-6C40-47CB-A512-7F7E3851754C}" srcOrd="0" destOrd="0" presId="urn:microsoft.com/office/officeart/2005/8/layout/vList2"/>
    <dgm:cxn modelId="{B2261FE9-136E-449D-8CE5-BC77F7358F39}" type="presOf" srcId="{7C07F64F-CBAA-4197-9085-10DE78FEFA99}" destId="{6BFAD051-C7B1-4508-9A0A-3318A2DF666A}" srcOrd="0" destOrd="0" presId="urn:microsoft.com/office/officeart/2005/8/layout/vList2"/>
    <dgm:cxn modelId="{F0A734C5-F9C3-4D31-ABF7-56074E774E30}" type="presOf" srcId="{DA41EE98-37B7-48A1-8F1D-72D4E7D85777}" destId="{2E8EB7AA-2F64-40BE-8E5D-F71F9E497A68}" srcOrd="0" destOrd="0" presId="urn:microsoft.com/office/officeart/2005/8/layout/vList2"/>
    <dgm:cxn modelId="{B40104D1-2398-41F9-924C-51270E7F93A8}" srcId="{17B02413-B8FA-4207-895C-68729C34585C}" destId="{9AE568BF-332C-47EC-8C98-F4E347194C03}" srcOrd="0" destOrd="0" parTransId="{74B05F7B-ED4F-491C-8FA2-065F80021116}" sibTransId="{4753A3ED-C821-46D7-9FAC-F1BC4C9EBC48}"/>
    <dgm:cxn modelId="{8B7300FE-5BEC-45E1-A024-F7368D532ED0}" type="presOf" srcId="{17B02413-B8FA-4207-895C-68729C34585C}" destId="{18F6B067-226E-48BB-AFBE-88FA29F2A0CA}" srcOrd="0" destOrd="0" presId="urn:microsoft.com/office/officeart/2005/8/layout/vList2"/>
    <dgm:cxn modelId="{7B5D8BE1-99EA-4C58-87BB-8C6B2C2D30E1}" srcId="{7C07F64F-CBAA-4197-9085-10DE78FEFA99}" destId="{17B02413-B8FA-4207-895C-68729C34585C}" srcOrd="1" destOrd="0" parTransId="{5AA46DC4-22D5-4AEF-8083-E78A632A3777}" sibTransId="{7B8DF654-D72B-4E8F-9256-A458F7F7CB17}"/>
    <dgm:cxn modelId="{1DAE2ACF-C17D-4CD3-80BD-E4C6A03278D4}" type="presOf" srcId="{9AE568BF-332C-47EC-8C98-F4E347194C03}" destId="{1C618E96-BEEF-4A98-A0B0-9F5F2667F63E}" srcOrd="0" destOrd="0" presId="urn:microsoft.com/office/officeart/2005/8/layout/vList2"/>
    <dgm:cxn modelId="{3933AE31-0540-4A3C-8558-0C09A018633D}" srcId="{7FCDF52F-A8B2-4964-9A9D-8FF62123FD90}" destId="{DA41EE98-37B7-48A1-8F1D-72D4E7D85777}" srcOrd="0" destOrd="0" parTransId="{333D7FFC-3010-497E-97B6-760A3B931BF1}" sibTransId="{82846E53-212A-4D4E-B386-D2425974C800}"/>
    <dgm:cxn modelId="{F79D4D67-4C19-477E-8E45-AC24A5640C4F}" srcId="{7C07F64F-CBAA-4197-9085-10DE78FEFA99}" destId="{7FCDF52F-A8B2-4964-9A9D-8FF62123FD90}" srcOrd="0" destOrd="0" parTransId="{340F6D7F-388F-47CA-86E5-94EB78E1CD34}" sibTransId="{2A4A251A-A13F-4EBD-ADBD-46B8FF22FC76}"/>
    <dgm:cxn modelId="{E907108E-28B6-4B1D-B1DC-DC159B6FFE35}" type="presParOf" srcId="{6BFAD051-C7B1-4508-9A0A-3318A2DF666A}" destId="{4CAEE9A2-6C40-47CB-A512-7F7E3851754C}" srcOrd="0" destOrd="0" presId="urn:microsoft.com/office/officeart/2005/8/layout/vList2"/>
    <dgm:cxn modelId="{148556FA-3A80-4CBE-BEE6-8670A7D4D2F0}" type="presParOf" srcId="{6BFAD051-C7B1-4508-9A0A-3318A2DF666A}" destId="{2E8EB7AA-2F64-40BE-8E5D-F71F9E497A68}" srcOrd="1" destOrd="0" presId="urn:microsoft.com/office/officeart/2005/8/layout/vList2"/>
    <dgm:cxn modelId="{99B91AB2-67D7-41BE-8BF1-E05193FAAF92}" type="presParOf" srcId="{6BFAD051-C7B1-4508-9A0A-3318A2DF666A}" destId="{18F6B067-226E-48BB-AFBE-88FA29F2A0CA}" srcOrd="2" destOrd="0" presId="urn:microsoft.com/office/officeart/2005/8/layout/vList2"/>
    <dgm:cxn modelId="{AA5458C3-CC8C-4A65-B8E7-C53BB294759F}" type="presParOf" srcId="{6BFAD051-C7B1-4508-9A0A-3318A2DF666A}" destId="{1C618E96-BEEF-4A98-A0B0-9F5F2667F63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FC6E87-30CF-4B7B-BCB8-7412FCA899E0}" type="doc">
      <dgm:prSet loTypeId="urn:microsoft.com/office/officeart/2005/8/layout/vList6" loCatId="list" qsTypeId="urn:microsoft.com/office/officeart/2005/8/quickstyle/simple4" qsCatId="simple" csTypeId="urn:microsoft.com/office/officeart/2005/8/colors/accent0_2" csCatId="mainScheme" phldr="1"/>
      <dgm:spPr/>
      <dgm:t>
        <a:bodyPr/>
        <a:lstStyle/>
        <a:p>
          <a:endParaRPr lang="en-US"/>
        </a:p>
      </dgm:t>
    </dgm:pt>
    <dgm:pt modelId="{8A3A2CA7-FCB0-4892-9E04-B0B67DBCEFFB}">
      <dgm:prSet phldrT="[Text]"/>
      <dgm:spPr/>
      <dgm:t>
        <a:bodyPr/>
        <a:lstStyle/>
        <a:p>
          <a:r>
            <a:rPr lang="sr-Latn-BA" b="1" dirty="0"/>
            <a:t>Autorsko pravo</a:t>
          </a:r>
          <a:endParaRPr lang="en-US" b="1" dirty="0"/>
        </a:p>
      </dgm:t>
    </dgm:pt>
    <dgm:pt modelId="{2C930163-A041-49C0-8CF2-D71696F818B8}" type="parTrans" cxnId="{6BEA7742-1F4E-465F-A94E-6402539FF7E4}">
      <dgm:prSet/>
      <dgm:spPr/>
      <dgm:t>
        <a:bodyPr/>
        <a:lstStyle/>
        <a:p>
          <a:endParaRPr lang="en-US"/>
        </a:p>
      </dgm:t>
    </dgm:pt>
    <dgm:pt modelId="{C148FE5F-716E-40F3-89C9-732E4A8EEC11}" type="sibTrans" cxnId="{6BEA7742-1F4E-465F-A94E-6402539FF7E4}">
      <dgm:prSet/>
      <dgm:spPr/>
      <dgm:t>
        <a:bodyPr/>
        <a:lstStyle/>
        <a:p>
          <a:endParaRPr lang="en-US"/>
        </a:p>
      </dgm:t>
    </dgm:pt>
    <dgm:pt modelId="{A9C0D14F-0E79-471E-9AF8-2A3320FF4653}">
      <dgm:prSet phldrT="[Text]" custT="1"/>
      <dgm:spPr/>
      <dgm:t>
        <a:bodyPr/>
        <a:lstStyle/>
        <a:p>
          <a:r>
            <a:rPr lang="sr-Latn-BA" sz="1600" b="1" dirty="0"/>
            <a:t>Kompjuterski (računarski) program </a:t>
          </a:r>
          <a:r>
            <a:rPr lang="sr-Latn-BA" sz="1600" dirty="0"/>
            <a:t>u izvornom ili ciljnom (objektnom) kodu štiti se kao književno djelo u smislu Bernske konvencije. </a:t>
          </a:r>
          <a:r>
            <a:rPr lang="en-US" sz="1600" dirty="0" err="1"/>
            <a:t>Kompjuterski</a:t>
          </a:r>
          <a:r>
            <a:rPr lang="en-US" sz="1600" dirty="0"/>
            <a:t> </a:t>
          </a:r>
          <a:r>
            <a:rPr lang="en-US" sz="1600" dirty="0" err="1"/>
            <a:t>programi</a:t>
          </a:r>
          <a:r>
            <a:rPr lang="en-US" sz="1600" dirty="0"/>
            <a:t> </a:t>
          </a:r>
          <a:r>
            <a:rPr lang="en-US" sz="1600" dirty="0" err="1"/>
            <a:t>zaštićeni</a:t>
          </a:r>
          <a:r>
            <a:rPr lang="en-US" sz="1600" dirty="0"/>
            <a:t> </a:t>
          </a:r>
          <a:r>
            <a:rPr lang="en-US" sz="1600" dirty="0" err="1"/>
            <a:t>su</a:t>
          </a:r>
          <a:r>
            <a:rPr lang="en-US" sz="1600" dirty="0"/>
            <a:t> </a:t>
          </a:r>
          <a:r>
            <a:rPr lang="en-US" sz="1600" dirty="0" err="1"/>
            <a:t>kao</a:t>
          </a:r>
          <a:r>
            <a:rPr lang="en-US" sz="1600" dirty="0"/>
            <a:t> </a:t>
          </a:r>
          <a:r>
            <a:rPr lang="en-US" sz="1600" dirty="0" err="1"/>
            <a:t>pisana</a:t>
          </a:r>
          <a:r>
            <a:rPr lang="en-US" sz="1600" dirty="0"/>
            <a:t> </a:t>
          </a:r>
          <a:r>
            <a:rPr lang="en-US" sz="1600" dirty="0" err="1"/>
            <a:t>autorska</a:t>
          </a:r>
          <a:r>
            <a:rPr lang="en-US" sz="1600" dirty="0"/>
            <a:t> </a:t>
          </a:r>
          <a:r>
            <a:rPr lang="en-US" sz="1600" dirty="0" err="1"/>
            <a:t>djela</a:t>
          </a:r>
          <a:r>
            <a:rPr lang="en-US" sz="1600" dirty="0"/>
            <a:t> </a:t>
          </a:r>
          <a:r>
            <a:rPr lang="en-US" sz="1600" dirty="0" err="1"/>
            <a:t>ako</a:t>
          </a:r>
          <a:r>
            <a:rPr lang="en-US" sz="1600" dirty="0"/>
            <a:t> </a:t>
          </a:r>
          <a:r>
            <a:rPr lang="en-US" sz="1600" b="1" dirty="0" err="1"/>
            <a:t>predstavljaju</a:t>
          </a:r>
          <a:r>
            <a:rPr lang="sr-Latn-BA" sz="1600" b="1" dirty="0"/>
            <a:t> </a:t>
          </a:r>
          <a:r>
            <a:rPr lang="en-US" sz="1600" b="1" dirty="0" err="1"/>
            <a:t>vlastitu</a:t>
          </a:r>
          <a:r>
            <a:rPr lang="en-US" sz="1600" b="1" dirty="0"/>
            <a:t> </a:t>
          </a:r>
          <a:r>
            <a:rPr lang="en-US" sz="1600" b="1" dirty="0" err="1"/>
            <a:t>intelektualnu</a:t>
          </a:r>
          <a:r>
            <a:rPr lang="en-US" sz="1600" b="1" dirty="0"/>
            <a:t> </a:t>
          </a:r>
          <a:r>
            <a:rPr lang="en-US" sz="1600" b="1" dirty="0" err="1"/>
            <a:t>tvorevinu</a:t>
          </a:r>
          <a:r>
            <a:rPr lang="en-US" sz="1600" b="1" dirty="0"/>
            <a:t> </a:t>
          </a:r>
          <a:r>
            <a:rPr lang="en-US" sz="1600" b="1" dirty="0" err="1"/>
            <a:t>njihovog</a:t>
          </a:r>
          <a:r>
            <a:rPr lang="en-US" sz="1600" b="1" dirty="0"/>
            <a:t> </a:t>
          </a:r>
          <a:r>
            <a:rPr lang="en-US" sz="1600" b="1" dirty="0" err="1"/>
            <a:t>autora</a:t>
          </a:r>
          <a:r>
            <a:rPr lang="en-US" sz="1600" b="1" dirty="0"/>
            <a:t>.</a:t>
          </a:r>
        </a:p>
      </dgm:t>
    </dgm:pt>
    <dgm:pt modelId="{645580AC-AB71-4BD1-801B-41BF47A45E4B}" type="parTrans" cxnId="{757FA49B-D5BF-494D-A271-D64F68F220B6}">
      <dgm:prSet/>
      <dgm:spPr/>
      <dgm:t>
        <a:bodyPr/>
        <a:lstStyle/>
        <a:p>
          <a:endParaRPr lang="en-US"/>
        </a:p>
      </dgm:t>
    </dgm:pt>
    <dgm:pt modelId="{45958023-094C-4BE4-A4B7-EB741CC9103A}" type="sibTrans" cxnId="{757FA49B-D5BF-494D-A271-D64F68F220B6}">
      <dgm:prSet/>
      <dgm:spPr/>
      <dgm:t>
        <a:bodyPr/>
        <a:lstStyle/>
        <a:p>
          <a:endParaRPr lang="en-US"/>
        </a:p>
      </dgm:t>
    </dgm:pt>
    <dgm:pt modelId="{602E651B-9C2F-4240-9A1D-820585210264}">
      <dgm:prSet phldrT="[Text]" custT="1"/>
      <dgm:spPr/>
      <dgm:t>
        <a:bodyPr/>
        <a:lstStyle/>
        <a:p>
          <a:r>
            <a:rPr lang="sr-Latn-BA" sz="1600" dirty="0"/>
            <a:t>Baza podataka (originalna) </a:t>
          </a:r>
          <a:r>
            <a:rPr lang="en-US" sz="1600" dirty="0" err="1"/>
            <a:t>i</a:t>
          </a:r>
          <a:r>
            <a:rPr lang="en-US" sz="1600" dirty="0"/>
            <a:t> </a:t>
          </a:r>
          <a:r>
            <a:rPr lang="en-US" sz="1600" dirty="0" err="1"/>
            <a:t>industrijski</a:t>
          </a:r>
          <a:r>
            <a:rPr lang="en-US" sz="1600" dirty="0"/>
            <a:t> </a:t>
          </a:r>
          <a:r>
            <a:rPr lang="en-US" sz="1600" dirty="0" err="1"/>
            <a:t>dizajn</a:t>
          </a:r>
          <a:r>
            <a:rPr lang="en-US" sz="1600" dirty="0"/>
            <a:t> </a:t>
          </a:r>
          <a:r>
            <a:rPr lang="en-US" sz="1600" dirty="0" err="1"/>
            <a:t>ako</a:t>
          </a:r>
          <a:r>
            <a:rPr lang="en-US" sz="1600" dirty="0"/>
            <a:t> je </a:t>
          </a:r>
          <a:r>
            <a:rPr lang="en-US" sz="1600" dirty="0" err="1"/>
            <a:t>originalan</a:t>
          </a:r>
          <a:r>
            <a:rPr lang="en-US" sz="1600" dirty="0"/>
            <a:t>.</a:t>
          </a:r>
        </a:p>
      </dgm:t>
    </dgm:pt>
    <dgm:pt modelId="{8DBB28A9-E577-4C63-84B3-76C79088FEF5}" type="parTrans" cxnId="{48F41CA4-31DA-4EA1-AEB8-5D3EF5A14F19}">
      <dgm:prSet/>
      <dgm:spPr/>
      <dgm:t>
        <a:bodyPr/>
        <a:lstStyle/>
        <a:p>
          <a:endParaRPr lang="en-US"/>
        </a:p>
      </dgm:t>
    </dgm:pt>
    <dgm:pt modelId="{DACE799B-B0E7-4561-8DD3-CFD7035100E5}" type="sibTrans" cxnId="{48F41CA4-31DA-4EA1-AEB8-5D3EF5A14F19}">
      <dgm:prSet/>
      <dgm:spPr/>
      <dgm:t>
        <a:bodyPr/>
        <a:lstStyle/>
        <a:p>
          <a:endParaRPr lang="en-US"/>
        </a:p>
      </dgm:t>
    </dgm:pt>
    <dgm:pt modelId="{F8DA40FF-3456-43E4-94A6-27004B9B0FF1}">
      <dgm:prSet phldrT="[Text]"/>
      <dgm:spPr/>
      <dgm:t>
        <a:bodyPr/>
        <a:lstStyle/>
        <a:p>
          <a:r>
            <a:rPr lang="sr-Latn-BA" dirty="0"/>
            <a:t>Srodno (sui generis) </a:t>
          </a:r>
          <a:r>
            <a:rPr lang="sr-Latn-BA" b="1" dirty="0"/>
            <a:t>pravo proizvođača baze podataka</a:t>
          </a:r>
          <a:endParaRPr lang="en-US" b="1" dirty="0"/>
        </a:p>
      </dgm:t>
    </dgm:pt>
    <dgm:pt modelId="{414938EA-E5D6-4A31-B734-853CD2E74B55}" type="parTrans" cxnId="{04735D13-DB86-4990-9338-EFC98BDBA5D1}">
      <dgm:prSet/>
      <dgm:spPr/>
      <dgm:t>
        <a:bodyPr/>
        <a:lstStyle/>
        <a:p>
          <a:endParaRPr lang="en-US"/>
        </a:p>
      </dgm:t>
    </dgm:pt>
    <dgm:pt modelId="{6C19BF74-9BEB-461F-B133-6E6F3049A879}" type="sibTrans" cxnId="{04735D13-DB86-4990-9338-EFC98BDBA5D1}">
      <dgm:prSet/>
      <dgm:spPr/>
      <dgm:t>
        <a:bodyPr/>
        <a:lstStyle/>
        <a:p>
          <a:endParaRPr lang="en-US"/>
        </a:p>
      </dgm:t>
    </dgm:pt>
    <dgm:pt modelId="{1B03D3A8-F6EB-42B5-9B18-55394001C381}">
      <dgm:prSet phldrT="[Text]" custT="1"/>
      <dgm:spPr/>
      <dgm:t>
        <a:bodyPr/>
        <a:lstStyle/>
        <a:p>
          <a:r>
            <a:rPr lang="sr-Latn-BA" sz="1800" b="1" dirty="0"/>
            <a:t>Baza podataka </a:t>
          </a:r>
          <a:r>
            <a:rPr lang="sr-Latn-BA" sz="1800" dirty="0"/>
            <a:t>koja ne ispunjava uslove za autorskopravnu zaštitu jer joj nedostaje originalnost. </a:t>
          </a:r>
          <a:endParaRPr lang="en-US" sz="1800" dirty="0"/>
        </a:p>
      </dgm:t>
    </dgm:pt>
    <dgm:pt modelId="{AB437D1F-32D0-4778-97D9-567336D67BE2}" type="parTrans" cxnId="{82D8E67C-83D7-453C-8DC3-12C0AA131B88}">
      <dgm:prSet/>
      <dgm:spPr/>
      <dgm:t>
        <a:bodyPr/>
        <a:lstStyle/>
        <a:p>
          <a:endParaRPr lang="en-US"/>
        </a:p>
      </dgm:t>
    </dgm:pt>
    <dgm:pt modelId="{D6E1F60D-F6A6-43C1-A561-3F7371DD4D23}" type="sibTrans" cxnId="{82D8E67C-83D7-453C-8DC3-12C0AA131B88}">
      <dgm:prSet/>
      <dgm:spPr/>
      <dgm:t>
        <a:bodyPr/>
        <a:lstStyle/>
        <a:p>
          <a:endParaRPr lang="en-US"/>
        </a:p>
      </dgm:t>
    </dgm:pt>
    <dgm:pt modelId="{9F8CA5DC-8B9F-4464-971B-2006823D735E}">
      <dgm:prSet phldrT="[Text]"/>
      <dgm:spPr/>
      <dgm:t>
        <a:bodyPr/>
        <a:lstStyle/>
        <a:p>
          <a:r>
            <a:rPr lang="sr-Latn-BA" b="1" dirty="0"/>
            <a:t>Patetno pravo </a:t>
          </a:r>
          <a:endParaRPr lang="en-US" b="1" dirty="0"/>
        </a:p>
      </dgm:t>
    </dgm:pt>
    <dgm:pt modelId="{76CA45BA-F9E1-4ED3-AFFA-3FB359781467}" type="parTrans" cxnId="{9A26E7C8-134E-4496-8CD7-624068E78925}">
      <dgm:prSet/>
      <dgm:spPr/>
      <dgm:t>
        <a:bodyPr/>
        <a:lstStyle/>
        <a:p>
          <a:endParaRPr lang="en-US"/>
        </a:p>
      </dgm:t>
    </dgm:pt>
    <dgm:pt modelId="{D768D9A4-DA76-4B6D-A806-C51ED58A4374}" type="sibTrans" cxnId="{9A26E7C8-134E-4496-8CD7-624068E78925}">
      <dgm:prSet/>
      <dgm:spPr/>
      <dgm:t>
        <a:bodyPr/>
        <a:lstStyle/>
        <a:p>
          <a:endParaRPr lang="en-US"/>
        </a:p>
      </dgm:t>
    </dgm:pt>
    <dgm:pt modelId="{E2FD68D1-2208-4E3A-B237-F05BCDEFDBDD}">
      <dgm:prSet/>
      <dgm:spPr/>
      <dgm:t>
        <a:bodyPr/>
        <a:lstStyle/>
        <a:p>
          <a:r>
            <a:rPr lang="sr-Latn-BA" b="1" dirty="0"/>
            <a:t>Pravo žiga </a:t>
          </a:r>
          <a:endParaRPr lang="en-US" b="1" dirty="0"/>
        </a:p>
      </dgm:t>
    </dgm:pt>
    <dgm:pt modelId="{54EC4A45-BB7F-45C9-A814-57ECFAE98420}" type="parTrans" cxnId="{812DFD5C-8F4A-412D-B73F-C148FD9512F7}">
      <dgm:prSet/>
      <dgm:spPr/>
      <dgm:t>
        <a:bodyPr/>
        <a:lstStyle/>
        <a:p>
          <a:endParaRPr lang="en-US"/>
        </a:p>
      </dgm:t>
    </dgm:pt>
    <dgm:pt modelId="{1961165C-7A96-4BA9-B6A0-6DF19B770BB5}" type="sibTrans" cxnId="{812DFD5C-8F4A-412D-B73F-C148FD9512F7}">
      <dgm:prSet/>
      <dgm:spPr/>
      <dgm:t>
        <a:bodyPr/>
        <a:lstStyle/>
        <a:p>
          <a:endParaRPr lang="en-US"/>
        </a:p>
      </dgm:t>
    </dgm:pt>
    <dgm:pt modelId="{AF0738A2-FD1D-41C5-9895-82C0F98C83AC}">
      <dgm:prSet/>
      <dgm:spPr/>
      <dgm:t>
        <a:bodyPr/>
        <a:lstStyle/>
        <a:p>
          <a:r>
            <a:rPr lang="sr-Latn-BA" b="1" dirty="0"/>
            <a:t>Industrijski dizajn</a:t>
          </a:r>
          <a:endParaRPr lang="en-US" b="1" dirty="0"/>
        </a:p>
      </dgm:t>
    </dgm:pt>
    <dgm:pt modelId="{E08E1D0E-47C1-4D6A-A31B-FDC3D1D43071}" type="parTrans" cxnId="{4E3F843C-A877-4850-9C8D-CCE32B63E994}">
      <dgm:prSet/>
      <dgm:spPr/>
      <dgm:t>
        <a:bodyPr/>
        <a:lstStyle/>
        <a:p>
          <a:endParaRPr lang="en-US"/>
        </a:p>
      </dgm:t>
    </dgm:pt>
    <dgm:pt modelId="{3A7739CA-76D5-4263-8E77-9DFD20075BD6}" type="sibTrans" cxnId="{4E3F843C-A877-4850-9C8D-CCE32B63E994}">
      <dgm:prSet/>
      <dgm:spPr/>
      <dgm:t>
        <a:bodyPr/>
        <a:lstStyle/>
        <a:p>
          <a:endParaRPr lang="en-US"/>
        </a:p>
      </dgm:t>
    </dgm:pt>
    <dgm:pt modelId="{60C0EEEB-9B60-4844-A1B2-D87647FD0601}">
      <dgm:prSet/>
      <dgm:spPr/>
      <dgm:t>
        <a:bodyPr/>
        <a:lstStyle/>
        <a:p>
          <a:r>
            <a:rPr lang="sr-Latn-BA" b="1" dirty="0"/>
            <a:t>Poslovna tajna i „know how“</a:t>
          </a:r>
          <a:endParaRPr lang="en-US" b="1" dirty="0"/>
        </a:p>
      </dgm:t>
    </dgm:pt>
    <dgm:pt modelId="{99347773-DF39-4D3D-BC93-2C34610C4E95}" type="parTrans" cxnId="{5659F9A6-85EB-444B-AA54-426E646B3A97}">
      <dgm:prSet/>
      <dgm:spPr/>
      <dgm:t>
        <a:bodyPr/>
        <a:lstStyle/>
        <a:p>
          <a:endParaRPr lang="en-US"/>
        </a:p>
      </dgm:t>
    </dgm:pt>
    <dgm:pt modelId="{A8109C72-1661-4F87-BAB7-8A33A7E452CC}" type="sibTrans" cxnId="{5659F9A6-85EB-444B-AA54-426E646B3A97}">
      <dgm:prSet/>
      <dgm:spPr/>
      <dgm:t>
        <a:bodyPr/>
        <a:lstStyle/>
        <a:p>
          <a:endParaRPr lang="en-US"/>
        </a:p>
      </dgm:t>
    </dgm:pt>
    <dgm:pt modelId="{998DE8D4-12E6-48E1-9DCA-F04E4D19B2E0}">
      <dgm:prSet custT="1"/>
      <dgm:spPr/>
      <dgm:t>
        <a:bodyPr/>
        <a:lstStyle/>
        <a:p>
          <a:r>
            <a:rPr lang="sr-Latn-BA" sz="1800" b="1" dirty="0"/>
            <a:t>Znak (marka, engl. </a:t>
          </a:r>
          <a:r>
            <a:rPr lang="sr-Latn-BA" sz="1800" b="1" i="1" dirty="0"/>
            <a:t>brand</a:t>
          </a:r>
          <a:r>
            <a:rPr lang="sr-Latn-BA" sz="1800" b="1" dirty="0"/>
            <a:t>) ili oznaka </a:t>
          </a:r>
          <a:r>
            <a:rPr lang="sr-Latn-BA" sz="1800" dirty="0"/>
            <a:t>kojim privredni subjekt obelježava svoju robu ili uslugu na tržištu u cilju njenog razlikovanja od iste ili slične robe ili usluge drugog subjekta. </a:t>
          </a:r>
          <a:endParaRPr lang="en-US" sz="1800" dirty="0"/>
        </a:p>
      </dgm:t>
    </dgm:pt>
    <dgm:pt modelId="{6CA79771-60EE-4BC7-9AF0-28070ACB1ADB}" type="parTrans" cxnId="{34CB0861-6898-4FF0-9EB2-C63C3B83FEC6}">
      <dgm:prSet/>
      <dgm:spPr/>
      <dgm:t>
        <a:bodyPr/>
        <a:lstStyle/>
        <a:p>
          <a:endParaRPr lang="en-US"/>
        </a:p>
      </dgm:t>
    </dgm:pt>
    <dgm:pt modelId="{3945DC79-F5C3-4AE9-BB72-5C6F227DD422}" type="sibTrans" cxnId="{34CB0861-6898-4FF0-9EB2-C63C3B83FEC6}">
      <dgm:prSet/>
      <dgm:spPr/>
      <dgm:t>
        <a:bodyPr/>
        <a:lstStyle/>
        <a:p>
          <a:endParaRPr lang="en-US"/>
        </a:p>
      </dgm:t>
    </dgm:pt>
    <dgm:pt modelId="{9D9F53AF-75E3-4299-8B1D-FE87D792F1A0}">
      <dgm:prSet custT="1"/>
      <dgm:spPr/>
      <dgm:t>
        <a:bodyPr/>
        <a:lstStyle/>
        <a:p>
          <a:r>
            <a:rPr lang="sr-Latn-BA" sz="2000" b="1" dirty="0"/>
            <a:t>Pronalazak ili uzum </a:t>
          </a:r>
          <a:r>
            <a:rPr lang="sr-Latn-BA" sz="2000" dirty="0"/>
            <a:t>koji se shvata kao tehničko rješenje određenog tehničkog problema. </a:t>
          </a:r>
          <a:endParaRPr lang="en-US" sz="2000" dirty="0"/>
        </a:p>
      </dgm:t>
    </dgm:pt>
    <dgm:pt modelId="{41911E42-24C0-4A89-8D5E-985B5B188BAE}" type="parTrans" cxnId="{BD848812-CC80-4AA5-AC28-E2C56B8CED10}">
      <dgm:prSet/>
      <dgm:spPr/>
      <dgm:t>
        <a:bodyPr/>
        <a:lstStyle/>
        <a:p>
          <a:endParaRPr lang="en-US"/>
        </a:p>
      </dgm:t>
    </dgm:pt>
    <dgm:pt modelId="{A93B659C-7471-43A0-978E-5B7AD5BFCC2D}" type="sibTrans" cxnId="{BD848812-CC80-4AA5-AC28-E2C56B8CED10}">
      <dgm:prSet/>
      <dgm:spPr/>
      <dgm:t>
        <a:bodyPr/>
        <a:lstStyle/>
        <a:p>
          <a:endParaRPr lang="en-US"/>
        </a:p>
      </dgm:t>
    </dgm:pt>
    <dgm:pt modelId="{E2A754A4-D8B9-46BC-B06B-FF0669CF7835}">
      <dgm:prSet custT="1"/>
      <dgm:spPr/>
      <dgm:t>
        <a:bodyPr/>
        <a:lstStyle/>
        <a:p>
          <a:r>
            <a:rPr lang="sr-Latn-BA" sz="1600" b="1" dirty="0"/>
            <a:t>Spoljni izgled cijelog ili dijela proizvoda</a:t>
          </a:r>
          <a:r>
            <a:rPr lang="sr-Latn-BA" sz="1600" dirty="0"/>
            <a:t>. Može biti trodimenzionalni ili dvodimenzionalni i služi kao faktor odabira proizvoda od strane kupca (estetska funkcija) i funkcija razlikovanja robe jednog privrednog subjekta od robe drugog privrednog subjekta.   </a:t>
          </a:r>
          <a:endParaRPr lang="en-US" sz="1600" dirty="0"/>
        </a:p>
      </dgm:t>
    </dgm:pt>
    <dgm:pt modelId="{89AD2DB3-7DD2-4992-97E9-F1D305734FB8}" type="parTrans" cxnId="{4FD87E56-B48E-4C9F-BF26-41D66590D92D}">
      <dgm:prSet/>
      <dgm:spPr/>
    </dgm:pt>
    <dgm:pt modelId="{3F8E8ED9-9E1C-4C10-8C0F-C2F11976B632}" type="sibTrans" cxnId="{4FD87E56-B48E-4C9F-BF26-41D66590D92D}">
      <dgm:prSet/>
      <dgm:spPr/>
    </dgm:pt>
    <dgm:pt modelId="{EB59880B-590A-4F87-87F2-CCA63FDB4650}">
      <dgm:prSet custT="1"/>
      <dgm:spPr/>
      <dgm:t>
        <a:bodyPr/>
        <a:lstStyle/>
        <a:p>
          <a:r>
            <a:rPr lang="en-US" sz="1800" dirty="0" err="1"/>
            <a:t>Neobjavljene</a:t>
          </a:r>
          <a:r>
            <a:rPr lang="en-US" sz="1800" dirty="0"/>
            <a:t> </a:t>
          </a:r>
          <a:r>
            <a:rPr lang="en-US" sz="1800" dirty="0" err="1"/>
            <a:t>informacije</a:t>
          </a:r>
          <a:r>
            <a:rPr lang="en-US" sz="1800" dirty="0"/>
            <a:t> </a:t>
          </a:r>
          <a:r>
            <a:rPr lang="en-US" sz="1800" dirty="0" err="1"/>
            <a:t>sa</a:t>
          </a:r>
          <a:r>
            <a:rPr lang="en-US" sz="1800" dirty="0"/>
            <a:t> </a:t>
          </a:r>
          <a:r>
            <a:rPr lang="en-US" sz="1800" dirty="0" err="1"/>
            <a:t>tržišnom</a:t>
          </a:r>
          <a:r>
            <a:rPr lang="en-US" sz="1800" dirty="0"/>
            <a:t> </a:t>
          </a:r>
          <a:r>
            <a:rPr lang="en-US" sz="1800" dirty="0" err="1"/>
            <a:t>vrijednošću</a:t>
          </a:r>
          <a:r>
            <a:rPr lang="en-US" sz="1800" dirty="0"/>
            <a:t> </a:t>
          </a:r>
        </a:p>
      </dgm:t>
    </dgm:pt>
    <dgm:pt modelId="{12990CFB-0DC9-4C20-B7F1-7133677F8C5B}" type="parTrans" cxnId="{084EA6AB-4419-47E7-9F0E-18D314A9D87E}">
      <dgm:prSet/>
      <dgm:spPr/>
    </dgm:pt>
    <dgm:pt modelId="{7C2FFF1E-B820-4432-A770-CBBB66FFF88B}" type="sibTrans" cxnId="{084EA6AB-4419-47E7-9F0E-18D314A9D87E}">
      <dgm:prSet/>
      <dgm:spPr/>
    </dgm:pt>
    <dgm:pt modelId="{7D3DD016-E164-4890-9C8E-81A3E060A4C9}">
      <dgm:prSet custT="1"/>
      <dgm:spPr/>
      <dgm:t>
        <a:bodyPr/>
        <a:lstStyle/>
        <a:p>
          <a:r>
            <a:rPr lang="sr-Latn-BA" sz="1800" dirty="0"/>
            <a:t> Posebna znanja i sposobnosti </a:t>
          </a:r>
          <a:endParaRPr lang="en-US" sz="1800" dirty="0"/>
        </a:p>
      </dgm:t>
    </dgm:pt>
    <dgm:pt modelId="{E6B34191-496F-474F-928E-0FB73CDDE19F}" type="parTrans" cxnId="{098D7D40-2E36-4656-85EA-2C0EDCAB69F1}">
      <dgm:prSet/>
      <dgm:spPr/>
      <dgm:t>
        <a:bodyPr/>
        <a:lstStyle/>
        <a:p>
          <a:endParaRPr lang="en-US"/>
        </a:p>
      </dgm:t>
    </dgm:pt>
    <dgm:pt modelId="{5B6D1F05-FD66-4953-991A-3B1DAB914503}" type="sibTrans" cxnId="{098D7D40-2E36-4656-85EA-2C0EDCAB69F1}">
      <dgm:prSet/>
      <dgm:spPr/>
      <dgm:t>
        <a:bodyPr/>
        <a:lstStyle/>
        <a:p>
          <a:endParaRPr lang="en-US"/>
        </a:p>
      </dgm:t>
    </dgm:pt>
    <dgm:pt modelId="{DE84D8B5-DA67-400F-9D63-28AD2EDEF6DF}">
      <dgm:prSet phldrT="[Text]" custT="1"/>
      <dgm:spPr/>
      <dgm:t>
        <a:bodyPr/>
        <a:lstStyle/>
        <a:p>
          <a:endParaRPr lang="en-US" sz="1400" dirty="0"/>
        </a:p>
      </dgm:t>
    </dgm:pt>
    <dgm:pt modelId="{0FF68323-5532-4CBE-B780-9294DBF1D8E5}" type="parTrans" cxnId="{06A90B9B-7F41-40F3-8A08-F77437FE04C5}">
      <dgm:prSet/>
      <dgm:spPr/>
    </dgm:pt>
    <dgm:pt modelId="{7E84C211-9212-4AF6-91B6-44674ABDCB41}" type="sibTrans" cxnId="{06A90B9B-7F41-40F3-8A08-F77437FE04C5}">
      <dgm:prSet/>
      <dgm:spPr/>
    </dgm:pt>
    <dgm:pt modelId="{13E4DE33-9FF5-437A-BE4B-E68C0D5F0052}" type="pres">
      <dgm:prSet presAssocID="{12FC6E87-30CF-4B7B-BCB8-7412FCA899E0}" presName="Name0" presStyleCnt="0">
        <dgm:presLayoutVars>
          <dgm:dir/>
          <dgm:animLvl val="lvl"/>
          <dgm:resizeHandles/>
        </dgm:presLayoutVars>
      </dgm:prSet>
      <dgm:spPr/>
      <dgm:t>
        <a:bodyPr/>
        <a:lstStyle/>
        <a:p>
          <a:endParaRPr lang="en-US"/>
        </a:p>
      </dgm:t>
    </dgm:pt>
    <dgm:pt modelId="{E3C8F83F-2A4B-4350-97B7-EEAAED2454F2}" type="pres">
      <dgm:prSet presAssocID="{8A3A2CA7-FCB0-4892-9E04-B0B67DBCEFFB}" presName="linNode" presStyleCnt="0"/>
      <dgm:spPr/>
    </dgm:pt>
    <dgm:pt modelId="{E1D04BBF-4043-4D3D-8C0F-E81852A8CC75}" type="pres">
      <dgm:prSet presAssocID="{8A3A2CA7-FCB0-4892-9E04-B0B67DBCEFFB}" presName="parentShp" presStyleLbl="node1" presStyleIdx="0" presStyleCnt="6" custScaleY="121108">
        <dgm:presLayoutVars>
          <dgm:bulletEnabled val="1"/>
        </dgm:presLayoutVars>
      </dgm:prSet>
      <dgm:spPr/>
      <dgm:t>
        <a:bodyPr/>
        <a:lstStyle/>
        <a:p>
          <a:endParaRPr lang="en-US"/>
        </a:p>
      </dgm:t>
    </dgm:pt>
    <dgm:pt modelId="{CC1FAFBC-2147-46C6-A620-C3C64341D620}" type="pres">
      <dgm:prSet presAssocID="{8A3A2CA7-FCB0-4892-9E04-B0B67DBCEFFB}" presName="childShp" presStyleLbl="bgAccFollowNode1" presStyleIdx="0" presStyleCnt="6" custScaleY="164448" custLinFactNeighborX="244" custLinFactNeighborY="3943">
        <dgm:presLayoutVars>
          <dgm:bulletEnabled val="1"/>
        </dgm:presLayoutVars>
      </dgm:prSet>
      <dgm:spPr>
        <a:prstGeom prst="flowChartProcess">
          <a:avLst/>
        </a:prstGeom>
      </dgm:spPr>
      <dgm:t>
        <a:bodyPr/>
        <a:lstStyle/>
        <a:p>
          <a:endParaRPr lang="en-US"/>
        </a:p>
      </dgm:t>
    </dgm:pt>
    <dgm:pt modelId="{37875724-735A-4996-8F27-4CD1076DE89C}" type="pres">
      <dgm:prSet presAssocID="{C148FE5F-716E-40F3-89C9-732E4A8EEC11}" presName="spacing" presStyleCnt="0"/>
      <dgm:spPr/>
    </dgm:pt>
    <dgm:pt modelId="{6F8E7607-EC96-4458-8540-933391131007}" type="pres">
      <dgm:prSet presAssocID="{F8DA40FF-3456-43E4-94A6-27004B9B0FF1}" presName="linNode" presStyleCnt="0"/>
      <dgm:spPr/>
    </dgm:pt>
    <dgm:pt modelId="{3103D2DD-1C51-4575-9A0D-5B5C0BFDDA14}" type="pres">
      <dgm:prSet presAssocID="{F8DA40FF-3456-43E4-94A6-27004B9B0FF1}" presName="parentShp" presStyleLbl="node1" presStyleIdx="1" presStyleCnt="6">
        <dgm:presLayoutVars>
          <dgm:bulletEnabled val="1"/>
        </dgm:presLayoutVars>
      </dgm:prSet>
      <dgm:spPr/>
      <dgm:t>
        <a:bodyPr/>
        <a:lstStyle/>
        <a:p>
          <a:endParaRPr lang="en-US"/>
        </a:p>
      </dgm:t>
    </dgm:pt>
    <dgm:pt modelId="{8F8CB467-7C31-4614-B959-2D8FD6757FE8}" type="pres">
      <dgm:prSet presAssocID="{F8DA40FF-3456-43E4-94A6-27004B9B0FF1}" presName="childShp" presStyleLbl="bgAccFollowNode1" presStyleIdx="1" presStyleCnt="6" custScaleY="89712">
        <dgm:presLayoutVars>
          <dgm:bulletEnabled val="1"/>
        </dgm:presLayoutVars>
      </dgm:prSet>
      <dgm:spPr>
        <a:prstGeom prst="flowChartProcess">
          <a:avLst/>
        </a:prstGeom>
      </dgm:spPr>
      <dgm:t>
        <a:bodyPr/>
        <a:lstStyle/>
        <a:p>
          <a:endParaRPr lang="en-US"/>
        </a:p>
      </dgm:t>
    </dgm:pt>
    <dgm:pt modelId="{7D3B54D3-32DE-4259-97B3-B48EB11278B1}" type="pres">
      <dgm:prSet presAssocID="{6C19BF74-9BEB-461F-B133-6E6F3049A879}" presName="spacing" presStyleCnt="0"/>
      <dgm:spPr/>
    </dgm:pt>
    <dgm:pt modelId="{E7BAE384-CEF7-456A-8962-8B42830757B0}" type="pres">
      <dgm:prSet presAssocID="{9F8CA5DC-8B9F-4464-971B-2006823D735E}" presName="linNode" presStyleCnt="0"/>
      <dgm:spPr/>
    </dgm:pt>
    <dgm:pt modelId="{52ACDBAB-88B5-42EF-A2B4-5B8645F253E2}" type="pres">
      <dgm:prSet presAssocID="{9F8CA5DC-8B9F-4464-971B-2006823D735E}" presName="parentShp" presStyleLbl="node1" presStyleIdx="2" presStyleCnt="6">
        <dgm:presLayoutVars>
          <dgm:bulletEnabled val="1"/>
        </dgm:presLayoutVars>
      </dgm:prSet>
      <dgm:spPr/>
      <dgm:t>
        <a:bodyPr/>
        <a:lstStyle/>
        <a:p>
          <a:endParaRPr lang="en-US"/>
        </a:p>
      </dgm:t>
    </dgm:pt>
    <dgm:pt modelId="{A3C3A806-3616-47FA-A031-AC2F829E2C9A}" type="pres">
      <dgm:prSet presAssocID="{9F8CA5DC-8B9F-4464-971B-2006823D735E}" presName="childShp" presStyleLbl="bgAccFollowNode1" presStyleIdx="2" presStyleCnt="6">
        <dgm:presLayoutVars>
          <dgm:bulletEnabled val="1"/>
        </dgm:presLayoutVars>
      </dgm:prSet>
      <dgm:spPr>
        <a:prstGeom prst="flowChartProcess">
          <a:avLst/>
        </a:prstGeom>
      </dgm:spPr>
      <dgm:t>
        <a:bodyPr/>
        <a:lstStyle/>
        <a:p>
          <a:endParaRPr lang="en-US"/>
        </a:p>
      </dgm:t>
    </dgm:pt>
    <dgm:pt modelId="{E7D7AD96-865D-462D-A772-C72B571CD27B}" type="pres">
      <dgm:prSet presAssocID="{D768D9A4-DA76-4B6D-A806-C51ED58A4374}" presName="spacing" presStyleCnt="0"/>
      <dgm:spPr/>
    </dgm:pt>
    <dgm:pt modelId="{284B4D27-A127-49A8-8824-09BF20419240}" type="pres">
      <dgm:prSet presAssocID="{E2FD68D1-2208-4E3A-B237-F05BCDEFDBDD}" presName="linNode" presStyleCnt="0"/>
      <dgm:spPr/>
    </dgm:pt>
    <dgm:pt modelId="{A685BBA9-E6AC-4E73-9624-011C310E5AFD}" type="pres">
      <dgm:prSet presAssocID="{E2FD68D1-2208-4E3A-B237-F05BCDEFDBDD}" presName="parentShp" presStyleLbl="node1" presStyleIdx="3" presStyleCnt="6">
        <dgm:presLayoutVars>
          <dgm:bulletEnabled val="1"/>
        </dgm:presLayoutVars>
      </dgm:prSet>
      <dgm:spPr/>
      <dgm:t>
        <a:bodyPr/>
        <a:lstStyle/>
        <a:p>
          <a:endParaRPr lang="en-US"/>
        </a:p>
      </dgm:t>
    </dgm:pt>
    <dgm:pt modelId="{0C1D4121-BFF7-49CD-A61B-FB7ACFC11007}" type="pres">
      <dgm:prSet presAssocID="{E2FD68D1-2208-4E3A-B237-F05BCDEFDBDD}" presName="childShp" presStyleLbl="bgAccFollowNode1" presStyleIdx="3" presStyleCnt="6" custScaleY="107400" custLinFactNeighborX="0" custLinFactNeighborY="-3062">
        <dgm:presLayoutVars>
          <dgm:bulletEnabled val="1"/>
        </dgm:presLayoutVars>
      </dgm:prSet>
      <dgm:spPr>
        <a:prstGeom prst="flowChartProcess">
          <a:avLst/>
        </a:prstGeom>
      </dgm:spPr>
      <dgm:t>
        <a:bodyPr/>
        <a:lstStyle/>
        <a:p>
          <a:endParaRPr lang="en-US"/>
        </a:p>
      </dgm:t>
    </dgm:pt>
    <dgm:pt modelId="{0CC1F467-5EEB-4330-A836-A2658B8A2E1C}" type="pres">
      <dgm:prSet presAssocID="{1961165C-7A96-4BA9-B6A0-6DF19B770BB5}" presName="spacing" presStyleCnt="0"/>
      <dgm:spPr/>
    </dgm:pt>
    <dgm:pt modelId="{2E06E3BE-9CC5-4011-970C-2A6BC5B85350}" type="pres">
      <dgm:prSet presAssocID="{AF0738A2-FD1D-41C5-9895-82C0F98C83AC}" presName="linNode" presStyleCnt="0"/>
      <dgm:spPr/>
    </dgm:pt>
    <dgm:pt modelId="{99C6AA2D-E1DA-424B-8BD5-259A940F9CD7}" type="pres">
      <dgm:prSet presAssocID="{AF0738A2-FD1D-41C5-9895-82C0F98C83AC}" presName="parentShp" presStyleLbl="node1" presStyleIdx="4" presStyleCnt="6">
        <dgm:presLayoutVars>
          <dgm:bulletEnabled val="1"/>
        </dgm:presLayoutVars>
      </dgm:prSet>
      <dgm:spPr/>
      <dgm:t>
        <a:bodyPr/>
        <a:lstStyle/>
        <a:p>
          <a:endParaRPr lang="en-US"/>
        </a:p>
      </dgm:t>
    </dgm:pt>
    <dgm:pt modelId="{7EBCBBB8-8290-45EC-B82A-8A2EA64D8900}" type="pres">
      <dgm:prSet presAssocID="{AF0738A2-FD1D-41C5-9895-82C0F98C83AC}" presName="childShp" presStyleLbl="bgAccFollowNode1" presStyleIdx="4" presStyleCnt="6" custScaleY="110025">
        <dgm:presLayoutVars>
          <dgm:bulletEnabled val="1"/>
        </dgm:presLayoutVars>
      </dgm:prSet>
      <dgm:spPr>
        <a:prstGeom prst="flowChartProcess">
          <a:avLst/>
        </a:prstGeom>
      </dgm:spPr>
      <dgm:t>
        <a:bodyPr/>
        <a:lstStyle/>
        <a:p>
          <a:endParaRPr lang="en-US"/>
        </a:p>
      </dgm:t>
    </dgm:pt>
    <dgm:pt modelId="{0FE2A156-A97F-4BA6-9883-8957023DA2AD}" type="pres">
      <dgm:prSet presAssocID="{3A7739CA-76D5-4263-8E77-9DFD20075BD6}" presName="spacing" presStyleCnt="0"/>
      <dgm:spPr/>
    </dgm:pt>
    <dgm:pt modelId="{D64E9C28-4BB6-4CEF-945A-445DE2D2B0B3}" type="pres">
      <dgm:prSet presAssocID="{60C0EEEB-9B60-4844-A1B2-D87647FD0601}" presName="linNode" presStyleCnt="0"/>
      <dgm:spPr/>
    </dgm:pt>
    <dgm:pt modelId="{502D51CA-9CD4-4DB0-8FDD-B21064959C96}" type="pres">
      <dgm:prSet presAssocID="{60C0EEEB-9B60-4844-A1B2-D87647FD0601}" presName="parentShp" presStyleLbl="node1" presStyleIdx="5" presStyleCnt="6">
        <dgm:presLayoutVars>
          <dgm:bulletEnabled val="1"/>
        </dgm:presLayoutVars>
      </dgm:prSet>
      <dgm:spPr/>
      <dgm:t>
        <a:bodyPr/>
        <a:lstStyle/>
        <a:p>
          <a:endParaRPr lang="en-US"/>
        </a:p>
      </dgm:t>
    </dgm:pt>
    <dgm:pt modelId="{94F45AE9-40A2-44BF-BEC0-1235711F8D91}" type="pres">
      <dgm:prSet presAssocID="{60C0EEEB-9B60-4844-A1B2-D87647FD0601}" presName="childShp" presStyleLbl="bgAccFollowNode1" presStyleIdx="5" presStyleCnt="6" custScaleY="81687">
        <dgm:presLayoutVars>
          <dgm:bulletEnabled val="1"/>
        </dgm:presLayoutVars>
      </dgm:prSet>
      <dgm:spPr>
        <a:prstGeom prst="flowChartProcess">
          <a:avLst/>
        </a:prstGeom>
      </dgm:spPr>
      <dgm:t>
        <a:bodyPr/>
        <a:lstStyle/>
        <a:p>
          <a:endParaRPr lang="en-US"/>
        </a:p>
      </dgm:t>
    </dgm:pt>
  </dgm:ptLst>
  <dgm:cxnLst>
    <dgm:cxn modelId="{9A26E7C8-134E-4496-8CD7-624068E78925}" srcId="{12FC6E87-30CF-4B7B-BCB8-7412FCA899E0}" destId="{9F8CA5DC-8B9F-4464-971B-2006823D735E}" srcOrd="2" destOrd="0" parTransId="{76CA45BA-F9E1-4ED3-AFFA-3FB359781467}" sibTransId="{D768D9A4-DA76-4B6D-A806-C51ED58A4374}"/>
    <dgm:cxn modelId="{8733C79B-D79B-4AE6-A5D1-E26E313C2601}" type="presOf" srcId="{7D3DD016-E164-4890-9C8E-81A3E060A4C9}" destId="{94F45AE9-40A2-44BF-BEC0-1235711F8D91}" srcOrd="0" destOrd="1" presId="urn:microsoft.com/office/officeart/2005/8/layout/vList6"/>
    <dgm:cxn modelId="{5659F9A6-85EB-444B-AA54-426E646B3A97}" srcId="{12FC6E87-30CF-4B7B-BCB8-7412FCA899E0}" destId="{60C0EEEB-9B60-4844-A1B2-D87647FD0601}" srcOrd="5" destOrd="0" parTransId="{99347773-DF39-4D3D-BC93-2C34610C4E95}" sibTransId="{A8109C72-1661-4F87-BAB7-8A33A7E452CC}"/>
    <dgm:cxn modelId="{4E3F843C-A877-4850-9C8D-CCE32B63E994}" srcId="{12FC6E87-30CF-4B7B-BCB8-7412FCA899E0}" destId="{AF0738A2-FD1D-41C5-9895-82C0F98C83AC}" srcOrd="4" destOrd="0" parTransId="{E08E1D0E-47C1-4D6A-A31B-FDC3D1D43071}" sibTransId="{3A7739CA-76D5-4263-8E77-9DFD20075BD6}"/>
    <dgm:cxn modelId="{4FD87E56-B48E-4C9F-BF26-41D66590D92D}" srcId="{AF0738A2-FD1D-41C5-9895-82C0F98C83AC}" destId="{E2A754A4-D8B9-46BC-B06B-FF0669CF7835}" srcOrd="0" destOrd="0" parTransId="{89AD2DB3-7DD2-4992-97E9-F1D305734FB8}" sibTransId="{3F8E8ED9-9E1C-4C10-8C0F-C2F11976B632}"/>
    <dgm:cxn modelId="{8C4E6F61-CD02-404D-BB14-C9FF6386E92B}" type="presOf" srcId="{EB59880B-590A-4F87-87F2-CCA63FDB4650}" destId="{94F45AE9-40A2-44BF-BEC0-1235711F8D91}" srcOrd="0" destOrd="0" presId="urn:microsoft.com/office/officeart/2005/8/layout/vList6"/>
    <dgm:cxn modelId="{34CB0861-6898-4FF0-9EB2-C63C3B83FEC6}" srcId="{E2FD68D1-2208-4E3A-B237-F05BCDEFDBDD}" destId="{998DE8D4-12E6-48E1-9DCA-F04E4D19B2E0}" srcOrd="0" destOrd="0" parTransId="{6CA79771-60EE-4BC7-9AF0-28070ACB1ADB}" sibTransId="{3945DC79-F5C3-4AE9-BB72-5C6F227DD422}"/>
    <dgm:cxn modelId="{C65D1395-9F6B-43D2-9915-299EF5658CDC}" type="presOf" srcId="{E2A754A4-D8B9-46BC-B06B-FF0669CF7835}" destId="{7EBCBBB8-8290-45EC-B82A-8A2EA64D8900}" srcOrd="0" destOrd="0" presId="urn:microsoft.com/office/officeart/2005/8/layout/vList6"/>
    <dgm:cxn modelId="{EE3353AD-7371-4F8C-864C-1188AD78FC68}" type="presOf" srcId="{12FC6E87-30CF-4B7B-BCB8-7412FCA899E0}" destId="{13E4DE33-9FF5-437A-BE4B-E68C0D5F0052}" srcOrd="0" destOrd="0" presId="urn:microsoft.com/office/officeart/2005/8/layout/vList6"/>
    <dgm:cxn modelId="{6BEA7742-1F4E-465F-A94E-6402539FF7E4}" srcId="{12FC6E87-30CF-4B7B-BCB8-7412FCA899E0}" destId="{8A3A2CA7-FCB0-4892-9E04-B0B67DBCEFFB}" srcOrd="0" destOrd="0" parTransId="{2C930163-A041-49C0-8CF2-D71696F818B8}" sibTransId="{C148FE5F-716E-40F3-89C9-732E4A8EEC11}"/>
    <dgm:cxn modelId="{A1D29ABD-C5C5-4EF6-8DAC-B9773A865856}" type="presOf" srcId="{602E651B-9C2F-4240-9A1D-820585210264}" destId="{CC1FAFBC-2147-46C6-A620-C3C64341D620}" srcOrd="0" destOrd="1" presId="urn:microsoft.com/office/officeart/2005/8/layout/vList6"/>
    <dgm:cxn modelId="{82D8E67C-83D7-453C-8DC3-12C0AA131B88}" srcId="{F8DA40FF-3456-43E4-94A6-27004B9B0FF1}" destId="{1B03D3A8-F6EB-42B5-9B18-55394001C381}" srcOrd="0" destOrd="0" parTransId="{AB437D1F-32D0-4778-97D9-567336D67BE2}" sibTransId="{D6E1F60D-F6A6-43C1-A561-3F7371DD4D23}"/>
    <dgm:cxn modelId="{154BA815-DD37-4FDF-B06C-16F77C3C9170}" type="presOf" srcId="{998DE8D4-12E6-48E1-9DCA-F04E4D19B2E0}" destId="{0C1D4121-BFF7-49CD-A61B-FB7ACFC11007}" srcOrd="0" destOrd="0" presId="urn:microsoft.com/office/officeart/2005/8/layout/vList6"/>
    <dgm:cxn modelId="{48F41CA4-31DA-4EA1-AEB8-5D3EF5A14F19}" srcId="{8A3A2CA7-FCB0-4892-9E04-B0B67DBCEFFB}" destId="{602E651B-9C2F-4240-9A1D-820585210264}" srcOrd="1" destOrd="0" parTransId="{8DBB28A9-E577-4C63-84B3-76C79088FEF5}" sibTransId="{DACE799B-B0E7-4561-8DD3-CFD7035100E5}"/>
    <dgm:cxn modelId="{51FE542F-2BC5-409D-A90D-90EB41854142}" type="presOf" srcId="{E2FD68D1-2208-4E3A-B237-F05BCDEFDBDD}" destId="{A685BBA9-E6AC-4E73-9624-011C310E5AFD}" srcOrd="0" destOrd="0" presId="urn:microsoft.com/office/officeart/2005/8/layout/vList6"/>
    <dgm:cxn modelId="{757FA49B-D5BF-494D-A271-D64F68F220B6}" srcId="{8A3A2CA7-FCB0-4892-9E04-B0B67DBCEFFB}" destId="{A9C0D14F-0E79-471E-9AF8-2A3320FF4653}" srcOrd="0" destOrd="0" parTransId="{645580AC-AB71-4BD1-801B-41BF47A45E4B}" sibTransId="{45958023-094C-4BE4-A4B7-EB741CC9103A}"/>
    <dgm:cxn modelId="{0949D89E-1B9E-4A92-863B-B9E57BBE1D4E}" type="presOf" srcId="{60C0EEEB-9B60-4844-A1B2-D87647FD0601}" destId="{502D51CA-9CD4-4DB0-8FDD-B21064959C96}" srcOrd="0" destOrd="0" presId="urn:microsoft.com/office/officeart/2005/8/layout/vList6"/>
    <dgm:cxn modelId="{C7BF96D7-9523-44FB-A2C4-676C012343B0}" type="presOf" srcId="{9F8CA5DC-8B9F-4464-971B-2006823D735E}" destId="{52ACDBAB-88B5-42EF-A2B4-5B8645F253E2}" srcOrd="0" destOrd="0" presId="urn:microsoft.com/office/officeart/2005/8/layout/vList6"/>
    <dgm:cxn modelId="{BD848812-CC80-4AA5-AC28-E2C56B8CED10}" srcId="{9F8CA5DC-8B9F-4464-971B-2006823D735E}" destId="{9D9F53AF-75E3-4299-8B1D-FE87D792F1A0}" srcOrd="0" destOrd="0" parTransId="{41911E42-24C0-4A89-8D5E-985B5B188BAE}" sibTransId="{A93B659C-7471-43A0-978E-5B7AD5BFCC2D}"/>
    <dgm:cxn modelId="{6CDA5ABE-EC3F-46C2-835E-862F3B1CBCA4}" type="presOf" srcId="{8A3A2CA7-FCB0-4892-9E04-B0B67DBCEFFB}" destId="{E1D04BBF-4043-4D3D-8C0F-E81852A8CC75}" srcOrd="0" destOrd="0" presId="urn:microsoft.com/office/officeart/2005/8/layout/vList6"/>
    <dgm:cxn modelId="{2AE9C8AB-448B-4158-9407-046188064F48}" type="presOf" srcId="{DE84D8B5-DA67-400F-9D63-28AD2EDEF6DF}" destId="{CC1FAFBC-2147-46C6-A620-C3C64341D620}" srcOrd="0" destOrd="2" presId="urn:microsoft.com/office/officeart/2005/8/layout/vList6"/>
    <dgm:cxn modelId="{04735D13-DB86-4990-9338-EFC98BDBA5D1}" srcId="{12FC6E87-30CF-4B7B-BCB8-7412FCA899E0}" destId="{F8DA40FF-3456-43E4-94A6-27004B9B0FF1}" srcOrd="1" destOrd="0" parTransId="{414938EA-E5D6-4A31-B734-853CD2E74B55}" sibTransId="{6C19BF74-9BEB-461F-B133-6E6F3049A879}"/>
    <dgm:cxn modelId="{084EA6AB-4419-47E7-9F0E-18D314A9D87E}" srcId="{60C0EEEB-9B60-4844-A1B2-D87647FD0601}" destId="{EB59880B-590A-4F87-87F2-CCA63FDB4650}" srcOrd="0" destOrd="0" parTransId="{12990CFB-0DC9-4C20-B7F1-7133677F8C5B}" sibTransId="{7C2FFF1E-B820-4432-A770-CBBB66FFF88B}"/>
    <dgm:cxn modelId="{6C4E3D5F-86C9-4147-9EA7-F1B49A3935B6}" type="presOf" srcId="{AF0738A2-FD1D-41C5-9895-82C0F98C83AC}" destId="{99C6AA2D-E1DA-424B-8BD5-259A940F9CD7}" srcOrd="0" destOrd="0" presId="urn:microsoft.com/office/officeart/2005/8/layout/vList6"/>
    <dgm:cxn modelId="{812DFD5C-8F4A-412D-B73F-C148FD9512F7}" srcId="{12FC6E87-30CF-4B7B-BCB8-7412FCA899E0}" destId="{E2FD68D1-2208-4E3A-B237-F05BCDEFDBDD}" srcOrd="3" destOrd="0" parTransId="{54EC4A45-BB7F-45C9-A814-57ECFAE98420}" sibTransId="{1961165C-7A96-4BA9-B6A0-6DF19B770BB5}"/>
    <dgm:cxn modelId="{2D90ED1F-17AA-4D29-BE81-0C0C31A795DD}" type="presOf" srcId="{1B03D3A8-F6EB-42B5-9B18-55394001C381}" destId="{8F8CB467-7C31-4614-B959-2D8FD6757FE8}" srcOrd="0" destOrd="0" presId="urn:microsoft.com/office/officeart/2005/8/layout/vList6"/>
    <dgm:cxn modelId="{C9CA4FE8-57D2-498F-AC3E-96B79E91BB19}" type="presOf" srcId="{A9C0D14F-0E79-471E-9AF8-2A3320FF4653}" destId="{CC1FAFBC-2147-46C6-A620-C3C64341D620}" srcOrd="0" destOrd="0" presId="urn:microsoft.com/office/officeart/2005/8/layout/vList6"/>
    <dgm:cxn modelId="{06A90B9B-7F41-40F3-8A08-F77437FE04C5}" srcId="{8A3A2CA7-FCB0-4892-9E04-B0B67DBCEFFB}" destId="{DE84D8B5-DA67-400F-9D63-28AD2EDEF6DF}" srcOrd="2" destOrd="0" parTransId="{0FF68323-5532-4CBE-B780-9294DBF1D8E5}" sibTransId="{7E84C211-9212-4AF6-91B6-44674ABDCB41}"/>
    <dgm:cxn modelId="{098D7D40-2E36-4656-85EA-2C0EDCAB69F1}" srcId="{60C0EEEB-9B60-4844-A1B2-D87647FD0601}" destId="{7D3DD016-E164-4890-9C8E-81A3E060A4C9}" srcOrd="1" destOrd="0" parTransId="{E6B34191-496F-474F-928E-0FB73CDDE19F}" sibTransId="{5B6D1F05-FD66-4953-991A-3B1DAB914503}"/>
    <dgm:cxn modelId="{2344D331-E3DB-4199-9312-CE153CEADD1C}" type="presOf" srcId="{9D9F53AF-75E3-4299-8B1D-FE87D792F1A0}" destId="{A3C3A806-3616-47FA-A031-AC2F829E2C9A}" srcOrd="0" destOrd="0" presId="urn:microsoft.com/office/officeart/2005/8/layout/vList6"/>
    <dgm:cxn modelId="{362A0503-FE58-48F0-A3DB-D9AA65212EDD}" type="presOf" srcId="{F8DA40FF-3456-43E4-94A6-27004B9B0FF1}" destId="{3103D2DD-1C51-4575-9A0D-5B5C0BFDDA14}" srcOrd="0" destOrd="0" presId="urn:microsoft.com/office/officeart/2005/8/layout/vList6"/>
    <dgm:cxn modelId="{AB65B606-5299-46B7-8A9C-C91866A22C71}" type="presParOf" srcId="{13E4DE33-9FF5-437A-BE4B-E68C0D5F0052}" destId="{E3C8F83F-2A4B-4350-97B7-EEAAED2454F2}" srcOrd="0" destOrd="0" presId="urn:microsoft.com/office/officeart/2005/8/layout/vList6"/>
    <dgm:cxn modelId="{D729AE9D-894E-45E5-B581-3423CD913897}" type="presParOf" srcId="{E3C8F83F-2A4B-4350-97B7-EEAAED2454F2}" destId="{E1D04BBF-4043-4D3D-8C0F-E81852A8CC75}" srcOrd="0" destOrd="0" presId="urn:microsoft.com/office/officeart/2005/8/layout/vList6"/>
    <dgm:cxn modelId="{B107FA86-5C2F-4821-8765-29D0A83FFB32}" type="presParOf" srcId="{E3C8F83F-2A4B-4350-97B7-EEAAED2454F2}" destId="{CC1FAFBC-2147-46C6-A620-C3C64341D620}" srcOrd="1" destOrd="0" presId="urn:microsoft.com/office/officeart/2005/8/layout/vList6"/>
    <dgm:cxn modelId="{897C29B4-DA63-44BC-9C63-DCF0B5863EE4}" type="presParOf" srcId="{13E4DE33-9FF5-437A-BE4B-E68C0D5F0052}" destId="{37875724-735A-4996-8F27-4CD1076DE89C}" srcOrd="1" destOrd="0" presId="urn:microsoft.com/office/officeart/2005/8/layout/vList6"/>
    <dgm:cxn modelId="{A294E85A-80B2-4226-B5D1-55ACF7B38E73}" type="presParOf" srcId="{13E4DE33-9FF5-437A-BE4B-E68C0D5F0052}" destId="{6F8E7607-EC96-4458-8540-933391131007}" srcOrd="2" destOrd="0" presId="urn:microsoft.com/office/officeart/2005/8/layout/vList6"/>
    <dgm:cxn modelId="{96038D9A-BCD3-453F-A44A-DFBD3A718345}" type="presParOf" srcId="{6F8E7607-EC96-4458-8540-933391131007}" destId="{3103D2DD-1C51-4575-9A0D-5B5C0BFDDA14}" srcOrd="0" destOrd="0" presId="urn:microsoft.com/office/officeart/2005/8/layout/vList6"/>
    <dgm:cxn modelId="{082921A5-A326-4DDC-BA97-54A9EA8DEF2F}" type="presParOf" srcId="{6F8E7607-EC96-4458-8540-933391131007}" destId="{8F8CB467-7C31-4614-B959-2D8FD6757FE8}" srcOrd="1" destOrd="0" presId="urn:microsoft.com/office/officeart/2005/8/layout/vList6"/>
    <dgm:cxn modelId="{10E283D6-A391-4773-807B-361F8597681D}" type="presParOf" srcId="{13E4DE33-9FF5-437A-BE4B-E68C0D5F0052}" destId="{7D3B54D3-32DE-4259-97B3-B48EB11278B1}" srcOrd="3" destOrd="0" presId="urn:microsoft.com/office/officeart/2005/8/layout/vList6"/>
    <dgm:cxn modelId="{68A5B53A-8F3C-4AEA-BA48-FB2DB2B53465}" type="presParOf" srcId="{13E4DE33-9FF5-437A-BE4B-E68C0D5F0052}" destId="{E7BAE384-CEF7-456A-8962-8B42830757B0}" srcOrd="4" destOrd="0" presId="urn:microsoft.com/office/officeart/2005/8/layout/vList6"/>
    <dgm:cxn modelId="{6415272C-4F3D-41DB-BAEA-0F90DC511A56}" type="presParOf" srcId="{E7BAE384-CEF7-456A-8962-8B42830757B0}" destId="{52ACDBAB-88B5-42EF-A2B4-5B8645F253E2}" srcOrd="0" destOrd="0" presId="urn:microsoft.com/office/officeart/2005/8/layout/vList6"/>
    <dgm:cxn modelId="{0DEE7D71-9056-4074-B33C-767F50CC2A6D}" type="presParOf" srcId="{E7BAE384-CEF7-456A-8962-8B42830757B0}" destId="{A3C3A806-3616-47FA-A031-AC2F829E2C9A}" srcOrd="1" destOrd="0" presId="urn:microsoft.com/office/officeart/2005/8/layout/vList6"/>
    <dgm:cxn modelId="{2F75443F-CC4A-47DE-8FBB-E08F3CDCF857}" type="presParOf" srcId="{13E4DE33-9FF5-437A-BE4B-E68C0D5F0052}" destId="{E7D7AD96-865D-462D-A772-C72B571CD27B}" srcOrd="5" destOrd="0" presId="urn:microsoft.com/office/officeart/2005/8/layout/vList6"/>
    <dgm:cxn modelId="{AAC3EBDA-4C60-4038-8329-7B87C0B46A1A}" type="presParOf" srcId="{13E4DE33-9FF5-437A-BE4B-E68C0D5F0052}" destId="{284B4D27-A127-49A8-8824-09BF20419240}" srcOrd="6" destOrd="0" presId="urn:microsoft.com/office/officeart/2005/8/layout/vList6"/>
    <dgm:cxn modelId="{098EFF0C-5362-4EDC-ABC3-A68BB94006A3}" type="presParOf" srcId="{284B4D27-A127-49A8-8824-09BF20419240}" destId="{A685BBA9-E6AC-4E73-9624-011C310E5AFD}" srcOrd="0" destOrd="0" presId="urn:microsoft.com/office/officeart/2005/8/layout/vList6"/>
    <dgm:cxn modelId="{B7255FFE-349C-4E5D-9EDA-E2B074CBD8D5}" type="presParOf" srcId="{284B4D27-A127-49A8-8824-09BF20419240}" destId="{0C1D4121-BFF7-49CD-A61B-FB7ACFC11007}" srcOrd="1" destOrd="0" presId="urn:microsoft.com/office/officeart/2005/8/layout/vList6"/>
    <dgm:cxn modelId="{771808C2-9FEB-4BB5-9E62-9DB9D72F0B03}" type="presParOf" srcId="{13E4DE33-9FF5-437A-BE4B-E68C0D5F0052}" destId="{0CC1F467-5EEB-4330-A836-A2658B8A2E1C}" srcOrd="7" destOrd="0" presId="urn:microsoft.com/office/officeart/2005/8/layout/vList6"/>
    <dgm:cxn modelId="{8931E6E3-7FC7-4A40-9888-E8FE4CFAB250}" type="presParOf" srcId="{13E4DE33-9FF5-437A-BE4B-E68C0D5F0052}" destId="{2E06E3BE-9CC5-4011-970C-2A6BC5B85350}" srcOrd="8" destOrd="0" presId="urn:microsoft.com/office/officeart/2005/8/layout/vList6"/>
    <dgm:cxn modelId="{8EC76001-B9C1-439A-8715-30A37251C695}" type="presParOf" srcId="{2E06E3BE-9CC5-4011-970C-2A6BC5B85350}" destId="{99C6AA2D-E1DA-424B-8BD5-259A940F9CD7}" srcOrd="0" destOrd="0" presId="urn:microsoft.com/office/officeart/2005/8/layout/vList6"/>
    <dgm:cxn modelId="{D7920F66-FFD3-40BC-9056-CE75091B9CBB}" type="presParOf" srcId="{2E06E3BE-9CC5-4011-970C-2A6BC5B85350}" destId="{7EBCBBB8-8290-45EC-B82A-8A2EA64D8900}" srcOrd="1" destOrd="0" presId="urn:microsoft.com/office/officeart/2005/8/layout/vList6"/>
    <dgm:cxn modelId="{4BFA8511-04A4-4632-8379-A120AFA20C9E}" type="presParOf" srcId="{13E4DE33-9FF5-437A-BE4B-E68C0D5F0052}" destId="{0FE2A156-A97F-4BA6-9883-8957023DA2AD}" srcOrd="9" destOrd="0" presId="urn:microsoft.com/office/officeart/2005/8/layout/vList6"/>
    <dgm:cxn modelId="{F7B2D0D8-12C1-4B74-9E75-5549990D3DD6}" type="presParOf" srcId="{13E4DE33-9FF5-437A-BE4B-E68C0D5F0052}" destId="{D64E9C28-4BB6-4CEF-945A-445DE2D2B0B3}" srcOrd="10" destOrd="0" presId="urn:microsoft.com/office/officeart/2005/8/layout/vList6"/>
    <dgm:cxn modelId="{5A0AE2A1-26D4-418F-BB5C-6F4BE40D53D3}" type="presParOf" srcId="{D64E9C28-4BB6-4CEF-945A-445DE2D2B0B3}" destId="{502D51CA-9CD4-4DB0-8FDD-B21064959C96}" srcOrd="0" destOrd="0" presId="urn:microsoft.com/office/officeart/2005/8/layout/vList6"/>
    <dgm:cxn modelId="{D60C3FB7-8C46-47B4-9641-CA9F1CC60AC4}" type="presParOf" srcId="{D64E9C28-4BB6-4CEF-945A-445DE2D2B0B3}" destId="{94F45AE9-40A2-44BF-BEC0-1235711F8D9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1F79016-030D-4EE4-BB1C-7C57B60D1299}" type="doc">
      <dgm:prSet loTypeId="urn:diagrams.loki3.com/BracketList" loCatId="officeonline" qsTypeId="urn:microsoft.com/office/officeart/2005/8/quickstyle/simple1" qsCatId="simple" csTypeId="urn:microsoft.com/office/officeart/2005/8/colors/accent0_2" csCatId="mainScheme" phldr="1"/>
      <dgm:spPr/>
      <dgm:t>
        <a:bodyPr/>
        <a:lstStyle/>
        <a:p>
          <a:endParaRPr lang="en-US"/>
        </a:p>
      </dgm:t>
    </dgm:pt>
    <dgm:pt modelId="{F51E61C1-AC3B-4961-987B-F3F0EDF18DB7}">
      <dgm:prSet phldrT="[Text]" custT="1"/>
      <dgm:spPr/>
      <dgm:t>
        <a:bodyPr/>
        <a:lstStyle/>
        <a:p>
          <a:pPr algn="ctr"/>
          <a:r>
            <a:rPr lang="sr-Latn-BA" sz="1800" b="1" dirty="0" smtClean="0">
              <a:solidFill>
                <a:srgbClr val="FF0000"/>
              </a:solidFill>
            </a:rPr>
            <a:t>Apsolutni razlozi na koje Institut pazi po službenoj dužnosti  </a:t>
          </a:r>
          <a:endParaRPr lang="en-US" sz="1800" b="1" dirty="0">
            <a:solidFill>
              <a:srgbClr val="FF0000"/>
            </a:solidFill>
          </a:endParaRPr>
        </a:p>
      </dgm:t>
    </dgm:pt>
    <dgm:pt modelId="{690DB713-EFA7-4EAC-94CB-8BB43C14D556}" type="parTrans" cxnId="{78D4AA9B-35A7-4D50-B9FF-28DDB8AFDC59}">
      <dgm:prSet/>
      <dgm:spPr/>
      <dgm:t>
        <a:bodyPr/>
        <a:lstStyle/>
        <a:p>
          <a:endParaRPr lang="en-US"/>
        </a:p>
      </dgm:t>
    </dgm:pt>
    <dgm:pt modelId="{074C2866-257C-437D-9B22-7A7D0E4ED7D7}" type="sibTrans" cxnId="{78D4AA9B-35A7-4D50-B9FF-28DDB8AFDC59}">
      <dgm:prSet/>
      <dgm:spPr/>
      <dgm:t>
        <a:bodyPr/>
        <a:lstStyle/>
        <a:p>
          <a:endParaRPr lang="en-US"/>
        </a:p>
      </dgm:t>
    </dgm:pt>
    <dgm:pt modelId="{2EB2C1AA-8C13-4BE2-9482-FC99CACACD74}">
      <dgm:prSet phldrT="[Text]" custT="1"/>
      <dgm:spPr/>
      <dgm:t>
        <a:bodyPr/>
        <a:lstStyle/>
        <a:p>
          <a:endParaRPr lang="en-US" sz="1800" dirty="0"/>
        </a:p>
      </dgm:t>
    </dgm:pt>
    <dgm:pt modelId="{A8E179E7-02F3-48A8-A1E1-164B72A35D3F}" type="parTrans" cxnId="{D5CD6363-3C67-4C59-BB88-3BFF0BE8CCDE}">
      <dgm:prSet/>
      <dgm:spPr/>
      <dgm:t>
        <a:bodyPr/>
        <a:lstStyle/>
        <a:p>
          <a:endParaRPr lang="en-US"/>
        </a:p>
      </dgm:t>
    </dgm:pt>
    <dgm:pt modelId="{372DB463-1DDA-459C-8212-D47C8ADA3195}" type="sibTrans" cxnId="{D5CD6363-3C67-4C59-BB88-3BFF0BE8CCDE}">
      <dgm:prSet/>
      <dgm:spPr/>
      <dgm:t>
        <a:bodyPr/>
        <a:lstStyle/>
        <a:p>
          <a:endParaRPr lang="en-US"/>
        </a:p>
      </dgm:t>
    </dgm:pt>
    <dgm:pt modelId="{9E232E07-317B-4C96-86D4-FCF2BC3D0D1D}">
      <dgm:prSet phldrT="[Text]" custT="1"/>
      <dgm:spPr/>
      <dgm:t>
        <a:bodyPr/>
        <a:lstStyle/>
        <a:p>
          <a:r>
            <a:rPr lang="sr-Latn-BA" sz="2000" i="0" dirty="0" smtClean="0">
              <a:solidFill>
                <a:srgbClr val="FF0000"/>
              </a:solidFill>
            </a:rPr>
            <a:t>Relativni razlozi na koje po prigovoru može ukazivati kvalifikovano  lice </a:t>
          </a:r>
          <a:endParaRPr lang="en-US" sz="2000" i="0" dirty="0">
            <a:solidFill>
              <a:srgbClr val="FF0000"/>
            </a:solidFill>
          </a:endParaRPr>
        </a:p>
      </dgm:t>
    </dgm:pt>
    <dgm:pt modelId="{C7A73FA3-8F51-45FC-9D3B-7E1B1A4C7326}" type="parTrans" cxnId="{DDA8DDEE-0ECE-497D-AFD6-975C38890856}">
      <dgm:prSet/>
      <dgm:spPr/>
      <dgm:t>
        <a:bodyPr/>
        <a:lstStyle/>
        <a:p>
          <a:endParaRPr lang="en-US"/>
        </a:p>
      </dgm:t>
    </dgm:pt>
    <dgm:pt modelId="{1B5B7398-0765-4D66-B50B-63E9A077C7E2}" type="sibTrans" cxnId="{DDA8DDEE-0ECE-497D-AFD6-975C38890856}">
      <dgm:prSet/>
      <dgm:spPr/>
      <dgm:t>
        <a:bodyPr/>
        <a:lstStyle/>
        <a:p>
          <a:endParaRPr lang="en-US"/>
        </a:p>
      </dgm:t>
    </dgm:pt>
    <dgm:pt modelId="{56835289-B3E7-47B2-A60E-331F9EAB115B}">
      <dgm:prSet custT="1"/>
      <dgm:spPr/>
      <dgm:t>
        <a:bodyPr/>
        <a:lstStyle/>
        <a:p>
          <a:r>
            <a:rPr lang="sr-Latn-BA" sz="1800" dirty="0" smtClean="0"/>
            <a:t>Žigom se ne može zaštiti znak: </a:t>
          </a:r>
          <a:r>
            <a:rPr lang="en-US" sz="1800" dirty="0" smtClean="0"/>
            <a:t>1</a:t>
          </a:r>
          <a:r>
            <a:rPr lang="sr-Latn-BA" sz="1800" dirty="0" smtClean="0"/>
            <a:t>.</a:t>
          </a:r>
          <a:r>
            <a:rPr lang="en-US" sz="1800" dirty="0" smtClean="0"/>
            <a:t> </a:t>
          </a:r>
          <a:r>
            <a:rPr lang="sr-Latn-BA" sz="1800" dirty="0" smtClean="0"/>
            <a:t>Koji po svom ukupnom izgledu NIJE PRIKLADAN za razlikovanje robe odnosno usluga u privrednom prometu, za onu robu ili usluge za koje je podnesena prijava žiga (DESKRIPTIVAN ZNAK koji nema uslov distiktivnosti)</a:t>
          </a:r>
          <a:r>
            <a:rPr lang="en-US" sz="1800" dirty="0" smtClean="0"/>
            <a:t>; 2</a:t>
          </a:r>
          <a:r>
            <a:rPr lang="sr-Latn-BA" sz="1800" dirty="0" smtClean="0"/>
            <a:t>.</a:t>
          </a:r>
          <a:r>
            <a:rPr lang="en-US" sz="1800" dirty="0" smtClean="0"/>
            <a:t> koji se ne može </a:t>
          </a:r>
          <a:r>
            <a:rPr lang="en-US" sz="1800" b="1" i="1" dirty="0" smtClean="0"/>
            <a:t>grafički prikazati</a:t>
          </a:r>
          <a:r>
            <a:rPr lang="en-US" sz="1800" dirty="0" smtClean="0"/>
            <a:t>; 3</a:t>
          </a:r>
          <a:r>
            <a:rPr lang="sr-Latn-BA" sz="1800" dirty="0" smtClean="0"/>
            <a:t>.</a:t>
          </a:r>
          <a:r>
            <a:rPr lang="en-US" sz="1800" dirty="0" smtClean="0"/>
            <a:t> koji je suprotan </a:t>
          </a:r>
          <a:r>
            <a:rPr lang="en-US" sz="1800" b="1" i="1" dirty="0" smtClean="0"/>
            <a:t>javnom poretku ili </a:t>
          </a:r>
          <a:r>
            <a:rPr lang="en-US" sz="1800" b="1" i="1" dirty="0" err="1" smtClean="0"/>
            <a:t>moralu</a:t>
          </a:r>
          <a:r>
            <a:rPr lang="en-US" sz="1800" dirty="0" smtClean="0"/>
            <a:t>;</a:t>
          </a:r>
          <a:r>
            <a:rPr lang="sr-Latn-BA" sz="1800" dirty="0" smtClean="0"/>
            <a:t> 4. koji je ISTI kao </a:t>
          </a:r>
          <a:r>
            <a:rPr lang="sr-Latn-BA" sz="1800" b="1" i="1" dirty="0" smtClean="0"/>
            <a:t>prijašnji žig ili ranije prijavljen žig </a:t>
          </a:r>
          <a:r>
            <a:rPr lang="sr-Latn-BA" sz="1800" dirty="0" smtClean="0"/>
            <a:t>za istu robu ili </a:t>
          </a:r>
          <a:r>
            <a:rPr lang="sr-Latn-BA" sz="1800" dirty="0" smtClean="0"/>
            <a:t>uslugu; </a:t>
          </a:r>
          <a:r>
            <a:rPr lang="en-US" sz="1800" dirty="0" smtClean="0"/>
            <a:t> </a:t>
          </a:r>
          <a:r>
            <a:rPr lang="sr-Latn-BA" sz="1800" dirty="0" smtClean="0"/>
            <a:t>5.</a:t>
          </a:r>
          <a:r>
            <a:rPr lang="en-US" sz="1800" dirty="0" smtClean="0"/>
            <a:t> koji se sastoji isključivo od oznaka ili podataka koje služe </a:t>
          </a:r>
          <a:r>
            <a:rPr lang="en-US" sz="1800" b="1" dirty="0" smtClean="0"/>
            <a:t>za označavanje obilježja robe </a:t>
          </a:r>
          <a:r>
            <a:rPr lang="en-US" sz="1800" b="1" dirty="0" err="1" smtClean="0"/>
            <a:t>ili</a:t>
          </a:r>
          <a:r>
            <a:rPr lang="en-US" sz="1800" b="1" dirty="0" smtClean="0"/>
            <a:t> </a:t>
          </a:r>
          <a:r>
            <a:rPr lang="en-US" sz="1800" b="1" dirty="0" err="1" smtClean="0"/>
            <a:t>usluge</a:t>
          </a:r>
          <a:r>
            <a:rPr lang="sr-Latn-BA" sz="1800" b="1" dirty="0" smtClean="0"/>
            <a:t>;</a:t>
          </a:r>
          <a:r>
            <a:rPr lang="sr-Latn-BA" sz="1800" dirty="0" smtClean="0"/>
            <a:t> 6.</a:t>
          </a:r>
          <a:r>
            <a:rPr lang="en-US" sz="1800" dirty="0" smtClean="0"/>
            <a:t> koji je postao uobičajen u svakodnevnom govoru , ili u dobroj vjeri ili ustaljenoj </a:t>
          </a:r>
          <a:r>
            <a:rPr lang="en-US" sz="1800" dirty="0" err="1" smtClean="0"/>
            <a:t>trgovačkoj</a:t>
          </a:r>
          <a:r>
            <a:rPr lang="en-US" sz="1800" dirty="0" smtClean="0"/>
            <a:t> </a:t>
          </a:r>
          <a:r>
            <a:rPr lang="en-US" sz="1800" dirty="0" err="1" smtClean="0"/>
            <a:t>praksi</a:t>
          </a:r>
          <a:r>
            <a:rPr lang="sr-Latn-BA" sz="1800" dirty="0" smtClean="0"/>
            <a:t> (tačka 5. i 6. opisuje tzv. </a:t>
          </a:r>
          <a:r>
            <a:rPr lang="sr-Latn-BA" sz="1800" b="1" i="1" dirty="0" smtClean="0"/>
            <a:t>generičke znakove</a:t>
          </a:r>
          <a:r>
            <a:rPr lang="sr-Latn-BA" sz="1800" dirty="0" smtClean="0"/>
            <a:t>)</a:t>
          </a:r>
          <a:r>
            <a:rPr lang="en-US" sz="1800" dirty="0" smtClean="0"/>
            <a:t>;</a:t>
          </a:r>
          <a:r>
            <a:rPr lang="sr-Latn-BA" sz="1800" dirty="0" smtClean="0"/>
            <a:t>  </a:t>
          </a:r>
          <a:r>
            <a:rPr lang="en-US" sz="1800" dirty="0" smtClean="0"/>
            <a:t> </a:t>
          </a:r>
          <a:r>
            <a:rPr lang="sr-Latn-BA" sz="1800" dirty="0" smtClean="0"/>
            <a:t>7.</a:t>
          </a:r>
          <a:r>
            <a:rPr lang="en-US" sz="1800" dirty="0" smtClean="0"/>
            <a:t> koji je isključivo oblik koji je određen </a:t>
          </a:r>
          <a:r>
            <a:rPr lang="en-US" sz="1800" b="1" i="1" dirty="0" smtClean="0"/>
            <a:t>vrstom proizvoda</a:t>
          </a:r>
          <a:r>
            <a:rPr lang="en-US" sz="1800" dirty="0" smtClean="0"/>
            <a:t>; </a:t>
          </a:r>
          <a:r>
            <a:rPr lang="sr-Latn-BA" sz="1800" dirty="0" smtClean="0"/>
            <a:t>8.</a:t>
          </a:r>
          <a:r>
            <a:rPr lang="en-US" sz="1800" dirty="0" smtClean="0"/>
            <a:t> koji svojim izgledom </a:t>
          </a:r>
          <a:r>
            <a:rPr lang="en-US" sz="1800" b="1" i="1" dirty="0" smtClean="0"/>
            <a:t>može da obmane javnost</a:t>
          </a:r>
          <a:r>
            <a:rPr lang="en-US" sz="1800" dirty="0" smtClean="0"/>
            <a:t>; </a:t>
          </a:r>
          <a:r>
            <a:rPr lang="sr-Latn-BA" sz="1800" dirty="0" smtClean="0"/>
            <a:t>9.</a:t>
          </a:r>
          <a:r>
            <a:rPr lang="en-US" sz="1800" dirty="0" smtClean="0"/>
            <a:t> koji sadrži </a:t>
          </a:r>
          <a:r>
            <a:rPr lang="en-US" sz="1800" b="1" i="1" dirty="0" smtClean="0"/>
            <a:t>zvanične oznake za kontrolu ili garanciju kvaliteta</a:t>
          </a:r>
          <a:r>
            <a:rPr lang="en-US" sz="1800" dirty="0" smtClean="0"/>
            <a:t>; </a:t>
          </a:r>
          <a:r>
            <a:rPr lang="sr-Latn-BA" sz="1800" dirty="0" smtClean="0"/>
            <a:t>10.</a:t>
          </a:r>
          <a:r>
            <a:rPr lang="en-US" sz="1800" dirty="0" smtClean="0"/>
            <a:t> koji sadrži </a:t>
          </a:r>
          <a:r>
            <a:rPr lang="en-US" sz="1800" i="1" dirty="0" smtClean="0"/>
            <a:t>državni ili drugi javni grb , zastavu, amblem, naziv i </a:t>
          </a:r>
          <a:r>
            <a:rPr lang="en-US" sz="1800" i="1" dirty="0" err="1" smtClean="0"/>
            <a:t>skraćenicu</a:t>
          </a:r>
          <a:r>
            <a:rPr lang="en-US" sz="1800" i="1" dirty="0" smtClean="0"/>
            <a:t> </a:t>
          </a:r>
          <a:r>
            <a:rPr lang="en-US" sz="1800" i="1" dirty="0" err="1" smtClean="0"/>
            <a:t>nazi</a:t>
          </a:r>
          <a:r>
            <a:rPr lang="sr-Latn-BA" sz="1800" i="1" dirty="0" smtClean="0"/>
            <a:t>v</a:t>
          </a:r>
          <a:r>
            <a:rPr lang="en-US" sz="1800" i="1" dirty="0" smtClean="0"/>
            <a:t>a neke zemlje ili međunarodne organizacije ili BIH ili njenih entiteta, kantona, </a:t>
          </a:r>
          <a:r>
            <a:rPr lang="en-US" sz="1800" i="1" dirty="0" err="1" smtClean="0"/>
            <a:t>distrikta</a:t>
          </a:r>
          <a:r>
            <a:rPr lang="sr-Latn-BA" sz="1800" i="1" dirty="0" smtClean="0"/>
            <a:t> bez odgovarajuće saglasnosti</a:t>
          </a:r>
          <a:r>
            <a:rPr lang="en-US" sz="1800" i="1" dirty="0" smtClean="0"/>
            <a:t>; </a:t>
          </a:r>
          <a:r>
            <a:rPr lang="en-US" sz="1800" dirty="0" smtClean="0"/>
            <a:t>1</a:t>
          </a:r>
          <a:r>
            <a:rPr lang="sr-Latn-BA" sz="1800" dirty="0" smtClean="0"/>
            <a:t>1.</a:t>
          </a:r>
          <a:r>
            <a:rPr lang="en-US" sz="1800" dirty="0" smtClean="0"/>
            <a:t> nacionalni ili religijski simbol; 1</a:t>
          </a:r>
          <a:r>
            <a:rPr lang="sr-Latn-BA" sz="1800" dirty="0" smtClean="0"/>
            <a:t>2.</a:t>
          </a:r>
          <a:r>
            <a:rPr lang="en-US" sz="1800" dirty="0" smtClean="0"/>
            <a:t> znak za vino</a:t>
          </a:r>
          <a:r>
            <a:rPr lang="sr-Latn-BA" sz="1800" dirty="0" smtClean="0"/>
            <a:t> (npr. šampanjac)</a:t>
          </a:r>
          <a:r>
            <a:rPr lang="en-US" sz="1800" dirty="0" smtClean="0"/>
            <a:t>; 1</a:t>
          </a:r>
          <a:r>
            <a:rPr lang="sr-Latn-BA" sz="1800" dirty="0" smtClean="0"/>
            <a:t>3.</a:t>
          </a:r>
          <a:r>
            <a:rPr lang="en-US" sz="1800" dirty="0" smtClean="0"/>
            <a:t> isključivo ime porijeklo međunarodno registrovane da važi za teritoriju BIH.</a:t>
          </a:r>
          <a:endParaRPr lang="en-US" sz="1800" dirty="0"/>
        </a:p>
      </dgm:t>
    </dgm:pt>
    <dgm:pt modelId="{EDFA867B-F81A-4735-937B-3BA0CE3207A6}" type="parTrans" cxnId="{A701A006-24AE-42CF-913C-F8BA996FADB8}">
      <dgm:prSet/>
      <dgm:spPr/>
      <dgm:t>
        <a:bodyPr/>
        <a:lstStyle/>
        <a:p>
          <a:endParaRPr lang="en-US"/>
        </a:p>
      </dgm:t>
    </dgm:pt>
    <dgm:pt modelId="{DC01C16A-BDA5-4307-8E83-B1EEC051974D}" type="sibTrans" cxnId="{A701A006-24AE-42CF-913C-F8BA996FADB8}">
      <dgm:prSet/>
      <dgm:spPr/>
      <dgm:t>
        <a:bodyPr/>
        <a:lstStyle/>
        <a:p>
          <a:endParaRPr lang="en-US"/>
        </a:p>
      </dgm:t>
    </dgm:pt>
    <dgm:pt modelId="{4FD8ED90-B709-44C4-BA36-D288CDA7B3A9}">
      <dgm:prSet/>
      <dgm:spPr/>
      <dgm:t>
        <a:bodyPr/>
        <a:lstStyle/>
        <a:p>
          <a:endParaRPr lang="en-US" sz="1500" dirty="0"/>
        </a:p>
      </dgm:t>
    </dgm:pt>
    <dgm:pt modelId="{B70806A9-BF92-4FEC-B300-CD4CF1C639A9}" type="parTrans" cxnId="{818AF2D9-69B7-4122-B9E3-4303455E267D}">
      <dgm:prSet/>
      <dgm:spPr/>
      <dgm:t>
        <a:bodyPr/>
        <a:lstStyle/>
        <a:p>
          <a:endParaRPr lang="en-US"/>
        </a:p>
      </dgm:t>
    </dgm:pt>
    <dgm:pt modelId="{118C516A-248E-444A-93B5-BF2F61AD5631}" type="sibTrans" cxnId="{818AF2D9-69B7-4122-B9E3-4303455E267D}">
      <dgm:prSet/>
      <dgm:spPr/>
      <dgm:t>
        <a:bodyPr/>
        <a:lstStyle/>
        <a:p>
          <a:endParaRPr lang="en-US"/>
        </a:p>
      </dgm:t>
    </dgm:pt>
    <dgm:pt modelId="{3BFE08E9-F2C6-45E5-9BDD-32B55DAF2588}">
      <dgm:prSet custT="1"/>
      <dgm:spPr/>
      <dgm:t>
        <a:bodyPr/>
        <a:lstStyle/>
        <a:p>
          <a:endParaRPr lang="en-US" sz="1600" dirty="0"/>
        </a:p>
      </dgm:t>
    </dgm:pt>
    <dgm:pt modelId="{A9031DF4-7423-441E-8C37-1E4CFFDD13C1}" type="parTrans" cxnId="{B920E175-8B08-4BB9-B9D8-4E1108AAFE41}">
      <dgm:prSet/>
      <dgm:spPr/>
      <dgm:t>
        <a:bodyPr/>
        <a:lstStyle/>
        <a:p>
          <a:endParaRPr lang="en-US"/>
        </a:p>
      </dgm:t>
    </dgm:pt>
    <dgm:pt modelId="{EC29AD60-2292-4078-AD27-CE0768269DC3}" type="sibTrans" cxnId="{B920E175-8B08-4BB9-B9D8-4E1108AAFE41}">
      <dgm:prSet/>
      <dgm:spPr/>
      <dgm:t>
        <a:bodyPr/>
        <a:lstStyle/>
        <a:p>
          <a:endParaRPr lang="en-US"/>
        </a:p>
      </dgm:t>
    </dgm:pt>
    <dgm:pt modelId="{255023B0-C00B-4822-98E8-62C450093F76}">
      <dgm:prSet phldrT="[Text]" custT="1"/>
      <dgm:spPr/>
      <dgm:t>
        <a:bodyPr/>
        <a:lstStyle/>
        <a:p>
          <a:r>
            <a:rPr lang="sr-Latn-BA" sz="1700" dirty="0" smtClean="0"/>
            <a:t>Žigom se ne može zaštiti znak: </a:t>
          </a:r>
          <a:r>
            <a:rPr lang="en-US" sz="1700" dirty="0" smtClean="0"/>
            <a:t>1</a:t>
          </a:r>
          <a:r>
            <a:rPr lang="sr-Latn-BA" sz="1700" dirty="0" smtClean="0"/>
            <a:t>. Koji je</a:t>
          </a:r>
          <a:r>
            <a:rPr lang="en-US" sz="1700" dirty="0" smtClean="0"/>
            <a:t> </a:t>
          </a:r>
          <a:r>
            <a:rPr lang="sr-Latn-BA" sz="1700" dirty="0" smtClean="0"/>
            <a:t>ISTI</a:t>
          </a:r>
          <a:r>
            <a:rPr lang="en-US" sz="1700" dirty="0" smtClean="0"/>
            <a:t> </a:t>
          </a:r>
          <a:r>
            <a:rPr lang="en-US" sz="1700" dirty="0" err="1" smtClean="0"/>
            <a:t>kao</a:t>
          </a:r>
          <a:r>
            <a:rPr lang="en-US" sz="1700" dirty="0" smtClean="0"/>
            <a:t> </a:t>
          </a:r>
          <a:r>
            <a:rPr lang="en-US" sz="1700" b="1" dirty="0" err="1" smtClean="0"/>
            <a:t>prijašnji</a:t>
          </a:r>
          <a:r>
            <a:rPr lang="en-US" sz="1700" b="1" dirty="0" smtClean="0"/>
            <a:t> </a:t>
          </a:r>
          <a:r>
            <a:rPr lang="en-US" sz="1700" b="1" dirty="0" err="1" smtClean="0"/>
            <a:t>znak</a:t>
          </a:r>
          <a:r>
            <a:rPr lang="en-US" sz="1700" b="1" dirty="0" smtClean="0"/>
            <a:t> </a:t>
          </a:r>
          <a:r>
            <a:rPr lang="en-US" sz="1700" dirty="0" err="1" smtClean="0"/>
            <a:t>drugog</a:t>
          </a:r>
          <a:r>
            <a:rPr lang="en-US" sz="1700" dirty="0" smtClean="0"/>
            <a:t> </a:t>
          </a:r>
          <a:r>
            <a:rPr lang="en-US" sz="1700" dirty="0" err="1" smtClean="0"/>
            <a:t>lica</a:t>
          </a:r>
          <a:r>
            <a:rPr lang="en-US" sz="1700" dirty="0" smtClean="0"/>
            <a:t> za </a:t>
          </a:r>
          <a:r>
            <a:rPr lang="en-US" sz="1700" dirty="0" err="1" smtClean="0"/>
            <a:t>sličnu</a:t>
          </a:r>
          <a:r>
            <a:rPr lang="en-US" sz="1700" dirty="0" smtClean="0"/>
            <a:t> </a:t>
          </a:r>
          <a:r>
            <a:rPr lang="en-US" sz="1700" dirty="0" err="1" smtClean="0"/>
            <a:t>robu</a:t>
          </a:r>
          <a:r>
            <a:rPr lang="en-US" sz="1700" dirty="0" smtClean="0"/>
            <a:t> </a:t>
          </a:r>
          <a:r>
            <a:rPr lang="en-US" sz="1700" dirty="0" err="1" smtClean="0"/>
            <a:t>odn</a:t>
          </a:r>
          <a:r>
            <a:rPr lang="en-US" sz="1700" dirty="0" smtClean="0"/>
            <a:t>. </a:t>
          </a:r>
          <a:r>
            <a:rPr lang="en-US" sz="1700" dirty="0" err="1" smtClean="0"/>
            <a:t>uslugu</a:t>
          </a:r>
          <a:r>
            <a:rPr lang="en-US" sz="1700" dirty="0" smtClean="0"/>
            <a:t> </a:t>
          </a:r>
          <a:r>
            <a:rPr lang="en-US" sz="1700" dirty="0" err="1" smtClean="0"/>
            <a:t>ili</a:t>
          </a:r>
          <a:r>
            <a:rPr lang="en-US" sz="1700" dirty="0" smtClean="0"/>
            <a:t> </a:t>
          </a:r>
          <a:r>
            <a:rPr lang="sr-Latn-BA" sz="1700" dirty="0" smtClean="0"/>
            <a:t>SLIČAN </a:t>
          </a:r>
          <a:r>
            <a:rPr lang="sr-Latn-BA" sz="1700" b="1" dirty="0" smtClean="0"/>
            <a:t>ranije zaštićenom znaku </a:t>
          </a:r>
          <a:r>
            <a:rPr lang="sr-Latn-BA" sz="1700" dirty="0" smtClean="0"/>
            <a:t>drugog lica za istu ili sličnu robu, ako postoji vjerovatnoća da će zbog te SLIČNOSTI nastati zabuna u prometu i asocijacija sa ranije zaštićenim znakom; 2. koji je ISTI ili SLIČAN za istu ili sličnu VRSTU ROBE odnosno USLUGE, znaku drugog lica koji je poznat u BIH u smisli Paričke konvencije (</a:t>
          </a:r>
          <a:r>
            <a:rPr lang="sr-Latn-BA" sz="1700" b="1" dirty="0" smtClean="0"/>
            <a:t>opštepoznat znak)</a:t>
          </a:r>
          <a:r>
            <a:rPr lang="en-US" sz="1700" dirty="0" smtClean="0"/>
            <a:t>; </a:t>
          </a:r>
          <a:r>
            <a:rPr lang="sr-Latn-BA" sz="1700" dirty="0" smtClean="0"/>
            <a:t>3. </a:t>
          </a:r>
          <a:r>
            <a:rPr lang="en-US" sz="1700" dirty="0" err="1" smtClean="0"/>
            <a:t>predstavlja</a:t>
          </a:r>
          <a:r>
            <a:rPr lang="en-US" sz="1700" dirty="0" smtClean="0"/>
            <a:t> </a:t>
          </a:r>
          <a:r>
            <a:rPr lang="en-US" sz="1700" i="1" dirty="0" err="1" smtClean="0"/>
            <a:t>reprodukcije</a:t>
          </a:r>
          <a:r>
            <a:rPr lang="en-US" sz="1700" i="1" dirty="0" smtClean="0"/>
            <a:t>, </a:t>
          </a:r>
          <a:r>
            <a:rPr lang="en-US" sz="1700" i="1" dirty="0" err="1" smtClean="0"/>
            <a:t>imitaciju</a:t>
          </a:r>
          <a:r>
            <a:rPr lang="en-US" sz="1700" i="1" dirty="0" smtClean="0"/>
            <a:t> </a:t>
          </a:r>
          <a:r>
            <a:rPr lang="en-US" sz="1700" i="1" dirty="0" err="1" smtClean="0"/>
            <a:t>ili</a:t>
          </a:r>
          <a:r>
            <a:rPr lang="en-US" sz="1700" i="1" dirty="0" smtClean="0"/>
            <a:t> </a:t>
          </a:r>
          <a:r>
            <a:rPr lang="en-US" sz="1700" i="1" dirty="0" err="1" smtClean="0"/>
            <a:t>transliteracije</a:t>
          </a:r>
          <a:r>
            <a:rPr lang="en-US" sz="1700" dirty="0" smtClean="0"/>
            <a:t> </a:t>
          </a:r>
          <a:r>
            <a:rPr lang="sr-Latn-BA" sz="1700" dirty="0" smtClean="0"/>
            <a:t>zaštićenog znaka drugog lica, ili njegovog bitnog dijela, koji je kod učesnika u prometu BIH nesumnjivo poznat kao </a:t>
          </a:r>
          <a:r>
            <a:rPr lang="sr-Latn-BA" sz="1700" b="1" dirty="0" smtClean="0"/>
            <a:t>znak visoke reputacije  </a:t>
          </a:r>
          <a:r>
            <a:rPr lang="en-US" sz="1700" b="1" dirty="0" smtClean="0"/>
            <a:t> </a:t>
          </a:r>
          <a:r>
            <a:rPr lang="sr-Latn-BA" sz="1700" dirty="0" smtClean="0"/>
            <a:t>(</a:t>
          </a:r>
          <a:r>
            <a:rPr lang="en-US" sz="1700" b="1" dirty="0" err="1" smtClean="0"/>
            <a:t>čuveni</a:t>
          </a:r>
          <a:r>
            <a:rPr lang="en-US" sz="1700" b="1" dirty="0" smtClean="0"/>
            <a:t> </a:t>
          </a:r>
          <a:r>
            <a:rPr lang="en-US" sz="1700" b="1" dirty="0" err="1" smtClean="0"/>
            <a:t>žig</a:t>
          </a:r>
          <a:r>
            <a:rPr lang="sr-Latn-BA" sz="1700" b="1" dirty="0" smtClean="0"/>
            <a:t>)</a:t>
          </a:r>
          <a:r>
            <a:rPr lang="en-US" sz="1700" dirty="0" smtClean="0"/>
            <a:t>; </a:t>
          </a:r>
          <a:r>
            <a:rPr lang="sr-Latn-BA" sz="1700" dirty="0" smtClean="0"/>
            <a:t>4.</a:t>
          </a:r>
          <a:r>
            <a:rPr lang="en-US" sz="1700" dirty="0" smtClean="0"/>
            <a:t> </a:t>
          </a:r>
          <a:r>
            <a:rPr lang="en-US" sz="1700" dirty="0" err="1" smtClean="0"/>
            <a:t>svojim</a:t>
          </a:r>
          <a:r>
            <a:rPr lang="en-US" sz="1700" dirty="0" smtClean="0"/>
            <a:t> </a:t>
          </a:r>
          <a:r>
            <a:rPr lang="en-US" sz="1700" dirty="0" err="1" smtClean="0"/>
            <a:t>izgledom</a:t>
          </a:r>
          <a:r>
            <a:rPr lang="en-US" sz="1700" dirty="0" smtClean="0"/>
            <a:t> </a:t>
          </a:r>
          <a:r>
            <a:rPr lang="en-US" sz="1700" dirty="0" err="1" smtClean="0"/>
            <a:t>ili</a:t>
          </a:r>
          <a:r>
            <a:rPr lang="en-US" sz="1700" dirty="0" smtClean="0"/>
            <a:t> </a:t>
          </a:r>
          <a:r>
            <a:rPr lang="en-US" sz="1700" dirty="0" err="1" smtClean="0"/>
            <a:t>sadržajem</a:t>
          </a:r>
          <a:r>
            <a:rPr lang="en-US" sz="1700" dirty="0" smtClean="0"/>
            <a:t> </a:t>
          </a:r>
          <a:r>
            <a:rPr lang="en-US" sz="1700" dirty="0" err="1" smtClean="0"/>
            <a:t>sadržajem</a:t>
          </a:r>
          <a:r>
            <a:rPr lang="en-US" sz="1700" dirty="0" smtClean="0"/>
            <a:t> </a:t>
          </a:r>
          <a:r>
            <a:rPr lang="en-US" sz="1700" b="1" dirty="0" err="1" smtClean="0"/>
            <a:t>vrijeđa</a:t>
          </a:r>
          <a:r>
            <a:rPr lang="en-US" sz="1700" b="1" dirty="0" smtClean="0"/>
            <a:t> </a:t>
          </a:r>
          <a:r>
            <a:rPr lang="en-US" sz="1700" b="1" dirty="0" err="1" smtClean="0"/>
            <a:t>starije</a:t>
          </a:r>
          <a:r>
            <a:rPr lang="en-US" sz="1700" b="1" dirty="0" smtClean="0"/>
            <a:t> </a:t>
          </a:r>
          <a:r>
            <a:rPr lang="en-US" sz="1700" b="1" dirty="0" err="1" smtClean="0"/>
            <a:t>autorsko</a:t>
          </a:r>
          <a:r>
            <a:rPr lang="en-US" sz="1700" b="1" dirty="0" smtClean="0"/>
            <a:t> </a:t>
          </a:r>
          <a:r>
            <a:rPr lang="en-US" sz="1700" b="1" dirty="0" err="1" smtClean="0"/>
            <a:t>pravo</a:t>
          </a:r>
          <a:r>
            <a:rPr lang="en-US" sz="1700" b="1" dirty="0" smtClean="0"/>
            <a:t> </a:t>
          </a:r>
          <a:r>
            <a:rPr lang="en-US" sz="1700" b="1" dirty="0" err="1" smtClean="0"/>
            <a:t>ili</a:t>
          </a:r>
          <a:r>
            <a:rPr lang="en-US" sz="1700" b="1" dirty="0" smtClean="0"/>
            <a:t> </a:t>
          </a:r>
          <a:r>
            <a:rPr lang="en-US" sz="1700" b="1" dirty="0" err="1" smtClean="0"/>
            <a:t>geografsku</a:t>
          </a:r>
          <a:r>
            <a:rPr lang="en-US" sz="1700" b="1" dirty="0" smtClean="0"/>
            <a:t> </a:t>
          </a:r>
          <a:r>
            <a:rPr lang="en-US" sz="1700" b="1" dirty="0" err="1" smtClean="0"/>
            <a:t>oznaku</a:t>
          </a:r>
          <a:r>
            <a:rPr lang="en-US" sz="1700" b="1" dirty="0" smtClean="0"/>
            <a:t> </a:t>
          </a:r>
          <a:r>
            <a:rPr lang="en-US" sz="1700" b="1" dirty="0" err="1" smtClean="0"/>
            <a:t>ili</a:t>
          </a:r>
          <a:r>
            <a:rPr lang="en-US" sz="1700" b="1" dirty="0" smtClean="0"/>
            <a:t> </a:t>
          </a:r>
          <a:r>
            <a:rPr lang="en-US" sz="1700" b="1" dirty="0" err="1" smtClean="0"/>
            <a:t>zaštićeni</a:t>
          </a:r>
          <a:r>
            <a:rPr lang="en-US" sz="1700" b="1" dirty="0" smtClean="0"/>
            <a:t> </a:t>
          </a:r>
          <a:r>
            <a:rPr lang="en-US" sz="1700" b="1" dirty="0" err="1" smtClean="0"/>
            <a:t>industrijski</a:t>
          </a:r>
          <a:r>
            <a:rPr lang="en-US" sz="1700" b="1" dirty="0" smtClean="0"/>
            <a:t> </a:t>
          </a:r>
          <a:r>
            <a:rPr lang="en-US" sz="1700" b="1" dirty="0" err="1" smtClean="0"/>
            <a:t>dizajn</a:t>
          </a:r>
          <a:r>
            <a:rPr lang="en-US" sz="1700" dirty="0" smtClean="0"/>
            <a:t>; </a:t>
          </a:r>
          <a:r>
            <a:rPr lang="sr-Latn-BA" sz="1700" dirty="0" smtClean="0"/>
            <a:t>5.</a:t>
          </a:r>
          <a:r>
            <a:rPr lang="en-US" sz="1700" dirty="0" smtClean="0"/>
            <a:t> </a:t>
          </a:r>
          <a:r>
            <a:rPr lang="en-US" sz="1700" dirty="0" err="1" smtClean="0"/>
            <a:t>vrijeđa</a:t>
          </a:r>
          <a:r>
            <a:rPr lang="en-US" sz="1700" dirty="0" smtClean="0"/>
            <a:t> </a:t>
          </a:r>
          <a:r>
            <a:rPr lang="en-US" sz="1700" dirty="0" err="1" smtClean="0"/>
            <a:t>pravo</a:t>
          </a:r>
          <a:r>
            <a:rPr lang="en-US" sz="1700" dirty="0" smtClean="0"/>
            <a:t> </a:t>
          </a:r>
          <a:r>
            <a:rPr lang="en-US" sz="1700" dirty="0" err="1" smtClean="0"/>
            <a:t>na</a:t>
          </a:r>
          <a:r>
            <a:rPr lang="en-US" sz="1700" dirty="0" smtClean="0"/>
            <a:t> </a:t>
          </a:r>
          <a:r>
            <a:rPr lang="en-US" sz="1700" dirty="0" err="1" smtClean="0"/>
            <a:t>lične</a:t>
          </a:r>
          <a:r>
            <a:rPr lang="en-US" sz="1700" dirty="0" smtClean="0"/>
            <a:t> </a:t>
          </a:r>
          <a:r>
            <a:rPr lang="en-US" sz="1700" dirty="0" err="1" smtClean="0"/>
            <a:t>ime</a:t>
          </a:r>
          <a:r>
            <a:rPr lang="en-US" sz="1700" dirty="0" smtClean="0"/>
            <a:t> </a:t>
          </a:r>
          <a:r>
            <a:rPr lang="en-US" sz="1700" dirty="0" err="1" smtClean="0"/>
            <a:t>poznatog</a:t>
          </a:r>
          <a:r>
            <a:rPr lang="en-US" sz="1700" dirty="0" smtClean="0"/>
            <a:t> </a:t>
          </a:r>
          <a:r>
            <a:rPr lang="en-US" sz="1700" dirty="0" err="1" smtClean="0"/>
            <a:t>lica</a:t>
          </a:r>
          <a:r>
            <a:rPr lang="en-US" sz="1700" dirty="0" smtClean="0"/>
            <a:t> </a:t>
          </a:r>
          <a:r>
            <a:rPr lang="en-US" sz="1700" dirty="0" err="1" smtClean="0"/>
            <a:t>ili</a:t>
          </a:r>
          <a:r>
            <a:rPr lang="en-US" sz="1700" dirty="0" smtClean="0"/>
            <a:t> b</a:t>
          </a:r>
          <a:r>
            <a:rPr lang="sr-Latn-BA" sz="1700" dirty="0" smtClean="0"/>
            <a:t>ilo</a:t>
          </a:r>
          <a:r>
            <a:rPr lang="en-US" sz="1700" dirty="0" smtClean="0"/>
            <a:t> </a:t>
          </a:r>
          <a:r>
            <a:rPr lang="en-US" sz="1700" dirty="0" err="1" smtClean="0"/>
            <a:t>kojeg</a:t>
          </a:r>
          <a:r>
            <a:rPr lang="en-US" sz="1700" dirty="0" smtClean="0"/>
            <a:t> </a:t>
          </a:r>
          <a:r>
            <a:rPr lang="en-US" sz="1700" dirty="0" err="1" smtClean="0"/>
            <a:t>lica</a:t>
          </a:r>
          <a:r>
            <a:rPr lang="en-US" sz="1700" dirty="0" smtClean="0"/>
            <a:t>; </a:t>
          </a:r>
          <a:r>
            <a:rPr lang="sr-Latn-BA" sz="1700" dirty="0" smtClean="0"/>
            <a:t>6.</a:t>
          </a:r>
          <a:r>
            <a:rPr lang="en-US" sz="1700" dirty="0" smtClean="0"/>
            <a:t> </a:t>
          </a:r>
          <a:r>
            <a:rPr lang="en-US" sz="1700" dirty="0" err="1" smtClean="0"/>
            <a:t>isti</a:t>
          </a:r>
          <a:r>
            <a:rPr lang="en-US" sz="1700" dirty="0" smtClean="0"/>
            <a:t> li </a:t>
          </a:r>
          <a:r>
            <a:rPr lang="en-US" sz="1700" dirty="0" err="1" smtClean="0"/>
            <a:t>sličan</a:t>
          </a:r>
          <a:r>
            <a:rPr lang="en-US" sz="1700" dirty="0" smtClean="0"/>
            <a:t> </a:t>
          </a:r>
          <a:r>
            <a:rPr lang="en-US" sz="1700" dirty="0" err="1" smtClean="0"/>
            <a:t>prijašnjem</a:t>
          </a:r>
          <a:r>
            <a:rPr lang="en-US" sz="1700" dirty="0" smtClean="0"/>
            <a:t> </a:t>
          </a:r>
          <a:r>
            <a:rPr lang="en-US" sz="1700" dirty="0" err="1" smtClean="0"/>
            <a:t>znaku</a:t>
          </a:r>
          <a:r>
            <a:rPr lang="en-US" sz="1700" dirty="0" smtClean="0"/>
            <a:t> </a:t>
          </a:r>
          <a:r>
            <a:rPr lang="en-US" sz="1700" dirty="0" err="1" smtClean="0"/>
            <a:t>koji</a:t>
          </a:r>
          <a:r>
            <a:rPr lang="en-US" sz="1700" dirty="0" smtClean="0"/>
            <a:t> je </a:t>
          </a:r>
          <a:r>
            <a:rPr lang="en-US" sz="1700" dirty="0" err="1" smtClean="0"/>
            <a:t>prestao</a:t>
          </a:r>
          <a:r>
            <a:rPr lang="en-US" sz="1700" dirty="0" smtClean="0"/>
            <a:t> da </a:t>
          </a:r>
          <a:r>
            <a:rPr lang="en-US" sz="1700" dirty="0" err="1" smtClean="0"/>
            <a:t>važi</a:t>
          </a:r>
          <a:r>
            <a:rPr lang="en-US" sz="1700" dirty="0" smtClean="0"/>
            <a:t> </a:t>
          </a:r>
          <a:r>
            <a:rPr lang="en-US" sz="1700" dirty="0" err="1" smtClean="0"/>
            <a:t>zbog</a:t>
          </a:r>
          <a:r>
            <a:rPr lang="en-US" sz="1700" dirty="0" smtClean="0"/>
            <a:t> </a:t>
          </a:r>
          <a:r>
            <a:rPr lang="en-US" sz="1700" dirty="0" err="1" smtClean="0"/>
            <a:t>neproduženja</a:t>
          </a:r>
          <a:r>
            <a:rPr lang="en-US" sz="1700" dirty="0" smtClean="0"/>
            <a:t> </a:t>
          </a:r>
          <a:r>
            <a:rPr lang="en-US" sz="1700" dirty="0" err="1" smtClean="0"/>
            <a:t>registracije</a:t>
          </a:r>
          <a:r>
            <a:rPr lang="en-US" sz="1700" dirty="0" smtClean="0"/>
            <a:t> </a:t>
          </a:r>
          <a:r>
            <a:rPr lang="en-US" sz="1700" dirty="0" err="1" smtClean="0"/>
            <a:t>ako</a:t>
          </a:r>
          <a:r>
            <a:rPr lang="en-US" sz="1700" dirty="0" smtClean="0"/>
            <a:t> je </a:t>
          </a:r>
          <a:r>
            <a:rPr lang="en-US" sz="1700" dirty="0" err="1" smtClean="0"/>
            <a:t>prošlo</a:t>
          </a:r>
          <a:r>
            <a:rPr lang="en-US" sz="1700" dirty="0" smtClean="0"/>
            <a:t> </a:t>
          </a:r>
          <a:r>
            <a:rPr lang="en-US" sz="1700" dirty="0" err="1" smtClean="0"/>
            <a:t>manje</a:t>
          </a:r>
          <a:r>
            <a:rPr lang="en-US" sz="1700" dirty="0" smtClean="0"/>
            <a:t> od </a:t>
          </a:r>
          <a:r>
            <a:rPr lang="en-US" sz="1700" dirty="0" err="1" smtClean="0"/>
            <a:t>dvije</a:t>
          </a:r>
          <a:r>
            <a:rPr lang="en-US" sz="1700" dirty="0" smtClean="0"/>
            <a:t> </a:t>
          </a:r>
          <a:r>
            <a:rPr lang="en-US" sz="1700" dirty="0" err="1" smtClean="0"/>
            <a:t>godine</a:t>
          </a:r>
          <a:r>
            <a:rPr lang="en-US" sz="1700" dirty="0" smtClean="0"/>
            <a:t> od dana </a:t>
          </a:r>
          <a:r>
            <a:rPr lang="en-US" sz="1700" dirty="0" err="1" smtClean="0"/>
            <a:t>prestanka</a:t>
          </a:r>
          <a:r>
            <a:rPr lang="en-US" sz="1700" dirty="0" smtClean="0"/>
            <a:t> </a:t>
          </a:r>
          <a:r>
            <a:rPr lang="en-US" sz="1700" dirty="0" err="1" smtClean="0"/>
            <a:t>ranijeg</a:t>
          </a:r>
          <a:r>
            <a:rPr lang="en-US" sz="1700" dirty="0" smtClean="0"/>
            <a:t> </a:t>
          </a:r>
          <a:r>
            <a:rPr lang="en-US" sz="1700" dirty="0" err="1" smtClean="0"/>
            <a:t>žiga</a:t>
          </a:r>
          <a:r>
            <a:rPr lang="en-US" sz="1700" dirty="0" smtClean="0"/>
            <a:t>; </a:t>
          </a:r>
          <a:r>
            <a:rPr lang="sr-Latn-BA" sz="1700" dirty="0" smtClean="0"/>
            <a:t>7.</a:t>
          </a:r>
          <a:r>
            <a:rPr lang="en-US" sz="1700" dirty="0" smtClean="0"/>
            <a:t> </a:t>
          </a:r>
          <a:r>
            <a:rPr lang="en-US" sz="1700" dirty="0" err="1" smtClean="0"/>
            <a:t>koji</a:t>
          </a:r>
          <a:r>
            <a:rPr lang="en-US" sz="1700" dirty="0" smtClean="0"/>
            <a:t> je </a:t>
          </a:r>
          <a:r>
            <a:rPr lang="en-US" sz="1700" dirty="0" err="1" smtClean="0"/>
            <a:t>podnesen</a:t>
          </a:r>
          <a:r>
            <a:rPr lang="en-US" sz="1700" dirty="0" smtClean="0"/>
            <a:t> </a:t>
          </a:r>
          <a:r>
            <a:rPr lang="en-US" sz="1700" dirty="0" err="1" smtClean="0"/>
            <a:t>suprotno</a:t>
          </a:r>
          <a:r>
            <a:rPr lang="en-US" sz="1700" dirty="0" smtClean="0"/>
            <a:t> </a:t>
          </a:r>
          <a:r>
            <a:rPr lang="en-US" sz="1700" dirty="0" err="1" smtClean="0"/>
            <a:t>principu</a:t>
          </a:r>
          <a:r>
            <a:rPr lang="en-US" sz="1700" dirty="0" smtClean="0"/>
            <a:t> </a:t>
          </a:r>
          <a:r>
            <a:rPr lang="en-US" sz="1700" dirty="0" err="1" smtClean="0"/>
            <a:t>dobre</a:t>
          </a:r>
          <a:r>
            <a:rPr lang="en-US" sz="1700" dirty="0" smtClean="0"/>
            <a:t> </a:t>
          </a:r>
          <a:r>
            <a:rPr lang="en-US" sz="1700" dirty="0" err="1" smtClean="0"/>
            <a:t>vjere</a:t>
          </a:r>
          <a:r>
            <a:rPr lang="en-US" sz="1700" dirty="0" smtClean="0"/>
            <a:t>, </a:t>
          </a:r>
          <a:r>
            <a:rPr lang="en-US" sz="1700" dirty="0" err="1" smtClean="0"/>
            <a:t>savjesnosti</a:t>
          </a:r>
          <a:r>
            <a:rPr lang="en-US" sz="1700" dirty="0" smtClean="0"/>
            <a:t> i </a:t>
          </a:r>
          <a:r>
            <a:rPr lang="en-US" sz="1700" dirty="0" err="1" smtClean="0"/>
            <a:t>poštenja</a:t>
          </a:r>
          <a:r>
            <a:rPr lang="en-US" sz="1700" dirty="0" smtClean="0"/>
            <a:t>. </a:t>
          </a:r>
          <a:endParaRPr lang="en-US" sz="1700" dirty="0"/>
        </a:p>
      </dgm:t>
    </dgm:pt>
    <dgm:pt modelId="{11FB7CEB-CD15-40B3-89F6-A1CB853B40D1}" type="sibTrans" cxnId="{F782A0E8-404F-4522-9D5E-23ADABF2F8A4}">
      <dgm:prSet/>
      <dgm:spPr/>
      <dgm:t>
        <a:bodyPr/>
        <a:lstStyle/>
        <a:p>
          <a:endParaRPr lang="en-US"/>
        </a:p>
      </dgm:t>
    </dgm:pt>
    <dgm:pt modelId="{DD556F3A-D83F-4473-AF33-25F683DF9D02}" type="parTrans" cxnId="{F782A0E8-404F-4522-9D5E-23ADABF2F8A4}">
      <dgm:prSet/>
      <dgm:spPr/>
      <dgm:t>
        <a:bodyPr/>
        <a:lstStyle/>
        <a:p>
          <a:endParaRPr lang="en-US"/>
        </a:p>
      </dgm:t>
    </dgm:pt>
    <dgm:pt modelId="{E5B20AEA-6402-44C2-BFDB-4546292C8F7A}" type="pres">
      <dgm:prSet presAssocID="{01F79016-030D-4EE4-BB1C-7C57B60D1299}" presName="Name0" presStyleCnt="0">
        <dgm:presLayoutVars>
          <dgm:dir/>
          <dgm:animLvl val="lvl"/>
          <dgm:resizeHandles val="exact"/>
        </dgm:presLayoutVars>
      </dgm:prSet>
      <dgm:spPr/>
      <dgm:t>
        <a:bodyPr/>
        <a:lstStyle/>
        <a:p>
          <a:endParaRPr lang="en-US"/>
        </a:p>
      </dgm:t>
    </dgm:pt>
    <dgm:pt modelId="{B9CE12D2-5A2D-4506-9269-92BB8B85484E}" type="pres">
      <dgm:prSet presAssocID="{F51E61C1-AC3B-4961-987B-F3F0EDF18DB7}" presName="linNode" presStyleCnt="0"/>
      <dgm:spPr/>
    </dgm:pt>
    <dgm:pt modelId="{7159AACE-BBF7-4ACB-BA85-84F09886B66B}" type="pres">
      <dgm:prSet presAssocID="{F51E61C1-AC3B-4961-987B-F3F0EDF18DB7}" presName="parTx" presStyleLbl="revTx" presStyleIdx="0" presStyleCnt="2" custScaleX="70637" custScaleY="1018230">
        <dgm:presLayoutVars>
          <dgm:chMax val="1"/>
          <dgm:bulletEnabled val="1"/>
        </dgm:presLayoutVars>
      </dgm:prSet>
      <dgm:spPr/>
      <dgm:t>
        <a:bodyPr/>
        <a:lstStyle/>
        <a:p>
          <a:endParaRPr lang="en-US"/>
        </a:p>
      </dgm:t>
    </dgm:pt>
    <dgm:pt modelId="{F8CA71FF-91A7-4281-A90B-F0F6948A6140}" type="pres">
      <dgm:prSet presAssocID="{F51E61C1-AC3B-4961-987B-F3F0EDF18DB7}" presName="bracket" presStyleLbl="parChTrans1D1" presStyleIdx="0" presStyleCnt="2"/>
      <dgm:spPr/>
    </dgm:pt>
    <dgm:pt modelId="{D03AA746-7D58-4EBA-AF41-53161EAF3B66}" type="pres">
      <dgm:prSet presAssocID="{F51E61C1-AC3B-4961-987B-F3F0EDF18DB7}" presName="spH" presStyleCnt="0"/>
      <dgm:spPr/>
    </dgm:pt>
    <dgm:pt modelId="{911C1B8E-F4AD-49E0-817E-C8F942E6394F}" type="pres">
      <dgm:prSet presAssocID="{F51E61C1-AC3B-4961-987B-F3F0EDF18DB7}" presName="desTx" presStyleLbl="node1" presStyleIdx="0" presStyleCnt="2" custScaleX="126330" custScaleY="99035">
        <dgm:presLayoutVars>
          <dgm:bulletEnabled val="1"/>
        </dgm:presLayoutVars>
      </dgm:prSet>
      <dgm:spPr/>
      <dgm:t>
        <a:bodyPr/>
        <a:lstStyle/>
        <a:p>
          <a:endParaRPr lang="en-US"/>
        </a:p>
      </dgm:t>
    </dgm:pt>
    <dgm:pt modelId="{BCAAEBF5-C709-4128-B335-E19572E22F72}" type="pres">
      <dgm:prSet presAssocID="{074C2866-257C-437D-9B22-7A7D0E4ED7D7}" presName="spV" presStyleCnt="0"/>
      <dgm:spPr/>
    </dgm:pt>
    <dgm:pt modelId="{FE3644B4-E3D5-45C3-8621-37E27972CB78}" type="pres">
      <dgm:prSet presAssocID="{9E232E07-317B-4C96-86D4-FCF2BC3D0D1D}" presName="linNode" presStyleCnt="0"/>
      <dgm:spPr/>
    </dgm:pt>
    <dgm:pt modelId="{743D39A8-37EB-4F95-9605-0B0CD7609F0E}" type="pres">
      <dgm:prSet presAssocID="{9E232E07-317B-4C96-86D4-FCF2BC3D0D1D}" presName="parTx" presStyleLbl="revTx" presStyleIdx="1" presStyleCnt="2" custScaleY="728996">
        <dgm:presLayoutVars>
          <dgm:chMax val="1"/>
          <dgm:bulletEnabled val="1"/>
        </dgm:presLayoutVars>
      </dgm:prSet>
      <dgm:spPr/>
      <dgm:t>
        <a:bodyPr/>
        <a:lstStyle/>
        <a:p>
          <a:endParaRPr lang="en-US"/>
        </a:p>
      </dgm:t>
    </dgm:pt>
    <dgm:pt modelId="{42372FA7-F79E-430C-B25A-F050D036B9CB}" type="pres">
      <dgm:prSet presAssocID="{9E232E07-317B-4C96-86D4-FCF2BC3D0D1D}" presName="bracket" presStyleLbl="parChTrans1D1" presStyleIdx="1" presStyleCnt="2"/>
      <dgm:spPr/>
    </dgm:pt>
    <dgm:pt modelId="{DECD3B06-B741-4E1A-99D7-3957F2818FCF}" type="pres">
      <dgm:prSet presAssocID="{9E232E07-317B-4C96-86D4-FCF2BC3D0D1D}" presName="spH" presStyleCnt="0"/>
      <dgm:spPr/>
    </dgm:pt>
    <dgm:pt modelId="{C73C38B3-42FC-418F-A2E7-711EA4B21A5E}" type="pres">
      <dgm:prSet presAssocID="{9E232E07-317B-4C96-86D4-FCF2BC3D0D1D}" presName="desTx" presStyleLbl="node1" presStyleIdx="1" presStyleCnt="2" custScaleX="165258" custScaleY="130875">
        <dgm:presLayoutVars>
          <dgm:bulletEnabled val="1"/>
        </dgm:presLayoutVars>
      </dgm:prSet>
      <dgm:spPr/>
      <dgm:t>
        <a:bodyPr/>
        <a:lstStyle/>
        <a:p>
          <a:endParaRPr lang="en-US"/>
        </a:p>
      </dgm:t>
    </dgm:pt>
  </dgm:ptLst>
  <dgm:cxnLst>
    <dgm:cxn modelId="{78D4AA9B-35A7-4D50-B9FF-28DDB8AFDC59}" srcId="{01F79016-030D-4EE4-BB1C-7C57B60D1299}" destId="{F51E61C1-AC3B-4961-987B-F3F0EDF18DB7}" srcOrd="0" destOrd="0" parTransId="{690DB713-EFA7-4EAC-94CB-8BB43C14D556}" sibTransId="{074C2866-257C-437D-9B22-7A7D0E4ED7D7}"/>
    <dgm:cxn modelId="{F782A0E8-404F-4522-9D5E-23ADABF2F8A4}" srcId="{9E232E07-317B-4C96-86D4-FCF2BC3D0D1D}" destId="{255023B0-C00B-4822-98E8-62C450093F76}" srcOrd="0" destOrd="0" parTransId="{DD556F3A-D83F-4473-AF33-25F683DF9D02}" sibTransId="{11FB7CEB-CD15-40B3-89F6-A1CB853B40D1}"/>
    <dgm:cxn modelId="{35807FAC-6578-4935-AD67-5F2C4A1EA157}" type="presOf" srcId="{2EB2C1AA-8C13-4BE2-9482-FC99CACACD74}" destId="{911C1B8E-F4AD-49E0-817E-C8F942E6394F}" srcOrd="0" destOrd="0" presId="urn:diagrams.loki3.com/BracketList"/>
    <dgm:cxn modelId="{D5CD6363-3C67-4C59-BB88-3BFF0BE8CCDE}" srcId="{F51E61C1-AC3B-4961-987B-F3F0EDF18DB7}" destId="{2EB2C1AA-8C13-4BE2-9482-FC99CACACD74}" srcOrd="0" destOrd="0" parTransId="{A8E179E7-02F3-48A8-A1E1-164B72A35D3F}" sibTransId="{372DB463-1DDA-459C-8212-D47C8ADA3195}"/>
    <dgm:cxn modelId="{D6F8AE32-3D93-4A73-B5BD-2E3B14838135}" type="presOf" srcId="{56835289-B3E7-47B2-A60E-331F9EAB115B}" destId="{911C1B8E-F4AD-49E0-817E-C8F942E6394F}" srcOrd="0" destOrd="1" presId="urn:diagrams.loki3.com/BracketList"/>
    <dgm:cxn modelId="{47C36665-01F0-413C-B242-64CF00D199CD}" type="presOf" srcId="{4FD8ED90-B709-44C4-BA36-D288CDA7B3A9}" destId="{911C1B8E-F4AD-49E0-817E-C8F942E6394F}" srcOrd="0" destOrd="2" presId="urn:diagrams.loki3.com/BracketList"/>
    <dgm:cxn modelId="{84C50A0D-E899-463E-B487-166C2AC49B32}" type="presOf" srcId="{3BFE08E9-F2C6-45E5-9BDD-32B55DAF2588}" destId="{C73C38B3-42FC-418F-A2E7-711EA4B21A5E}" srcOrd="0" destOrd="1" presId="urn:diagrams.loki3.com/BracketList"/>
    <dgm:cxn modelId="{1AEF6120-A872-4041-A936-B382B015682B}" type="presOf" srcId="{F51E61C1-AC3B-4961-987B-F3F0EDF18DB7}" destId="{7159AACE-BBF7-4ACB-BA85-84F09886B66B}" srcOrd="0" destOrd="0" presId="urn:diagrams.loki3.com/BracketList"/>
    <dgm:cxn modelId="{818AF2D9-69B7-4122-B9E3-4303455E267D}" srcId="{F51E61C1-AC3B-4961-987B-F3F0EDF18DB7}" destId="{4FD8ED90-B709-44C4-BA36-D288CDA7B3A9}" srcOrd="2" destOrd="0" parTransId="{B70806A9-BF92-4FEC-B300-CD4CF1C639A9}" sibTransId="{118C516A-248E-444A-93B5-BF2F61AD5631}"/>
    <dgm:cxn modelId="{A701A006-24AE-42CF-913C-F8BA996FADB8}" srcId="{F51E61C1-AC3B-4961-987B-F3F0EDF18DB7}" destId="{56835289-B3E7-47B2-A60E-331F9EAB115B}" srcOrd="1" destOrd="0" parTransId="{EDFA867B-F81A-4735-937B-3BA0CE3207A6}" sibTransId="{DC01C16A-BDA5-4307-8E83-B1EEC051974D}"/>
    <dgm:cxn modelId="{DDA8DDEE-0ECE-497D-AFD6-975C38890856}" srcId="{01F79016-030D-4EE4-BB1C-7C57B60D1299}" destId="{9E232E07-317B-4C96-86D4-FCF2BC3D0D1D}" srcOrd="1" destOrd="0" parTransId="{C7A73FA3-8F51-45FC-9D3B-7E1B1A4C7326}" sibTransId="{1B5B7398-0765-4D66-B50B-63E9A077C7E2}"/>
    <dgm:cxn modelId="{B920E175-8B08-4BB9-B9D8-4E1108AAFE41}" srcId="{9E232E07-317B-4C96-86D4-FCF2BC3D0D1D}" destId="{3BFE08E9-F2C6-45E5-9BDD-32B55DAF2588}" srcOrd="1" destOrd="0" parTransId="{A9031DF4-7423-441E-8C37-1E4CFFDD13C1}" sibTransId="{EC29AD60-2292-4078-AD27-CE0768269DC3}"/>
    <dgm:cxn modelId="{0B35DDE0-F9E2-40DB-B2D9-3E62306D8A56}" type="presOf" srcId="{01F79016-030D-4EE4-BB1C-7C57B60D1299}" destId="{E5B20AEA-6402-44C2-BFDB-4546292C8F7A}" srcOrd="0" destOrd="0" presId="urn:diagrams.loki3.com/BracketList"/>
    <dgm:cxn modelId="{D4A5D92B-BBC3-4AA6-A825-8C81A985EE81}" type="presOf" srcId="{255023B0-C00B-4822-98E8-62C450093F76}" destId="{C73C38B3-42FC-418F-A2E7-711EA4B21A5E}" srcOrd="0" destOrd="0" presId="urn:diagrams.loki3.com/BracketList"/>
    <dgm:cxn modelId="{A64BA08C-0BEE-485E-87B4-84ADE6367E9A}" type="presOf" srcId="{9E232E07-317B-4C96-86D4-FCF2BC3D0D1D}" destId="{743D39A8-37EB-4F95-9605-0B0CD7609F0E}" srcOrd="0" destOrd="0" presId="urn:diagrams.loki3.com/BracketList"/>
    <dgm:cxn modelId="{65318854-7118-424C-8907-AEBADD3735D0}" type="presParOf" srcId="{E5B20AEA-6402-44C2-BFDB-4546292C8F7A}" destId="{B9CE12D2-5A2D-4506-9269-92BB8B85484E}" srcOrd="0" destOrd="0" presId="urn:diagrams.loki3.com/BracketList"/>
    <dgm:cxn modelId="{183ECFBD-2B2A-41DE-9B8A-12D0F83B311E}" type="presParOf" srcId="{B9CE12D2-5A2D-4506-9269-92BB8B85484E}" destId="{7159AACE-BBF7-4ACB-BA85-84F09886B66B}" srcOrd="0" destOrd="0" presId="urn:diagrams.loki3.com/BracketList"/>
    <dgm:cxn modelId="{C7558D0E-A8A0-4F76-B6B2-CB00D9F35923}" type="presParOf" srcId="{B9CE12D2-5A2D-4506-9269-92BB8B85484E}" destId="{F8CA71FF-91A7-4281-A90B-F0F6948A6140}" srcOrd="1" destOrd="0" presId="urn:diagrams.loki3.com/BracketList"/>
    <dgm:cxn modelId="{131584BC-50A0-4E36-B6A5-ED3DB42D904A}" type="presParOf" srcId="{B9CE12D2-5A2D-4506-9269-92BB8B85484E}" destId="{D03AA746-7D58-4EBA-AF41-53161EAF3B66}" srcOrd="2" destOrd="0" presId="urn:diagrams.loki3.com/BracketList"/>
    <dgm:cxn modelId="{82BDDA05-7D1D-422C-9087-D6EA089DE5DC}" type="presParOf" srcId="{B9CE12D2-5A2D-4506-9269-92BB8B85484E}" destId="{911C1B8E-F4AD-49E0-817E-C8F942E6394F}" srcOrd="3" destOrd="0" presId="urn:diagrams.loki3.com/BracketList"/>
    <dgm:cxn modelId="{A31BBF9E-E636-41A9-9058-805B64A94FB5}" type="presParOf" srcId="{E5B20AEA-6402-44C2-BFDB-4546292C8F7A}" destId="{BCAAEBF5-C709-4128-B335-E19572E22F72}" srcOrd="1" destOrd="0" presId="urn:diagrams.loki3.com/BracketList"/>
    <dgm:cxn modelId="{4D3D4318-CF31-40D2-9CE7-D7A9D3B4C38A}" type="presParOf" srcId="{E5B20AEA-6402-44C2-BFDB-4546292C8F7A}" destId="{FE3644B4-E3D5-45C3-8621-37E27972CB78}" srcOrd="2" destOrd="0" presId="urn:diagrams.loki3.com/BracketList"/>
    <dgm:cxn modelId="{720458D1-1471-46D2-B7CA-509E6EAE77E0}" type="presParOf" srcId="{FE3644B4-E3D5-45C3-8621-37E27972CB78}" destId="{743D39A8-37EB-4F95-9605-0B0CD7609F0E}" srcOrd="0" destOrd="0" presId="urn:diagrams.loki3.com/BracketList"/>
    <dgm:cxn modelId="{AB47A7B6-2831-4B8C-8FA2-182B4C43E134}" type="presParOf" srcId="{FE3644B4-E3D5-45C3-8621-37E27972CB78}" destId="{42372FA7-F79E-430C-B25A-F050D036B9CB}" srcOrd="1" destOrd="0" presId="urn:diagrams.loki3.com/BracketList"/>
    <dgm:cxn modelId="{643CABBA-1137-47BC-8382-395BE84C8356}" type="presParOf" srcId="{FE3644B4-E3D5-45C3-8621-37E27972CB78}" destId="{DECD3B06-B741-4E1A-99D7-3957F2818FCF}" srcOrd="2" destOrd="0" presId="urn:diagrams.loki3.com/BracketList"/>
    <dgm:cxn modelId="{AC8052D9-FD81-408E-81EF-2C6C67BAC713}" type="presParOf" srcId="{FE3644B4-E3D5-45C3-8621-37E27972CB78}" destId="{C73C38B3-42FC-418F-A2E7-711EA4B21A5E}"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22F6AA6-E4AC-4787-A33F-199A36CA32B2}" type="doc">
      <dgm:prSet loTypeId="urn:microsoft.com/office/officeart/2005/8/layout/hList7" loCatId="list" qsTypeId="urn:microsoft.com/office/officeart/2005/8/quickstyle/3d3" qsCatId="3D" csTypeId="urn:microsoft.com/office/officeart/2005/8/colors/accent0_2" csCatId="mainScheme" phldr="1"/>
      <dgm:spPr/>
    </dgm:pt>
    <dgm:pt modelId="{B060C14D-9566-45A2-8D7A-19D016F3B3C6}">
      <dgm:prSet phldrT="[Text]" custT="1"/>
      <dgm:spPr/>
      <dgm:t>
        <a:bodyPr/>
        <a:lstStyle/>
        <a:p>
          <a:r>
            <a:rPr lang="sr-Latn-BA" sz="3200" dirty="0" smtClean="0"/>
            <a:t>Verbalni (riječi) Banjalučki Nektar</a:t>
          </a:r>
          <a:endParaRPr lang="en-US" sz="3200" dirty="0"/>
        </a:p>
      </dgm:t>
    </dgm:pt>
    <dgm:pt modelId="{B1A0991F-76AC-426C-951D-EF444A9C91A7}" type="parTrans" cxnId="{E910460A-C704-4D43-8587-0FF0040DF18A}">
      <dgm:prSet/>
      <dgm:spPr/>
      <dgm:t>
        <a:bodyPr/>
        <a:lstStyle/>
        <a:p>
          <a:endParaRPr lang="en-US"/>
        </a:p>
      </dgm:t>
    </dgm:pt>
    <dgm:pt modelId="{14336EB4-92F1-46E7-91F3-152AC35FF0CE}" type="sibTrans" cxnId="{E910460A-C704-4D43-8587-0FF0040DF18A}">
      <dgm:prSet/>
      <dgm:spPr/>
      <dgm:t>
        <a:bodyPr/>
        <a:lstStyle/>
        <a:p>
          <a:endParaRPr lang="en-US"/>
        </a:p>
      </dgm:t>
    </dgm:pt>
    <dgm:pt modelId="{F5637F12-9ECA-423B-9B58-85599C267BC7}">
      <dgm:prSet phldrT="[Text]"/>
      <dgm:spPr/>
      <dgm:t>
        <a:bodyPr/>
        <a:lstStyle/>
        <a:p>
          <a:r>
            <a:rPr lang="sr-Latn-BA" dirty="0" smtClean="0"/>
            <a:t>Figurativni</a:t>
          </a:r>
          <a:endParaRPr lang="en-US" dirty="0"/>
        </a:p>
      </dgm:t>
    </dgm:pt>
    <dgm:pt modelId="{37C3909F-94DB-40AF-A412-25F0BB206EFB}" type="parTrans" cxnId="{9D6ED756-CE56-4136-97CA-9C691DA5720B}">
      <dgm:prSet/>
      <dgm:spPr/>
      <dgm:t>
        <a:bodyPr/>
        <a:lstStyle/>
        <a:p>
          <a:endParaRPr lang="en-US"/>
        </a:p>
      </dgm:t>
    </dgm:pt>
    <dgm:pt modelId="{49371ACD-D698-4889-966C-00C3A3DE0E03}" type="sibTrans" cxnId="{9D6ED756-CE56-4136-97CA-9C691DA5720B}">
      <dgm:prSet/>
      <dgm:spPr/>
      <dgm:t>
        <a:bodyPr/>
        <a:lstStyle/>
        <a:p>
          <a:endParaRPr lang="en-US"/>
        </a:p>
      </dgm:t>
    </dgm:pt>
    <dgm:pt modelId="{D8209902-A7EE-468D-B45B-69DA6701BEBC}">
      <dgm:prSet phldrT="[Text]"/>
      <dgm:spPr/>
      <dgm:t>
        <a:bodyPr/>
        <a:lstStyle/>
        <a:p>
          <a:r>
            <a:rPr lang="sr-Latn-BA" dirty="0" smtClean="0"/>
            <a:t>Trodimenzionalni</a:t>
          </a:r>
          <a:endParaRPr lang="en-US" dirty="0"/>
        </a:p>
      </dgm:t>
    </dgm:pt>
    <dgm:pt modelId="{A72CDACD-4778-4468-8813-B6F4DB8CD611}" type="parTrans" cxnId="{9B2EADA0-5F1A-4D4B-B975-7AE164B49D78}">
      <dgm:prSet/>
      <dgm:spPr/>
      <dgm:t>
        <a:bodyPr/>
        <a:lstStyle/>
        <a:p>
          <a:endParaRPr lang="en-US"/>
        </a:p>
      </dgm:t>
    </dgm:pt>
    <dgm:pt modelId="{E68D6C73-8F06-4393-8F7D-FB2E829F70B5}" type="sibTrans" cxnId="{9B2EADA0-5F1A-4D4B-B975-7AE164B49D78}">
      <dgm:prSet/>
      <dgm:spPr/>
      <dgm:t>
        <a:bodyPr/>
        <a:lstStyle/>
        <a:p>
          <a:endParaRPr lang="en-US"/>
        </a:p>
      </dgm:t>
    </dgm:pt>
    <dgm:pt modelId="{9D00E296-EF5E-4BF1-A86B-C9777F1B6C9D}" type="pres">
      <dgm:prSet presAssocID="{D22F6AA6-E4AC-4787-A33F-199A36CA32B2}" presName="Name0" presStyleCnt="0">
        <dgm:presLayoutVars>
          <dgm:dir/>
          <dgm:resizeHandles val="exact"/>
        </dgm:presLayoutVars>
      </dgm:prSet>
      <dgm:spPr/>
    </dgm:pt>
    <dgm:pt modelId="{8284CEC3-0C58-4C0E-BDAB-D0403E117612}" type="pres">
      <dgm:prSet presAssocID="{D22F6AA6-E4AC-4787-A33F-199A36CA32B2}" presName="fgShape" presStyleLbl="fgShp" presStyleIdx="0" presStyleCnt="1" custScaleX="104941" custScaleY="269360" custLinFactNeighborX="640" custLinFactNeighborY="18479"/>
      <dgm:spPr/>
    </dgm:pt>
    <dgm:pt modelId="{28F4421B-44A3-45E1-A0A8-69D5FB2F1BEC}" type="pres">
      <dgm:prSet presAssocID="{D22F6AA6-E4AC-4787-A33F-199A36CA32B2}" presName="linComp" presStyleCnt="0"/>
      <dgm:spPr/>
    </dgm:pt>
    <dgm:pt modelId="{78A27739-23E9-46A3-8AC5-A21AC7F3D546}" type="pres">
      <dgm:prSet presAssocID="{B060C14D-9566-45A2-8D7A-19D016F3B3C6}" presName="compNode" presStyleCnt="0"/>
      <dgm:spPr/>
    </dgm:pt>
    <dgm:pt modelId="{4C1B56D9-42E6-45CD-A867-37F6C8061067}" type="pres">
      <dgm:prSet presAssocID="{B060C14D-9566-45A2-8D7A-19D016F3B3C6}" presName="bkgdShape" presStyleLbl="node1" presStyleIdx="0" presStyleCnt="3" custLinFactNeighborX="2268" custLinFactNeighborY="-2459"/>
      <dgm:spPr/>
      <dgm:t>
        <a:bodyPr/>
        <a:lstStyle/>
        <a:p>
          <a:endParaRPr lang="en-US"/>
        </a:p>
      </dgm:t>
    </dgm:pt>
    <dgm:pt modelId="{C9DCC15E-F1C8-489C-A703-8DD096BE278B}" type="pres">
      <dgm:prSet presAssocID="{B060C14D-9566-45A2-8D7A-19D016F3B3C6}" presName="nodeTx" presStyleLbl="node1" presStyleIdx="0" presStyleCnt="3">
        <dgm:presLayoutVars>
          <dgm:bulletEnabled val="1"/>
        </dgm:presLayoutVars>
      </dgm:prSet>
      <dgm:spPr/>
      <dgm:t>
        <a:bodyPr/>
        <a:lstStyle/>
        <a:p>
          <a:endParaRPr lang="en-US"/>
        </a:p>
      </dgm:t>
    </dgm:pt>
    <dgm:pt modelId="{52B90E0E-C6C7-498A-BECF-01609BB76C2A}" type="pres">
      <dgm:prSet presAssocID="{B060C14D-9566-45A2-8D7A-19D016F3B3C6}" presName="invisiNode" presStyleLbl="node1" presStyleIdx="0" presStyleCnt="3"/>
      <dgm:spPr/>
    </dgm:pt>
    <dgm:pt modelId="{CCC2EDB7-785A-4879-A06A-1A9EBC8FB03D}" type="pres">
      <dgm:prSet presAssocID="{B060C14D-9566-45A2-8D7A-19D016F3B3C6}" presName="imagNode" presStyleLbl="fgImgPlace1" presStyleIdx="0" presStyleCnt="3" custFlipVert="1" custFlipHor="1" custScaleX="8010" custScaleY="7703" custLinFactNeighborX="85660" custLinFactNeighborY="-33963"/>
      <dgm:spPr/>
    </dgm:pt>
    <dgm:pt modelId="{E38C5545-A10B-475F-B8EE-7C5E9F3FCBB6}" type="pres">
      <dgm:prSet presAssocID="{14336EB4-92F1-46E7-91F3-152AC35FF0CE}" presName="sibTrans" presStyleLbl="sibTrans2D1" presStyleIdx="0" presStyleCnt="0"/>
      <dgm:spPr/>
      <dgm:t>
        <a:bodyPr/>
        <a:lstStyle/>
        <a:p>
          <a:endParaRPr lang="en-US"/>
        </a:p>
      </dgm:t>
    </dgm:pt>
    <dgm:pt modelId="{55912C9D-88AE-4548-A2AB-B3B3474E1EC3}" type="pres">
      <dgm:prSet presAssocID="{F5637F12-9ECA-423B-9B58-85599C267BC7}" presName="compNode" presStyleCnt="0"/>
      <dgm:spPr/>
    </dgm:pt>
    <dgm:pt modelId="{77467528-F50C-4FA6-8341-188113A723DE}" type="pres">
      <dgm:prSet presAssocID="{F5637F12-9ECA-423B-9B58-85599C267BC7}" presName="bkgdShape" presStyleLbl="node1" presStyleIdx="1" presStyleCnt="3"/>
      <dgm:spPr/>
      <dgm:t>
        <a:bodyPr/>
        <a:lstStyle/>
        <a:p>
          <a:endParaRPr lang="en-US"/>
        </a:p>
      </dgm:t>
    </dgm:pt>
    <dgm:pt modelId="{A8B80F8C-B25E-486C-B082-41787B50AAB0}" type="pres">
      <dgm:prSet presAssocID="{F5637F12-9ECA-423B-9B58-85599C267BC7}" presName="nodeTx" presStyleLbl="node1" presStyleIdx="1" presStyleCnt="3">
        <dgm:presLayoutVars>
          <dgm:bulletEnabled val="1"/>
        </dgm:presLayoutVars>
      </dgm:prSet>
      <dgm:spPr/>
      <dgm:t>
        <a:bodyPr/>
        <a:lstStyle/>
        <a:p>
          <a:endParaRPr lang="en-US"/>
        </a:p>
      </dgm:t>
    </dgm:pt>
    <dgm:pt modelId="{42A6CC81-6D03-47FD-9399-5DEF7C9F3EBE}" type="pres">
      <dgm:prSet presAssocID="{F5637F12-9ECA-423B-9B58-85599C267BC7}" presName="invisiNode" presStyleLbl="node1" presStyleIdx="1" presStyleCnt="3"/>
      <dgm:spPr/>
    </dgm:pt>
    <dgm:pt modelId="{EEB3E38B-18C6-4ADE-A852-CDEC8792BDCA}" type="pres">
      <dgm:prSet presAssocID="{F5637F12-9ECA-423B-9B58-85599C267BC7}" presName="imagNode" presStyleLbl="fgImgPlace1" presStyleIdx="1" presStyleCnt="3" custScaleX="117187" custScaleY="108819"/>
      <dgm:spPr>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dgm:spPr>
    </dgm:pt>
    <dgm:pt modelId="{0931A5BE-2E7F-4D1A-A1C6-629F12B3323F}" type="pres">
      <dgm:prSet presAssocID="{49371ACD-D698-4889-966C-00C3A3DE0E03}" presName="sibTrans" presStyleLbl="sibTrans2D1" presStyleIdx="0" presStyleCnt="0"/>
      <dgm:spPr/>
      <dgm:t>
        <a:bodyPr/>
        <a:lstStyle/>
        <a:p>
          <a:endParaRPr lang="en-US"/>
        </a:p>
      </dgm:t>
    </dgm:pt>
    <dgm:pt modelId="{8822E2D2-459F-40B8-B061-240EA6DEBBEF}" type="pres">
      <dgm:prSet presAssocID="{D8209902-A7EE-468D-B45B-69DA6701BEBC}" presName="compNode" presStyleCnt="0"/>
      <dgm:spPr/>
    </dgm:pt>
    <dgm:pt modelId="{71E25BE8-00A0-474B-AA4E-C30B5DC369CF}" type="pres">
      <dgm:prSet presAssocID="{D8209902-A7EE-468D-B45B-69DA6701BEBC}" presName="bkgdShape" presStyleLbl="node1" presStyleIdx="2" presStyleCnt="3"/>
      <dgm:spPr/>
      <dgm:t>
        <a:bodyPr/>
        <a:lstStyle/>
        <a:p>
          <a:endParaRPr lang="en-US"/>
        </a:p>
      </dgm:t>
    </dgm:pt>
    <dgm:pt modelId="{19A8D424-E18F-42CA-BCC3-58B008A6F9C5}" type="pres">
      <dgm:prSet presAssocID="{D8209902-A7EE-468D-B45B-69DA6701BEBC}" presName="nodeTx" presStyleLbl="node1" presStyleIdx="2" presStyleCnt="3">
        <dgm:presLayoutVars>
          <dgm:bulletEnabled val="1"/>
        </dgm:presLayoutVars>
      </dgm:prSet>
      <dgm:spPr/>
      <dgm:t>
        <a:bodyPr/>
        <a:lstStyle/>
        <a:p>
          <a:endParaRPr lang="en-US"/>
        </a:p>
      </dgm:t>
    </dgm:pt>
    <dgm:pt modelId="{E3671D0B-D125-41D3-9F6B-EE84AEF365BC}" type="pres">
      <dgm:prSet presAssocID="{D8209902-A7EE-468D-B45B-69DA6701BEBC}" presName="invisiNode" presStyleLbl="node1" presStyleIdx="2" presStyleCnt="3"/>
      <dgm:spPr/>
    </dgm:pt>
    <dgm:pt modelId="{FF6AA5CE-580D-405E-A6CD-7F040D18BD55}" type="pres">
      <dgm:prSet presAssocID="{D8209902-A7EE-468D-B45B-69DA6701BEBC}" presName="imagNode" presStyleLbl="fgImgPlace1" presStyleIdx="2" presStyleCnt="3" custScaleX="149668" custScaleY="138053" custLinFactNeighborX="-597" custLinFactNeighborY="9514"/>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Lst>
  <dgm:cxnLst>
    <dgm:cxn modelId="{D702ACA4-8607-445F-8001-B654EF3148FB}" type="presOf" srcId="{D22F6AA6-E4AC-4787-A33F-199A36CA32B2}" destId="{9D00E296-EF5E-4BF1-A86B-C9777F1B6C9D}" srcOrd="0" destOrd="0" presId="urn:microsoft.com/office/officeart/2005/8/layout/hList7"/>
    <dgm:cxn modelId="{9D6ED756-CE56-4136-97CA-9C691DA5720B}" srcId="{D22F6AA6-E4AC-4787-A33F-199A36CA32B2}" destId="{F5637F12-9ECA-423B-9B58-85599C267BC7}" srcOrd="1" destOrd="0" parTransId="{37C3909F-94DB-40AF-A412-25F0BB206EFB}" sibTransId="{49371ACD-D698-4889-966C-00C3A3DE0E03}"/>
    <dgm:cxn modelId="{9B2EADA0-5F1A-4D4B-B975-7AE164B49D78}" srcId="{D22F6AA6-E4AC-4787-A33F-199A36CA32B2}" destId="{D8209902-A7EE-468D-B45B-69DA6701BEBC}" srcOrd="2" destOrd="0" parTransId="{A72CDACD-4778-4468-8813-B6F4DB8CD611}" sibTransId="{E68D6C73-8F06-4393-8F7D-FB2E829F70B5}"/>
    <dgm:cxn modelId="{E910460A-C704-4D43-8587-0FF0040DF18A}" srcId="{D22F6AA6-E4AC-4787-A33F-199A36CA32B2}" destId="{B060C14D-9566-45A2-8D7A-19D016F3B3C6}" srcOrd="0" destOrd="0" parTransId="{B1A0991F-76AC-426C-951D-EF444A9C91A7}" sibTransId="{14336EB4-92F1-46E7-91F3-152AC35FF0CE}"/>
    <dgm:cxn modelId="{B297F51D-E2D7-4B34-BA74-7CD3C65259AF}" type="presOf" srcId="{D8209902-A7EE-468D-B45B-69DA6701BEBC}" destId="{19A8D424-E18F-42CA-BCC3-58B008A6F9C5}" srcOrd="1" destOrd="0" presId="urn:microsoft.com/office/officeart/2005/8/layout/hList7"/>
    <dgm:cxn modelId="{8BB6392C-693D-488C-89D7-9C5862DF53A0}" type="presOf" srcId="{49371ACD-D698-4889-966C-00C3A3DE0E03}" destId="{0931A5BE-2E7F-4D1A-A1C6-629F12B3323F}" srcOrd="0" destOrd="0" presId="urn:microsoft.com/office/officeart/2005/8/layout/hList7"/>
    <dgm:cxn modelId="{6F0E35B9-A7E7-4C16-A7FD-D8F9F148B543}" type="presOf" srcId="{14336EB4-92F1-46E7-91F3-152AC35FF0CE}" destId="{E38C5545-A10B-475F-B8EE-7C5E9F3FCBB6}" srcOrd="0" destOrd="0" presId="urn:microsoft.com/office/officeart/2005/8/layout/hList7"/>
    <dgm:cxn modelId="{1F8E4BC9-138F-4E41-8083-87B5440EC148}" type="presOf" srcId="{D8209902-A7EE-468D-B45B-69DA6701BEBC}" destId="{71E25BE8-00A0-474B-AA4E-C30B5DC369CF}" srcOrd="0" destOrd="0" presId="urn:microsoft.com/office/officeart/2005/8/layout/hList7"/>
    <dgm:cxn modelId="{8FBBEAD2-2DAC-4DFE-9531-0339779E4356}" type="presOf" srcId="{B060C14D-9566-45A2-8D7A-19D016F3B3C6}" destId="{4C1B56D9-42E6-45CD-A867-37F6C8061067}" srcOrd="0" destOrd="0" presId="urn:microsoft.com/office/officeart/2005/8/layout/hList7"/>
    <dgm:cxn modelId="{05ED345C-40A2-499D-81FA-9670F2803412}" type="presOf" srcId="{F5637F12-9ECA-423B-9B58-85599C267BC7}" destId="{A8B80F8C-B25E-486C-B082-41787B50AAB0}" srcOrd="1" destOrd="0" presId="urn:microsoft.com/office/officeart/2005/8/layout/hList7"/>
    <dgm:cxn modelId="{2A588EDB-005E-4998-8545-A6692CB35BD7}" type="presOf" srcId="{B060C14D-9566-45A2-8D7A-19D016F3B3C6}" destId="{C9DCC15E-F1C8-489C-A703-8DD096BE278B}" srcOrd="1" destOrd="0" presId="urn:microsoft.com/office/officeart/2005/8/layout/hList7"/>
    <dgm:cxn modelId="{4A90833E-111C-45FB-8E4C-F263C723499E}" type="presOf" srcId="{F5637F12-9ECA-423B-9B58-85599C267BC7}" destId="{77467528-F50C-4FA6-8341-188113A723DE}" srcOrd="0" destOrd="0" presId="urn:microsoft.com/office/officeart/2005/8/layout/hList7"/>
    <dgm:cxn modelId="{08AE592F-66D8-4663-9235-255629C4E713}" type="presParOf" srcId="{9D00E296-EF5E-4BF1-A86B-C9777F1B6C9D}" destId="{8284CEC3-0C58-4C0E-BDAB-D0403E117612}" srcOrd="0" destOrd="0" presId="urn:microsoft.com/office/officeart/2005/8/layout/hList7"/>
    <dgm:cxn modelId="{E8D74FA1-6370-4DAA-A830-0A932EFB5B0C}" type="presParOf" srcId="{9D00E296-EF5E-4BF1-A86B-C9777F1B6C9D}" destId="{28F4421B-44A3-45E1-A0A8-69D5FB2F1BEC}" srcOrd="1" destOrd="0" presId="urn:microsoft.com/office/officeart/2005/8/layout/hList7"/>
    <dgm:cxn modelId="{BB17F403-7547-4548-B771-F22C12B71343}" type="presParOf" srcId="{28F4421B-44A3-45E1-A0A8-69D5FB2F1BEC}" destId="{78A27739-23E9-46A3-8AC5-A21AC7F3D546}" srcOrd="0" destOrd="0" presId="urn:microsoft.com/office/officeart/2005/8/layout/hList7"/>
    <dgm:cxn modelId="{67A091C5-468F-49EC-9377-393B9F451935}" type="presParOf" srcId="{78A27739-23E9-46A3-8AC5-A21AC7F3D546}" destId="{4C1B56D9-42E6-45CD-A867-37F6C8061067}" srcOrd="0" destOrd="0" presId="urn:microsoft.com/office/officeart/2005/8/layout/hList7"/>
    <dgm:cxn modelId="{3AD0EE4B-4E39-4BFD-9B37-605B0D22C53E}" type="presParOf" srcId="{78A27739-23E9-46A3-8AC5-A21AC7F3D546}" destId="{C9DCC15E-F1C8-489C-A703-8DD096BE278B}" srcOrd="1" destOrd="0" presId="urn:microsoft.com/office/officeart/2005/8/layout/hList7"/>
    <dgm:cxn modelId="{002315C5-6C88-4F07-87C5-74F12233004F}" type="presParOf" srcId="{78A27739-23E9-46A3-8AC5-A21AC7F3D546}" destId="{52B90E0E-C6C7-498A-BECF-01609BB76C2A}" srcOrd="2" destOrd="0" presId="urn:microsoft.com/office/officeart/2005/8/layout/hList7"/>
    <dgm:cxn modelId="{423C8583-435A-40AD-878D-043A04DE7E8F}" type="presParOf" srcId="{78A27739-23E9-46A3-8AC5-A21AC7F3D546}" destId="{CCC2EDB7-785A-4879-A06A-1A9EBC8FB03D}" srcOrd="3" destOrd="0" presId="urn:microsoft.com/office/officeart/2005/8/layout/hList7"/>
    <dgm:cxn modelId="{5C4BE78C-82A4-40F5-82D7-6C70176CA547}" type="presParOf" srcId="{28F4421B-44A3-45E1-A0A8-69D5FB2F1BEC}" destId="{E38C5545-A10B-475F-B8EE-7C5E9F3FCBB6}" srcOrd="1" destOrd="0" presId="urn:microsoft.com/office/officeart/2005/8/layout/hList7"/>
    <dgm:cxn modelId="{E2DC758F-00C1-479C-9D66-3225CD77F1D8}" type="presParOf" srcId="{28F4421B-44A3-45E1-A0A8-69D5FB2F1BEC}" destId="{55912C9D-88AE-4548-A2AB-B3B3474E1EC3}" srcOrd="2" destOrd="0" presId="urn:microsoft.com/office/officeart/2005/8/layout/hList7"/>
    <dgm:cxn modelId="{7871C25F-91B6-4B2A-9E77-13BE6AFD3EBE}" type="presParOf" srcId="{55912C9D-88AE-4548-A2AB-B3B3474E1EC3}" destId="{77467528-F50C-4FA6-8341-188113A723DE}" srcOrd="0" destOrd="0" presId="urn:microsoft.com/office/officeart/2005/8/layout/hList7"/>
    <dgm:cxn modelId="{B56B096D-5567-4BF1-954B-DC1B195EC478}" type="presParOf" srcId="{55912C9D-88AE-4548-A2AB-B3B3474E1EC3}" destId="{A8B80F8C-B25E-486C-B082-41787B50AAB0}" srcOrd="1" destOrd="0" presId="urn:microsoft.com/office/officeart/2005/8/layout/hList7"/>
    <dgm:cxn modelId="{CCB9C9C7-22B7-4200-B8F6-D4C143F3CBBF}" type="presParOf" srcId="{55912C9D-88AE-4548-A2AB-B3B3474E1EC3}" destId="{42A6CC81-6D03-47FD-9399-5DEF7C9F3EBE}" srcOrd="2" destOrd="0" presId="urn:microsoft.com/office/officeart/2005/8/layout/hList7"/>
    <dgm:cxn modelId="{DE24AF8B-72B1-4A02-A1ED-E0969ACA4B71}" type="presParOf" srcId="{55912C9D-88AE-4548-A2AB-B3B3474E1EC3}" destId="{EEB3E38B-18C6-4ADE-A852-CDEC8792BDCA}" srcOrd="3" destOrd="0" presId="urn:microsoft.com/office/officeart/2005/8/layout/hList7"/>
    <dgm:cxn modelId="{FFC4D8A4-CB9D-486F-B952-42DFF90F234B}" type="presParOf" srcId="{28F4421B-44A3-45E1-A0A8-69D5FB2F1BEC}" destId="{0931A5BE-2E7F-4D1A-A1C6-629F12B3323F}" srcOrd="3" destOrd="0" presId="urn:microsoft.com/office/officeart/2005/8/layout/hList7"/>
    <dgm:cxn modelId="{3C2A7CBA-343C-4A65-986B-475473F1E4FB}" type="presParOf" srcId="{28F4421B-44A3-45E1-A0A8-69D5FB2F1BEC}" destId="{8822E2D2-459F-40B8-B061-240EA6DEBBEF}" srcOrd="4" destOrd="0" presId="urn:microsoft.com/office/officeart/2005/8/layout/hList7"/>
    <dgm:cxn modelId="{D0987A0E-EA9E-49A8-9176-03A8ECE1549E}" type="presParOf" srcId="{8822E2D2-459F-40B8-B061-240EA6DEBBEF}" destId="{71E25BE8-00A0-474B-AA4E-C30B5DC369CF}" srcOrd="0" destOrd="0" presId="urn:microsoft.com/office/officeart/2005/8/layout/hList7"/>
    <dgm:cxn modelId="{192376DE-4FD1-4902-8486-7AF76B2CB2B1}" type="presParOf" srcId="{8822E2D2-459F-40B8-B061-240EA6DEBBEF}" destId="{19A8D424-E18F-42CA-BCC3-58B008A6F9C5}" srcOrd="1" destOrd="0" presId="urn:microsoft.com/office/officeart/2005/8/layout/hList7"/>
    <dgm:cxn modelId="{EE33D3D8-5FEE-4611-A582-1A16ADE8CCB0}" type="presParOf" srcId="{8822E2D2-459F-40B8-B061-240EA6DEBBEF}" destId="{E3671D0B-D125-41D3-9F6B-EE84AEF365BC}" srcOrd="2" destOrd="0" presId="urn:microsoft.com/office/officeart/2005/8/layout/hList7"/>
    <dgm:cxn modelId="{D9B99505-A357-444C-A655-CD9EEAD39E0D}" type="presParOf" srcId="{8822E2D2-459F-40B8-B061-240EA6DEBBEF}" destId="{FF6AA5CE-580D-405E-A6CD-7F040D18BD5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FECFE490-E4BA-481B-BDFD-1968A95FB167}" type="doc">
      <dgm:prSet loTypeId="urn:microsoft.com/office/officeart/2005/8/layout/list1" loCatId="list" qsTypeId="urn:microsoft.com/office/officeart/2005/8/quickstyle/3d3" qsCatId="3D" csTypeId="urn:microsoft.com/office/officeart/2005/8/colors/accent5_2" csCatId="accent5" phldr="1"/>
      <dgm:spPr/>
      <dgm:t>
        <a:bodyPr/>
        <a:lstStyle/>
        <a:p>
          <a:endParaRPr lang="en-US"/>
        </a:p>
      </dgm:t>
    </dgm:pt>
    <dgm:pt modelId="{BC792104-B873-487B-A3A5-C71374D38573}">
      <dgm:prSet phldrT="[Text]" custT="1"/>
      <dgm:spPr/>
      <dgm:t>
        <a:bodyPr/>
        <a:lstStyle/>
        <a:p>
          <a:pPr algn="ctr"/>
          <a:r>
            <a:rPr lang="sr-Latn-BA" sz="2400" dirty="0" smtClean="0">
              <a:solidFill>
                <a:srgbClr val="FF0000"/>
              </a:solidFill>
            </a:rPr>
            <a:t>1. Funkcija razlikovanja, upotrebe i obilježavanja  roba/usluga</a:t>
          </a:r>
          <a:endParaRPr lang="en-US" sz="2400" dirty="0">
            <a:solidFill>
              <a:srgbClr val="FF0000"/>
            </a:solidFill>
          </a:endParaRPr>
        </a:p>
      </dgm:t>
    </dgm:pt>
    <dgm:pt modelId="{C6EAF86E-CB88-4ECE-A727-2CFB2F6D0C85}" type="parTrans" cxnId="{E93E27B7-3B7E-475E-A13A-1A35DACB54BA}">
      <dgm:prSet/>
      <dgm:spPr/>
      <dgm:t>
        <a:bodyPr/>
        <a:lstStyle/>
        <a:p>
          <a:endParaRPr lang="en-US"/>
        </a:p>
      </dgm:t>
    </dgm:pt>
    <dgm:pt modelId="{E0AE67AD-0289-4112-86A8-964F1B43C12A}" type="sibTrans" cxnId="{E93E27B7-3B7E-475E-A13A-1A35DACB54BA}">
      <dgm:prSet/>
      <dgm:spPr/>
      <dgm:t>
        <a:bodyPr/>
        <a:lstStyle/>
        <a:p>
          <a:endParaRPr lang="en-US"/>
        </a:p>
      </dgm:t>
    </dgm:pt>
    <dgm:pt modelId="{268EB7A0-9444-4EBB-8BE3-5AE7CD483159}">
      <dgm:prSet phldrT="[Text]" custT="1"/>
      <dgm:spPr/>
      <dgm:t>
        <a:bodyPr/>
        <a:lstStyle/>
        <a:p>
          <a:pPr algn="ctr"/>
          <a:r>
            <a:rPr lang="sr-Latn-BA" sz="2400" dirty="0" smtClean="0">
              <a:solidFill>
                <a:srgbClr val="FF0000"/>
              </a:solidFill>
            </a:rPr>
            <a:t>2. Pravna i ekonomska sigurnost, funkcija ukazivanja na porijeklo robe/usluge i garantna ili funkcija kvaliteta</a:t>
          </a:r>
          <a:endParaRPr lang="en-US" sz="2400" dirty="0">
            <a:solidFill>
              <a:srgbClr val="FF0000"/>
            </a:solidFill>
          </a:endParaRPr>
        </a:p>
      </dgm:t>
    </dgm:pt>
    <dgm:pt modelId="{22F0EC3D-3039-4AD2-8703-31DD76ACFEB8}" type="parTrans" cxnId="{C8001E8F-9A1A-462F-8718-3F8AB4603457}">
      <dgm:prSet/>
      <dgm:spPr/>
      <dgm:t>
        <a:bodyPr/>
        <a:lstStyle/>
        <a:p>
          <a:endParaRPr lang="en-US"/>
        </a:p>
      </dgm:t>
    </dgm:pt>
    <dgm:pt modelId="{D4902472-D3D0-46C3-9113-9AEFCC444899}" type="sibTrans" cxnId="{C8001E8F-9A1A-462F-8718-3F8AB4603457}">
      <dgm:prSet/>
      <dgm:spPr/>
      <dgm:t>
        <a:bodyPr/>
        <a:lstStyle/>
        <a:p>
          <a:endParaRPr lang="en-US"/>
        </a:p>
      </dgm:t>
    </dgm:pt>
    <dgm:pt modelId="{E9020777-E95B-451A-82FB-614C3E1B5A5B}">
      <dgm:prSet phldrT="[Text]" custT="1"/>
      <dgm:spPr/>
      <dgm:t>
        <a:bodyPr/>
        <a:lstStyle/>
        <a:p>
          <a:pPr algn="ctr"/>
          <a:r>
            <a:rPr lang="sr-Latn-BA" sz="2800" dirty="0" smtClean="0">
              <a:solidFill>
                <a:srgbClr val="FF0000"/>
              </a:solidFill>
            </a:rPr>
            <a:t>3. Reklamna (marketinška) funkcija </a:t>
          </a:r>
          <a:endParaRPr lang="en-US" sz="2800" dirty="0">
            <a:solidFill>
              <a:srgbClr val="FF0000"/>
            </a:solidFill>
          </a:endParaRPr>
        </a:p>
      </dgm:t>
    </dgm:pt>
    <dgm:pt modelId="{D02055FD-937B-4F8F-BE6F-DA45168051F7}" type="parTrans" cxnId="{0A1BDD61-36AE-414A-9CB7-B54C23994477}">
      <dgm:prSet/>
      <dgm:spPr/>
      <dgm:t>
        <a:bodyPr/>
        <a:lstStyle/>
        <a:p>
          <a:endParaRPr lang="en-US"/>
        </a:p>
      </dgm:t>
    </dgm:pt>
    <dgm:pt modelId="{C9511250-F6DE-4003-B54E-6AE3020AD143}" type="sibTrans" cxnId="{0A1BDD61-36AE-414A-9CB7-B54C23994477}">
      <dgm:prSet/>
      <dgm:spPr/>
      <dgm:t>
        <a:bodyPr/>
        <a:lstStyle/>
        <a:p>
          <a:endParaRPr lang="en-US"/>
        </a:p>
      </dgm:t>
    </dgm:pt>
    <dgm:pt modelId="{13B16AAD-4CA1-45CC-A5CE-FD7382EC4265}">
      <dgm:prSet/>
      <dgm:spPr/>
      <dgm:t>
        <a:bodyPr/>
        <a:lstStyle/>
        <a:p>
          <a:r>
            <a:rPr lang="sr-Latn-BA" dirty="0" smtClean="0">
              <a:solidFill>
                <a:schemeClr val="bg2"/>
              </a:solidFill>
            </a:rPr>
            <a:t>Žig omogućava vlasniku </a:t>
          </a:r>
          <a:r>
            <a:rPr lang="sr-Latn-BA" b="1" dirty="0" smtClean="0">
              <a:solidFill>
                <a:schemeClr val="bg2"/>
              </a:solidFill>
            </a:rPr>
            <a:t>isključivo pravo na obilježavanje robe/usluge i upotrebu takvog žiga</a:t>
          </a:r>
          <a:r>
            <a:rPr lang="sr-Latn-BA" dirty="0" smtClean="0">
              <a:solidFill>
                <a:schemeClr val="bg2"/>
              </a:solidFill>
            </a:rPr>
            <a:t> u privrednom prometu za određenu robu/uslugu;</a:t>
          </a:r>
          <a:endParaRPr lang="en-US" dirty="0">
            <a:solidFill>
              <a:schemeClr val="bg2"/>
            </a:solidFill>
          </a:endParaRPr>
        </a:p>
      </dgm:t>
    </dgm:pt>
    <dgm:pt modelId="{634C7FA6-9328-4C51-85EB-6C5C176DF090}" type="parTrans" cxnId="{2290E735-8812-47FC-99F8-06FE26CBCB9D}">
      <dgm:prSet/>
      <dgm:spPr/>
      <dgm:t>
        <a:bodyPr/>
        <a:lstStyle/>
        <a:p>
          <a:endParaRPr lang="en-US"/>
        </a:p>
      </dgm:t>
    </dgm:pt>
    <dgm:pt modelId="{6ACAF25B-23EE-4ADC-9560-C6CB6960ED4E}" type="sibTrans" cxnId="{2290E735-8812-47FC-99F8-06FE26CBCB9D}">
      <dgm:prSet/>
      <dgm:spPr/>
      <dgm:t>
        <a:bodyPr/>
        <a:lstStyle/>
        <a:p>
          <a:endParaRPr lang="en-US"/>
        </a:p>
      </dgm:t>
    </dgm:pt>
    <dgm:pt modelId="{24A7FFA9-E100-4CEC-98A2-0A434B4B9B68}">
      <dgm:prSet/>
      <dgm:spPr/>
      <dgm:t>
        <a:bodyPr/>
        <a:lstStyle/>
        <a:p>
          <a:r>
            <a:rPr lang="sr-Latn-BA" dirty="0" smtClean="0">
              <a:solidFill>
                <a:schemeClr val="bg2"/>
              </a:solidFill>
            </a:rPr>
            <a:t>Zaštita omogućava nosiocu prava da </a:t>
          </a:r>
          <a:r>
            <a:rPr lang="sr-Latn-BA" b="1" dirty="0" smtClean="0">
              <a:solidFill>
                <a:schemeClr val="bg2"/>
              </a:solidFill>
            </a:rPr>
            <a:t>spriječi neovlaštenu upotrebu i korištenje </a:t>
          </a:r>
          <a:r>
            <a:rPr lang="sr-Latn-BA" dirty="0" smtClean="0">
              <a:solidFill>
                <a:schemeClr val="bg2"/>
              </a:solidFill>
            </a:rPr>
            <a:t>svog žiga</a:t>
          </a:r>
          <a:endParaRPr lang="en-US" dirty="0">
            <a:solidFill>
              <a:schemeClr val="bg2"/>
            </a:solidFill>
          </a:endParaRPr>
        </a:p>
      </dgm:t>
    </dgm:pt>
    <dgm:pt modelId="{F990EC2B-57AE-4980-B0B6-734DBF9A2169}" type="parTrans" cxnId="{BAE409B8-0EFC-42DE-90F9-79D32EBB6744}">
      <dgm:prSet/>
      <dgm:spPr/>
      <dgm:t>
        <a:bodyPr/>
        <a:lstStyle/>
        <a:p>
          <a:endParaRPr lang="en-US"/>
        </a:p>
      </dgm:t>
    </dgm:pt>
    <dgm:pt modelId="{A931CB04-E65C-4A8A-9AF6-67533C03E509}" type="sibTrans" cxnId="{BAE409B8-0EFC-42DE-90F9-79D32EBB6744}">
      <dgm:prSet/>
      <dgm:spPr/>
      <dgm:t>
        <a:bodyPr/>
        <a:lstStyle/>
        <a:p>
          <a:endParaRPr lang="en-US"/>
        </a:p>
      </dgm:t>
    </dgm:pt>
    <dgm:pt modelId="{B7C8AB3B-15A2-463B-9257-BCCF0AE25531}">
      <dgm:prSet/>
      <dgm:spPr/>
      <dgm:t>
        <a:bodyPr/>
        <a:lstStyle/>
        <a:p>
          <a:r>
            <a:rPr lang="sr-Latn-BA" dirty="0" smtClean="0">
              <a:solidFill>
                <a:schemeClr val="bg2"/>
              </a:solidFill>
            </a:rPr>
            <a:t>Omogućava da se pred potrošačima određena roba/uslugu </a:t>
          </a:r>
          <a:r>
            <a:rPr lang="sr-Latn-BA" b="1" dirty="0" smtClean="0">
              <a:solidFill>
                <a:schemeClr val="bg2"/>
              </a:solidFill>
            </a:rPr>
            <a:t>identifikuje i učini prepoznatljivim </a:t>
          </a:r>
          <a:r>
            <a:rPr lang="sr-Latn-BA" dirty="0" smtClean="0">
              <a:solidFill>
                <a:schemeClr val="bg2"/>
              </a:solidFill>
            </a:rPr>
            <a:t>u odnosu na druge i slične robe/usluge; </a:t>
          </a:r>
          <a:endParaRPr lang="en-US" dirty="0">
            <a:solidFill>
              <a:schemeClr val="bg2"/>
            </a:solidFill>
          </a:endParaRPr>
        </a:p>
      </dgm:t>
    </dgm:pt>
    <dgm:pt modelId="{EC2D2521-042C-41BB-A026-34B8117DC77D}" type="parTrans" cxnId="{B38E1DBA-8A09-4FDD-B62D-37BEC5682388}">
      <dgm:prSet/>
      <dgm:spPr/>
      <dgm:t>
        <a:bodyPr/>
        <a:lstStyle/>
        <a:p>
          <a:endParaRPr lang="en-US"/>
        </a:p>
      </dgm:t>
    </dgm:pt>
    <dgm:pt modelId="{F7078296-7CAF-46A9-9648-EC360F05DA3E}" type="sibTrans" cxnId="{B38E1DBA-8A09-4FDD-B62D-37BEC5682388}">
      <dgm:prSet/>
      <dgm:spPr/>
      <dgm:t>
        <a:bodyPr/>
        <a:lstStyle/>
        <a:p>
          <a:endParaRPr lang="en-US"/>
        </a:p>
      </dgm:t>
    </dgm:pt>
    <dgm:pt modelId="{243438A7-8B1A-4635-8BDE-4D3BEF25554A}">
      <dgm:prSet/>
      <dgm:spPr/>
      <dgm:t>
        <a:bodyPr/>
        <a:lstStyle/>
        <a:p>
          <a:r>
            <a:rPr lang="sr-Latn-BA" dirty="0" smtClean="0">
              <a:solidFill>
                <a:schemeClr val="bg2"/>
              </a:solidFill>
            </a:rPr>
            <a:t>Zaštitom žiga učesnici na tržištu stičnu </a:t>
          </a:r>
          <a:r>
            <a:rPr lang="sr-Latn-BA" b="1" dirty="0" smtClean="0">
              <a:solidFill>
                <a:schemeClr val="bg2"/>
              </a:solidFill>
            </a:rPr>
            <a:t>pravnu i ekonomsku sigurnost </a:t>
          </a:r>
          <a:r>
            <a:rPr lang="sr-Latn-BA" dirty="0" smtClean="0">
              <a:solidFill>
                <a:schemeClr val="bg2"/>
              </a:solidFill>
            </a:rPr>
            <a:t>u slučaju povrede žiga; </a:t>
          </a:r>
          <a:endParaRPr lang="en-US" dirty="0">
            <a:solidFill>
              <a:schemeClr val="bg2"/>
            </a:solidFill>
          </a:endParaRPr>
        </a:p>
      </dgm:t>
    </dgm:pt>
    <dgm:pt modelId="{18D0A56A-C987-4741-8DE3-64AE3FFAD4EF}" type="sibTrans" cxnId="{36311E74-84F1-4E60-9431-4B132CA462ED}">
      <dgm:prSet/>
      <dgm:spPr/>
      <dgm:t>
        <a:bodyPr/>
        <a:lstStyle/>
        <a:p>
          <a:endParaRPr lang="en-US"/>
        </a:p>
      </dgm:t>
    </dgm:pt>
    <dgm:pt modelId="{CCEA5C5D-D69F-4C18-AB36-EE7F5FFFA3CF}" type="parTrans" cxnId="{36311E74-84F1-4E60-9431-4B132CA462ED}">
      <dgm:prSet/>
      <dgm:spPr/>
      <dgm:t>
        <a:bodyPr/>
        <a:lstStyle/>
        <a:p>
          <a:endParaRPr lang="en-US"/>
        </a:p>
      </dgm:t>
    </dgm:pt>
    <dgm:pt modelId="{9DBCF8BE-711B-4AF7-A155-89D8A6699380}">
      <dgm:prSet/>
      <dgm:spPr/>
      <dgm:t>
        <a:bodyPr/>
        <a:lstStyle/>
        <a:p>
          <a:r>
            <a:rPr lang="sr-Latn-BA" dirty="0" smtClean="0">
              <a:solidFill>
                <a:schemeClr val="bg2"/>
              </a:solidFill>
            </a:rPr>
            <a:t>Iako je žig nematerijalno dobro, on predstavlja </a:t>
          </a:r>
          <a:r>
            <a:rPr lang="sr-Latn-BA" b="1" dirty="0" smtClean="0">
              <a:solidFill>
                <a:schemeClr val="bg2"/>
              </a:solidFill>
            </a:rPr>
            <a:t>vrijednost, koja se može finansijski izmjeriti</a:t>
          </a:r>
          <a:r>
            <a:rPr lang="sr-Latn-BA" dirty="0" smtClean="0">
              <a:solidFill>
                <a:schemeClr val="bg2"/>
              </a:solidFill>
            </a:rPr>
            <a:t>,te kao takav može poslužiti kao garancija u banci kod podizanja kredita;</a:t>
          </a:r>
          <a:endParaRPr lang="en-US" dirty="0">
            <a:solidFill>
              <a:schemeClr val="bg2"/>
            </a:solidFill>
          </a:endParaRPr>
        </a:p>
      </dgm:t>
    </dgm:pt>
    <dgm:pt modelId="{C413674E-FCA9-45C3-A116-A1CA73AE9A99}" type="sibTrans" cxnId="{B365594C-0D1D-4808-ADC0-3368B4E74225}">
      <dgm:prSet/>
      <dgm:spPr/>
      <dgm:t>
        <a:bodyPr/>
        <a:lstStyle/>
        <a:p>
          <a:endParaRPr lang="en-US"/>
        </a:p>
      </dgm:t>
    </dgm:pt>
    <dgm:pt modelId="{60E5011D-6135-4F8D-AA1F-669B1ED01BFA}" type="parTrans" cxnId="{B365594C-0D1D-4808-ADC0-3368B4E74225}">
      <dgm:prSet/>
      <dgm:spPr/>
      <dgm:t>
        <a:bodyPr/>
        <a:lstStyle/>
        <a:p>
          <a:endParaRPr lang="en-US"/>
        </a:p>
      </dgm:t>
    </dgm:pt>
    <dgm:pt modelId="{EC69850C-DBCA-4119-920D-B206E014EA7E}">
      <dgm:prSet/>
      <dgm:spPr/>
      <dgm:t>
        <a:bodyPr/>
        <a:lstStyle/>
        <a:p>
          <a:r>
            <a:rPr lang="sr-Latn-BA" dirty="0" smtClean="0">
              <a:solidFill>
                <a:schemeClr val="bg2"/>
              </a:solidFill>
            </a:rPr>
            <a:t>Vlasnik žiga može drugima dati pravo na korištenje svog žiga za određenu naknadu zaključenjem </a:t>
          </a:r>
          <a:r>
            <a:rPr lang="sr-Latn-BA" b="1" dirty="0" smtClean="0">
              <a:solidFill>
                <a:schemeClr val="bg2"/>
              </a:solidFill>
            </a:rPr>
            <a:t>ugovora o licenci</a:t>
          </a:r>
          <a:r>
            <a:rPr lang="sr-Latn-BA" dirty="0" smtClean="0">
              <a:solidFill>
                <a:schemeClr val="bg2"/>
              </a:solidFill>
            </a:rPr>
            <a:t>; </a:t>
          </a:r>
          <a:endParaRPr lang="en-US" dirty="0">
            <a:solidFill>
              <a:schemeClr val="bg2"/>
            </a:solidFill>
          </a:endParaRPr>
        </a:p>
      </dgm:t>
    </dgm:pt>
    <dgm:pt modelId="{34D0C90B-2689-4812-A5C8-0F78227BB665}" type="sibTrans" cxnId="{268C336F-2B44-471F-A37F-BEE3D579F011}">
      <dgm:prSet/>
      <dgm:spPr/>
      <dgm:t>
        <a:bodyPr/>
        <a:lstStyle/>
        <a:p>
          <a:endParaRPr lang="en-US"/>
        </a:p>
      </dgm:t>
    </dgm:pt>
    <dgm:pt modelId="{F878574F-F32E-49ED-B3B1-94B02A4F55D2}" type="parTrans" cxnId="{268C336F-2B44-471F-A37F-BEE3D579F011}">
      <dgm:prSet/>
      <dgm:spPr/>
      <dgm:t>
        <a:bodyPr/>
        <a:lstStyle/>
        <a:p>
          <a:endParaRPr lang="en-US"/>
        </a:p>
      </dgm:t>
    </dgm:pt>
    <dgm:pt modelId="{0ACA92A5-769E-4E28-AC04-5E3184A93FE9}">
      <dgm:prSet/>
      <dgm:spPr/>
      <dgm:t>
        <a:bodyPr/>
        <a:lstStyle/>
        <a:p>
          <a:r>
            <a:rPr lang="sr-Latn-BA" dirty="0" smtClean="0">
              <a:solidFill>
                <a:schemeClr val="bg2"/>
              </a:solidFill>
            </a:rPr>
            <a:t>Kod </a:t>
          </a:r>
          <a:r>
            <a:rPr lang="sr-Latn-BA" b="1" dirty="0" smtClean="0">
              <a:solidFill>
                <a:schemeClr val="bg2"/>
              </a:solidFill>
            </a:rPr>
            <a:t>prodaje pravnog subjekta ili prodaje proizvoda na koji se </a:t>
          </a:r>
          <a:r>
            <a:rPr lang="sr-Latn-BA" dirty="0" smtClean="0">
              <a:solidFill>
                <a:schemeClr val="bg2"/>
              </a:solidFill>
            </a:rPr>
            <a:t>žig odnosi, žig može predstavljati bitan dio u procjeni ukupne vrijednosti imovine.</a:t>
          </a:r>
          <a:endParaRPr lang="en-US" dirty="0">
            <a:solidFill>
              <a:schemeClr val="bg2"/>
            </a:solidFill>
          </a:endParaRPr>
        </a:p>
      </dgm:t>
    </dgm:pt>
    <dgm:pt modelId="{BEC44DB0-ECB6-43FD-A962-FBF3578FC8D2}" type="sibTrans" cxnId="{379F0FC1-E612-488C-ACE6-B236C106D451}">
      <dgm:prSet/>
      <dgm:spPr/>
      <dgm:t>
        <a:bodyPr/>
        <a:lstStyle/>
        <a:p>
          <a:endParaRPr lang="en-US"/>
        </a:p>
      </dgm:t>
    </dgm:pt>
    <dgm:pt modelId="{BCF5B53C-FA8E-49E5-831D-2A78B1EBAF5C}" type="parTrans" cxnId="{379F0FC1-E612-488C-ACE6-B236C106D451}">
      <dgm:prSet/>
      <dgm:spPr/>
      <dgm:t>
        <a:bodyPr/>
        <a:lstStyle/>
        <a:p>
          <a:endParaRPr lang="en-US"/>
        </a:p>
      </dgm:t>
    </dgm:pt>
    <dgm:pt modelId="{A86FCB0B-2E70-4CAB-92C3-A45B621D2633}">
      <dgm:prSet/>
      <dgm:spPr/>
      <dgm:t>
        <a:bodyPr/>
        <a:lstStyle/>
        <a:p>
          <a:r>
            <a:rPr lang="sr-Latn-BA" b="1" dirty="0" smtClean="0">
              <a:solidFill>
                <a:schemeClr val="bg2"/>
              </a:solidFill>
            </a:rPr>
            <a:t>Garatna funakcija ili funkcija kvaliteta </a:t>
          </a:r>
          <a:r>
            <a:rPr lang="sr-Latn-BA" dirty="0" smtClean="0">
              <a:solidFill>
                <a:schemeClr val="bg2"/>
              </a:solidFill>
            </a:rPr>
            <a:t>- pretpostavlja se da svi proizvodi i usluge koji se pod određenim znakom nude nade na tržištu od strane jednog subjekta imaju </a:t>
          </a:r>
          <a:r>
            <a:rPr lang="sr-Latn-BA" b="1" dirty="0" smtClean="0">
              <a:solidFill>
                <a:schemeClr val="bg2"/>
              </a:solidFill>
            </a:rPr>
            <a:t>isti kvalitet. </a:t>
          </a:r>
          <a:endParaRPr lang="en-US" b="1" dirty="0">
            <a:solidFill>
              <a:schemeClr val="bg2"/>
            </a:solidFill>
          </a:endParaRPr>
        </a:p>
      </dgm:t>
    </dgm:pt>
    <dgm:pt modelId="{4260A315-F91C-4D8F-9796-47BE81696BB6}" type="parTrans" cxnId="{4EA0FD62-DDE2-499B-92BA-8E60F5196653}">
      <dgm:prSet/>
      <dgm:spPr/>
      <dgm:t>
        <a:bodyPr/>
        <a:lstStyle/>
        <a:p>
          <a:endParaRPr lang="en-US"/>
        </a:p>
      </dgm:t>
    </dgm:pt>
    <dgm:pt modelId="{CDAE89F9-27B0-41A3-92E9-BCE763F67378}" type="sibTrans" cxnId="{4EA0FD62-DDE2-499B-92BA-8E60F5196653}">
      <dgm:prSet/>
      <dgm:spPr/>
      <dgm:t>
        <a:bodyPr/>
        <a:lstStyle/>
        <a:p>
          <a:endParaRPr lang="en-US"/>
        </a:p>
      </dgm:t>
    </dgm:pt>
    <dgm:pt modelId="{1A589D9E-BE77-4E89-9B12-8B3EFBD56ECF}">
      <dgm:prSet custT="1"/>
      <dgm:spPr/>
      <dgm:t>
        <a:bodyPr/>
        <a:lstStyle/>
        <a:p>
          <a:r>
            <a:rPr lang="sr-Latn-BA" sz="1600" dirty="0" smtClean="0">
              <a:solidFill>
                <a:schemeClr val="bg2"/>
              </a:solidFill>
            </a:rPr>
            <a:t>Uspješnim korištenjem u prometu određeni znak u svijesti potrošaća u prometu stiče svojstvo simbola, izaziva asocijaciju na robu (uslugu),  svojstva robe i određene apstrakne vrijednosti (društveni prestiž, eksluzivnost, zdravlje i drugo)</a:t>
          </a:r>
          <a:endParaRPr lang="en-US" sz="1600" dirty="0">
            <a:solidFill>
              <a:schemeClr val="bg2"/>
            </a:solidFill>
          </a:endParaRPr>
        </a:p>
      </dgm:t>
    </dgm:pt>
    <dgm:pt modelId="{1CDE9426-41EC-4315-8183-A8B64F6EC77D}" type="parTrans" cxnId="{41205E9F-67BB-4B55-B289-683BEEDFA4E8}">
      <dgm:prSet/>
      <dgm:spPr/>
      <dgm:t>
        <a:bodyPr/>
        <a:lstStyle/>
        <a:p>
          <a:endParaRPr lang="en-US"/>
        </a:p>
      </dgm:t>
    </dgm:pt>
    <dgm:pt modelId="{04CCBFAA-45A9-49EC-84A8-D626FEF9DD88}" type="sibTrans" cxnId="{41205E9F-67BB-4B55-B289-683BEEDFA4E8}">
      <dgm:prSet/>
      <dgm:spPr/>
      <dgm:t>
        <a:bodyPr/>
        <a:lstStyle/>
        <a:p>
          <a:endParaRPr lang="en-US"/>
        </a:p>
      </dgm:t>
    </dgm:pt>
    <dgm:pt modelId="{B5C81375-E512-4919-A687-F390D315E3E9}">
      <dgm:prSet custT="1"/>
      <dgm:spPr/>
      <dgm:t>
        <a:bodyPr/>
        <a:lstStyle/>
        <a:p>
          <a:r>
            <a:rPr lang="sr-Latn-BA" sz="1600" dirty="0" smtClean="0">
              <a:solidFill>
                <a:schemeClr val="bg2"/>
              </a:solidFill>
            </a:rPr>
            <a:t>Učesnik u tržištu koji ima zaštićeno industrijsko vlasništvo (patent, žig, industrijski dizajn) se prilikom sklapanja poslovnih sporazuma smatra ozbiljnim i dobro informisanim poslovnim partnerom </a:t>
          </a:r>
          <a:endParaRPr lang="en-US" sz="1600" dirty="0">
            <a:solidFill>
              <a:schemeClr val="bg2"/>
            </a:solidFill>
          </a:endParaRPr>
        </a:p>
      </dgm:t>
    </dgm:pt>
    <dgm:pt modelId="{6AE1F1D0-ADBD-4F09-9263-CAA83C85EE30}" type="parTrans" cxnId="{FDF6E823-2BF6-4748-A0FC-AE5101CC50F0}">
      <dgm:prSet/>
      <dgm:spPr/>
      <dgm:t>
        <a:bodyPr/>
        <a:lstStyle/>
        <a:p>
          <a:endParaRPr lang="en-US"/>
        </a:p>
      </dgm:t>
    </dgm:pt>
    <dgm:pt modelId="{00C23E40-B636-40B6-B872-056DEF6FF383}" type="sibTrans" cxnId="{FDF6E823-2BF6-4748-A0FC-AE5101CC50F0}">
      <dgm:prSet/>
      <dgm:spPr/>
      <dgm:t>
        <a:bodyPr/>
        <a:lstStyle/>
        <a:p>
          <a:endParaRPr lang="en-US"/>
        </a:p>
      </dgm:t>
    </dgm:pt>
    <dgm:pt modelId="{D1E75CF1-913F-4494-8F91-5466F7AA32F3}">
      <dgm:prSet custT="1"/>
      <dgm:spPr/>
      <dgm:t>
        <a:bodyPr/>
        <a:lstStyle/>
        <a:p>
          <a:endParaRPr lang="en-US" sz="1200" dirty="0"/>
        </a:p>
      </dgm:t>
    </dgm:pt>
    <dgm:pt modelId="{61B2EDF2-942B-4912-A657-B5F6272AB5F4}" type="parTrans" cxnId="{78E48F0D-72F0-40D8-8A6D-C9B912765650}">
      <dgm:prSet/>
      <dgm:spPr/>
      <dgm:t>
        <a:bodyPr/>
        <a:lstStyle/>
        <a:p>
          <a:endParaRPr lang="en-US"/>
        </a:p>
      </dgm:t>
    </dgm:pt>
    <dgm:pt modelId="{DE6E93DC-A645-4B89-8C3E-5F0B4C98F6DC}" type="sibTrans" cxnId="{78E48F0D-72F0-40D8-8A6D-C9B912765650}">
      <dgm:prSet/>
      <dgm:spPr/>
      <dgm:t>
        <a:bodyPr/>
        <a:lstStyle/>
        <a:p>
          <a:endParaRPr lang="en-US"/>
        </a:p>
      </dgm:t>
    </dgm:pt>
    <dgm:pt modelId="{40F0FE78-BAA2-47EF-9B56-2B80095BE433}">
      <dgm:prSet/>
      <dgm:spPr/>
      <dgm:t>
        <a:bodyPr/>
        <a:lstStyle/>
        <a:p>
          <a:endParaRPr lang="en-US" dirty="0">
            <a:solidFill>
              <a:schemeClr val="bg2"/>
            </a:solidFill>
          </a:endParaRPr>
        </a:p>
      </dgm:t>
    </dgm:pt>
    <dgm:pt modelId="{CF60D539-17CB-430A-BA8A-8A5CD20ADFCE}" type="parTrans" cxnId="{A45CEF56-F938-4205-B800-D152437B2245}">
      <dgm:prSet/>
      <dgm:spPr/>
    </dgm:pt>
    <dgm:pt modelId="{37B12ECA-A66D-4C4C-B2BA-10C42FB9F152}" type="sibTrans" cxnId="{A45CEF56-F938-4205-B800-D152437B2245}">
      <dgm:prSet/>
      <dgm:spPr/>
    </dgm:pt>
    <dgm:pt modelId="{0661B14F-9666-440C-A076-2F03B6470F07}" type="pres">
      <dgm:prSet presAssocID="{FECFE490-E4BA-481B-BDFD-1968A95FB167}" presName="linear" presStyleCnt="0">
        <dgm:presLayoutVars>
          <dgm:dir/>
          <dgm:animLvl val="lvl"/>
          <dgm:resizeHandles val="exact"/>
        </dgm:presLayoutVars>
      </dgm:prSet>
      <dgm:spPr/>
      <dgm:t>
        <a:bodyPr/>
        <a:lstStyle/>
        <a:p>
          <a:endParaRPr lang="en-US"/>
        </a:p>
      </dgm:t>
    </dgm:pt>
    <dgm:pt modelId="{1BDC378B-278C-4BCC-A15D-4C3B63B50239}" type="pres">
      <dgm:prSet presAssocID="{BC792104-B873-487B-A3A5-C71374D38573}" presName="parentLin" presStyleCnt="0"/>
      <dgm:spPr/>
    </dgm:pt>
    <dgm:pt modelId="{055274F9-FCB2-4C33-8F6D-81ED7F1FEE64}" type="pres">
      <dgm:prSet presAssocID="{BC792104-B873-487B-A3A5-C71374D38573}" presName="parentLeftMargin" presStyleLbl="node1" presStyleIdx="0" presStyleCnt="3"/>
      <dgm:spPr/>
      <dgm:t>
        <a:bodyPr/>
        <a:lstStyle/>
        <a:p>
          <a:endParaRPr lang="en-US"/>
        </a:p>
      </dgm:t>
    </dgm:pt>
    <dgm:pt modelId="{AEB952FD-33E4-4C69-9790-E6CDF4399111}" type="pres">
      <dgm:prSet presAssocID="{BC792104-B873-487B-A3A5-C71374D38573}" presName="parentText" presStyleLbl="node1" presStyleIdx="0" presStyleCnt="3" custScaleX="75391" custScaleY="43169" custLinFactX="13261" custLinFactNeighborX="100000" custLinFactNeighborY="-51287">
        <dgm:presLayoutVars>
          <dgm:chMax val="0"/>
          <dgm:bulletEnabled val="1"/>
        </dgm:presLayoutVars>
      </dgm:prSet>
      <dgm:spPr/>
      <dgm:t>
        <a:bodyPr/>
        <a:lstStyle/>
        <a:p>
          <a:endParaRPr lang="en-US"/>
        </a:p>
      </dgm:t>
    </dgm:pt>
    <dgm:pt modelId="{E9AA36F0-82A4-4DDE-9694-33E9D1795B53}" type="pres">
      <dgm:prSet presAssocID="{BC792104-B873-487B-A3A5-C71374D38573}" presName="negativeSpace" presStyleCnt="0"/>
      <dgm:spPr/>
    </dgm:pt>
    <dgm:pt modelId="{EE54AE9B-5398-4F6F-A2AC-AEB2D4919991}" type="pres">
      <dgm:prSet presAssocID="{BC792104-B873-487B-A3A5-C71374D38573}" presName="childText" presStyleLbl="conFgAcc1" presStyleIdx="0" presStyleCnt="3" custScaleX="100000" custScaleY="7918" custLinFactNeighborY="-10844">
        <dgm:presLayoutVars>
          <dgm:bulletEnabled val="1"/>
        </dgm:presLayoutVars>
      </dgm:prSet>
      <dgm:spPr/>
      <dgm:t>
        <a:bodyPr/>
        <a:lstStyle/>
        <a:p>
          <a:endParaRPr lang="en-US"/>
        </a:p>
      </dgm:t>
    </dgm:pt>
    <dgm:pt modelId="{1938D88C-1315-4243-8926-2A3B10589193}" type="pres">
      <dgm:prSet presAssocID="{E0AE67AD-0289-4112-86A8-964F1B43C12A}" presName="spaceBetweenRectangles" presStyleCnt="0"/>
      <dgm:spPr/>
    </dgm:pt>
    <dgm:pt modelId="{2D0A3284-ACA5-4BBF-9EC0-0E9281C02BDC}" type="pres">
      <dgm:prSet presAssocID="{268EB7A0-9444-4EBB-8BE3-5AE7CD483159}" presName="parentLin" presStyleCnt="0"/>
      <dgm:spPr/>
    </dgm:pt>
    <dgm:pt modelId="{5DC4211E-A9DB-4444-B6B5-EECC2009B5BA}" type="pres">
      <dgm:prSet presAssocID="{268EB7A0-9444-4EBB-8BE3-5AE7CD483159}" presName="parentLeftMargin" presStyleLbl="node1" presStyleIdx="0" presStyleCnt="3"/>
      <dgm:spPr/>
      <dgm:t>
        <a:bodyPr/>
        <a:lstStyle/>
        <a:p>
          <a:endParaRPr lang="en-US"/>
        </a:p>
      </dgm:t>
    </dgm:pt>
    <dgm:pt modelId="{009B3D27-7494-4E79-B898-60B83580DBFE}" type="pres">
      <dgm:prSet presAssocID="{268EB7A0-9444-4EBB-8BE3-5AE7CD483159}" presName="parentText" presStyleLbl="node1" presStyleIdx="1" presStyleCnt="3" custScaleX="110136" custScaleY="35728" custLinFactX="197" custLinFactNeighborX="100000" custLinFactNeighborY="-20289">
        <dgm:presLayoutVars>
          <dgm:chMax val="0"/>
          <dgm:bulletEnabled val="1"/>
        </dgm:presLayoutVars>
      </dgm:prSet>
      <dgm:spPr/>
      <dgm:t>
        <a:bodyPr/>
        <a:lstStyle/>
        <a:p>
          <a:endParaRPr lang="en-US"/>
        </a:p>
      </dgm:t>
    </dgm:pt>
    <dgm:pt modelId="{67F9D5B8-DBB9-4975-9BBC-5B0453E08D6F}" type="pres">
      <dgm:prSet presAssocID="{268EB7A0-9444-4EBB-8BE3-5AE7CD483159}" presName="negativeSpace" presStyleCnt="0"/>
      <dgm:spPr/>
    </dgm:pt>
    <dgm:pt modelId="{53AB7E81-2FFF-428C-A5AF-B44A68CEA76B}" type="pres">
      <dgm:prSet presAssocID="{268EB7A0-9444-4EBB-8BE3-5AE7CD483159}" presName="childText" presStyleLbl="conFgAcc1" presStyleIdx="1" presStyleCnt="3" custScaleX="100000" custScaleY="6961" custLinFactY="952" custLinFactNeighborX="0" custLinFactNeighborY="100000">
        <dgm:presLayoutVars>
          <dgm:bulletEnabled val="1"/>
        </dgm:presLayoutVars>
      </dgm:prSet>
      <dgm:spPr/>
      <dgm:t>
        <a:bodyPr/>
        <a:lstStyle/>
        <a:p>
          <a:endParaRPr lang="en-US"/>
        </a:p>
      </dgm:t>
    </dgm:pt>
    <dgm:pt modelId="{A47B066C-B9FB-416C-97E0-B5F385291E2C}" type="pres">
      <dgm:prSet presAssocID="{D4902472-D3D0-46C3-9113-9AEFCC444899}" presName="spaceBetweenRectangles" presStyleCnt="0"/>
      <dgm:spPr/>
    </dgm:pt>
    <dgm:pt modelId="{C540861B-613E-40F0-8567-8EDA98079F30}" type="pres">
      <dgm:prSet presAssocID="{E9020777-E95B-451A-82FB-614C3E1B5A5B}" presName="parentLin" presStyleCnt="0"/>
      <dgm:spPr/>
    </dgm:pt>
    <dgm:pt modelId="{A59E1887-B86B-41B0-8690-2D91DCB2E350}" type="pres">
      <dgm:prSet presAssocID="{E9020777-E95B-451A-82FB-614C3E1B5A5B}" presName="parentLeftMargin" presStyleLbl="node1" presStyleIdx="1" presStyleCnt="3"/>
      <dgm:spPr/>
      <dgm:t>
        <a:bodyPr/>
        <a:lstStyle/>
        <a:p>
          <a:endParaRPr lang="en-US"/>
        </a:p>
      </dgm:t>
    </dgm:pt>
    <dgm:pt modelId="{CAF33B66-A56D-4C13-B099-3E352D4327D4}" type="pres">
      <dgm:prSet presAssocID="{E9020777-E95B-451A-82FB-614C3E1B5A5B}" presName="parentText" presStyleLbl="node1" presStyleIdx="2" presStyleCnt="3" custScaleX="74184" custScaleY="36381" custLinFactX="12759" custLinFactNeighborX="100000" custLinFactNeighborY="3958">
        <dgm:presLayoutVars>
          <dgm:chMax val="0"/>
          <dgm:bulletEnabled val="1"/>
        </dgm:presLayoutVars>
      </dgm:prSet>
      <dgm:spPr/>
      <dgm:t>
        <a:bodyPr/>
        <a:lstStyle/>
        <a:p>
          <a:endParaRPr lang="en-US"/>
        </a:p>
      </dgm:t>
    </dgm:pt>
    <dgm:pt modelId="{8C63D309-1645-4F36-A90F-CE4E84221285}" type="pres">
      <dgm:prSet presAssocID="{E9020777-E95B-451A-82FB-614C3E1B5A5B}" presName="negativeSpace" presStyleCnt="0"/>
      <dgm:spPr/>
    </dgm:pt>
    <dgm:pt modelId="{04BE1C81-553B-4FCD-BF13-A83F5F93D464}" type="pres">
      <dgm:prSet presAssocID="{E9020777-E95B-451A-82FB-614C3E1B5A5B}" presName="childText" presStyleLbl="conFgAcc1" presStyleIdx="2" presStyleCnt="3" custScaleX="100000" custScaleY="61303" custLinFactNeighborX="0" custLinFactNeighborY="97837">
        <dgm:presLayoutVars>
          <dgm:bulletEnabled val="1"/>
        </dgm:presLayoutVars>
      </dgm:prSet>
      <dgm:spPr/>
      <dgm:t>
        <a:bodyPr/>
        <a:lstStyle/>
        <a:p>
          <a:endParaRPr lang="en-US"/>
        </a:p>
      </dgm:t>
    </dgm:pt>
  </dgm:ptLst>
  <dgm:cxnLst>
    <dgm:cxn modelId="{63F1077C-62A4-4ADA-986B-CC4FF8096F62}" type="presOf" srcId="{BC792104-B873-487B-A3A5-C71374D38573}" destId="{AEB952FD-33E4-4C69-9790-E6CDF4399111}" srcOrd="1" destOrd="0" presId="urn:microsoft.com/office/officeart/2005/8/layout/list1"/>
    <dgm:cxn modelId="{FDF6E823-2BF6-4748-A0FC-AE5101CC50F0}" srcId="{E9020777-E95B-451A-82FB-614C3E1B5A5B}" destId="{B5C81375-E512-4919-A687-F390D315E3E9}" srcOrd="2" destOrd="0" parTransId="{6AE1F1D0-ADBD-4F09-9263-CAA83C85EE30}" sibTransId="{00C23E40-B636-40B6-B872-056DEF6FF383}"/>
    <dgm:cxn modelId="{4EA0FD62-DDE2-499B-92BA-8E60F5196653}" srcId="{268EB7A0-9444-4EBB-8BE3-5AE7CD483159}" destId="{A86FCB0B-2E70-4CAB-92C3-A45B621D2633}" srcOrd="4" destOrd="0" parTransId="{4260A315-F91C-4D8F-9796-47BE81696BB6}" sibTransId="{CDAE89F9-27B0-41A3-92E9-BCE763F67378}"/>
    <dgm:cxn modelId="{E93E27B7-3B7E-475E-A13A-1A35DACB54BA}" srcId="{FECFE490-E4BA-481B-BDFD-1968A95FB167}" destId="{BC792104-B873-487B-A3A5-C71374D38573}" srcOrd="0" destOrd="0" parTransId="{C6EAF86E-CB88-4ECE-A727-2CFB2F6D0C85}" sibTransId="{E0AE67AD-0289-4112-86A8-964F1B43C12A}"/>
    <dgm:cxn modelId="{797825CE-B357-4ADC-ABFB-C357DDE65B8E}" type="presOf" srcId="{E9020777-E95B-451A-82FB-614C3E1B5A5B}" destId="{A59E1887-B86B-41B0-8690-2D91DCB2E350}" srcOrd="0" destOrd="0" presId="urn:microsoft.com/office/officeart/2005/8/layout/list1"/>
    <dgm:cxn modelId="{5303584B-4F0A-444D-A0C2-F3C058FA6AED}" type="presOf" srcId="{B5C81375-E512-4919-A687-F390D315E3E9}" destId="{04BE1C81-553B-4FCD-BF13-A83F5F93D464}" srcOrd="0" destOrd="2" presId="urn:microsoft.com/office/officeart/2005/8/layout/list1"/>
    <dgm:cxn modelId="{2DBB0E0D-4435-48F5-9BA7-88B601A2736D}" type="presOf" srcId="{D1E75CF1-913F-4494-8F91-5466F7AA32F3}" destId="{04BE1C81-553B-4FCD-BF13-A83F5F93D464}" srcOrd="0" destOrd="0" presId="urn:microsoft.com/office/officeart/2005/8/layout/list1"/>
    <dgm:cxn modelId="{AD2D016F-5049-4D56-B79B-4375C471A68D}" type="presOf" srcId="{268EB7A0-9444-4EBB-8BE3-5AE7CD483159}" destId="{009B3D27-7494-4E79-B898-60B83580DBFE}" srcOrd="1" destOrd="0" presId="urn:microsoft.com/office/officeart/2005/8/layout/list1"/>
    <dgm:cxn modelId="{268C336F-2B44-471F-A37F-BEE3D579F011}" srcId="{268EB7A0-9444-4EBB-8BE3-5AE7CD483159}" destId="{EC69850C-DBCA-4119-920D-B206E014EA7E}" srcOrd="2" destOrd="0" parTransId="{F878574F-F32E-49ED-B3B1-94B02A4F55D2}" sibTransId="{34D0C90B-2689-4812-A5C8-0F78227BB665}"/>
    <dgm:cxn modelId="{B38E1DBA-8A09-4FDD-B62D-37BEC5682388}" srcId="{BC792104-B873-487B-A3A5-C71374D38573}" destId="{B7C8AB3B-15A2-463B-9257-BCCF0AE25531}" srcOrd="1" destOrd="0" parTransId="{EC2D2521-042C-41BB-A026-34B8117DC77D}" sibTransId="{F7078296-7CAF-46A9-9648-EC360F05DA3E}"/>
    <dgm:cxn modelId="{96AEF6B7-3ECC-4BCC-9B94-3BBC592D3845}" type="presOf" srcId="{FECFE490-E4BA-481B-BDFD-1968A95FB167}" destId="{0661B14F-9666-440C-A076-2F03B6470F07}" srcOrd="0" destOrd="0" presId="urn:microsoft.com/office/officeart/2005/8/layout/list1"/>
    <dgm:cxn modelId="{78E48F0D-72F0-40D8-8A6D-C9B912765650}" srcId="{E9020777-E95B-451A-82FB-614C3E1B5A5B}" destId="{D1E75CF1-913F-4494-8F91-5466F7AA32F3}" srcOrd="0" destOrd="0" parTransId="{61B2EDF2-942B-4912-A657-B5F6272AB5F4}" sibTransId="{DE6E93DC-A645-4B89-8C3E-5F0B4C98F6DC}"/>
    <dgm:cxn modelId="{379F0FC1-E612-488C-ACE6-B236C106D451}" srcId="{268EB7A0-9444-4EBB-8BE3-5AE7CD483159}" destId="{0ACA92A5-769E-4E28-AC04-5E3184A93FE9}" srcOrd="3" destOrd="0" parTransId="{BCF5B53C-FA8E-49E5-831D-2A78B1EBAF5C}" sibTransId="{BEC44DB0-ECB6-43FD-A962-FBF3578FC8D2}"/>
    <dgm:cxn modelId="{CA60D29C-4965-4C8E-9ED9-EC953FF37681}" type="presOf" srcId="{13B16AAD-4CA1-45CC-A5CE-FD7382EC4265}" destId="{EE54AE9B-5398-4F6F-A2AC-AEB2D4919991}" srcOrd="0" destOrd="2" presId="urn:microsoft.com/office/officeart/2005/8/layout/list1"/>
    <dgm:cxn modelId="{7CE30F23-6F5D-4AC6-8D72-6C974626BDA3}" type="presOf" srcId="{268EB7A0-9444-4EBB-8BE3-5AE7CD483159}" destId="{5DC4211E-A9DB-4444-B6B5-EECC2009B5BA}" srcOrd="0" destOrd="0" presId="urn:microsoft.com/office/officeart/2005/8/layout/list1"/>
    <dgm:cxn modelId="{B365594C-0D1D-4808-ADC0-3368B4E74225}" srcId="{268EB7A0-9444-4EBB-8BE3-5AE7CD483159}" destId="{9DBCF8BE-711B-4AF7-A155-89D8A6699380}" srcOrd="1" destOrd="0" parTransId="{60E5011D-6135-4F8D-AA1F-669B1ED01BFA}" sibTransId="{C413674E-FCA9-45C3-A116-A1CA73AE9A99}"/>
    <dgm:cxn modelId="{2290E735-8812-47FC-99F8-06FE26CBCB9D}" srcId="{BC792104-B873-487B-A3A5-C71374D38573}" destId="{13B16AAD-4CA1-45CC-A5CE-FD7382EC4265}" srcOrd="2" destOrd="0" parTransId="{634C7FA6-9328-4C51-85EB-6C5C176DF090}" sibTransId="{6ACAF25B-23EE-4ADC-9560-C6CB6960ED4E}"/>
    <dgm:cxn modelId="{FCF5A180-C27B-462A-9B92-220BB4B846B5}" type="presOf" srcId="{40F0FE78-BAA2-47EF-9B56-2B80095BE433}" destId="{EE54AE9B-5398-4F6F-A2AC-AEB2D4919991}" srcOrd="0" destOrd="0" presId="urn:microsoft.com/office/officeart/2005/8/layout/list1"/>
    <dgm:cxn modelId="{0A1BDD61-36AE-414A-9CB7-B54C23994477}" srcId="{FECFE490-E4BA-481B-BDFD-1968A95FB167}" destId="{E9020777-E95B-451A-82FB-614C3E1B5A5B}" srcOrd="2" destOrd="0" parTransId="{D02055FD-937B-4F8F-BE6F-DA45168051F7}" sibTransId="{C9511250-F6DE-4003-B54E-6AE3020AD143}"/>
    <dgm:cxn modelId="{A2B95BA0-183E-4821-9DC5-B97F6E15411A}" type="presOf" srcId="{EC69850C-DBCA-4119-920D-B206E014EA7E}" destId="{53AB7E81-2FFF-428C-A5AF-B44A68CEA76B}" srcOrd="0" destOrd="2" presId="urn:microsoft.com/office/officeart/2005/8/layout/list1"/>
    <dgm:cxn modelId="{1A32F158-D909-48AB-89F8-88FE6AF028D6}" type="presOf" srcId="{9DBCF8BE-711B-4AF7-A155-89D8A6699380}" destId="{53AB7E81-2FFF-428C-A5AF-B44A68CEA76B}" srcOrd="0" destOrd="1" presId="urn:microsoft.com/office/officeart/2005/8/layout/list1"/>
    <dgm:cxn modelId="{C8001E8F-9A1A-462F-8718-3F8AB4603457}" srcId="{FECFE490-E4BA-481B-BDFD-1968A95FB167}" destId="{268EB7A0-9444-4EBB-8BE3-5AE7CD483159}" srcOrd="1" destOrd="0" parTransId="{22F0EC3D-3039-4AD2-8703-31DD76ACFEB8}" sibTransId="{D4902472-D3D0-46C3-9113-9AEFCC444899}"/>
    <dgm:cxn modelId="{E14C5B67-EE81-4A92-B7A7-E21E5E67B942}" type="presOf" srcId="{B7C8AB3B-15A2-463B-9257-BCCF0AE25531}" destId="{EE54AE9B-5398-4F6F-A2AC-AEB2D4919991}" srcOrd="0" destOrd="1" presId="urn:microsoft.com/office/officeart/2005/8/layout/list1"/>
    <dgm:cxn modelId="{675AB6F3-1C67-4591-BE84-056FAADEE300}" type="presOf" srcId="{E9020777-E95B-451A-82FB-614C3E1B5A5B}" destId="{CAF33B66-A56D-4C13-B099-3E352D4327D4}" srcOrd="1" destOrd="0" presId="urn:microsoft.com/office/officeart/2005/8/layout/list1"/>
    <dgm:cxn modelId="{41205E9F-67BB-4B55-B289-683BEEDFA4E8}" srcId="{E9020777-E95B-451A-82FB-614C3E1B5A5B}" destId="{1A589D9E-BE77-4E89-9B12-8B3EFBD56ECF}" srcOrd="1" destOrd="0" parTransId="{1CDE9426-41EC-4315-8183-A8B64F6EC77D}" sibTransId="{04CCBFAA-45A9-49EC-84A8-D626FEF9DD88}"/>
    <dgm:cxn modelId="{17AC5622-C48B-4212-B6F4-68C9A044E33B}" type="presOf" srcId="{1A589D9E-BE77-4E89-9B12-8B3EFBD56ECF}" destId="{04BE1C81-553B-4FCD-BF13-A83F5F93D464}" srcOrd="0" destOrd="1" presId="urn:microsoft.com/office/officeart/2005/8/layout/list1"/>
    <dgm:cxn modelId="{BAE409B8-0EFC-42DE-90F9-79D32EBB6744}" srcId="{BC792104-B873-487B-A3A5-C71374D38573}" destId="{24A7FFA9-E100-4CEC-98A2-0A434B4B9B68}" srcOrd="3" destOrd="0" parTransId="{F990EC2B-57AE-4980-B0B6-734DBF9A2169}" sibTransId="{A931CB04-E65C-4A8A-9AF6-67533C03E509}"/>
    <dgm:cxn modelId="{4418F109-A870-47C3-817E-C646D221DB90}" type="presOf" srcId="{24A7FFA9-E100-4CEC-98A2-0A434B4B9B68}" destId="{EE54AE9B-5398-4F6F-A2AC-AEB2D4919991}" srcOrd="0" destOrd="3" presId="urn:microsoft.com/office/officeart/2005/8/layout/list1"/>
    <dgm:cxn modelId="{23D59FCD-6936-4937-8B00-7A3DFF1B644B}" type="presOf" srcId="{243438A7-8B1A-4635-8BDE-4D3BEF25554A}" destId="{53AB7E81-2FFF-428C-A5AF-B44A68CEA76B}" srcOrd="0" destOrd="0" presId="urn:microsoft.com/office/officeart/2005/8/layout/list1"/>
    <dgm:cxn modelId="{A45CEF56-F938-4205-B800-D152437B2245}" srcId="{BC792104-B873-487B-A3A5-C71374D38573}" destId="{40F0FE78-BAA2-47EF-9B56-2B80095BE433}" srcOrd="0" destOrd="0" parTransId="{CF60D539-17CB-430A-BA8A-8A5CD20ADFCE}" sibTransId="{37B12ECA-A66D-4C4C-B2BA-10C42FB9F152}"/>
    <dgm:cxn modelId="{86C78E44-7319-498D-88FA-FC9A46186EB9}" type="presOf" srcId="{0ACA92A5-769E-4E28-AC04-5E3184A93FE9}" destId="{53AB7E81-2FFF-428C-A5AF-B44A68CEA76B}" srcOrd="0" destOrd="3" presId="urn:microsoft.com/office/officeart/2005/8/layout/list1"/>
    <dgm:cxn modelId="{2ECB8E34-5DF7-4EE6-A6D5-9B30B7B2A164}" type="presOf" srcId="{A86FCB0B-2E70-4CAB-92C3-A45B621D2633}" destId="{53AB7E81-2FFF-428C-A5AF-B44A68CEA76B}" srcOrd="0" destOrd="4" presId="urn:microsoft.com/office/officeart/2005/8/layout/list1"/>
    <dgm:cxn modelId="{5612C71B-5880-46AA-8AB6-9A3D68304272}" type="presOf" srcId="{BC792104-B873-487B-A3A5-C71374D38573}" destId="{055274F9-FCB2-4C33-8F6D-81ED7F1FEE64}" srcOrd="0" destOrd="0" presId="urn:microsoft.com/office/officeart/2005/8/layout/list1"/>
    <dgm:cxn modelId="{36311E74-84F1-4E60-9431-4B132CA462ED}" srcId="{268EB7A0-9444-4EBB-8BE3-5AE7CD483159}" destId="{243438A7-8B1A-4635-8BDE-4D3BEF25554A}" srcOrd="0" destOrd="0" parTransId="{CCEA5C5D-D69F-4C18-AB36-EE7F5FFFA3CF}" sibTransId="{18D0A56A-C987-4741-8DE3-64AE3FFAD4EF}"/>
    <dgm:cxn modelId="{276BD102-6F2E-440E-A5A7-DED1615AAF19}" type="presParOf" srcId="{0661B14F-9666-440C-A076-2F03B6470F07}" destId="{1BDC378B-278C-4BCC-A15D-4C3B63B50239}" srcOrd="0" destOrd="0" presId="urn:microsoft.com/office/officeart/2005/8/layout/list1"/>
    <dgm:cxn modelId="{612A0A3A-AC21-4B9B-A0AF-7B3BEA04AF99}" type="presParOf" srcId="{1BDC378B-278C-4BCC-A15D-4C3B63B50239}" destId="{055274F9-FCB2-4C33-8F6D-81ED7F1FEE64}" srcOrd="0" destOrd="0" presId="urn:microsoft.com/office/officeart/2005/8/layout/list1"/>
    <dgm:cxn modelId="{F27D7228-A4DE-40BC-A075-6285C366EB75}" type="presParOf" srcId="{1BDC378B-278C-4BCC-A15D-4C3B63B50239}" destId="{AEB952FD-33E4-4C69-9790-E6CDF4399111}" srcOrd="1" destOrd="0" presId="urn:microsoft.com/office/officeart/2005/8/layout/list1"/>
    <dgm:cxn modelId="{D365465C-1CB3-4665-B839-810F9A9355C8}" type="presParOf" srcId="{0661B14F-9666-440C-A076-2F03B6470F07}" destId="{E9AA36F0-82A4-4DDE-9694-33E9D1795B53}" srcOrd="1" destOrd="0" presId="urn:microsoft.com/office/officeart/2005/8/layout/list1"/>
    <dgm:cxn modelId="{85E87D03-3EBE-4C66-AA8C-B06019374984}" type="presParOf" srcId="{0661B14F-9666-440C-A076-2F03B6470F07}" destId="{EE54AE9B-5398-4F6F-A2AC-AEB2D4919991}" srcOrd="2" destOrd="0" presId="urn:microsoft.com/office/officeart/2005/8/layout/list1"/>
    <dgm:cxn modelId="{7466DCA5-2BBE-4FC6-A83D-589A09FAF962}" type="presParOf" srcId="{0661B14F-9666-440C-A076-2F03B6470F07}" destId="{1938D88C-1315-4243-8926-2A3B10589193}" srcOrd="3" destOrd="0" presId="urn:microsoft.com/office/officeart/2005/8/layout/list1"/>
    <dgm:cxn modelId="{22B18137-EC96-445D-8142-D756AE294AFC}" type="presParOf" srcId="{0661B14F-9666-440C-A076-2F03B6470F07}" destId="{2D0A3284-ACA5-4BBF-9EC0-0E9281C02BDC}" srcOrd="4" destOrd="0" presId="urn:microsoft.com/office/officeart/2005/8/layout/list1"/>
    <dgm:cxn modelId="{9D0C5D7D-6B43-4C95-9817-6DE372D1A509}" type="presParOf" srcId="{2D0A3284-ACA5-4BBF-9EC0-0E9281C02BDC}" destId="{5DC4211E-A9DB-4444-B6B5-EECC2009B5BA}" srcOrd="0" destOrd="0" presId="urn:microsoft.com/office/officeart/2005/8/layout/list1"/>
    <dgm:cxn modelId="{2F771E7B-1970-4044-B90F-D50CAD006F19}" type="presParOf" srcId="{2D0A3284-ACA5-4BBF-9EC0-0E9281C02BDC}" destId="{009B3D27-7494-4E79-B898-60B83580DBFE}" srcOrd="1" destOrd="0" presId="urn:microsoft.com/office/officeart/2005/8/layout/list1"/>
    <dgm:cxn modelId="{B06C4ACE-6BE4-415A-9658-BADC262563F5}" type="presParOf" srcId="{0661B14F-9666-440C-A076-2F03B6470F07}" destId="{67F9D5B8-DBB9-4975-9BBC-5B0453E08D6F}" srcOrd="5" destOrd="0" presId="urn:microsoft.com/office/officeart/2005/8/layout/list1"/>
    <dgm:cxn modelId="{E473ECB2-3568-4654-87A7-4AA7CBA67C63}" type="presParOf" srcId="{0661B14F-9666-440C-A076-2F03B6470F07}" destId="{53AB7E81-2FFF-428C-A5AF-B44A68CEA76B}" srcOrd="6" destOrd="0" presId="urn:microsoft.com/office/officeart/2005/8/layout/list1"/>
    <dgm:cxn modelId="{422E85F2-3DC1-4D4A-B0FB-08F4830BA0AE}" type="presParOf" srcId="{0661B14F-9666-440C-A076-2F03B6470F07}" destId="{A47B066C-B9FB-416C-97E0-B5F385291E2C}" srcOrd="7" destOrd="0" presId="urn:microsoft.com/office/officeart/2005/8/layout/list1"/>
    <dgm:cxn modelId="{42600AA6-6362-4692-9D15-8DD0B185C560}" type="presParOf" srcId="{0661B14F-9666-440C-A076-2F03B6470F07}" destId="{C540861B-613E-40F0-8567-8EDA98079F30}" srcOrd="8" destOrd="0" presId="urn:microsoft.com/office/officeart/2005/8/layout/list1"/>
    <dgm:cxn modelId="{D022AF09-54BE-47FE-8E99-E6C066753E1D}" type="presParOf" srcId="{C540861B-613E-40F0-8567-8EDA98079F30}" destId="{A59E1887-B86B-41B0-8690-2D91DCB2E350}" srcOrd="0" destOrd="0" presId="urn:microsoft.com/office/officeart/2005/8/layout/list1"/>
    <dgm:cxn modelId="{CFE58C11-C5E5-439B-93FF-1714C700B758}" type="presParOf" srcId="{C540861B-613E-40F0-8567-8EDA98079F30}" destId="{CAF33B66-A56D-4C13-B099-3E352D4327D4}" srcOrd="1" destOrd="0" presId="urn:microsoft.com/office/officeart/2005/8/layout/list1"/>
    <dgm:cxn modelId="{19BA7EA6-47D5-42B9-B5E7-7A1EA74C127B}" type="presParOf" srcId="{0661B14F-9666-440C-A076-2F03B6470F07}" destId="{8C63D309-1645-4F36-A90F-CE4E84221285}" srcOrd="9" destOrd="0" presId="urn:microsoft.com/office/officeart/2005/8/layout/list1"/>
    <dgm:cxn modelId="{C06C1C98-CE3E-4EA9-8828-4762B243F40E}" type="presParOf" srcId="{0661B14F-9666-440C-A076-2F03B6470F07}" destId="{04BE1C81-553B-4FCD-BF13-A83F5F93D46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C5FB964-5524-4479-84C0-1AE9E999E801}" type="doc">
      <dgm:prSet loTypeId="urn:microsoft.com/office/officeart/2005/8/layout/hProcess3" loCatId="process" qsTypeId="urn:microsoft.com/office/officeart/2005/8/quickstyle/simple1" qsCatId="simple" csTypeId="urn:microsoft.com/office/officeart/2005/8/colors/accent0_3" csCatId="mainScheme" phldr="1"/>
      <dgm:spPr/>
    </dgm:pt>
    <dgm:pt modelId="{248A16B8-59E1-41E1-BEEC-597C99983C23}">
      <dgm:prSet phldrT="[Text]"/>
      <dgm:spPr/>
      <dgm:t>
        <a:bodyPr/>
        <a:lstStyle/>
        <a:p>
          <a:r>
            <a:rPr lang="sr-Latn-BA" dirty="0" smtClean="0"/>
            <a:t>Ukupni troškovi</a:t>
          </a:r>
          <a:r>
            <a:rPr lang="en-US" dirty="0" smtClean="0"/>
            <a:t> za</a:t>
          </a:r>
          <a:r>
            <a:rPr lang="sr-Latn-BA" dirty="0" smtClean="0"/>
            <a:t> pred Instituom za zaštitu žiga iznose oko 960 KM za 10 godina.  </a:t>
          </a:r>
          <a:endParaRPr lang="en-US" dirty="0"/>
        </a:p>
      </dgm:t>
    </dgm:pt>
    <dgm:pt modelId="{8513EF0F-CD71-456E-B702-71D56F9D4933}" type="parTrans" cxnId="{1CA4D484-56EE-4B18-B554-FFA0EE1D48C3}">
      <dgm:prSet/>
      <dgm:spPr/>
      <dgm:t>
        <a:bodyPr/>
        <a:lstStyle/>
        <a:p>
          <a:endParaRPr lang="en-US"/>
        </a:p>
      </dgm:t>
    </dgm:pt>
    <dgm:pt modelId="{BECE2B52-F449-4407-B724-FC5D22A306E3}" type="sibTrans" cxnId="{1CA4D484-56EE-4B18-B554-FFA0EE1D48C3}">
      <dgm:prSet/>
      <dgm:spPr/>
      <dgm:t>
        <a:bodyPr/>
        <a:lstStyle/>
        <a:p>
          <a:endParaRPr lang="en-US"/>
        </a:p>
      </dgm:t>
    </dgm:pt>
    <dgm:pt modelId="{E62EC499-4CFC-4627-B215-9950423ACCF3}">
      <dgm:prSet phldrT="[Text]"/>
      <dgm:spPr/>
      <dgm:t>
        <a:bodyPr/>
        <a:lstStyle/>
        <a:p>
          <a:r>
            <a:rPr lang="sr-Latn-BA" dirty="0" smtClean="0"/>
            <a:t>Navedeno predstavlja 8 KM mjesečno za vremenski period od 10 godina</a:t>
          </a:r>
          <a:endParaRPr lang="en-US" dirty="0"/>
        </a:p>
      </dgm:t>
    </dgm:pt>
    <dgm:pt modelId="{9C249B96-C4CF-4887-93B9-CB8B97FD612C}" type="parTrans" cxnId="{39C5FCAD-8623-4B66-88AC-F2696B592CD5}">
      <dgm:prSet/>
      <dgm:spPr/>
      <dgm:t>
        <a:bodyPr/>
        <a:lstStyle/>
        <a:p>
          <a:endParaRPr lang="en-US"/>
        </a:p>
      </dgm:t>
    </dgm:pt>
    <dgm:pt modelId="{36F2BF7A-003A-43EE-8730-0DF086154379}" type="sibTrans" cxnId="{39C5FCAD-8623-4B66-88AC-F2696B592CD5}">
      <dgm:prSet/>
      <dgm:spPr/>
      <dgm:t>
        <a:bodyPr/>
        <a:lstStyle/>
        <a:p>
          <a:endParaRPr lang="en-US"/>
        </a:p>
      </dgm:t>
    </dgm:pt>
    <dgm:pt modelId="{03B78921-7245-45FF-A4D1-3531F44822B3}">
      <dgm:prSet phldrT="[Text]"/>
      <dgm:spPr/>
      <dgm:t>
        <a:bodyPr/>
        <a:lstStyle/>
        <a:p>
          <a:r>
            <a:rPr lang="sr-Latn-BA" dirty="0" smtClean="0"/>
            <a:t>Iako je trajanje žiga ograničeno na 10 godina, plaćanjem taksi, može se neograničeno puta produžavati vrijeme trajanje zaštite žiga. </a:t>
          </a:r>
          <a:endParaRPr lang="en-US" dirty="0"/>
        </a:p>
      </dgm:t>
    </dgm:pt>
    <dgm:pt modelId="{AAEB1DDF-FCB1-4C41-8308-8AF9C0C3B613}" type="parTrans" cxnId="{C1D9697B-E3DD-4251-8058-0B8D75610D33}">
      <dgm:prSet/>
      <dgm:spPr/>
      <dgm:t>
        <a:bodyPr/>
        <a:lstStyle/>
        <a:p>
          <a:endParaRPr lang="en-US"/>
        </a:p>
      </dgm:t>
    </dgm:pt>
    <dgm:pt modelId="{F805BE27-6DFD-4D74-9C45-9A508C119C7F}" type="sibTrans" cxnId="{C1D9697B-E3DD-4251-8058-0B8D75610D33}">
      <dgm:prSet/>
      <dgm:spPr/>
      <dgm:t>
        <a:bodyPr/>
        <a:lstStyle/>
        <a:p>
          <a:endParaRPr lang="en-US"/>
        </a:p>
      </dgm:t>
    </dgm:pt>
    <dgm:pt modelId="{443F9D65-9D74-438B-A0E0-A8B2BC4E0569}" type="pres">
      <dgm:prSet presAssocID="{4C5FB964-5524-4479-84C0-1AE9E999E801}" presName="Name0" presStyleCnt="0">
        <dgm:presLayoutVars>
          <dgm:dir/>
          <dgm:animLvl val="lvl"/>
          <dgm:resizeHandles val="exact"/>
        </dgm:presLayoutVars>
      </dgm:prSet>
      <dgm:spPr/>
    </dgm:pt>
    <dgm:pt modelId="{F2FA00AC-363E-4C5C-B561-8534B3FC2ED2}" type="pres">
      <dgm:prSet presAssocID="{4C5FB964-5524-4479-84C0-1AE9E999E801}" presName="dummy" presStyleCnt="0"/>
      <dgm:spPr/>
    </dgm:pt>
    <dgm:pt modelId="{065E3C9B-5D60-4531-918C-D3299BB26E1B}" type="pres">
      <dgm:prSet presAssocID="{4C5FB964-5524-4479-84C0-1AE9E999E801}" presName="linH" presStyleCnt="0"/>
      <dgm:spPr/>
    </dgm:pt>
    <dgm:pt modelId="{57292194-C992-4EDC-97B1-565015E14DAE}" type="pres">
      <dgm:prSet presAssocID="{4C5FB964-5524-4479-84C0-1AE9E999E801}" presName="padding1" presStyleCnt="0"/>
      <dgm:spPr/>
    </dgm:pt>
    <dgm:pt modelId="{E27482EA-4CDD-4465-937E-82EE6D358EE8}" type="pres">
      <dgm:prSet presAssocID="{248A16B8-59E1-41E1-BEEC-597C99983C23}" presName="linV" presStyleCnt="0"/>
      <dgm:spPr/>
    </dgm:pt>
    <dgm:pt modelId="{3143D5C2-FA4C-4E89-93AB-4F4CD0C4030A}" type="pres">
      <dgm:prSet presAssocID="{248A16B8-59E1-41E1-BEEC-597C99983C23}" presName="spVertical1" presStyleCnt="0"/>
      <dgm:spPr/>
    </dgm:pt>
    <dgm:pt modelId="{126A0CBA-A676-41E8-B953-AD7B208CC239}" type="pres">
      <dgm:prSet presAssocID="{248A16B8-59E1-41E1-BEEC-597C99983C23}" presName="parTx" presStyleLbl="revTx" presStyleIdx="0" presStyleCnt="3">
        <dgm:presLayoutVars>
          <dgm:chMax val="0"/>
          <dgm:chPref val="0"/>
          <dgm:bulletEnabled val="1"/>
        </dgm:presLayoutVars>
      </dgm:prSet>
      <dgm:spPr/>
      <dgm:t>
        <a:bodyPr/>
        <a:lstStyle/>
        <a:p>
          <a:endParaRPr lang="en-US"/>
        </a:p>
      </dgm:t>
    </dgm:pt>
    <dgm:pt modelId="{E67DA33E-4752-459F-83BA-A1D1B24CC60F}" type="pres">
      <dgm:prSet presAssocID="{248A16B8-59E1-41E1-BEEC-597C99983C23}" presName="spVertical2" presStyleCnt="0"/>
      <dgm:spPr/>
    </dgm:pt>
    <dgm:pt modelId="{0B3E28D0-35D7-4DB7-AC96-47816D11018F}" type="pres">
      <dgm:prSet presAssocID="{248A16B8-59E1-41E1-BEEC-597C99983C23}" presName="spVertical3" presStyleCnt="0"/>
      <dgm:spPr/>
    </dgm:pt>
    <dgm:pt modelId="{4127E798-04E7-44A4-9025-A4DA83A3E079}" type="pres">
      <dgm:prSet presAssocID="{BECE2B52-F449-4407-B724-FC5D22A306E3}" presName="space" presStyleCnt="0"/>
      <dgm:spPr/>
    </dgm:pt>
    <dgm:pt modelId="{1D548843-D39D-4A3E-A549-481EC7128D18}" type="pres">
      <dgm:prSet presAssocID="{E62EC499-4CFC-4627-B215-9950423ACCF3}" presName="linV" presStyleCnt="0"/>
      <dgm:spPr/>
    </dgm:pt>
    <dgm:pt modelId="{48C5F124-B0EB-4397-8AF1-3D6C5FBCA086}" type="pres">
      <dgm:prSet presAssocID="{E62EC499-4CFC-4627-B215-9950423ACCF3}" presName="spVertical1" presStyleCnt="0"/>
      <dgm:spPr/>
    </dgm:pt>
    <dgm:pt modelId="{6E17E87B-0BA1-45CE-AAC4-015F3774E12E}" type="pres">
      <dgm:prSet presAssocID="{E62EC499-4CFC-4627-B215-9950423ACCF3}" presName="parTx" presStyleLbl="revTx" presStyleIdx="1" presStyleCnt="3">
        <dgm:presLayoutVars>
          <dgm:chMax val="0"/>
          <dgm:chPref val="0"/>
          <dgm:bulletEnabled val="1"/>
        </dgm:presLayoutVars>
      </dgm:prSet>
      <dgm:spPr/>
      <dgm:t>
        <a:bodyPr/>
        <a:lstStyle/>
        <a:p>
          <a:endParaRPr lang="en-US"/>
        </a:p>
      </dgm:t>
    </dgm:pt>
    <dgm:pt modelId="{FDD615EB-B9AF-4929-AAC3-92F1605D8543}" type="pres">
      <dgm:prSet presAssocID="{E62EC499-4CFC-4627-B215-9950423ACCF3}" presName="spVertical2" presStyleCnt="0"/>
      <dgm:spPr/>
    </dgm:pt>
    <dgm:pt modelId="{F09F65D2-C2DC-4625-9312-2B66A8F93ECA}" type="pres">
      <dgm:prSet presAssocID="{E62EC499-4CFC-4627-B215-9950423ACCF3}" presName="spVertical3" presStyleCnt="0"/>
      <dgm:spPr/>
    </dgm:pt>
    <dgm:pt modelId="{8AFFB847-DFAA-4324-9519-6DDF82B1013F}" type="pres">
      <dgm:prSet presAssocID="{36F2BF7A-003A-43EE-8730-0DF086154379}" presName="space" presStyleCnt="0"/>
      <dgm:spPr/>
    </dgm:pt>
    <dgm:pt modelId="{FD91E4CB-84FE-4087-A29A-E735B9F2A407}" type="pres">
      <dgm:prSet presAssocID="{03B78921-7245-45FF-A4D1-3531F44822B3}" presName="linV" presStyleCnt="0"/>
      <dgm:spPr/>
    </dgm:pt>
    <dgm:pt modelId="{D9E94A85-8A72-4EF5-A04F-F0D5DC7FF7C7}" type="pres">
      <dgm:prSet presAssocID="{03B78921-7245-45FF-A4D1-3531F44822B3}" presName="spVertical1" presStyleCnt="0"/>
      <dgm:spPr/>
    </dgm:pt>
    <dgm:pt modelId="{6E9D6224-C1D2-4FFC-B6AC-4278E5E3FB17}" type="pres">
      <dgm:prSet presAssocID="{03B78921-7245-45FF-A4D1-3531F44822B3}" presName="parTx" presStyleLbl="revTx" presStyleIdx="2" presStyleCnt="3">
        <dgm:presLayoutVars>
          <dgm:chMax val="0"/>
          <dgm:chPref val="0"/>
          <dgm:bulletEnabled val="1"/>
        </dgm:presLayoutVars>
      </dgm:prSet>
      <dgm:spPr/>
      <dgm:t>
        <a:bodyPr/>
        <a:lstStyle/>
        <a:p>
          <a:endParaRPr lang="en-US"/>
        </a:p>
      </dgm:t>
    </dgm:pt>
    <dgm:pt modelId="{D0C9160A-A0EC-442E-B524-0BA9DCCA1EFA}" type="pres">
      <dgm:prSet presAssocID="{03B78921-7245-45FF-A4D1-3531F44822B3}" presName="spVertical2" presStyleCnt="0"/>
      <dgm:spPr/>
    </dgm:pt>
    <dgm:pt modelId="{1D1914F7-A9D1-4F12-A685-1C2C91C128DD}" type="pres">
      <dgm:prSet presAssocID="{03B78921-7245-45FF-A4D1-3531F44822B3}" presName="spVertical3" presStyleCnt="0"/>
      <dgm:spPr/>
    </dgm:pt>
    <dgm:pt modelId="{52347C17-585C-4120-95CD-497C2892A448}" type="pres">
      <dgm:prSet presAssocID="{4C5FB964-5524-4479-84C0-1AE9E999E801}" presName="padding2" presStyleCnt="0"/>
      <dgm:spPr/>
    </dgm:pt>
    <dgm:pt modelId="{EA363DE1-D630-4319-AC22-FF8D06EC4C82}" type="pres">
      <dgm:prSet presAssocID="{4C5FB964-5524-4479-84C0-1AE9E999E801}" presName="negArrow" presStyleCnt="0"/>
      <dgm:spPr/>
    </dgm:pt>
    <dgm:pt modelId="{34B26CE8-BAE6-4A5D-A72C-6EE6963D3C41}" type="pres">
      <dgm:prSet presAssocID="{4C5FB964-5524-4479-84C0-1AE9E999E801}" presName="backgroundArrow" presStyleLbl="node1" presStyleIdx="0" presStyleCnt="1" custLinFactNeighborX="716" custLinFactNeighborY="-13516"/>
      <dgm:spPr/>
    </dgm:pt>
  </dgm:ptLst>
  <dgm:cxnLst>
    <dgm:cxn modelId="{39C5FCAD-8623-4B66-88AC-F2696B592CD5}" srcId="{4C5FB964-5524-4479-84C0-1AE9E999E801}" destId="{E62EC499-4CFC-4627-B215-9950423ACCF3}" srcOrd="1" destOrd="0" parTransId="{9C249B96-C4CF-4887-93B9-CB8B97FD612C}" sibTransId="{36F2BF7A-003A-43EE-8730-0DF086154379}"/>
    <dgm:cxn modelId="{1CE71AAA-EE4A-4FA4-B0B1-140BC68D8B6B}" type="presOf" srcId="{4C5FB964-5524-4479-84C0-1AE9E999E801}" destId="{443F9D65-9D74-438B-A0E0-A8B2BC4E0569}" srcOrd="0" destOrd="0" presId="urn:microsoft.com/office/officeart/2005/8/layout/hProcess3"/>
    <dgm:cxn modelId="{729BE3E9-24F0-433B-938A-D8FCE6C65B41}" type="presOf" srcId="{248A16B8-59E1-41E1-BEEC-597C99983C23}" destId="{126A0CBA-A676-41E8-B953-AD7B208CC239}" srcOrd="0" destOrd="0" presId="urn:microsoft.com/office/officeart/2005/8/layout/hProcess3"/>
    <dgm:cxn modelId="{CBC778FE-569D-437F-8C96-8F26EE4B3CC1}" type="presOf" srcId="{03B78921-7245-45FF-A4D1-3531F44822B3}" destId="{6E9D6224-C1D2-4FFC-B6AC-4278E5E3FB17}" srcOrd="0" destOrd="0" presId="urn:microsoft.com/office/officeart/2005/8/layout/hProcess3"/>
    <dgm:cxn modelId="{C1D9697B-E3DD-4251-8058-0B8D75610D33}" srcId="{4C5FB964-5524-4479-84C0-1AE9E999E801}" destId="{03B78921-7245-45FF-A4D1-3531F44822B3}" srcOrd="2" destOrd="0" parTransId="{AAEB1DDF-FCB1-4C41-8308-8AF9C0C3B613}" sibTransId="{F805BE27-6DFD-4D74-9C45-9A508C119C7F}"/>
    <dgm:cxn modelId="{1CA4D484-56EE-4B18-B554-FFA0EE1D48C3}" srcId="{4C5FB964-5524-4479-84C0-1AE9E999E801}" destId="{248A16B8-59E1-41E1-BEEC-597C99983C23}" srcOrd="0" destOrd="0" parTransId="{8513EF0F-CD71-456E-B702-71D56F9D4933}" sibTransId="{BECE2B52-F449-4407-B724-FC5D22A306E3}"/>
    <dgm:cxn modelId="{E3EBBCD3-768F-4C76-BF31-83D5CCD35D25}" type="presOf" srcId="{E62EC499-4CFC-4627-B215-9950423ACCF3}" destId="{6E17E87B-0BA1-45CE-AAC4-015F3774E12E}" srcOrd="0" destOrd="0" presId="urn:microsoft.com/office/officeart/2005/8/layout/hProcess3"/>
    <dgm:cxn modelId="{5171EE38-9B72-472E-8FD1-128F51ED0F4D}" type="presParOf" srcId="{443F9D65-9D74-438B-A0E0-A8B2BC4E0569}" destId="{F2FA00AC-363E-4C5C-B561-8534B3FC2ED2}" srcOrd="0" destOrd="0" presId="urn:microsoft.com/office/officeart/2005/8/layout/hProcess3"/>
    <dgm:cxn modelId="{9C717566-4905-4FB9-BF2D-8BC4359B5EDB}" type="presParOf" srcId="{443F9D65-9D74-438B-A0E0-A8B2BC4E0569}" destId="{065E3C9B-5D60-4531-918C-D3299BB26E1B}" srcOrd="1" destOrd="0" presId="urn:microsoft.com/office/officeart/2005/8/layout/hProcess3"/>
    <dgm:cxn modelId="{ABC1AB10-2565-4327-A666-DF0033C0A1AF}" type="presParOf" srcId="{065E3C9B-5D60-4531-918C-D3299BB26E1B}" destId="{57292194-C992-4EDC-97B1-565015E14DAE}" srcOrd="0" destOrd="0" presId="urn:microsoft.com/office/officeart/2005/8/layout/hProcess3"/>
    <dgm:cxn modelId="{9AF9B9FF-2F79-4B4E-B334-386BB02A74B3}" type="presParOf" srcId="{065E3C9B-5D60-4531-918C-D3299BB26E1B}" destId="{E27482EA-4CDD-4465-937E-82EE6D358EE8}" srcOrd="1" destOrd="0" presId="urn:microsoft.com/office/officeart/2005/8/layout/hProcess3"/>
    <dgm:cxn modelId="{4493A913-600D-40F0-81DA-A6A90653FBD5}" type="presParOf" srcId="{E27482EA-4CDD-4465-937E-82EE6D358EE8}" destId="{3143D5C2-FA4C-4E89-93AB-4F4CD0C4030A}" srcOrd="0" destOrd="0" presId="urn:microsoft.com/office/officeart/2005/8/layout/hProcess3"/>
    <dgm:cxn modelId="{AB1E5139-0EF9-4E14-9451-C16E4F741DB6}" type="presParOf" srcId="{E27482EA-4CDD-4465-937E-82EE6D358EE8}" destId="{126A0CBA-A676-41E8-B953-AD7B208CC239}" srcOrd="1" destOrd="0" presId="urn:microsoft.com/office/officeart/2005/8/layout/hProcess3"/>
    <dgm:cxn modelId="{D99D0A9A-D3AA-4F3C-B674-5D72A8961E27}" type="presParOf" srcId="{E27482EA-4CDD-4465-937E-82EE6D358EE8}" destId="{E67DA33E-4752-459F-83BA-A1D1B24CC60F}" srcOrd="2" destOrd="0" presId="urn:microsoft.com/office/officeart/2005/8/layout/hProcess3"/>
    <dgm:cxn modelId="{D6B37ABC-DCC0-4A99-B225-FEC47709B77E}" type="presParOf" srcId="{E27482EA-4CDD-4465-937E-82EE6D358EE8}" destId="{0B3E28D0-35D7-4DB7-AC96-47816D11018F}" srcOrd="3" destOrd="0" presId="urn:microsoft.com/office/officeart/2005/8/layout/hProcess3"/>
    <dgm:cxn modelId="{58FA678F-33B5-4D1A-9215-10DE8EBF8342}" type="presParOf" srcId="{065E3C9B-5D60-4531-918C-D3299BB26E1B}" destId="{4127E798-04E7-44A4-9025-A4DA83A3E079}" srcOrd="2" destOrd="0" presId="urn:microsoft.com/office/officeart/2005/8/layout/hProcess3"/>
    <dgm:cxn modelId="{5C57075F-D82D-47D9-AC0D-779BFFCF0089}" type="presParOf" srcId="{065E3C9B-5D60-4531-918C-D3299BB26E1B}" destId="{1D548843-D39D-4A3E-A549-481EC7128D18}" srcOrd="3" destOrd="0" presId="urn:microsoft.com/office/officeart/2005/8/layout/hProcess3"/>
    <dgm:cxn modelId="{F83332DE-B184-4B25-9FB4-BE0060BAAB54}" type="presParOf" srcId="{1D548843-D39D-4A3E-A549-481EC7128D18}" destId="{48C5F124-B0EB-4397-8AF1-3D6C5FBCA086}" srcOrd="0" destOrd="0" presId="urn:microsoft.com/office/officeart/2005/8/layout/hProcess3"/>
    <dgm:cxn modelId="{BD8617FA-1669-4FAE-9D5D-E77F1EF42227}" type="presParOf" srcId="{1D548843-D39D-4A3E-A549-481EC7128D18}" destId="{6E17E87B-0BA1-45CE-AAC4-015F3774E12E}" srcOrd="1" destOrd="0" presId="urn:microsoft.com/office/officeart/2005/8/layout/hProcess3"/>
    <dgm:cxn modelId="{5AFECB5D-5275-4BB8-9C87-CCF7D0EDEA2B}" type="presParOf" srcId="{1D548843-D39D-4A3E-A549-481EC7128D18}" destId="{FDD615EB-B9AF-4929-AAC3-92F1605D8543}" srcOrd="2" destOrd="0" presId="urn:microsoft.com/office/officeart/2005/8/layout/hProcess3"/>
    <dgm:cxn modelId="{26477B65-28A8-4687-B46F-58E39D2E87EF}" type="presParOf" srcId="{1D548843-D39D-4A3E-A549-481EC7128D18}" destId="{F09F65D2-C2DC-4625-9312-2B66A8F93ECA}" srcOrd="3" destOrd="0" presId="urn:microsoft.com/office/officeart/2005/8/layout/hProcess3"/>
    <dgm:cxn modelId="{16CAF157-F24F-41BF-A056-7659EBF8025D}" type="presParOf" srcId="{065E3C9B-5D60-4531-918C-D3299BB26E1B}" destId="{8AFFB847-DFAA-4324-9519-6DDF82B1013F}" srcOrd="4" destOrd="0" presId="urn:microsoft.com/office/officeart/2005/8/layout/hProcess3"/>
    <dgm:cxn modelId="{10F9C00F-84C3-42E1-BBD5-CF83137067B2}" type="presParOf" srcId="{065E3C9B-5D60-4531-918C-D3299BB26E1B}" destId="{FD91E4CB-84FE-4087-A29A-E735B9F2A407}" srcOrd="5" destOrd="0" presId="urn:microsoft.com/office/officeart/2005/8/layout/hProcess3"/>
    <dgm:cxn modelId="{A11C93F8-E74A-4BB0-837E-25CFD27CADE5}" type="presParOf" srcId="{FD91E4CB-84FE-4087-A29A-E735B9F2A407}" destId="{D9E94A85-8A72-4EF5-A04F-F0D5DC7FF7C7}" srcOrd="0" destOrd="0" presId="urn:microsoft.com/office/officeart/2005/8/layout/hProcess3"/>
    <dgm:cxn modelId="{042D74EC-295D-42AC-AE92-F2C28E4EBEBC}" type="presParOf" srcId="{FD91E4CB-84FE-4087-A29A-E735B9F2A407}" destId="{6E9D6224-C1D2-4FFC-B6AC-4278E5E3FB17}" srcOrd="1" destOrd="0" presId="urn:microsoft.com/office/officeart/2005/8/layout/hProcess3"/>
    <dgm:cxn modelId="{FB00E5EB-CFFD-4B70-A85E-5FA8A2EFDC9D}" type="presParOf" srcId="{FD91E4CB-84FE-4087-A29A-E735B9F2A407}" destId="{D0C9160A-A0EC-442E-B524-0BA9DCCA1EFA}" srcOrd="2" destOrd="0" presId="urn:microsoft.com/office/officeart/2005/8/layout/hProcess3"/>
    <dgm:cxn modelId="{33BD5791-6DBA-4C50-AEB8-A1E5E3CE08DB}" type="presParOf" srcId="{FD91E4CB-84FE-4087-A29A-E735B9F2A407}" destId="{1D1914F7-A9D1-4F12-A685-1C2C91C128DD}" srcOrd="3" destOrd="0" presId="urn:microsoft.com/office/officeart/2005/8/layout/hProcess3"/>
    <dgm:cxn modelId="{7388C380-9967-4585-86FB-3D464E80983E}" type="presParOf" srcId="{065E3C9B-5D60-4531-918C-D3299BB26E1B}" destId="{52347C17-585C-4120-95CD-497C2892A448}" srcOrd="6" destOrd="0" presId="urn:microsoft.com/office/officeart/2005/8/layout/hProcess3"/>
    <dgm:cxn modelId="{85877F52-94E4-451B-88AE-59266E96B19D}" type="presParOf" srcId="{065E3C9B-5D60-4531-918C-D3299BB26E1B}" destId="{EA363DE1-D630-4319-AC22-FF8D06EC4C82}" srcOrd="7" destOrd="0" presId="urn:microsoft.com/office/officeart/2005/8/layout/hProcess3"/>
    <dgm:cxn modelId="{1B5E1C89-D5F5-4A8A-9CA8-B2866357A668}" type="presParOf" srcId="{065E3C9B-5D60-4531-918C-D3299BB26E1B}" destId="{34B26CE8-BAE6-4A5D-A72C-6EE6963D3C41}" srcOrd="8"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CFB85A2-A032-4FB0-BD41-32070BBD0022}"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F514EEDA-C9F8-4C4D-8A49-238BA10E2A0A}">
      <dgm:prSet phldrT="[Text]"/>
      <dgm:spPr/>
      <dgm:t>
        <a:bodyPr/>
        <a:lstStyle/>
        <a:p>
          <a:r>
            <a:rPr lang="sr-Latn-BA" dirty="0" smtClean="0"/>
            <a:t>Podnošenje prijave Institutu</a:t>
          </a:r>
          <a:endParaRPr lang="en-US" dirty="0"/>
        </a:p>
      </dgm:t>
    </dgm:pt>
    <dgm:pt modelId="{0DA0BD12-ABF2-421D-9AB3-5082FD893335}" type="parTrans" cxnId="{94E5A953-751E-4088-A6DC-1761CB3E8539}">
      <dgm:prSet/>
      <dgm:spPr/>
      <dgm:t>
        <a:bodyPr/>
        <a:lstStyle/>
        <a:p>
          <a:endParaRPr lang="en-US"/>
        </a:p>
      </dgm:t>
    </dgm:pt>
    <dgm:pt modelId="{D0A322AA-D6C7-4831-8ECE-D0C083D004DB}" type="sibTrans" cxnId="{94E5A953-751E-4088-A6DC-1761CB3E8539}">
      <dgm:prSet/>
      <dgm:spPr/>
      <dgm:t>
        <a:bodyPr/>
        <a:lstStyle/>
        <a:p>
          <a:endParaRPr lang="en-US"/>
        </a:p>
      </dgm:t>
    </dgm:pt>
    <dgm:pt modelId="{6CB244DD-343F-4CC0-95FD-08C7470CD57E}">
      <dgm:prSet phldrT="[Text]"/>
      <dgm:spPr/>
      <dgm:t>
        <a:bodyPr/>
        <a:lstStyle/>
        <a:p>
          <a:r>
            <a:rPr lang="sr-Latn-BA" dirty="0" smtClean="0"/>
            <a:t>„Uredna“ prijava sadrži: 1) popunjen obrazac Z-01, 2) spisak roba i/ili usluga u skladu sa međunarodnom Ničanskom klasifikacijom koji se nakon podnošenja prijave ne može dopunjavati, niti proširivati; 3) izgled znaka.  </a:t>
          </a:r>
          <a:endParaRPr lang="en-US" dirty="0"/>
        </a:p>
      </dgm:t>
    </dgm:pt>
    <dgm:pt modelId="{5E669B77-530E-4786-860E-F275ED2570C8}" type="parTrans" cxnId="{5F2B5D78-B950-400E-8699-72D3C08331F2}">
      <dgm:prSet/>
      <dgm:spPr/>
      <dgm:t>
        <a:bodyPr/>
        <a:lstStyle/>
        <a:p>
          <a:endParaRPr lang="en-US"/>
        </a:p>
      </dgm:t>
    </dgm:pt>
    <dgm:pt modelId="{B1F271D9-AB9D-4981-8C34-C877DDFDE4FE}" type="sibTrans" cxnId="{5F2B5D78-B950-400E-8699-72D3C08331F2}">
      <dgm:prSet/>
      <dgm:spPr/>
      <dgm:t>
        <a:bodyPr/>
        <a:lstStyle/>
        <a:p>
          <a:endParaRPr lang="en-US"/>
        </a:p>
      </dgm:t>
    </dgm:pt>
    <dgm:pt modelId="{68882E6F-ABEC-47B4-B842-BA3543397A9A}">
      <dgm:prSet phldrT="[Text]"/>
      <dgm:spPr/>
      <dgm:t>
        <a:bodyPr/>
        <a:lstStyle/>
        <a:p>
          <a:r>
            <a:rPr lang="sr-Latn-BA" dirty="0" smtClean="0"/>
            <a:t>Ispitivanje prijave od strane Instituta</a:t>
          </a:r>
          <a:endParaRPr lang="en-US" dirty="0"/>
        </a:p>
      </dgm:t>
    </dgm:pt>
    <dgm:pt modelId="{0D8BD7C9-D871-4879-8004-0C3E8C9DB272}" type="parTrans" cxnId="{9387AE3F-004C-4088-841E-31C085B8297D}">
      <dgm:prSet/>
      <dgm:spPr/>
      <dgm:t>
        <a:bodyPr/>
        <a:lstStyle/>
        <a:p>
          <a:endParaRPr lang="en-US"/>
        </a:p>
      </dgm:t>
    </dgm:pt>
    <dgm:pt modelId="{25BDB037-3AA0-4C1F-8C73-2F99F8C11623}" type="sibTrans" cxnId="{9387AE3F-004C-4088-841E-31C085B8297D}">
      <dgm:prSet/>
      <dgm:spPr/>
      <dgm:t>
        <a:bodyPr/>
        <a:lstStyle/>
        <a:p>
          <a:endParaRPr lang="en-US"/>
        </a:p>
      </dgm:t>
    </dgm:pt>
    <dgm:pt modelId="{8D5E5A94-549E-4132-A738-B7A76C9CC77C}">
      <dgm:prSet phldrT="[Text]"/>
      <dgm:spPr/>
      <dgm:t>
        <a:bodyPr/>
        <a:lstStyle/>
        <a:p>
          <a:r>
            <a:rPr lang="sr-Latn-BA" dirty="0" smtClean="0"/>
            <a:t>Formalno ispitivanje prijave (uredna prijava i uplata takse i troškova postupka)</a:t>
          </a:r>
          <a:endParaRPr lang="en-US" dirty="0"/>
        </a:p>
      </dgm:t>
    </dgm:pt>
    <dgm:pt modelId="{F59A8F53-F5A2-43A0-8041-275970858F0C}" type="parTrans" cxnId="{E7756BE3-FF27-49C7-9D5C-C612CF8E9423}">
      <dgm:prSet/>
      <dgm:spPr/>
      <dgm:t>
        <a:bodyPr/>
        <a:lstStyle/>
        <a:p>
          <a:endParaRPr lang="en-US"/>
        </a:p>
      </dgm:t>
    </dgm:pt>
    <dgm:pt modelId="{3B437190-E629-4F60-AE9C-9C4AE2DDB21F}" type="sibTrans" cxnId="{E7756BE3-FF27-49C7-9D5C-C612CF8E9423}">
      <dgm:prSet/>
      <dgm:spPr/>
      <dgm:t>
        <a:bodyPr/>
        <a:lstStyle/>
        <a:p>
          <a:endParaRPr lang="en-US"/>
        </a:p>
      </dgm:t>
    </dgm:pt>
    <dgm:pt modelId="{31235F95-7192-495C-B71C-3EAF36C24172}">
      <dgm:prSet phldrT="[Text]"/>
      <dgm:spPr/>
      <dgm:t>
        <a:bodyPr/>
        <a:lstStyle/>
        <a:p>
          <a:r>
            <a:rPr lang="sr-Latn-BA" dirty="0" smtClean="0"/>
            <a:t>Suštinsko ispitivanje prijave (ispitivanje uslova iz Zakona o žigu i objave prijave žiga u Službenom glasniku). Na objavu žiga postoji mogućnost prijave. </a:t>
          </a:r>
          <a:endParaRPr lang="en-US" dirty="0"/>
        </a:p>
      </dgm:t>
    </dgm:pt>
    <dgm:pt modelId="{3D93AAB4-1737-452C-9C3E-011EBA3F599E}" type="parTrans" cxnId="{303BBD1A-86FF-4404-80AA-7BD8A30C225F}">
      <dgm:prSet/>
      <dgm:spPr/>
      <dgm:t>
        <a:bodyPr/>
        <a:lstStyle/>
        <a:p>
          <a:endParaRPr lang="en-US"/>
        </a:p>
      </dgm:t>
    </dgm:pt>
    <dgm:pt modelId="{2DE4FC91-49C9-46D1-9325-0C0889BE2DA5}" type="sibTrans" cxnId="{303BBD1A-86FF-4404-80AA-7BD8A30C225F}">
      <dgm:prSet/>
      <dgm:spPr/>
      <dgm:t>
        <a:bodyPr/>
        <a:lstStyle/>
        <a:p>
          <a:endParaRPr lang="en-US"/>
        </a:p>
      </dgm:t>
    </dgm:pt>
    <dgm:pt modelId="{F784C814-CD1E-4405-BD1D-EBFF3C7E3095}">
      <dgm:prSet phldrT="[Text]"/>
      <dgm:spPr/>
      <dgm:t>
        <a:bodyPr/>
        <a:lstStyle/>
        <a:p>
          <a:r>
            <a:rPr lang="sr-Latn-BA" dirty="0" smtClean="0"/>
            <a:t>Priznanje i trajanje žiga</a:t>
          </a:r>
          <a:endParaRPr lang="en-US" dirty="0"/>
        </a:p>
      </dgm:t>
    </dgm:pt>
    <dgm:pt modelId="{9F9D0580-4547-44B3-BBA3-9E8A9C7C5A1E}" type="parTrans" cxnId="{343570B9-BB54-471D-8C77-6A13D0AF7F34}">
      <dgm:prSet/>
      <dgm:spPr/>
      <dgm:t>
        <a:bodyPr/>
        <a:lstStyle/>
        <a:p>
          <a:endParaRPr lang="en-US"/>
        </a:p>
      </dgm:t>
    </dgm:pt>
    <dgm:pt modelId="{4633758F-46A8-49FD-A371-2E21FF891BFD}" type="sibTrans" cxnId="{343570B9-BB54-471D-8C77-6A13D0AF7F34}">
      <dgm:prSet/>
      <dgm:spPr/>
      <dgm:t>
        <a:bodyPr/>
        <a:lstStyle/>
        <a:p>
          <a:endParaRPr lang="en-US"/>
        </a:p>
      </dgm:t>
    </dgm:pt>
    <dgm:pt modelId="{417D175D-3513-44A2-84FA-A2C84C6D502E}">
      <dgm:prSet phldrT="[Text]"/>
      <dgm:spPr/>
      <dgm:t>
        <a:bodyPr/>
        <a:lstStyle/>
        <a:p>
          <a:r>
            <a:rPr lang="sr-Latn-BA" dirty="0" smtClean="0"/>
            <a:t>Rješenje o priznanju žiga i Isprava o žigu</a:t>
          </a:r>
          <a:endParaRPr lang="en-US" dirty="0"/>
        </a:p>
      </dgm:t>
    </dgm:pt>
    <dgm:pt modelId="{4B737C3F-5C8A-42AE-B069-B98AE2289543}" type="parTrans" cxnId="{121596B3-228B-4781-B263-8998C8EAFD52}">
      <dgm:prSet/>
      <dgm:spPr/>
      <dgm:t>
        <a:bodyPr/>
        <a:lstStyle/>
        <a:p>
          <a:endParaRPr lang="en-US"/>
        </a:p>
      </dgm:t>
    </dgm:pt>
    <dgm:pt modelId="{3D442EC4-557A-4DFB-9E41-38FF8F5C2832}" type="sibTrans" cxnId="{121596B3-228B-4781-B263-8998C8EAFD52}">
      <dgm:prSet/>
      <dgm:spPr/>
      <dgm:t>
        <a:bodyPr/>
        <a:lstStyle/>
        <a:p>
          <a:endParaRPr lang="en-US"/>
        </a:p>
      </dgm:t>
    </dgm:pt>
    <dgm:pt modelId="{99F74CE2-7B22-4613-9E04-EEAD9EE6E81A}">
      <dgm:prSet phldrT="[Text]"/>
      <dgm:spPr/>
      <dgm:t>
        <a:bodyPr/>
        <a:lstStyle/>
        <a:p>
          <a:r>
            <a:rPr lang="sr-Latn-BA" dirty="0" smtClean="0"/>
            <a:t>Žig traje 10 godina i podnosilac žiga može tokom zadnje godine važenja žiga podnijeti Zahtjev Institutu za produženje važenja žiga za narednih 10 godina.</a:t>
          </a:r>
          <a:endParaRPr lang="en-US" dirty="0"/>
        </a:p>
      </dgm:t>
    </dgm:pt>
    <dgm:pt modelId="{CE79F8C8-7530-445F-BAF3-37C51CE34160}" type="parTrans" cxnId="{76334E45-65F7-419D-8D31-A1C7D1F8D628}">
      <dgm:prSet/>
      <dgm:spPr/>
      <dgm:t>
        <a:bodyPr/>
        <a:lstStyle/>
        <a:p>
          <a:endParaRPr lang="en-US"/>
        </a:p>
      </dgm:t>
    </dgm:pt>
    <dgm:pt modelId="{8E933EC4-FEFA-4DB8-BB8B-57965A4AF08C}" type="sibTrans" cxnId="{76334E45-65F7-419D-8D31-A1C7D1F8D628}">
      <dgm:prSet/>
      <dgm:spPr/>
      <dgm:t>
        <a:bodyPr/>
        <a:lstStyle/>
        <a:p>
          <a:endParaRPr lang="en-US"/>
        </a:p>
      </dgm:t>
    </dgm:pt>
    <dgm:pt modelId="{AABEC8CE-FA60-43ED-8BB1-AA5C8B4D59C9}">
      <dgm:prSet phldrT="[Text]"/>
      <dgm:spPr/>
      <dgm:t>
        <a:bodyPr/>
        <a:lstStyle/>
        <a:p>
          <a:r>
            <a:rPr lang="sr-Latn-BA" dirty="0" smtClean="0"/>
            <a:t>Žig je pravo koje je vremenski neograničeno, ali je teritorijalno ograničeno (npr. za teritoriju BIH). </a:t>
          </a:r>
          <a:endParaRPr lang="en-US" dirty="0"/>
        </a:p>
      </dgm:t>
    </dgm:pt>
    <dgm:pt modelId="{E9C1FA8D-7D3D-4D6B-A127-0A777CCDBF61}" type="parTrans" cxnId="{8EC7E0C6-9708-4E89-AC7B-C853832F7434}">
      <dgm:prSet/>
      <dgm:spPr/>
      <dgm:t>
        <a:bodyPr/>
        <a:lstStyle/>
        <a:p>
          <a:endParaRPr lang="en-US"/>
        </a:p>
      </dgm:t>
    </dgm:pt>
    <dgm:pt modelId="{6FDD6D78-844B-4A6E-98EA-D11BF1FBCBB6}" type="sibTrans" cxnId="{8EC7E0C6-9708-4E89-AC7B-C853832F7434}">
      <dgm:prSet/>
      <dgm:spPr/>
      <dgm:t>
        <a:bodyPr/>
        <a:lstStyle/>
        <a:p>
          <a:endParaRPr lang="en-US"/>
        </a:p>
      </dgm:t>
    </dgm:pt>
    <dgm:pt modelId="{8E12CAD5-B910-4152-9198-4B49A9D5655D}" type="pres">
      <dgm:prSet presAssocID="{7CFB85A2-A032-4FB0-BD41-32070BBD0022}" presName="Name0" presStyleCnt="0">
        <dgm:presLayoutVars>
          <dgm:dir/>
          <dgm:animLvl val="lvl"/>
          <dgm:resizeHandles val="exact"/>
        </dgm:presLayoutVars>
      </dgm:prSet>
      <dgm:spPr/>
      <dgm:t>
        <a:bodyPr/>
        <a:lstStyle/>
        <a:p>
          <a:endParaRPr lang="en-US"/>
        </a:p>
      </dgm:t>
    </dgm:pt>
    <dgm:pt modelId="{742F0BD9-F139-467A-816D-9E25C63CD1D5}" type="pres">
      <dgm:prSet presAssocID="{F514EEDA-C9F8-4C4D-8A49-238BA10E2A0A}" presName="linNode" presStyleCnt="0"/>
      <dgm:spPr/>
    </dgm:pt>
    <dgm:pt modelId="{72907109-EB39-4DFE-B8D0-D4B0F46AD05D}" type="pres">
      <dgm:prSet presAssocID="{F514EEDA-C9F8-4C4D-8A49-238BA10E2A0A}" presName="parentText" presStyleLbl="node1" presStyleIdx="0" presStyleCnt="3">
        <dgm:presLayoutVars>
          <dgm:chMax val="1"/>
          <dgm:bulletEnabled val="1"/>
        </dgm:presLayoutVars>
      </dgm:prSet>
      <dgm:spPr/>
      <dgm:t>
        <a:bodyPr/>
        <a:lstStyle/>
        <a:p>
          <a:endParaRPr lang="en-US"/>
        </a:p>
      </dgm:t>
    </dgm:pt>
    <dgm:pt modelId="{AE8EEC11-A4D9-4118-B735-B0242DBEC3E1}" type="pres">
      <dgm:prSet presAssocID="{F514EEDA-C9F8-4C4D-8A49-238BA10E2A0A}" presName="descendantText" presStyleLbl="alignAccFollowNode1" presStyleIdx="0" presStyleCnt="3" custScaleY="121185">
        <dgm:presLayoutVars>
          <dgm:bulletEnabled val="1"/>
        </dgm:presLayoutVars>
      </dgm:prSet>
      <dgm:spPr/>
      <dgm:t>
        <a:bodyPr/>
        <a:lstStyle/>
        <a:p>
          <a:endParaRPr lang="en-US"/>
        </a:p>
      </dgm:t>
    </dgm:pt>
    <dgm:pt modelId="{0CE5F0A4-F125-489B-A9DC-A9B5505F2728}" type="pres">
      <dgm:prSet presAssocID="{D0A322AA-D6C7-4831-8ECE-D0C083D004DB}" presName="sp" presStyleCnt="0"/>
      <dgm:spPr/>
    </dgm:pt>
    <dgm:pt modelId="{5C2402B0-D982-408F-9DA8-B31D0AF29BD3}" type="pres">
      <dgm:prSet presAssocID="{68882E6F-ABEC-47B4-B842-BA3543397A9A}" presName="linNode" presStyleCnt="0"/>
      <dgm:spPr/>
    </dgm:pt>
    <dgm:pt modelId="{D323DCAA-5EC4-477E-80CF-A2D7FA01BABA}" type="pres">
      <dgm:prSet presAssocID="{68882E6F-ABEC-47B4-B842-BA3543397A9A}" presName="parentText" presStyleLbl="node1" presStyleIdx="1" presStyleCnt="3">
        <dgm:presLayoutVars>
          <dgm:chMax val="1"/>
          <dgm:bulletEnabled val="1"/>
        </dgm:presLayoutVars>
      </dgm:prSet>
      <dgm:spPr/>
      <dgm:t>
        <a:bodyPr/>
        <a:lstStyle/>
        <a:p>
          <a:endParaRPr lang="en-US"/>
        </a:p>
      </dgm:t>
    </dgm:pt>
    <dgm:pt modelId="{B222DF30-F1AC-4366-9941-C0154D526DC4}" type="pres">
      <dgm:prSet presAssocID="{68882E6F-ABEC-47B4-B842-BA3543397A9A}" presName="descendantText" presStyleLbl="alignAccFollowNode1" presStyleIdx="1" presStyleCnt="3" custScaleY="190219">
        <dgm:presLayoutVars>
          <dgm:bulletEnabled val="1"/>
        </dgm:presLayoutVars>
      </dgm:prSet>
      <dgm:spPr/>
      <dgm:t>
        <a:bodyPr/>
        <a:lstStyle/>
        <a:p>
          <a:endParaRPr lang="en-US"/>
        </a:p>
      </dgm:t>
    </dgm:pt>
    <dgm:pt modelId="{C8AFFE1E-24AD-4162-869A-5463D352220C}" type="pres">
      <dgm:prSet presAssocID="{25BDB037-3AA0-4C1F-8C73-2F99F8C11623}" presName="sp" presStyleCnt="0"/>
      <dgm:spPr/>
    </dgm:pt>
    <dgm:pt modelId="{8426CBD1-E4C5-4D2A-8E7E-B04A3D61AD35}" type="pres">
      <dgm:prSet presAssocID="{F784C814-CD1E-4405-BD1D-EBFF3C7E3095}" presName="linNode" presStyleCnt="0"/>
      <dgm:spPr/>
    </dgm:pt>
    <dgm:pt modelId="{A729289A-BB07-48FA-8E54-21CD44882EB0}" type="pres">
      <dgm:prSet presAssocID="{F784C814-CD1E-4405-BD1D-EBFF3C7E3095}" presName="parentText" presStyleLbl="node1" presStyleIdx="2" presStyleCnt="3">
        <dgm:presLayoutVars>
          <dgm:chMax val="1"/>
          <dgm:bulletEnabled val="1"/>
        </dgm:presLayoutVars>
      </dgm:prSet>
      <dgm:spPr/>
      <dgm:t>
        <a:bodyPr/>
        <a:lstStyle/>
        <a:p>
          <a:endParaRPr lang="en-US"/>
        </a:p>
      </dgm:t>
    </dgm:pt>
    <dgm:pt modelId="{07CA0F28-EB43-4B7F-A7DD-F86F1DD87BC6}" type="pres">
      <dgm:prSet presAssocID="{F784C814-CD1E-4405-BD1D-EBFF3C7E3095}" presName="descendantText" presStyleLbl="alignAccFollowNode1" presStyleIdx="2" presStyleCnt="3" custScaleY="142807">
        <dgm:presLayoutVars>
          <dgm:bulletEnabled val="1"/>
        </dgm:presLayoutVars>
      </dgm:prSet>
      <dgm:spPr/>
      <dgm:t>
        <a:bodyPr/>
        <a:lstStyle/>
        <a:p>
          <a:endParaRPr lang="en-US"/>
        </a:p>
      </dgm:t>
    </dgm:pt>
  </dgm:ptLst>
  <dgm:cxnLst>
    <dgm:cxn modelId="{DD4C5CE8-56A7-4FEF-8A0B-3DE715BAC94B}" type="presOf" srcId="{F514EEDA-C9F8-4C4D-8A49-238BA10E2A0A}" destId="{72907109-EB39-4DFE-B8D0-D4B0F46AD05D}" srcOrd="0" destOrd="0" presId="urn:microsoft.com/office/officeart/2005/8/layout/vList5"/>
    <dgm:cxn modelId="{4BD89049-5D4D-4E7D-A36B-44C7B6B280A3}" type="presOf" srcId="{68882E6F-ABEC-47B4-B842-BA3543397A9A}" destId="{D323DCAA-5EC4-477E-80CF-A2D7FA01BABA}" srcOrd="0" destOrd="0" presId="urn:microsoft.com/office/officeart/2005/8/layout/vList5"/>
    <dgm:cxn modelId="{E7756BE3-FF27-49C7-9D5C-C612CF8E9423}" srcId="{68882E6F-ABEC-47B4-B842-BA3543397A9A}" destId="{8D5E5A94-549E-4132-A738-B7A76C9CC77C}" srcOrd="0" destOrd="0" parTransId="{F59A8F53-F5A2-43A0-8041-275970858F0C}" sibTransId="{3B437190-E629-4F60-AE9C-9C4AE2DDB21F}"/>
    <dgm:cxn modelId="{0A2A107E-917B-4CBB-8913-EBA43EBF878D}" type="presOf" srcId="{F784C814-CD1E-4405-BD1D-EBFF3C7E3095}" destId="{A729289A-BB07-48FA-8E54-21CD44882EB0}" srcOrd="0" destOrd="0" presId="urn:microsoft.com/office/officeart/2005/8/layout/vList5"/>
    <dgm:cxn modelId="{4C60D73F-8661-437E-87E2-01EFAE6AE388}" type="presOf" srcId="{6CB244DD-343F-4CC0-95FD-08C7470CD57E}" destId="{AE8EEC11-A4D9-4118-B735-B0242DBEC3E1}" srcOrd="0" destOrd="0" presId="urn:microsoft.com/office/officeart/2005/8/layout/vList5"/>
    <dgm:cxn modelId="{8EC7E0C6-9708-4E89-AC7B-C853832F7434}" srcId="{F784C814-CD1E-4405-BD1D-EBFF3C7E3095}" destId="{AABEC8CE-FA60-43ED-8BB1-AA5C8B4D59C9}" srcOrd="2" destOrd="0" parTransId="{E9C1FA8D-7D3D-4D6B-A127-0A777CCDBF61}" sibTransId="{6FDD6D78-844B-4A6E-98EA-D11BF1FBCBB6}"/>
    <dgm:cxn modelId="{343570B9-BB54-471D-8C77-6A13D0AF7F34}" srcId="{7CFB85A2-A032-4FB0-BD41-32070BBD0022}" destId="{F784C814-CD1E-4405-BD1D-EBFF3C7E3095}" srcOrd="2" destOrd="0" parTransId="{9F9D0580-4547-44B3-BBA3-9E8A9C7C5A1E}" sibTransId="{4633758F-46A8-49FD-A371-2E21FF891BFD}"/>
    <dgm:cxn modelId="{303BBD1A-86FF-4404-80AA-7BD8A30C225F}" srcId="{68882E6F-ABEC-47B4-B842-BA3543397A9A}" destId="{31235F95-7192-495C-B71C-3EAF36C24172}" srcOrd="1" destOrd="0" parTransId="{3D93AAB4-1737-452C-9C3E-011EBA3F599E}" sibTransId="{2DE4FC91-49C9-46D1-9325-0C0889BE2DA5}"/>
    <dgm:cxn modelId="{DD511A0A-4279-4771-B22F-367482598E4E}" type="presOf" srcId="{31235F95-7192-495C-B71C-3EAF36C24172}" destId="{B222DF30-F1AC-4366-9941-C0154D526DC4}" srcOrd="0" destOrd="1" presId="urn:microsoft.com/office/officeart/2005/8/layout/vList5"/>
    <dgm:cxn modelId="{9387AE3F-004C-4088-841E-31C085B8297D}" srcId="{7CFB85A2-A032-4FB0-BD41-32070BBD0022}" destId="{68882E6F-ABEC-47B4-B842-BA3543397A9A}" srcOrd="1" destOrd="0" parTransId="{0D8BD7C9-D871-4879-8004-0C3E8C9DB272}" sibTransId="{25BDB037-3AA0-4C1F-8C73-2F99F8C11623}"/>
    <dgm:cxn modelId="{F1424B7B-1AF4-42E1-BAD2-977F53155C6D}" type="presOf" srcId="{417D175D-3513-44A2-84FA-A2C84C6D502E}" destId="{07CA0F28-EB43-4B7F-A7DD-F86F1DD87BC6}" srcOrd="0" destOrd="0" presId="urn:microsoft.com/office/officeart/2005/8/layout/vList5"/>
    <dgm:cxn modelId="{D658C139-BC3A-49D1-B22C-6ECE8CD3A1CB}" type="presOf" srcId="{AABEC8CE-FA60-43ED-8BB1-AA5C8B4D59C9}" destId="{07CA0F28-EB43-4B7F-A7DD-F86F1DD87BC6}" srcOrd="0" destOrd="2" presId="urn:microsoft.com/office/officeart/2005/8/layout/vList5"/>
    <dgm:cxn modelId="{A493497F-F4A2-42B3-A1E2-D1AD16FF5A46}" type="presOf" srcId="{7CFB85A2-A032-4FB0-BD41-32070BBD0022}" destId="{8E12CAD5-B910-4152-9198-4B49A9D5655D}" srcOrd="0" destOrd="0" presId="urn:microsoft.com/office/officeart/2005/8/layout/vList5"/>
    <dgm:cxn modelId="{76334E45-65F7-419D-8D31-A1C7D1F8D628}" srcId="{F784C814-CD1E-4405-BD1D-EBFF3C7E3095}" destId="{99F74CE2-7B22-4613-9E04-EEAD9EE6E81A}" srcOrd="1" destOrd="0" parTransId="{CE79F8C8-7530-445F-BAF3-37C51CE34160}" sibTransId="{8E933EC4-FEFA-4DB8-BB8B-57965A4AF08C}"/>
    <dgm:cxn modelId="{5F2B5D78-B950-400E-8699-72D3C08331F2}" srcId="{F514EEDA-C9F8-4C4D-8A49-238BA10E2A0A}" destId="{6CB244DD-343F-4CC0-95FD-08C7470CD57E}" srcOrd="0" destOrd="0" parTransId="{5E669B77-530E-4786-860E-F275ED2570C8}" sibTransId="{B1F271D9-AB9D-4981-8C34-C877DDFDE4FE}"/>
    <dgm:cxn modelId="{121596B3-228B-4781-B263-8998C8EAFD52}" srcId="{F784C814-CD1E-4405-BD1D-EBFF3C7E3095}" destId="{417D175D-3513-44A2-84FA-A2C84C6D502E}" srcOrd="0" destOrd="0" parTransId="{4B737C3F-5C8A-42AE-B069-B98AE2289543}" sibTransId="{3D442EC4-557A-4DFB-9E41-38FF8F5C2832}"/>
    <dgm:cxn modelId="{94E5A953-751E-4088-A6DC-1761CB3E8539}" srcId="{7CFB85A2-A032-4FB0-BD41-32070BBD0022}" destId="{F514EEDA-C9F8-4C4D-8A49-238BA10E2A0A}" srcOrd="0" destOrd="0" parTransId="{0DA0BD12-ABF2-421D-9AB3-5082FD893335}" sibTransId="{D0A322AA-D6C7-4831-8ECE-D0C083D004DB}"/>
    <dgm:cxn modelId="{0A97FE41-5787-40A7-8C7C-E1D700E07DA5}" type="presOf" srcId="{8D5E5A94-549E-4132-A738-B7A76C9CC77C}" destId="{B222DF30-F1AC-4366-9941-C0154D526DC4}" srcOrd="0" destOrd="0" presId="urn:microsoft.com/office/officeart/2005/8/layout/vList5"/>
    <dgm:cxn modelId="{0E5EBD9A-4C7B-44E7-B1C3-4148625D7283}" type="presOf" srcId="{99F74CE2-7B22-4613-9E04-EEAD9EE6E81A}" destId="{07CA0F28-EB43-4B7F-A7DD-F86F1DD87BC6}" srcOrd="0" destOrd="1" presId="urn:microsoft.com/office/officeart/2005/8/layout/vList5"/>
    <dgm:cxn modelId="{8D0A1830-102A-4344-9393-4CBC3E3F272E}" type="presParOf" srcId="{8E12CAD5-B910-4152-9198-4B49A9D5655D}" destId="{742F0BD9-F139-467A-816D-9E25C63CD1D5}" srcOrd="0" destOrd="0" presId="urn:microsoft.com/office/officeart/2005/8/layout/vList5"/>
    <dgm:cxn modelId="{AF0EE6EA-DD32-4F76-9281-393661017EE5}" type="presParOf" srcId="{742F0BD9-F139-467A-816D-9E25C63CD1D5}" destId="{72907109-EB39-4DFE-B8D0-D4B0F46AD05D}" srcOrd="0" destOrd="0" presId="urn:microsoft.com/office/officeart/2005/8/layout/vList5"/>
    <dgm:cxn modelId="{091BD159-DDDE-4B6F-8654-EE8E5AF58B9D}" type="presParOf" srcId="{742F0BD9-F139-467A-816D-9E25C63CD1D5}" destId="{AE8EEC11-A4D9-4118-B735-B0242DBEC3E1}" srcOrd="1" destOrd="0" presId="urn:microsoft.com/office/officeart/2005/8/layout/vList5"/>
    <dgm:cxn modelId="{F323C044-9E90-493A-BE75-514197167C3B}" type="presParOf" srcId="{8E12CAD5-B910-4152-9198-4B49A9D5655D}" destId="{0CE5F0A4-F125-489B-A9DC-A9B5505F2728}" srcOrd="1" destOrd="0" presId="urn:microsoft.com/office/officeart/2005/8/layout/vList5"/>
    <dgm:cxn modelId="{65EB0F34-D0F6-4E22-BF29-C0B3EDFA1588}" type="presParOf" srcId="{8E12CAD5-B910-4152-9198-4B49A9D5655D}" destId="{5C2402B0-D982-408F-9DA8-B31D0AF29BD3}" srcOrd="2" destOrd="0" presId="urn:microsoft.com/office/officeart/2005/8/layout/vList5"/>
    <dgm:cxn modelId="{D5BBBC38-283F-43A7-BE14-FF847270E3FF}" type="presParOf" srcId="{5C2402B0-D982-408F-9DA8-B31D0AF29BD3}" destId="{D323DCAA-5EC4-477E-80CF-A2D7FA01BABA}" srcOrd="0" destOrd="0" presId="urn:microsoft.com/office/officeart/2005/8/layout/vList5"/>
    <dgm:cxn modelId="{4CC4AE86-E4D6-4678-89D4-6806565FA381}" type="presParOf" srcId="{5C2402B0-D982-408F-9DA8-B31D0AF29BD3}" destId="{B222DF30-F1AC-4366-9941-C0154D526DC4}" srcOrd="1" destOrd="0" presId="urn:microsoft.com/office/officeart/2005/8/layout/vList5"/>
    <dgm:cxn modelId="{A5D46B12-ECA9-4E1B-8A4C-FF63F1026BCA}" type="presParOf" srcId="{8E12CAD5-B910-4152-9198-4B49A9D5655D}" destId="{C8AFFE1E-24AD-4162-869A-5463D352220C}" srcOrd="3" destOrd="0" presId="urn:microsoft.com/office/officeart/2005/8/layout/vList5"/>
    <dgm:cxn modelId="{8982786D-6FB4-460C-8C6A-2EDAE28A23F1}" type="presParOf" srcId="{8E12CAD5-B910-4152-9198-4B49A9D5655D}" destId="{8426CBD1-E4C5-4D2A-8E7E-B04A3D61AD35}" srcOrd="4" destOrd="0" presId="urn:microsoft.com/office/officeart/2005/8/layout/vList5"/>
    <dgm:cxn modelId="{9646461C-572A-4A9A-992B-C3676E12A76B}" type="presParOf" srcId="{8426CBD1-E4C5-4D2A-8E7E-B04A3D61AD35}" destId="{A729289A-BB07-48FA-8E54-21CD44882EB0}" srcOrd="0" destOrd="0" presId="urn:microsoft.com/office/officeart/2005/8/layout/vList5"/>
    <dgm:cxn modelId="{0238F32B-F49B-4E44-9E0E-7B39731DA6D6}" type="presParOf" srcId="{8426CBD1-E4C5-4D2A-8E7E-B04A3D61AD35}" destId="{07CA0F28-EB43-4B7F-A7DD-F86F1DD87BC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3536EC6-33E6-468B-824B-5019E1CAD264}"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947056E6-7AE5-4222-BB3E-A0A435A9CB33}">
      <dgm:prSet phldrT="[Text]" custT="1"/>
      <dgm:spPr/>
      <dgm:t>
        <a:bodyPr/>
        <a:lstStyle/>
        <a:p>
          <a:pPr algn="l"/>
          <a:r>
            <a:rPr lang="sr-Latn-BA" sz="2400" b="1" dirty="0" smtClean="0"/>
            <a:t>1.Krivična </a:t>
          </a:r>
        </a:p>
        <a:p>
          <a:pPr algn="l"/>
          <a:r>
            <a:rPr lang="sr-Latn-BA" sz="2400" b="1" dirty="0" smtClean="0"/>
            <a:t>odgovornost </a:t>
          </a:r>
          <a:endParaRPr lang="en-US" sz="2400" b="1" dirty="0"/>
        </a:p>
      </dgm:t>
    </dgm:pt>
    <dgm:pt modelId="{694574C6-D40E-43C8-BF11-AC56186ECC6A}" type="parTrans" cxnId="{055F14BD-2F37-4780-A5B0-959C93C25509}">
      <dgm:prSet/>
      <dgm:spPr/>
      <dgm:t>
        <a:bodyPr/>
        <a:lstStyle/>
        <a:p>
          <a:endParaRPr lang="en-US"/>
        </a:p>
      </dgm:t>
    </dgm:pt>
    <dgm:pt modelId="{10F3F21A-3EBA-4206-B5A9-CCA6B5117C4A}" type="sibTrans" cxnId="{055F14BD-2F37-4780-A5B0-959C93C25509}">
      <dgm:prSet/>
      <dgm:spPr/>
      <dgm:t>
        <a:bodyPr/>
        <a:lstStyle/>
        <a:p>
          <a:endParaRPr lang="en-US"/>
        </a:p>
      </dgm:t>
    </dgm:pt>
    <dgm:pt modelId="{41FE9010-801F-4DB3-A3EB-C5B0452551BC}">
      <dgm:prSet phldrT="[Text]" custT="1"/>
      <dgm:spPr/>
      <dgm:t>
        <a:bodyPr/>
        <a:lstStyle/>
        <a:p>
          <a:r>
            <a:rPr lang="sr-Latn-BA" sz="2400" b="1" dirty="0" smtClean="0"/>
            <a:t>2. Prekršajna odgovornost</a:t>
          </a:r>
        </a:p>
        <a:p>
          <a:r>
            <a:rPr lang="sr-Latn-BA" sz="1800" b="1" dirty="0" smtClean="0"/>
            <a:t>(č</a:t>
          </a:r>
          <a:r>
            <a:rPr lang="sr-Latn-BA" sz="1800" b="1" dirty="0" smtClean="0"/>
            <a:t>lanovi  98. i 100. Zakona o žigu)</a:t>
          </a:r>
          <a:endParaRPr lang="sr-Latn-BA" sz="1800" b="1" dirty="0" smtClean="0"/>
        </a:p>
        <a:p>
          <a:endParaRPr lang="sr-Latn-BA" sz="2000" b="1" dirty="0" smtClean="0"/>
        </a:p>
        <a:p>
          <a:endParaRPr lang="sr-Latn-BA" sz="2000" b="1" dirty="0" smtClean="0"/>
        </a:p>
      </dgm:t>
    </dgm:pt>
    <dgm:pt modelId="{AFCCBDDC-1E53-4258-913B-0C4017F2E261}" type="parTrans" cxnId="{E07BC104-9974-45E0-BF47-EC317F224915}">
      <dgm:prSet/>
      <dgm:spPr/>
      <dgm:t>
        <a:bodyPr/>
        <a:lstStyle/>
        <a:p>
          <a:endParaRPr lang="en-US"/>
        </a:p>
      </dgm:t>
    </dgm:pt>
    <dgm:pt modelId="{ECEDF16C-6C5D-4D81-862A-EBBF9B2D98DB}" type="sibTrans" cxnId="{E07BC104-9974-45E0-BF47-EC317F224915}">
      <dgm:prSet/>
      <dgm:spPr/>
      <dgm:t>
        <a:bodyPr/>
        <a:lstStyle/>
        <a:p>
          <a:endParaRPr lang="en-US"/>
        </a:p>
      </dgm:t>
    </dgm:pt>
    <dgm:pt modelId="{7C28A180-0BC1-4E17-80C7-5E2D58C665FE}">
      <dgm:prSet phldrT="[Text]" custT="1"/>
      <dgm:spPr/>
      <dgm:t>
        <a:bodyPr/>
        <a:lstStyle/>
        <a:p>
          <a:r>
            <a:rPr lang="en-US" sz="1700" dirty="0" smtClean="0"/>
            <a:t>(1) </a:t>
          </a:r>
          <a:r>
            <a:rPr lang="en-US" sz="1700" dirty="0" err="1" smtClean="0"/>
            <a:t>Novčanom</a:t>
          </a:r>
          <a:r>
            <a:rPr lang="en-US" sz="1700" dirty="0" smtClean="0"/>
            <a:t> </a:t>
          </a:r>
          <a:r>
            <a:rPr lang="en-US" sz="1700" dirty="0" err="1" smtClean="0"/>
            <a:t>kaznom</a:t>
          </a:r>
          <a:r>
            <a:rPr lang="en-US" sz="1700" dirty="0" smtClean="0"/>
            <a:t> u </a:t>
          </a:r>
          <a:r>
            <a:rPr lang="en-US" sz="1700" dirty="0" err="1" smtClean="0"/>
            <a:t>iznosu</a:t>
          </a:r>
          <a:r>
            <a:rPr lang="en-US" sz="1700" dirty="0" smtClean="0"/>
            <a:t> od 5.000 KM do 200.000 KM </a:t>
          </a:r>
          <a:r>
            <a:rPr lang="en-US" sz="1700" dirty="0" err="1" smtClean="0"/>
            <a:t>kazniće</a:t>
          </a:r>
          <a:r>
            <a:rPr lang="en-US" sz="1700" dirty="0" smtClean="0"/>
            <a:t> se za </a:t>
          </a:r>
          <a:r>
            <a:rPr lang="en-US" sz="1700" dirty="0" err="1" smtClean="0"/>
            <a:t>prekršaj</a:t>
          </a:r>
          <a:r>
            <a:rPr lang="en-US" sz="1700" dirty="0" smtClean="0"/>
            <a:t> </a:t>
          </a:r>
          <a:r>
            <a:rPr lang="en-US" sz="1700" b="1" dirty="0" err="1" smtClean="0"/>
            <a:t>pravno</a:t>
          </a:r>
          <a:r>
            <a:rPr lang="en-US" sz="1700" b="1" dirty="0" smtClean="0"/>
            <a:t> lice</a:t>
          </a:r>
          <a:r>
            <a:rPr lang="sr-Latn-BA" sz="1700" b="1" dirty="0" smtClean="0"/>
            <a:t>,</a:t>
          </a:r>
          <a:r>
            <a:rPr lang="en-US" sz="1700" b="1" dirty="0" smtClean="0"/>
            <a:t> </a:t>
          </a:r>
          <a:r>
            <a:rPr lang="en-US" sz="1700" dirty="0" smtClean="0"/>
            <a:t>a </a:t>
          </a:r>
          <a:r>
            <a:rPr lang="en-US" sz="1700" dirty="0" err="1" smtClean="0"/>
            <a:t>novčanom</a:t>
          </a:r>
          <a:r>
            <a:rPr lang="en-US" sz="1700" dirty="0" smtClean="0"/>
            <a:t> </a:t>
          </a:r>
          <a:r>
            <a:rPr lang="en-US" sz="1700" dirty="0" err="1" smtClean="0"/>
            <a:t>kaznom</a:t>
          </a:r>
          <a:r>
            <a:rPr lang="en-US" sz="1700" dirty="0" smtClean="0"/>
            <a:t> u </a:t>
          </a:r>
          <a:r>
            <a:rPr lang="en-US" sz="1700" dirty="0" err="1" smtClean="0"/>
            <a:t>iznosu</a:t>
          </a:r>
          <a:r>
            <a:rPr lang="en-US" sz="1700" dirty="0" smtClean="0"/>
            <a:t> od 5.000 KM do 20.000 KM </a:t>
          </a:r>
          <a:r>
            <a:rPr lang="en-US" sz="1700" dirty="0" err="1" smtClean="0"/>
            <a:t>kazniće</a:t>
          </a:r>
          <a:r>
            <a:rPr lang="en-US" sz="1700" dirty="0" smtClean="0"/>
            <a:t> se za </a:t>
          </a:r>
          <a:r>
            <a:rPr lang="en-US" sz="1700" dirty="0" err="1" smtClean="0"/>
            <a:t>prekršaj</a:t>
          </a:r>
          <a:r>
            <a:rPr lang="en-US" sz="1700" dirty="0" smtClean="0"/>
            <a:t> </a:t>
          </a:r>
          <a:r>
            <a:rPr lang="en-US" sz="1700" b="1" dirty="0" err="1" smtClean="0"/>
            <a:t>preduzetnik</a:t>
          </a:r>
          <a:r>
            <a:rPr lang="en-US" sz="1700" dirty="0" smtClean="0"/>
            <a:t> </a:t>
          </a:r>
          <a:r>
            <a:rPr lang="en-US" sz="1700" dirty="0" err="1" smtClean="0"/>
            <a:t>koji</a:t>
          </a:r>
          <a:r>
            <a:rPr lang="en-US" sz="1700" dirty="0" smtClean="0"/>
            <a:t> </a:t>
          </a:r>
          <a:r>
            <a:rPr lang="en-US" sz="1700" dirty="0" err="1" smtClean="0"/>
            <a:t>na</a:t>
          </a:r>
          <a:r>
            <a:rPr lang="en-US" sz="1700" dirty="0" smtClean="0"/>
            <a:t> </a:t>
          </a:r>
          <a:r>
            <a:rPr lang="en-US" sz="1700" dirty="0" err="1" smtClean="0"/>
            <a:t>način</a:t>
          </a:r>
          <a:r>
            <a:rPr lang="en-US" sz="1700" dirty="0" smtClean="0"/>
            <a:t> </a:t>
          </a:r>
          <a:r>
            <a:rPr lang="en-US" sz="1700" dirty="0" err="1" smtClean="0"/>
            <a:t>iz</a:t>
          </a:r>
          <a:r>
            <a:rPr lang="en-US" sz="1700" dirty="0" smtClean="0"/>
            <a:t> </a:t>
          </a:r>
          <a:r>
            <a:rPr lang="en-US" sz="1700" dirty="0" err="1" smtClean="0"/>
            <a:t>člana</a:t>
          </a:r>
          <a:r>
            <a:rPr lang="en-US" sz="1700" dirty="0" smtClean="0"/>
            <a:t> 81. ovog </a:t>
          </a:r>
          <a:r>
            <a:rPr lang="en-US" sz="1700" dirty="0" err="1" smtClean="0"/>
            <a:t>zakona</a:t>
          </a:r>
          <a:r>
            <a:rPr lang="en-US" sz="1700" dirty="0" smtClean="0"/>
            <a:t> </a:t>
          </a:r>
          <a:r>
            <a:rPr lang="en-US" sz="1700" dirty="0" err="1" smtClean="0"/>
            <a:t>povrijede</a:t>
          </a:r>
          <a:r>
            <a:rPr lang="en-US" sz="1700" dirty="0" smtClean="0"/>
            <a:t> </a:t>
          </a:r>
          <a:r>
            <a:rPr lang="en-US" sz="1700" dirty="0" err="1" smtClean="0"/>
            <a:t>žig</a:t>
          </a:r>
          <a:r>
            <a:rPr lang="en-US" sz="1700" dirty="0" smtClean="0"/>
            <a:t> </a:t>
          </a:r>
          <a:r>
            <a:rPr lang="en-US" sz="1700" dirty="0" err="1" smtClean="0"/>
            <a:t>ili</a:t>
          </a:r>
          <a:r>
            <a:rPr lang="en-US" sz="1700" dirty="0" smtClean="0"/>
            <a:t> </a:t>
          </a:r>
          <a:r>
            <a:rPr lang="en-US" sz="1700" dirty="0" err="1" smtClean="0"/>
            <a:t>pravo</a:t>
          </a:r>
          <a:r>
            <a:rPr lang="en-US" sz="1700" dirty="0" smtClean="0"/>
            <a:t> </a:t>
          </a:r>
          <a:r>
            <a:rPr lang="en-US" sz="1700" dirty="0" err="1" smtClean="0"/>
            <a:t>iz</a:t>
          </a:r>
          <a:r>
            <a:rPr lang="en-US" sz="1700" dirty="0" smtClean="0"/>
            <a:t> </a:t>
          </a:r>
          <a:r>
            <a:rPr lang="en-US" sz="1700" dirty="0" err="1" smtClean="0"/>
            <a:t>prijave</a:t>
          </a:r>
          <a:r>
            <a:rPr lang="en-US" sz="1700" dirty="0" smtClean="0"/>
            <a:t>.(2) </a:t>
          </a:r>
          <a:r>
            <a:rPr lang="en-US" sz="1700" dirty="0" err="1" smtClean="0"/>
            <a:t>Novčanom</a:t>
          </a:r>
          <a:r>
            <a:rPr lang="en-US" sz="1700" dirty="0" smtClean="0"/>
            <a:t> </a:t>
          </a:r>
          <a:r>
            <a:rPr lang="en-US" sz="1700" dirty="0" err="1" smtClean="0"/>
            <a:t>kaznom</a:t>
          </a:r>
          <a:r>
            <a:rPr lang="en-US" sz="1700" dirty="0" smtClean="0"/>
            <a:t> u </a:t>
          </a:r>
          <a:r>
            <a:rPr lang="en-US" sz="1700" dirty="0" err="1" smtClean="0"/>
            <a:t>iznosu</a:t>
          </a:r>
          <a:r>
            <a:rPr lang="en-US" sz="1700" dirty="0" smtClean="0"/>
            <a:t> od 3.000 KM do 20.000 KM </a:t>
          </a:r>
          <a:r>
            <a:rPr lang="en-US" sz="1700" dirty="0" err="1" smtClean="0"/>
            <a:t>kazniće</a:t>
          </a:r>
          <a:r>
            <a:rPr lang="en-US" sz="1700" dirty="0" smtClean="0"/>
            <a:t> se za </a:t>
          </a:r>
          <a:r>
            <a:rPr lang="en-US" sz="1700" dirty="0" err="1" smtClean="0"/>
            <a:t>prekršaj</a:t>
          </a:r>
          <a:r>
            <a:rPr lang="en-US" sz="1700" dirty="0" smtClean="0"/>
            <a:t> </a:t>
          </a:r>
          <a:r>
            <a:rPr lang="en-US" sz="1700" dirty="0" err="1" smtClean="0"/>
            <a:t>iz</a:t>
          </a:r>
          <a:r>
            <a:rPr lang="en-US" sz="1700" dirty="0" smtClean="0"/>
            <a:t> </a:t>
          </a:r>
          <a:r>
            <a:rPr lang="en-US" sz="1700" dirty="0" err="1" smtClean="0"/>
            <a:t>stava</a:t>
          </a:r>
          <a:r>
            <a:rPr lang="en-US" sz="1700" dirty="0" smtClean="0"/>
            <a:t> (1) ovog </a:t>
          </a:r>
          <a:r>
            <a:rPr lang="en-US" sz="1700" dirty="0" err="1" smtClean="0"/>
            <a:t>člana</a:t>
          </a:r>
          <a:r>
            <a:rPr lang="en-US" sz="1700" dirty="0" smtClean="0"/>
            <a:t> i </a:t>
          </a:r>
          <a:r>
            <a:rPr lang="en-US" sz="1700" b="1" dirty="0" err="1" smtClean="0"/>
            <a:t>odgovorno</a:t>
          </a:r>
          <a:r>
            <a:rPr lang="en-US" sz="1700" b="1" dirty="0" smtClean="0"/>
            <a:t> lice u </a:t>
          </a:r>
          <a:r>
            <a:rPr lang="en-US" sz="1700" b="1" dirty="0" err="1" smtClean="0"/>
            <a:t>pravnom</a:t>
          </a:r>
          <a:r>
            <a:rPr lang="en-US" sz="1700" b="1" dirty="0" smtClean="0"/>
            <a:t> </a:t>
          </a:r>
          <a:r>
            <a:rPr lang="en-US" sz="1700" b="1" dirty="0" err="1" smtClean="0"/>
            <a:t>licu</a:t>
          </a:r>
          <a:r>
            <a:rPr lang="en-US" sz="1700" b="1" dirty="0" smtClean="0"/>
            <a:t> i </a:t>
          </a:r>
          <a:r>
            <a:rPr lang="en-US" sz="1700" b="1" dirty="0" err="1" smtClean="0"/>
            <a:t>kod</a:t>
          </a:r>
          <a:r>
            <a:rPr lang="en-US" sz="1700" b="1" dirty="0" smtClean="0"/>
            <a:t> </a:t>
          </a:r>
          <a:r>
            <a:rPr lang="en-US" sz="1700" b="1" dirty="0" err="1" smtClean="0"/>
            <a:t>preduzetnika</a:t>
          </a:r>
          <a:r>
            <a:rPr lang="en-US" sz="1700" b="1" dirty="0" smtClean="0"/>
            <a:t>.</a:t>
          </a:r>
          <a:r>
            <a:rPr lang="en-US" sz="1700" dirty="0" smtClean="0"/>
            <a:t>(3) </a:t>
          </a:r>
          <a:r>
            <a:rPr lang="en-US" sz="1700" dirty="0" err="1" smtClean="0"/>
            <a:t>Novčanom</a:t>
          </a:r>
          <a:r>
            <a:rPr lang="en-US" sz="1700" dirty="0" smtClean="0"/>
            <a:t> </a:t>
          </a:r>
          <a:r>
            <a:rPr lang="en-US" sz="1700" dirty="0" err="1" smtClean="0"/>
            <a:t>kaznom</a:t>
          </a:r>
          <a:r>
            <a:rPr lang="en-US" sz="1700" dirty="0" smtClean="0"/>
            <a:t> u </a:t>
          </a:r>
          <a:r>
            <a:rPr lang="en-US" sz="1700" dirty="0" err="1" smtClean="0"/>
            <a:t>iznosu</a:t>
          </a:r>
          <a:r>
            <a:rPr lang="en-US" sz="1700" dirty="0" smtClean="0"/>
            <a:t> od 3.000 KM do 10.000 KM </a:t>
          </a:r>
          <a:r>
            <a:rPr lang="en-US" sz="1700" dirty="0" err="1" smtClean="0"/>
            <a:t>kazniće</a:t>
          </a:r>
          <a:r>
            <a:rPr lang="en-US" sz="1700" dirty="0" smtClean="0"/>
            <a:t> se za </a:t>
          </a:r>
          <a:r>
            <a:rPr lang="en-US" sz="1700" dirty="0" err="1" smtClean="0"/>
            <a:t>prekršaj</a:t>
          </a:r>
          <a:r>
            <a:rPr lang="en-US" sz="1700" dirty="0" smtClean="0"/>
            <a:t> </a:t>
          </a:r>
          <a:r>
            <a:rPr lang="en-US" sz="1700" dirty="0" err="1" smtClean="0"/>
            <a:t>iz</a:t>
          </a:r>
          <a:r>
            <a:rPr lang="en-US" sz="1700" dirty="0" smtClean="0"/>
            <a:t> </a:t>
          </a:r>
          <a:r>
            <a:rPr lang="en-US" sz="1700" dirty="0" err="1" smtClean="0"/>
            <a:t>stava</a:t>
          </a:r>
          <a:r>
            <a:rPr lang="en-US" sz="1700" dirty="0" smtClean="0"/>
            <a:t> (1) ovog </a:t>
          </a:r>
          <a:r>
            <a:rPr lang="en-US" sz="1700" dirty="0" err="1" smtClean="0"/>
            <a:t>člana</a:t>
          </a:r>
          <a:r>
            <a:rPr lang="en-US" sz="1700" dirty="0" smtClean="0"/>
            <a:t> </a:t>
          </a:r>
          <a:r>
            <a:rPr lang="en-US" sz="1700" b="1" dirty="0" err="1" smtClean="0"/>
            <a:t>fizičko</a:t>
          </a:r>
          <a:r>
            <a:rPr lang="en-US" sz="1700" b="1" dirty="0" smtClean="0"/>
            <a:t> lice.</a:t>
          </a:r>
          <a:r>
            <a:rPr lang="en-US" sz="1700" dirty="0" smtClean="0"/>
            <a:t>(4) </a:t>
          </a:r>
          <a:r>
            <a:rPr lang="en-US" sz="1700" dirty="0" err="1" smtClean="0"/>
            <a:t>Predmeti</a:t>
          </a:r>
          <a:r>
            <a:rPr lang="en-US" sz="1700" dirty="0" smtClean="0"/>
            <a:t> </a:t>
          </a:r>
          <a:r>
            <a:rPr lang="en-US" sz="1700" dirty="0" err="1" smtClean="0"/>
            <a:t>koji</a:t>
          </a:r>
          <a:r>
            <a:rPr lang="en-US" sz="1700" dirty="0" smtClean="0"/>
            <a:t> </a:t>
          </a:r>
          <a:r>
            <a:rPr lang="en-US" sz="1700" dirty="0" err="1" smtClean="0"/>
            <a:t>su</a:t>
          </a:r>
          <a:r>
            <a:rPr lang="en-US" sz="1700" dirty="0" smtClean="0"/>
            <a:t> </a:t>
          </a:r>
          <a:r>
            <a:rPr lang="en-US" sz="1700" dirty="0" err="1" smtClean="0"/>
            <a:t>nastali</a:t>
          </a:r>
          <a:r>
            <a:rPr lang="en-US" sz="1700" dirty="0" smtClean="0"/>
            <a:t> </a:t>
          </a:r>
          <a:r>
            <a:rPr lang="en-US" sz="1700" dirty="0" err="1" smtClean="0"/>
            <a:t>izvršenjem</a:t>
          </a:r>
          <a:r>
            <a:rPr lang="en-US" sz="1700" dirty="0" smtClean="0"/>
            <a:t> </a:t>
          </a:r>
          <a:r>
            <a:rPr lang="en-US" sz="1700" dirty="0" err="1" smtClean="0"/>
            <a:t>prekršaja</a:t>
          </a:r>
          <a:r>
            <a:rPr lang="en-US" sz="1700" dirty="0" smtClean="0"/>
            <a:t> </a:t>
          </a:r>
          <a:r>
            <a:rPr lang="en-US" sz="1700" dirty="0" err="1" smtClean="0"/>
            <a:t>iz</a:t>
          </a:r>
          <a:r>
            <a:rPr lang="en-US" sz="1700" dirty="0" smtClean="0"/>
            <a:t> </a:t>
          </a:r>
          <a:r>
            <a:rPr lang="en-US" sz="1700" dirty="0" err="1" smtClean="0"/>
            <a:t>stava</a:t>
          </a:r>
          <a:r>
            <a:rPr lang="en-US" sz="1700" dirty="0" smtClean="0"/>
            <a:t> (1) ovog </a:t>
          </a:r>
          <a:r>
            <a:rPr lang="en-US" sz="1700" dirty="0" err="1" smtClean="0"/>
            <a:t>člana</a:t>
          </a:r>
          <a:r>
            <a:rPr lang="en-US" sz="1700" dirty="0" smtClean="0"/>
            <a:t> </a:t>
          </a:r>
          <a:r>
            <a:rPr lang="en-US" sz="1700" dirty="0" err="1" smtClean="0"/>
            <a:t>oduzeće</a:t>
          </a:r>
          <a:r>
            <a:rPr lang="en-US" sz="1700" dirty="0" smtClean="0"/>
            <a:t> se i </a:t>
          </a:r>
          <a:r>
            <a:rPr lang="en-US" sz="1700" dirty="0" err="1" smtClean="0"/>
            <a:t>uništiti</a:t>
          </a:r>
          <a:r>
            <a:rPr lang="en-US" sz="1700" dirty="0" smtClean="0"/>
            <a:t>, a </a:t>
          </a:r>
          <a:r>
            <a:rPr lang="en-US" sz="1700" dirty="0" err="1" smtClean="0"/>
            <a:t>predmeti</a:t>
          </a:r>
          <a:r>
            <a:rPr lang="en-US" sz="1700" dirty="0" smtClean="0"/>
            <a:t>, </a:t>
          </a:r>
          <a:r>
            <a:rPr lang="en-US" sz="1700" dirty="0" err="1" smtClean="0"/>
            <a:t>odnosno</a:t>
          </a:r>
          <a:r>
            <a:rPr lang="en-US" sz="1700" dirty="0" smtClean="0"/>
            <a:t> </a:t>
          </a:r>
          <a:r>
            <a:rPr lang="en-US" sz="1700" dirty="0" err="1" smtClean="0"/>
            <a:t>uređaji</a:t>
          </a:r>
          <a:r>
            <a:rPr lang="en-US" sz="1700" dirty="0" smtClean="0"/>
            <a:t> </a:t>
          </a:r>
          <a:r>
            <a:rPr lang="en-US" sz="1700" dirty="0" err="1" smtClean="0"/>
            <a:t>namijenjeni</a:t>
          </a:r>
          <a:r>
            <a:rPr lang="en-US" sz="1700" dirty="0" smtClean="0"/>
            <a:t> </a:t>
          </a:r>
          <a:r>
            <a:rPr lang="en-US" sz="1700" dirty="0" err="1" smtClean="0"/>
            <a:t>ili</a:t>
          </a:r>
          <a:r>
            <a:rPr lang="en-US" sz="1700" dirty="0" smtClean="0"/>
            <a:t> </a:t>
          </a:r>
          <a:r>
            <a:rPr lang="en-US" sz="1700" dirty="0" err="1" smtClean="0"/>
            <a:t>upotrijebljeni</a:t>
          </a:r>
          <a:r>
            <a:rPr lang="en-US" sz="1700" dirty="0" smtClean="0"/>
            <a:t> za </a:t>
          </a:r>
          <a:r>
            <a:rPr lang="en-US" sz="1700" dirty="0" err="1" smtClean="0"/>
            <a:t>izvršenje</a:t>
          </a:r>
          <a:r>
            <a:rPr lang="en-US" sz="1700" dirty="0" smtClean="0"/>
            <a:t> </a:t>
          </a:r>
          <a:r>
            <a:rPr lang="en-US" sz="1700" dirty="0" err="1" smtClean="0"/>
            <a:t>tih</a:t>
          </a:r>
          <a:r>
            <a:rPr lang="en-US" sz="1700" dirty="0" smtClean="0"/>
            <a:t> </a:t>
          </a:r>
          <a:r>
            <a:rPr lang="en-US" sz="1700" dirty="0" err="1" smtClean="0"/>
            <a:t>prekršaja</a:t>
          </a:r>
          <a:r>
            <a:rPr lang="en-US" sz="1700" dirty="0" smtClean="0"/>
            <a:t> </a:t>
          </a:r>
          <a:r>
            <a:rPr lang="en-US" sz="1700" dirty="0" err="1" smtClean="0"/>
            <a:t>biće</a:t>
          </a:r>
          <a:r>
            <a:rPr lang="en-US" sz="1700" dirty="0" smtClean="0"/>
            <a:t> </a:t>
          </a:r>
          <a:r>
            <a:rPr lang="en-US" sz="1700" dirty="0" err="1" smtClean="0"/>
            <a:t>oduzeti</a:t>
          </a:r>
          <a:r>
            <a:rPr lang="en-US" sz="1700" dirty="0" smtClean="0"/>
            <a:t>.</a:t>
          </a:r>
          <a:r>
            <a:rPr lang="sr-Latn-BA" sz="1700" dirty="0" smtClean="0"/>
            <a:t> (5) Prekršajni postupak je hitan. </a:t>
          </a:r>
          <a:r>
            <a:rPr lang="pl-PL" sz="1700" dirty="0" smtClean="0"/>
            <a:t>(5) Prekršajni postupak na osnovu odredaba ovog člana je </a:t>
          </a:r>
          <a:r>
            <a:rPr lang="pl-PL" sz="1700" b="1" dirty="0" smtClean="0"/>
            <a:t>hitan.</a:t>
          </a:r>
          <a:endParaRPr lang="en-US" sz="1700" b="1" dirty="0"/>
        </a:p>
      </dgm:t>
    </dgm:pt>
    <dgm:pt modelId="{E364B015-2565-43C8-B9E0-E5BD49DDBB28}" type="parTrans" cxnId="{73622333-AE62-4B45-8826-57CE8CDFF6D9}">
      <dgm:prSet/>
      <dgm:spPr/>
      <dgm:t>
        <a:bodyPr/>
        <a:lstStyle/>
        <a:p>
          <a:endParaRPr lang="en-US"/>
        </a:p>
      </dgm:t>
    </dgm:pt>
    <dgm:pt modelId="{D25F74E8-1C6F-43E7-8A65-A4D5A9C6F179}" type="sibTrans" cxnId="{73622333-AE62-4B45-8826-57CE8CDFF6D9}">
      <dgm:prSet/>
      <dgm:spPr/>
      <dgm:t>
        <a:bodyPr/>
        <a:lstStyle/>
        <a:p>
          <a:endParaRPr lang="en-US"/>
        </a:p>
      </dgm:t>
    </dgm:pt>
    <dgm:pt modelId="{A1BC552B-D298-40FD-8B90-A60D059C1881}">
      <dgm:prSet phldrT="[Text]" custT="1"/>
      <dgm:spPr>
        <a:ln>
          <a:solidFill>
            <a:schemeClr val="bg2"/>
          </a:solidFill>
        </a:ln>
      </dgm:spPr>
      <dgm:t>
        <a:bodyPr/>
        <a:lstStyle/>
        <a:p>
          <a:pPr algn="ctr"/>
          <a:r>
            <a:rPr lang="sr-Latn-BA" sz="2400" b="1" dirty="0" smtClean="0"/>
            <a:t>3. Građanskopravna</a:t>
          </a:r>
        </a:p>
        <a:p>
          <a:pPr algn="ctr"/>
          <a:r>
            <a:rPr lang="sr-Latn-BA" sz="2400" b="1" dirty="0" smtClean="0"/>
            <a:t>odgovornost </a:t>
          </a:r>
          <a:endParaRPr lang="sr-Latn-BA" sz="1800" b="1" dirty="0" smtClean="0"/>
        </a:p>
        <a:p>
          <a:pPr algn="just"/>
          <a:r>
            <a:rPr lang="sr-Latn-BA" sz="1600" b="1" dirty="0" smtClean="0"/>
            <a:t>(Članovi 83.,84. i 85. Zakona o žigu)</a:t>
          </a:r>
          <a:endParaRPr lang="en-US" sz="1600" b="1" dirty="0"/>
        </a:p>
      </dgm:t>
    </dgm:pt>
    <dgm:pt modelId="{725DBADA-1EA6-4E2E-9812-2A0687832055}" type="parTrans" cxnId="{8B6BB7C1-327C-4E50-A625-EDE3381B412F}">
      <dgm:prSet/>
      <dgm:spPr/>
      <dgm:t>
        <a:bodyPr/>
        <a:lstStyle/>
        <a:p>
          <a:endParaRPr lang="en-US"/>
        </a:p>
      </dgm:t>
    </dgm:pt>
    <dgm:pt modelId="{A8FECAAD-2164-47A8-A01D-91C7DE3D760A}" type="sibTrans" cxnId="{8B6BB7C1-327C-4E50-A625-EDE3381B412F}">
      <dgm:prSet/>
      <dgm:spPr/>
      <dgm:t>
        <a:bodyPr/>
        <a:lstStyle/>
        <a:p>
          <a:endParaRPr lang="en-US"/>
        </a:p>
      </dgm:t>
    </dgm:pt>
    <dgm:pt modelId="{C3A0FA7D-2E10-4934-8A08-D1D5609FEA08}">
      <dgm:prSet phldrT="[Text]" custT="1"/>
      <dgm:spPr/>
      <dgm:t>
        <a:bodyPr/>
        <a:lstStyle/>
        <a:p>
          <a:endParaRPr lang="en-US" sz="1800" dirty="0"/>
        </a:p>
      </dgm:t>
    </dgm:pt>
    <dgm:pt modelId="{4E20759E-0AA8-469D-A1D3-5FBF5677C97B}" type="parTrans" cxnId="{3F41B1FA-E844-4A62-A0B5-AE78DBC90970}">
      <dgm:prSet/>
      <dgm:spPr/>
      <dgm:t>
        <a:bodyPr/>
        <a:lstStyle/>
        <a:p>
          <a:endParaRPr lang="en-US"/>
        </a:p>
      </dgm:t>
    </dgm:pt>
    <dgm:pt modelId="{786B9575-3673-4053-8575-2C8C81BB7164}" type="sibTrans" cxnId="{3F41B1FA-E844-4A62-A0B5-AE78DBC90970}">
      <dgm:prSet/>
      <dgm:spPr/>
      <dgm:t>
        <a:bodyPr/>
        <a:lstStyle/>
        <a:p>
          <a:endParaRPr lang="en-US"/>
        </a:p>
      </dgm:t>
    </dgm:pt>
    <dgm:pt modelId="{681D093E-4211-4932-B6BC-3DEBF697234E}">
      <dgm:prSet phldrT="[Text]" custT="1"/>
      <dgm:spPr/>
      <dgm:t>
        <a:bodyPr/>
        <a:lstStyle/>
        <a:p>
          <a:endParaRPr lang="en-US" sz="1400" dirty="0"/>
        </a:p>
      </dgm:t>
    </dgm:pt>
    <dgm:pt modelId="{21EACDE1-9628-41B2-A1CA-0175F6E60619}" type="parTrans" cxnId="{EB51377E-4E79-4D63-ACD1-8B5078963295}">
      <dgm:prSet/>
      <dgm:spPr/>
      <dgm:t>
        <a:bodyPr/>
        <a:lstStyle/>
        <a:p>
          <a:endParaRPr lang="en-US"/>
        </a:p>
      </dgm:t>
    </dgm:pt>
    <dgm:pt modelId="{23D57BB9-01DE-44C6-B0B3-91BAAFF24AFE}" type="sibTrans" cxnId="{EB51377E-4E79-4D63-ACD1-8B5078963295}">
      <dgm:prSet/>
      <dgm:spPr/>
      <dgm:t>
        <a:bodyPr/>
        <a:lstStyle/>
        <a:p>
          <a:endParaRPr lang="en-US"/>
        </a:p>
      </dgm:t>
    </dgm:pt>
    <dgm:pt modelId="{5859143B-62FD-45D5-BD32-38498DC24AED}">
      <dgm:prSet phldrT="[Text]" custT="1"/>
      <dgm:spPr/>
      <dgm:t>
        <a:bodyPr/>
        <a:lstStyle/>
        <a:p>
          <a:endParaRPr lang="en-US" sz="1800" dirty="0"/>
        </a:p>
      </dgm:t>
    </dgm:pt>
    <dgm:pt modelId="{992E4B59-AC0B-4AFD-8FA0-D4352B253085}" type="parTrans" cxnId="{F3D5CED1-988F-4CA3-907F-9C6952047082}">
      <dgm:prSet/>
      <dgm:spPr/>
      <dgm:t>
        <a:bodyPr/>
        <a:lstStyle/>
        <a:p>
          <a:endParaRPr lang="en-US"/>
        </a:p>
      </dgm:t>
    </dgm:pt>
    <dgm:pt modelId="{E43EE30C-B26C-4F53-B711-41A519A85FA1}" type="sibTrans" cxnId="{F3D5CED1-988F-4CA3-907F-9C6952047082}">
      <dgm:prSet/>
      <dgm:spPr/>
      <dgm:t>
        <a:bodyPr/>
        <a:lstStyle/>
        <a:p>
          <a:endParaRPr lang="en-US"/>
        </a:p>
      </dgm:t>
    </dgm:pt>
    <dgm:pt modelId="{050A58AB-5BF5-4331-8FB7-1D0FB84C67D6}">
      <dgm:prSet phldrT="[Text]" custT="1"/>
      <dgm:spPr/>
      <dgm:t>
        <a:bodyPr/>
        <a:lstStyle/>
        <a:p>
          <a:endParaRPr lang="en-US" sz="1400" dirty="0"/>
        </a:p>
      </dgm:t>
    </dgm:pt>
    <dgm:pt modelId="{D9A94BC4-AA78-48F2-BF1E-DF329109058F}" type="parTrans" cxnId="{0C76EF57-C9A4-4F4C-BF93-394640556948}">
      <dgm:prSet/>
      <dgm:spPr/>
      <dgm:t>
        <a:bodyPr/>
        <a:lstStyle/>
        <a:p>
          <a:endParaRPr lang="en-US"/>
        </a:p>
      </dgm:t>
    </dgm:pt>
    <dgm:pt modelId="{CDAB1FA9-D580-4AC9-AD80-CFA6A36509AC}" type="sibTrans" cxnId="{0C76EF57-C9A4-4F4C-BF93-394640556948}">
      <dgm:prSet/>
      <dgm:spPr/>
      <dgm:t>
        <a:bodyPr/>
        <a:lstStyle/>
        <a:p>
          <a:endParaRPr lang="en-US"/>
        </a:p>
      </dgm:t>
    </dgm:pt>
    <dgm:pt modelId="{175459EE-D90C-4888-8578-28276A8F383C}">
      <dgm:prSet phldrT="[Text]" custT="1"/>
      <dgm:spPr/>
      <dgm:t>
        <a:bodyPr/>
        <a:lstStyle/>
        <a:p>
          <a:pPr algn="just"/>
          <a:r>
            <a:rPr lang="en-US" sz="1700" dirty="0" err="1" smtClean="0"/>
            <a:t>Krivi</a:t>
          </a:r>
          <a:r>
            <a:rPr lang="sr-Latn-BA" sz="1700" dirty="0" smtClean="0"/>
            <a:t>čna odgovornost je propisana krivičnom zakonodavstvu entiteta i krivičnom zakonodavstvu BD BIH na sljedeći način: 1) član 260. KZ RS </a:t>
          </a:r>
          <a:r>
            <a:rPr lang="en-US" sz="1700" dirty="0" err="1" smtClean="0"/>
            <a:t>Neovlaštena</a:t>
          </a:r>
          <a:r>
            <a:rPr lang="en-US" sz="1700" dirty="0" smtClean="0"/>
            <a:t> </a:t>
          </a:r>
          <a:r>
            <a:rPr lang="en-US" sz="1700" dirty="0" err="1" smtClean="0"/>
            <a:t>upotreba</a:t>
          </a:r>
          <a:r>
            <a:rPr lang="en-US" sz="1700" dirty="0" smtClean="0"/>
            <a:t> </a:t>
          </a:r>
          <a:r>
            <a:rPr lang="en-US" sz="1700" dirty="0" err="1" smtClean="0"/>
            <a:t>tuđeg</a:t>
          </a:r>
          <a:r>
            <a:rPr lang="en-US" sz="1700" dirty="0" smtClean="0"/>
            <a:t> </a:t>
          </a:r>
          <a:r>
            <a:rPr lang="en-US" sz="1700" dirty="0" err="1" smtClean="0"/>
            <a:t>poslovnog</a:t>
          </a:r>
          <a:r>
            <a:rPr lang="en-US" sz="1700" dirty="0" smtClean="0"/>
            <a:t> </a:t>
          </a:r>
          <a:r>
            <a:rPr lang="en-US" sz="1700" dirty="0" err="1" smtClean="0"/>
            <a:t>imena</a:t>
          </a:r>
          <a:r>
            <a:rPr lang="en-US" sz="1700" dirty="0" smtClean="0"/>
            <a:t> i </a:t>
          </a:r>
          <a:r>
            <a:rPr lang="en-US" sz="1700" dirty="0" err="1" smtClean="0"/>
            <a:t>druge</a:t>
          </a:r>
          <a:r>
            <a:rPr lang="en-US" sz="1700" dirty="0" smtClean="0"/>
            <a:t> </a:t>
          </a:r>
          <a:r>
            <a:rPr lang="en-US" sz="1700" dirty="0" err="1" smtClean="0"/>
            <a:t>posebne</a:t>
          </a:r>
          <a:r>
            <a:rPr lang="en-US" sz="1700" dirty="0" smtClean="0"/>
            <a:t> </a:t>
          </a:r>
          <a:r>
            <a:rPr lang="en-US" sz="1700" dirty="0" err="1" smtClean="0"/>
            <a:t>oznake</a:t>
          </a:r>
          <a:r>
            <a:rPr lang="en-US" sz="1700" dirty="0" smtClean="0"/>
            <a:t> robe </a:t>
          </a:r>
          <a:r>
            <a:rPr lang="en-US" sz="1700" dirty="0" err="1" smtClean="0"/>
            <a:t>ili</a:t>
          </a:r>
          <a:r>
            <a:rPr lang="en-US" sz="1700" dirty="0" smtClean="0"/>
            <a:t> </a:t>
          </a:r>
          <a:r>
            <a:rPr lang="en-US" sz="1700" dirty="0" err="1" smtClean="0"/>
            <a:t>usluga</a:t>
          </a:r>
          <a:r>
            <a:rPr lang="sr-Latn-BA" sz="1700" dirty="0" smtClean="0"/>
            <a:t>; 2) član 263. KZ FBIH </a:t>
          </a:r>
          <a:r>
            <a:rPr lang="en-US" sz="1700" dirty="0" err="1" smtClean="0"/>
            <a:t>Neovlašćeno</a:t>
          </a:r>
          <a:r>
            <a:rPr lang="en-US" sz="1700" dirty="0" smtClean="0"/>
            <a:t> </a:t>
          </a:r>
          <a:r>
            <a:rPr lang="en-US" sz="1700" dirty="0" err="1" smtClean="0"/>
            <a:t>korišćenje</a:t>
          </a:r>
          <a:r>
            <a:rPr lang="en-US" sz="1700" dirty="0" smtClean="0"/>
            <a:t> </a:t>
          </a:r>
          <a:r>
            <a:rPr lang="en-US" sz="1700" dirty="0" err="1" smtClean="0"/>
            <a:t>tuđeg</a:t>
          </a:r>
          <a:r>
            <a:rPr lang="en-US" sz="1700" dirty="0" smtClean="0"/>
            <a:t> </a:t>
          </a:r>
          <a:r>
            <a:rPr lang="en-US" sz="1700" dirty="0" err="1" smtClean="0"/>
            <a:t>modela</a:t>
          </a:r>
          <a:r>
            <a:rPr lang="en-US" sz="1700" dirty="0" smtClean="0"/>
            <a:t> i </a:t>
          </a:r>
          <a:r>
            <a:rPr lang="en-US" sz="1700" dirty="0" err="1" smtClean="0"/>
            <a:t>uzorka</a:t>
          </a:r>
          <a:r>
            <a:rPr lang="sr-Latn-BA" sz="1700" dirty="0" smtClean="0"/>
            <a:t>; 3) član 257. KZ BD BIH </a:t>
          </a:r>
          <a:r>
            <a:rPr lang="en-US" sz="1700" dirty="0" err="1" smtClean="0"/>
            <a:t>Neovlašteno</a:t>
          </a:r>
          <a:r>
            <a:rPr lang="en-US" sz="1700" dirty="0" smtClean="0"/>
            <a:t> </a:t>
          </a:r>
          <a:r>
            <a:rPr lang="en-US" sz="1700" dirty="0" err="1" smtClean="0"/>
            <a:t>korištenje</a:t>
          </a:r>
          <a:r>
            <a:rPr lang="en-US" sz="1700" dirty="0" smtClean="0"/>
            <a:t> </a:t>
          </a:r>
          <a:r>
            <a:rPr lang="en-US" sz="1700" dirty="0" err="1" smtClean="0"/>
            <a:t>tuđeg</a:t>
          </a:r>
          <a:r>
            <a:rPr lang="en-US" sz="1700" dirty="0" smtClean="0"/>
            <a:t> </a:t>
          </a:r>
          <a:r>
            <a:rPr lang="en-US" sz="1700" dirty="0" err="1" smtClean="0"/>
            <a:t>modela</a:t>
          </a:r>
          <a:r>
            <a:rPr lang="en-US" sz="1700" dirty="0" smtClean="0"/>
            <a:t> i </a:t>
          </a:r>
          <a:r>
            <a:rPr lang="en-US" sz="1700" dirty="0" err="1" smtClean="0"/>
            <a:t>uzorka</a:t>
          </a:r>
          <a:r>
            <a:rPr lang="sr-Latn-BA" sz="1700" dirty="0" smtClean="0"/>
            <a:t>. </a:t>
          </a:r>
          <a:endParaRPr lang="en-US" sz="1700" dirty="0"/>
        </a:p>
      </dgm:t>
    </dgm:pt>
    <dgm:pt modelId="{FDD5D4B0-1130-4E2C-BD85-544D3750F9AD}" type="parTrans" cxnId="{195434E9-4C8B-4FC9-BBF2-12A76D7D4815}">
      <dgm:prSet/>
      <dgm:spPr/>
      <dgm:t>
        <a:bodyPr/>
        <a:lstStyle/>
        <a:p>
          <a:endParaRPr lang="en-US"/>
        </a:p>
      </dgm:t>
    </dgm:pt>
    <dgm:pt modelId="{9DF2E6B8-778D-4DB6-A930-2008F4BEDD4B}" type="sibTrans" cxnId="{195434E9-4C8B-4FC9-BBF2-12A76D7D4815}">
      <dgm:prSet/>
      <dgm:spPr/>
      <dgm:t>
        <a:bodyPr/>
        <a:lstStyle/>
        <a:p>
          <a:endParaRPr lang="en-US"/>
        </a:p>
      </dgm:t>
    </dgm:pt>
    <dgm:pt modelId="{4F0ADF31-47A3-4FD1-8390-DF48E6189617}">
      <dgm:prSet custT="1"/>
      <dgm:spPr/>
      <dgm:t>
        <a:bodyPr/>
        <a:lstStyle/>
        <a:p>
          <a:endParaRPr lang="en-US" sz="1400" dirty="0"/>
        </a:p>
      </dgm:t>
    </dgm:pt>
    <dgm:pt modelId="{388D2718-4D86-428A-9824-CD833972E914}" type="parTrans" cxnId="{BCE06642-DFF0-45E2-B83D-EAC569537F19}">
      <dgm:prSet/>
      <dgm:spPr/>
      <dgm:t>
        <a:bodyPr/>
        <a:lstStyle/>
        <a:p>
          <a:endParaRPr lang="en-US"/>
        </a:p>
      </dgm:t>
    </dgm:pt>
    <dgm:pt modelId="{339A7C20-A3BA-4B84-9645-7FF6029ABA00}" type="sibTrans" cxnId="{BCE06642-DFF0-45E2-B83D-EAC569537F19}">
      <dgm:prSet/>
      <dgm:spPr/>
      <dgm:t>
        <a:bodyPr/>
        <a:lstStyle/>
        <a:p>
          <a:endParaRPr lang="en-US"/>
        </a:p>
      </dgm:t>
    </dgm:pt>
    <dgm:pt modelId="{1B145429-0F1C-4145-8BC7-5C746118D345}">
      <dgm:prSet phldrT="[Text]" custT="1"/>
      <dgm:spPr/>
      <dgm:t>
        <a:bodyPr/>
        <a:lstStyle/>
        <a:p>
          <a:endParaRPr lang="en-US" sz="1800" dirty="0"/>
        </a:p>
      </dgm:t>
    </dgm:pt>
    <dgm:pt modelId="{832EEEB7-F3A0-4F19-9B68-BE31695585D3}" type="parTrans" cxnId="{FCCC1A9D-0324-4834-8F4C-D5DC7C2E1365}">
      <dgm:prSet/>
      <dgm:spPr/>
      <dgm:t>
        <a:bodyPr/>
        <a:lstStyle/>
        <a:p>
          <a:endParaRPr lang="en-US"/>
        </a:p>
      </dgm:t>
    </dgm:pt>
    <dgm:pt modelId="{18EB0DEE-772A-4241-A769-3653BEDC4B9F}" type="sibTrans" cxnId="{FCCC1A9D-0324-4834-8F4C-D5DC7C2E1365}">
      <dgm:prSet/>
      <dgm:spPr/>
      <dgm:t>
        <a:bodyPr/>
        <a:lstStyle/>
        <a:p>
          <a:endParaRPr lang="en-US"/>
        </a:p>
      </dgm:t>
    </dgm:pt>
    <dgm:pt modelId="{BB89B6A7-600B-4568-9E6D-573A72CF7ACE}">
      <dgm:prSet phldrT="[Text]" custT="1"/>
      <dgm:spPr/>
      <dgm:t>
        <a:bodyPr/>
        <a:lstStyle/>
        <a:p>
          <a:r>
            <a:rPr lang="en-US" sz="1700" dirty="0" smtClean="0"/>
            <a:t>(1) </a:t>
          </a:r>
          <a:r>
            <a:rPr lang="en-US" sz="1700" dirty="0" err="1" smtClean="0"/>
            <a:t>Inspekcijsku</a:t>
          </a:r>
          <a:r>
            <a:rPr lang="en-US" sz="1700" dirty="0" smtClean="0"/>
            <a:t> </a:t>
          </a:r>
          <a:r>
            <a:rPr lang="en-US" sz="1700" dirty="0" err="1" smtClean="0"/>
            <a:t>kontrolu</a:t>
          </a:r>
          <a:r>
            <a:rPr lang="en-US" sz="1700" dirty="0" smtClean="0"/>
            <a:t> u </a:t>
          </a:r>
          <a:r>
            <a:rPr lang="en-US" sz="1700" dirty="0" err="1" smtClean="0"/>
            <a:t>vezi</a:t>
          </a:r>
          <a:r>
            <a:rPr lang="en-US" sz="1700" dirty="0" smtClean="0"/>
            <a:t> sa </a:t>
          </a:r>
          <a:r>
            <a:rPr lang="en-US" sz="1700" dirty="0" err="1" smtClean="0"/>
            <a:t>prekršajima</a:t>
          </a:r>
          <a:r>
            <a:rPr lang="en-US" sz="1700" dirty="0" smtClean="0"/>
            <a:t>, </a:t>
          </a:r>
          <a:r>
            <a:rPr lang="en-US" sz="1700" dirty="0" err="1" smtClean="0"/>
            <a:t>sankcionisanim</a:t>
          </a:r>
          <a:r>
            <a:rPr lang="en-US" sz="1700" dirty="0" smtClean="0"/>
            <a:t> u </a:t>
          </a:r>
          <a:r>
            <a:rPr lang="en-US" sz="1700" dirty="0" err="1" smtClean="0"/>
            <a:t>članu</a:t>
          </a:r>
          <a:r>
            <a:rPr lang="en-US" sz="1700" dirty="0" smtClean="0"/>
            <a:t> 98. ovog </a:t>
          </a:r>
          <a:r>
            <a:rPr lang="en-US" sz="1700" dirty="0" err="1" smtClean="0"/>
            <a:t>zakona</a:t>
          </a:r>
          <a:r>
            <a:rPr lang="en-US" sz="1700" dirty="0" smtClean="0"/>
            <a:t>, </a:t>
          </a:r>
          <a:r>
            <a:rPr lang="en-US" sz="1700" dirty="0" err="1" smtClean="0"/>
            <a:t>vrši</a:t>
          </a:r>
          <a:r>
            <a:rPr lang="en-US" sz="1700" dirty="0" smtClean="0"/>
            <a:t> </a:t>
          </a:r>
          <a:r>
            <a:rPr lang="en-US" sz="1700" dirty="0" err="1" smtClean="0"/>
            <a:t>inspekcija</a:t>
          </a:r>
          <a:r>
            <a:rPr lang="en-US" sz="1700" dirty="0" smtClean="0"/>
            <a:t> </a:t>
          </a:r>
          <a:r>
            <a:rPr lang="en-US" sz="1700" dirty="0" err="1" smtClean="0"/>
            <a:t>nadležna</a:t>
          </a:r>
          <a:r>
            <a:rPr lang="en-US" sz="1700" dirty="0" smtClean="0"/>
            <a:t> za </a:t>
          </a:r>
          <a:r>
            <a:rPr lang="en-US" sz="1700" dirty="0" err="1" smtClean="0"/>
            <a:t>kontrolu</a:t>
          </a:r>
          <a:r>
            <a:rPr lang="en-US" sz="1700" dirty="0" smtClean="0"/>
            <a:t> </a:t>
          </a:r>
          <a:r>
            <a:rPr lang="en-US" sz="1700" dirty="0" err="1" smtClean="0"/>
            <a:t>tržišta</a:t>
          </a:r>
          <a:r>
            <a:rPr lang="en-US" sz="1700" dirty="0" smtClean="0"/>
            <a:t> u </a:t>
          </a:r>
          <a:r>
            <a:rPr lang="en-US" sz="1700" dirty="0" err="1" smtClean="0"/>
            <a:t>Federaciji</a:t>
          </a:r>
          <a:r>
            <a:rPr lang="en-US" sz="1700" dirty="0" smtClean="0"/>
            <a:t> </a:t>
          </a:r>
          <a:r>
            <a:rPr lang="en-US" sz="1700" dirty="0" err="1" smtClean="0"/>
            <a:t>Bosne</a:t>
          </a:r>
          <a:r>
            <a:rPr lang="en-US" sz="1700" dirty="0" smtClean="0"/>
            <a:t> i </a:t>
          </a:r>
          <a:r>
            <a:rPr lang="en-US" sz="1700" dirty="0" err="1" smtClean="0"/>
            <a:t>Hercegovine</a:t>
          </a:r>
          <a:r>
            <a:rPr lang="en-US" sz="1700" dirty="0" smtClean="0"/>
            <a:t>, </a:t>
          </a:r>
          <a:r>
            <a:rPr lang="en-US" sz="1700" dirty="0" err="1" smtClean="0"/>
            <a:t>Republici</a:t>
          </a:r>
          <a:r>
            <a:rPr lang="en-US" sz="1700" dirty="0" smtClean="0"/>
            <a:t> </a:t>
          </a:r>
          <a:r>
            <a:rPr lang="en-US" sz="1700" dirty="0" err="1" smtClean="0"/>
            <a:t>Srpskoj</a:t>
          </a:r>
          <a:r>
            <a:rPr lang="en-US" sz="1700" dirty="0" smtClean="0"/>
            <a:t> i </a:t>
          </a:r>
          <a:r>
            <a:rPr lang="en-US" sz="1700" dirty="0" err="1" smtClean="0"/>
            <a:t>Brčko</a:t>
          </a:r>
          <a:r>
            <a:rPr lang="en-US" sz="1700" dirty="0" smtClean="0"/>
            <a:t> </a:t>
          </a:r>
          <a:r>
            <a:rPr lang="en-US" sz="1700" dirty="0" err="1" smtClean="0"/>
            <a:t>Distriktu</a:t>
          </a:r>
          <a:r>
            <a:rPr lang="en-US" sz="1700" dirty="0" smtClean="0"/>
            <a:t> </a:t>
          </a:r>
          <a:r>
            <a:rPr lang="en-US" sz="1700" dirty="0" err="1" smtClean="0"/>
            <a:t>Bosne</a:t>
          </a:r>
          <a:r>
            <a:rPr lang="en-US" sz="1700" dirty="0" smtClean="0"/>
            <a:t> i </a:t>
          </a:r>
          <a:r>
            <a:rPr lang="en-US" sz="1700" dirty="0" err="1" smtClean="0"/>
            <a:t>Hercegovine</a:t>
          </a:r>
          <a:r>
            <a:rPr lang="en-US" sz="1700" dirty="0" smtClean="0"/>
            <a:t>.</a:t>
          </a:r>
          <a:endParaRPr lang="en-US" sz="1700" b="1" dirty="0"/>
        </a:p>
      </dgm:t>
    </dgm:pt>
    <dgm:pt modelId="{B7DEC6F2-3A0A-48A9-9F7E-46A1CFD422C9}" type="parTrans" cxnId="{EC6545AD-6ACD-475F-972A-5C3C6537B329}">
      <dgm:prSet/>
      <dgm:spPr/>
      <dgm:t>
        <a:bodyPr/>
        <a:lstStyle/>
        <a:p>
          <a:endParaRPr lang="en-US"/>
        </a:p>
      </dgm:t>
    </dgm:pt>
    <dgm:pt modelId="{17482704-42AF-4436-B98D-CCEB396F6488}" type="sibTrans" cxnId="{EC6545AD-6ACD-475F-972A-5C3C6537B329}">
      <dgm:prSet/>
      <dgm:spPr/>
      <dgm:t>
        <a:bodyPr/>
        <a:lstStyle/>
        <a:p>
          <a:endParaRPr lang="en-US"/>
        </a:p>
      </dgm:t>
    </dgm:pt>
    <dgm:pt modelId="{6BAC99E5-B1F2-4E0F-A406-696504495992}">
      <dgm:prSet phldrT="[Text]" custT="1"/>
      <dgm:spPr/>
      <dgm:t>
        <a:bodyPr/>
        <a:lstStyle/>
        <a:p>
          <a:endParaRPr lang="en-US" sz="1800" b="1" dirty="0"/>
        </a:p>
      </dgm:t>
    </dgm:pt>
    <dgm:pt modelId="{E5106E6A-DE23-465C-97BB-973C552127C2}" type="parTrans" cxnId="{64DFF0AB-C7E7-441B-8BFF-C591321D2691}">
      <dgm:prSet/>
      <dgm:spPr/>
      <dgm:t>
        <a:bodyPr/>
        <a:lstStyle/>
        <a:p>
          <a:endParaRPr lang="en-US"/>
        </a:p>
      </dgm:t>
    </dgm:pt>
    <dgm:pt modelId="{4D098AD8-47FB-4EE7-BA48-69B20D9BCF31}" type="sibTrans" cxnId="{64DFF0AB-C7E7-441B-8BFF-C591321D2691}">
      <dgm:prSet/>
      <dgm:spPr/>
      <dgm:t>
        <a:bodyPr/>
        <a:lstStyle/>
        <a:p>
          <a:endParaRPr lang="en-US"/>
        </a:p>
      </dgm:t>
    </dgm:pt>
    <dgm:pt modelId="{7CD99552-92DA-46D9-8355-F941B2D0ADDD}">
      <dgm:prSet custT="1"/>
      <dgm:spPr/>
      <dgm:t>
        <a:bodyPr/>
        <a:lstStyle/>
        <a:p>
          <a:r>
            <a:rPr lang="sr-Latn-BA" sz="1700" b="1" i="0" dirty="0" smtClean="0"/>
            <a:t>Aktivna legimitacija:</a:t>
          </a:r>
          <a:r>
            <a:rPr lang="en-US" sz="1700" b="1" i="0" dirty="0" smtClean="0"/>
            <a:t> </a:t>
          </a:r>
          <a:r>
            <a:rPr lang="en-US" sz="1700" b="1" i="0" dirty="0" err="1" smtClean="0"/>
            <a:t>Tužbu</a:t>
          </a:r>
          <a:r>
            <a:rPr lang="en-US" sz="1700" b="1" i="0" dirty="0" smtClean="0"/>
            <a:t> </a:t>
          </a:r>
          <a:r>
            <a:rPr lang="en-US" sz="1700" b="1" i="0" dirty="0" err="1" smtClean="0"/>
            <a:t>zbog</a:t>
          </a:r>
          <a:r>
            <a:rPr lang="en-US" sz="1700" b="1" i="0" dirty="0" smtClean="0"/>
            <a:t> </a:t>
          </a:r>
          <a:r>
            <a:rPr lang="en-US" sz="1700" b="1" i="0" dirty="0" err="1" smtClean="0"/>
            <a:t>povrede</a:t>
          </a:r>
          <a:r>
            <a:rPr lang="en-US" sz="1700" b="1" i="0" dirty="0" smtClean="0"/>
            <a:t> </a:t>
          </a:r>
          <a:r>
            <a:rPr lang="en-US" sz="1700" b="1" i="0" dirty="0" err="1" smtClean="0"/>
            <a:t>žiga</a:t>
          </a:r>
          <a:r>
            <a:rPr lang="en-US" sz="1700" b="1" i="0" dirty="0" smtClean="0"/>
            <a:t>, </a:t>
          </a:r>
          <a:r>
            <a:rPr lang="en-US" sz="1700" b="1" i="0" dirty="0" err="1" smtClean="0"/>
            <a:t>odnosno</a:t>
          </a:r>
          <a:r>
            <a:rPr lang="en-US" sz="1700" b="1" i="0" dirty="0" smtClean="0"/>
            <a:t> prava </a:t>
          </a:r>
          <a:r>
            <a:rPr lang="en-US" sz="1700" b="1" i="0" dirty="0" err="1" smtClean="0"/>
            <a:t>iz</a:t>
          </a:r>
          <a:r>
            <a:rPr lang="en-US" sz="1700" b="1" i="0" dirty="0" smtClean="0"/>
            <a:t> </a:t>
          </a:r>
          <a:r>
            <a:rPr lang="en-US" sz="1700" b="1" i="0" dirty="0" err="1" smtClean="0"/>
            <a:t>prijave</a:t>
          </a:r>
          <a:r>
            <a:rPr lang="en-US" sz="1700" b="1" i="0" dirty="0" smtClean="0"/>
            <a:t> </a:t>
          </a:r>
          <a:r>
            <a:rPr lang="en-US" sz="1700" b="0" i="0" dirty="0" err="1" smtClean="0"/>
            <a:t>može</a:t>
          </a:r>
          <a:r>
            <a:rPr lang="en-US" sz="1700" b="0" i="0" dirty="0" smtClean="0"/>
            <a:t> da </a:t>
          </a:r>
          <a:r>
            <a:rPr lang="en-US" sz="1700" b="0" i="0" dirty="0" err="1" smtClean="0"/>
            <a:t>podnese</a:t>
          </a:r>
          <a:r>
            <a:rPr lang="en-US" sz="1700" b="0" i="0" dirty="0" smtClean="0"/>
            <a:t> </a:t>
          </a:r>
          <a:r>
            <a:rPr lang="en-US" sz="1700" b="0" i="1" dirty="0" err="1" smtClean="0"/>
            <a:t>nosilac</a:t>
          </a:r>
          <a:r>
            <a:rPr lang="en-US" sz="1700" b="0" i="1" dirty="0" smtClean="0"/>
            <a:t> </a:t>
          </a:r>
          <a:r>
            <a:rPr lang="en-US" sz="1700" b="0" i="1" dirty="0" err="1" smtClean="0"/>
            <a:t>žiga</a:t>
          </a:r>
          <a:r>
            <a:rPr lang="en-US" sz="1700" b="0" i="1" dirty="0" smtClean="0"/>
            <a:t>, </a:t>
          </a:r>
          <a:r>
            <a:rPr lang="en-US" sz="1700" b="0" i="1" dirty="0" err="1" smtClean="0"/>
            <a:t>podnosilac</a:t>
          </a:r>
          <a:r>
            <a:rPr lang="en-US" sz="1700" b="0" i="1" dirty="0" smtClean="0"/>
            <a:t> </a:t>
          </a:r>
          <a:r>
            <a:rPr lang="en-US" sz="1700" b="0" i="1" dirty="0" err="1" smtClean="0"/>
            <a:t>prijave</a:t>
          </a:r>
          <a:r>
            <a:rPr lang="en-US" sz="1700" b="0" i="1" dirty="0" smtClean="0"/>
            <a:t>, </a:t>
          </a:r>
          <a:r>
            <a:rPr lang="en-US" sz="1700" b="0" i="1" dirty="0" err="1" smtClean="0"/>
            <a:t>sticalac</a:t>
          </a:r>
          <a:r>
            <a:rPr lang="en-US" sz="1700" b="0" i="1" dirty="0" smtClean="0"/>
            <a:t> </a:t>
          </a:r>
          <a:r>
            <a:rPr lang="en-US" sz="1700" b="0" i="1" dirty="0" err="1" smtClean="0"/>
            <a:t>isključive</a:t>
          </a:r>
          <a:r>
            <a:rPr lang="en-US" sz="1700" b="0" i="1" dirty="0" smtClean="0"/>
            <a:t> </a:t>
          </a:r>
          <a:r>
            <a:rPr lang="en-US" sz="1700" b="0" i="1" dirty="0" err="1" smtClean="0"/>
            <a:t>licence</a:t>
          </a:r>
          <a:r>
            <a:rPr lang="en-US" sz="1700" b="0" i="1" dirty="0" smtClean="0"/>
            <a:t>, </a:t>
          </a:r>
          <a:r>
            <a:rPr lang="en-US" sz="1700" b="0" i="1" dirty="0" err="1" smtClean="0"/>
            <a:t>korisnik</a:t>
          </a:r>
          <a:r>
            <a:rPr lang="en-US" sz="1700" b="0" i="1" dirty="0" smtClean="0"/>
            <a:t> </a:t>
          </a:r>
          <a:r>
            <a:rPr lang="en-US" sz="1700" b="0" i="1" dirty="0" err="1" smtClean="0"/>
            <a:t>kolektivnog</a:t>
          </a:r>
          <a:r>
            <a:rPr lang="en-US" sz="1700" b="0" i="1" dirty="0" smtClean="0"/>
            <a:t> </a:t>
          </a:r>
          <a:r>
            <a:rPr lang="en-US" sz="1700" b="0" i="1" dirty="0" err="1" smtClean="0"/>
            <a:t>žiga</a:t>
          </a:r>
          <a:r>
            <a:rPr lang="en-US" sz="1700" b="0" i="1" dirty="0" smtClean="0"/>
            <a:t> </a:t>
          </a:r>
          <a:r>
            <a:rPr lang="en-US" sz="1700" b="0" i="1" dirty="0" err="1" smtClean="0"/>
            <a:t>uz</a:t>
          </a:r>
          <a:r>
            <a:rPr lang="en-US" sz="1700" b="0" i="1" dirty="0" smtClean="0"/>
            <a:t> </a:t>
          </a:r>
          <a:r>
            <a:rPr lang="en-US" sz="1700" b="0" i="1" dirty="0" err="1" smtClean="0"/>
            <a:t>saglasnost</a:t>
          </a:r>
          <a:r>
            <a:rPr lang="en-US" sz="1700" b="0" i="1" dirty="0" smtClean="0"/>
            <a:t> </a:t>
          </a:r>
          <a:r>
            <a:rPr lang="en-US" sz="1700" b="0" i="1" dirty="0" err="1" smtClean="0"/>
            <a:t>nosioca</a:t>
          </a:r>
          <a:r>
            <a:rPr lang="en-US" sz="1700" b="0" i="1" dirty="0" smtClean="0"/>
            <a:t> </a:t>
          </a:r>
          <a:r>
            <a:rPr lang="en-US" sz="1700" b="0" i="1" dirty="0" err="1" smtClean="0"/>
            <a:t>kolektivnog</a:t>
          </a:r>
          <a:r>
            <a:rPr lang="en-US" sz="1700" b="0" i="1" dirty="0" smtClean="0"/>
            <a:t> </a:t>
          </a:r>
          <a:r>
            <a:rPr lang="en-US" sz="1700" b="0" i="1" dirty="0" err="1" smtClean="0"/>
            <a:t>žiga</a:t>
          </a:r>
          <a:r>
            <a:rPr lang="en-US" sz="1700" b="0" i="1" dirty="0" smtClean="0"/>
            <a:t> i </a:t>
          </a:r>
          <a:r>
            <a:rPr lang="en-US" sz="1700" b="0" i="1" dirty="0" err="1" smtClean="0"/>
            <a:t>korisnik</a:t>
          </a:r>
          <a:r>
            <a:rPr lang="en-US" sz="1700" b="0" i="1" dirty="0" smtClean="0"/>
            <a:t> </a:t>
          </a:r>
          <a:r>
            <a:rPr lang="en-US" sz="1700" b="0" i="1" dirty="0" err="1" smtClean="0"/>
            <a:t>žiga</a:t>
          </a:r>
          <a:r>
            <a:rPr lang="en-US" sz="1700" b="0" i="1" dirty="0" smtClean="0"/>
            <a:t> </a:t>
          </a:r>
          <a:r>
            <a:rPr lang="en-US" sz="1700" b="0" i="1" dirty="0" err="1" smtClean="0"/>
            <a:t>garancije</a:t>
          </a:r>
          <a:r>
            <a:rPr lang="en-US" sz="1700" b="0" i="1" dirty="0" smtClean="0"/>
            <a:t> </a:t>
          </a:r>
          <a:r>
            <a:rPr lang="en-US" sz="1700" b="0" i="1" dirty="0" err="1" smtClean="0"/>
            <a:t>uz</a:t>
          </a:r>
          <a:r>
            <a:rPr lang="en-US" sz="1700" b="0" i="1" dirty="0" smtClean="0"/>
            <a:t> </a:t>
          </a:r>
          <a:r>
            <a:rPr lang="en-US" sz="1700" b="0" i="1" dirty="0" err="1" smtClean="0"/>
            <a:t>saglasnost</a:t>
          </a:r>
          <a:r>
            <a:rPr lang="en-US" sz="1700" b="0" i="1" dirty="0" smtClean="0"/>
            <a:t> </a:t>
          </a:r>
          <a:r>
            <a:rPr lang="en-US" sz="1700" b="0" i="1" dirty="0" err="1" smtClean="0"/>
            <a:t>nosioca</a:t>
          </a:r>
          <a:r>
            <a:rPr lang="en-US" sz="1700" b="0" i="1" dirty="0" smtClean="0"/>
            <a:t> </a:t>
          </a:r>
          <a:r>
            <a:rPr lang="en-US" sz="1700" b="0" i="1" dirty="0" err="1" smtClean="0"/>
            <a:t>žiga</a:t>
          </a:r>
          <a:r>
            <a:rPr lang="en-US" sz="1700" b="0" i="1" dirty="0" smtClean="0"/>
            <a:t> </a:t>
          </a:r>
          <a:r>
            <a:rPr lang="en-US" sz="1700" b="0" i="1" dirty="0" err="1" smtClean="0"/>
            <a:t>garancije</a:t>
          </a:r>
          <a:r>
            <a:rPr lang="sr-Latn-BA" sz="1700" b="0" i="1" dirty="0" smtClean="0"/>
            <a:t> i </a:t>
          </a:r>
          <a:r>
            <a:rPr lang="sr-Latn-BA" sz="1700" b="1" i="1" dirty="0" smtClean="0"/>
            <a:t>to u </a:t>
          </a:r>
          <a:r>
            <a:rPr lang="en-US" sz="1700" b="1" i="1" dirty="0" smtClean="0"/>
            <a:t> </a:t>
          </a:r>
          <a:r>
            <a:rPr lang="en-US" sz="1700" b="1" i="1" dirty="0" err="1" smtClean="0"/>
            <a:t>roku</a:t>
          </a:r>
          <a:r>
            <a:rPr lang="en-US" sz="1700" b="1" i="1" dirty="0" smtClean="0"/>
            <a:t> od tri </a:t>
          </a:r>
          <a:r>
            <a:rPr lang="en-US" sz="1700" b="1" i="1" dirty="0" err="1" smtClean="0"/>
            <a:t>godine</a:t>
          </a:r>
          <a:r>
            <a:rPr lang="en-US" sz="1700" b="1" i="1" dirty="0" smtClean="0"/>
            <a:t> </a:t>
          </a:r>
          <a:r>
            <a:rPr lang="en-US" sz="1700" b="0" i="1" dirty="0" smtClean="0"/>
            <a:t>od dana </a:t>
          </a:r>
          <a:r>
            <a:rPr lang="en-US" sz="1700" b="0" i="1" dirty="0" err="1" smtClean="0"/>
            <a:t>kada</a:t>
          </a:r>
          <a:r>
            <a:rPr lang="en-US" sz="1700" b="0" i="1" dirty="0" smtClean="0"/>
            <a:t> je </a:t>
          </a:r>
          <a:r>
            <a:rPr lang="en-US" sz="1700" b="0" i="1" dirty="0" err="1" smtClean="0"/>
            <a:t>tužilac</a:t>
          </a:r>
          <a:r>
            <a:rPr lang="en-US" sz="1700" b="0" i="1" dirty="0" smtClean="0"/>
            <a:t> </a:t>
          </a:r>
          <a:r>
            <a:rPr lang="en-US" sz="1700" b="0" i="1" dirty="0" err="1" smtClean="0"/>
            <a:t>saznao</a:t>
          </a:r>
          <a:r>
            <a:rPr lang="en-US" sz="1700" b="0" i="1" dirty="0" smtClean="0"/>
            <a:t> za </a:t>
          </a:r>
          <a:r>
            <a:rPr lang="en-US" sz="1700" b="0" i="1" dirty="0" err="1" smtClean="0"/>
            <a:t>povredu</a:t>
          </a:r>
          <a:r>
            <a:rPr lang="en-US" sz="1700" b="0" i="1" dirty="0" smtClean="0"/>
            <a:t> i </a:t>
          </a:r>
          <a:r>
            <a:rPr lang="en-US" sz="1700" b="0" i="1" dirty="0" err="1" smtClean="0"/>
            <a:t>učinioca</a:t>
          </a:r>
          <a:r>
            <a:rPr lang="en-US" sz="1700" b="0" i="1" dirty="0" smtClean="0"/>
            <a:t>, a </a:t>
          </a:r>
          <a:r>
            <a:rPr lang="en-US" sz="1700" b="0" i="1" dirty="0" err="1" smtClean="0"/>
            <a:t>najkasnije</a:t>
          </a:r>
          <a:r>
            <a:rPr lang="en-US" sz="1700" b="0" i="1" dirty="0" smtClean="0"/>
            <a:t> </a:t>
          </a:r>
          <a:r>
            <a:rPr lang="en-US" sz="1700" b="1" i="1" dirty="0" smtClean="0"/>
            <a:t>u </a:t>
          </a:r>
          <a:r>
            <a:rPr lang="en-US" sz="1700" b="1" i="1" dirty="0" err="1" smtClean="0"/>
            <a:t>roku</a:t>
          </a:r>
          <a:r>
            <a:rPr lang="en-US" sz="1700" b="1" i="1" dirty="0" smtClean="0"/>
            <a:t> od pet </a:t>
          </a:r>
          <a:r>
            <a:rPr lang="en-US" sz="1700" b="1" i="1" dirty="0" err="1" smtClean="0"/>
            <a:t>godina</a:t>
          </a:r>
          <a:r>
            <a:rPr lang="en-US" sz="1700" b="1" i="1" dirty="0" smtClean="0"/>
            <a:t> </a:t>
          </a:r>
          <a:r>
            <a:rPr lang="en-US" sz="1700" b="0" i="1" dirty="0" smtClean="0"/>
            <a:t>od dana </a:t>
          </a:r>
          <a:r>
            <a:rPr lang="en-US" sz="1700" b="0" i="1" dirty="0" err="1" smtClean="0"/>
            <a:t>kad</a:t>
          </a:r>
          <a:r>
            <a:rPr lang="en-US" sz="1700" b="0" i="1" dirty="0" smtClean="0"/>
            <a:t> je </a:t>
          </a:r>
          <a:r>
            <a:rPr lang="en-US" sz="1700" b="0" i="1" dirty="0" err="1" smtClean="0"/>
            <a:t>povreda</a:t>
          </a:r>
          <a:r>
            <a:rPr lang="en-US" sz="1700" b="0" i="1" dirty="0" smtClean="0"/>
            <a:t> </a:t>
          </a:r>
          <a:r>
            <a:rPr lang="en-US" sz="1700" b="0" i="1" dirty="0" err="1" smtClean="0"/>
            <a:t>prvi</a:t>
          </a:r>
          <a:r>
            <a:rPr lang="en-US" sz="1700" b="0" i="1" dirty="0" smtClean="0"/>
            <a:t> put </a:t>
          </a:r>
          <a:r>
            <a:rPr lang="en-US" sz="1700" b="0" i="1" dirty="0" err="1" smtClean="0"/>
            <a:t>učinjena</a:t>
          </a:r>
          <a:r>
            <a:rPr lang="en-US" sz="1700" b="0" i="1" dirty="0" smtClean="0"/>
            <a:t>.</a:t>
          </a:r>
          <a:endParaRPr lang="en-US" sz="1700" b="0" i="1" dirty="0"/>
        </a:p>
      </dgm:t>
    </dgm:pt>
    <dgm:pt modelId="{15F68686-7A9D-4753-AB72-364FBF9BDCF7}" type="parTrans" cxnId="{9663262D-F3BF-4BC1-ABEB-71A42E70D52E}">
      <dgm:prSet/>
      <dgm:spPr/>
      <dgm:t>
        <a:bodyPr/>
        <a:lstStyle/>
        <a:p>
          <a:endParaRPr lang="en-US"/>
        </a:p>
      </dgm:t>
    </dgm:pt>
    <dgm:pt modelId="{2A6D0CDF-DEC5-48D5-84D8-2A409CC267F1}" type="sibTrans" cxnId="{9663262D-F3BF-4BC1-ABEB-71A42E70D52E}">
      <dgm:prSet/>
      <dgm:spPr/>
      <dgm:t>
        <a:bodyPr/>
        <a:lstStyle/>
        <a:p>
          <a:endParaRPr lang="en-US"/>
        </a:p>
      </dgm:t>
    </dgm:pt>
    <dgm:pt modelId="{3995F4A1-BCD4-4654-9F6C-ABC943E5CF8A}">
      <dgm:prSet custT="1"/>
      <dgm:spPr/>
      <dgm:t>
        <a:bodyPr/>
        <a:lstStyle/>
        <a:p>
          <a:endParaRPr lang="en-US" sz="1400" dirty="0"/>
        </a:p>
      </dgm:t>
    </dgm:pt>
    <dgm:pt modelId="{7A17D764-546F-4980-8EC8-CA6FB87A9D2B}" type="parTrans" cxnId="{83908319-1396-4F9A-B113-C5B3D2CB0211}">
      <dgm:prSet/>
      <dgm:spPr/>
      <dgm:t>
        <a:bodyPr/>
        <a:lstStyle/>
        <a:p>
          <a:endParaRPr lang="en-US"/>
        </a:p>
      </dgm:t>
    </dgm:pt>
    <dgm:pt modelId="{4D830344-D9DA-42DF-B778-BAC90EEB6963}" type="sibTrans" cxnId="{83908319-1396-4F9A-B113-C5B3D2CB0211}">
      <dgm:prSet/>
      <dgm:spPr/>
      <dgm:t>
        <a:bodyPr/>
        <a:lstStyle/>
        <a:p>
          <a:endParaRPr lang="en-US"/>
        </a:p>
      </dgm:t>
    </dgm:pt>
    <dgm:pt modelId="{AC3792C1-EA4C-4AA4-809E-0C152F511B19}">
      <dgm:prSet custT="1"/>
      <dgm:spPr/>
      <dgm:t>
        <a:bodyPr/>
        <a:lstStyle/>
        <a:p>
          <a:endParaRPr lang="en-US" sz="1600" b="0" i="0" dirty="0"/>
        </a:p>
      </dgm:t>
    </dgm:pt>
    <dgm:pt modelId="{7447BBCA-F647-48EF-AB51-8F5BAB5A1E8F}" type="parTrans" cxnId="{FF4BEC5C-FC41-4274-8C18-1E419FD6D42D}">
      <dgm:prSet/>
      <dgm:spPr/>
      <dgm:t>
        <a:bodyPr/>
        <a:lstStyle/>
        <a:p>
          <a:endParaRPr lang="en-US"/>
        </a:p>
      </dgm:t>
    </dgm:pt>
    <dgm:pt modelId="{C5675FA2-5539-43ED-A565-A5180886B2A8}" type="sibTrans" cxnId="{FF4BEC5C-FC41-4274-8C18-1E419FD6D42D}">
      <dgm:prSet/>
      <dgm:spPr/>
      <dgm:t>
        <a:bodyPr/>
        <a:lstStyle/>
        <a:p>
          <a:endParaRPr lang="en-US"/>
        </a:p>
      </dgm:t>
    </dgm:pt>
    <dgm:pt modelId="{9092F666-52A0-43C7-8D13-367577D6444C}">
      <dgm:prSet custT="1"/>
      <dgm:spPr/>
      <dgm:t>
        <a:bodyPr/>
        <a:lstStyle/>
        <a:p>
          <a:endParaRPr lang="en-US" sz="1700" b="0" i="1" dirty="0"/>
        </a:p>
      </dgm:t>
    </dgm:pt>
    <dgm:pt modelId="{8A9AA967-E87A-45CB-B343-84D947B9E826}" type="parTrans" cxnId="{3487B439-F95F-4DA6-A7D8-32A38BD9F213}">
      <dgm:prSet/>
      <dgm:spPr/>
      <dgm:t>
        <a:bodyPr/>
        <a:lstStyle/>
        <a:p>
          <a:endParaRPr lang="en-US"/>
        </a:p>
      </dgm:t>
    </dgm:pt>
    <dgm:pt modelId="{801D0A7B-1CE1-4B20-B81D-1561D0278B8B}" type="sibTrans" cxnId="{3487B439-F95F-4DA6-A7D8-32A38BD9F213}">
      <dgm:prSet/>
      <dgm:spPr/>
      <dgm:t>
        <a:bodyPr/>
        <a:lstStyle/>
        <a:p>
          <a:endParaRPr lang="en-US"/>
        </a:p>
      </dgm:t>
    </dgm:pt>
    <dgm:pt modelId="{3F3CEF34-4D2F-486A-BFA9-B51D506D31C8}">
      <dgm:prSet custT="1"/>
      <dgm:spPr/>
      <dgm:t>
        <a:bodyPr/>
        <a:lstStyle/>
        <a:p>
          <a:r>
            <a:rPr lang="sr-Latn-BA" sz="1700" b="1" i="1" dirty="0" smtClean="0"/>
            <a:t>Penal: </a:t>
          </a:r>
          <a:r>
            <a:rPr lang="en-US" sz="1700" b="0" i="0" dirty="0" err="1" smtClean="0"/>
            <a:t>Ako</a:t>
          </a:r>
          <a:r>
            <a:rPr lang="en-US" sz="1700" b="0" i="0" dirty="0" smtClean="0"/>
            <a:t> je </a:t>
          </a:r>
          <a:r>
            <a:rPr lang="en-US" sz="1700" b="0" i="0" dirty="0" err="1" smtClean="0"/>
            <a:t>povreda</a:t>
          </a:r>
          <a:r>
            <a:rPr lang="en-US" sz="1700" b="0" i="0" dirty="0" smtClean="0"/>
            <a:t> </a:t>
          </a:r>
          <a:r>
            <a:rPr lang="en-US" sz="1700" b="0" i="0" dirty="0" err="1" smtClean="0"/>
            <a:t>žiga</a:t>
          </a:r>
          <a:r>
            <a:rPr lang="en-US" sz="1700" b="0" i="0" dirty="0" smtClean="0"/>
            <a:t> </a:t>
          </a:r>
          <a:r>
            <a:rPr lang="en-US" sz="1700" b="0" i="0" dirty="0" err="1" smtClean="0"/>
            <a:t>učinjena</a:t>
          </a:r>
          <a:r>
            <a:rPr lang="en-US" sz="1700" b="0" i="1" dirty="0" smtClean="0"/>
            <a:t> </a:t>
          </a:r>
          <a:r>
            <a:rPr lang="en-US" sz="1700" b="0" i="1" dirty="0" err="1" smtClean="0"/>
            <a:t>namjerno</a:t>
          </a:r>
          <a:r>
            <a:rPr lang="en-US" sz="1700" b="0" i="1" dirty="0" smtClean="0"/>
            <a:t> </a:t>
          </a:r>
          <a:r>
            <a:rPr lang="en-US" sz="1700" b="0" i="1" dirty="0" err="1" smtClean="0"/>
            <a:t>ili</a:t>
          </a:r>
          <a:r>
            <a:rPr lang="en-US" sz="1700" b="0" i="1" dirty="0" smtClean="0"/>
            <a:t> </a:t>
          </a:r>
          <a:r>
            <a:rPr lang="en-US" sz="1700" b="0" i="1" dirty="0" err="1" smtClean="0"/>
            <a:t>krajnjom</a:t>
          </a:r>
          <a:r>
            <a:rPr lang="en-US" sz="1700" b="0" i="1" dirty="0" smtClean="0"/>
            <a:t> </a:t>
          </a:r>
          <a:r>
            <a:rPr lang="en-US" sz="1700" b="0" i="1" dirty="0" err="1" smtClean="0"/>
            <a:t>nepažnjom</a:t>
          </a:r>
          <a:r>
            <a:rPr lang="en-US" sz="1700" b="0" i="1" dirty="0" smtClean="0"/>
            <a:t>, </a:t>
          </a:r>
          <a:r>
            <a:rPr lang="en-US" sz="1700" b="0" i="0" dirty="0" err="1" smtClean="0"/>
            <a:t>nosilac</a:t>
          </a:r>
          <a:r>
            <a:rPr lang="en-US" sz="1700" b="0" i="0" dirty="0" smtClean="0"/>
            <a:t> </a:t>
          </a:r>
          <a:r>
            <a:rPr lang="en-US" sz="1700" b="0" i="0" dirty="0" err="1" smtClean="0"/>
            <a:t>žiga</a:t>
          </a:r>
          <a:r>
            <a:rPr lang="en-US" sz="1700" b="0" i="0" dirty="0" smtClean="0"/>
            <a:t> </a:t>
          </a:r>
          <a:r>
            <a:rPr lang="en-US" sz="1700" b="0" i="0" dirty="0" err="1" smtClean="0"/>
            <a:t>može</a:t>
          </a:r>
          <a:r>
            <a:rPr lang="en-US" sz="1700" b="0" i="0" dirty="0" smtClean="0"/>
            <a:t> od </a:t>
          </a:r>
          <a:r>
            <a:rPr lang="en-US" sz="1700" b="0" i="0" dirty="0" err="1" smtClean="0"/>
            <a:t>lica</a:t>
          </a:r>
          <a:r>
            <a:rPr lang="en-US" sz="1700" b="0" i="0" dirty="0" smtClean="0"/>
            <a:t> </a:t>
          </a:r>
          <a:r>
            <a:rPr lang="en-US" sz="1700" b="0" i="0" dirty="0" err="1" smtClean="0"/>
            <a:t>koje</a:t>
          </a:r>
          <a:r>
            <a:rPr lang="en-US" sz="1700" b="0" i="0" dirty="0" smtClean="0"/>
            <a:t> je </a:t>
          </a:r>
          <a:r>
            <a:rPr lang="en-US" sz="1700" b="0" i="0" dirty="0" err="1" smtClean="0"/>
            <a:t>žig</a:t>
          </a:r>
          <a:r>
            <a:rPr lang="en-US" sz="1700" b="0" i="0" dirty="0" smtClean="0"/>
            <a:t> </a:t>
          </a:r>
          <a:r>
            <a:rPr lang="en-US" sz="1700" b="0" i="0" dirty="0" err="1" smtClean="0"/>
            <a:t>povrijedilo</a:t>
          </a:r>
          <a:r>
            <a:rPr lang="en-US" sz="1700" b="0" i="0" dirty="0" smtClean="0"/>
            <a:t> </a:t>
          </a:r>
          <a:r>
            <a:rPr lang="en-US" sz="1700" b="1" i="0" dirty="0" err="1" smtClean="0"/>
            <a:t>tražiti</a:t>
          </a:r>
          <a:r>
            <a:rPr lang="en-US" sz="1700" b="1" i="0" dirty="0" smtClean="0"/>
            <a:t> </a:t>
          </a:r>
          <a:r>
            <a:rPr lang="en-US" sz="1700" b="1" i="0" dirty="0" err="1" smtClean="0"/>
            <a:t>naknadu</a:t>
          </a:r>
          <a:r>
            <a:rPr lang="en-US" sz="1700" b="1" i="0" dirty="0" smtClean="0"/>
            <a:t> do </a:t>
          </a:r>
          <a:r>
            <a:rPr lang="en-US" sz="1700" b="1" i="0" dirty="0" err="1" smtClean="0"/>
            <a:t>trostrukog</a:t>
          </a:r>
          <a:r>
            <a:rPr lang="en-US" sz="1700" b="1" i="0" dirty="0" smtClean="0"/>
            <a:t> </a:t>
          </a:r>
          <a:r>
            <a:rPr lang="en-US" sz="1700" b="1" i="0" dirty="0" err="1" smtClean="0"/>
            <a:t>iznosa</a:t>
          </a:r>
          <a:r>
            <a:rPr lang="en-US" sz="1700" b="1" i="0" dirty="0" smtClean="0"/>
            <a:t> </a:t>
          </a:r>
          <a:r>
            <a:rPr lang="en-US" sz="1700" b="1" i="0" dirty="0" err="1" smtClean="0"/>
            <a:t>ugovorene</a:t>
          </a:r>
          <a:r>
            <a:rPr lang="en-US" sz="1700" b="1" i="0" dirty="0" smtClean="0"/>
            <a:t>, a </a:t>
          </a:r>
          <a:r>
            <a:rPr lang="en-US" sz="1700" b="1" i="0" dirty="0" err="1" smtClean="0"/>
            <a:t>ako</a:t>
          </a:r>
          <a:r>
            <a:rPr lang="en-US" sz="1700" b="1" i="0" dirty="0" smtClean="0"/>
            <a:t> </a:t>
          </a:r>
          <a:r>
            <a:rPr lang="en-US" sz="1700" b="1" i="0" dirty="0" err="1" smtClean="0"/>
            <a:t>nije</a:t>
          </a:r>
          <a:r>
            <a:rPr lang="en-US" sz="1700" b="1" i="0" dirty="0" smtClean="0"/>
            <a:t> </a:t>
          </a:r>
          <a:r>
            <a:rPr lang="en-US" sz="1700" b="1" i="0" dirty="0" err="1" smtClean="0"/>
            <a:t>ugovorena</a:t>
          </a:r>
          <a:r>
            <a:rPr lang="en-US" sz="1700" b="1" i="0" dirty="0" smtClean="0"/>
            <a:t>, od </a:t>
          </a:r>
          <a:r>
            <a:rPr lang="en-US" sz="1700" b="1" i="0" dirty="0" err="1" smtClean="0"/>
            <a:t>odgovarajuće</a:t>
          </a:r>
          <a:r>
            <a:rPr lang="en-US" sz="1700" b="1" i="0" dirty="0" smtClean="0"/>
            <a:t> </a:t>
          </a:r>
          <a:r>
            <a:rPr lang="en-US" sz="1700" b="1" i="0" dirty="0" err="1" smtClean="0"/>
            <a:t>uobičajene</a:t>
          </a:r>
          <a:r>
            <a:rPr lang="en-US" sz="1700" b="1" i="0" dirty="0" smtClean="0"/>
            <a:t> </a:t>
          </a:r>
          <a:r>
            <a:rPr lang="en-US" sz="1700" b="1" i="0" dirty="0" err="1" smtClean="0"/>
            <a:t>licencne</a:t>
          </a:r>
          <a:r>
            <a:rPr lang="en-US" sz="1700" b="1" i="0" dirty="0" smtClean="0"/>
            <a:t> </a:t>
          </a:r>
          <a:r>
            <a:rPr lang="en-US" sz="1700" b="1" i="0" dirty="0" err="1" smtClean="0"/>
            <a:t>naknade</a:t>
          </a:r>
          <a:r>
            <a:rPr lang="en-US" sz="1700" b="0" i="0" dirty="0" smtClean="0"/>
            <a:t> </a:t>
          </a:r>
          <a:r>
            <a:rPr lang="en-US" sz="1700" b="0" i="0" dirty="0" err="1" smtClean="0"/>
            <a:t>koju</a:t>
          </a:r>
          <a:r>
            <a:rPr lang="en-US" sz="1700" b="0" i="0" dirty="0" smtClean="0"/>
            <a:t> bi </a:t>
          </a:r>
          <a:r>
            <a:rPr lang="en-US" sz="1700" b="0" i="0" dirty="0" err="1" smtClean="0"/>
            <a:t>primio</a:t>
          </a:r>
          <a:r>
            <a:rPr lang="en-US" sz="1700" b="0" i="0" dirty="0" smtClean="0"/>
            <a:t> za </a:t>
          </a:r>
          <a:r>
            <a:rPr lang="en-US" sz="1700" b="0" i="0" dirty="0" err="1" smtClean="0"/>
            <a:t>korišćenje</a:t>
          </a:r>
          <a:r>
            <a:rPr lang="en-US" sz="1700" b="0" i="0" dirty="0" smtClean="0"/>
            <a:t> </a:t>
          </a:r>
          <a:r>
            <a:rPr lang="en-US" sz="1700" b="0" i="0" dirty="0" err="1" smtClean="0"/>
            <a:t>žiga</a:t>
          </a:r>
          <a:r>
            <a:rPr lang="en-US" sz="1600" b="0" i="0" dirty="0" smtClean="0"/>
            <a:t>.</a:t>
          </a:r>
          <a:endParaRPr lang="en-US" sz="1600" b="0" i="0" dirty="0"/>
        </a:p>
      </dgm:t>
    </dgm:pt>
    <dgm:pt modelId="{47F84552-7D1F-41E3-89F8-9D4748AE0308}" type="parTrans" cxnId="{A296668B-F6D3-4DAE-923D-7571C30E1155}">
      <dgm:prSet/>
      <dgm:spPr/>
      <dgm:t>
        <a:bodyPr/>
        <a:lstStyle/>
        <a:p>
          <a:endParaRPr lang="en-US"/>
        </a:p>
      </dgm:t>
    </dgm:pt>
    <dgm:pt modelId="{AF907690-2992-4A40-A0D6-A12FFD89E559}" type="sibTrans" cxnId="{A296668B-F6D3-4DAE-923D-7571C30E1155}">
      <dgm:prSet/>
      <dgm:spPr/>
      <dgm:t>
        <a:bodyPr/>
        <a:lstStyle/>
        <a:p>
          <a:endParaRPr lang="en-US"/>
        </a:p>
      </dgm:t>
    </dgm:pt>
    <dgm:pt modelId="{916218E4-49D7-4EA3-A33A-14594CA91538}">
      <dgm:prSet custT="1"/>
      <dgm:spPr/>
      <dgm:t>
        <a:bodyPr/>
        <a:lstStyle/>
        <a:p>
          <a:endParaRPr lang="en-US" sz="1400" b="0" i="0" dirty="0"/>
        </a:p>
      </dgm:t>
    </dgm:pt>
    <dgm:pt modelId="{4787A437-DF43-4619-879C-18EAD2E14BCF}" type="parTrans" cxnId="{95BD0F82-68C7-4317-93B9-A2934C99E22B}">
      <dgm:prSet/>
      <dgm:spPr/>
      <dgm:t>
        <a:bodyPr/>
        <a:lstStyle/>
        <a:p>
          <a:endParaRPr lang="en-US"/>
        </a:p>
      </dgm:t>
    </dgm:pt>
    <dgm:pt modelId="{2EC04E25-0ED5-425D-8A56-87683BD0C880}" type="sibTrans" cxnId="{95BD0F82-68C7-4317-93B9-A2934C99E22B}">
      <dgm:prSet/>
      <dgm:spPr/>
      <dgm:t>
        <a:bodyPr/>
        <a:lstStyle/>
        <a:p>
          <a:endParaRPr lang="en-US"/>
        </a:p>
      </dgm:t>
    </dgm:pt>
    <dgm:pt modelId="{7ECCC138-F1A4-4533-AF03-8655627F9BC9}">
      <dgm:prSet custT="1"/>
      <dgm:spPr/>
      <dgm:t>
        <a:bodyPr/>
        <a:lstStyle/>
        <a:p>
          <a:endParaRPr lang="en-US" sz="1600" b="0" i="1" dirty="0"/>
        </a:p>
      </dgm:t>
    </dgm:pt>
    <dgm:pt modelId="{3D3E5154-1FFA-45EE-BB40-12914FEE79A9}" type="parTrans" cxnId="{DC2D5FE7-FAA8-42CE-91D5-C2F19D2CF7CD}">
      <dgm:prSet/>
      <dgm:spPr/>
      <dgm:t>
        <a:bodyPr/>
        <a:lstStyle/>
        <a:p>
          <a:endParaRPr lang="en-US"/>
        </a:p>
      </dgm:t>
    </dgm:pt>
    <dgm:pt modelId="{ECEB666A-3DD1-4103-8662-330BAEA9D8ED}" type="sibTrans" cxnId="{DC2D5FE7-FAA8-42CE-91D5-C2F19D2CF7CD}">
      <dgm:prSet/>
      <dgm:spPr/>
      <dgm:t>
        <a:bodyPr/>
        <a:lstStyle/>
        <a:p>
          <a:endParaRPr lang="en-US"/>
        </a:p>
      </dgm:t>
    </dgm:pt>
    <dgm:pt modelId="{743208DC-360F-49C5-8822-956C7B1F5DB6}">
      <dgm:prSet custT="1"/>
      <dgm:spPr/>
      <dgm:t>
        <a:bodyPr/>
        <a:lstStyle/>
        <a:p>
          <a:endParaRPr lang="en-US" sz="1600" b="0" i="0" dirty="0"/>
        </a:p>
      </dgm:t>
    </dgm:pt>
    <dgm:pt modelId="{5A8AF151-706E-443D-AC68-F940974CFCDD}" type="parTrans" cxnId="{4CB4ECB4-8381-44D6-90ED-E538B06B7483}">
      <dgm:prSet/>
      <dgm:spPr/>
      <dgm:t>
        <a:bodyPr/>
        <a:lstStyle/>
        <a:p>
          <a:endParaRPr lang="en-US"/>
        </a:p>
      </dgm:t>
    </dgm:pt>
    <dgm:pt modelId="{EDC86BCB-B0BE-498D-9078-C983838382A2}" type="sibTrans" cxnId="{4CB4ECB4-8381-44D6-90ED-E538B06B7483}">
      <dgm:prSet/>
      <dgm:spPr/>
      <dgm:t>
        <a:bodyPr/>
        <a:lstStyle/>
        <a:p>
          <a:endParaRPr lang="en-US"/>
        </a:p>
      </dgm:t>
    </dgm:pt>
    <dgm:pt modelId="{454D2BCE-8059-4E42-8D41-5A55E767D055}">
      <dgm:prSet custT="1"/>
      <dgm:spPr/>
      <dgm:t>
        <a:bodyPr/>
        <a:lstStyle/>
        <a:p>
          <a:endParaRPr lang="en-US" sz="1600" b="0" i="0" dirty="0"/>
        </a:p>
      </dgm:t>
    </dgm:pt>
    <dgm:pt modelId="{627E4AD9-741C-4E36-B49E-F490535C9D7A}" type="parTrans" cxnId="{E51EB88F-45C7-45F3-9932-A48AD85F3ACC}">
      <dgm:prSet/>
      <dgm:spPr/>
      <dgm:t>
        <a:bodyPr/>
        <a:lstStyle/>
        <a:p>
          <a:endParaRPr lang="en-US"/>
        </a:p>
      </dgm:t>
    </dgm:pt>
    <dgm:pt modelId="{8FAFC47D-DFE2-4BB0-8183-E3A85D4D50F1}" type="sibTrans" cxnId="{E51EB88F-45C7-45F3-9932-A48AD85F3ACC}">
      <dgm:prSet/>
      <dgm:spPr/>
      <dgm:t>
        <a:bodyPr/>
        <a:lstStyle/>
        <a:p>
          <a:endParaRPr lang="en-US"/>
        </a:p>
      </dgm:t>
    </dgm:pt>
    <dgm:pt modelId="{DE70061D-C0D5-4079-99A6-8CAECFD7BDBD}" type="pres">
      <dgm:prSet presAssocID="{A3536EC6-33E6-468B-824B-5019E1CAD264}" presName="Name0" presStyleCnt="0">
        <dgm:presLayoutVars>
          <dgm:dir/>
          <dgm:animLvl val="lvl"/>
          <dgm:resizeHandles val="exact"/>
        </dgm:presLayoutVars>
      </dgm:prSet>
      <dgm:spPr/>
    </dgm:pt>
    <dgm:pt modelId="{D4E9310F-C78D-449E-A2F7-826A22D2A26E}" type="pres">
      <dgm:prSet presAssocID="{947056E6-7AE5-4222-BB3E-A0A435A9CB33}" presName="linNode" presStyleCnt="0"/>
      <dgm:spPr/>
    </dgm:pt>
    <dgm:pt modelId="{34551E77-E092-48CA-BE11-80AAC96B6D19}" type="pres">
      <dgm:prSet presAssocID="{947056E6-7AE5-4222-BB3E-A0A435A9CB33}" presName="parentText" presStyleLbl="node1" presStyleIdx="0" presStyleCnt="3" custScaleX="83736" custScaleY="116846" custLinFactNeighborX="179" custLinFactNeighborY="10480">
        <dgm:presLayoutVars>
          <dgm:chMax val="1"/>
          <dgm:bulletEnabled val="1"/>
        </dgm:presLayoutVars>
      </dgm:prSet>
      <dgm:spPr/>
      <dgm:t>
        <a:bodyPr/>
        <a:lstStyle/>
        <a:p>
          <a:endParaRPr lang="en-US"/>
        </a:p>
      </dgm:t>
    </dgm:pt>
    <dgm:pt modelId="{BB599554-096A-4D37-BB14-F1C579E58582}" type="pres">
      <dgm:prSet presAssocID="{947056E6-7AE5-4222-BB3E-A0A435A9CB33}" presName="descendantText" presStyleLbl="alignAccFollowNode1" presStyleIdx="0" presStyleCnt="3" custScaleX="107544" custScaleY="135453" custLinFactNeighborX="4663" custLinFactNeighborY="5804">
        <dgm:presLayoutVars>
          <dgm:bulletEnabled val="1"/>
        </dgm:presLayoutVars>
      </dgm:prSet>
      <dgm:spPr/>
      <dgm:t>
        <a:bodyPr/>
        <a:lstStyle/>
        <a:p>
          <a:endParaRPr lang="en-US"/>
        </a:p>
      </dgm:t>
    </dgm:pt>
    <dgm:pt modelId="{1B59482A-0EFF-43E3-934F-4D24900AEEDA}" type="pres">
      <dgm:prSet presAssocID="{10F3F21A-3EBA-4206-B5A9-CCA6B5117C4A}" presName="sp" presStyleCnt="0"/>
      <dgm:spPr/>
    </dgm:pt>
    <dgm:pt modelId="{B14456AD-4FB2-4A63-A6C5-3201DA2D0179}" type="pres">
      <dgm:prSet presAssocID="{41FE9010-801F-4DB3-A3EB-C5B0452551BC}" presName="linNode" presStyleCnt="0"/>
      <dgm:spPr/>
    </dgm:pt>
    <dgm:pt modelId="{E758591A-E592-4B27-8D5B-533C67C32F23}" type="pres">
      <dgm:prSet presAssocID="{41FE9010-801F-4DB3-A3EB-C5B0452551BC}" presName="parentText" presStyleLbl="node1" presStyleIdx="1" presStyleCnt="3" custScaleX="90423" custScaleY="214424" custLinFactNeighborX="-129" custLinFactNeighborY="483">
        <dgm:presLayoutVars>
          <dgm:chMax val="1"/>
          <dgm:bulletEnabled val="1"/>
        </dgm:presLayoutVars>
      </dgm:prSet>
      <dgm:spPr/>
      <dgm:t>
        <a:bodyPr/>
        <a:lstStyle/>
        <a:p>
          <a:endParaRPr lang="en-US"/>
        </a:p>
      </dgm:t>
    </dgm:pt>
    <dgm:pt modelId="{4AF2514E-6EF5-4FFB-A628-7258D9A4D2C4}" type="pres">
      <dgm:prSet presAssocID="{41FE9010-801F-4DB3-A3EB-C5B0452551BC}" presName="descendantText" presStyleLbl="alignAccFollowNode1" presStyleIdx="1" presStyleCnt="3" custScaleX="112383" custScaleY="295442" custLinFactNeighborX="543" custLinFactNeighborY="3163">
        <dgm:presLayoutVars>
          <dgm:bulletEnabled val="1"/>
        </dgm:presLayoutVars>
      </dgm:prSet>
      <dgm:spPr/>
      <dgm:t>
        <a:bodyPr/>
        <a:lstStyle/>
        <a:p>
          <a:endParaRPr lang="en-US"/>
        </a:p>
      </dgm:t>
    </dgm:pt>
    <dgm:pt modelId="{3563CFFE-79DC-4E1F-BF8D-9E97A8AC50A0}" type="pres">
      <dgm:prSet presAssocID="{ECEDF16C-6C5D-4D81-862A-EBBF9B2D98DB}" presName="sp" presStyleCnt="0"/>
      <dgm:spPr/>
    </dgm:pt>
    <dgm:pt modelId="{53129313-33C0-4C05-80D6-05525C48AD9C}" type="pres">
      <dgm:prSet presAssocID="{A1BC552B-D298-40FD-8B90-A60D059C1881}" presName="linNode" presStyleCnt="0"/>
      <dgm:spPr/>
    </dgm:pt>
    <dgm:pt modelId="{F6F36307-280C-4873-BF82-C463F7050EE0}" type="pres">
      <dgm:prSet presAssocID="{A1BC552B-D298-40FD-8B90-A60D059C1881}" presName="parentText" presStyleLbl="node1" presStyleIdx="2" presStyleCnt="3" custScaleX="90639" custScaleY="169093" custLinFactNeighborX="-10" custLinFactNeighborY="1708">
        <dgm:presLayoutVars>
          <dgm:chMax val="1"/>
          <dgm:bulletEnabled val="1"/>
        </dgm:presLayoutVars>
      </dgm:prSet>
      <dgm:spPr/>
      <dgm:t>
        <a:bodyPr/>
        <a:lstStyle/>
        <a:p>
          <a:endParaRPr lang="en-US"/>
        </a:p>
      </dgm:t>
    </dgm:pt>
    <dgm:pt modelId="{BD874F38-B168-430B-8376-B759A96047E7}" type="pres">
      <dgm:prSet presAssocID="{A1BC552B-D298-40FD-8B90-A60D059C1881}" presName="descendantText" presStyleLbl="alignAccFollowNode1" presStyleIdx="2" presStyleCnt="3" custScaleX="114104" custScaleY="210057" custLinFactNeighborX="136" custLinFactNeighborY="3168">
        <dgm:presLayoutVars>
          <dgm:bulletEnabled val="1"/>
        </dgm:presLayoutVars>
      </dgm:prSet>
      <dgm:spPr/>
      <dgm:t>
        <a:bodyPr/>
        <a:lstStyle/>
        <a:p>
          <a:endParaRPr lang="en-US"/>
        </a:p>
      </dgm:t>
    </dgm:pt>
  </dgm:ptLst>
  <dgm:cxnLst>
    <dgm:cxn modelId="{73622333-AE62-4B45-8826-57CE8CDFF6D9}" srcId="{41FE9010-801F-4DB3-A3EB-C5B0452551BC}" destId="{7C28A180-0BC1-4E17-80C7-5E2D58C665FE}" srcOrd="1" destOrd="0" parTransId="{E364B015-2565-43C8-B9E0-E5BD49DDBB28}" sibTransId="{D25F74E8-1C6F-43E7-8A65-A4D5A9C6F179}"/>
    <dgm:cxn modelId="{3487B439-F95F-4DA6-A7D8-32A38BD9F213}" srcId="{A1BC552B-D298-40FD-8B90-A60D059C1881}" destId="{9092F666-52A0-43C7-8D13-367577D6444C}" srcOrd="8" destOrd="0" parTransId="{8A9AA967-E87A-45CB-B343-84D947B9E826}" sibTransId="{801D0A7B-1CE1-4B20-B81D-1561D0278B8B}"/>
    <dgm:cxn modelId="{190E8C57-6C7F-44DA-8933-B71EB30F386E}" type="presOf" srcId="{7ECCC138-F1A4-4533-AF03-8655627F9BC9}" destId="{BD874F38-B168-430B-8376-B759A96047E7}" srcOrd="0" destOrd="5" presId="urn:microsoft.com/office/officeart/2005/8/layout/vList5"/>
    <dgm:cxn modelId="{6235668C-AEB5-479E-A90D-8583096D4CD0}" type="presOf" srcId="{681D093E-4211-4932-B6BC-3DEBF697234E}" destId="{BD874F38-B168-430B-8376-B759A96047E7}" srcOrd="0" destOrd="12" presId="urn:microsoft.com/office/officeart/2005/8/layout/vList5"/>
    <dgm:cxn modelId="{CD92DFA7-78E6-4AC3-8FF8-00602BC5C521}" type="presOf" srcId="{454D2BCE-8059-4E42-8D41-5A55E767D055}" destId="{BD874F38-B168-430B-8376-B759A96047E7}" srcOrd="0" destOrd="3" presId="urn:microsoft.com/office/officeart/2005/8/layout/vList5"/>
    <dgm:cxn modelId="{84B797DB-7E04-4CAC-8B34-B9976B0A2EA0}" type="presOf" srcId="{7C28A180-0BC1-4E17-80C7-5E2D58C665FE}" destId="{4AF2514E-6EF5-4FFB-A628-7258D9A4D2C4}" srcOrd="0" destOrd="1" presId="urn:microsoft.com/office/officeart/2005/8/layout/vList5"/>
    <dgm:cxn modelId="{E07BC104-9974-45E0-BF47-EC317F224915}" srcId="{A3536EC6-33E6-468B-824B-5019E1CAD264}" destId="{41FE9010-801F-4DB3-A3EB-C5B0452551BC}" srcOrd="1" destOrd="0" parTransId="{AFCCBDDC-1E53-4258-913B-0C4017F2E261}" sibTransId="{ECEDF16C-6C5D-4D81-862A-EBBF9B2D98DB}"/>
    <dgm:cxn modelId="{4CB4ECB4-8381-44D6-90ED-E538B06B7483}" srcId="{A1BC552B-D298-40FD-8B90-A60D059C1881}" destId="{743208DC-360F-49C5-8822-956C7B1F5DB6}" srcOrd="2" destOrd="0" parTransId="{5A8AF151-706E-443D-AC68-F940974CFCDD}" sibTransId="{EDC86BCB-B0BE-498D-9078-C983838382A2}"/>
    <dgm:cxn modelId="{FC638FFB-F208-46CB-A114-D6BCD991FE83}" type="presOf" srcId="{7CD99552-92DA-46D9-8355-F941B2D0ADDD}" destId="{BD874F38-B168-430B-8376-B759A96047E7}" srcOrd="0" destOrd="6" presId="urn:microsoft.com/office/officeart/2005/8/layout/vList5"/>
    <dgm:cxn modelId="{F3D5CED1-988F-4CA3-907F-9C6952047082}" srcId="{A1BC552B-D298-40FD-8B90-A60D059C1881}" destId="{5859143B-62FD-45D5-BD32-38498DC24AED}" srcOrd="0" destOrd="0" parTransId="{992E4B59-AC0B-4AFD-8FA0-D4352B253085}" sibTransId="{E43EE30C-B26C-4F53-B711-41A519A85FA1}"/>
    <dgm:cxn modelId="{80AAADC2-AAD0-4092-ACC5-D5B1C345574F}" type="presOf" srcId="{A3536EC6-33E6-468B-824B-5019E1CAD264}" destId="{DE70061D-C0D5-4079-99A6-8CAECFD7BDBD}" srcOrd="0" destOrd="0" presId="urn:microsoft.com/office/officeart/2005/8/layout/vList5"/>
    <dgm:cxn modelId="{EC6545AD-6ACD-475F-972A-5C3C6537B329}" srcId="{41FE9010-801F-4DB3-A3EB-C5B0452551BC}" destId="{BB89B6A7-600B-4568-9E6D-573A72CF7ACE}" srcOrd="2" destOrd="0" parTransId="{B7DEC6F2-3A0A-48A9-9F7E-46A1CFD422C9}" sibTransId="{17482704-42AF-4436-B98D-CCEB396F6488}"/>
    <dgm:cxn modelId="{268938B9-F5C8-4CEF-971D-0AC25A456B86}" type="presOf" srcId="{175459EE-D90C-4888-8578-28276A8F383C}" destId="{BB599554-096A-4D37-BB14-F1C579E58582}" srcOrd="0" destOrd="0" presId="urn:microsoft.com/office/officeart/2005/8/layout/vList5"/>
    <dgm:cxn modelId="{5B17CDCD-F8E5-4BD9-AAFA-48A5085DD991}" type="presOf" srcId="{41FE9010-801F-4DB3-A3EB-C5B0452551BC}" destId="{E758591A-E592-4B27-8D5B-533C67C32F23}" srcOrd="0" destOrd="0" presId="urn:microsoft.com/office/officeart/2005/8/layout/vList5"/>
    <dgm:cxn modelId="{9663262D-F3BF-4BC1-ABEB-71A42E70D52E}" srcId="{A1BC552B-D298-40FD-8B90-A60D059C1881}" destId="{7CD99552-92DA-46D9-8355-F941B2D0ADDD}" srcOrd="6" destOrd="0" parTransId="{15F68686-7A9D-4753-AB72-364FBF9BDCF7}" sibTransId="{2A6D0CDF-DEC5-48D5-84D8-2A409CC267F1}"/>
    <dgm:cxn modelId="{ACB037DE-6603-4A7C-99F1-7CFF23947DBB}" type="presOf" srcId="{947056E6-7AE5-4222-BB3E-A0A435A9CB33}" destId="{34551E77-E092-48CA-BE11-80AAC96B6D19}" srcOrd="0" destOrd="0" presId="urn:microsoft.com/office/officeart/2005/8/layout/vList5"/>
    <dgm:cxn modelId="{DC2D5FE7-FAA8-42CE-91D5-C2F19D2CF7CD}" srcId="{A1BC552B-D298-40FD-8B90-A60D059C1881}" destId="{7ECCC138-F1A4-4533-AF03-8655627F9BC9}" srcOrd="5" destOrd="0" parTransId="{3D3E5154-1FFA-45EE-BB40-12914FEE79A9}" sibTransId="{ECEB666A-3DD1-4103-8662-330BAEA9D8ED}"/>
    <dgm:cxn modelId="{A296668B-F6D3-4DAE-923D-7571C30E1155}" srcId="{A1BC552B-D298-40FD-8B90-A60D059C1881}" destId="{3F3CEF34-4D2F-486A-BFA9-B51D506D31C8}" srcOrd="7" destOrd="0" parTransId="{47F84552-7D1F-41E3-89F8-9D4748AE0308}" sibTransId="{AF907690-2992-4A40-A0D6-A12FFD89E559}"/>
    <dgm:cxn modelId="{FCCC1A9D-0324-4834-8F4C-D5DC7C2E1365}" srcId="{41FE9010-801F-4DB3-A3EB-C5B0452551BC}" destId="{1B145429-0F1C-4145-8BC7-5C746118D345}" srcOrd="3" destOrd="0" parTransId="{832EEEB7-F3A0-4F19-9B68-BE31695585D3}" sibTransId="{18EB0DEE-772A-4241-A769-3653BEDC4B9F}"/>
    <dgm:cxn modelId="{75D0B684-704A-4607-8D7C-7E59110D37BD}" type="presOf" srcId="{BB89B6A7-600B-4568-9E6D-573A72CF7ACE}" destId="{4AF2514E-6EF5-4FFB-A628-7258D9A4D2C4}" srcOrd="0" destOrd="2" presId="urn:microsoft.com/office/officeart/2005/8/layout/vList5"/>
    <dgm:cxn modelId="{793CEC52-DDB1-4AE5-8F26-15617FBB23B9}" type="presOf" srcId="{A1BC552B-D298-40FD-8B90-A60D059C1881}" destId="{F6F36307-280C-4873-BF82-C463F7050EE0}" srcOrd="0" destOrd="0" presId="urn:microsoft.com/office/officeart/2005/8/layout/vList5"/>
    <dgm:cxn modelId="{B419418F-9C7E-42D2-8B37-AD8232F3A3D5}" type="presOf" srcId="{5859143B-62FD-45D5-BD32-38498DC24AED}" destId="{BD874F38-B168-430B-8376-B759A96047E7}" srcOrd="0" destOrd="0" presId="urn:microsoft.com/office/officeart/2005/8/layout/vList5"/>
    <dgm:cxn modelId="{AFF00B7A-2752-4347-A9A4-36DABB23D8AA}" type="presOf" srcId="{9092F666-52A0-43C7-8D13-367577D6444C}" destId="{BD874F38-B168-430B-8376-B759A96047E7}" srcOrd="0" destOrd="8" presId="urn:microsoft.com/office/officeart/2005/8/layout/vList5"/>
    <dgm:cxn modelId="{EB51377E-4E79-4D63-ACD1-8B5078963295}" srcId="{A1BC552B-D298-40FD-8B90-A60D059C1881}" destId="{681D093E-4211-4932-B6BC-3DEBF697234E}" srcOrd="12" destOrd="0" parTransId="{21EACDE1-9628-41B2-A1CA-0175F6E60619}" sibTransId="{23D57BB9-01DE-44C6-B0B3-91BAAFF24AFE}"/>
    <dgm:cxn modelId="{F4B90FEA-A915-4C86-A16C-9AA95D635756}" type="presOf" srcId="{916218E4-49D7-4EA3-A33A-14594CA91538}" destId="{BD874F38-B168-430B-8376-B759A96047E7}" srcOrd="0" destOrd="1" presId="urn:microsoft.com/office/officeart/2005/8/layout/vList5"/>
    <dgm:cxn modelId="{AFE9D227-7657-4402-8F24-E3203D8C103B}" type="presOf" srcId="{6BAC99E5-B1F2-4E0F-A406-696504495992}" destId="{4AF2514E-6EF5-4FFB-A628-7258D9A4D2C4}" srcOrd="0" destOrd="0" presId="urn:microsoft.com/office/officeart/2005/8/layout/vList5"/>
    <dgm:cxn modelId="{47352A3F-2AB6-41F2-9164-AD1073F282F3}" type="presOf" srcId="{AC3792C1-EA4C-4AA4-809E-0C152F511B19}" destId="{BD874F38-B168-430B-8376-B759A96047E7}" srcOrd="0" destOrd="4" presId="urn:microsoft.com/office/officeart/2005/8/layout/vList5"/>
    <dgm:cxn modelId="{A318029C-CD17-4917-821B-F02E20BD4E75}" type="presOf" srcId="{743208DC-360F-49C5-8822-956C7B1F5DB6}" destId="{BD874F38-B168-430B-8376-B759A96047E7}" srcOrd="0" destOrd="2" presId="urn:microsoft.com/office/officeart/2005/8/layout/vList5"/>
    <dgm:cxn modelId="{8B6BB7C1-327C-4E50-A625-EDE3381B412F}" srcId="{A3536EC6-33E6-468B-824B-5019E1CAD264}" destId="{A1BC552B-D298-40FD-8B90-A60D059C1881}" srcOrd="2" destOrd="0" parTransId="{725DBADA-1EA6-4E2E-9812-2A0687832055}" sibTransId="{A8FECAAD-2164-47A8-A01D-91C7DE3D760A}"/>
    <dgm:cxn modelId="{95BD0F82-68C7-4317-93B9-A2934C99E22B}" srcId="{A1BC552B-D298-40FD-8B90-A60D059C1881}" destId="{916218E4-49D7-4EA3-A33A-14594CA91538}" srcOrd="1" destOrd="0" parTransId="{4787A437-DF43-4619-879C-18EAD2E14BCF}" sibTransId="{2EC04E25-0ED5-425D-8A56-87683BD0C880}"/>
    <dgm:cxn modelId="{AFC4032B-00A7-4225-AC34-BEF86DA8BA37}" type="presOf" srcId="{3995F4A1-BCD4-4654-9F6C-ABC943E5CF8A}" destId="{BD874F38-B168-430B-8376-B759A96047E7}" srcOrd="0" destOrd="9" presId="urn:microsoft.com/office/officeart/2005/8/layout/vList5"/>
    <dgm:cxn modelId="{FF4BEC5C-FC41-4274-8C18-1E419FD6D42D}" srcId="{A1BC552B-D298-40FD-8B90-A60D059C1881}" destId="{AC3792C1-EA4C-4AA4-809E-0C152F511B19}" srcOrd="4" destOrd="0" parTransId="{7447BBCA-F647-48EF-AB51-8F5BAB5A1E8F}" sibTransId="{C5675FA2-5539-43ED-A565-A5180886B2A8}"/>
    <dgm:cxn modelId="{91EED7D5-D1A5-44B8-9239-3CE0F246EABB}" type="presOf" srcId="{3F3CEF34-4D2F-486A-BFA9-B51D506D31C8}" destId="{BD874F38-B168-430B-8376-B759A96047E7}" srcOrd="0" destOrd="7" presId="urn:microsoft.com/office/officeart/2005/8/layout/vList5"/>
    <dgm:cxn modelId="{195434E9-4C8B-4FC9-BBF2-12A76D7D4815}" srcId="{947056E6-7AE5-4222-BB3E-A0A435A9CB33}" destId="{175459EE-D90C-4888-8578-28276A8F383C}" srcOrd="0" destOrd="0" parTransId="{FDD5D4B0-1130-4E2C-BD85-544D3750F9AD}" sibTransId="{9DF2E6B8-778D-4DB6-A930-2008F4BEDD4B}"/>
    <dgm:cxn modelId="{BCE06642-DFF0-45E2-B83D-EAC569537F19}" srcId="{A1BC552B-D298-40FD-8B90-A60D059C1881}" destId="{4F0ADF31-47A3-4FD1-8390-DF48E6189617}" srcOrd="10" destOrd="0" parTransId="{388D2718-4D86-428A-9824-CD833972E914}" sibTransId="{339A7C20-A3BA-4B84-9645-7FF6029ABA00}"/>
    <dgm:cxn modelId="{0C76EF57-C9A4-4F4C-BF93-394640556948}" srcId="{A1BC552B-D298-40FD-8B90-A60D059C1881}" destId="{050A58AB-5BF5-4331-8FB7-1D0FB84C67D6}" srcOrd="11" destOrd="0" parTransId="{D9A94BC4-AA78-48F2-BF1E-DF329109058F}" sibTransId="{CDAB1FA9-D580-4AC9-AD80-CFA6A36509AC}"/>
    <dgm:cxn modelId="{D7589DEE-919B-4368-BE1F-A8A6134C3B65}" type="presOf" srcId="{1B145429-0F1C-4145-8BC7-5C746118D345}" destId="{4AF2514E-6EF5-4FFB-A628-7258D9A4D2C4}" srcOrd="0" destOrd="3" presId="urn:microsoft.com/office/officeart/2005/8/layout/vList5"/>
    <dgm:cxn modelId="{E51EB88F-45C7-45F3-9932-A48AD85F3ACC}" srcId="{A1BC552B-D298-40FD-8B90-A60D059C1881}" destId="{454D2BCE-8059-4E42-8D41-5A55E767D055}" srcOrd="3" destOrd="0" parTransId="{627E4AD9-741C-4E36-B49E-F490535C9D7A}" sibTransId="{8FAFC47D-DFE2-4BB0-8183-E3A85D4D50F1}"/>
    <dgm:cxn modelId="{83908319-1396-4F9A-B113-C5B3D2CB0211}" srcId="{A1BC552B-D298-40FD-8B90-A60D059C1881}" destId="{3995F4A1-BCD4-4654-9F6C-ABC943E5CF8A}" srcOrd="9" destOrd="0" parTransId="{7A17D764-546F-4980-8EC8-CA6FB87A9D2B}" sibTransId="{4D830344-D9DA-42DF-B778-BAC90EEB6963}"/>
    <dgm:cxn modelId="{A28519C4-E02F-461F-85C8-C4C1364BD5E6}" type="presOf" srcId="{C3A0FA7D-2E10-4934-8A08-D1D5609FEA08}" destId="{BD874F38-B168-430B-8376-B759A96047E7}" srcOrd="0" destOrd="13" presId="urn:microsoft.com/office/officeart/2005/8/layout/vList5"/>
    <dgm:cxn modelId="{055F14BD-2F37-4780-A5B0-959C93C25509}" srcId="{A3536EC6-33E6-468B-824B-5019E1CAD264}" destId="{947056E6-7AE5-4222-BB3E-A0A435A9CB33}" srcOrd="0" destOrd="0" parTransId="{694574C6-D40E-43C8-BF11-AC56186ECC6A}" sibTransId="{10F3F21A-3EBA-4206-B5A9-CCA6B5117C4A}"/>
    <dgm:cxn modelId="{64DFF0AB-C7E7-441B-8BFF-C591321D2691}" srcId="{41FE9010-801F-4DB3-A3EB-C5B0452551BC}" destId="{6BAC99E5-B1F2-4E0F-A406-696504495992}" srcOrd="0" destOrd="0" parTransId="{E5106E6A-DE23-465C-97BB-973C552127C2}" sibTransId="{4D098AD8-47FB-4EE7-BA48-69B20D9BCF31}"/>
    <dgm:cxn modelId="{3F41B1FA-E844-4A62-A0B5-AE78DBC90970}" srcId="{A1BC552B-D298-40FD-8B90-A60D059C1881}" destId="{C3A0FA7D-2E10-4934-8A08-D1D5609FEA08}" srcOrd="13" destOrd="0" parTransId="{4E20759E-0AA8-469D-A1D3-5FBF5677C97B}" sibTransId="{786B9575-3673-4053-8575-2C8C81BB7164}"/>
    <dgm:cxn modelId="{209E99F6-8124-49C3-B420-52412616BE34}" type="presOf" srcId="{050A58AB-5BF5-4331-8FB7-1D0FB84C67D6}" destId="{BD874F38-B168-430B-8376-B759A96047E7}" srcOrd="0" destOrd="11" presId="urn:microsoft.com/office/officeart/2005/8/layout/vList5"/>
    <dgm:cxn modelId="{CCB57EEE-C611-443E-B718-2CF3BC6953B6}" type="presOf" srcId="{4F0ADF31-47A3-4FD1-8390-DF48E6189617}" destId="{BD874F38-B168-430B-8376-B759A96047E7}" srcOrd="0" destOrd="10" presId="urn:microsoft.com/office/officeart/2005/8/layout/vList5"/>
    <dgm:cxn modelId="{6014E8E2-230C-416B-97F8-13B15580DD1A}" type="presParOf" srcId="{DE70061D-C0D5-4079-99A6-8CAECFD7BDBD}" destId="{D4E9310F-C78D-449E-A2F7-826A22D2A26E}" srcOrd="0" destOrd="0" presId="urn:microsoft.com/office/officeart/2005/8/layout/vList5"/>
    <dgm:cxn modelId="{86D73461-516F-4A58-9143-D6889B33D734}" type="presParOf" srcId="{D4E9310F-C78D-449E-A2F7-826A22D2A26E}" destId="{34551E77-E092-48CA-BE11-80AAC96B6D19}" srcOrd="0" destOrd="0" presId="urn:microsoft.com/office/officeart/2005/8/layout/vList5"/>
    <dgm:cxn modelId="{D8D12E11-6AB7-41B1-828B-EA63205051D9}" type="presParOf" srcId="{D4E9310F-C78D-449E-A2F7-826A22D2A26E}" destId="{BB599554-096A-4D37-BB14-F1C579E58582}" srcOrd="1" destOrd="0" presId="urn:microsoft.com/office/officeart/2005/8/layout/vList5"/>
    <dgm:cxn modelId="{DFB2825C-B8D3-415E-B05B-BCC1ABBCAA0F}" type="presParOf" srcId="{DE70061D-C0D5-4079-99A6-8CAECFD7BDBD}" destId="{1B59482A-0EFF-43E3-934F-4D24900AEEDA}" srcOrd="1" destOrd="0" presId="urn:microsoft.com/office/officeart/2005/8/layout/vList5"/>
    <dgm:cxn modelId="{92ADCE30-0F73-41B3-A231-59C3B80FA1CF}" type="presParOf" srcId="{DE70061D-C0D5-4079-99A6-8CAECFD7BDBD}" destId="{B14456AD-4FB2-4A63-A6C5-3201DA2D0179}" srcOrd="2" destOrd="0" presId="urn:microsoft.com/office/officeart/2005/8/layout/vList5"/>
    <dgm:cxn modelId="{3781BD46-5A4E-4387-A83F-D6B77D21A10B}" type="presParOf" srcId="{B14456AD-4FB2-4A63-A6C5-3201DA2D0179}" destId="{E758591A-E592-4B27-8D5B-533C67C32F23}" srcOrd="0" destOrd="0" presId="urn:microsoft.com/office/officeart/2005/8/layout/vList5"/>
    <dgm:cxn modelId="{4D2BFCE3-1B80-4232-8383-8758762FF694}" type="presParOf" srcId="{B14456AD-4FB2-4A63-A6C5-3201DA2D0179}" destId="{4AF2514E-6EF5-4FFB-A628-7258D9A4D2C4}" srcOrd="1" destOrd="0" presId="urn:microsoft.com/office/officeart/2005/8/layout/vList5"/>
    <dgm:cxn modelId="{048DDBE9-BE07-41B0-A58E-8217A224EC5E}" type="presParOf" srcId="{DE70061D-C0D5-4079-99A6-8CAECFD7BDBD}" destId="{3563CFFE-79DC-4E1F-BF8D-9E97A8AC50A0}" srcOrd="3" destOrd="0" presId="urn:microsoft.com/office/officeart/2005/8/layout/vList5"/>
    <dgm:cxn modelId="{02D5CD6C-75AA-4AAD-81A1-0F4C0B9321C5}" type="presParOf" srcId="{DE70061D-C0D5-4079-99A6-8CAECFD7BDBD}" destId="{53129313-33C0-4C05-80D6-05525C48AD9C}" srcOrd="4" destOrd="0" presId="urn:microsoft.com/office/officeart/2005/8/layout/vList5"/>
    <dgm:cxn modelId="{42C4CB20-1DD0-48EE-A0B7-DE1FC0268466}" type="presParOf" srcId="{53129313-33C0-4C05-80D6-05525C48AD9C}" destId="{F6F36307-280C-4873-BF82-C463F7050EE0}" srcOrd="0" destOrd="0" presId="urn:microsoft.com/office/officeart/2005/8/layout/vList5"/>
    <dgm:cxn modelId="{7ED14BA9-3B75-4F08-94D2-449B3A3DC580}" type="presParOf" srcId="{53129313-33C0-4C05-80D6-05525C48AD9C}" destId="{BD874F38-B168-430B-8376-B759A96047E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26FE6EB-AD7F-4EE3-B36E-BABE10F99147}" type="doc">
      <dgm:prSet loTypeId="urn:microsoft.com/office/officeart/2011/layout/InterconnectedBlockProcess" loCatId="officeonline" qsTypeId="urn:microsoft.com/office/officeart/2005/8/quickstyle/3d3" qsCatId="3D" csTypeId="urn:microsoft.com/office/officeart/2005/8/colors/accent0_3" csCatId="mainScheme" phldr="1"/>
      <dgm:spPr/>
      <dgm:t>
        <a:bodyPr/>
        <a:lstStyle/>
        <a:p>
          <a:endParaRPr lang="en-US"/>
        </a:p>
      </dgm:t>
    </dgm:pt>
    <dgm:pt modelId="{592178CA-34F7-417E-8D9D-CAD9FD6B5984}">
      <dgm:prSet phldrT="[Text]" custT="1"/>
      <dgm:spPr>
        <a:solidFill>
          <a:schemeClr val="bg2"/>
        </a:solidFill>
      </dgm:spPr>
      <dgm:t>
        <a:bodyPr/>
        <a:lstStyle/>
        <a:p>
          <a:r>
            <a:rPr lang="sr-Latn-BA" sz="2600" b="1" dirty="0" smtClean="0"/>
            <a:t>Patent</a:t>
          </a:r>
          <a:r>
            <a:rPr lang="sr-Latn-BA" sz="2600" dirty="0" smtClean="0"/>
            <a:t> je subjektivno </a:t>
          </a:r>
          <a:r>
            <a:rPr lang="sr-Latn-BA" sz="2600" b="1" u="sng" dirty="0" smtClean="0"/>
            <a:t>pravo </a:t>
          </a:r>
          <a:r>
            <a:rPr lang="sr-Latn-BA" sz="2600" b="0" u="none" dirty="0" smtClean="0"/>
            <a:t>industrijske svojine.</a:t>
          </a:r>
          <a:r>
            <a:rPr lang="sr-Latn-BA" sz="2600" dirty="0" smtClean="0"/>
            <a:t> </a:t>
          </a:r>
          <a:endParaRPr lang="en-US" sz="2600" dirty="0"/>
        </a:p>
      </dgm:t>
    </dgm:pt>
    <dgm:pt modelId="{E00766AB-3CC6-457A-9564-F6D34746ADE9}" type="parTrans" cxnId="{D7942B37-B21F-4FFB-BFEC-506EE8D76774}">
      <dgm:prSet/>
      <dgm:spPr/>
      <dgm:t>
        <a:bodyPr/>
        <a:lstStyle/>
        <a:p>
          <a:endParaRPr lang="en-US"/>
        </a:p>
      </dgm:t>
    </dgm:pt>
    <dgm:pt modelId="{48AB2912-2432-4B3B-B902-EB7081A3A8E1}" type="sibTrans" cxnId="{D7942B37-B21F-4FFB-BFEC-506EE8D76774}">
      <dgm:prSet/>
      <dgm:spPr/>
      <dgm:t>
        <a:bodyPr/>
        <a:lstStyle/>
        <a:p>
          <a:endParaRPr lang="en-US"/>
        </a:p>
      </dgm:t>
    </dgm:pt>
    <dgm:pt modelId="{8FCD5E1E-8B0D-4C6A-8198-942FB287E646}">
      <dgm:prSet phldrT="[Text]"/>
      <dgm:spPr>
        <a:solidFill>
          <a:schemeClr val="tx1"/>
        </a:solidFill>
      </dgm:spPr>
      <dgm:t>
        <a:bodyPr/>
        <a:lstStyle/>
        <a:p>
          <a:pPr algn="just"/>
          <a:endParaRPr lang="sr-Latn-BA" dirty="0" smtClean="0">
            <a:solidFill>
              <a:srgbClr val="002060"/>
            </a:solidFill>
          </a:endParaRPr>
        </a:p>
        <a:p>
          <a:pPr algn="just"/>
          <a:r>
            <a:rPr lang="sr-Latn-BA" dirty="0" smtClean="0">
              <a:solidFill>
                <a:srgbClr val="002060"/>
              </a:solidFill>
            </a:rPr>
            <a:t>Patent štiti pronalazak iz bilo kojeg područja tehnike koji je: </a:t>
          </a:r>
        </a:p>
        <a:p>
          <a:pPr algn="just"/>
          <a:r>
            <a:rPr lang="sr-Latn-BA" dirty="0" smtClean="0">
              <a:solidFill>
                <a:srgbClr val="002060"/>
              </a:solidFill>
            </a:rPr>
            <a:t>1) nov; 2) koji ima inventivni nivo i 3) koji je industrijski primjeljiv. </a:t>
          </a:r>
          <a:endParaRPr lang="en-US" dirty="0">
            <a:solidFill>
              <a:srgbClr val="002060"/>
            </a:solidFill>
          </a:endParaRPr>
        </a:p>
      </dgm:t>
    </dgm:pt>
    <dgm:pt modelId="{96516F03-EBF7-4E63-B677-20EC109C12D4}" type="parTrans" cxnId="{E0A48297-1D6D-46DD-95C5-610191E183D4}">
      <dgm:prSet/>
      <dgm:spPr/>
      <dgm:t>
        <a:bodyPr/>
        <a:lstStyle/>
        <a:p>
          <a:endParaRPr lang="en-US"/>
        </a:p>
      </dgm:t>
    </dgm:pt>
    <dgm:pt modelId="{D892FF3C-4664-4E63-B0AE-4DEC8970F077}" type="sibTrans" cxnId="{E0A48297-1D6D-46DD-95C5-610191E183D4}">
      <dgm:prSet/>
      <dgm:spPr/>
      <dgm:t>
        <a:bodyPr/>
        <a:lstStyle/>
        <a:p>
          <a:endParaRPr lang="en-US"/>
        </a:p>
      </dgm:t>
    </dgm:pt>
    <dgm:pt modelId="{3A8D0531-3351-4EFE-AB68-1C13B7AA12DB}">
      <dgm:prSet phldrT="[Text]" custT="1"/>
      <dgm:spPr/>
      <dgm:t>
        <a:bodyPr/>
        <a:lstStyle/>
        <a:p>
          <a:r>
            <a:rPr lang="sr-Latn-BA" sz="2200" b="1" dirty="0" smtClean="0"/>
            <a:t>Pronalazak (izum) </a:t>
          </a:r>
          <a:r>
            <a:rPr lang="sr-Latn-BA" sz="2200" b="0" dirty="0" smtClean="0"/>
            <a:t>predstavlja tehničko rješenje određenog tehničkog problema i kao takav  je predmet zaštite patenta.</a:t>
          </a:r>
          <a:endParaRPr lang="en-US" sz="2200" b="1" dirty="0"/>
        </a:p>
      </dgm:t>
    </dgm:pt>
    <dgm:pt modelId="{E5785B18-1846-45A1-9B7B-C5D580231C30}" type="parTrans" cxnId="{45E306E9-46A1-4324-BC5E-55141A2DA84D}">
      <dgm:prSet/>
      <dgm:spPr/>
      <dgm:t>
        <a:bodyPr/>
        <a:lstStyle/>
        <a:p>
          <a:endParaRPr lang="en-US"/>
        </a:p>
      </dgm:t>
    </dgm:pt>
    <dgm:pt modelId="{5C50E1B4-C38E-4961-B980-76E84FE0B459}" type="sibTrans" cxnId="{45E306E9-46A1-4324-BC5E-55141A2DA84D}">
      <dgm:prSet/>
      <dgm:spPr/>
      <dgm:t>
        <a:bodyPr/>
        <a:lstStyle/>
        <a:p>
          <a:endParaRPr lang="en-US"/>
        </a:p>
      </dgm:t>
    </dgm:pt>
    <dgm:pt modelId="{58527DD8-C872-4A46-8587-10BC40BB7440}">
      <dgm:prSet phldrT="[Text]"/>
      <dgm:spPr>
        <a:solidFill>
          <a:schemeClr val="tx1"/>
        </a:solidFill>
      </dgm:spPr>
      <dgm:t>
        <a:bodyPr/>
        <a:lstStyle/>
        <a:p>
          <a:pPr algn="r"/>
          <a:endParaRPr lang="sr-Latn-BA" dirty="0" smtClean="0">
            <a:solidFill>
              <a:srgbClr val="002060"/>
            </a:solidFill>
          </a:endParaRPr>
        </a:p>
        <a:p>
          <a:pPr algn="just"/>
          <a:r>
            <a:rPr lang="sr-Latn-BA" dirty="0" smtClean="0">
              <a:solidFill>
                <a:srgbClr val="002060"/>
              </a:solidFill>
            </a:rPr>
            <a:t>Pronalazak može biti: </a:t>
          </a:r>
        </a:p>
        <a:p>
          <a:pPr algn="just"/>
          <a:r>
            <a:rPr lang="sr-Latn-BA" dirty="0" smtClean="0">
              <a:solidFill>
                <a:srgbClr val="002060"/>
              </a:solidFill>
            </a:rPr>
            <a:t>1) pronalazak proizvod; </a:t>
          </a:r>
        </a:p>
        <a:p>
          <a:pPr algn="just"/>
          <a:r>
            <a:rPr lang="sr-Latn-BA" dirty="0" smtClean="0">
              <a:solidFill>
                <a:srgbClr val="002060"/>
              </a:solidFill>
            </a:rPr>
            <a:t>2) pronalazak postupka i </a:t>
          </a:r>
        </a:p>
        <a:p>
          <a:pPr algn="just"/>
          <a:r>
            <a:rPr lang="sr-Latn-BA" dirty="0" smtClean="0">
              <a:solidFill>
                <a:srgbClr val="002060"/>
              </a:solidFill>
            </a:rPr>
            <a:t>3) pronalazak primjene. </a:t>
          </a:r>
          <a:endParaRPr lang="en-US" dirty="0">
            <a:solidFill>
              <a:srgbClr val="002060"/>
            </a:solidFill>
          </a:endParaRPr>
        </a:p>
      </dgm:t>
    </dgm:pt>
    <dgm:pt modelId="{5CB2BC31-CEE3-4E64-B9B8-ABB87E55F46B}" type="parTrans" cxnId="{7490B1D2-C6F2-4B12-8406-AC6D9C3B2357}">
      <dgm:prSet/>
      <dgm:spPr/>
      <dgm:t>
        <a:bodyPr/>
        <a:lstStyle/>
        <a:p>
          <a:endParaRPr lang="en-US"/>
        </a:p>
      </dgm:t>
    </dgm:pt>
    <dgm:pt modelId="{3D3E61EE-63B8-4CD8-9064-B1A173EB968C}" type="sibTrans" cxnId="{7490B1D2-C6F2-4B12-8406-AC6D9C3B2357}">
      <dgm:prSet/>
      <dgm:spPr/>
      <dgm:t>
        <a:bodyPr/>
        <a:lstStyle/>
        <a:p>
          <a:endParaRPr lang="en-US"/>
        </a:p>
      </dgm:t>
    </dgm:pt>
    <dgm:pt modelId="{B060FF66-28C0-409D-8DDC-50CD0B228C55}">
      <dgm:prSet phldrT="[Text]"/>
      <dgm:spPr/>
      <dgm:t>
        <a:bodyPr/>
        <a:lstStyle/>
        <a:p>
          <a:r>
            <a:rPr lang="sr-Latn-BA" dirty="0" smtClean="0"/>
            <a:t>Subjekat prava je PRONALAZAČ ili njegov pravni sljednik odnosno lice na koje pronalazačk prenese svoje pravo (nasljednik, ugovorni sticalac, poslodavac). </a:t>
          </a:r>
          <a:endParaRPr lang="en-US" dirty="0"/>
        </a:p>
      </dgm:t>
    </dgm:pt>
    <dgm:pt modelId="{D513DCA3-6408-40F8-A499-DA5C0237B212}" type="parTrans" cxnId="{0DD941BC-022D-4A52-8F19-980DFC5817FB}">
      <dgm:prSet/>
      <dgm:spPr/>
      <dgm:t>
        <a:bodyPr/>
        <a:lstStyle/>
        <a:p>
          <a:endParaRPr lang="en-US"/>
        </a:p>
      </dgm:t>
    </dgm:pt>
    <dgm:pt modelId="{06847C70-3E4B-4A74-A62D-0596B46A79E6}" type="sibTrans" cxnId="{0DD941BC-022D-4A52-8F19-980DFC5817FB}">
      <dgm:prSet/>
      <dgm:spPr/>
      <dgm:t>
        <a:bodyPr/>
        <a:lstStyle/>
        <a:p>
          <a:endParaRPr lang="en-US"/>
        </a:p>
      </dgm:t>
    </dgm:pt>
    <dgm:pt modelId="{FC0A18C0-20B2-46A7-A85B-658B5E895CC9}">
      <dgm:prSet phldrT="[Text]"/>
      <dgm:spPr>
        <a:solidFill>
          <a:schemeClr val="tx1"/>
        </a:solidFill>
      </dgm:spPr>
      <dgm:t>
        <a:bodyPr/>
        <a:lstStyle/>
        <a:p>
          <a:pPr algn="l"/>
          <a:r>
            <a:rPr lang="sr-Latn-BA" dirty="0" smtClean="0">
              <a:solidFill>
                <a:srgbClr val="002060"/>
              </a:solidFill>
            </a:rPr>
            <a:t>Da bi pronazač zaštitio svoj patent, navedeno se stiče u BIH priznanjem od strane Instituta za intelektualno vlasništvo BIH, a na osnovu prijave patetna koja opisuje pronalazak. </a:t>
          </a:r>
          <a:endParaRPr lang="en-US" dirty="0">
            <a:solidFill>
              <a:srgbClr val="002060"/>
            </a:solidFill>
          </a:endParaRPr>
        </a:p>
      </dgm:t>
    </dgm:pt>
    <dgm:pt modelId="{7420A3CA-DD30-4153-A92A-01636EA87042}" type="parTrans" cxnId="{DE6492DA-FECF-489E-A61C-8AEBDB10131E}">
      <dgm:prSet/>
      <dgm:spPr/>
      <dgm:t>
        <a:bodyPr/>
        <a:lstStyle/>
        <a:p>
          <a:endParaRPr lang="en-US"/>
        </a:p>
      </dgm:t>
    </dgm:pt>
    <dgm:pt modelId="{D91C96C4-C2A7-423A-9B7A-CB9C12E65B8B}" type="sibTrans" cxnId="{DE6492DA-FECF-489E-A61C-8AEBDB10131E}">
      <dgm:prSet/>
      <dgm:spPr/>
      <dgm:t>
        <a:bodyPr/>
        <a:lstStyle/>
        <a:p>
          <a:endParaRPr lang="en-US"/>
        </a:p>
      </dgm:t>
    </dgm:pt>
    <dgm:pt modelId="{08276D55-827A-434C-8A8A-8FF21CBAEB78}" type="pres">
      <dgm:prSet presAssocID="{A26FE6EB-AD7F-4EE3-B36E-BABE10F99147}" presName="Name0" presStyleCnt="0">
        <dgm:presLayoutVars>
          <dgm:chMax val="7"/>
          <dgm:chPref val="5"/>
          <dgm:dir/>
          <dgm:animOne val="branch"/>
          <dgm:animLvl val="lvl"/>
        </dgm:presLayoutVars>
      </dgm:prSet>
      <dgm:spPr/>
      <dgm:t>
        <a:bodyPr/>
        <a:lstStyle/>
        <a:p>
          <a:endParaRPr lang="en-US"/>
        </a:p>
      </dgm:t>
    </dgm:pt>
    <dgm:pt modelId="{BF24BE63-B677-4E20-B284-C25853DED564}" type="pres">
      <dgm:prSet presAssocID="{B060FF66-28C0-409D-8DDC-50CD0B228C55}" presName="ChildAccent3" presStyleCnt="0"/>
      <dgm:spPr/>
    </dgm:pt>
    <dgm:pt modelId="{0340F650-7990-4984-B5C0-51DBDA89B9F8}" type="pres">
      <dgm:prSet presAssocID="{B060FF66-28C0-409D-8DDC-50CD0B228C55}" presName="ChildAccent" presStyleLbl="alignImgPlace1" presStyleIdx="0" presStyleCnt="3" custScaleX="133837" custScaleY="63287" custLinFactNeighborX="16765" custLinFactNeighborY="388"/>
      <dgm:spPr/>
      <dgm:t>
        <a:bodyPr/>
        <a:lstStyle/>
        <a:p>
          <a:endParaRPr lang="en-US"/>
        </a:p>
      </dgm:t>
    </dgm:pt>
    <dgm:pt modelId="{38F253A3-3BB2-4EF0-9A7C-E23C69251B62}" type="pres">
      <dgm:prSet presAssocID="{B060FF66-28C0-409D-8DDC-50CD0B228C55}" presName="Child3" presStyleLbl="revTx" presStyleIdx="0" presStyleCnt="0">
        <dgm:presLayoutVars>
          <dgm:chMax val="0"/>
          <dgm:chPref val="0"/>
          <dgm:bulletEnabled val="1"/>
        </dgm:presLayoutVars>
      </dgm:prSet>
      <dgm:spPr/>
      <dgm:t>
        <a:bodyPr/>
        <a:lstStyle/>
        <a:p>
          <a:endParaRPr lang="en-US"/>
        </a:p>
      </dgm:t>
    </dgm:pt>
    <dgm:pt modelId="{385DCF33-4372-4FD7-9737-B6B675F59779}" type="pres">
      <dgm:prSet presAssocID="{B060FF66-28C0-409D-8DDC-50CD0B228C55}" presName="Parent3" presStyleLbl="node1" presStyleIdx="0" presStyleCnt="3" custScaleX="130247" custScaleY="200545" custLinFactNeighborX="19036" custLinFactNeighborY="31451">
        <dgm:presLayoutVars>
          <dgm:chMax val="2"/>
          <dgm:chPref val="1"/>
          <dgm:bulletEnabled val="1"/>
        </dgm:presLayoutVars>
      </dgm:prSet>
      <dgm:spPr/>
      <dgm:t>
        <a:bodyPr/>
        <a:lstStyle/>
        <a:p>
          <a:endParaRPr lang="en-US"/>
        </a:p>
      </dgm:t>
    </dgm:pt>
    <dgm:pt modelId="{5D5430F7-C272-4E4A-A940-BE38A00FB886}" type="pres">
      <dgm:prSet presAssocID="{3A8D0531-3351-4EFE-AB68-1C13B7AA12DB}" presName="ChildAccent2" presStyleCnt="0"/>
      <dgm:spPr/>
    </dgm:pt>
    <dgm:pt modelId="{96BE7CA6-B856-40E4-8F7E-1DB7858D90CA}" type="pres">
      <dgm:prSet presAssocID="{3A8D0531-3351-4EFE-AB68-1C13B7AA12DB}" presName="ChildAccent" presStyleLbl="alignImgPlace1" presStyleIdx="1" presStyleCnt="3" custScaleX="111682" custScaleY="77236" custLinFactNeighborX="-5870" custLinFactNeighborY="7314"/>
      <dgm:spPr/>
      <dgm:t>
        <a:bodyPr/>
        <a:lstStyle/>
        <a:p>
          <a:endParaRPr lang="en-US"/>
        </a:p>
      </dgm:t>
    </dgm:pt>
    <dgm:pt modelId="{76701A6C-014D-491E-A3FA-8B12B1030800}" type="pres">
      <dgm:prSet presAssocID="{3A8D0531-3351-4EFE-AB68-1C13B7AA12DB}" presName="Child2" presStyleLbl="revTx" presStyleIdx="0" presStyleCnt="0">
        <dgm:presLayoutVars>
          <dgm:chMax val="0"/>
          <dgm:chPref val="0"/>
          <dgm:bulletEnabled val="1"/>
        </dgm:presLayoutVars>
      </dgm:prSet>
      <dgm:spPr/>
      <dgm:t>
        <a:bodyPr/>
        <a:lstStyle/>
        <a:p>
          <a:endParaRPr lang="en-US"/>
        </a:p>
      </dgm:t>
    </dgm:pt>
    <dgm:pt modelId="{BAA5E566-BD35-4192-8CD8-492AC2A155FE}" type="pres">
      <dgm:prSet presAssocID="{3A8D0531-3351-4EFE-AB68-1C13B7AA12DB}" presName="Parent2" presStyleLbl="node1" presStyleIdx="1" presStyleCnt="3" custScaleX="115021" custScaleY="248859" custLinFactNeighborX="-3758" custLinFactNeighborY="31452">
        <dgm:presLayoutVars>
          <dgm:chMax val="2"/>
          <dgm:chPref val="1"/>
          <dgm:bulletEnabled val="1"/>
        </dgm:presLayoutVars>
      </dgm:prSet>
      <dgm:spPr/>
      <dgm:t>
        <a:bodyPr/>
        <a:lstStyle/>
        <a:p>
          <a:endParaRPr lang="en-US"/>
        </a:p>
      </dgm:t>
    </dgm:pt>
    <dgm:pt modelId="{2FA04C98-FB45-48BB-BD87-7D2756F1704E}" type="pres">
      <dgm:prSet presAssocID="{592178CA-34F7-417E-8D9D-CAD9FD6B5984}" presName="ChildAccent1" presStyleCnt="0"/>
      <dgm:spPr/>
    </dgm:pt>
    <dgm:pt modelId="{3BB04777-D9DD-4CD8-93B2-95F7C32500E8}" type="pres">
      <dgm:prSet presAssocID="{592178CA-34F7-417E-8D9D-CAD9FD6B5984}" presName="ChildAccent" presStyleLbl="alignImgPlace1" presStyleIdx="2" presStyleCnt="3" custScaleX="112329" custScaleY="79355" custLinFactNeighborX="-27183" custLinFactNeighborY="10131"/>
      <dgm:spPr/>
      <dgm:t>
        <a:bodyPr/>
        <a:lstStyle/>
        <a:p>
          <a:endParaRPr lang="en-US"/>
        </a:p>
      </dgm:t>
    </dgm:pt>
    <dgm:pt modelId="{B9560651-8012-4E25-BFBD-BBABFB2FFF97}" type="pres">
      <dgm:prSet presAssocID="{592178CA-34F7-417E-8D9D-CAD9FD6B5984}" presName="Child1" presStyleLbl="revTx" presStyleIdx="0" presStyleCnt="0">
        <dgm:presLayoutVars>
          <dgm:chMax val="0"/>
          <dgm:chPref val="0"/>
          <dgm:bulletEnabled val="1"/>
        </dgm:presLayoutVars>
      </dgm:prSet>
      <dgm:spPr/>
      <dgm:t>
        <a:bodyPr/>
        <a:lstStyle/>
        <a:p>
          <a:endParaRPr lang="en-US"/>
        </a:p>
      </dgm:t>
    </dgm:pt>
    <dgm:pt modelId="{94570A37-63AA-4886-97C2-6FE19B6A2D0A}" type="pres">
      <dgm:prSet presAssocID="{592178CA-34F7-417E-8D9D-CAD9FD6B5984}" presName="Parent1" presStyleLbl="node1" presStyleIdx="2" presStyleCnt="3" custScaleX="116070" custScaleY="302973" custLinFactNeighborX="-23098" custLinFactNeighborY="23584">
        <dgm:presLayoutVars>
          <dgm:chMax val="2"/>
          <dgm:chPref val="1"/>
          <dgm:bulletEnabled val="1"/>
        </dgm:presLayoutVars>
      </dgm:prSet>
      <dgm:spPr/>
      <dgm:t>
        <a:bodyPr/>
        <a:lstStyle/>
        <a:p>
          <a:endParaRPr lang="en-US"/>
        </a:p>
      </dgm:t>
    </dgm:pt>
  </dgm:ptLst>
  <dgm:cxnLst>
    <dgm:cxn modelId="{CDDD6DBD-3CFF-49AF-80DB-7BD3C2D4A55C}" type="presOf" srcId="{58527DD8-C872-4A46-8587-10BC40BB7440}" destId="{96BE7CA6-B856-40E4-8F7E-1DB7858D90CA}" srcOrd="0" destOrd="0" presId="urn:microsoft.com/office/officeart/2011/layout/InterconnectedBlockProcess"/>
    <dgm:cxn modelId="{45E306E9-46A1-4324-BC5E-55141A2DA84D}" srcId="{A26FE6EB-AD7F-4EE3-B36E-BABE10F99147}" destId="{3A8D0531-3351-4EFE-AB68-1C13B7AA12DB}" srcOrd="1" destOrd="0" parTransId="{E5785B18-1846-45A1-9B7B-C5D580231C30}" sibTransId="{5C50E1B4-C38E-4961-B980-76E84FE0B459}"/>
    <dgm:cxn modelId="{0DD941BC-022D-4A52-8F19-980DFC5817FB}" srcId="{A26FE6EB-AD7F-4EE3-B36E-BABE10F99147}" destId="{B060FF66-28C0-409D-8DDC-50CD0B228C55}" srcOrd="2" destOrd="0" parTransId="{D513DCA3-6408-40F8-A499-DA5C0237B212}" sibTransId="{06847C70-3E4B-4A74-A62D-0596B46A79E6}"/>
    <dgm:cxn modelId="{AD11211D-31C9-4857-BA90-605FB2961EC4}" type="presOf" srcId="{B060FF66-28C0-409D-8DDC-50CD0B228C55}" destId="{385DCF33-4372-4FD7-9737-B6B675F59779}" srcOrd="0" destOrd="0" presId="urn:microsoft.com/office/officeart/2011/layout/InterconnectedBlockProcess"/>
    <dgm:cxn modelId="{E0A48297-1D6D-46DD-95C5-610191E183D4}" srcId="{592178CA-34F7-417E-8D9D-CAD9FD6B5984}" destId="{8FCD5E1E-8B0D-4C6A-8198-942FB287E646}" srcOrd="0" destOrd="0" parTransId="{96516F03-EBF7-4E63-B677-20EC109C12D4}" sibTransId="{D892FF3C-4664-4E63-B0AE-4DEC8970F077}"/>
    <dgm:cxn modelId="{7490B1D2-C6F2-4B12-8406-AC6D9C3B2357}" srcId="{3A8D0531-3351-4EFE-AB68-1C13B7AA12DB}" destId="{58527DD8-C872-4A46-8587-10BC40BB7440}" srcOrd="0" destOrd="0" parTransId="{5CB2BC31-CEE3-4E64-B9B8-ABB87E55F46B}" sibTransId="{3D3E61EE-63B8-4CD8-9064-B1A173EB968C}"/>
    <dgm:cxn modelId="{3EF560AC-F9CE-4CED-994E-E383EE9D65D4}" type="presOf" srcId="{592178CA-34F7-417E-8D9D-CAD9FD6B5984}" destId="{94570A37-63AA-4886-97C2-6FE19B6A2D0A}" srcOrd="0" destOrd="0" presId="urn:microsoft.com/office/officeart/2011/layout/InterconnectedBlockProcess"/>
    <dgm:cxn modelId="{DE6492DA-FECF-489E-A61C-8AEBDB10131E}" srcId="{B060FF66-28C0-409D-8DDC-50CD0B228C55}" destId="{FC0A18C0-20B2-46A7-A85B-658B5E895CC9}" srcOrd="0" destOrd="0" parTransId="{7420A3CA-DD30-4153-A92A-01636EA87042}" sibTransId="{D91C96C4-C2A7-423A-9B7A-CB9C12E65B8B}"/>
    <dgm:cxn modelId="{D7942B37-B21F-4FFB-BFEC-506EE8D76774}" srcId="{A26FE6EB-AD7F-4EE3-B36E-BABE10F99147}" destId="{592178CA-34F7-417E-8D9D-CAD9FD6B5984}" srcOrd="0" destOrd="0" parTransId="{E00766AB-3CC6-457A-9564-F6D34746ADE9}" sibTransId="{48AB2912-2432-4B3B-B902-EB7081A3A8E1}"/>
    <dgm:cxn modelId="{9E58D83B-819B-48F9-A82B-EE3F0A3072B0}" type="presOf" srcId="{8FCD5E1E-8B0D-4C6A-8198-942FB287E646}" destId="{3BB04777-D9DD-4CD8-93B2-95F7C32500E8}" srcOrd="0" destOrd="0" presId="urn:microsoft.com/office/officeart/2011/layout/InterconnectedBlockProcess"/>
    <dgm:cxn modelId="{B5DC8CCE-9A37-4836-A936-B25DEB5ECD0E}" type="presOf" srcId="{8FCD5E1E-8B0D-4C6A-8198-942FB287E646}" destId="{B9560651-8012-4E25-BFBD-BBABFB2FFF97}" srcOrd="1" destOrd="0" presId="urn:microsoft.com/office/officeart/2011/layout/InterconnectedBlockProcess"/>
    <dgm:cxn modelId="{5EB304CA-0DCF-4A45-B2FE-6FE68EA80E40}" type="presOf" srcId="{58527DD8-C872-4A46-8587-10BC40BB7440}" destId="{76701A6C-014D-491E-A3FA-8B12B1030800}" srcOrd="1" destOrd="0" presId="urn:microsoft.com/office/officeart/2011/layout/InterconnectedBlockProcess"/>
    <dgm:cxn modelId="{854E6612-573F-4980-805F-E2DB256584ED}" type="presOf" srcId="{FC0A18C0-20B2-46A7-A85B-658B5E895CC9}" destId="{38F253A3-3BB2-4EF0-9A7C-E23C69251B62}" srcOrd="1" destOrd="0" presId="urn:microsoft.com/office/officeart/2011/layout/InterconnectedBlockProcess"/>
    <dgm:cxn modelId="{2B3581AB-2C5D-482E-81F3-D88668AFC1D1}" type="presOf" srcId="{A26FE6EB-AD7F-4EE3-B36E-BABE10F99147}" destId="{08276D55-827A-434C-8A8A-8FF21CBAEB78}" srcOrd="0" destOrd="0" presId="urn:microsoft.com/office/officeart/2011/layout/InterconnectedBlockProcess"/>
    <dgm:cxn modelId="{D6ABC3AB-503A-4260-9188-4EC9582DB01E}" type="presOf" srcId="{FC0A18C0-20B2-46A7-A85B-658B5E895CC9}" destId="{0340F650-7990-4984-B5C0-51DBDA89B9F8}" srcOrd="0" destOrd="0" presId="urn:microsoft.com/office/officeart/2011/layout/InterconnectedBlockProcess"/>
    <dgm:cxn modelId="{E6065246-BC15-4561-BA22-A7D3BDCBEA46}" type="presOf" srcId="{3A8D0531-3351-4EFE-AB68-1C13B7AA12DB}" destId="{BAA5E566-BD35-4192-8CD8-492AC2A155FE}" srcOrd="0" destOrd="0" presId="urn:microsoft.com/office/officeart/2011/layout/InterconnectedBlockProcess"/>
    <dgm:cxn modelId="{1C954BAD-3C5B-438D-8BCA-101FF4A8BC04}" type="presParOf" srcId="{08276D55-827A-434C-8A8A-8FF21CBAEB78}" destId="{BF24BE63-B677-4E20-B284-C25853DED564}" srcOrd="0" destOrd="0" presId="urn:microsoft.com/office/officeart/2011/layout/InterconnectedBlockProcess"/>
    <dgm:cxn modelId="{D31D3D4C-8285-4C33-8B75-BF6F8D746DA5}" type="presParOf" srcId="{BF24BE63-B677-4E20-B284-C25853DED564}" destId="{0340F650-7990-4984-B5C0-51DBDA89B9F8}" srcOrd="0" destOrd="0" presId="urn:microsoft.com/office/officeart/2011/layout/InterconnectedBlockProcess"/>
    <dgm:cxn modelId="{D9FD18B0-BA32-4D1E-AF97-E89F716905A2}" type="presParOf" srcId="{08276D55-827A-434C-8A8A-8FF21CBAEB78}" destId="{38F253A3-3BB2-4EF0-9A7C-E23C69251B62}" srcOrd="1" destOrd="0" presId="urn:microsoft.com/office/officeart/2011/layout/InterconnectedBlockProcess"/>
    <dgm:cxn modelId="{6BB2586E-3BAF-40F5-9D15-1A445140D4D7}" type="presParOf" srcId="{08276D55-827A-434C-8A8A-8FF21CBAEB78}" destId="{385DCF33-4372-4FD7-9737-B6B675F59779}" srcOrd="2" destOrd="0" presId="urn:microsoft.com/office/officeart/2011/layout/InterconnectedBlockProcess"/>
    <dgm:cxn modelId="{2F49FBFA-106F-44BD-B984-2D0369AC008E}" type="presParOf" srcId="{08276D55-827A-434C-8A8A-8FF21CBAEB78}" destId="{5D5430F7-C272-4E4A-A940-BE38A00FB886}" srcOrd="3" destOrd="0" presId="urn:microsoft.com/office/officeart/2011/layout/InterconnectedBlockProcess"/>
    <dgm:cxn modelId="{B3D8EF21-835D-4C9A-8EC5-07D5811D453E}" type="presParOf" srcId="{5D5430F7-C272-4E4A-A940-BE38A00FB886}" destId="{96BE7CA6-B856-40E4-8F7E-1DB7858D90CA}" srcOrd="0" destOrd="0" presId="urn:microsoft.com/office/officeart/2011/layout/InterconnectedBlockProcess"/>
    <dgm:cxn modelId="{AE31EE20-69FF-4688-B680-3AAF57C696FB}" type="presParOf" srcId="{08276D55-827A-434C-8A8A-8FF21CBAEB78}" destId="{76701A6C-014D-491E-A3FA-8B12B1030800}" srcOrd="4" destOrd="0" presId="urn:microsoft.com/office/officeart/2011/layout/InterconnectedBlockProcess"/>
    <dgm:cxn modelId="{839A2E69-75EC-4BC7-B526-4B0F65C1FF0E}" type="presParOf" srcId="{08276D55-827A-434C-8A8A-8FF21CBAEB78}" destId="{BAA5E566-BD35-4192-8CD8-492AC2A155FE}" srcOrd="5" destOrd="0" presId="urn:microsoft.com/office/officeart/2011/layout/InterconnectedBlockProcess"/>
    <dgm:cxn modelId="{B036996B-C6A8-435E-A615-7EEA47633E75}" type="presParOf" srcId="{08276D55-827A-434C-8A8A-8FF21CBAEB78}" destId="{2FA04C98-FB45-48BB-BD87-7D2756F1704E}" srcOrd="6" destOrd="0" presId="urn:microsoft.com/office/officeart/2011/layout/InterconnectedBlockProcess"/>
    <dgm:cxn modelId="{7FF42963-BA7A-42DD-9BA6-A552464FA66D}" type="presParOf" srcId="{2FA04C98-FB45-48BB-BD87-7D2756F1704E}" destId="{3BB04777-D9DD-4CD8-93B2-95F7C32500E8}" srcOrd="0" destOrd="0" presId="urn:microsoft.com/office/officeart/2011/layout/InterconnectedBlockProcess"/>
    <dgm:cxn modelId="{E3E59287-AE99-41DC-90CD-111544421F4B}" type="presParOf" srcId="{08276D55-827A-434C-8A8A-8FF21CBAEB78}" destId="{B9560651-8012-4E25-BFBD-BBABFB2FFF97}" srcOrd="7" destOrd="0" presId="urn:microsoft.com/office/officeart/2011/layout/InterconnectedBlockProcess"/>
    <dgm:cxn modelId="{789EB839-7351-49F7-B81A-3BA59871DE67}" type="presParOf" srcId="{08276D55-827A-434C-8A8A-8FF21CBAEB78}" destId="{94570A37-63AA-4886-97C2-6FE19B6A2D0A}"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1DA69FF-3E32-4E73-9C3F-2795D437E244}" type="doc">
      <dgm:prSet loTypeId="urn:microsoft.com/office/officeart/2005/8/layout/chevron2" loCatId="list" qsTypeId="urn:microsoft.com/office/officeart/2005/8/quickstyle/simple1" qsCatId="simple" csTypeId="urn:microsoft.com/office/officeart/2005/8/colors/accent0_2" csCatId="mainScheme" phldr="1"/>
      <dgm:spPr/>
      <dgm:t>
        <a:bodyPr/>
        <a:lstStyle/>
        <a:p>
          <a:endParaRPr lang="en-US"/>
        </a:p>
      </dgm:t>
    </dgm:pt>
    <dgm:pt modelId="{6AA42009-110D-42ED-BFD6-7886E7F32C79}">
      <dgm:prSet phldrT="[Text]" custT="1"/>
      <dgm:spPr>
        <a:solidFill>
          <a:schemeClr val="bg2"/>
        </a:solidFill>
      </dgm:spPr>
      <dgm:t>
        <a:bodyPr/>
        <a:lstStyle/>
        <a:p>
          <a:endParaRPr lang="sr-Latn-BA" sz="1800" dirty="0" smtClean="0"/>
        </a:p>
        <a:p>
          <a:r>
            <a:rPr lang="sr-Latn-BA" sz="1800" dirty="0" smtClean="0">
              <a:solidFill>
                <a:schemeClr val="tx1"/>
              </a:solidFill>
            </a:rPr>
            <a:t>Razlikuje se</a:t>
          </a:r>
          <a:endParaRPr lang="en-US" sz="1800" dirty="0">
            <a:solidFill>
              <a:schemeClr val="tx1"/>
            </a:solidFill>
          </a:endParaRPr>
        </a:p>
      </dgm:t>
    </dgm:pt>
    <dgm:pt modelId="{3BF25790-8F08-4F9D-AF90-5914A9B5463B}" type="parTrans" cxnId="{05818C10-62D5-4656-9BB3-5464F5158A9F}">
      <dgm:prSet/>
      <dgm:spPr/>
      <dgm:t>
        <a:bodyPr/>
        <a:lstStyle/>
        <a:p>
          <a:endParaRPr lang="en-US"/>
        </a:p>
      </dgm:t>
    </dgm:pt>
    <dgm:pt modelId="{8A452211-8141-4E4A-B889-7D9E850CAAB1}" type="sibTrans" cxnId="{05818C10-62D5-4656-9BB3-5464F5158A9F}">
      <dgm:prSet/>
      <dgm:spPr/>
      <dgm:t>
        <a:bodyPr/>
        <a:lstStyle/>
        <a:p>
          <a:endParaRPr lang="en-US"/>
        </a:p>
      </dgm:t>
    </dgm:pt>
    <dgm:pt modelId="{A55A4B96-B230-4118-8DCB-E6932C4593D8}">
      <dgm:prSet phldrT="[Text]" custT="1"/>
      <dgm:spPr>
        <a:solidFill>
          <a:schemeClr val="tx1">
            <a:alpha val="90000"/>
          </a:schemeClr>
        </a:solidFill>
      </dgm:spPr>
      <dgm:t>
        <a:bodyPr/>
        <a:lstStyle/>
        <a:p>
          <a:r>
            <a:rPr lang="sr-Latn-BA" sz="2000" dirty="0" smtClean="0"/>
            <a:t>naučna otkrića; </a:t>
          </a:r>
          <a:endParaRPr lang="en-US" sz="2000" dirty="0"/>
        </a:p>
      </dgm:t>
    </dgm:pt>
    <dgm:pt modelId="{831CFF52-3D9B-41E1-A877-2AAE321E21AC}" type="parTrans" cxnId="{90CEE28D-A9E1-4F0C-807D-9659F366FCB9}">
      <dgm:prSet/>
      <dgm:spPr/>
      <dgm:t>
        <a:bodyPr/>
        <a:lstStyle/>
        <a:p>
          <a:endParaRPr lang="en-US"/>
        </a:p>
      </dgm:t>
    </dgm:pt>
    <dgm:pt modelId="{7413130B-4EF0-4496-94EC-B0EE453CCAAA}" type="sibTrans" cxnId="{90CEE28D-A9E1-4F0C-807D-9659F366FCB9}">
      <dgm:prSet/>
      <dgm:spPr/>
      <dgm:t>
        <a:bodyPr/>
        <a:lstStyle/>
        <a:p>
          <a:endParaRPr lang="en-US"/>
        </a:p>
      </dgm:t>
    </dgm:pt>
    <dgm:pt modelId="{ACFD11C8-6173-405C-958F-4E7C03EEB3A6}">
      <dgm:prSet phldrT="[Text]" custT="1"/>
      <dgm:spPr>
        <a:solidFill>
          <a:schemeClr val="bg2"/>
        </a:solidFill>
      </dgm:spPr>
      <dgm:t>
        <a:bodyPr/>
        <a:lstStyle/>
        <a:p>
          <a:endParaRPr lang="sr-Latn-BA" sz="2000" dirty="0" smtClean="0"/>
        </a:p>
        <a:p>
          <a:r>
            <a:rPr lang="sr-Latn-BA" sz="1800" dirty="0" smtClean="0">
              <a:solidFill>
                <a:schemeClr val="tx1"/>
              </a:solidFill>
            </a:rPr>
            <a:t>Nije tehničke   prirode</a:t>
          </a:r>
          <a:endParaRPr lang="en-US" sz="1800" dirty="0">
            <a:solidFill>
              <a:schemeClr val="tx1"/>
            </a:solidFill>
          </a:endParaRPr>
        </a:p>
      </dgm:t>
    </dgm:pt>
    <dgm:pt modelId="{6FC2D014-692A-4C2B-A1F4-66AFB7AD4C66}" type="parTrans" cxnId="{52E3B715-317A-49C5-9360-D4CDF7200C4C}">
      <dgm:prSet/>
      <dgm:spPr/>
      <dgm:t>
        <a:bodyPr/>
        <a:lstStyle/>
        <a:p>
          <a:endParaRPr lang="en-US"/>
        </a:p>
      </dgm:t>
    </dgm:pt>
    <dgm:pt modelId="{71A1EC52-F187-4B36-A17D-40DCB67145DD}" type="sibTrans" cxnId="{52E3B715-317A-49C5-9360-D4CDF7200C4C}">
      <dgm:prSet/>
      <dgm:spPr/>
      <dgm:t>
        <a:bodyPr/>
        <a:lstStyle/>
        <a:p>
          <a:endParaRPr lang="en-US"/>
        </a:p>
      </dgm:t>
    </dgm:pt>
    <dgm:pt modelId="{9312E2CE-989E-415F-AD01-6E6C60FAF2F2}">
      <dgm:prSet phldrT="[Text]" custT="1"/>
      <dgm:spPr>
        <a:solidFill>
          <a:schemeClr val="tx1">
            <a:alpha val="90000"/>
          </a:schemeClr>
        </a:solidFill>
      </dgm:spPr>
      <dgm:t>
        <a:bodyPr/>
        <a:lstStyle/>
        <a:p>
          <a:endParaRPr lang="en-US" sz="1400" dirty="0"/>
        </a:p>
      </dgm:t>
    </dgm:pt>
    <dgm:pt modelId="{E2184502-BED5-4AF6-8019-2F158524595A}" type="parTrans" cxnId="{925F7B76-E1B6-4338-A228-6F97E775AF46}">
      <dgm:prSet/>
      <dgm:spPr/>
      <dgm:t>
        <a:bodyPr/>
        <a:lstStyle/>
        <a:p>
          <a:endParaRPr lang="en-US"/>
        </a:p>
      </dgm:t>
    </dgm:pt>
    <dgm:pt modelId="{B9A849BB-97A9-44D8-A75C-3D6AA5A218CB}" type="sibTrans" cxnId="{925F7B76-E1B6-4338-A228-6F97E775AF46}">
      <dgm:prSet/>
      <dgm:spPr/>
      <dgm:t>
        <a:bodyPr/>
        <a:lstStyle/>
        <a:p>
          <a:endParaRPr lang="en-US"/>
        </a:p>
      </dgm:t>
    </dgm:pt>
    <dgm:pt modelId="{52E7E79B-468C-410D-A159-51EB8EFEBE54}">
      <dgm:prSet phldrT="[Text]" custT="1"/>
      <dgm:spPr>
        <a:solidFill>
          <a:schemeClr val="tx1">
            <a:alpha val="90000"/>
          </a:schemeClr>
        </a:solidFill>
      </dgm:spPr>
      <dgm:t>
        <a:bodyPr/>
        <a:lstStyle/>
        <a:p>
          <a:r>
            <a:rPr lang="sr-Latn-BA" sz="1800" dirty="0" smtClean="0"/>
            <a:t>otkrića, načna teorije i matematičke metode;</a:t>
          </a:r>
          <a:endParaRPr lang="en-US" sz="1800" dirty="0"/>
        </a:p>
      </dgm:t>
    </dgm:pt>
    <dgm:pt modelId="{E0DC5ADA-5CE1-42AE-ADFB-897DFEB4B673}" type="parTrans" cxnId="{018C5939-4681-4E66-AD9D-C0730CE579B8}">
      <dgm:prSet/>
      <dgm:spPr/>
      <dgm:t>
        <a:bodyPr/>
        <a:lstStyle/>
        <a:p>
          <a:endParaRPr lang="en-US"/>
        </a:p>
      </dgm:t>
    </dgm:pt>
    <dgm:pt modelId="{41CFED6E-3F6B-4046-B9F8-4BC7E31D46D5}" type="sibTrans" cxnId="{018C5939-4681-4E66-AD9D-C0730CE579B8}">
      <dgm:prSet/>
      <dgm:spPr/>
      <dgm:t>
        <a:bodyPr/>
        <a:lstStyle/>
        <a:p>
          <a:endParaRPr lang="en-US"/>
        </a:p>
      </dgm:t>
    </dgm:pt>
    <dgm:pt modelId="{FC49F248-49A9-45AE-BCB6-D20B3EF65553}">
      <dgm:prSet phldrT="[Text]" custT="1"/>
      <dgm:spPr>
        <a:solidFill>
          <a:schemeClr val="bg2"/>
        </a:solidFill>
      </dgm:spPr>
      <dgm:t>
        <a:bodyPr/>
        <a:lstStyle/>
        <a:p>
          <a:endParaRPr lang="sr-Latn-BA" sz="2000" dirty="0" smtClean="0"/>
        </a:p>
        <a:p>
          <a:r>
            <a:rPr lang="sr-Latn-BA" sz="2400" dirty="0" smtClean="0">
              <a:solidFill>
                <a:schemeClr val="tx1"/>
              </a:solidFill>
            </a:rPr>
            <a:t>Patent ne može biti priznat</a:t>
          </a:r>
        </a:p>
        <a:p>
          <a:r>
            <a:rPr lang="sr-Latn-BA" sz="2400" dirty="0" smtClean="0">
              <a:solidFill>
                <a:schemeClr val="tx1"/>
              </a:solidFill>
            </a:rPr>
            <a:t>za</a:t>
          </a:r>
          <a:endParaRPr lang="en-US" sz="2400" dirty="0">
            <a:solidFill>
              <a:schemeClr val="tx1"/>
            </a:solidFill>
          </a:endParaRPr>
        </a:p>
      </dgm:t>
    </dgm:pt>
    <dgm:pt modelId="{19A45ACE-EB5D-443B-BB9F-E8DBC3CEFA0E}" type="parTrans" cxnId="{BCCB5AE2-CB06-46C5-96B6-E7B547E0F336}">
      <dgm:prSet/>
      <dgm:spPr/>
      <dgm:t>
        <a:bodyPr/>
        <a:lstStyle/>
        <a:p>
          <a:endParaRPr lang="en-US"/>
        </a:p>
      </dgm:t>
    </dgm:pt>
    <dgm:pt modelId="{630CD2A4-70A8-4987-8FEF-364112B9DB27}" type="sibTrans" cxnId="{BCCB5AE2-CB06-46C5-96B6-E7B547E0F336}">
      <dgm:prSet/>
      <dgm:spPr/>
      <dgm:t>
        <a:bodyPr/>
        <a:lstStyle/>
        <a:p>
          <a:endParaRPr lang="en-US"/>
        </a:p>
      </dgm:t>
    </dgm:pt>
    <dgm:pt modelId="{3206057F-E2EB-4907-9CAF-16EE2864DE54}">
      <dgm:prSet phldrT="[Text]" custT="1"/>
      <dgm:spPr>
        <a:solidFill>
          <a:schemeClr val="tx1">
            <a:alpha val="90000"/>
          </a:schemeClr>
        </a:solidFill>
      </dgm:spPr>
      <dgm:t>
        <a:bodyPr/>
        <a:lstStyle/>
        <a:p>
          <a:r>
            <a:rPr lang="sr-Latn-BA" sz="1800" dirty="0" smtClean="0"/>
            <a:t>pronalaske </a:t>
          </a:r>
          <a:r>
            <a:rPr lang="sr-Latn-BA" sz="1800" b="1" dirty="0" smtClean="0"/>
            <a:t>životinjiskih pasmina i biljnih sorti </a:t>
          </a:r>
          <a:r>
            <a:rPr lang="sr-Latn-BA" sz="1800" dirty="0" smtClean="0"/>
            <a:t>i bitno bioloških postupaka za dobivanje biljaka ili životinja (postupak za dobivanje biljaka ili životinja bitno je biološki ako se u cijelosti sastoji od prirodnih postupaka kao što su ukrštanje ili selekcija);</a:t>
          </a:r>
          <a:endParaRPr lang="en-US" sz="1800" dirty="0"/>
        </a:p>
      </dgm:t>
    </dgm:pt>
    <dgm:pt modelId="{B24C8C59-273E-434D-96AF-5BCC9E2F9E50}" type="parTrans" cxnId="{5DC52747-607C-4A11-9472-19CBC8AC12CA}">
      <dgm:prSet/>
      <dgm:spPr/>
      <dgm:t>
        <a:bodyPr/>
        <a:lstStyle/>
        <a:p>
          <a:endParaRPr lang="en-US"/>
        </a:p>
      </dgm:t>
    </dgm:pt>
    <dgm:pt modelId="{4613ED36-A553-4FDB-882A-5DBE293B3D64}" type="sibTrans" cxnId="{5DC52747-607C-4A11-9472-19CBC8AC12CA}">
      <dgm:prSet/>
      <dgm:spPr/>
      <dgm:t>
        <a:bodyPr/>
        <a:lstStyle/>
        <a:p>
          <a:endParaRPr lang="en-US"/>
        </a:p>
      </dgm:t>
    </dgm:pt>
    <dgm:pt modelId="{8B0C7234-7636-435F-B568-8A5143F03C07}">
      <dgm:prSet phldrT="[Text]" custT="1"/>
      <dgm:spPr>
        <a:solidFill>
          <a:schemeClr val="tx1">
            <a:alpha val="90000"/>
          </a:schemeClr>
        </a:solidFill>
      </dgm:spPr>
      <dgm:t>
        <a:bodyPr/>
        <a:lstStyle/>
        <a:p>
          <a:r>
            <a:rPr lang="sr-Latn-BA" sz="2000" dirty="0" smtClean="0"/>
            <a:t>različita teorijska saznanja i</a:t>
          </a:r>
          <a:endParaRPr lang="en-US" sz="2000" dirty="0"/>
        </a:p>
      </dgm:t>
    </dgm:pt>
    <dgm:pt modelId="{0FF427C7-5D20-4DF6-A5EB-CBC7832C8397}" type="parTrans" cxnId="{9DD82C79-9A08-4180-9ECF-E97F965F69BF}">
      <dgm:prSet/>
      <dgm:spPr/>
      <dgm:t>
        <a:bodyPr/>
        <a:lstStyle/>
        <a:p>
          <a:endParaRPr lang="en-US"/>
        </a:p>
      </dgm:t>
    </dgm:pt>
    <dgm:pt modelId="{D455F87B-DC73-4E85-BEE6-E074A6BBDCCA}" type="sibTrans" cxnId="{9DD82C79-9A08-4180-9ECF-E97F965F69BF}">
      <dgm:prSet/>
      <dgm:spPr/>
      <dgm:t>
        <a:bodyPr/>
        <a:lstStyle/>
        <a:p>
          <a:endParaRPr lang="en-US"/>
        </a:p>
      </dgm:t>
    </dgm:pt>
    <dgm:pt modelId="{B083E9A9-DFE6-49EE-AA9B-BF9BB20F9449}">
      <dgm:prSet phldrT="[Text]" custT="1"/>
      <dgm:spPr>
        <a:solidFill>
          <a:schemeClr val="tx1">
            <a:alpha val="90000"/>
          </a:schemeClr>
        </a:solidFill>
      </dgm:spPr>
      <dgm:t>
        <a:bodyPr/>
        <a:lstStyle/>
        <a:p>
          <a:r>
            <a:rPr lang="sr-Latn-BA" sz="2000" dirty="0" smtClean="0"/>
            <a:t>metode kojim se došlo do tih saznanja.</a:t>
          </a:r>
          <a:endParaRPr lang="en-US" sz="2000" dirty="0"/>
        </a:p>
      </dgm:t>
    </dgm:pt>
    <dgm:pt modelId="{90F2BB83-9C70-40DA-8789-C1C052BACB0A}" type="parTrans" cxnId="{3C7B028B-1052-41FA-96E6-89E19E9B16E0}">
      <dgm:prSet/>
      <dgm:spPr/>
      <dgm:t>
        <a:bodyPr/>
        <a:lstStyle/>
        <a:p>
          <a:endParaRPr lang="en-US"/>
        </a:p>
      </dgm:t>
    </dgm:pt>
    <dgm:pt modelId="{3FC5CD05-2D9F-4A1B-8ABC-3A47655F767C}" type="sibTrans" cxnId="{3C7B028B-1052-41FA-96E6-89E19E9B16E0}">
      <dgm:prSet/>
      <dgm:spPr/>
      <dgm:t>
        <a:bodyPr/>
        <a:lstStyle/>
        <a:p>
          <a:endParaRPr lang="en-US"/>
        </a:p>
      </dgm:t>
    </dgm:pt>
    <dgm:pt modelId="{20F40018-6428-47D3-8E65-01A8591C5BEA}">
      <dgm:prSet phldrT="[Text]" custT="1"/>
      <dgm:spPr>
        <a:solidFill>
          <a:schemeClr val="tx1">
            <a:alpha val="90000"/>
          </a:schemeClr>
        </a:solidFill>
      </dgm:spPr>
      <dgm:t>
        <a:bodyPr/>
        <a:lstStyle/>
        <a:p>
          <a:endParaRPr lang="en-US" sz="1600" dirty="0"/>
        </a:p>
      </dgm:t>
    </dgm:pt>
    <dgm:pt modelId="{47DC82E7-2EBF-4B40-A782-F84522E44FA9}" type="parTrans" cxnId="{6D081204-2527-4682-A560-6F86D8C2FB99}">
      <dgm:prSet/>
      <dgm:spPr/>
      <dgm:t>
        <a:bodyPr/>
        <a:lstStyle/>
        <a:p>
          <a:endParaRPr lang="en-US"/>
        </a:p>
      </dgm:t>
    </dgm:pt>
    <dgm:pt modelId="{C6E63A97-03A6-4FB7-9625-FCC7421115B5}" type="sibTrans" cxnId="{6D081204-2527-4682-A560-6F86D8C2FB99}">
      <dgm:prSet/>
      <dgm:spPr/>
      <dgm:t>
        <a:bodyPr/>
        <a:lstStyle/>
        <a:p>
          <a:endParaRPr lang="en-US"/>
        </a:p>
      </dgm:t>
    </dgm:pt>
    <dgm:pt modelId="{39FE1C19-0DE7-4239-8B37-2371FE530CBF}">
      <dgm:prSet phldrT="[Text]" custT="1"/>
      <dgm:spPr>
        <a:solidFill>
          <a:schemeClr val="tx1">
            <a:alpha val="90000"/>
          </a:schemeClr>
        </a:solidFill>
      </dgm:spPr>
      <dgm:t>
        <a:bodyPr/>
        <a:lstStyle/>
        <a:p>
          <a:r>
            <a:rPr lang="sr-Latn-BA" sz="1800" dirty="0" smtClean="0"/>
            <a:t>estetske tvorevine; </a:t>
          </a:r>
          <a:endParaRPr lang="en-US" sz="1800" dirty="0"/>
        </a:p>
      </dgm:t>
    </dgm:pt>
    <dgm:pt modelId="{FBE59C89-26DA-4700-AA29-65565AE45E6A}" type="parTrans" cxnId="{3314D9B7-9CEA-45C4-8645-73DF9E6A732E}">
      <dgm:prSet/>
      <dgm:spPr/>
      <dgm:t>
        <a:bodyPr/>
        <a:lstStyle/>
        <a:p>
          <a:endParaRPr lang="en-US"/>
        </a:p>
      </dgm:t>
    </dgm:pt>
    <dgm:pt modelId="{885616BC-2401-4C2B-B0C0-F7D28B7A1EA1}" type="sibTrans" cxnId="{3314D9B7-9CEA-45C4-8645-73DF9E6A732E}">
      <dgm:prSet/>
      <dgm:spPr/>
      <dgm:t>
        <a:bodyPr/>
        <a:lstStyle/>
        <a:p>
          <a:endParaRPr lang="en-US"/>
        </a:p>
      </dgm:t>
    </dgm:pt>
    <dgm:pt modelId="{3463CF32-F659-48EB-975C-AD554B79F453}">
      <dgm:prSet phldrT="[Text]" custT="1"/>
      <dgm:spPr>
        <a:solidFill>
          <a:schemeClr val="tx1">
            <a:alpha val="90000"/>
          </a:schemeClr>
        </a:solidFill>
      </dgm:spPr>
      <dgm:t>
        <a:bodyPr/>
        <a:lstStyle/>
        <a:p>
          <a:r>
            <a:rPr lang="sr-Latn-BA" sz="1800" dirty="0" smtClean="0"/>
            <a:t>planovi, pravila i metode za izvođenje umnih aktivnosti, igara ili privrednih aktivnosti (npr. metoda za učenje stranih jezika, pravila društvene igre);</a:t>
          </a:r>
          <a:endParaRPr lang="en-US" sz="1800" dirty="0"/>
        </a:p>
      </dgm:t>
    </dgm:pt>
    <dgm:pt modelId="{E1BE8D03-C519-4A61-ACD5-4610FEBA8A70}" type="parTrans" cxnId="{F14E2920-8C32-436A-B7A2-7A86EF3D0B3F}">
      <dgm:prSet/>
      <dgm:spPr/>
      <dgm:t>
        <a:bodyPr/>
        <a:lstStyle/>
        <a:p>
          <a:endParaRPr lang="en-US"/>
        </a:p>
      </dgm:t>
    </dgm:pt>
    <dgm:pt modelId="{56E6C9EB-AF5F-46AF-A8A7-7D57D49F3FC6}" type="sibTrans" cxnId="{F14E2920-8C32-436A-B7A2-7A86EF3D0B3F}">
      <dgm:prSet/>
      <dgm:spPr/>
      <dgm:t>
        <a:bodyPr/>
        <a:lstStyle/>
        <a:p>
          <a:endParaRPr lang="en-US"/>
        </a:p>
      </dgm:t>
    </dgm:pt>
    <dgm:pt modelId="{CF9B7DA4-16F5-42FD-BB29-15AFC767D6CE}">
      <dgm:prSet phldrT="[Text]" custT="1"/>
      <dgm:spPr>
        <a:solidFill>
          <a:schemeClr val="tx1">
            <a:alpha val="90000"/>
          </a:schemeClr>
        </a:solidFill>
      </dgm:spPr>
      <dgm:t>
        <a:bodyPr/>
        <a:lstStyle/>
        <a:p>
          <a:r>
            <a:rPr lang="sr-Latn-BA" sz="1800" b="1" dirty="0" smtClean="0"/>
            <a:t>kompjuterski programi (kao takvi);</a:t>
          </a:r>
          <a:endParaRPr lang="en-US" sz="1800" b="1" dirty="0"/>
        </a:p>
      </dgm:t>
    </dgm:pt>
    <dgm:pt modelId="{61331349-3FF1-4900-AF46-22C9CFA39768}" type="parTrans" cxnId="{FE2F5164-76AC-4892-B713-2EB10819D43F}">
      <dgm:prSet/>
      <dgm:spPr/>
      <dgm:t>
        <a:bodyPr/>
        <a:lstStyle/>
        <a:p>
          <a:endParaRPr lang="en-US"/>
        </a:p>
      </dgm:t>
    </dgm:pt>
    <dgm:pt modelId="{6C38458C-4F55-49A4-A62D-BD07BD1AACEB}" type="sibTrans" cxnId="{FE2F5164-76AC-4892-B713-2EB10819D43F}">
      <dgm:prSet/>
      <dgm:spPr/>
      <dgm:t>
        <a:bodyPr/>
        <a:lstStyle/>
        <a:p>
          <a:endParaRPr lang="en-US"/>
        </a:p>
      </dgm:t>
    </dgm:pt>
    <dgm:pt modelId="{3765F6D6-2944-48F3-9AA4-69D10BBFDC2B}">
      <dgm:prSet phldrT="[Text]" custT="1"/>
      <dgm:spPr>
        <a:solidFill>
          <a:schemeClr val="tx1">
            <a:alpha val="90000"/>
          </a:schemeClr>
        </a:solidFill>
      </dgm:spPr>
      <dgm:t>
        <a:bodyPr/>
        <a:lstStyle/>
        <a:p>
          <a:r>
            <a:rPr lang="sr-Latn-BA" sz="1800" dirty="0" smtClean="0"/>
            <a:t>prezentacije </a:t>
          </a:r>
          <a:r>
            <a:rPr lang="sr-Latn-BA" sz="1800" dirty="0" smtClean="0"/>
            <a:t>informacija definisane samim sadržajem tih informacija. </a:t>
          </a:r>
          <a:endParaRPr lang="en-US" sz="1800" dirty="0"/>
        </a:p>
      </dgm:t>
    </dgm:pt>
    <dgm:pt modelId="{243EF19F-62EA-4D05-8F35-B1BEB007E0D2}" type="parTrans" cxnId="{36233DD1-8C09-4EEE-8A73-63BAA8B8FBAB}">
      <dgm:prSet/>
      <dgm:spPr/>
      <dgm:t>
        <a:bodyPr/>
        <a:lstStyle/>
        <a:p>
          <a:endParaRPr lang="en-US"/>
        </a:p>
      </dgm:t>
    </dgm:pt>
    <dgm:pt modelId="{BB9C237F-F505-4E1F-9359-7E6CA7DC23A8}" type="sibTrans" cxnId="{36233DD1-8C09-4EEE-8A73-63BAA8B8FBAB}">
      <dgm:prSet/>
      <dgm:spPr/>
      <dgm:t>
        <a:bodyPr/>
        <a:lstStyle/>
        <a:p>
          <a:endParaRPr lang="en-US"/>
        </a:p>
      </dgm:t>
    </dgm:pt>
    <dgm:pt modelId="{52173307-8234-4B00-BC36-440F8A12B649}">
      <dgm:prSet phldrT="[Text]" custT="1"/>
      <dgm:spPr>
        <a:solidFill>
          <a:schemeClr val="tx1">
            <a:alpha val="90000"/>
          </a:schemeClr>
        </a:solidFill>
      </dgm:spPr>
      <dgm:t>
        <a:bodyPr/>
        <a:lstStyle/>
        <a:p>
          <a:r>
            <a:rPr lang="sr-Latn-BA" sz="1800" b="1" dirty="0" smtClean="0"/>
            <a:t>Ljudsko tijelo i razni stepeni njegovog oblikovanja </a:t>
          </a:r>
          <a:r>
            <a:rPr lang="sr-Latn-BA" sz="1800" dirty="0" smtClean="0"/>
            <a:t>ili jednostavno otkriće jednog od njegovih elemenata, uključujući sekvencu ili djelimičnu sekvencu gena;</a:t>
          </a:r>
          <a:endParaRPr lang="en-US" sz="1800" dirty="0"/>
        </a:p>
      </dgm:t>
    </dgm:pt>
    <dgm:pt modelId="{B2F7C53C-311B-4580-B433-72342CCE1830}" type="parTrans" cxnId="{17C91716-D8A8-4648-92FA-72565A3A02D1}">
      <dgm:prSet/>
      <dgm:spPr/>
      <dgm:t>
        <a:bodyPr/>
        <a:lstStyle/>
        <a:p>
          <a:endParaRPr lang="en-US"/>
        </a:p>
      </dgm:t>
    </dgm:pt>
    <dgm:pt modelId="{5DFB94D8-356E-40E7-9167-DE7E9B2E5BE3}" type="sibTrans" cxnId="{17C91716-D8A8-4648-92FA-72565A3A02D1}">
      <dgm:prSet/>
      <dgm:spPr/>
      <dgm:t>
        <a:bodyPr/>
        <a:lstStyle/>
        <a:p>
          <a:endParaRPr lang="en-US"/>
        </a:p>
      </dgm:t>
    </dgm:pt>
    <dgm:pt modelId="{FE7DF9C4-93BE-413F-B3E1-1E610B048303}">
      <dgm:prSet phldrT="[Text]" custT="1"/>
      <dgm:spPr>
        <a:solidFill>
          <a:schemeClr val="tx1">
            <a:alpha val="90000"/>
          </a:schemeClr>
        </a:solidFill>
      </dgm:spPr>
      <dgm:t>
        <a:bodyPr/>
        <a:lstStyle/>
        <a:p>
          <a:r>
            <a:rPr lang="sr-Latn-BA" sz="1800" dirty="0" smtClean="0"/>
            <a:t>pronalaske koji se odnose na </a:t>
          </a:r>
          <a:r>
            <a:rPr lang="sr-Latn-BA" sz="1800" b="1" dirty="0" smtClean="0"/>
            <a:t>dijagnostičke ili hirurške postupka ili postupke liječenja </a:t>
          </a:r>
          <a:r>
            <a:rPr lang="sr-Latn-BA" sz="1800" dirty="0" smtClean="0"/>
            <a:t>koji se primjenjuju direktno odnosno neposredno tijelu čovjeka ili životinja;</a:t>
          </a:r>
          <a:endParaRPr lang="en-US" sz="1800" dirty="0"/>
        </a:p>
      </dgm:t>
    </dgm:pt>
    <dgm:pt modelId="{EFC97EBB-1AE0-4C9E-A41E-3ABC3B2859B0}" type="parTrans" cxnId="{5E27DA76-3157-4105-9682-E5A5CCC78994}">
      <dgm:prSet/>
      <dgm:spPr/>
      <dgm:t>
        <a:bodyPr/>
        <a:lstStyle/>
        <a:p>
          <a:endParaRPr lang="en-US"/>
        </a:p>
      </dgm:t>
    </dgm:pt>
    <dgm:pt modelId="{F126BFA9-CDCB-4184-8686-A3095A3F89F9}" type="sibTrans" cxnId="{5E27DA76-3157-4105-9682-E5A5CCC78994}">
      <dgm:prSet/>
      <dgm:spPr/>
      <dgm:t>
        <a:bodyPr/>
        <a:lstStyle/>
        <a:p>
          <a:endParaRPr lang="en-US"/>
        </a:p>
      </dgm:t>
    </dgm:pt>
    <dgm:pt modelId="{796A9D02-AD25-4744-9096-176B1E394253}">
      <dgm:prSet phldrT="[Text]" custT="1"/>
      <dgm:spPr>
        <a:solidFill>
          <a:schemeClr val="tx1">
            <a:alpha val="90000"/>
          </a:schemeClr>
        </a:solidFill>
      </dgm:spPr>
      <dgm:t>
        <a:bodyPr/>
        <a:lstStyle/>
        <a:p>
          <a:r>
            <a:rPr lang="sr-Latn-BA" sz="1800" dirty="0" smtClean="0"/>
            <a:t>pronalaske čije bi </a:t>
          </a:r>
          <a:r>
            <a:rPr lang="sr-Latn-BA" sz="1800" b="1" dirty="0" smtClean="0"/>
            <a:t>komercijalno iskorištavanje bilo suprotno zakonu, javnom poretku ili moralu</a:t>
          </a:r>
          <a:r>
            <a:rPr lang="sr-Latn-BA" sz="1800" dirty="0" smtClean="0"/>
            <a:t>, ali ne samo zbog toga što je takvo iskorištavanje zabranjeno zakonom ili drugim propisom (kao što je naprimjer postupak </a:t>
          </a:r>
          <a:r>
            <a:rPr lang="sr-Latn-BA" sz="1800" b="1" dirty="0" smtClean="0"/>
            <a:t>kloniranja ljudskih bića</a:t>
          </a:r>
          <a:r>
            <a:rPr lang="sr-Latn-BA" sz="1800" dirty="0" smtClean="0"/>
            <a:t>, postupci za </a:t>
          </a:r>
          <a:r>
            <a:rPr lang="sr-Latn-BA" sz="1800" b="1" dirty="0" smtClean="0"/>
            <a:t>modifikovanje genetičkog identiteta ćelija ljudskih bića</a:t>
          </a:r>
          <a:r>
            <a:rPr lang="sr-Latn-BA" sz="1800" dirty="0" smtClean="0"/>
            <a:t>, upotreba </a:t>
          </a:r>
          <a:r>
            <a:rPr lang="sr-Latn-BA" sz="1800" b="1" dirty="0" smtClean="0"/>
            <a:t>ljudskih embriona </a:t>
          </a:r>
          <a:r>
            <a:rPr lang="sr-Latn-BA" sz="1800" dirty="0" smtClean="0"/>
            <a:t>u industrijske ili komercijalne svrhe, postupci za </a:t>
          </a:r>
          <a:r>
            <a:rPr lang="sr-Latn-BA" sz="1800" b="1" dirty="0" smtClean="0"/>
            <a:t>modifikovanje identiteta životinja </a:t>
          </a:r>
          <a:r>
            <a:rPr lang="sr-Latn-BA" sz="1800" dirty="0" smtClean="0"/>
            <a:t>koje bi vjerovatno prozrokovali njihovu </a:t>
          </a:r>
          <a:r>
            <a:rPr lang="sr-Latn-BA" sz="1800" b="1" dirty="0" smtClean="0"/>
            <a:t>patnju</a:t>
          </a:r>
          <a:r>
            <a:rPr lang="sr-Latn-BA" sz="1800" dirty="0" smtClean="0"/>
            <a:t> bez ikakve medicinske koristi za čovjeka i životinju, kao i životinje koje su rezultat takvog postupka. </a:t>
          </a:r>
          <a:endParaRPr lang="en-US" sz="1800" dirty="0"/>
        </a:p>
      </dgm:t>
    </dgm:pt>
    <dgm:pt modelId="{C26A5EAD-43C1-49F0-9487-4CFDF74D9D09}" type="parTrans" cxnId="{FE40946E-39D9-4D2B-8333-BB077DEEE973}">
      <dgm:prSet/>
      <dgm:spPr/>
      <dgm:t>
        <a:bodyPr/>
        <a:lstStyle/>
        <a:p>
          <a:endParaRPr lang="en-US"/>
        </a:p>
      </dgm:t>
    </dgm:pt>
    <dgm:pt modelId="{253A822F-3CF4-4CD8-9F00-4BEFB23C7A84}" type="sibTrans" cxnId="{FE40946E-39D9-4D2B-8333-BB077DEEE973}">
      <dgm:prSet/>
      <dgm:spPr/>
      <dgm:t>
        <a:bodyPr/>
        <a:lstStyle/>
        <a:p>
          <a:endParaRPr lang="en-US"/>
        </a:p>
      </dgm:t>
    </dgm:pt>
    <dgm:pt modelId="{C07514C3-3F94-488D-9367-C71450F49006}" type="pres">
      <dgm:prSet presAssocID="{E1DA69FF-3E32-4E73-9C3F-2795D437E244}" presName="linearFlow" presStyleCnt="0">
        <dgm:presLayoutVars>
          <dgm:dir/>
          <dgm:animLvl val="lvl"/>
          <dgm:resizeHandles val="exact"/>
        </dgm:presLayoutVars>
      </dgm:prSet>
      <dgm:spPr/>
      <dgm:t>
        <a:bodyPr/>
        <a:lstStyle/>
        <a:p>
          <a:endParaRPr lang="en-US"/>
        </a:p>
      </dgm:t>
    </dgm:pt>
    <dgm:pt modelId="{0E5C0A05-F458-47AA-9795-5CB705ACE38E}" type="pres">
      <dgm:prSet presAssocID="{6AA42009-110D-42ED-BFD6-7886E7F32C79}" presName="composite" presStyleCnt="0"/>
      <dgm:spPr/>
    </dgm:pt>
    <dgm:pt modelId="{76365086-8F25-4C3C-895D-63118669AB97}" type="pres">
      <dgm:prSet presAssocID="{6AA42009-110D-42ED-BFD6-7886E7F32C79}" presName="parentText" presStyleLbl="alignNode1" presStyleIdx="0" presStyleCnt="3" custScaleX="186330" custScaleY="153963" custLinFactNeighborX="-1922" custLinFactNeighborY="-22">
        <dgm:presLayoutVars>
          <dgm:chMax val="1"/>
          <dgm:bulletEnabled val="1"/>
        </dgm:presLayoutVars>
      </dgm:prSet>
      <dgm:spPr/>
      <dgm:t>
        <a:bodyPr/>
        <a:lstStyle/>
        <a:p>
          <a:endParaRPr lang="en-US"/>
        </a:p>
      </dgm:t>
    </dgm:pt>
    <dgm:pt modelId="{8EB2422B-E585-4770-84B7-7BC23CDC0B3E}" type="pres">
      <dgm:prSet presAssocID="{6AA42009-110D-42ED-BFD6-7886E7F32C79}" presName="descendantText" presStyleLbl="alignAcc1" presStyleIdx="0" presStyleCnt="3" custScaleY="152231" custLinFactNeighborX="3018" custLinFactNeighborY="3958">
        <dgm:presLayoutVars>
          <dgm:bulletEnabled val="1"/>
        </dgm:presLayoutVars>
      </dgm:prSet>
      <dgm:spPr/>
      <dgm:t>
        <a:bodyPr/>
        <a:lstStyle/>
        <a:p>
          <a:endParaRPr lang="en-US"/>
        </a:p>
      </dgm:t>
    </dgm:pt>
    <dgm:pt modelId="{A081D2C6-4F02-4E3C-8735-B44722C70528}" type="pres">
      <dgm:prSet presAssocID="{8A452211-8141-4E4A-B889-7D9E850CAAB1}" presName="sp" presStyleCnt="0"/>
      <dgm:spPr/>
    </dgm:pt>
    <dgm:pt modelId="{AEBA79FA-569D-4B25-8FF7-92ABD12DDB38}" type="pres">
      <dgm:prSet presAssocID="{ACFD11C8-6173-405C-958F-4E7C03EEB3A6}" presName="composite" presStyleCnt="0"/>
      <dgm:spPr/>
    </dgm:pt>
    <dgm:pt modelId="{37110AE4-A43B-480A-B5AE-EB73D20E1CB2}" type="pres">
      <dgm:prSet presAssocID="{ACFD11C8-6173-405C-958F-4E7C03EEB3A6}" presName="parentText" presStyleLbl="alignNode1" presStyleIdx="1" presStyleCnt="3" custScaleX="215953" custScaleY="100000" custLinFactNeighborX="-1268" custLinFactNeighborY="-19033">
        <dgm:presLayoutVars>
          <dgm:chMax val="1"/>
          <dgm:bulletEnabled val="1"/>
        </dgm:presLayoutVars>
      </dgm:prSet>
      <dgm:spPr/>
      <dgm:t>
        <a:bodyPr/>
        <a:lstStyle/>
        <a:p>
          <a:endParaRPr lang="en-US"/>
        </a:p>
      </dgm:t>
    </dgm:pt>
    <dgm:pt modelId="{B1CF9A09-440D-4146-B46F-D09254B6E990}" type="pres">
      <dgm:prSet presAssocID="{ACFD11C8-6173-405C-958F-4E7C03EEB3A6}" presName="descendantText" presStyleLbl="alignAcc1" presStyleIdx="1" presStyleCnt="3" custScaleY="254182" custLinFactNeighborX="3395" custLinFactNeighborY="-29292">
        <dgm:presLayoutVars>
          <dgm:bulletEnabled val="1"/>
        </dgm:presLayoutVars>
      </dgm:prSet>
      <dgm:spPr/>
      <dgm:t>
        <a:bodyPr/>
        <a:lstStyle/>
        <a:p>
          <a:endParaRPr lang="en-US"/>
        </a:p>
      </dgm:t>
    </dgm:pt>
    <dgm:pt modelId="{04299130-B647-43D3-A46D-DB752EF63B50}" type="pres">
      <dgm:prSet presAssocID="{71A1EC52-F187-4B36-A17D-40DCB67145DD}" presName="sp" presStyleCnt="0"/>
      <dgm:spPr/>
    </dgm:pt>
    <dgm:pt modelId="{895270CF-26CC-48EC-86ED-4A1B6192894D}" type="pres">
      <dgm:prSet presAssocID="{FC49F248-49A9-45AE-BCB6-D20B3EF65553}" presName="composite" presStyleCnt="0"/>
      <dgm:spPr/>
    </dgm:pt>
    <dgm:pt modelId="{D37BC518-CF6C-41AB-846C-3969D7C1C1D3}" type="pres">
      <dgm:prSet presAssocID="{FC49F248-49A9-45AE-BCB6-D20B3EF65553}" presName="parentText" presStyleLbl="alignNode1" presStyleIdx="2" presStyleCnt="3" custScaleX="185856" custScaleY="226643" custLinFactNeighborX="2616" custLinFactNeighborY="-1831">
        <dgm:presLayoutVars>
          <dgm:chMax val="1"/>
          <dgm:bulletEnabled val="1"/>
        </dgm:presLayoutVars>
      </dgm:prSet>
      <dgm:spPr/>
      <dgm:t>
        <a:bodyPr/>
        <a:lstStyle/>
        <a:p>
          <a:endParaRPr lang="en-US"/>
        </a:p>
      </dgm:t>
    </dgm:pt>
    <dgm:pt modelId="{353FEDE7-2E85-46BF-83DA-CEC5C45DF05A}" type="pres">
      <dgm:prSet presAssocID="{FC49F248-49A9-45AE-BCB6-D20B3EF65553}" presName="descendantText" presStyleLbl="alignAcc1" presStyleIdx="2" presStyleCnt="3" custScaleX="93471" custScaleY="482982" custLinFactNeighborX="-84" custLinFactNeighborY="10260">
        <dgm:presLayoutVars>
          <dgm:bulletEnabled val="1"/>
        </dgm:presLayoutVars>
      </dgm:prSet>
      <dgm:spPr/>
      <dgm:t>
        <a:bodyPr/>
        <a:lstStyle/>
        <a:p>
          <a:endParaRPr lang="en-US"/>
        </a:p>
      </dgm:t>
    </dgm:pt>
  </dgm:ptLst>
  <dgm:cxnLst>
    <dgm:cxn modelId="{447E4D23-BA71-42EE-A11E-1219FD947668}" type="presOf" srcId="{52173307-8234-4B00-BC36-440F8A12B649}" destId="{353FEDE7-2E85-46BF-83DA-CEC5C45DF05A}" srcOrd="0" destOrd="1" presId="urn:microsoft.com/office/officeart/2005/8/layout/chevron2"/>
    <dgm:cxn modelId="{F31532A5-32A2-4657-9830-428AE8283CC0}" type="presOf" srcId="{3206057F-E2EB-4907-9CAF-16EE2864DE54}" destId="{353FEDE7-2E85-46BF-83DA-CEC5C45DF05A}" srcOrd="0" destOrd="0" presId="urn:microsoft.com/office/officeart/2005/8/layout/chevron2"/>
    <dgm:cxn modelId="{5E27DA76-3157-4105-9682-E5A5CCC78994}" srcId="{FC49F248-49A9-45AE-BCB6-D20B3EF65553}" destId="{FE7DF9C4-93BE-413F-B3E1-1E610B048303}" srcOrd="2" destOrd="0" parTransId="{EFC97EBB-1AE0-4C9E-A41E-3ABC3B2859B0}" sibTransId="{F126BFA9-CDCB-4184-8686-A3095A3F89F9}"/>
    <dgm:cxn modelId="{8D7C352B-2A8B-472C-A9E2-3AABC692E16C}" type="presOf" srcId="{FC49F248-49A9-45AE-BCB6-D20B3EF65553}" destId="{D37BC518-CF6C-41AB-846C-3969D7C1C1D3}" srcOrd="0" destOrd="0" presId="urn:microsoft.com/office/officeart/2005/8/layout/chevron2"/>
    <dgm:cxn modelId="{B064F843-F034-47AF-BEBA-A6DEB2C3E066}" type="presOf" srcId="{8B0C7234-7636-435F-B568-8A5143F03C07}" destId="{8EB2422B-E585-4770-84B7-7BC23CDC0B3E}" srcOrd="0" destOrd="2" presId="urn:microsoft.com/office/officeart/2005/8/layout/chevron2"/>
    <dgm:cxn modelId="{44C49622-43DF-45E1-9600-1FCA97871318}" type="presOf" srcId="{52E7E79B-468C-410D-A159-51EB8EFEBE54}" destId="{B1CF9A09-440D-4146-B46F-D09254B6E990}" srcOrd="0" destOrd="1" presId="urn:microsoft.com/office/officeart/2005/8/layout/chevron2"/>
    <dgm:cxn modelId="{0982DC07-3B2D-46B4-B493-DA23A1D3AEC9}" type="presOf" srcId="{20F40018-6428-47D3-8E65-01A8591C5BEA}" destId="{8EB2422B-E585-4770-84B7-7BC23CDC0B3E}" srcOrd="0" destOrd="0" presId="urn:microsoft.com/office/officeart/2005/8/layout/chevron2"/>
    <dgm:cxn modelId="{90CEE28D-A9E1-4F0C-807D-9659F366FCB9}" srcId="{6AA42009-110D-42ED-BFD6-7886E7F32C79}" destId="{A55A4B96-B230-4118-8DCB-E6932C4593D8}" srcOrd="1" destOrd="0" parTransId="{831CFF52-3D9B-41E1-A877-2AAE321E21AC}" sibTransId="{7413130B-4EF0-4496-94EC-B0EE453CCAAA}"/>
    <dgm:cxn modelId="{BCE97E68-14AB-4703-80C1-ECFE52064796}" type="presOf" srcId="{A55A4B96-B230-4118-8DCB-E6932C4593D8}" destId="{8EB2422B-E585-4770-84B7-7BC23CDC0B3E}" srcOrd="0" destOrd="1" presId="urn:microsoft.com/office/officeart/2005/8/layout/chevron2"/>
    <dgm:cxn modelId="{1586ABCE-AA8F-438E-8C45-9BB3D69AD591}" type="presOf" srcId="{796A9D02-AD25-4744-9096-176B1E394253}" destId="{353FEDE7-2E85-46BF-83DA-CEC5C45DF05A}" srcOrd="0" destOrd="3" presId="urn:microsoft.com/office/officeart/2005/8/layout/chevron2"/>
    <dgm:cxn modelId="{6D081204-2527-4682-A560-6F86D8C2FB99}" srcId="{6AA42009-110D-42ED-BFD6-7886E7F32C79}" destId="{20F40018-6428-47D3-8E65-01A8591C5BEA}" srcOrd="0" destOrd="0" parTransId="{47DC82E7-2EBF-4B40-A782-F84522E44FA9}" sibTransId="{C6E63A97-03A6-4FB7-9625-FCC7421115B5}"/>
    <dgm:cxn modelId="{FE40946E-39D9-4D2B-8333-BB077DEEE973}" srcId="{FC49F248-49A9-45AE-BCB6-D20B3EF65553}" destId="{796A9D02-AD25-4744-9096-176B1E394253}" srcOrd="3" destOrd="0" parTransId="{C26A5EAD-43C1-49F0-9487-4CFDF74D9D09}" sibTransId="{253A822F-3CF4-4CD8-9F00-4BEFB23C7A84}"/>
    <dgm:cxn modelId="{3C7B028B-1052-41FA-96E6-89E19E9B16E0}" srcId="{6AA42009-110D-42ED-BFD6-7886E7F32C79}" destId="{B083E9A9-DFE6-49EE-AA9B-BF9BB20F9449}" srcOrd="3" destOrd="0" parTransId="{90F2BB83-9C70-40DA-8789-C1C052BACB0A}" sibTransId="{3FC5CD05-2D9F-4A1B-8ABC-3A47655F767C}"/>
    <dgm:cxn modelId="{D7DE3A12-D4B9-4E91-996D-0569B1E389D9}" type="presOf" srcId="{39FE1C19-0DE7-4239-8B37-2371FE530CBF}" destId="{B1CF9A09-440D-4146-B46F-D09254B6E990}" srcOrd="0" destOrd="2" presId="urn:microsoft.com/office/officeart/2005/8/layout/chevron2"/>
    <dgm:cxn modelId="{018C5939-4681-4E66-AD9D-C0730CE579B8}" srcId="{ACFD11C8-6173-405C-958F-4E7C03EEB3A6}" destId="{52E7E79B-468C-410D-A159-51EB8EFEBE54}" srcOrd="1" destOrd="0" parTransId="{E0DC5ADA-5CE1-42AE-ADFB-897DFEB4B673}" sibTransId="{41CFED6E-3F6B-4046-B9F8-4BC7E31D46D5}"/>
    <dgm:cxn modelId="{925F7B76-E1B6-4338-A228-6F97E775AF46}" srcId="{ACFD11C8-6173-405C-958F-4E7C03EEB3A6}" destId="{9312E2CE-989E-415F-AD01-6E6C60FAF2F2}" srcOrd="0" destOrd="0" parTransId="{E2184502-BED5-4AF6-8019-2F158524595A}" sibTransId="{B9A849BB-97A9-44D8-A75C-3D6AA5A218CB}"/>
    <dgm:cxn modelId="{F14E2920-8C32-436A-B7A2-7A86EF3D0B3F}" srcId="{ACFD11C8-6173-405C-958F-4E7C03EEB3A6}" destId="{3463CF32-F659-48EB-975C-AD554B79F453}" srcOrd="3" destOrd="0" parTransId="{E1BE8D03-C519-4A61-ACD5-4610FEBA8A70}" sibTransId="{56E6C9EB-AF5F-46AF-A8A7-7D57D49F3FC6}"/>
    <dgm:cxn modelId="{36233DD1-8C09-4EEE-8A73-63BAA8B8FBAB}" srcId="{ACFD11C8-6173-405C-958F-4E7C03EEB3A6}" destId="{3765F6D6-2944-48F3-9AA4-69D10BBFDC2B}" srcOrd="5" destOrd="0" parTransId="{243EF19F-62EA-4D05-8F35-B1BEB007E0D2}" sibTransId="{BB9C237F-F505-4E1F-9359-7E6CA7DC23A8}"/>
    <dgm:cxn modelId="{3314D9B7-9CEA-45C4-8645-73DF9E6A732E}" srcId="{ACFD11C8-6173-405C-958F-4E7C03EEB3A6}" destId="{39FE1C19-0DE7-4239-8B37-2371FE530CBF}" srcOrd="2" destOrd="0" parTransId="{FBE59C89-26DA-4700-AA29-65565AE45E6A}" sibTransId="{885616BC-2401-4C2B-B0C0-F7D28B7A1EA1}"/>
    <dgm:cxn modelId="{17C91716-D8A8-4648-92FA-72565A3A02D1}" srcId="{FC49F248-49A9-45AE-BCB6-D20B3EF65553}" destId="{52173307-8234-4B00-BC36-440F8A12B649}" srcOrd="1" destOrd="0" parTransId="{B2F7C53C-311B-4580-B433-72342CCE1830}" sibTransId="{5DFB94D8-356E-40E7-9167-DE7E9B2E5BE3}"/>
    <dgm:cxn modelId="{05818C10-62D5-4656-9BB3-5464F5158A9F}" srcId="{E1DA69FF-3E32-4E73-9C3F-2795D437E244}" destId="{6AA42009-110D-42ED-BFD6-7886E7F32C79}" srcOrd="0" destOrd="0" parTransId="{3BF25790-8F08-4F9D-AF90-5914A9B5463B}" sibTransId="{8A452211-8141-4E4A-B889-7D9E850CAAB1}"/>
    <dgm:cxn modelId="{52E3B715-317A-49C5-9360-D4CDF7200C4C}" srcId="{E1DA69FF-3E32-4E73-9C3F-2795D437E244}" destId="{ACFD11C8-6173-405C-958F-4E7C03EEB3A6}" srcOrd="1" destOrd="0" parTransId="{6FC2D014-692A-4C2B-A1F4-66AFB7AD4C66}" sibTransId="{71A1EC52-F187-4B36-A17D-40DCB67145DD}"/>
    <dgm:cxn modelId="{9DD82C79-9A08-4180-9ECF-E97F965F69BF}" srcId="{6AA42009-110D-42ED-BFD6-7886E7F32C79}" destId="{8B0C7234-7636-435F-B568-8A5143F03C07}" srcOrd="2" destOrd="0" parTransId="{0FF427C7-5D20-4DF6-A5EB-CBC7832C8397}" sibTransId="{D455F87B-DC73-4E85-BEE6-E074A6BBDCCA}"/>
    <dgm:cxn modelId="{55BD2236-F19A-4D70-B339-8CBC911C7647}" type="presOf" srcId="{CF9B7DA4-16F5-42FD-BB29-15AFC767D6CE}" destId="{B1CF9A09-440D-4146-B46F-D09254B6E990}" srcOrd="0" destOrd="4" presId="urn:microsoft.com/office/officeart/2005/8/layout/chevron2"/>
    <dgm:cxn modelId="{B0CB5AD1-9910-4876-916F-B4BA673A829D}" type="presOf" srcId="{E1DA69FF-3E32-4E73-9C3F-2795D437E244}" destId="{C07514C3-3F94-488D-9367-C71450F49006}" srcOrd="0" destOrd="0" presId="urn:microsoft.com/office/officeart/2005/8/layout/chevron2"/>
    <dgm:cxn modelId="{69956D7C-3956-48B7-A5DC-8D8374C1EA73}" type="presOf" srcId="{B083E9A9-DFE6-49EE-AA9B-BF9BB20F9449}" destId="{8EB2422B-E585-4770-84B7-7BC23CDC0B3E}" srcOrd="0" destOrd="3" presId="urn:microsoft.com/office/officeart/2005/8/layout/chevron2"/>
    <dgm:cxn modelId="{BCCB5AE2-CB06-46C5-96B6-E7B547E0F336}" srcId="{E1DA69FF-3E32-4E73-9C3F-2795D437E244}" destId="{FC49F248-49A9-45AE-BCB6-D20B3EF65553}" srcOrd="2" destOrd="0" parTransId="{19A45ACE-EB5D-443B-BB9F-E8DBC3CEFA0E}" sibTransId="{630CD2A4-70A8-4987-8FEF-364112B9DB27}"/>
    <dgm:cxn modelId="{E5843F92-90E9-434B-8AD3-A5395EA2C028}" type="presOf" srcId="{9312E2CE-989E-415F-AD01-6E6C60FAF2F2}" destId="{B1CF9A09-440D-4146-B46F-D09254B6E990}" srcOrd="0" destOrd="0" presId="urn:microsoft.com/office/officeart/2005/8/layout/chevron2"/>
    <dgm:cxn modelId="{431DCE0D-9879-4D44-9816-F147EE5409A5}" type="presOf" srcId="{ACFD11C8-6173-405C-958F-4E7C03EEB3A6}" destId="{37110AE4-A43B-480A-B5AE-EB73D20E1CB2}" srcOrd="0" destOrd="0" presId="urn:microsoft.com/office/officeart/2005/8/layout/chevron2"/>
    <dgm:cxn modelId="{5DC52747-607C-4A11-9472-19CBC8AC12CA}" srcId="{FC49F248-49A9-45AE-BCB6-D20B3EF65553}" destId="{3206057F-E2EB-4907-9CAF-16EE2864DE54}" srcOrd="0" destOrd="0" parTransId="{B24C8C59-273E-434D-96AF-5BCC9E2F9E50}" sibTransId="{4613ED36-A553-4FDB-882A-5DBE293B3D64}"/>
    <dgm:cxn modelId="{C3519D50-B115-4905-BAE8-5FBEA7A1BAEE}" type="presOf" srcId="{6AA42009-110D-42ED-BFD6-7886E7F32C79}" destId="{76365086-8F25-4C3C-895D-63118669AB97}" srcOrd="0" destOrd="0" presId="urn:microsoft.com/office/officeart/2005/8/layout/chevron2"/>
    <dgm:cxn modelId="{4BD433C9-2B04-4DF6-AB32-30A82870C647}" type="presOf" srcId="{FE7DF9C4-93BE-413F-B3E1-1E610B048303}" destId="{353FEDE7-2E85-46BF-83DA-CEC5C45DF05A}" srcOrd="0" destOrd="2" presId="urn:microsoft.com/office/officeart/2005/8/layout/chevron2"/>
    <dgm:cxn modelId="{FE2F5164-76AC-4892-B713-2EB10819D43F}" srcId="{ACFD11C8-6173-405C-958F-4E7C03EEB3A6}" destId="{CF9B7DA4-16F5-42FD-BB29-15AFC767D6CE}" srcOrd="4" destOrd="0" parTransId="{61331349-3FF1-4900-AF46-22C9CFA39768}" sibTransId="{6C38458C-4F55-49A4-A62D-BD07BD1AACEB}"/>
    <dgm:cxn modelId="{50E76A74-B048-4306-80FD-529C13EE745F}" type="presOf" srcId="{3765F6D6-2944-48F3-9AA4-69D10BBFDC2B}" destId="{B1CF9A09-440D-4146-B46F-D09254B6E990}" srcOrd="0" destOrd="5" presId="urn:microsoft.com/office/officeart/2005/8/layout/chevron2"/>
    <dgm:cxn modelId="{B90C744E-5F94-4EDA-B3E3-CCC80D2E1FAA}" type="presOf" srcId="{3463CF32-F659-48EB-975C-AD554B79F453}" destId="{B1CF9A09-440D-4146-B46F-D09254B6E990}" srcOrd="0" destOrd="3" presId="urn:microsoft.com/office/officeart/2005/8/layout/chevron2"/>
    <dgm:cxn modelId="{13DCDD82-29E6-4D47-88EA-EDC772F88D5B}" type="presParOf" srcId="{C07514C3-3F94-488D-9367-C71450F49006}" destId="{0E5C0A05-F458-47AA-9795-5CB705ACE38E}" srcOrd="0" destOrd="0" presId="urn:microsoft.com/office/officeart/2005/8/layout/chevron2"/>
    <dgm:cxn modelId="{142B8508-1449-4390-8D6D-940C0C404B7D}" type="presParOf" srcId="{0E5C0A05-F458-47AA-9795-5CB705ACE38E}" destId="{76365086-8F25-4C3C-895D-63118669AB97}" srcOrd="0" destOrd="0" presId="urn:microsoft.com/office/officeart/2005/8/layout/chevron2"/>
    <dgm:cxn modelId="{8C6BACD9-5E51-4583-A37D-709CBB754613}" type="presParOf" srcId="{0E5C0A05-F458-47AA-9795-5CB705ACE38E}" destId="{8EB2422B-E585-4770-84B7-7BC23CDC0B3E}" srcOrd="1" destOrd="0" presId="urn:microsoft.com/office/officeart/2005/8/layout/chevron2"/>
    <dgm:cxn modelId="{50CAD18B-D0C0-444D-BB8F-4D6EBFCF0FAF}" type="presParOf" srcId="{C07514C3-3F94-488D-9367-C71450F49006}" destId="{A081D2C6-4F02-4E3C-8735-B44722C70528}" srcOrd="1" destOrd="0" presId="urn:microsoft.com/office/officeart/2005/8/layout/chevron2"/>
    <dgm:cxn modelId="{6DE31DE4-BB57-46DB-8D25-4C549316D867}" type="presParOf" srcId="{C07514C3-3F94-488D-9367-C71450F49006}" destId="{AEBA79FA-569D-4B25-8FF7-92ABD12DDB38}" srcOrd="2" destOrd="0" presId="urn:microsoft.com/office/officeart/2005/8/layout/chevron2"/>
    <dgm:cxn modelId="{499A0480-35CD-4E09-9736-12DD771E28A3}" type="presParOf" srcId="{AEBA79FA-569D-4B25-8FF7-92ABD12DDB38}" destId="{37110AE4-A43B-480A-B5AE-EB73D20E1CB2}" srcOrd="0" destOrd="0" presId="urn:microsoft.com/office/officeart/2005/8/layout/chevron2"/>
    <dgm:cxn modelId="{8A812331-74AF-4CFE-B35E-20332A9EB204}" type="presParOf" srcId="{AEBA79FA-569D-4B25-8FF7-92ABD12DDB38}" destId="{B1CF9A09-440D-4146-B46F-D09254B6E990}" srcOrd="1" destOrd="0" presId="urn:microsoft.com/office/officeart/2005/8/layout/chevron2"/>
    <dgm:cxn modelId="{93EC8372-9FF8-47E0-98D3-1BEFF9210DC4}" type="presParOf" srcId="{C07514C3-3F94-488D-9367-C71450F49006}" destId="{04299130-B647-43D3-A46D-DB752EF63B50}" srcOrd="3" destOrd="0" presId="urn:microsoft.com/office/officeart/2005/8/layout/chevron2"/>
    <dgm:cxn modelId="{A00AFECA-3E28-4EB5-AB76-725B12E1ECA2}" type="presParOf" srcId="{C07514C3-3F94-488D-9367-C71450F49006}" destId="{895270CF-26CC-48EC-86ED-4A1B6192894D}" srcOrd="4" destOrd="0" presId="urn:microsoft.com/office/officeart/2005/8/layout/chevron2"/>
    <dgm:cxn modelId="{1D3F282B-68CC-4786-BE66-9C73A8E44C56}" type="presParOf" srcId="{895270CF-26CC-48EC-86ED-4A1B6192894D}" destId="{D37BC518-CF6C-41AB-846C-3969D7C1C1D3}" srcOrd="0" destOrd="0" presId="urn:microsoft.com/office/officeart/2005/8/layout/chevron2"/>
    <dgm:cxn modelId="{07B9FC41-9596-4916-982D-D710F1E58BA2}" type="presParOf" srcId="{895270CF-26CC-48EC-86ED-4A1B6192894D}" destId="{353FEDE7-2E85-46BF-83DA-CEC5C45DF0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7D6D7F8-60B5-4109-A2DE-8651A21216F5}"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38FCA0D9-A496-4182-9A7E-C32C356146CC}">
      <dgm:prSet phldrT="[Text]" custT="1"/>
      <dgm:spPr>
        <a:solidFill>
          <a:schemeClr val="bg2"/>
        </a:solidFill>
      </dgm:spPr>
      <dgm:t>
        <a:bodyPr/>
        <a:lstStyle/>
        <a:p>
          <a:r>
            <a:rPr lang="sr-Latn-BA" sz="2400" b="1" dirty="0" smtClean="0">
              <a:solidFill>
                <a:schemeClr val="tx1"/>
              </a:solidFill>
            </a:rPr>
            <a:t>1. Novost pronalska </a:t>
          </a:r>
          <a:endParaRPr lang="en-US" sz="2400" b="1" dirty="0">
            <a:solidFill>
              <a:schemeClr val="tx1"/>
            </a:solidFill>
          </a:endParaRPr>
        </a:p>
      </dgm:t>
    </dgm:pt>
    <dgm:pt modelId="{C032C8F6-8EEF-452B-A88A-E572AE93C3D0}" type="parTrans" cxnId="{C67EB8FC-CA96-4EE8-B9FB-1D28C9CD3F91}">
      <dgm:prSet/>
      <dgm:spPr/>
      <dgm:t>
        <a:bodyPr/>
        <a:lstStyle/>
        <a:p>
          <a:endParaRPr lang="en-US"/>
        </a:p>
      </dgm:t>
    </dgm:pt>
    <dgm:pt modelId="{E467F4EF-663A-4C3B-A26A-BEFB3CE7CFF7}" type="sibTrans" cxnId="{C67EB8FC-CA96-4EE8-B9FB-1D28C9CD3F91}">
      <dgm:prSet/>
      <dgm:spPr/>
      <dgm:t>
        <a:bodyPr/>
        <a:lstStyle/>
        <a:p>
          <a:endParaRPr lang="en-US"/>
        </a:p>
      </dgm:t>
    </dgm:pt>
    <dgm:pt modelId="{F57A14D1-B62F-46F0-8080-BE2E1D3F849E}">
      <dgm:prSet phldrT="[Text]" custT="1"/>
      <dgm:spPr/>
      <dgm:t>
        <a:bodyPr/>
        <a:lstStyle/>
        <a:p>
          <a:r>
            <a:rPr lang="sr-Latn-BA" sz="2000" dirty="0" smtClean="0"/>
            <a:t>Pronalazak je nov ako je na dan podnošenja prijave odnsono na dan prvenstva </a:t>
          </a:r>
          <a:r>
            <a:rPr lang="sr-Latn-BA" sz="2000" i="1" u="sng" dirty="0" smtClean="0"/>
            <a:t>nije obuhvaćen stanjem tehnike odnosno odnosno učinjen dostupnim javnosti bilo gdje u svijetu, </a:t>
          </a:r>
          <a:r>
            <a:rPr lang="sr-Latn-BA" sz="2000" i="0" u="none" dirty="0" smtClean="0"/>
            <a:t>pisanim ili usmenim putemm, upotrebom ili na bilo koji drugi način. </a:t>
          </a:r>
          <a:endParaRPr lang="en-US" sz="2000" dirty="0"/>
        </a:p>
      </dgm:t>
    </dgm:pt>
    <dgm:pt modelId="{450FCABD-58B1-4592-A244-64AD36E53732}" type="parTrans" cxnId="{B56094C2-D442-4EB5-B798-393C59C3D371}">
      <dgm:prSet/>
      <dgm:spPr/>
      <dgm:t>
        <a:bodyPr/>
        <a:lstStyle/>
        <a:p>
          <a:endParaRPr lang="en-US"/>
        </a:p>
      </dgm:t>
    </dgm:pt>
    <dgm:pt modelId="{7FF6F31B-819C-4526-955A-C8C5A31CAE4C}" type="sibTrans" cxnId="{B56094C2-D442-4EB5-B798-393C59C3D371}">
      <dgm:prSet/>
      <dgm:spPr/>
      <dgm:t>
        <a:bodyPr/>
        <a:lstStyle/>
        <a:p>
          <a:endParaRPr lang="en-US"/>
        </a:p>
      </dgm:t>
    </dgm:pt>
    <dgm:pt modelId="{60967683-7ECF-4A11-8113-45FDD2A9604E}">
      <dgm:prSet phldrT="[Text]" custT="1"/>
      <dgm:spPr>
        <a:solidFill>
          <a:schemeClr val="bg2"/>
        </a:solidFill>
      </dgm:spPr>
      <dgm:t>
        <a:bodyPr/>
        <a:lstStyle/>
        <a:p>
          <a:r>
            <a:rPr lang="en-US" sz="2400" b="1" dirty="0" smtClean="0">
              <a:solidFill>
                <a:schemeClr val="tx1"/>
              </a:solidFill>
            </a:rPr>
            <a:t>2. </a:t>
          </a:r>
          <a:r>
            <a:rPr lang="en-US" sz="2400" b="1" dirty="0" err="1" smtClean="0">
              <a:solidFill>
                <a:schemeClr val="tx1"/>
              </a:solidFill>
            </a:rPr>
            <a:t>Inventivni</a:t>
          </a:r>
          <a:r>
            <a:rPr lang="en-US" sz="2400" b="1" dirty="0" smtClean="0">
              <a:solidFill>
                <a:schemeClr val="tx1"/>
              </a:solidFill>
            </a:rPr>
            <a:t> </a:t>
          </a:r>
          <a:r>
            <a:rPr lang="en-US" sz="2400" b="1" dirty="0" err="1" smtClean="0">
              <a:solidFill>
                <a:schemeClr val="tx1"/>
              </a:solidFill>
            </a:rPr>
            <a:t>nivo</a:t>
          </a:r>
          <a:r>
            <a:rPr lang="en-US" sz="2400" b="1" dirty="0" smtClean="0">
              <a:solidFill>
                <a:schemeClr val="tx1"/>
              </a:solidFill>
            </a:rPr>
            <a:t> </a:t>
          </a:r>
          <a:r>
            <a:rPr lang="en-US" sz="2400" b="1" dirty="0" err="1" smtClean="0">
              <a:solidFill>
                <a:schemeClr val="tx1"/>
              </a:solidFill>
            </a:rPr>
            <a:t>pronaska</a:t>
          </a:r>
          <a:r>
            <a:rPr lang="en-US" sz="2400" b="1" dirty="0" smtClean="0">
              <a:solidFill>
                <a:schemeClr val="tx1"/>
              </a:solidFill>
            </a:rPr>
            <a:t> </a:t>
          </a:r>
          <a:endParaRPr lang="en-US" sz="2400" b="1" dirty="0">
            <a:solidFill>
              <a:schemeClr val="tx1"/>
            </a:solidFill>
          </a:endParaRPr>
        </a:p>
      </dgm:t>
    </dgm:pt>
    <dgm:pt modelId="{6A66F666-A827-4BDD-9C43-AD51A729C986}" type="parTrans" cxnId="{D3C64E70-02F7-45BB-868E-632645CE71C1}">
      <dgm:prSet/>
      <dgm:spPr/>
      <dgm:t>
        <a:bodyPr/>
        <a:lstStyle/>
        <a:p>
          <a:endParaRPr lang="en-US"/>
        </a:p>
      </dgm:t>
    </dgm:pt>
    <dgm:pt modelId="{48BE6048-484B-43C0-86F9-4A68C335EDD3}" type="sibTrans" cxnId="{D3C64E70-02F7-45BB-868E-632645CE71C1}">
      <dgm:prSet/>
      <dgm:spPr/>
      <dgm:t>
        <a:bodyPr/>
        <a:lstStyle/>
        <a:p>
          <a:endParaRPr lang="en-US"/>
        </a:p>
      </dgm:t>
    </dgm:pt>
    <dgm:pt modelId="{74E6125E-D77B-4955-B6D2-A2E6315D5D4E}">
      <dgm:prSet phldrT="[Text]" custT="1"/>
      <dgm:spPr/>
      <dgm:t>
        <a:bodyPr/>
        <a:lstStyle/>
        <a:p>
          <a:r>
            <a:rPr lang="en-US" sz="2000" dirty="0" err="1" smtClean="0"/>
            <a:t>Pronalazak</a:t>
          </a:r>
          <a:r>
            <a:rPr lang="en-US" sz="2000" dirty="0" smtClean="0"/>
            <a:t> </a:t>
          </a:r>
          <a:r>
            <a:rPr lang="en-US" sz="2000" dirty="0" err="1" smtClean="0"/>
            <a:t>ima</a:t>
          </a:r>
          <a:r>
            <a:rPr lang="en-US" sz="2000" dirty="0" smtClean="0"/>
            <a:t> </a:t>
          </a:r>
          <a:r>
            <a:rPr lang="en-US" sz="2000" dirty="0" err="1" smtClean="0"/>
            <a:t>inventivni</a:t>
          </a:r>
          <a:r>
            <a:rPr lang="en-US" sz="2000" dirty="0" smtClean="0"/>
            <a:t> </a:t>
          </a:r>
          <a:r>
            <a:rPr lang="en-US" sz="2000" dirty="0" err="1" smtClean="0"/>
            <a:t>nivo</a:t>
          </a:r>
          <a:r>
            <a:rPr lang="en-US" sz="2000" dirty="0" smtClean="0"/>
            <a:t> </a:t>
          </a:r>
          <a:r>
            <a:rPr lang="en-US" sz="2000" dirty="0" err="1" smtClean="0"/>
            <a:t>ako</a:t>
          </a:r>
          <a:r>
            <a:rPr lang="en-US" sz="2000" dirty="0" smtClean="0"/>
            <a:t> </a:t>
          </a:r>
          <a:r>
            <a:rPr lang="en-US" sz="2000" dirty="0" err="1" smtClean="0"/>
            <a:t>na</a:t>
          </a:r>
          <a:r>
            <a:rPr lang="en-US" sz="2000" dirty="0" smtClean="0"/>
            <a:t> </a:t>
          </a:r>
          <a:r>
            <a:rPr lang="en-US" sz="2000" dirty="0" err="1" smtClean="0"/>
            <a:t>dan</a:t>
          </a:r>
          <a:r>
            <a:rPr lang="en-US" sz="2000" dirty="0" smtClean="0"/>
            <a:t> </a:t>
          </a:r>
          <a:r>
            <a:rPr lang="en-US" sz="2000" dirty="0" err="1" smtClean="0"/>
            <a:t>podno</a:t>
          </a:r>
          <a:r>
            <a:rPr lang="sr-Latn-BA" sz="2000" dirty="0" smtClean="0"/>
            <a:t>šenja prijave, odnosno na dan prvenstva prijave, </a:t>
          </a:r>
          <a:r>
            <a:rPr lang="sr-Latn-BA" sz="2000" b="0" i="1" u="sng" dirty="0" smtClean="0"/>
            <a:t>rješenje određenog problema ne proizilazi na očigledan način iz stanja tehnike za stručnjaka iz odgovarajuće oblasti. </a:t>
          </a:r>
          <a:endParaRPr lang="en-US" sz="2000" b="0" u="sng" dirty="0"/>
        </a:p>
      </dgm:t>
    </dgm:pt>
    <dgm:pt modelId="{D7416C23-41FB-42AA-A40C-933F6B2CC543}" type="parTrans" cxnId="{309DEC48-EFA6-4B00-AC2C-5FB673561DDC}">
      <dgm:prSet/>
      <dgm:spPr/>
      <dgm:t>
        <a:bodyPr/>
        <a:lstStyle/>
        <a:p>
          <a:endParaRPr lang="en-US"/>
        </a:p>
      </dgm:t>
    </dgm:pt>
    <dgm:pt modelId="{CDD57C69-8FBF-4E10-807A-A3818B3536E8}" type="sibTrans" cxnId="{309DEC48-EFA6-4B00-AC2C-5FB673561DDC}">
      <dgm:prSet/>
      <dgm:spPr/>
      <dgm:t>
        <a:bodyPr/>
        <a:lstStyle/>
        <a:p>
          <a:endParaRPr lang="en-US"/>
        </a:p>
      </dgm:t>
    </dgm:pt>
    <dgm:pt modelId="{AE8C8F1F-8470-4562-BB60-B047DEF4B5C8}">
      <dgm:prSet phldrT="[Text]"/>
      <dgm:spPr>
        <a:solidFill>
          <a:schemeClr val="bg2"/>
        </a:solidFill>
      </dgm:spPr>
      <dgm:t>
        <a:bodyPr/>
        <a:lstStyle/>
        <a:p>
          <a:r>
            <a:rPr lang="sr-Latn-BA" b="1" dirty="0" smtClean="0">
              <a:solidFill>
                <a:schemeClr val="tx1"/>
              </a:solidFill>
            </a:rPr>
            <a:t>3. Industrijska primjenljivost </a:t>
          </a:r>
          <a:endParaRPr lang="en-US" b="1" dirty="0">
            <a:solidFill>
              <a:schemeClr val="tx1"/>
            </a:solidFill>
          </a:endParaRPr>
        </a:p>
      </dgm:t>
    </dgm:pt>
    <dgm:pt modelId="{FC433DFC-3437-4324-A683-AF3012F9AC1D}" type="parTrans" cxnId="{7D6B924A-BFEB-43F9-911A-71D6FB7A2723}">
      <dgm:prSet/>
      <dgm:spPr/>
      <dgm:t>
        <a:bodyPr/>
        <a:lstStyle/>
        <a:p>
          <a:endParaRPr lang="en-US"/>
        </a:p>
      </dgm:t>
    </dgm:pt>
    <dgm:pt modelId="{2BE1B1F8-C498-4368-9804-785E999AFAD3}" type="sibTrans" cxnId="{7D6B924A-BFEB-43F9-911A-71D6FB7A2723}">
      <dgm:prSet/>
      <dgm:spPr/>
      <dgm:t>
        <a:bodyPr/>
        <a:lstStyle/>
        <a:p>
          <a:endParaRPr lang="en-US"/>
        </a:p>
      </dgm:t>
    </dgm:pt>
    <dgm:pt modelId="{92781FF6-B315-4D46-B510-D2F6206B014E}">
      <dgm:prSet phldrT="[Text]" custT="1"/>
      <dgm:spPr/>
      <dgm:t>
        <a:bodyPr/>
        <a:lstStyle/>
        <a:p>
          <a:pPr algn="just"/>
          <a:r>
            <a:rPr lang="sr-Latn-BA" sz="1800" i="0" u="none" dirty="0" smtClean="0"/>
            <a:t>Pronalazak je industrijski primjenjiv ako je predmet pronalska: </a:t>
          </a:r>
          <a:r>
            <a:rPr lang="sr-Latn-BA" sz="1800" i="1" u="none" dirty="0" smtClean="0"/>
            <a:t>1) tehnički izvodljiv i 2) ako može da se proizvede ili upotrebi u bilo kojem području industrije, uključujući i poljoprivredu. </a:t>
          </a:r>
          <a:r>
            <a:rPr lang="sr-Latn-BA" sz="1800" i="1" u="sng" dirty="0" smtClean="0"/>
            <a:t> </a:t>
          </a:r>
          <a:endParaRPr lang="en-US" sz="1800" i="1" dirty="0"/>
        </a:p>
      </dgm:t>
    </dgm:pt>
    <dgm:pt modelId="{326DFD98-D33B-448C-A622-BDFD16090496}" type="parTrans" cxnId="{E830AE95-DE8F-4345-9275-43E9A5804F47}">
      <dgm:prSet/>
      <dgm:spPr/>
      <dgm:t>
        <a:bodyPr/>
        <a:lstStyle/>
        <a:p>
          <a:endParaRPr lang="en-US"/>
        </a:p>
      </dgm:t>
    </dgm:pt>
    <dgm:pt modelId="{10D1AEEA-1522-4A3C-8AF2-7503E586E91F}" type="sibTrans" cxnId="{E830AE95-DE8F-4345-9275-43E9A5804F47}">
      <dgm:prSet/>
      <dgm:spPr/>
      <dgm:t>
        <a:bodyPr/>
        <a:lstStyle/>
        <a:p>
          <a:endParaRPr lang="en-US"/>
        </a:p>
      </dgm:t>
    </dgm:pt>
    <dgm:pt modelId="{6792A261-D322-4366-BBB3-F142EE441AC8}">
      <dgm:prSet phldrT="[Text]" custT="1"/>
      <dgm:spPr/>
      <dgm:t>
        <a:bodyPr/>
        <a:lstStyle/>
        <a:p>
          <a:pPr algn="l"/>
          <a:r>
            <a:rPr lang="sr-Latn-BA" sz="1800" dirty="0" smtClean="0"/>
            <a:t>Dovoljno je da se pronalazak može materijalizovati u privrednom proizvodu ili postupku, bez obaveze „korisnosti“, dakle primjena pronalaska je dovoljna i kao samo moguća odnosno potencijalna. </a:t>
          </a:r>
          <a:endParaRPr lang="en-US" sz="1800" dirty="0"/>
        </a:p>
      </dgm:t>
    </dgm:pt>
    <dgm:pt modelId="{53D443F1-2679-4F1A-94F3-8A96135093FB}" type="parTrans" cxnId="{E2CF1609-D1F7-4264-9FCC-66D77B02BC27}">
      <dgm:prSet/>
      <dgm:spPr/>
      <dgm:t>
        <a:bodyPr/>
        <a:lstStyle/>
        <a:p>
          <a:endParaRPr lang="en-US"/>
        </a:p>
      </dgm:t>
    </dgm:pt>
    <dgm:pt modelId="{E4D2881C-3699-4B0B-9076-F14AA817D5D9}" type="sibTrans" cxnId="{E2CF1609-D1F7-4264-9FCC-66D77B02BC27}">
      <dgm:prSet/>
      <dgm:spPr/>
      <dgm:t>
        <a:bodyPr/>
        <a:lstStyle/>
        <a:p>
          <a:endParaRPr lang="en-US"/>
        </a:p>
      </dgm:t>
    </dgm:pt>
    <dgm:pt modelId="{6D57519F-FCD5-48F6-B447-1EDF06F96CF5}">
      <dgm:prSet phldrT="[Text]" custT="1"/>
      <dgm:spPr/>
      <dgm:t>
        <a:bodyPr/>
        <a:lstStyle/>
        <a:p>
          <a:r>
            <a:rPr lang="sr-Latn-BA" sz="2000" dirty="0" smtClean="0"/>
            <a:t>Smatra se da je pronalazak obuhvaćen stanjem tehnike ako je postao dostupan javnosti objavljivanjem, izlaganjem, prikazivanjem ili upotrebom na način koji stručnjacima omogućava da ga primjene. </a:t>
          </a:r>
          <a:endParaRPr lang="en-US" sz="2000" dirty="0"/>
        </a:p>
      </dgm:t>
    </dgm:pt>
    <dgm:pt modelId="{12A1C32A-1741-48E8-B3F4-7CD8FEC6705B}" type="parTrans" cxnId="{0CBD8238-1E1F-4BD5-A56A-81A7BDFFAC0C}">
      <dgm:prSet/>
      <dgm:spPr/>
      <dgm:t>
        <a:bodyPr/>
        <a:lstStyle/>
        <a:p>
          <a:endParaRPr lang="en-US"/>
        </a:p>
      </dgm:t>
    </dgm:pt>
    <dgm:pt modelId="{D66DAE30-828D-46F0-9506-FDF19430A686}" type="sibTrans" cxnId="{0CBD8238-1E1F-4BD5-A56A-81A7BDFFAC0C}">
      <dgm:prSet/>
      <dgm:spPr/>
      <dgm:t>
        <a:bodyPr/>
        <a:lstStyle/>
        <a:p>
          <a:endParaRPr lang="en-US"/>
        </a:p>
      </dgm:t>
    </dgm:pt>
    <dgm:pt modelId="{3D74C5EC-1368-4A40-8851-FCD8F1343A30}">
      <dgm:prSet phldrT="[Text]" custT="1"/>
      <dgm:spPr/>
      <dgm:t>
        <a:bodyPr/>
        <a:lstStyle/>
        <a:p>
          <a:pPr algn="l"/>
          <a:r>
            <a:rPr lang="sr-Latn-BA" sz="1800" dirty="0" smtClean="0"/>
            <a:t>U SAD-u potrebna je „korisnost“ pronalaska, pa su na taj način isključeni bizarni pronalasci kao što je npr. „biciklo za muve“.</a:t>
          </a:r>
          <a:endParaRPr lang="en-US" sz="1800" dirty="0"/>
        </a:p>
      </dgm:t>
    </dgm:pt>
    <dgm:pt modelId="{8AE53EF2-CD8C-4749-A067-B6ED28197CF6}" type="parTrans" cxnId="{71752C29-1939-47D7-A7E1-C8D40CCB2CA4}">
      <dgm:prSet/>
      <dgm:spPr/>
      <dgm:t>
        <a:bodyPr/>
        <a:lstStyle/>
        <a:p>
          <a:endParaRPr lang="en-US"/>
        </a:p>
      </dgm:t>
    </dgm:pt>
    <dgm:pt modelId="{1A378FA1-208E-4BA3-97B2-7A7279D0B262}" type="sibTrans" cxnId="{71752C29-1939-47D7-A7E1-C8D40CCB2CA4}">
      <dgm:prSet/>
      <dgm:spPr/>
      <dgm:t>
        <a:bodyPr/>
        <a:lstStyle/>
        <a:p>
          <a:endParaRPr lang="en-US"/>
        </a:p>
      </dgm:t>
    </dgm:pt>
    <dgm:pt modelId="{5E763EBC-5DB1-437F-94B2-C9201E4A6353}">
      <dgm:prSet phldrT="[Text]" custT="1"/>
      <dgm:spPr/>
      <dgm:t>
        <a:bodyPr/>
        <a:lstStyle/>
        <a:p>
          <a:r>
            <a:rPr lang="sr-Latn-BA" sz="2000" b="0" i="0" u="none" dirty="0" smtClean="0"/>
            <a:t>Ovdje se misli na prosječnog stručanjaka u onoj tehničkoj oblasti kojoj pripada pronalazak čiji se inventivni nivo utvrđuje. Npr. ako je pronalazak zaštita vasionskih letjelica od zračenja, stručnjak je </a:t>
          </a:r>
          <a:r>
            <a:rPr lang="sr-Latn-BA" sz="2000" b="0" i="0" u="none" dirty="0" smtClean="0"/>
            <a:t>doktor </a:t>
          </a:r>
          <a:r>
            <a:rPr lang="sr-Latn-BA" sz="2000" b="0" i="0" u="none" dirty="0" smtClean="0"/>
            <a:t>tehničkih nauka, a ako je pronalazak višenamjenski alat za odvijanje, stručnjak je kvalifikovani mehaničar. </a:t>
          </a:r>
          <a:endParaRPr lang="en-US" sz="2000" b="0" u="sng" dirty="0"/>
        </a:p>
      </dgm:t>
    </dgm:pt>
    <dgm:pt modelId="{34E37C0A-AC50-4E61-BB1B-F406E221A826}" type="parTrans" cxnId="{4F9FBDBC-BB75-4E00-A0F0-7AF524747A9D}">
      <dgm:prSet/>
      <dgm:spPr/>
    </dgm:pt>
    <dgm:pt modelId="{2A21A3C5-7978-432F-A488-760675C4A9FB}" type="sibTrans" cxnId="{4F9FBDBC-BB75-4E00-A0F0-7AF524747A9D}">
      <dgm:prSet/>
      <dgm:spPr/>
    </dgm:pt>
    <dgm:pt modelId="{B911D1C5-F775-4D61-ACE5-937032530C0D}" type="pres">
      <dgm:prSet presAssocID="{07D6D7F8-60B5-4109-A2DE-8651A21216F5}" presName="Name0" presStyleCnt="0">
        <dgm:presLayoutVars>
          <dgm:dir/>
          <dgm:animLvl val="lvl"/>
          <dgm:resizeHandles val="exact"/>
        </dgm:presLayoutVars>
      </dgm:prSet>
      <dgm:spPr/>
      <dgm:t>
        <a:bodyPr/>
        <a:lstStyle/>
        <a:p>
          <a:endParaRPr lang="en-US"/>
        </a:p>
      </dgm:t>
    </dgm:pt>
    <dgm:pt modelId="{DA484937-860D-422A-B9FB-762ED7406705}" type="pres">
      <dgm:prSet presAssocID="{38FCA0D9-A496-4182-9A7E-C32C356146CC}" presName="linNode" presStyleCnt="0"/>
      <dgm:spPr/>
    </dgm:pt>
    <dgm:pt modelId="{F6A0EC48-15B8-4649-90B4-2A41080AECA0}" type="pres">
      <dgm:prSet presAssocID="{38FCA0D9-A496-4182-9A7E-C32C356146CC}" presName="parentText" presStyleLbl="node1" presStyleIdx="0" presStyleCnt="3" custScaleX="80265">
        <dgm:presLayoutVars>
          <dgm:chMax val="1"/>
          <dgm:bulletEnabled val="1"/>
        </dgm:presLayoutVars>
      </dgm:prSet>
      <dgm:spPr/>
      <dgm:t>
        <a:bodyPr/>
        <a:lstStyle/>
        <a:p>
          <a:endParaRPr lang="en-US"/>
        </a:p>
      </dgm:t>
    </dgm:pt>
    <dgm:pt modelId="{067797E9-073A-425A-B6C8-D7DC75439D85}" type="pres">
      <dgm:prSet presAssocID="{38FCA0D9-A496-4182-9A7E-C32C356146CC}" presName="descendantText" presStyleLbl="alignAccFollowNode1" presStyleIdx="0" presStyleCnt="3" custScaleX="156106" custScaleY="129305">
        <dgm:presLayoutVars>
          <dgm:bulletEnabled val="1"/>
        </dgm:presLayoutVars>
      </dgm:prSet>
      <dgm:spPr/>
      <dgm:t>
        <a:bodyPr/>
        <a:lstStyle/>
        <a:p>
          <a:endParaRPr lang="en-US"/>
        </a:p>
      </dgm:t>
    </dgm:pt>
    <dgm:pt modelId="{446F315E-178D-431C-A0D5-85D94F7989C9}" type="pres">
      <dgm:prSet presAssocID="{E467F4EF-663A-4C3B-A26A-BEFB3CE7CFF7}" presName="sp" presStyleCnt="0"/>
      <dgm:spPr/>
    </dgm:pt>
    <dgm:pt modelId="{6741DC55-C127-4374-B991-8B2B047DA731}" type="pres">
      <dgm:prSet presAssocID="{60967683-7ECF-4A11-8113-45FDD2A9604E}" presName="linNode" presStyleCnt="0"/>
      <dgm:spPr/>
    </dgm:pt>
    <dgm:pt modelId="{72E011BC-8850-4982-9AC8-462CC6D6EED4}" type="pres">
      <dgm:prSet presAssocID="{60967683-7ECF-4A11-8113-45FDD2A9604E}" presName="parentText" presStyleLbl="node1" presStyleIdx="1" presStyleCnt="3">
        <dgm:presLayoutVars>
          <dgm:chMax val="1"/>
          <dgm:bulletEnabled val="1"/>
        </dgm:presLayoutVars>
      </dgm:prSet>
      <dgm:spPr/>
      <dgm:t>
        <a:bodyPr/>
        <a:lstStyle/>
        <a:p>
          <a:endParaRPr lang="en-US"/>
        </a:p>
      </dgm:t>
    </dgm:pt>
    <dgm:pt modelId="{D42D8972-1613-47FD-821E-4B60D39B11F6}" type="pres">
      <dgm:prSet presAssocID="{60967683-7ECF-4A11-8113-45FDD2A9604E}" presName="descendantText" presStyleLbl="alignAccFollowNode1" presStyleIdx="1" presStyleCnt="3" custScaleX="194472" custScaleY="154596">
        <dgm:presLayoutVars>
          <dgm:bulletEnabled val="1"/>
        </dgm:presLayoutVars>
      </dgm:prSet>
      <dgm:spPr/>
      <dgm:t>
        <a:bodyPr/>
        <a:lstStyle/>
        <a:p>
          <a:endParaRPr lang="en-US"/>
        </a:p>
      </dgm:t>
    </dgm:pt>
    <dgm:pt modelId="{126563C5-1321-4517-8D09-E170F09B887B}" type="pres">
      <dgm:prSet presAssocID="{48BE6048-484B-43C0-86F9-4A68C335EDD3}" presName="sp" presStyleCnt="0"/>
      <dgm:spPr/>
    </dgm:pt>
    <dgm:pt modelId="{B11C0AB3-137C-43A9-AAC6-ADD3CD45609D}" type="pres">
      <dgm:prSet presAssocID="{AE8C8F1F-8470-4562-BB60-B047DEF4B5C8}" presName="linNode" presStyleCnt="0"/>
      <dgm:spPr/>
    </dgm:pt>
    <dgm:pt modelId="{0C7C65D5-94BF-49C8-905B-838827A885FF}" type="pres">
      <dgm:prSet presAssocID="{AE8C8F1F-8470-4562-BB60-B047DEF4B5C8}" presName="parentText" presStyleLbl="node1" presStyleIdx="2" presStyleCnt="3" custScaleX="59833" custLinFactNeighborX="-1743">
        <dgm:presLayoutVars>
          <dgm:chMax val="1"/>
          <dgm:bulletEnabled val="1"/>
        </dgm:presLayoutVars>
      </dgm:prSet>
      <dgm:spPr/>
      <dgm:t>
        <a:bodyPr/>
        <a:lstStyle/>
        <a:p>
          <a:endParaRPr lang="en-US"/>
        </a:p>
      </dgm:t>
    </dgm:pt>
    <dgm:pt modelId="{455257B2-98D5-43DF-9375-AFABBE66E658}" type="pres">
      <dgm:prSet presAssocID="{AE8C8F1F-8470-4562-BB60-B047DEF4B5C8}" presName="descendantText" presStyleLbl="alignAccFollowNode1" presStyleIdx="2" presStyleCnt="3" custScaleX="121739" custScaleY="126550" custLinFactNeighborX="13712" custLinFactNeighborY="-1905">
        <dgm:presLayoutVars>
          <dgm:bulletEnabled val="1"/>
        </dgm:presLayoutVars>
      </dgm:prSet>
      <dgm:spPr/>
      <dgm:t>
        <a:bodyPr/>
        <a:lstStyle/>
        <a:p>
          <a:endParaRPr lang="en-US"/>
        </a:p>
      </dgm:t>
    </dgm:pt>
  </dgm:ptLst>
  <dgm:cxnLst>
    <dgm:cxn modelId="{A39D3E47-358E-45A7-91B1-4AC0919271DF}" type="presOf" srcId="{92781FF6-B315-4D46-B510-D2F6206B014E}" destId="{455257B2-98D5-43DF-9375-AFABBE66E658}" srcOrd="0" destOrd="0" presId="urn:microsoft.com/office/officeart/2005/8/layout/vList5"/>
    <dgm:cxn modelId="{32CF0CC9-1631-49FF-8FD3-1C0575F45C8F}" type="presOf" srcId="{38FCA0D9-A496-4182-9A7E-C32C356146CC}" destId="{F6A0EC48-15B8-4649-90B4-2A41080AECA0}" srcOrd="0" destOrd="0" presId="urn:microsoft.com/office/officeart/2005/8/layout/vList5"/>
    <dgm:cxn modelId="{EA37C346-D5CB-432B-B7FE-E7EBCB8A9636}" type="presOf" srcId="{5E763EBC-5DB1-437F-94B2-C9201E4A6353}" destId="{D42D8972-1613-47FD-821E-4B60D39B11F6}" srcOrd="0" destOrd="1" presId="urn:microsoft.com/office/officeart/2005/8/layout/vList5"/>
    <dgm:cxn modelId="{D3C64E70-02F7-45BB-868E-632645CE71C1}" srcId="{07D6D7F8-60B5-4109-A2DE-8651A21216F5}" destId="{60967683-7ECF-4A11-8113-45FDD2A9604E}" srcOrd="1" destOrd="0" parTransId="{6A66F666-A827-4BDD-9C43-AD51A729C986}" sibTransId="{48BE6048-484B-43C0-86F9-4A68C335EDD3}"/>
    <dgm:cxn modelId="{449DED35-5862-4423-9914-1A6EB1DA8271}" type="presOf" srcId="{AE8C8F1F-8470-4562-BB60-B047DEF4B5C8}" destId="{0C7C65D5-94BF-49C8-905B-838827A885FF}" srcOrd="0" destOrd="0" presId="urn:microsoft.com/office/officeart/2005/8/layout/vList5"/>
    <dgm:cxn modelId="{C67EB8FC-CA96-4EE8-B9FB-1D28C9CD3F91}" srcId="{07D6D7F8-60B5-4109-A2DE-8651A21216F5}" destId="{38FCA0D9-A496-4182-9A7E-C32C356146CC}" srcOrd="0" destOrd="0" parTransId="{C032C8F6-8EEF-452B-A88A-E572AE93C3D0}" sibTransId="{E467F4EF-663A-4C3B-A26A-BEFB3CE7CFF7}"/>
    <dgm:cxn modelId="{FA52C58B-44AC-454F-96B5-EAC89DB68D16}" type="presOf" srcId="{6D57519F-FCD5-48F6-B447-1EDF06F96CF5}" destId="{067797E9-073A-425A-B6C8-D7DC75439D85}" srcOrd="0" destOrd="1" presId="urn:microsoft.com/office/officeart/2005/8/layout/vList5"/>
    <dgm:cxn modelId="{D1F0E1BA-517C-4F5D-AB94-4F1008B1B909}" type="presOf" srcId="{74E6125E-D77B-4955-B6D2-A2E6315D5D4E}" destId="{D42D8972-1613-47FD-821E-4B60D39B11F6}" srcOrd="0" destOrd="0" presId="urn:microsoft.com/office/officeart/2005/8/layout/vList5"/>
    <dgm:cxn modelId="{7C0EAA2C-442C-40F3-B6E3-A81EDE68030E}" type="presOf" srcId="{6792A261-D322-4366-BBB3-F142EE441AC8}" destId="{455257B2-98D5-43DF-9375-AFABBE66E658}" srcOrd="0" destOrd="1" presId="urn:microsoft.com/office/officeart/2005/8/layout/vList5"/>
    <dgm:cxn modelId="{E3200F0E-3E74-47A3-B739-486E038E7120}" type="presOf" srcId="{60967683-7ECF-4A11-8113-45FDD2A9604E}" destId="{72E011BC-8850-4982-9AC8-462CC6D6EED4}" srcOrd="0" destOrd="0" presId="urn:microsoft.com/office/officeart/2005/8/layout/vList5"/>
    <dgm:cxn modelId="{309DEC48-EFA6-4B00-AC2C-5FB673561DDC}" srcId="{60967683-7ECF-4A11-8113-45FDD2A9604E}" destId="{74E6125E-D77B-4955-B6D2-A2E6315D5D4E}" srcOrd="0" destOrd="0" parTransId="{D7416C23-41FB-42AA-A40C-933F6B2CC543}" sibTransId="{CDD57C69-8FBF-4E10-807A-A3818B3536E8}"/>
    <dgm:cxn modelId="{E2CF1609-D1F7-4264-9FCC-66D77B02BC27}" srcId="{AE8C8F1F-8470-4562-BB60-B047DEF4B5C8}" destId="{6792A261-D322-4366-BBB3-F142EE441AC8}" srcOrd="1" destOrd="0" parTransId="{53D443F1-2679-4F1A-94F3-8A96135093FB}" sibTransId="{E4D2881C-3699-4B0B-9076-F14AA817D5D9}"/>
    <dgm:cxn modelId="{0CBD8238-1E1F-4BD5-A56A-81A7BDFFAC0C}" srcId="{38FCA0D9-A496-4182-9A7E-C32C356146CC}" destId="{6D57519F-FCD5-48F6-B447-1EDF06F96CF5}" srcOrd="1" destOrd="0" parTransId="{12A1C32A-1741-48E8-B3F4-7CD8FEC6705B}" sibTransId="{D66DAE30-828D-46F0-9506-FDF19430A686}"/>
    <dgm:cxn modelId="{7D6B924A-BFEB-43F9-911A-71D6FB7A2723}" srcId="{07D6D7F8-60B5-4109-A2DE-8651A21216F5}" destId="{AE8C8F1F-8470-4562-BB60-B047DEF4B5C8}" srcOrd="2" destOrd="0" parTransId="{FC433DFC-3437-4324-A683-AF3012F9AC1D}" sibTransId="{2BE1B1F8-C498-4368-9804-785E999AFAD3}"/>
    <dgm:cxn modelId="{4F9FBDBC-BB75-4E00-A0F0-7AF524747A9D}" srcId="{60967683-7ECF-4A11-8113-45FDD2A9604E}" destId="{5E763EBC-5DB1-437F-94B2-C9201E4A6353}" srcOrd="1" destOrd="0" parTransId="{34E37C0A-AC50-4E61-BB1B-F406E221A826}" sibTransId="{2A21A3C5-7978-432F-A488-760675C4A9FB}"/>
    <dgm:cxn modelId="{E830AE95-DE8F-4345-9275-43E9A5804F47}" srcId="{AE8C8F1F-8470-4562-BB60-B047DEF4B5C8}" destId="{92781FF6-B315-4D46-B510-D2F6206B014E}" srcOrd="0" destOrd="0" parTransId="{326DFD98-D33B-448C-A622-BDFD16090496}" sibTransId="{10D1AEEA-1522-4A3C-8AF2-7503E586E91F}"/>
    <dgm:cxn modelId="{71752C29-1939-47D7-A7E1-C8D40CCB2CA4}" srcId="{AE8C8F1F-8470-4562-BB60-B047DEF4B5C8}" destId="{3D74C5EC-1368-4A40-8851-FCD8F1343A30}" srcOrd="2" destOrd="0" parTransId="{8AE53EF2-CD8C-4749-A067-B6ED28197CF6}" sibTransId="{1A378FA1-208E-4BA3-97B2-7A7279D0B262}"/>
    <dgm:cxn modelId="{35158178-DC88-421D-958F-F2F765B8BCE4}" type="presOf" srcId="{F57A14D1-B62F-46F0-8080-BE2E1D3F849E}" destId="{067797E9-073A-425A-B6C8-D7DC75439D85}" srcOrd="0" destOrd="0" presId="urn:microsoft.com/office/officeart/2005/8/layout/vList5"/>
    <dgm:cxn modelId="{B56094C2-D442-4EB5-B798-393C59C3D371}" srcId="{38FCA0D9-A496-4182-9A7E-C32C356146CC}" destId="{F57A14D1-B62F-46F0-8080-BE2E1D3F849E}" srcOrd="0" destOrd="0" parTransId="{450FCABD-58B1-4592-A244-64AD36E53732}" sibTransId="{7FF6F31B-819C-4526-955A-C8C5A31CAE4C}"/>
    <dgm:cxn modelId="{14436DBF-B889-4606-9C1C-01FDA953F277}" type="presOf" srcId="{07D6D7F8-60B5-4109-A2DE-8651A21216F5}" destId="{B911D1C5-F775-4D61-ACE5-937032530C0D}" srcOrd="0" destOrd="0" presId="urn:microsoft.com/office/officeart/2005/8/layout/vList5"/>
    <dgm:cxn modelId="{2B2D06D9-40E9-4270-870E-8846E17B68F1}" type="presOf" srcId="{3D74C5EC-1368-4A40-8851-FCD8F1343A30}" destId="{455257B2-98D5-43DF-9375-AFABBE66E658}" srcOrd="0" destOrd="2" presId="urn:microsoft.com/office/officeart/2005/8/layout/vList5"/>
    <dgm:cxn modelId="{C4914EEA-41CF-4B05-8AF2-3772000789DE}" type="presParOf" srcId="{B911D1C5-F775-4D61-ACE5-937032530C0D}" destId="{DA484937-860D-422A-B9FB-762ED7406705}" srcOrd="0" destOrd="0" presId="urn:microsoft.com/office/officeart/2005/8/layout/vList5"/>
    <dgm:cxn modelId="{6D1FDD5C-D646-4586-8EE8-15C586D6C3D9}" type="presParOf" srcId="{DA484937-860D-422A-B9FB-762ED7406705}" destId="{F6A0EC48-15B8-4649-90B4-2A41080AECA0}" srcOrd="0" destOrd="0" presId="urn:microsoft.com/office/officeart/2005/8/layout/vList5"/>
    <dgm:cxn modelId="{13DF4A47-944A-4E44-A303-A49EB3D2E6AC}" type="presParOf" srcId="{DA484937-860D-422A-B9FB-762ED7406705}" destId="{067797E9-073A-425A-B6C8-D7DC75439D85}" srcOrd="1" destOrd="0" presId="urn:microsoft.com/office/officeart/2005/8/layout/vList5"/>
    <dgm:cxn modelId="{5798DCA4-504C-48D9-B4F2-EA86CBDAE536}" type="presParOf" srcId="{B911D1C5-F775-4D61-ACE5-937032530C0D}" destId="{446F315E-178D-431C-A0D5-85D94F7989C9}" srcOrd="1" destOrd="0" presId="urn:microsoft.com/office/officeart/2005/8/layout/vList5"/>
    <dgm:cxn modelId="{EF69D92F-F23D-4001-827B-A00F0EF6595F}" type="presParOf" srcId="{B911D1C5-F775-4D61-ACE5-937032530C0D}" destId="{6741DC55-C127-4374-B991-8B2B047DA731}" srcOrd="2" destOrd="0" presId="urn:microsoft.com/office/officeart/2005/8/layout/vList5"/>
    <dgm:cxn modelId="{A5227D15-7297-4F48-A442-1E46CFFFA481}" type="presParOf" srcId="{6741DC55-C127-4374-B991-8B2B047DA731}" destId="{72E011BC-8850-4982-9AC8-462CC6D6EED4}" srcOrd="0" destOrd="0" presId="urn:microsoft.com/office/officeart/2005/8/layout/vList5"/>
    <dgm:cxn modelId="{BB990E00-AAC8-4033-A933-D0B72BB5BCA1}" type="presParOf" srcId="{6741DC55-C127-4374-B991-8B2B047DA731}" destId="{D42D8972-1613-47FD-821E-4B60D39B11F6}" srcOrd="1" destOrd="0" presId="urn:microsoft.com/office/officeart/2005/8/layout/vList5"/>
    <dgm:cxn modelId="{23918902-16E0-4049-9B19-FD95953988E0}" type="presParOf" srcId="{B911D1C5-F775-4D61-ACE5-937032530C0D}" destId="{126563C5-1321-4517-8D09-E170F09B887B}" srcOrd="3" destOrd="0" presId="urn:microsoft.com/office/officeart/2005/8/layout/vList5"/>
    <dgm:cxn modelId="{90A4CFE7-820D-4451-91BE-8252F7EBD22C}" type="presParOf" srcId="{B911D1C5-F775-4D61-ACE5-937032530C0D}" destId="{B11C0AB3-137C-43A9-AAC6-ADD3CD45609D}" srcOrd="4" destOrd="0" presId="urn:microsoft.com/office/officeart/2005/8/layout/vList5"/>
    <dgm:cxn modelId="{C26C13C7-A2E6-4FA0-B52E-66ED5C595101}" type="presParOf" srcId="{B11C0AB3-137C-43A9-AAC6-ADD3CD45609D}" destId="{0C7C65D5-94BF-49C8-905B-838827A885FF}" srcOrd="0" destOrd="0" presId="urn:microsoft.com/office/officeart/2005/8/layout/vList5"/>
    <dgm:cxn modelId="{FC7961B0-A1BA-4158-B5B5-039847A9760B}" type="presParOf" srcId="{B11C0AB3-137C-43A9-AAC6-ADD3CD45609D}" destId="{455257B2-98D5-43DF-9375-AFABBE66E65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6BF767F-0481-41F2-9CA4-0BB4A5654D36}" type="doc">
      <dgm:prSet loTypeId="urn:microsoft.com/office/officeart/2008/layout/TitledPictureBlocks" loCatId="picture" qsTypeId="urn:microsoft.com/office/officeart/2005/8/quickstyle/simple1" qsCatId="simple" csTypeId="urn:microsoft.com/office/officeart/2005/8/colors/accent0_1" csCatId="mainScheme" phldr="1"/>
      <dgm:spPr/>
      <dgm:t>
        <a:bodyPr/>
        <a:lstStyle/>
        <a:p>
          <a:endParaRPr lang="en-US"/>
        </a:p>
      </dgm:t>
    </dgm:pt>
    <dgm:pt modelId="{38DB829C-ED4B-4EB2-B14E-F22A64F16A0A}">
      <dgm:prSet phldrT="[Text]" custT="1"/>
      <dgm:spPr>
        <a:solidFill>
          <a:schemeClr val="bg2"/>
        </a:solidFill>
      </dgm:spPr>
      <dgm:t>
        <a:bodyPr/>
        <a:lstStyle/>
        <a:p>
          <a:r>
            <a:rPr lang="sr-Latn-BA" sz="1800" dirty="0" smtClean="0">
              <a:solidFill>
                <a:schemeClr val="tx1"/>
              </a:solidFill>
            </a:rPr>
            <a:t>Pronalazač je lice koje je stvorilo pronalazak svojim stvaralačkim radom </a:t>
          </a:r>
          <a:endParaRPr lang="en-US" sz="1800" dirty="0">
            <a:solidFill>
              <a:schemeClr val="tx1"/>
            </a:solidFill>
          </a:endParaRPr>
        </a:p>
      </dgm:t>
    </dgm:pt>
    <dgm:pt modelId="{8B0BF967-FE6E-4B39-8D65-77765D6A6BB9}" type="parTrans" cxnId="{4C99B675-2968-4662-99E8-4E3821575B67}">
      <dgm:prSet/>
      <dgm:spPr/>
      <dgm:t>
        <a:bodyPr/>
        <a:lstStyle/>
        <a:p>
          <a:endParaRPr lang="en-US"/>
        </a:p>
      </dgm:t>
    </dgm:pt>
    <dgm:pt modelId="{A4FE39CF-9FF9-4511-AD7B-E2CB47AFD3F7}" type="sibTrans" cxnId="{4C99B675-2968-4662-99E8-4E3821575B67}">
      <dgm:prSet/>
      <dgm:spPr/>
      <dgm:t>
        <a:bodyPr/>
        <a:lstStyle/>
        <a:p>
          <a:endParaRPr lang="en-US"/>
        </a:p>
      </dgm:t>
    </dgm:pt>
    <dgm:pt modelId="{D98D82CA-7E46-4D31-B177-486C223A3E28}">
      <dgm:prSet phldrT="[Text]" custT="1"/>
      <dgm:spPr>
        <a:solidFill>
          <a:schemeClr val="tx1">
            <a:alpha val="90000"/>
          </a:schemeClr>
        </a:solidFill>
      </dgm:spPr>
      <dgm:t>
        <a:bodyPr/>
        <a:lstStyle/>
        <a:p>
          <a:pPr algn="just"/>
          <a:r>
            <a:rPr lang="sr-Latn-BA" sz="1800" dirty="0" smtClean="0">
              <a:solidFill>
                <a:schemeClr val="bg2"/>
              </a:solidFill>
            </a:rPr>
            <a:t>Pravo na zaštitu pripada pronalazaču ili njegovom pravnom sljedniku odnosno licu na koje pronalazač prenese svoje pravo (nasljednik, ugovorni sticalac, poslodavac) </a:t>
          </a:r>
          <a:r>
            <a:rPr lang="sr-Latn-BA" sz="1800" b="1" i="1" dirty="0" smtClean="0">
              <a:solidFill>
                <a:schemeClr val="bg2"/>
              </a:solidFill>
            </a:rPr>
            <a:t>koji prvi prijavi pronazak za patentiranje u Institut.</a:t>
          </a:r>
          <a:endParaRPr lang="en-US" sz="1800" dirty="0">
            <a:solidFill>
              <a:schemeClr val="bg2"/>
            </a:solidFill>
          </a:endParaRPr>
        </a:p>
      </dgm:t>
    </dgm:pt>
    <dgm:pt modelId="{B9C97DA7-64F3-47F0-B61E-F834C3441269}" type="parTrans" cxnId="{61C3F3C0-4575-4236-A92B-CAEBFAF26FD6}">
      <dgm:prSet/>
      <dgm:spPr/>
      <dgm:t>
        <a:bodyPr/>
        <a:lstStyle/>
        <a:p>
          <a:endParaRPr lang="en-US"/>
        </a:p>
      </dgm:t>
    </dgm:pt>
    <dgm:pt modelId="{067E6CEB-EF6E-49BD-BBEB-9E57599ADC21}" type="sibTrans" cxnId="{61C3F3C0-4575-4236-A92B-CAEBFAF26FD6}">
      <dgm:prSet/>
      <dgm:spPr/>
      <dgm:t>
        <a:bodyPr/>
        <a:lstStyle/>
        <a:p>
          <a:endParaRPr lang="en-US"/>
        </a:p>
      </dgm:t>
    </dgm:pt>
    <dgm:pt modelId="{AAFAC3BF-4004-4552-B025-A1764FC44F3A}">
      <dgm:prSet phldrT="[Text]" custT="1"/>
      <dgm:spPr>
        <a:solidFill>
          <a:schemeClr val="bg2"/>
        </a:solidFill>
      </dgm:spPr>
      <dgm:t>
        <a:bodyPr/>
        <a:lstStyle/>
        <a:p>
          <a:r>
            <a:rPr lang="sr-Latn-BA" sz="1800" dirty="0" smtClean="0">
              <a:solidFill>
                <a:schemeClr val="tx1"/>
              </a:solidFill>
            </a:rPr>
            <a:t>Ako je pronalazak nastao zajedničkim radom više pronazača, pravo na patent pripada svim pronalazačima. </a:t>
          </a:r>
          <a:endParaRPr lang="en-US" sz="1800" dirty="0">
            <a:solidFill>
              <a:schemeClr val="tx1"/>
            </a:solidFill>
          </a:endParaRPr>
        </a:p>
      </dgm:t>
    </dgm:pt>
    <dgm:pt modelId="{028498E4-94AD-4EDC-A04C-E97AE6F6BF3C}" type="parTrans" cxnId="{35DBE706-5916-4808-A8E7-6F1A129B5AA5}">
      <dgm:prSet/>
      <dgm:spPr/>
      <dgm:t>
        <a:bodyPr/>
        <a:lstStyle/>
        <a:p>
          <a:endParaRPr lang="en-US"/>
        </a:p>
      </dgm:t>
    </dgm:pt>
    <dgm:pt modelId="{2138A8A8-A11F-4009-ACBC-8B8058D90A7C}" type="sibTrans" cxnId="{35DBE706-5916-4808-A8E7-6F1A129B5AA5}">
      <dgm:prSet/>
      <dgm:spPr/>
      <dgm:t>
        <a:bodyPr/>
        <a:lstStyle/>
        <a:p>
          <a:endParaRPr lang="en-US"/>
        </a:p>
      </dgm:t>
    </dgm:pt>
    <dgm:pt modelId="{3583E9AB-E0FB-4026-92F6-B613D8FAF06E}">
      <dgm:prSet phldrT="[Text]" custT="1"/>
      <dgm:spPr>
        <a:solidFill>
          <a:schemeClr val="tx1">
            <a:alpha val="90000"/>
          </a:schemeClr>
        </a:solidFill>
      </dgm:spPr>
      <dgm:t>
        <a:bodyPr/>
        <a:lstStyle/>
        <a:p>
          <a:r>
            <a:rPr lang="sr-Latn-BA" sz="2400" dirty="0" smtClean="0">
              <a:solidFill>
                <a:schemeClr val="bg2"/>
              </a:solidFill>
            </a:rPr>
            <a:t>Pronalazač može biti samo fizičko lice ili grupa fizičkih lica kao pronazača, a nikako pravno lice. </a:t>
          </a:r>
          <a:endParaRPr lang="en-US" sz="2400" dirty="0">
            <a:solidFill>
              <a:schemeClr val="bg2"/>
            </a:solidFill>
          </a:endParaRPr>
        </a:p>
      </dgm:t>
    </dgm:pt>
    <dgm:pt modelId="{A921D8F5-2161-4DDB-81B8-62759CD6CE79}" type="parTrans" cxnId="{9C8EEA76-774A-47CF-8F88-C0525BD121BE}">
      <dgm:prSet/>
      <dgm:spPr/>
      <dgm:t>
        <a:bodyPr/>
        <a:lstStyle/>
        <a:p>
          <a:endParaRPr lang="en-US"/>
        </a:p>
      </dgm:t>
    </dgm:pt>
    <dgm:pt modelId="{141C57CC-0D62-4A07-BDD1-6CABBAB1D560}" type="sibTrans" cxnId="{9C8EEA76-774A-47CF-8F88-C0525BD121BE}">
      <dgm:prSet/>
      <dgm:spPr/>
      <dgm:t>
        <a:bodyPr/>
        <a:lstStyle/>
        <a:p>
          <a:endParaRPr lang="en-US"/>
        </a:p>
      </dgm:t>
    </dgm:pt>
    <dgm:pt modelId="{1FA3B5FE-85C0-401B-A1B4-55E93FB2C327}">
      <dgm:prSet phldrT="[Text]" custT="1"/>
      <dgm:spPr>
        <a:solidFill>
          <a:schemeClr val="bg2"/>
        </a:solidFill>
      </dgm:spPr>
      <dgm:t>
        <a:bodyPr/>
        <a:lstStyle/>
        <a:p>
          <a:r>
            <a:rPr lang="sr-Latn-BA" sz="1600" dirty="0" smtClean="0">
              <a:solidFill>
                <a:schemeClr val="tx1"/>
              </a:solidFill>
            </a:rPr>
            <a:t>Pronazač ima pravo MORALNO PRAVO da bude naveden u prijavi patenta, svim ispravama za koji se izdaje patent i odgovarajućim registrima</a:t>
          </a:r>
          <a:r>
            <a:rPr lang="sr-Latn-BA" sz="1500" dirty="0" smtClean="0">
              <a:solidFill>
                <a:schemeClr val="tx1"/>
              </a:solidFill>
            </a:rPr>
            <a:t>. </a:t>
          </a:r>
          <a:endParaRPr lang="en-US" sz="1500" dirty="0">
            <a:solidFill>
              <a:schemeClr val="tx1"/>
            </a:solidFill>
          </a:endParaRPr>
        </a:p>
      </dgm:t>
    </dgm:pt>
    <dgm:pt modelId="{23ED0E5F-6629-4B79-A93F-3F5C2461EEF2}" type="parTrans" cxnId="{5C8FFDE8-8D7F-48E2-97A8-4E175271E2D7}">
      <dgm:prSet/>
      <dgm:spPr/>
      <dgm:t>
        <a:bodyPr/>
        <a:lstStyle/>
        <a:p>
          <a:endParaRPr lang="en-US"/>
        </a:p>
      </dgm:t>
    </dgm:pt>
    <dgm:pt modelId="{2ECBFAA3-4192-4ACC-8BC2-4BF4058B2375}" type="sibTrans" cxnId="{5C8FFDE8-8D7F-48E2-97A8-4E175271E2D7}">
      <dgm:prSet/>
      <dgm:spPr/>
      <dgm:t>
        <a:bodyPr/>
        <a:lstStyle/>
        <a:p>
          <a:endParaRPr lang="en-US"/>
        </a:p>
      </dgm:t>
    </dgm:pt>
    <dgm:pt modelId="{39B18E5D-20C9-45CE-81F0-D86E4F659DE4}">
      <dgm:prSet phldrT="[Text]" custT="1"/>
      <dgm:spPr>
        <a:solidFill>
          <a:schemeClr val="tx1">
            <a:alpha val="90000"/>
          </a:schemeClr>
        </a:solidFill>
      </dgm:spPr>
      <dgm:t>
        <a:bodyPr/>
        <a:lstStyle/>
        <a:p>
          <a:pPr algn="just"/>
          <a:r>
            <a:rPr lang="en-US" sz="1800" b="0" dirty="0" err="1" smtClean="0">
              <a:solidFill>
                <a:schemeClr val="bg2"/>
              </a:solidFill>
            </a:rPr>
            <a:t>Ako</a:t>
          </a:r>
          <a:r>
            <a:rPr lang="en-US" sz="1800" b="0" dirty="0" smtClean="0">
              <a:solidFill>
                <a:schemeClr val="bg2"/>
              </a:solidFill>
            </a:rPr>
            <a:t> </a:t>
          </a:r>
          <a:r>
            <a:rPr lang="en-US" sz="1800" b="0" dirty="0" err="1" smtClean="0">
              <a:solidFill>
                <a:schemeClr val="bg2"/>
              </a:solidFill>
            </a:rPr>
            <a:t>radnik</a:t>
          </a:r>
          <a:r>
            <a:rPr lang="en-US" sz="1800" b="0" dirty="0" smtClean="0">
              <a:solidFill>
                <a:schemeClr val="bg2"/>
              </a:solidFill>
            </a:rPr>
            <a:t> </a:t>
          </a:r>
          <a:r>
            <a:rPr lang="en-US" sz="1800" b="0" dirty="0" err="1" smtClean="0">
              <a:solidFill>
                <a:schemeClr val="bg2"/>
              </a:solidFill>
            </a:rPr>
            <a:t>na</a:t>
          </a:r>
          <a:r>
            <a:rPr lang="en-US" sz="1800" b="0" dirty="0" smtClean="0">
              <a:solidFill>
                <a:schemeClr val="bg2"/>
              </a:solidFill>
            </a:rPr>
            <a:t> </a:t>
          </a:r>
          <a:r>
            <a:rPr lang="en-US" sz="1800" b="0" dirty="0" err="1" smtClean="0">
              <a:solidFill>
                <a:schemeClr val="bg2"/>
              </a:solidFill>
            </a:rPr>
            <a:t>radu</a:t>
          </a:r>
          <a:r>
            <a:rPr lang="en-US" sz="1800" b="0" dirty="0" smtClean="0">
              <a:solidFill>
                <a:schemeClr val="bg2"/>
              </a:solidFill>
            </a:rPr>
            <a:t> </a:t>
          </a:r>
          <a:r>
            <a:rPr lang="en-US" sz="1800" b="0" dirty="0" err="1" smtClean="0">
              <a:solidFill>
                <a:schemeClr val="bg2"/>
              </a:solidFill>
            </a:rPr>
            <a:t>ostvari</a:t>
          </a:r>
          <a:r>
            <a:rPr lang="en-US" sz="1800" b="0" dirty="0" smtClean="0">
              <a:solidFill>
                <a:schemeClr val="bg2"/>
              </a:solidFill>
            </a:rPr>
            <a:t> </a:t>
          </a:r>
          <a:r>
            <a:rPr lang="en-US" sz="1800" b="0" dirty="0" err="1" smtClean="0">
              <a:solidFill>
                <a:schemeClr val="bg2"/>
              </a:solidFill>
            </a:rPr>
            <a:t>izum</a:t>
          </a:r>
          <a:r>
            <a:rPr lang="en-US" sz="1800" b="0" dirty="0" smtClean="0">
              <a:solidFill>
                <a:schemeClr val="bg2"/>
              </a:solidFill>
            </a:rPr>
            <a:t>, </a:t>
          </a:r>
          <a:r>
            <a:rPr lang="en-US" sz="1800" b="0" dirty="0" err="1" smtClean="0">
              <a:solidFill>
                <a:schemeClr val="bg2"/>
              </a:solidFill>
            </a:rPr>
            <a:t>inovaciju</a:t>
          </a:r>
          <a:r>
            <a:rPr lang="en-US" sz="1800" b="0" dirty="0" smtClean="0">
              <a:solidFill>
                <a:schemeClr val="bg2"/>
              </a:solidFill>
            </a:rPr>
            <a:t>, </a:t>
          </a:r>
          <a:r>
            <a:rPr lang="en-US" sz="1800" b="0" dirty="0" err="1" smtClean="0">
              <a:solidFill>
                <a:schemeClr val="bg2"/>
              </a:solidFill>
            </a:rPr>
            <a:t>tehničko</a:t>
          </a:r>
          <a:r>
            <a:rPr lang="en-US" sz="1800" b="0" dirty="0" smtClean="0">
              <a:solidFill>
                <a:schemeClr val="bg2"/>
              </a:solidFill>
            </a:rPr>
            <a:t> </a:t>
          </a:r>
          <a:r>
            <a:rPr lang="en-US" sz="1800" b="0" dirty="0" err="1" smtClean="0">
              <a:solidFill>
                <a:schemeClr val="bg2"/>
              </a:solidFill>
            </a:rPr>
            <a:t>unapređenje</a:t>
          </a:r>
          <a:r>
            <a:rPr lang="en-US" sz="1800" b="0" dirty="0" smtClean="0">
              <a:solidFill>
                <a:schemeClr val="bg2"/>
              </a:solidFill>
            </a:rPr>
            <a:t> </a:t>
          </a:r>
          <a:r>
            <a:rPr lang="en-US" sz="1800" b="0" dirty="0" err="1" smtClean="0">
              <a:solidFill>
                <a:schemeClr val="bg2"/>
              </a:solidFill>
            </a:rPr>
            <a:t>ili</a:t>
          </a:r>
          <a:r>
            <a:rPr lang="en-US" sz="1800" b="0" dirty="0" smtClean="0">
              <a:solidFill>
                <a:schemeClr val="bg2"/>
              </a:solidFill>
            </a:rPr>
            <a:t> </a:t>
          </a:r>
          <a:r>
            <a:rPr lang="en-US" sz="1800" b="0" dirty="0" err="1" smtClean="0">
              <a:solidFill>
                <a:schemeClr val="bg2"/>
              </a:solidFill>
            </a:rPr>
            <a:t>drugi</a:t>
          </a:r>
          <a:r>
            <a:rPr lang="en-US" sz="1800" b="0" dirty="0" smtClean="0">
              <a:solidFill>
                <a:schemeClr val="bg2"/>
              </a:solidFill>
            </a:rPr>
            <a:t> </a:t>
          </a:r>
          <a:r>
            <a:rPr lang="en-US" sz="1800" b="0" dirty="0" err="1" smtClean="0">
              <a:solidFill>
                <a:schemeClr val="bg2"/>
              </a:solidFill>
            </a:rPr>
            <a:t>pronalazak</a:t>
          </a:r>
          <a:r>
            <a:rPr lang="en-US" sz="1800" b="0" dirty="0" smtClean="0">
              <a:solidFill>
                <a:schemeClr val="bg2"/>
              </a:solidFill>
            </a:rPr>
            <a:t> </a:t>
          </a:r>
          <a:r>
            <a:rPr lang="en-US" sz="1800" b="0" dirty="0" err="1" smtClean="0">
              <a:solidFill>
                <a:schemeClr val="bg2"/>
              </a:solidFill>
            </a:rPr>
            <a:t>iz</a:t>
          </a:r>
          <a:r>
            <a:rPr lang="en-US" sz="1800" b="0" dirty="0" smtClean="0">
              <a:solidFill>
                <a:schemeClr val="bg2"/>
              </a:solidFill>
            </a:rPr>
            <a:t> </a:t>
          </a:r>
          <a:r>
            <a:rPr lang="en-US" sz="1800" b="0" dirty="0" err="1" smtClean="0">
              <a:solidFill>
                <a:schemeClr val="bg2"/>
              </a:solidFill>
            </a:rPr>
            <a:t>djelatnosti</a:t>
          </a:r>
          <a:r>
            <a:rPr lang="en-US" sz="1800" b="0" dirty="0" smtClean="0">
              <a:solidFill>
                <a:schemeClr val="bg2"/>
              </a:solidFill>
            </a:rPr>
            <a:t> </a:t>
          </a:r>
          <a:r>
            <a:rPr lang="en-US" sz="1800" b="0" dirty="0" err="1" smtClean="0">
              <a:solidFill>
                <a:schemeClr val="bg2"/>
              </a:solidFill>
            </a:rPr>
            <a:t>koju</a:t>
          </a:r>
          <a:r>
            <a:rPr lang="en-US" sz="1800" b="0" dirty="0" smtClean="0">
              <a:solidFill>
                <a:schemeClr val="bg2"/>
              </a:solidFill>
            </a:rPr>
            <a:t> </a:t>
          </a:r>
          <a:r>
            <a:rPr lang="en-US" sz="1800" b="0" dirty="0" err="1" smtClean="0">
              <a:solidFill>
                <a:schemeClr val="bg2"/>
              </a:solidFill>
            </a:rPr>
            <a:t>obavlja</a:t>
          </a:r>
          <a:r>
            <a:rPr lang="en-US" sz="1800" b="0" dirty="0" smtClean="0">
              <a:solidFill>
                <a:schemeClr val="bg2"/>
              </a:solidFill>
            </a:rPr>
            <a:t> </a:t>
          </a:r>
          <a:r>
            <a:rPr lang="en-US" sz="1800" b="0" dirty="0" err="1" smtClean="0">
              <a:solidFill>
                <a:schemeClr val="bg2"/>
              </a:solidFill>
            </a:rPr>
            <a:t>poslodavac</a:t>
          </a:r>
          <a:r>
            <a:rPr lang="en-US" sz="1800" b="0" dirty="0" smtClean="0">
              <a:solidFill>
                <a:schemeClr val="bg2"/>
              </a:solidFill>
            </a:rPr>
            <a:t>, </a:t>
          </a:r>
          <a:r>
            <a:rPr lang="en-US" sz="1800" b="1" dirty="0" err="1" smtClean="0">
              <a:solidFill>
                <a:schemeClr val="bg2"/>
              </a:solidFill>
            </a:rPr>
            <a:t>dužan</a:t>
          </a:r>
          <a:r>
            <a:rPr lang="en-US" sz="1800" b="1" dirty="0" smtClean="0">
              <a:solidFill>
                <a:schemeClr val="bg2"/>
              </a:solidFill>
            </a:rPr>
            <a:t> je da o tome </a:t>
          </a:r>
          <a:r>
            <a:rPr lang="en-US" sz="1800" b="1" dirty="0" err="1" smtClean="0">
              <a:solidFill>
                <a:schemeClr val="bg2"/>
              </a:solidFill>
            </a:rPr>
            <a:t>obavijesti</a:t>
          </a:r>
          <a:r>
            <a:rPr lang="en-US" sz="1800" b="1" dirty="0" smtClean="0">
              <a:solidFill>
                <a:schemeClr val="bg2"/>
              </a:solidFill>
            </a:rPr>
            <a:t> </a:t>
          </a:r>
          <a:r>
            <a:rPr lang="en-US" sz="1800" b="1" dirty="0" err="1" smtClean="0">
              <a:solidFill>
                <a:schemeClr val="bg2"/>
              </a:solidFill>
            </a:rPr>
            <a:t>poslodavca</a:t>
          </a:r>
          <a:r>
            <a:rPr lang="en-US" sz="1800" b="1" dirty="0" smtClean="0">
              <a:solidFill>
                <a:schemeClr val="bg2"/>
              </a:solidFill>
            </a:rPr>
            <a:t> i da mu, </a:t>
          </a:r>
          <a:r>
            <a:rPr lang="en-US" sz="1800" b="1" dirty="0" err="1" smtClean="0">
              <a:solidFill>
                <a:schemeClr val="bg2"/>
              </a:solidFill>
            </a:rPr>
            <a:t>po</a:t>
          </a:r>
          <a:r>
            <a:rPr lang="en-US" sz="1800" b="1" dirty="0" smtClean="0">
              <a:solidFill>
                <a:schemeClr val="bg2"/>
              </a:solidFill>
            </a:rPr>
            <a:t> </a:t>
          </a:r>
          <a:r>
            <a:rPr lang="en-US" sz="1800" b="1" dirty="0" err="1" smtClean="0">
              <a:solidFill>
                <a:schemeClr val="bg2"/>
              </a:solidFill>
            </a:rPr>
            <a:t>pravu</a:t>
          </a:r>
          <a:r>
            <a:rPr lang="en-US" sz="1800" b="1" dirty="0" smtClean="0">
              <a:solidFill>
                <a:schemeClr val="bg2"/>
              </a:solidFill>
            </a:rPr>
            <a:t> </a:t>
          </a:r>
          <a:r>
            <a:rPr lang="en-US" sz="1800" b="1" dirty="0" err="1" smtClean="0">
              <a:solidFill>
                <a:schemeClr val="bg2"/>
              </a:solidFill>
            </a:rPr>
            <a:t>prvenstva</a:t>
          </a:r>
          <a:r>
            <a:rPr lang="en-US" sz="1800" b="1" dirty="0" smtClean="0">
              <a:solidFill>
                <a:schemeClr val="bg2"/>
              </a:solidFill>
            </a:rPr>
            <a:t>, </a:t>
          </a:r>
          <a:r>
            <a:rPr lang="en-US" sz="1800" b="1" dirty="0" err="1" smtClean="0">
              <a:solidFill>
                <a:schemeClr val="bg2"/>
              </a:solidFill>
            </a:rPr>
            <a:t>ponudi</a:t>
          </a:r>
          <a:r>
            <a:rPr lang="en-US" sz="1800" b="1" dirty="0" smtClean="0">
              <a:solidFill>
                <a:schemeClr val="bg2"/>
              </a:solidFill>
            </a:rPr>
            <a:t> </a:t>
          </a:r>
          <a:r>
            <a:rPr lang="en-US" sz="1800" b="1" dirty="0" err="1" smtClean="0">
              <a:solidFill>
                <a:schemeClr val="bg2"/>
              </a:solidFill>
            </a:rPr>
            <a:t>otkup</a:t>
          </a:r>
          <a:r>
            <a:rPr lang="en-US" sz="1800" b="1" dirty="0" smtClean="0">
              <a:solidFill>
                <a:schemeClr val="bg2"/>
              </a:solidFill>
            </a:rPr>
            <a:t> </a:t>
          </a:r>
          <a:r>
            <a:rPr lang="en-US" sz="1800" b="1" dirty="0" err="1" smtClean="0">
              <a:solidFill>
                <a:schemeClr val="bg2"/>
              </a:solidFill>
            </a:rPr>
            <a:t>pronalaska</a:t>
          </a:r>
          <a:r>
            <a:rPr lang="en-US" sz="1800" b="0" dirty="0" smtClean="0">
              <a:solidFill>
                <a:schemeClr val="bg2"/>
              </a:solidFill>
            </a:rPr>
            <a:t>, </a:t>
          </a:r>
          <a:r>
            <a:rPr lang="en-US" sz="1800" b="1" dirty="0" err="1" smtClean="0">
              <a:solidFill>
                <a:srgbClr val="FF0000"/>
              </a:solidFill>
            </a:rPr>
            <a:t>ako</a:t>
          </a:r>
          <a:r>
            <a:rPr lang="en-US" sz="1800" b="1" dirty="0" smtClean="0">
              <a:solidFill>
                <a:srgbClr val="FF0000"/>
              </a:solidFill>
            </a:rPr>
            <a:t> </a:t>
          </a:r>
          <a:r>
            <a:rPr lang="en-US" sz="1800" b="1" dirty="0" err="1" smtClean="0">
              <a:solidFill>
                <a:srgbClr val="FF0000"/>
              </a:solidFill>
            </a:rPr>
            <a:t>ugovorom</a:t>
          </a:r>
          <a:r>
            <a:rPr lang="en-US" sz="1800" b="1" dirty="0" smtClean="0">
              <a:solidFill>
                <a:srgbClr val="FF0000"/>
              </a:solidFill>
            </a:rPr>
            <a:t> o </a:t>
          </a:r>
          <a:r>
            <a:rPr lang="en-US" sz="1800" b="1" dirty="0" err="1" smtClean="0">
              <a:solidFill>
                <a:srgbClr val="FF0000"/>
              </a:solidFill>
            </a:rPr>
            <a:t>radu</a:t>
          </a:r>
          <a:r>
            <a:rPr lang="en-US" sz="1800" b="1" dirty="0" smtClean="0">
              <a:solidFill>
                <a:srgbClr val="FF0000"/>
              </a:solidFill>
            </a:rPr>
            <a:t> </a:t>
          </a:r>
          <a:r>
            <a:rPr lang="en-US" sz="1800" b="1" dirty="0" err="1" smtClean="0">
              <a:solidFill>
                <a:srgbClr val="FF0000"/>
              </a:solidFill>
            </a:rPr>
            <a:t>nije</a:t>
          </a:r>
          <a:r>
            <a:rPr lang="en-US" sz="1800" b="1" dirty="0" smtClean="0">
              <a:solidFill>
                <a:srgbClr val="FF0000"/>
              </a:solidFill>
            </a:rPr>
            <a:t> </a:t>
          </a:r>
          <a:r>
            <a:rPr lang="en-US" sz="1800" b="1" dirty="0" err="1" smtClean="0">
              <a:solidFill>
                <a:srgbClr val="FF0000"/>
              </a:solidFill>
            </a:rPr>
            <a:t>drugačije</a:t>
          </a:r>
          <a:r>
            <a:rPr lang="en-US" sz="1800" b="1" dirty="0" smtClean="0">
              <a:solidFill>
                <a:srgbClr val="FF0000"/>
              </a:solidFill>
            </a:rPr>
            <a:t> </a:t>
          </a:r>
          <a:r>
            <a:rPr lang="en-US" sz="1800" b="1" dirty="0" err="1" smtClean="0">
              <a:solidFill>
                <a:srgbClr val="FF0000"/>
              </a:solidFill>
            </a:rPr>
            <a:t>određeno</a:t>
          </a:r>
          <a:r>
            <a:rPr lang="en-US" sz="1800" b="1" dirty="0" smtClean="0">
              <a:solidFill>
                <a:srgbClr val="FF0000"/>
              </a:solidFill>
            </a:rPr>
            <a:t>.</a:t>
          </a:r>
          <a:endParaRPr lang="en-US" sz="1800" b="1" dirty="0">
            <a:solidFill>
              <a:srgbClr val="FF0000"/>
            </a:solidFill>
          </a:endParaRPr>
        </a:p>
      </dgm:t>
    </dgm:pt>
    <dgm:pt modelId="{3C50FD87-8CD1-4CFC-AEB9-FC562E4898F4}" type="parTrans" cxnId="{1B91D345-EA7B-4C3F-99F0-CD6FEB102482}">
      <dgm:prSet/>
      <dgm:spPr/>
      <dgm:t>
        <a:bodyPr/>
        <a:lstStyle/>
        <a:p>
          <a:endParaRPr lang="en-US"/>
        </a:p>
      </dgm:t>
    </dgm:pt>
    <dgm:pt modelId="{7D2E0022-95EA-41E2-8114-04AD1A6DBC9F}" type="sibTrans" cxnId="{1B91D345-EA7B-4C3F-99F0-CD6FEB102482}">
      <dgm:prSet/>
      <dgm:spPr/>
      <dgm:t>
        <a:bodyPr/>
        <a:lstStyle/>
        <a:p>
          <a:endParaRPr lang="en-US"/>
        </a:p>
      </dgm:t>
    </dgm:pt>
    <dgm:pt modelId="{546AC3E1-6065-4B4F-BFFB-DA8937DF2048}">
      <dgm:prSet custT="1"/>
      <dgm:spPr>
        <a:solidFill>
          <a:schemeClr val="tx1">
            <a:alpha val="90000"/>
          </a:schemeClr>
        </a:solidFill>
      </dgm:spPr>
      <dgm:t>
        <a:bodyPr/>
        <a:lstStyle/>
        <a:p>
          <a:pPr algn="just"/>
          <a:r>
            <a:rPr lang="en-US" sz="1800" b="0" dirty="0" err="1" smtClean="0">
              <a:solidFill>
                <a:schemeClr val="bg2"/>
              </a:solidFill>
            </a:rPr>
            <a:t>Ako</a:t>
          </a:r>
          <a:r>
            <a:rPr lang="en-US" sz="1800" b="0" dirty="0" smtClean="0">
              <a:solidFill>
                <a:schemeClr val="bg2"/>
              </a:solidFill>
            </a:rPr>
            <a:t> se </a:t>
          </a:r>
          <a:r>
            <a:rPr lang="en-US" sz="1800" b="0" dirty="0" err="1" smtClean="0">
              <a:solidFill>
                <a:schemeClr val="bg2"/>
              </a:solidFill>
            </a:rPr>
            <a:t>poslodavac</a:t>
          </a:r>
          <a:r>
            <a:rPr lang="en-US" sz="1800" b="0" dirty="0" smtClean="0">
              <a:solidFill>
                <a:schemeClr val="bg2"/>
              </a:solidFill>
            </a:rPr>
            <a:t> u </a:t>
          </a:r>
          <a:r>
            <a:rPr lang="en-US" sz="1800" b="0" dirty="0" err="1" smtClean="0">
              <a:solidFill>
                <a:schemeClr val="bg2"/>
              </a:solidFill>
            </a:rPr>
            <a:t>roku</a:t>
          </a:r>
          <a:r>
            <a:rPr lang="en-US" sz="1800" b="0" dirty="0" smtClean="0">
              <a:solidFill>
                <a:schemeClr val="bg2"/>
              </a:solidFill>
            </a:rPr>
            <a:t> od 60 dana ne </a:t>
          </a:r>
          <a:r>
            <a:rPr lang="en-US" sz="1800" b="0" dirty="0" err="1" smtClean="0">
              <a:solidFill>
                <a:schemeClr val="bg2"/>
              </a:solidFill>
            </a:rPr>
            <a:t>odazove</a:t>
          </a:r>
          <a:r>
            <a:rPr lang="en-US" sz="1800" b="0" dirty="0" smtClean="0">
              <a:solidFill>
                <a:schemeClr val="bg2"/>
              </a:solidFill>
            </a:rPr>
            <a:t> </a:t>
          </a:r>
          <a:r>
            <a:rPr lang="en-US" sz="1800" b="0" dirty="0" err="1" smtClean="0">
              <a:solidFill>
                <a:schemeClr val="bg2"/>
              </a:solidFill>
            </a:rPr>
            <a:t>na</a:t>
          </a:r>
          <a:r>
            <a:rPr lang="en-US" sz="1800" b="0" dirty="0" smtClean="0">
              <a:solidFill>
                <a:schemeClr val="bg2"/>
              </a:solidFill>
            </a:rPr>
            <a:t> </a:t>
          </a:r>
          <a:r>
            <a:rPr lang="en-US" sz="1800" b="0" dirty="0" err="1" smtClean="0">
              <a:solidFill>
                <a:schemeClr val="bg2"/>
              </a:solidFill>
            </a:rPr>
            <a:t>ponudu</a:t>
          </a:r>
          <a:r>
            <a:rPr lang="en-US" sz="1800" b="0" dirty="0" smtClean="0">
              <a:solidFill>
                <a:schemeClr val="bg2"/>
              </a:solidFill>
            </a:rPr>
            <a:t> za </a:t>
          </a:r>
          <a:r>
            <a:rPr lang="en-US" sz="1800" b="0" dirty="0" err="1" smtClean="0">
              <a:solidFill>
                <a:schemeClr val="bg2"/>
              </a:solidFill>
            </a:rPr>
            <a:t>otkup</a:t>
          </a:r>
          <a:r>
            <a:rPr lang="en-US" sz="1800" b="0" dirty="0" smtClean="0">
              <a:solidFill>
                <a:schemeClr val="bg2"/>
              </a:solidFill>
            </a:rPr>
            <a:t> </a:t>
          </a:r>
          <a:r>
            <a:rPr lang="en-US" sz="1800" b="0" dirty="0" err="1" smtClean="0">
              <a:solidFill>
                <a:schemeClr val="bg2"/>
              </a:solidFill>
            </a:rPr>
            <a:t>pronalaska</a:t>
          </a:r>
          <a:r>
            <a:rPr lang="en-US" sz="1800" b="0" dirty="0" smtClean="0">
              <a:solidFill>
                <a:schemeClr val="bg2"/>
              </a:solidFill>
            </a:rPr>
            <a:t> </a:t>
          </a:r>
          <a:r>
            <a:rPr lang="en-US" sz="1800" b="0" dirty="0" err="1" smtClean="0">
              <a:solidFill>
                <a:schemeClr val="bg2"/>
              </a:solidFill>
            </a:rPr>
            <a:t>ili</a:t>
          </a:r>
          <a:r>
            <a:rPr lang="en-US" sz="1800" b="0" dirty="0" smtClean="0">
              <a:solidFill>
                <a:schemeClr val="bg2"/>
              </a:solidFill>
            </a:rPr>
            <a:t> </a:t>
          </a:r>
          <a:r>
            <a:rPr lang="en-US" sz="1800" b="0" dirty="0" err="1" smtClean="0">
              <a:solidFill>
                <a:schemeClr val="bg2"/>
              </a:solidFill>
            </a:rPr>
            <a:t>izjavi</a:t>
          </a:r>
          <a:r>
            <a:rPr lang="en-US" sz="1800" b="0" dirty="0" smtClean="0">
              <a:solidFill>
                <a:schemeClr val="bg2"/>
              </a:solidFill>
            </a:rPr>
            <a:t> da </a:t>
          </a:r>
          <a:r>
            <a:rPr lang="en-US" sz="1800" b="0" dirty="0" err="1" smtClean="0">
              <a:solidFill>
                <a:schemeClr val="bg2"/>
              </a:solidFill>
            </a:rPr>
            <a:t>nema</a:t>
          </a:r>
          <a:r>
            <a:rPr lang="en-US" sz="1800" b="0" dirty="0" smtClean="0">
              <a:solidFill>
                <a:schemeClr val="bg2"/>
              </a:solidFill>
            </a:rPr>
            <a:t> </a:t>
          </a:r>
          <a:r>
            <a:rPr lang="en-US" sz="1800" b="0" dirty="0" err="1" smtClean="0">
              <a:solidFill>
                <a:schemeClr val="bg2"/>
              </a:solidFill>
            </a:rPr>
            <a:t>interesa</a:t>
          </a:r>
          <a:r>
            <a:rPr lang="en-US" sz="1800" b="0" dirty="0" smtClean="0">
              <a:solidFill>
                <a:schemeClr val="bg2"/>
              </a:solidFill>
            </a:rPr>
            <a:t> za </a:t>
          </a:r>
          <a:r>
            <a:rPr lang="en-US" sz="1800" b="0" dirty="0" err="1" smtClean="0">
              <a:solidFill>
                <a:schemeClr val="bg2"/>
              </a:solidFill>
            </a:rPr>
            <a:t>pronalazak</a:t>
          </a:r>
          <a:r>
            <a:rPr lang="en-US" sz="1800" b="0" dirty="0" smtClean="0">
              <a:solidFill>
                <a:schemeClr val="bg2"/>
              </a:solidFill>
            </a:rPr>
            <a:t>, </a:t>
          </a:r>
          <a:r>
            <a:rPr lang="en-US" sz="1800" b="1" dirty="0" err="1" smtClean="0">
              <a:solidFill>
                <a:schemeClr val="bg2"/>
              </a:solidFill>
            </a:rPr>
            <a:t>radnik</a:t>
          </a:r>
          <a:r>
            <a:rPr lang="en-US" sz="1800" b="1" dirty="0" smtClean="0">
              <a:solidFill>
                <a:schemeClr val="bg2"/>
              </a:solidFill>
            </a:rPr>
            <a:t> </a:t>
          </a:r>
          <a:r>
            <a:rPr lang="en-US" sz="1800" b="1" dirty="0" err="1" smtClean="0">
              <a:solidFill>
                <a:schemeClr val="bg2"/>
              </a:solidFill>
            </a:rPr>
            <a:t>slobodno</a:t>
          </a:r>
          <a:r>
            <a:rPr lang="en-US" sz="1800" b="1" dirty="0" smtClean="0">
              <a:solidFill>
                <a:schemeClr val="bg2"/>
              </a:solidFill>
            </a:rPr>
            <a:t> </a:t>
          </a:r>
          <a:r>
            <a:rPr lang="en-US" sz="1800" b="1" dirty="0" err="1" smtClean="0">
              <a:solidFill>
                <a:schemeClr val="bg2"/>
              </a:solidFill>
            </a:rPr>
            <a:t>raspolaže</a:t>
          </a:r>
          <a:r>
            <a:rPr lang="en-US" sz="1800" b="1" dirty="0" smtClean="0">
              <a:solidFill>
                <a:schemeClr val="bg2"/>
              </a:solidFill>
            </a:rPr>
            <a:t> </a:t>
          </a:r>
          <a:r>
            <a:rPr lang="en-US" sz="1800" b="1" dirty="0" err="1" smtClean="0">
              <a:solidFill>
                <a:schemeClr val="bg2"/>
              </a:solidFill>
            </a:rPr>
            <a:t>pronalaskom</a:t>
          </a:r>
          <a:r>
            <a:rPr lang="en-US" sz="1800" b="1" dirty="0" smtClean="0">
              <a:solidFill>
                <a:schemeClr val="bg2"/>
              </a:solidFill>
            </a:rPr>
            <a:t>, </a:t>
          </a:r>
          <a:r>
            <a:rPr lang="en-US" sz="1800" b="0" dirty="0" smtClean="0">
              <a:solidFill>
                <a:schemeClr val="bg2"/>
              </a:solidFill>
            </a:rPr>
            <a:t>s </a:t>
          </a:r>
          <a:r>
            <a:rPr lang="en-US" sz="1800" b="0" dirty="0" err="1" smtClean="0">
              <a:solidFill>
                <a:schemeClr val="bg2"/>
              </a:solidFill>
            </a:rPr>
            <a:t>tim</a:t>
          </a:r>
          <a:r>
            <a:rPr lang="en-US" sz="1800" b="0" dirty="0" smtClean="0">
              <a:solidFill>
                <a:schemeClr val="bg2"/>
              </a:solidFill>
            </a:rPr>
            <a:t> </a:t>
          </a:r>
          <a:r>
            <a:rPr lang="en-US" sz="1800" b="0" dirty="0" err="1" smtClean="0">
              <a:solidFill>
                <a:schemeClr val="bg2"/>
              </a:solidFill>
            </a:rPr>
            <a:t>što</a:t>
          </a:r>
          <a:r>
            <a:rPr lang="en-US" sz="1800" b="0" dirty="0" smtClean="0">
              <a:solidFill>
                <a:schemeClr val="bg2"/>
              </a:solidFill>
            </a:rPr>
            <a:t> je </a:t>
          </a:r>
          <a:r>
            <a:rPr lang="en-US" sz="1800" b="0" dirty="0" err="1" smtClean="0">
              <a:solidFill>
                <a:schemeClr val="bg2"/>
              </a:solidFill>
            </a:rPr>
            <a:t>dužan</a:t>
          </a:r>
          <a:r>
            <a:rPr lang="en-US" sz="1800" b="0" dirty="0" smtClean="0">
              <a:solidFill>
                <a:schemeClr val="bg2"/>
              </a:solidFill>
            </a:rPr>
            <a:t> da u tom </a:t>
          </a:r>
          <a:r>
            <a:rPr lang="en-US" sz="1800" b="0" dirty="0" err="1" smtClean="0">
              <a:solidFill>
                <a:schemeClr val="bg2"/>
              </a:solidFill>
            </a:rPr>
            <a:t>roku</a:t>
          </a:r>
          <a:r>
            <a:rPr lang="en-US" sz="1800" b="0" dirty="0" smtClean="0">
              <a:solidFill>
                <a:schemeClr val="bg2"/>
              </a:solidFill>
            </a:rPr>
            <a:t> i za </a:t>
          </a:r>
          <a:r>
            <a:rPr lang="en-US" sz="1800" b="0" dirty="0" err="1" smtClean="0">
              <a:solidFill>
                <a:schemeClr val="bg2"/>
              </a:solidFill>
            </a:rPr>
            <a:t>vrijeme</a:t>
          </a:r>
          <a:r>
            <a:rPr lang="en-US" sz="1800" b="0" dirty="0" smtClean="0">
              <a:solidFill>
                <a:schemeClr val="bg2"/>
              </a:solidFill>
            </a:rPr>
            <a:t> </a:t>
          </a:r>
          <a:r>
            <a:rPr lang="en-US" sz="1800" b="0" dirty="0" err="1" smtClean="0">
              <a:solidFill>
                <a:schemeClr val="bg2"/>
              </a:solidFill>
            </a:rPr>
            <a:t>pregovora</a:t>
          </a:r>
          <a:r>
            <a:rPr lang="en-US" sz="1800" b="0" dirty="0" smtClean="0">
              <a:solidFill>
                <a:schemeClr val="bg2"/>
              </a:solidFill>
            </a:rPr>
            <a:t> s </a:t>
          </a:r>
          <a:r>
            <a:rPr lang="en-US" sz="1800" b="0" dirty="0" err="1" smtClean="0">
              <a:solidFill>
                <a:schemeClr val="bg2"/>
              </a:solidFill>
            </a:rPr>
            <a:t>poslodavcem</a:t>
          </a:r>
          <a:r>
            <a:rPr lang="en-US" sz="1800" b="1" dirty="0" smtClean="0">
              <a:solidFill>
                <a:schemeClr val="bg2"/>
              </a:solidFill>
            </a:rPr>
            <a:t> </a:t>
          </a:r>
          <a:r>
            <a:rPr lang="en-US" sz="1800" b="1" dirty="0" err="1" smtClean="0">
              <a:solidFill>
                <a:schemeClr val="bg2"/>
              </a:solidFill>
            </a:rPr>
            <a:t>pronalazak</a:t>
          </a:r>
          <a:r>
            <a:rPr lang="en-US" sz="1800" b="1" dirty="0" smtClean="0">
              <a:solidFill>
                <a:schemeClr val="bg2"/>
              </a:solidFill>
            </a:rPr>
            <a:t> </a:t>
          </a:r>
          <a:r>
            <a:rPr lang="en-US" sz="1800" b="1" dirty="0" err="1" smtClean="0">
              <a:solidFill>
                <a:schemeClr val="bg2"/>
              </a:solidFill>
            </a:rPr>
            <a:t>čuva</a:t>
          </a:r>
          <a:r>
            <a:rPr lang="en-US" sz="1800" b="1" dirty="0" smtClean="0">
              <a:solidFill>
                <a:schemeClr val="bg2"/>
              </a:solidFill>
            </a:rPr>
            <a:t> </a:t>
          </a:r>
          <a:r>
            <a:rPr lang="en-US" sz="1800" b="1" dirty="0" err="1" smtClean="0">
              <a:solidFill>
                <a:schemeClr val="bg2"/>
              </a:solidFill>
            </a:rPr>
            <a:t>kao</a:t>
          </a:r>
          <a:r>
            <a:rPr lang="en-US" sz="1800" b="1" dirty="0" smtClean="0">
              <a:solidFill>
                <a:schemeClr val="bg2"/>
              </a:solidFill>
            </a:rPr>
            <a:t> </a:t>
          </a:r>
          <a:r>
            <a:rPr lang="en-US" sz="1800" b="1" dirty="0" err="1" smtClean="0">
              <a:solidFill>
                <a:schemeClr val="bg2"/>
              </a:solidFill>
            </a:rPr>
            <a:t>tajnu</a:t>
          </a:r>
          <a:r>
            <a:rPr lang="en-US" sz="1800" b="1" dirty="0" smtClean="0">
              <a:solidFill>
                <a:schemeClr val="bg2"/>
              </a:solidFill>
            </a:rPr>
            <a:t>.</a:t>
          </a:r>
          <a:endParaRPr lang="en-US" sz="1800" b="1" dirty="0">
            <a:solidFill>
              <a:schemeClr val="bg2"/>
            </a:solidFill>
          </a:endParaRPr>
        </a:p>
      </dgm:t>
    </dgm:pt>
    <dgm:pt modelId="{B47C3B88-2937-4DA5-92BA-F97E515ECA4B}" type="parTrans" cxnId="{25845103-2267-412B-873A-215AF9F61F73}">
      <dgm:prSet/>
      <dgm:spPr/>
      <dgm:t>
        <a:bodyPr/>
        <a:lstStyle/>
        <a:p>
          <a:endParaRPr lang="en-US"/>
        </a:p>
      </dgm:t>
    </dgm:pt>
    <dgm:pt modelId="{A9831CDA-D126-4323-BFDA-5B47047EC48F}" type="sibTrans" cxnId="{25845103-2267-412B-873A-215AF9F61F73}">
      <dgm:prSet/>
      <dgm:spPr/>
      <dgm:t>
        <a:bodyPr/>
        <a:lstStyle/>
        <a:p>
          <a:endParaRPr lang="en-US"/>
        </a:p>
      </dgm:t>
    </dgm:pt>
    <dgm:pt modelId="{668E2CA8-24BA-4F42-B45B-13AF91ED0264}" type="pres">
      <dgm:prSet presAssocID="{A6BF767F-0481-41F2-9CA4-0BB4A5654D36}" presName="rootNode" presStyleCnt="0">
        <dgm:presLayoutVars>
          <dgm:chMax/>
          <dgm:chPref/>
          <dgm:dir/>
          <dgm:animLvl val="lvl"/>
        </dgm:presLayoutVars>
      </dgm:prSet>
      <dgm:spPr/>
      <dgm:t>
        <a:bodyPr/>
        <a:lstStyle/>
        <a:p>
          <a:endParaRPr lang="en-US"/>
        </a:p>
      </dgm:t>
    </dgm:pt>
    <dgm:pt modelId="{858B3EDE-7B96-4146-AA98-D832FC900569}" type="pres">
      <dgm:prSet presAssocID="{38DB829C-ED4B-4EB2-B14E-F22A64F16A0A}" presName="composite" presStyleCnt="0"/>
      <dgm:spPr/>
    </dgm:pt>
    <dgm:pt modelId="{D63F0C70-F35A-4ED9-B390-97E4983B0C08}" type="pres">
      <dgm:prSet presAssocID="{38DB829C-ED4B-4EB2-B14E-F22A64F16A0A}" presName="ParentText" presStyleLbl="node1" presStyleIdx="0" presStyleCnt="3" custScaleX="134524" custScaleY="560139" custLinFactY="-271081" custLinFactNeighborX="2672" custLinFactNeighborY="-300000">
        <dgm:presLayoutVars>
          <dgm:chMax val="1"/>
          <dgm:chPref val="1"/>
          <dgm:bulletEnabled val="1"/>
        </dgm:presLayoutVars>
      </dgm:prSet>
      <dgm:spPr/>
      <dgm:t>
        <a:bodyPr/>
        <a:lstStyle/>
        <a:p>
          <a:endParaRPr lang="en-US"/>
        </a:p>
      </dgm:t>
    </dgm:pt>
    <dgm:pt modelId="{90599E33-E754-44EE-81E7-A51DA53DEDF6}" type="pres">
      <dgm:prSet presAssocID="{38DB829C-ED4B-4EB2-B14E-F22A64F16A0A}" presName="Image" presStyleLbl="bgImgPlace1" presStyleIdx="0" presStyleCnt="3" custScaleX="127646" custScaleY="184710" custLinFactNeighborX="1569" custLinFactNeighborY="-23328"/>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38D4909E-A374-4753-B8BF-B34F8D58A64F}" type="pres">
      <dgm:prSet presAssocID="{38DB829C-ED4B-4EB2-B14E-F22A64F16A0A}" presName="ChildText" presStyleLbl="fgAcc1" presStyleIdx="0" presStyleCnt="3" custScaleX="306383" custScaleY="344497" custLinFactY="67069" custLinFactNeighborX="25151" custLinFactNeighborY="100000">
        <dgm:presLayoutVars>
          <dgm:chMax val="0"/>
          <dgm:chPref val="0"/>
          <dgm:bulletEnabled val="1"/>
        </dgm:presLayoutVars>
      </dgm:prSet>
      <dgm:spPr/>
      <dgm:t>
        <a:bodyPr/>
        <a:lstStyle/>
        <a:p>
          <a:endParaRPr lang="en-US"/>
        </a:p>
      </dgm:t>
    </dgm:pt>
    <dgm:pt modelId="{428227A0-11EB-4C34-9C08-991073D2596C}" type="pres">
      <dgm:prSet presAssocID="{A4FE39CF-9FF9-4511-AD7B-E2CB47AFD3F7}" presName="sibTrans" presStyleCnt="0"/>
      <dgm:spPr/>
    </dgm:pt>
    <dgm:pt modelId="{F44A1F9F-9BDD-4A41-A2BC-8C8F6EADE5F5}" type="pres">
      <dgm:prSet presAssocID="{AAFAC3BF-4004-4552-B025-A1764FC44F3A}" presName="composite" presStyleCnt="0"/>
      <dgm:spPr/>
    </dgm:pt>
    <dgm:pt modelId="{EFA5D569-4858-4B42-80F5-979CDBEB1451}" type="pres">
      <dgm:prSet presAssocID="{AAFAC3BF-4004-4552-B025-A1764FC44F3A}" presName="ParentText" presStyleLbl="node1" presStyleIdx="1" presStyleCnt="3" custScaleX="152675" custScaleY="481619" custLinFactY="-300000" custLinFactNeighborX="-34470" custLinFactNeighborY="-309679">
        <dgm:presLayoutVars>
          <dgm:chMax val="1"/>
          <dgm:chPref val="1"/>
          <dgm:bulletEnabled val="1"/>
        </dgm:presLayoutVars>
      </dgm:prSet>
      <dgm:spPr/>
      <dgm:t>
        <a:bodyPr/>
        <a:lstStyle/>
        <a:p>
          <a:endParaRPr lang="en-US"/>
        </a:p>
      </dgm:t>
    </dgm:pt>
    <dgm:pt modelId="{8B730B7B-387C-4EF8-AB2E-03D33A55A597}" type="pres">
      <dgm:prSet presAssocID="{AAFAC3BF-4004-4552-B025-A1764FC44F3A}" presName="Image" presStyleLbl="bgImgPlace1" presStyleIdx="1" presStyleCnt="3" custScaleY="157938" custLinFactNeighborX="-32201" custLinFactNeighborY="-43250"/>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 modelId="{938E45B5-7924-4782-8782-6171CFF97929}" type="pres">
      <dgm:prSet presAssocID="{AAFAC3BF-4004-4552-B025-A1764FC44F3A}" presName="ChildText" presStyleLbl="fgAcc1" presStyleIdx="1" presStyleCnt="3" custScaleX="226659" custScaleY="367247" custLinFactY="42103" custLinFactNeighborX="-79426" custLinFactNeighborY="100000">
        <dgm:presLayoutVars>
          <dgm:chMax val="0"/>
          <dgm:chPref val="0"/>
          <dgm:bulletEnabled val="1"/>
        </dgm:presLayoutVars>
      </dgm:prSet>
      <dgm:spPr/>
      <dgm:t>
        <a:bodyPr/>
        <a:lstStyle/>
        <a:p>
          <a:endParaRPr lang="en-US"/>
        </a:p>
      </dgm:t>
    </dgm:pt>
    <dgm:pt modelId="{0B6B9548-2C82-4C64-93F4-6D5B14DCE59A}" type="pres">
      <dgm:prSet presAssocID="{2138A8A8-A11F-4009-ACBC-8B8058D90A7C}" presName="sibTrans" presStyleCnt="0"/>
      <dgm:spPr/>
    </dgm:pt>
    <dgm:pt modelId="{FDEFE658-3ED2-482A-90AA-F4ADEB4B34DD}" type="pres">
      <dgm:prSet presAssocID="{1FA3B5FE-85C0-401B-A1B4-55E93FB2C327}" presName="composite" presStyleCnt="0"/>
      <dgm:spPr/>
    </dgm:pt>
    <dgm:pt modelId="{D3435BEF-BF53-49E8-B8C8-6C1A3522163D}" type="pres">
      <dgm:prSet presAssocID="{1FA3B5FE-85C0-401B-A1B4-55E93FB2C327}" presName="ParentText" presStyleLbl="node1" presStyleIdx="2" presStyleCnt="3" custScaleX="136616" custScaleY="522466" custLinFactY="-279020" custLinFactNeighborX="-46541" custLinFactNeighborY="-300000">
        <dgm:presLayoutVars>
          <dgm:chMax val="1"/>
          <dgm:chPref val="1"/>
          <dgm:bulletEnabled val="1"/>
        </dgm:presLayoutVars>
      </dgm:prSet>
      <dgm:spPr/>
      <dgm:t>
        <a:bodyPr/>
        <a:lstStyle/>
        <a:p>
          <a:endParaRPr lang="en-US"/>
        </a:p>
      </dgm:t>
    </dgm:pt>
    <dgm:pt modelId="{43CB6D11-6673-451F-8E9A-FFA8EAE13655}" type="pres">
      <dgm:prSet presAssocID="{1FA3B5FE-85C0-401B-A1B4-55E93FB2C327}" presName="Image" presStyleLbl="bgImgPlace1" presStyleIdx="2" presStyleCnt="3" custScaleX="128182" custScaleY="163219" custLinFactNeighborX="-50501" custLinFactNeighborY="-42488"/>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22FCB085-47FF-4B78-9F96-C19291B4E9F8}" type="pres">
      <dgm:prSet presAssocID="{1FA3B5FE-85C0-401B-A1B4-55E93FB2C327}" presName="ChildText" presStyleLbl="fgAcc1" presStyleIdx="2" presStyleCnt="3" custScaleX="543235" custScaleY="387859" custLinFactY="59080" custLinFactNeighborX="15196" custLinFactNeighborY="100000">
        <dgm:presLayoutVars>
          <dgm:chMax val="0"/>
          <dgm:chPref val="0"/>
          <dgm:bulletEnabled val="1"/>
        </dgm:presLayoutVars>
      </dgm:prSet>
      <dgm:spPr/>
      <dgm:t>
        <a:bodyPr/>
        <a:lstStyle/>
        <a:p>
          <a:endParaRPr lang="en-US"/>
        </a:p>
      </dgm:t>
    </dgm:pt>
  </dgm:ptLst>
  <dgm:cxnLst>
    <dgm:cxn modelId="{9C8EEA76-774A-47CF-8F88-C0525BD121BE}" srcId="{AAFAC3BF-4004-4552-B025-A1764FC44F3A}" destId="{3583E9AB-E0FB-4026-92F6-B613D8FAF06E}" srcOrd="0" destOrd="0" parTransId="{A921D8F5-2161-4DDB-81B8-62759CD6CE79}" sibTransId="{141C57CC-0D62-4A07-BDD1-6CABBAB1D560}"/>
    <dgm:cxn modelId="{1B9FC2E5-B871-43A4-8C53-DF0819955B1C}" type="presOf" srcId="{A6BF767F-0481-41F2-9CA4-0BB4A5654D36}" destId="{668E2CA8-24BA-4F42-B45B-13AF91ED0264}" srcOrd="0" destOrd="0" presId="urn:microsoft.com/office/officeart/2008/layout/TitledPictureBlocks"/>
    <dgm:cxn modelId="{42BBB795-3C03-4DA9-9221-A57787B314F9}" type="presOf" srcId="{3583E9AB-E0FB-4026-92F6-B613D8FAF06E}" destId="{938E45B5-7924-4782-8782-6171CFF97929}" srcOrd="0" destOrd="0" presId="urn:microsoft.com/office/officeart/2008/layout/TitledPictureBlocks"/>
    <dgm:cxn modelId="{346D5218-7656-4728-A049-540A001C3868}" type="presOf" srcId="{38DB829C-ED4B-4EB2-B14E-F22A64F16A0A}" destId="{D63F0C70-F35A-4ED9-B390-97E4983B0C08}" srcOrd="0" destOrd="0" presId="urn:microsoft.com/office/officeart/2008/layout/TitledPictureBlocks"/>
    <dgm:cxn modelId="{61C3F3C0-4575-4236-A92B-CAEBFAF26FD6}" srcId="{38DB829C-ED4B-4EB2-B14E-F22A64F16A0A}" destId="{D98D82CA-7E46-4D31-B177-486C223A3E28}" srcOrd="0" destOrd="0" parTransId="{B9C97DA7-64F3-47F0-B61E-F834C3441269}" sibTransId="{067E6CEB-EF6E-49BD-BBEB-9E57599ADC21}"/>
    <dgm:cxn modelId="{1B91D345-EA7B-4C3F-99F0-CD6FEB102482}" srcId="{1FA3B5FE-85C0-401B-A1B4-55E93FB2C327}" destId="{39B18E5D-20C9-45CE-81F0-D86E4F659DE4}" srcOrd="0" destOrd="0" parTransId="{3C50FD87-8CD1-4CFC-AEB9-FC562E4898F4}" sibTransId="{7D2E0022-95EA-41E2-8114-04AD1A6DBC9F}"/>
    <dgm:cxn modelId="{4C99B675-2968-4662-99E8-4E3821575B67}" srcId="{A6BF767F-0481-41F2-9CA4-0BB4A5654D36}" destId="{38DB829C-ED4B-4EB2-B14E-F22A64F16A0A}" srcOrd="0" destOrd="0" parTransId="{8B0BF967-FE6E-4B39-8D65-77765D6A6BB9}" sibTransId="{A4FE39CF-9FF9-4511-AD7B-E2CB47AFD3F7}"/>
    <dgm:cxn modelId="{C694AE9B-F34F-48D7-84DA-7C19F8C19B27}" type="presOf" srcId="{1FA3B5FE-85C0-401B-A1B4-55E93FB2C327}" destId="{D3435BEF-BF53-49E8-B8C8-6C1A3522163D}" srcOrd="0" destOrd="0" presId="urn:microsoft.com/office/officeart/2008/layout/TitledPictureBlocks"/>
    <dgm:cxn modelId="{D8A6E1A7-A1BF-4427-AF23-0A037A6B7004}" type="presOf" srcId="{546AC3E1-6065-4B4F-BFFB-DA8937DF2048}" destId="{22FCB085-47FF-4B78-9F96-C19291B4E9F8}" srcOrd="0" destOrd="1" presId="urn:microsoft.com/office/officeart/2008/layout/TitledPictureBlocks"/>
    <dgm:cxn modelId="{25845103-2267-412B-873A-215AF9F61F73}" srcId="{1FA3B5FE-85C0-401B-A1B4-55E93FB2C327}" destId="{546AC3E1-6065-4B4F-BFFB-DA8937DF2048}" srcOrd="1" destOrd="0" parTransId="{B47C3B88-2937-4DA5-92BA-F97E515ECA4B}" sibTransId="{A9831CDA-D126-4323-BFDA-5B47047EC48F}"/>
    <dgm:cxn modelId="{EB8D993E-0A3A-484A-80AB-EAEA42CD47BE}" type="presOf" srcId="{AAFAC3BF-4004-4552-B025-A1764FC44F3A}" destId="{EFA5D569-4858-4B42-80F5-979CDBEB1451}" srcOrd="0" destOrd="0" presId="urn:microsoft.com/office/officeart/2008/layout/TitledPictureBlocks"/>
    <dgm:cxn modelId="{5C8FFDE8-8D7F-48E2-97A8-4E175271E2D7}" srcId="{A6BF767F-0481-41F2-9CA4-0BB4A5654D36}" destId="{1FA3B5FE-85C0-401B-A1B4-55E93FB2C327}" srcOrd="2" destOrd="0" parTransId="{23ED0E5F-6629-4B79-A93F-3F5C2461EEF2}" sibTransId="{2ECBFAA3-4192-4ACC-8BC2-4BF4058B2375}"/>
    <dgm:cxn modelId="{35DBE706-5916-4808-A8E7-6F1A129B5AA5}" srcId="{A6BF767F-0481-41F2-9CA4-0BB4A5654D36}" destId="{AAFAC3BF-4004-4552-B025-A1764FC44F3A}" srcOrd="1" destOrd="0" parTransId="{028498E4-94AD-4EDC-A04C-E97AE6F6BF3C}" sibTransId="{2138A8A8-A11F-4009-ACBC-8B8058D90A7C}"/>
    <dgm:cxn modelId="{9E6514A8-441D-4436-9B38-AC9FED6569A1}" type="presOf" srcId="{D98D82CA-7E46-4D31-B177-486C223A3E28}" destId="{38D4909E-A374-4753-B8BF-B34F8D58A64F}" srcOrd="0" destOrd="0" presId="urn:microsoft.com/office/officeart/2008/layout/TitledPictureBlocks"/>
    <dgm:cxn modelId="{4FE97C4C-395D-4471-933D-5D45C1EFED0A}" type="presOf" srcId="{39B18E5D-20C9-45CE-81F0-D86E4F659DE4}" destId="{22FCB085-47FF-4B78-9F96-C19291B4E9F8}" srcOrd="0" destOrd="0" presId="urn:microsoft.com/office/officeart/2008/layout/TitledPictureBlocks"/>
    <dgm:cxn modelId="{6813CC59-BB38-4BD5-9861-7B8BF53783E0}" type="presParOf" srcId="{668E2CA8-24BA-4F42-B45B-13AF91ED0264}" destId="{858B3EDE-7B96-4146-AA98-D832FC900569}" srcOrd="0" destOrd="0" presId="urn:microsoft.com/office/officeart/2008/layout/TitledPictureBlocks"/>
    <dgm:cxn modelId="{4E7B24AC-D2FA-4116-81D6-8C76CB9F9C47}" type="presParOf" srcId="{858B3EDE-7B96-4146-AA98-D832FC900569}" destId="{D63F0C70-F35A-4ED9-B390-97E4983B0C08}" srcOrd="0" destOrd="0" presId="urn:microsoft.com/office/officeart/2008/layout/TitledPictureBlocks"/>
    <dgm:cxn modelId="{2CB1BA3C-83B1-478D-A9B6-FFA33F0592C7}" type="presParOf" srcId="{858B3EDE-7B96-4146-AA98-D832FC900569}" destId="{90599E33-E754-44EE-81E7-A51DA53DEDF6}" srcOrd="1" destOrd="0" presId="urn:microsoft.com/office/officeart/2008/layout/TitledPictureBlocks"/>
    <dgm:cxn modelId="{2ED80865-1B8B-424B-BCF9-E4B27A4850C7}" type="presParOf" srcId="{858B3EDE-7B96-4146-AA98-D832FC900569}" destId="{38D4909E-A374-4753-B8BF-B34F8D58A64F}" srcOrd="2" destOrd="0" presId="urn:microsoft.com/office/officeart/2008/layout/TitledPictureBlocks"/>
    <dgm:cxn modelId="{E7AF0725-9D15-4352-A43D-0DE453A526DC}" type="presParOf" srcId="{668E2CA8-24BA-4F42-B45B-13AF91ED0264}" destId="{428227A0-11EB-4C34-9C08-991073D2596C}" srcOrd="1" destOrd="0" presId="urn:microsoft.com/office/officeart/2008/layout/TitledPictureBlocks"/>
    <dgm:cxn modelId="{EF55C265-DE62-4100-9C3B-0793D56258C4}" type="presParOf" srcId="{668E2CA8-24BA-4F42-B45B-13AF91ED0264}" destId="{F44A1F9F-9BDD-4A41-A2BC-8C8F6EADE5F5}" srcOrd="2" destOrd="0" presId="urn:microsoft.com/office/officeart/2008/layout/TitledPictureBlocks"/>
    <dgm:cxn modelId="{BDA1141A-0DB5-4AE2-905A-DEBEED2F801B}" type="presParOf" srcId="{F44A1F9F-9BDD-4A41-A2BC-8C8F6EADE5F5}" destId="{EFA5D569-4858-4B42-80F5-979CDBEB1451}" srcOrd="0" destOrd="0" presId="urn:microsoft.com/office/officeart/2008/layout/TitledPictureBlocks"/>
    <dgm:cxn modelId="{3EC6BA2B-4194-49FC-90D9-AF4CD03EBF7D}" type="presParOf" srcId="{F44A1F9F-9BDD-4A41-A2BC-8C8F6EADE5F5}" destId="{8B730B7B-387C-4EF8-AB2E-03D33A55A597}" srcOrd="1" destOrd="0" presId="urn:microsoft.com/office/officeart/2008/layout/TitledPictureBlocks"/>
    <dgm:cxn modelId="{5E779957-48F5-47BB-B5F5-7FEEB79A4A00}" type="presParOf" srcId="{F44A1F9F-9BDD-4A41-A2BC-8C8F6EADE5F5}" destId="{938E45B5-7924-4782-8782-6171CFF97929}" srcOrd="2" destOrd="0" presId="urn:microsoft.com/office/officeart/2008/layout/TitledPictureBlocks"/>
    <dgm:cxn modelId="{9BEFFD9D-9962-4A87-8BB2-BCF24342E44F}" type="presParOf" srcId="{668E2CA8-24BA-4F42-B45B-13AF91ED0264}" destId="{0B6B9548-2C82-4C64-93F4-6D5B14DCE59A}" srcOrd="3" destOrd="0" presId="urn:microsoft.com/office/officeart/2008/layout/TitledPictureBlocks"/>
    <dgm:cxn modelId="{62AAA7F8-7BA7-4DE5-9F0E-241156E6E5D8}" type="presParOf" srcId="{668E2CA8-24BA-4F42-B45B-13AF91ED0264}" destId="{FDEFE658-3ED2-482A-90AA-F4ADEB4B34DD}" srcOrd="4" destOrd="0" presId="urn:microsoft.com/office/officeart/2008/layout/TitledPictureBlocks"/>
    <dgm:cxn modelId="{CDE34F84-A496-4894-A1F9-211FDC7F2D2D}" type="presParOf" srcId="{FDEFE658-3ED2-482A-90AA-F4ADEB4B34DD}" destId="{D3435BEF-BF53-49E8-B8C8-6C1A3522163D}" srcOrd="0" destOrd="0" presId="urn:microsoft.com/office/officeart/2008/layout/TitledPictureBlocks"/>
    <dgm:cxn modelId="{B04C095F-7069-46B1-AFE3-93B79D9C97F9}" type="presParOf" srcId="{FDEFE658-3ED2-482A-90AA-F4ADEB4B34DD}" destId="{43CB6D11-6673-451F-8E9A-FFA8EAE13655}" srcOrd="1" destOrd="0" presId="urn:microsoft.com/office/officeart/2008/layout/TitledPictureBlocks"/>
    <dgm:cxn modelId="{EA2D5052-670F-4BA5-9150-35BC0CA917F3}" type="presParOf" srcId="{FDEFE658-3ED2-482A-90AA-F4ADEB4B34DD}" destId="{22FCB085-47FF-4B78-9F96-C19291B4E9F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FC6E87-30CF-4B7B-BCB8-7412FCA899E0}" type="doc">
      <dgm:prSet loTypeId="urn:microsoft.com/office/officeart/2005/8/layout/vList6" loCatId="list" qsTypeId="urn:microsoft.com/office/officeart/2005/8/quickstyle/simple4" qsCatId="simple" csTypeId="urn:microsoft.com/office/officeart/2005/8/colors/accent0_2" csCatId="mainScheme" phldr="1"/>
      <dgm:spPr/>
      <dgm:t>
        <a:bodyPr/>
        <a:lstStyle/>
        <a:p>
          <a:endParaRPr lang="en-US"/>
        </a:p>
      </dgm:t>
    </dgm:pt>
    <dgm:pt modelId="{8A3A2CA7-FCB0-4892-9E04-B0B67DBCEFFB}">
      <dgm:prSet phldrT="[Text]"/>
      <dgm:spPr/>
      <dgm:t>
        <a:bodyPr/>
        <a:lstStyle/>
        <a:p>
          <a:r>
            <a:rPr lang="sr-Latn-BA" b="1" dirty="0"/>
            <a:t>Autorsko pravo</a:t>
          </a:r>
          <a:endParaRPr lang="en-US" b="1" dirty="0"/>
        </a:p>
      </dgm:t>
    </dgm:pt>
    <dgm:pt modelId="{2C930163-A041-49C0-8CF2-D71696F818B8}" type="parTrans" cxnId="{6BEA7742-1F4E-465F-A94E-6402539FF7E4}">
      <dgm:prSet/>
      <dgm:spPr/>
      <dgm:t>
        <a:bodyPr/>
        <a:lstStyle/>
        <a:p>
          <a:endParaRPr lang="en-US"/>
        </a:p>
      </dgm:t>
    </dgm:pt>
    <dgm:pt modelId="{C148FE5F-716E-40F3-89C9-732E4A8EEC11}" type="sibTrans" cxnId="{6BEA7742-1F4E-465F-A94E-6402539FF7E4}">
      <dgm:prSet/>
      <dgm:spPr/>
      <dgm:t>
        <a:bodyPr/>
        <a:lstStyle/>
        <a:p>
          <a:endParaRPr lang="en-US"/>
        </a:p>
      </dgm:t>
    </dgm:pt>
    <dgm:pt modelId="{A9C0D14F-0E79-471E-9AF8-2A3320FF4653}">
      <dgm:prSet phldrT="[Text]" custT="1"/>
      <dgm:spPr/>
      <dgm:t>
        <a:bodyPr/>
        <a:lstStyle/>
        <a:p>
          <a:pPr algn="just"/>
          <a:r>
            <a:rPr lang="sr-Latn-BA" sz="1400" b="0" dirty="0"/>
            <a:t>Autorsko djelo je </a:t>
          </a:r>
          <a:r>
            <a:rPr lang="en-US" sz="1400" b="0" dirty="0" err="1"/>
            <a:t>individualna</a:t>
          </a:r>
          <a:r>
            <a:rPr lang="en-US" sz="1400" b="0" dirty="0"/>
            <a:t> </a:t>
          </a:r>
          <a:r>
            <a:rPr lang="en-US" sz="1400" b="0" dirty="0" err="1"/>
            <a:t>duhovna</a:t>
          </a:r>
          <a:r>
            <a:rPr lang="en-US" sz="1400" b="0" dirty="0"/>
            <a:t> </a:t>
          </a:r>
          <a:r>
            <a:rPr lang="en-US" sz="1400" b="0" dirty="0" err="1"/>
            <a:t>tvorevina</a:t>
          </a:r>
          <a:r>
            <a:rPr lang="en-US" sz="1400" b="0" dirty="0"/>
            <a:t> </a:t>
          </a:r>
          <a:r>
            <a:rPr lang="en-US" sz="1400" b="0" dirty="0" err="1"/>
            <a:t>iz</a:t>
          </a:r>
          <a:r>
            <a:rPr lang="en-US" sz="1400" b="0" dirty="0"/>
            <a:t> </a:t>
          </a:r>
          <a:r>
            <a:rPr lang="en-US" sz="1400" b="0" dirty="0" err="1"/>
            <a:t>oblasti</a:t>
          </a:r>
          <a:r>
            <a:rPr lang="en-US" sz="1400" b="0" dirty="0"/>
            <a:t> </a:t>
          </a:r>
          <a:r>
            <a:rPr lang="en-US" sz="1400" b="0" dirty="0" err="1"/>
            <a:t>književnosti</a:t>
          </a:r>
          <a:r>
            <a:rPr lang="en-US" sz="1400" b="0" dirty="0"/>
            <a:t>,</a:t>
          </a:r>
          <a:r>
            <a:rPr lang="sr-Latn-BA" sz="1400" b="0" dirty="0"/>
            <a:t> </a:t>
          </a:r>
          <a:r>
            <a:rPr lang="en-US" sz="1400" b="0" dirty="0" err="1"/>
            <a:t>nauke</a:t>
          </a:r>
          <a:r>
            <a:rPr lang="en-US" sz="1400" b="0" dirty="0"/>
            <a:t> i </a:t>
          </a:r>
          <a:r>
            <a:rPr lang="en-US" sz="1400" b="0" dirty="0" err="1"/>
            <a:t>umjetnosti</a:t>
          </a:r>
          <a:endParaRPr lang="en-US" sz="1600" b="0" dirty="0"/>
        </a:p>
      </dgm:t>
    </dgm:pt>
    <dgm:pt modelId="{645580AC-AB71-4BD1-801B-41BF47A45E4B}" type="parTrans" cxnId="{757FA49B-D5BF-494D-A271-D64F68F220B6}">
      <dgm:prSet/>
      <dgm:spPr/>
      <dgm:t>
        <a:bodyPr/>
        <a:lstStyle/>
        <a:p>
          <a:endParaRPr lang="en-US"/>
        </a:p>
      </dgm:t>
    </dgm:pt>
    <dgm:pt modelId="{45958023-094C-4BE4-A4B7-EB741CC9103A}" type="sibTrans" cxnId="{757FA49B-D5BF-494D-A271-D64F68F220B6}">
      <dgm:prSet/>
      <dgm:spPr/>
      <dgm:t>
        <a:bodyPr/>
        <a:lstStyle/>
        <a:p>
          <a:endParaRPr lang="en-US"/>
        </a:p>
      </dgm:t>
    </dgm:pt>
    <dgm:pt modelId="{F8DA40FF-3456-43E4-94A6-27004B9B0FF1}">
      <dgm:prSet phldrT="[Text]"/>
      <dgm:spPr/>
      <dgm:t>
        <a:bodyPr/>
        <a:lstStyle/>
        <a:p>
          <a:r>
            <a:rPr lang="sr-Latn-BA" dirty="0"/>
            <a:t>Srodno (sui generis) </a:t>
          </a:r>
          <a:r>
            <a:rPr lang="sr-Latn-BA" b="1" dirty="0"/>
            <a:t>pravo proizvođača baze podataka</a:t>
          </a:r>
          <a:endParaRPr lang="en-US" b="1" dirty="0"/>
        </a:p>
      </dgm:t>
    </dgm:pt>
    <dgm:pt modelId="{414938EA-E5D6-4A31-B734-853CD2E74B55}" type="parTrans" cxnId="{04735D13-DB86-4990-9338-EFC98BDBA5D1}">
      <dgm:prSet/>
      <dgm:spPr/>
      <dgm:t>
        <a:bodyPr/>
        <a:lstStyle/>
        <a:p>
          <a:endParaRPr lang="en-US"/>
        </a:p>
      </dgm:t>
    </dgm:pt>
    <dgm:pt modelId="{6C19BF74-9BEB-461F-B133-6E6F3049A879}" type="sibTrans" cxnId="{04735D13-DB86-4990-9338-EFC98BDBA5D1}">
      <dgm:prSet/>
      <dgm:spPr/>
      <dgm:t>
        <a:bodyPr/>
        <a:lstStyle/>
        <a:p>
          <a:endParaRPr lang="en-US"/>
        </a:p>
      </dgm:t>
    </dgm:pt>
    <dgm:pt modelId="{1B03D3A8-F6EB-42B5-9B18-55394001C381}">
      <dgm:prSet phldrT="[Text]" custT="1"/>
      <dgm:spPr/>
      <dgm:t>
        <a:bodyPr/>
        <a:lstStyle/>
        <a:p>
          <a:r>
            <a:rPr lang="sr-Latn-BA" sz="1400" b="1" dirty="0"/>
            <a:t>Proizvođač baze podataka </a:t>
          </a:r>
          <a:r>
            <a:rPr lang="sr-Latn-BA" sz="1400" dirty="0"/>
            <a:t>je fizičko ili pravno lice koje preuzima inicijativu i preuzima rizik ulaganja sredstava</a:t>
          </a:r>
          <a:r>
            <a:rPr lang="sr-Latn-BA" sz="1200" dirty="0"/>
            <a:t>. </a:t>
          </a:r>
          <a:endParaRPr lang="en-US" sz="1200" dirty="0">
            <a:solidFill>
              <a:srgbClr val="FF0000"/>
            </a:solidFill>
          </a:endParaRPr>
        </a:p>
      </dgm:t>
    </dgm:pt>
    <dgm:pt modelId="{AB437D1F-32D0-4778-97D9-567336D67BE2}" type="parTrans" cxnId="{82D8E67C-83D7-453C-8DC3-12C0AA131B88}">
      <dgm:prSet/>
      <dgm:spPr/>
      <dgm:t>
        <a:bodyPr/>
        <a:lstStyle/>
        <a:p>
          <a:endParaRPr lang="en-US"/>
        </a:p>
      </dgm:t>
    </dgm:pt>
    <dgm:pt modelId="{D6E1F60D-F6A6-43C1-A561-3F7371DD4D23}" type="sibTrans" cxnId="{82D8E67C-83D7-453C-8DC3-12C0AA131B88}">
      <dgm:prSet/>
      <dgm:spPr/>
      <dgm:t>
        <a:bodyPr/>
        <a:lstStyle/>
        <a:p>
          <a:endParaRPr lang="en-US"/>
        </a:p>
      </dgm:t>
    </dgm:pt>
    <dgm:pt modelId="{9F8CA5DC-8B9F-4464-971B-2006823D735E}">
      <dgm:prSet phldrT="[Text]"/>
      <dgm:spPr/>
      <dgm:t>
        <a:bodyPr/>
        <a:lstStyle/>
        <a:p>
          <a:r>
            <a:rPr lang="sr-Latn-BA" b="1" dirty="0"/>
            <a:t>Patetno pravo </a:t>
          </a:r>
          <a:endParaRPr lang="en-US" b="1" dirty="0"/>
        </a:p>
      </dgm:t>
    </dgm:pt>
    <dgm:pt modelId="{76CA45BA-F9E1-4ED3-AFFA-3FB359781467}" type="parTrans" cxnId="{9A26E7C8-134E-4496-8CD7-624068E78925}">
      <dgm:prSet/>
      <dgm:spPr/>
      <dgm:t>
        <a:bodyPr/>
        <a:lstStyle/>
        <a:p>
          <a:endParaRPr lang="en-US"/>
        </a:p>
      </dgm:t>
    </dgm:pt>
    <dgm:pt modelId="{D768D9A4-DA76-4B6D-A806-C51ED58A4374}" type="sibTrans" cxnId="{9A26E7C8-134E-4496-8CD7-624068E78925}">
      <dgm:prSet/>
      <dgm:spPr/>
      <dgm:t>
        <a:bodyPr/>
        <a:lstStyle/>
        <a:p>
          <a:endParaRPr lang="en-US"/>
        </a:p>
      </dgm:t>
    </dgm:pt>
    <dgm:pt modelId="{E2FD68D1-2208-4E3A-B237-F05BCDEFDBDD}">
      <dgm:prSet/>
      <dgm:spPr/>
      <dgm:t>
        <a:bodyPr/>
        <a:lstStyle/>
        <a:p>
          <a:r>
            <a:rPr lang="sr-Latn-BA" b="1" dirty="0"/>
            <a:t>Pravo žiga </a:t>
          </a:r>
          <a:endParaRPr lang="en-US" b="1" dirty="0"/>
        </a:p>
      </dgm:t>
    </dgm:pt>
    <dgm:pt modelId="{54EC4A45-BB7F-45C9-A814-57ECFAE98420}" type="parTrans" cxnId="{812DFD5C-8F4A-412D-B73F-C148FD9512F7}">
      <dgm:prSet/>
      <dgm:spPr/>
      <dgm:t>
        <a:bodyPr/>
        <a:lstStyle/>
        <a:p>
          <a:endParaRPr lang="en-US"/>
        </a:p>
      </dgm:t>
    </dgm:pt>
    <dgm:pt modelId="{1961165C-7A96-4BA9-B6A0-6DF19B770BB5}" type="sibTrans" cxnId="{812DFD5C-8F4A-412D-B73F-C148FD9512F7}">
      <dgm:prSet/>
      <dgm:spPr/>
      <dgm:t>
        <a:bodyPr/>
        <a:lstStyle/>
        <a:p>
          <a:endParaRPr lang="en-US"/>
        </a:p>
      </dgm:t>
    </dgm:pt>
    <dgm:pt modelId="{AF0738A2-FD1D-41C5-9895-82C0F98C83AC}">
      <dgm:prSet/>
      <dgm:spPr/>
      <dgm:t>
        <a:bodyPr/>
        <a:lstStyle/>
        <a:p>
          <a:r>
            <a:rPr lang="sr-Latn-BA" b="1" dirty="0"/>
            <a:t>Industrijski dizajn</a:t>
          </a:r>
          <a:endParaRPr lang="en-US" b="1" dirty="0"/>
        </a:p>
      </dgm:t>
    </dgm:pt>
    <dgm:pt modelId="{E08E1D0E-47C1-4D6A-A31B-FDC3D1D43071}" type="parTrans" cxnId="{4E3F843C-A877-4850-9C8D-CCE32B63E994}">
      <dgm:prSet/>
      <dgm:spPr/>
      <dgm:t>
        <a:bodyPr/>
        <a:lstStyle/>
        <a:p>
          <a:endParaRPr lang="en-US"/>
        </a:p>
      </dgm:t>
    </dgm:pt>
    <dgm:pt modelId="{3A7739CA-76D5-4263-8E77-9DFD20075BD6}" type="sibTrans" cxnId="{4E3F843C-A877-4850-9C8D-CCE32B63E994}">
      <dgm:prSet/>
      <dgm:spPr/>
      <dgm:t>
        <a:bodyPr/>
        <a:lstStyle/>
        <a:p>
          <a:endParaRPr lang="en-US"/>
        </a:p>
      </dgm:t>
    </dgm:pt>
    <dgm:pt modelId="{60C0EEEB-9B60-4844-A1B2-D87647FD0601}">
      <dgm:prSet/>
      <dgm:spPr/>
      <dgm:t>
        <a:bodyPr/>
        <a:lstStyle/>
        <a:p>
          <a:r>
            <a:rPr lang="sr-Latn-BA" b="1" dirty="0"/>
            <a:t>Poslovna tajna i „know how“</a:t>
          </a:r>
          <a:endParaRPr lang="en-US" b="1" dirty="0"/>
        </a:p>
      </dgm:t>
    </dgm:pt>
    <dgm:pt modelId="{99347773-DF39-4D3D-BC93-2C34610C4E95}" type="parTrans" cxnId="{5659F9A6-85EB-444B-AA54-426E646B3A97}">
      <dgm:prSet/>
      <dgm:spPr/>
      <dgm:t>
        <a:bodyPr/>
        <a:lstStyle/>
        <a:p>
          <a:endParaRPr lang="en-US"/>
        </a:p>
      </dgm:t>
    </dgm:pt>
    <dgm:pt modelId="{A8109C72-1661-4F87-BAB7-8A33A7E452CC}" type="sibTrans" cxnId="{5659F9A6-85EB-444B-AA54-426E646B3A97}">
      <dgm:prSet/>
      <dgm:spPr/>
      <dgm:t>
        <a:bodyPr/>
        <a:lstStyle/>
        <a:p>
          <a:endParaRPr lang="en-US"/>
        </a:p>
      </dgm:t>
    </dgm:pt>
    <dgm:pt modelId="{998DE8D4-12E6-48E1-9DCA-F04E4D19B2E0}">
      <dgm:prSet custT="1"/>
      <dgm:spPr/>
      <dgm:t>
        <a:bodyPr/>
        <a:lstStyle/>
        <a:p>
          <a:r>
            <a:rPr lang="sr-Latn-BA" sz="1400" b="1" dirty="0"/>
            <a:t>Znak mora biti:</a:t>
          </a:r>
          <a:r>
            <a:rPr lang="sr-Latn-BA" sz="1400" b="0" dirty="0"/>
            <a:t>1) distinktivan   2) ne smije vređati starija prava intelektualne svojine, niti sadržavati tuđe ime ili lik, naziv ili službeno obilježje države ili međunarodne organizacije, bez odgovarajuće sagla</a:t>
          </a:r>
          <a:r>
            <a:rPr lang="en-US" sz="1400" b="0" dirty="0"/>
            <a:t>s</a:t>
          </a:r>
          <a:r>
            <a:rPr lang="sr-Latn-BA" sz="1400" b="0" dirty="0"/>
            <a:t>nosti</a:t>
          </a:r>
          <a:endParaRPr lang="en-US" sz="1400" dirty="0"/>
        </a:p>
      </dgm:t>
    </dgm:pt>
    <dgm:pt modelId="{6CA79771-60EE-4BC7-9AF0-28070ACB1ADB}" type="parTrans" cxnId="{34CB0861-6898-4FF0-9EB2-C63C3B83FEC6}">
      <dgm:prSet/>
      <dgm:spPr/>
      <dgm:t>
        <a:bodyPr/>
        <a:lstStyle/>
        <a:p>
          <a:endParaRPr lang="en-US"/>
        </a:p>
      </dgm:t>
    </dgm:pt>
    <dgm:pt modelId="{3945DC79-F5C3-4AE9-BB72-5C6F227DD422}" type="sibTrans" cxnId="{34CB0861-6898-4FF0-9EB2-C63C3B83FEC6}">
      <dgm:prSet/>
      <dgm:spPr/>
      <dgm:t>
        <a:bodyPr/>
        <a:lstStyle/>
        <a:p>
          <a:endParaRPr lang="en-US"/>
        </a:p>
      </dgm:t>
    </dgm:pt>
    <dgm:pt modelId="{E2A754A4-D8B9-46BC-B06B-FF0669CF7835}">
      <dgm:prSet custT="1"/>
      <dgm:spPr/>
      <dgm:t>
        <a:bodyPr/>
        <a:lstStyle/>
        <a:p>
          <a:r>
            <a:rPr lang="sr-Latn-BA" sz="1400" b="1" dirty="0"/>
            <a:t>Dizajn mora biti</a:t>
          </a:r>
          <a:r>
            <a:rPr lang="sr-Latn-BA" sz="1400" dirty="0"/>
            <a:t>: 1) nov 2) individualan i 3) ne smije biti suprotan zakonu ili moralu, ne smije se njime povređivati starije pravo intelektualne svojine, niti smije sadržavati niti podržavati naziv ili obilježje države ili međunarodne organizacije, ime ili lik žive, umrle ili znamenite ličnosti. </a:t>
          </a:r>
          <a:endParaRPr lang="en-US" sz="1400" dirty="0"/>
        </a:p>
      </dgm:t>
    </dgm:pt>
    <dgm:pt modelId="{89AD2DB3-7DD2-4992-97E9-F1D305734FB8}" type="parTrans" cxnId="{4FD87E56-B48E-4C9F-BF26-41D66590D92D}">
      <dgm:prSet/>
      <dgm:spPr/>
      <dgm:t>
        <a:bodyPr/>
        <a:lstStyle/>
        <a:p>
          <a:endParaRPr lang="en-US"/>
        </a:p>
      </dgm:t>
    </dgm:pt>
    <dgm:pt modelId="{3F8E8ED9-9E1C-4C10-8C0F-C2F11976B632}" type="sibTrans" cxnId="{4FD87E56-B48E-4C9F-BF26-41D66590D92D}">
      <dgm:prSet/>
      <dgm:spPr/>
      <dgm:t>
        <a:bodyPr/>
        <a:lstStyle/>
        <a:p>
          <a:endParaRPr lang="en-US"/>
        </a:p>
      </dgm:t>
    </dgm:pt>
    <dgm:pt modelId="{EB59880B-590A-4F87-87F2-CCA63FDB4650}">
      <dgm:prSet custT="1"/>
      <dgm:spPr/>
      <dgm:t>
        <a:bodyPr/>
        <a:lstStyle/>
        <a:p>
          <a:r>
            <a:rPr lang="en-US" sz="1200" dirty="0" err="1"/>
            <a:t>Neobjavljene</a:t>
          </a:r>
          <a:r>
            <a:rPr lang="en-US" sz="1200" dirty="0"/>
            <a:t> </a:t>
          </a:r>
          <a:r>
            <a:rPr lang="en-US" sz="1200" dirty="0" err="1"/>
            <a:t>informacije</a:t>
          </a:r>
          <a:r>
            <a:rPr lang="en-US" sz="1200" dirty="0"/>
            <a:t> sa </a:t>
          </a:r>
          <a:r>
            <a:rPr lang="en-US" sz="1200" dirty="0" err="1"/>
            <a:t>tržišnom</a:t>
          </a:r>
          <a:r>
            <a:rPr lang="en-US" sz="1200" dirty="0"/>
            <a:t> </a:t>
          </a:r>
          <a:r>
            <a:rPr lang="en-US" sz="1200" dirty="0" err="1"/>
            <a:t>vrijednošću</a:t>
          </a:r>
          <a:r>
            <a:rPr lang="sr-Latn-BA" sz="1200" dirty="0"/>
            <a:t> i posebna znanja i sposobnosti se štite </a:t>
          </a:r>
          <a:r>
            <a:rPr lang="sr-Latn-BA" sz="1200" dirty="0">
              <a:solidFill>
                <a:srgbClr val="FF0000"/>
              </a:solidFill>
            </a:rPr>
            <a:t>UGOVOROM</a:t>
          </a:r>
          <a:r>
            <a:rPr lang="sr-Latn-BA" sz="1200" dirty="0"/>
            <a:t> na dva načina:</a:t>
          </a:r>
          <a:endParaRPr lang="en-US" sz="1200" dirty="0"/>
        </a:p>
      </dgm:t>
    </dgm:pt>
    <dgm:pt modelId="{12990CFB-0DC9-4C20-B7F1-7133677F8C5B}" type="parTrans" cxnId="{084EA6AB-4419-47E7-9F0E-18D314A9D87E}">
      <dgm:prSet/>
      <dgm:spPr/>
      <dgm:t>
        <a:bodyPr/>
        <a:lstStyle/>
        <a:p>
          <a:endParaRPr lang="en-US"/>
        </a:p>
      </dgm:t>
    </dgm:pt>
    <dgm:pt modelId="{7C2FFF1E-B820-4432-A770-CBBB66FFF88B}" type="sibTrans" cxnId="{084EA6AB-4419-47E7-9F0E-18D314A9D87E}">
      <dgm:prSet/>
      <dgm:spPr/>
      <dgm:t>
        <a:bodyPr/>
        <a:lstStyle/>
        <a:p>
          <a:endParaRPr lang="en-US"/>
        </a:p>
      </dgm:t>
    </dgm:pt>
    <dgm:pt modelId="{1B1C0785-21D4-46BC-914C-12E2D2016BB9}">
      <dgm:prSet custT="1"/>
      <dgm:spPr/>
      <dgm:t>
        <a:bodyPr/>
        <a:lstStyle/>
        <a:p>
          <a:pPr algn="just"/>
          <a:r>
            <a:rPr lang="sr-Latn-BA" sz="1400" b="0" dirty="0"/>
            <a:t>nastaje istovremeno sa nastankom autorskog djela, dok je preporuka da se ličnopravna i imovinskopravna ovlaštenja autorskih moralnih i autorskih imovinskih prava regulišu  </a:t>
          </a:r>
          <a:r>
            <a:rPr lang="sr-Latn-BA" sz="1400" b="0" dirty="0">
              <a:solidFill>
                <a:srgbClr val="FF0000"/>
              </a:solidFill>
            </a:rPr>
            <a:t>UGOVOROM </a:t>
          </a:r>
          <a:r>
            <a:rPr lang="sr-Latn-BA" sz="1400" b="0" dirty="0">
              <a:solidFill>
                <a:srgbClr val="002060"/>
              </a:solidFill>
            </a:rPr>
            <a:t>sve u svrhu lakšeg dokazivanja. </a:t>
          </a:r>
          <a:r>
            <a:rPr lang="sr-Latn-BA" sz="1400" b="0" dirty="0" smtClean="0">
              <a:solidFill>
                <a:srgbClr val="002060"/>
              </a:solidFill>
            </a:rPr>
            <a:t>Takođe, autorska djela se mogu </a:t>
          </a:r>
          <a:r>
            <a:rPr lang="sr-Latn-BA" sz="1400" b="1" dirty="0" smtClean="0">
              <a:solidFill>
                <a:srgbClr val="FF0000"/>
              </a:solidFill>
            </a:rPr>
            <a:t>deponovati</a:t>
          </a:r>
          <a:r>
            <a:rPr lang="sr-Latn-BA" sz="1400" b="0" dirty="0" smtClean="0">
              <a:solidFill>
                <a:srgbClr val="002060"/>
              </a:solidFill>
            </a:rPr>
            <a:t> u Institutu. </a:t>
          </a:r>
          <a:endParaRPr lang="en-US" sz="1400" b="0" dirty="0">
            <a:solidFill>
              <a:schemeClr val="bg1"/>
            </a:solidFill>
          </a:endParaRPr>
        </a:p>
      </dgm:t>
    </dgm:pt>
    <dgm:pt modelId="{761CC88F-DEFE-4D6F-8249-F182FFC54B69}" type="parTrans" cxnId="{26D3DC4D-8CBB-437E-ACA4-0E1D7608514E}">
      <dgm:prSet/>
      <dgm:spPr/>
      <dgm:t>
        <a:bodyPr/>
        <a:lstStyle/>
        <a:p>
          <a:endParaRPr lang="en-US"/>
        </a:p>
      </dgm:t>
    </dgm:pt>
    <dgm:pt modelId="{FE253F36-3AC2-43DF-BEBF-0F5B906DD472}" type="sibTrans" cxnId="{26D3DC4D-8CBB-437E-ACA4-0E1D7608514E}">
      <dgm:prSet/>
      <dgm:spPr/>
      <dgm:t>
        <a:bodyPr/>
        <a:lstStyle/>
        <a:p>
          <a:endParaRPr lang="en-US"/>
        </a:p>
      </dgm:t>
    </dgm:pt>
    <dgm:pt modelId="{6011B559-1266-4B62-88E7-EFE38CBE24F8}">
      <dgm:prSet custT="1"/>
      <dgm:spPr/>
      <dgm:t>
        <a:bodyPr/>
        <a:lstStyle/>
        <a:p>
          <a:pPr algn="just"/>
          <a:r>
            <a:rPr lang="sr-Latn-BA" sz="1400" b="0" dirty="0"/>
            <a:t>Za razliku od Hrvatske i Srbije, u zakonskoj definiciji autorskog djela u BIH nedostaje riječ „originalna“ duhovna </a:t>
          </a:r>
          <a:r>
            <a:rPr lang="sr-Latn-BA" sz="1400" b="0" dirty="0" smtClean="0"/>
            <a:t>tvorevina, šta bi moglo biti uneseno donošenjem izmjena i dopuna zakona. </a:t>
          </a:r>
          <a:endParaRPr lang="en-US" sz="1400" b="0" dirty="0"/>
        </a:p>
      </dgm:t>
    </dgm:pt>
    <dgm:pt modelId="{5122C6AC-5E78-471E-8331-BC619DE45DC8}" type="parTrans" cxnId="{A67A921B-F9EB-4364-A54F-B99453DC8850}">
      <dgm:prSet/>
      <dgm:spPr/>
      <dgm:t>
        <a:bodyPr/>
        <a:lstStyle/>
        <a:p>
          <a:endParaRPr lang="en-US"/>
        </a:p>
      </dgm:t>
    </dgm:pt>
    <dgm:pt modelId="{67CB1B8E-9CE9-4FE4-B03A-AFBDB11EBE21}" type="sibTrans" cxnId="{A67A921B-F9EB-4364-A54F-B99453DC8850}">
      <dgm:prSet/>
      <dgm:spPr/>
      <dgm:t>
        <a:bodyPr/>
        <a:lstStyle/>
        <a:p>
          <a:endParaRPr lang="en-US"/>
        </a:p>
      </dgm:t>
    </dgm:pt>
    <dgm:pt modelId="{F2A6EEE2-F555-4D1C-9F90-90F1A2E9C6A5}">
      <dgm:prSet custT="1"/>
      <dgm:spPr/>
      <dgm:t>
        <a:bodyPr/>
        <a:lstStyle/>
        <a:p>
          <a:r>
            <a:rPr lang="en-US" sz="1400" dirty="0" err="1">
              <a:solidFill>
                <a:srgbClr val="FF0000"/>
              </a:solidFill>
            </a:rPr>
            <a:t>Postupak</a:t>
          </a:r>
          <a:r>
            <a:rPr lang="en-US" sz="1400" dirty="0">
              <a:solidFill>
                <a:srgbClr val="FF0000"/>
              </a:solidFill>
            </a:rPr>
            <a:t> </a:t>
          </a:r>
          <a:r>
            <a:rPr lang="en-US" sz="1400" dirty="0" err="1">
              <a:solidFill>
                <a:srgbClr val="FF0000"/>
              </a:solidFill>
            </a:rPr>
            <a:t>zaštite</a:t>
          </a:r>
          <a:r>
            <a:rPr lang="en-US" sz="1400" dirty="0">
              <a:solidFill>
                <a:srgbClr val="FF0000"/>
              </a:solidFill>
            </a:rPr>
            <a:t> </a:t>
          </a:r>
          <a:r>
            <a:rPr lang="bs-Latn-BA" sz="1400" dirty="0">
              <a:solidFill>
                <a:srgbClr val="FF0000"/>
              </a:solidFill>
            </a:rPr>
            <a:t>žiga </a:t>
          </a:r>
          <a:r>
            <a:rPr lang="en-US" sz="1400" dirty="0">
              <a:solidFill>
                <a:srgbClr val="FF0000"/>
              </a:solidFill>
            </a:rPr>
            <a:t>se </a:t>
          </a:r>
          <a:r>
            <a:rPr lang="en-US" sz="1400" dirty="0" err="1">
              <a:solidFill>
                <a:srgbClr val="FF0000"/>
              </a:solidFill>
            </a:rPr>
            <a:t>započinje</a:t>
          </a:r>
          <a:r>
            <a:rPr lang="en-US" sz="1400" dirty="0">
              <a:solidFill>
                <a:srgbClr val="FF0000"/>
              </a:solidFill>
            </a:rPr>
            <a:t> </a:t>
          </a:r>
          <a:r>
            <a:rPr lang="en-US" sz="1400" dirty="0" err="1">
              <a:solidFill>
                <a:srgbClr val="FF0000"/>
              </a:solidFill>
            </a:rPr>
            <a:t>prijavom</a:t>
          </a:r>
          <a:r>
            <a:rPr lang="en-US" sz="1400" dirty="0">
              <a:solidFill>
                <a:srgbClr val="FF0000"/>
              </a:solidFill>
            </a:rPr>
            <a:t> </a:t>
          </a:r>
          <a:r>
            <a:rPr lang="en-US" sz="1400" dirty="0" err="1">
              <a:solidFill>
                <a:srgbClr val="FF0000"/>
              </a:solidFill>
            </a:rPr>
            <a:t>pred</a:t>
          </a:r>
          <a:r>
            <a:rPr lang="en-US" sz="1400" dirty="0">
              <a:solidFill>
                <a:srgbClr val="FF0000"/>
              </a:solidFill>
            </a:rPr>
            <a:t> </a:t>
          </a:r>
          <a:r>
            <a:rPr lang="en-US" sz="1400" dirty="0" err="1">
              <a:solidFill>
                <a:srgbClr val="FF0000"/>
              </a:solidFill>
            </a:rPr>
            <a:t>Institutom</a:t>
          </a:r>
          <a:r>
            <a:rPr lang="en-US" sz="1400" dirty="0">
              <a:solidFill>
                <a:srgbClr val="FF0000"/>
              </a:solidFill>
            </a:rPr>
            <a:t> za </a:t>
          </a:r>
          <a:r>
            <a:rPr lang="en-US" sz="1400" dirty="0" err="1">
              <a:solidFill>
                <a:srgbClr val="FF0000"/>
              </a:solidFill>
            </a:rPr>
            <a:t>intelektulno</a:t>
          </a:r>
          <a:r>
            <a:rPr lang="en-US" sz="1400" dirty="0">
              <a:solidFill>
                <a:srgbClr val="FF0000"/>
              </a:solidFill>
            </a:rPr>
            <a:t> </a:t>
          </a:r>
          <a:r>
            <a:rPr lang="en-US" sz="1400" dirty="0" err="1">
              <a:solidFill>
                <a:srgbClr val="FF0000"/>
              </a:solidFill>
            </a:rPr>
            <a:t>vlasništvo</a:t>
          </a:r>
          <a:r>
            <a:rPr lang="en-US" sz="1400" dirty="0">
              <a:solidFill>
                <a:srgbClr val="FF0000"/>
              </a:solidFill>
            </a:rPr>
            <a:t> BIH. </a:t>
          </a:r>
        </a:p>
      </dgm:t>
    </dgm:pt>
    <dgm:pt modelId="{497CDC16-7FBA-440B-8DF3-9750AE11AF03}" type="parTrans" cxnId="{937A6B25-030A-4C59-A4CA-786A126E45B6}">
      <dgm:prSet/>
      <dgm:spPr/>
      <dgm:t>
        <a:bodyPr/>
        <a:lstStyle/>
        <a:p>
          <a:endParaRPr lang="en-US"/>
        </a:p>
      </dgm:t>
    </dgm:pt>
    <dgm:pt modelId="{1892205C-429A-46C8-B649-13675F422855}" type="sibTrans" cxnId="{937A6B25-030A-4C59-A4CA-786A126E45B6}">
      <dgm:prSet/>
      <dgm:spPr/>
      <dgm:t>
        <a:bodyPr/>
        <a:lstStyle/>
        <a:p>
          <a:endParaRPr lang="en-US"/>
        </a:p>
      </dgm:t>
    </dgm:pt>
    <dgm:pt modelId="{6EA6A301-0C11-46EC-8C8E-17647763C3A3}">
      <dgm:prSet custT="1"/>
      <dgm:spPr/>
      <dgm:t>
        <a:bodyPr/>
        <a:lstStyle/>
        <a:p>
          <a:r>
            <a:rPr lang="sr-Latn-BA" sz="1400" dirty="0"/>
            <a:t>Pravo na zaštitu ima ono pravno ili fizičko lice koje je </a:t>
          </a:r>
          <a:r>
            <a:rPr lang="sr-Latn-BA" sz="1400" dirty="0">
              <a:solidFill>
                <a:srgbClr val="FF0000"/>
              </a:solidFill>
            </a:rPr>
            <a:t>prvo podnijelo prijavu žiga.</a:t>
          </a:r>
          <a:endParaRPr lang="en-US" sz="1400" dirty="0">
            <a:solidFill>
              <a:srgbClr val="FF0000"/>
            </a:solidFill>
          </a:endParaRPr>
        </a:p>
      </dgm:t>
    </dgm:pt>
    <dgm:pt modelId="{5C688574-7E69-4511-BCF0-4FCE9FFE20A7}" type="parTrans" cxnId="{16E44750-E947-49C5-945E-F83BF88A9CA5}">
      <dgm:prSet/>
      <dgm:spPr/>
      <dgm:t>
        <a:bodyPr/>
        <a:lstStyle/>
        <a:p>
          <a:endParaRPr lang="en-US"/>
        </a:p>
      </dgm:t>
    </dgm:pt>
    <dgm:pt modelId="{64CCC89F-0724-4CF6-8DE9-B137EF8D89E4}" type="sibTrans" cxnId="{16E44750-E947-49C5-945E-F83BF88A9CA5}">
      <dgm:prSet/>
      <dgm:spPr/>
      <dgm:t>
        <a:bodyPr/>
        <a:lstStyle/>
        <a:p>
          <a:endParaRPr lang="en-US"/>
        </a:p>
      </dgm:t>
    </dgm:pt>
    <dgm:pt modelId="{9D9F53AF-75E3-4299-8B1D-FE87D792F1A0}">
      <dgm:prSet custT="1"/>
      <dgm:spPr/>
      <dgm:t>
        <a:bodyPr/>
        <a:lstStyle/>
        <a:p>
          <a:r>
            <a:rPr lang="sr-Latn-BA" sz="1400" dirty="0"/>
            <a:t> </a:t>
          </a:r>
          <a:r>
            <a:rPr lang="sr-Latn-BA" sz="1400" b="1" dirty="0"/>
            <a:t>Patent </a:t>
          </a:r>
          <a:r>
            <a:rPr lang="sr-Latn-BA" sz="1400" dirty="0"/>
            <a:t>da bi se štititi mora ispunjavati uslove da postoji izum (pronalazak) koji je </a:t>
          </a:r>
          <a:r>
            <a:rPr lang="sr-Latn-BA" sz="1400" b="1" dirty="0"/>
            <a:t>nov, inventivan i privredno primjenljiv.</a:t>
          </a:r>
          <a:endParaRPr lang="en-US" sz="1400" b="1" dirty="0">
            <a:solidFill>
              <a:srgbClr val="FF0000"/>
            </a:solidFill>
          </a:endParaRPr>
        </a:p>
      </dgm:t>
    </dgm:pt>
    <dgm:pt modelId="{A93B659C-7471-43A0-978E-5B7AD5BFCC2D}" type="sibTrans" cxnId="{BD848812-CC80-4AA5-AC28-E2C56B8CED10}">
      <dgm:prSet/>
      <dgm:spPr/>
      <dgm:t>
        <a:bodyPr/>
        <a:lstStyle/>
        <a:p>
          <a:endParaRPr lang="en-US"/>
        </a:p>
      </dgm:t>
    </dgm:pt>
    <dgm:pt modelId="{41911E42-24C0-4A89-8D5E-985B5B188BAE}" type="parTrans" cxnId="{BD848812-CC80-4AA5-AC28-E2C56B8CED10}">
      <dgm:prSet/>
      <dgm:spPr/>
      <dgm:t>
        <a:bodyPr/>
        <a:lstStyle/>
        <a:p>
          <a:endParaRPr lang="en-US"/>
        </a:p>
      </dgm:t>
    </dgm:pt>
    <dgm:pt modelId="{522CB91E-AB3F-41FE-BDE7-859C26F7A33F}">
      <dgm:prSet custT="1"/>
      <dgm:spPr/>
      <dgm:t>
        <a:bodyPr/>
        <a:lstStyle/>
        <a:p>
          <a:r>
            <a:rPr lang="sr-Latn-BA" sz="1400" dirty="0"/>
            <a:t> </a:t>
          </a:r>
          <a:r>
            <a:rPr lang="sr-Latn-BA" sz="1400" dirty="0">
              <a:solidFill>
                <a:srgbClr val="FF0000"/>
              </a:solidFill>
            </a:rPr>
            <a:t>Postupak zaštite patenta se započinje prijavom pred Institutom za intelektulno vlasništvo BIH.</a:t>
          </a:r>
          <a:endParaRPr lang="en-US" sz="1400" dirty="0">
            <a:solidFill>
              <a:srgbClr val="FF0000"/>
            </a:solidFill>
          </a:endParaRPr>
        </a:p>
      </dgm:t>
    </dgm:pt>
    <dgm:pt modelId="{09F77ED1-3D32-45CB-A0EB-2C0A00511C36}" type="sibTrans" cxnId="{432D73FB-6EA7-4E73-A4F5-F7B26BF9E82A}">
      <dgm:prSet/>
      <dgm:spPr/>
      <dgm:t>
        <a:bodyPr/>
        <a:lstStyle/>
        <a:p>
          <a:endParaRPr lang="en-US"/>
        </a:p>
      </dgm:t>
    </dgm:pt>
    <dgm:pt modelId="{EA9FDBF2-F968-40F4-A174-B2D3368FC171}" type="parTrans" cxnId="{432D73FB-6EA7-4E73-A4F5-F7B26BF9E82A}">
      <dgm:prSet/>
      <dgm:spPr/>
      <dgm:t>
        <a:bodyPr/>
        <a:lstStyle/>
        <a:p>
          <a:endParaRPr lang="en-US"/>
        </a:p>
      </dgm:t>
    </dgm:pt>
    <dgm:pt modelId="{DCEEAFF9-D34E-42BE-A6C8-8E25EABD6671}">
      <dgm:prSet custT="1"/>
      <dgm:spPr/>
      <dgm:t>
        <a:bodyPr/>
        <a:lstStyle/>
        <a:p>
          <a:r>
            <a:rPr lang="sr-Latn-BA" sz="1400" dirty="0">
              <a:solidFill>
                <a:srgbClr val="FF0000"/>
              </a:solidFill>
            </a:rPr>
            <a:t>  </a:t>
          </a:r>
          <a:r>
            <a:rPr lang="sr-Latn-BA" sz="1400" dirty="0">
              <a:solidFill>
                <a:srgbClr val="002060"/>
              </a:solidFill>
            </a:rPr>
            <a:t>Pravo na zaštitu ima ono pravno ili fizičko koje je </a:t>
          </a:r>
          <a:r>
            <a:rPr lang="sr-Latn-BA" sz="1400" dirty="0">
              <a:solidFill>
                <a:srgbClr val="FF0000"/>
              </a:solidFill>
            </a:rPr>
            <a:t>prvo podnijelo prijavu patenta. </a:t>
          </a:r>
          <a:endParaRPr lang="en-US" sz="1400" dirty="0">
            <a:solidFill>
              <a:srgbClr val="FF0000"/>
            </a:solidFill>
          </a:endParaRPr>
        </a:p>
      </dgm:t>
    </dgm:pt>
    <dgm:pt modelId="{7E6F81EB-EB17-4B2E-BC96-53E18B5FD30A}" type="sibTrans" cxnId="{5A8EE88F-FB4E-418F-926B-929C8D807A69}">
      <dgm:prSet/>
      <dgm:spPr/>
      <dgm:t>
        <a:bodyPr/>
        <a:lstStyle/>
        <a:p>
          <a:endParaRPr lang="en-US"/>
        </a:p>
      </dgm:t>
    </dgm:pt>
    <dgm:pt modelId="{F18C511C-B012-4024-A744-038379C0E4FB}" type="parTrans" cxnId="{5A8EE88F-FB4E-418F-926B-929C8D807A69}">
      <dgm:prSet/>
      <dgm:spPr/>
      <dgm:t>
        <a:bodyPr/>
        <a:lstStyle/>
        <a:p>
          <a:endParaRPr lang="en-US"/>
        </a:p>
      </dgm:t>
    </dgm:pt>
    <dgm:pt modelId="{91C92397-F67E-4FEE-9FEB-52B5DB9CF2BD}">
      <dgm:prSet custT="1"/>
      <dgm:spPr/>
      <dgm:t>
        <a:bodyPr/>
        <a:lstStyle/>
        <a:p>
          <a:endParaRPr lang="en-US" sz="1500" dirty="0">
            <a:solidFill>
              <a:srgbClr val="FF0000"/>
            </a:solidFill>
          </a:endParaRPr>
        </a:p>
      </dgm:t>
    </dgm:pt>
    <dgm:pt modelId="{4D546650-FC28-4F90-B71C-F3ABFDBE3EF8}" type="sibTrans" cxnId="{B677FF97-E34F-4570-912A-9D675C9E1FA1}">
      <dgm:prSet/>
      <dgm:spPr/>
      <dgm:t>
        <a:bodyPr/>
        <a:lstStyle/>
        <a:p>
          <a:endParaRPr lang="en-US"/>
        </a:p>
      </dgm:t>
    </dgm:pt>
    <dgm:pt modelId="{3F1C5BD5-6C60-4B42-8597-D8F1B586A149}" type="parTrans" cxnId="{B677FF97-E34F-4570-912A-9D675C9E1FA1}">
      <dgm:prSet/>
      <dgm:spPr/>
      <dgm:t>
        <a:bodyPr/>
        <a:lstStyle/>
        <a:p>
          <a:endParaRPr lang="en-US"/>
        </a:p>
      </dgm:t>
    </dgm:pt>
    <dgm:pt modelId="{C815C588-D6D0-4527-8A59-9EA1FA2CBEEC}">
      <dgm:prSet custT="1"/>
      <dgm:spPr/>
      <dgm:t>
        <a:bodyPr/>
        <a:lstStyle/>
        <a:p>
          <a:r>
            <a:rPr lang="sr-Latn-BA" sz="1400" dirty="0"/>
            <a:t>Postupak zaštite dizajna se započinje </a:t>
          </a:r>
          <a:r>
            <a:rPr lang="sr-Latn-BA" sz="1400" dirty="0">
              <a:solidFill>
                <a:srgbClr val="FF0000"/>
              </a:solidFill>
            </a:rPr>
            <a:t>prijavom pred Institutom za Intelektualno vlasništvo </a:t>
          </a:r>
          <a:r>
            <a:rPr lang="sr-Latn-BA" sz="1400" dirty="0"/>
            <a:t>uz poštovanje pravila prvenstva („prvi u vremenu, prvi u pravu“).</a:t>
          </a:r>
          <a:endParaRPr lang="en-US" sz="1400" dirty="0"/>
        </a:p>
      </dgm:t>
    </dgm:pt>
    <dgm:pt modelId="{5E952000-5D92-4573-9128-8558674A07B4}" type="parTrans" cxnId="{395D45DF-5A56-4788-93B6-85F05C28C872}">
      <dgm:prSet/>
      <dgm:spPr/>
      <dgm:t>
        <a:bodyPr/>
        <a:lstStyle/>
        <a:p>
          <a:endParaRPr lang="en-US"/>
        </a:p>
      </dgm:t>
    </dgm:pt>
    <dgm:pt modelId="{AC05F96A-58A3-46AE-9467-C3C60B809BD2}" type="sibTrans" cxnId="{395D45DF-5A56-4788-93B6-85F05C28C872}">
      <dgm:prSet/>
      <dgm:spPr/>
      <dgm:t>
        <a:bodyPr/>
        <a:lstStyle/>
        <a:p>
          <a:endParaRPr lang="en-US"/>
        </a:p>
      </dgm:t>
    </dgm:pt>
    <dgm:pt modelId="{872A4D1F-9BCF-47DF-8244-CC18F97F051A}">
      <dgm:prSet/>
      <dgm:spPr/>
      <dgm:t>
        <a:bodyPr/>
        <a:lstStyle/>
        <a:p>
          <a:endParaRPr lang="en-US" sz="700" dirty="0"/>
        </a:p>
      </dgm:t>
    </dgm:pt>
    <dgm:pt modelId="{E1ED4959-3305-4EF4-914F-123EC06C9021}" type="parTrans" cxnId="{C013B32F-B278-4BEB-A18C-7F2CD088D4DC}">
      <dgm:prSet/>
      <dgm:spPr/>
      <dgm:t>
        <a:bodyPr/>
        <a:lstStyle/>
        <a:p>
          <a:endParaRPr lang="en-US"/>
        </a:p>
      </dgm:t>
    </dgm:pt>
    <dgm:pt modelId="{4A9A6BCD-3C02-4047-BE32-93093912385D}" type="sibTrans" cxnId="{C013B32F-B278-4BEB-A18C-7F2CD088D4DC}">
      <dgm:prSet/>
      <dgm:spPr/>
      <dgm:t>
        <a:bodyPr/>
        <a:lstStyle/>
        <a:p>
          <a:endParaRPr lang="en-US"/>
        </a:p>
      </dgm:t>
    </dgm:pt>
    <dgm:pt modelId="{EBAB387A-CBE5-43F5-AC6D-B7A2C3D7B369}">
      <dgm:prSet custT="1"/>
      <dgm:spPr/>
      <dgm:t>
        <a:bodyPr/>
        <a:lstStyle/>
        <a:p>
          <a:r>
            <a:rPr lang="sr-Latn-BA" sz="1200" dirty="0"/>
            <a:t>1) ugovornom klauzulom o povjerljivosti informacija</a:t>
          </a:r>
          <a:endParaRPr lang="en-US" sz="1200" dirty="0"/>
        </a:p>
      </dgm:t>
    </dgm:pt>
    <dgm:pt modelId="{7864C689-0FE0-4796-BEAA-0F3ECE72D3A4}" type="parTrans" cxnId="{40A63AE5-01B5-4DC7-9545-F4CDCD06D300}">
      <dgm:prSet/>
      <dgm:spPr/>
      <dgm:t>
        <a:bodyPr/>
        <a:lstStyle/>
        <a:p>
          <a:endParaRPr lang="en-US"/>
        </a:p>
      </dgm:t>
    </dgm:pt>
    <dgm:pt modelId="{95C01D1A-C9EC-480E-80CF-5312FDBB9A72}" type="sibTrans" cxnId="{40A63AE5-01B5-4DC7-9545-F4CDCD06D300}">
      <dgm:prSet/>
      <dgm:spPr/>
      <dgm:t>
        <a:bodyPr/>
        <a:lstStyle/>
        <a:p>
          <a:endParaRPr lang="en-US"/>
        </a:p>
      </dgm:t>
    </dgm:pt>
    <dgm:pt modelId="{FAEAC733-0563-4013-8CB2-313E5518FCED}">
      <dgm:prSet custT="1"/>
      <dgm:spPr/>
      <dgm:t>
        <a:bodyPr/>
        <a:lstStyle/>
        <a:p>
          <a:r>
            <a:rPr lang="sr-Latn-BA" sz="1200" dirty="0"/>
            <a:t>2) posebnim ugovorom o povjerljivosti informacija (NDA)</a:t>
          </a:r>
          <a:r>
            <a:rPr lang="en-US" sz="1200" dirty="0"/>
            <a:t> </a:t>
          </a:r>
        </a:p>
      </dgm:t>
    </dgm:pt>
    <dgm:pt modelId="{1370EDFF-A94B-4955-A9E0-0F20BA744107}" type="parTrans" cxnId="{49DF9659-0BAD-45B1-8ED0-BF1165B43D70}">
      <dgm:prSet/>
      <dgm:spPr/>
      <dgm:t>
        <a:bodyPr/>
        <a:lstStyle/>
        <a:p>
          <a:endParaRPr lang="en-US"/>
        </a:p>
      </dgm:t>
    </dgm:pt>
    <dgm:pt modelId="{8648B15E-2421-48B2-9919-BE6AA8A668E4}" type="sibTrans" cxnId="{49DF9659-0BAD-45B1-8ED0-BF1165B43D70}">
      <dgm:prSet/>
      <dgm:spPr/>
      <dgm:t>
        <a:bodyPr/>
        <a:lstStyle/>
        <a:p>
          <a:endParaRPr lang="en-US"/>
        </a:p>
      </dgm:t>
    </dgm:pt>
    <dgm:pt modelId="{CBB5EF1F-BAFF-4280-B21A-07665CEA028C}">
      <dgm:prSet phldrT="[Text]" custT="1"/>
      <dgm:spPr/>
      <dgm:t>
        <a:bodyPr/>
        <a:lstStyle/>
        <a:p>
          <a:r>
            <a:rPr lang="sr-Latn-BA" sz="1400" dirty="0"/>
            <a:t>Zbog kompleksnosti baze podataka i lakšeg dokazivanja, najbolje je </a:t>
          </a:r>
          <a:r>
            <a:rPr lang="sr-Latn-BA" sz="1400" dirty="0">
              <a:solidFill>
                <a:srgbClr val="FF0000"/>
              </a:solidFill>
            </a:rPr>
            <a:t>UGOVOROM regulisati kako autorskopravnu zaštitu, tako i srodno pravo proizvođača baze podataka </a:t>
          </a:r>
          <a:endParaRPr lang="en-US" sz="1200" dirty="0">
            <a:solidFill>
              <a:srgbClr val="FF0000"/>
            </a:solidFill>
          </a:endParaRPr>
        </a:p>
      </dgm:t>
    </dgm:pt>
    <dgm:pt modelId="{689DEF77-56F2-41D3-905C-F0F7373DF8AB}" type="parTrans" cxnId="{D2CABE38-FEA0-49AC-8642-905B1518221F}">
      <dgm:prSet/>
      <dgm:spPr/>
    </dgm:pt>
    <dgm:pt modelId="{A3B49BFC-3116-4AE5-9592-C738F7741CBA}" type="sibTrans" cxnId="{D2CABE38-FEA0-49AC-8642-905B1518221F}">
      <dgm:prSet/>
      <dgm:spPr/>
    </dgm:pt>
    <dgm:pt modelId="{13E4DE33-9FF5-437A-BE4B-E68C0D5F0052}" type="pres">
      <dgm:prSet presAssocID="{12FC6E87-30CF-4B7B-BCB8-7412FCA899E0}" presName="Name0" presStyleCnt="0">
        <dgm:presLayoutVars>
          <dgm:dir/>
          <dgm:animLvl val="lvl"/>
          <dgm:resizeHandles/>
        </dgm:presLayoutVars>
      </dgm:prSet>
      <dgm:spPr/>
      <dgm:t>
        <a:bodyPr/>
        <a:lstStyle/>
        <a:p>
          <a:endParaRPr lang="en-US"/>
        </a:p>
      </dgm:t>
    </dgm:pt>
    <dgm:pt modelId="{E3C8F83F-2A4B-4350-97B7-EEAAED2454F2}" type="pres">
      <dgm:prSet presAssocID="{8A3A2CA7-FCB0-4892-9E04-B0B67DBCEFFB}" presName="linNode" presStyleCnt="0"/>
      <dgm:spPr/>
    </dgm:pt>
    <dgm:pt modelId="{E1D04BBF-4043-4D3D-8C0F-E81852A8CC75}" type="pres">
      <dgm:prSet presAssocID="{8A3A2CA7-FCB0-4892-9E04-B0B67DBCEFFB}" presName="parentShp" presStyleLbl="node1" presStyleIdx="0" presStyleCnt="6" custScaleY="191561">
        <dgm:presLayoutVars>
          <dgm:bulletEnabled val="1"/>
        </dgm:presLayoutVars>
      </dgm:prSet>
      <dgm:spPr/>
      <dgm:t>
        <a:bodyPr/>
        <a:lstStyle/>
        <a:p>
          <a:endParaRPr lang="en-US"/>
        </a:p>
      </dgm:t>
    </dgm:pt>
    <dgm:pt modelId="{CC1FAFBC-2147-46C6-A620-C3C64341D620}" type="pres">
      <dgm:prSet presAssocID="{8A3A2CA7-FCB0-4892-9E04-B0B67DBCEFFB}" presName="childShp" presStyleLbl="bgAccFollowNode1" presStyleIdx="0" presStyleCnt="6" custScaleY="227897" custLinFactNeighborX="244" custLinFactNeighborY="3943">
        <dgm:presLayoutVars>
          <dgm:bulletEnabled val="1"/>
        </dgm:presLayoutVars>
      </dgm:prSet>
      <dgm:spPr>
        <a:prstGeom prst="flowChartProcess">
          <a:avLst/>
        </a:prstGeom>
      </dgm:spPr>
      <dgm:t>
        <a:bodyPr/>
        <a:lstStyle/>
        <a:p>
          <a:endParaRPr lang="en-US"/>
        </a:p>
      </dgm:t>
    </dgm:pt>
    <dgm:pt modelId="{37875724-735A-4996-8F27-4CD1076DE89C}" type="pres">
      <dgm:prSet presAssocID="{C148FE5F-716E-40F3-89C9-732E4A8EEC11}" presName="spacing" presStyleCnt="0"/>
      <dgm:spPr/>
    </dgm:pt>
    <dgm:pt modelId="{6F8E7607-EC96-4458-8540-933391131007}" type="pres">
      <dgm:prSet presAssocID="{F8DA40FF-3456-43E4-94A6-27004B9B0FF1}" presName="linNode" presStyleCnt="0"/>
      <dgm:spPr/>
    </dgm:pt>
    <dgm:pt modelId="{3103D2DD-1C51-4575-9A0D-5B5C0BFDDA14}" type="pres">
      <dgm:prSet presAssocID="{F8DA40FF-3456-43E4-94A6-27004B9B0FF1}" presName="parentShp" presStyleLbl="node1" presStyleIdx="1" presStyleCnt="6" custScaleY="141024">
        <dgm:presLayoutVars>
          <dgm:bulletEnabled val="1"/>
        </dgm:presLayoutVars>
      </dgm:prSet>
      <dgm:spPr/>
      <dgm:t>
        <a:bodyPr/>
        <a:lstStyle/>
        <a:p>
          <a:endParaRPr lang="en-US"/>
        </a:p>
      </dgm:t>
    </dgm:pt>
    <dgm:pt modelId="{8F8CB467-7C31-4614-B959-2D8FD6757FE8}" type="pres">
      <dgm:prSet presAssocID="{F8DA40FF-3456-43E4-94A6-27004B9B0FF1}" presName="childShp" presStyleLbl="bgAccFollowNode1" presStyleIdx="1" presStyleCnt="6" custScaleY="176761" custLinFactNeighborX="193" custLinFactNeighborY="2349">
        <dgm:presLayoutVars>
          <dgm:bulletEnabled val="1"/>
        </dgm:presLayoutVars>
      </dgm:prSet>
      <dgm:spPr>
        <a:prstGeom prst="flowChartProcess">
          <a:avLst/>
        </a:prstGeom>
      </dgm:spPr>
      <dgm:t>
        <a:bodyPr/>
        <a:lstStyle/>
        <a:p>
          <a:endParaRPr lang="en-US"/>
        </a:p>
      </dgm:t>
    </dgm:pt>
    <dgm:pt modelId="{7D3B54D3-32DE-4259-97B3-B48EB11278B1}" type="pres">
      <dgm:prSet presAssocID="{6C19BF74-9BEB-461F-B133-6E6F3049A879}" presName="spacing" presStyleCnt="0"/>
      <dgm:spPr/>
    </dgm:pt>
    <dgm:pt modelId="{E7BAE384-CEF7-456A-8962-8B42830757B0}" type="pres">
      <dgm:prSet presAssocID="{9F8CA5DC-8B9F-4464-971B-2006823D735E}" presName="linNode" presStyleCnt="0"/>
      <dgm:spPr/>
    </dgm:pt>
    <dgm:pt modelId="{52ACDBAB-88B5-42EF-A2B4-5B8645F253E2}" type="pres">
      <dgm:prSet presAssocID="{9F8CA5DC-8B9F-4464-971B-2006823D735E}" presName="parentShp" presStyleLbl="node1" presStyleIdx="2" presStyleCnt="6" custScaleY="147580">
        <dgm:presLayoutVars>
          <dgm:bulletEnabled val="1"/>
        </dgm:presLayoutVars>
      </dgm:prSet>
      <dgm:spPr/>
      <dgm:t>
        <a:bodyPr/>
        <a:lstStyle/>
        <a:p>
          <a:endParaRPr lang="en-US"/>
        </a:p>
      </dgm:t>
    </dgm:pt>
    <dgm:pt modelId="{A3C3A806-3616-47FA-A031-AC2F829E2C9A}" type="pres">
      <dgm:prSet presAssocID="{9F8CA5DC-8B9F-4464-971B-2006823D735E}" presName="childShp" presStyleLbl="bgAccFollowNode1" presStyleIdx="2" presStyleCnt="6" custScaleX="99512" custScaleY="173326" custLinFactNeighborX="610" custLinFactNeighborY="-9195">
        <dgm:presLayoutVars>
          <dgm:bulletEnabled val="1"/>
        </dgm:presLayoutVars>
      </dgm:prSet>
      <dgm:spPr>
        <a:prstGeom prst="flowChartProcess">
          <a:avLst/>
        </a:prstGeom>
      </dgm:spPr>
      <dgm:t>
        <a:bodyPr/>
        <a:lstStyle/>
        <a:p>
          <a:endParaRPr lang="en-US"/>
        </a:p>
      </dgm:t>
    </dgm:pt>
    <dgm:pt modelId="{E7D7AD96-865D-462D-A772-C72B571CD27B}" type="pres">
      <dgm:prSet presAssocID="{D768D9A4-DA76-4B6D-A806-C51ED58A4374}" presName="spacing" presStyleCnt="0"/>
      <dgm:spPr/>
    </dgm:pt>
    <dgm:pt modelId="{284B4D27-A127-49A8-8824-09BF20419240}" type="pres">
      <dgm:prSet presAssocID="{E2FD68D1-2208-4E3A-B237-F05BCDEFDBDD}" presName="linNode" presStyleCnt="0"/>
      <dgm:spPr/>
    </dgm:pt>
    <dgm:pt modelId="{A685BBA9-E6AC-4E73-9624-011C310E5AFD}" type="pres">
      <dgm:prSet presAssocID="{E2FD68D1-2208-4E3A-B237-F05BCDEFDBDD}" presName="parentShp" presStyleLbl="node1" presStyleIdx="3" presStyleCnt="6" custScaleY="204547">
        <dgm:presLayoutVars>
          <dgm:bulletEnabled val="1"/>
        </dgm:presLayoutVars>
      </dgm:prSet>
      <dgm:spPr/>
      <dgm:t>
        <a:bodyPr/>
        <a:lstStyle/>
        <a:p>
          <a:endParaRPr lang="en-US"/>
        </a:p>
      </dgm:t>
    </dgm:pt>
    <dgm:pt modelId="{0C1D4121-BFF7-49CD-A61B-FB7ACFC11007}" type="pres">
      <dgm:prSet presAssocID="{E2FD68D1-2208-4E3A-B237-F05BCDEFDBDD}" presName="childShp" presStyleLbl="bgAccFollowNode1" presStyleIdx="3" presStyleCnt="6" custScaleY="224576" custLinFactNeighborX="0" custLinFactNeighborY="-3062">
        <dgm:presLayoutVars>
          <dgm:bulletEnabled val="1"/>
        </dgm:presLayoutVars>
      </dgm:prSet>
      <dgm:spPr>
        <a:prstGeom prst="flowChartProcess">
          <a:avLst/>
        </a:prstGeom>
      </dgm:spPr>
      <dgm:t>
        <a:bodyPr/>
        <a:lstStyle/>
        <a:p>
          <a:endParaRPr lang="en-US"/>
        </a:p>
      </dgm:t>
    </dgm:pt>
    <dgm:pt modelId="{0CC1F467-5EEB-4330-A836-A2658B8A2E1C}" type="pres">
      <dgm:prSet presAssocID="{1961165C-7A96-4BA9-B6A0-6DF19B770BB5}" presName="spacing" presStyleCnt="0"/>
      <dgm:spPr/>
    </dgm:pt>
    <dgm:pt modelId="{2E06E3BE-9CC5-4011-970C-2A6BC5B85350}" type="pres">
      <dgm:prSet presAssocID="{AF0738A2-FD1D-41C5-9895-82C0F98C83AC}" presName="linNode" presStyleCnt="0"/>
      <dgm:spPr/>
    </dgm:pt>
    <dgm:pt modelId="{99C6AA2D-E1DA-424B-8BD5-259A940F9CD7}" type="pres">
      <dgm:prSet presAssocID="{AF0738A2-FD1D-41C5-9895-82C0F98C83AC}" presName="parentShp" presStyleLbl="node1" presStyleIdx="4" presStyleCnt="6" custScaleY="187659">
        <dgm:presLayoutVars>
          <dgm:bulletEnabled val="1"/>
        </dgm:presLayoutVars>
      </dgm:prSet>
      <dgm:spPr/>
      <dgm:t>
        <a:bodyPr/>
        <a:lstStyle/>
        <a:p>
          <a:endParaRPr lang="en-US"/>
        </a:p>
      </dgm:t>
    </dgm:pt>
    <dgm:pt modelId="{7EBCBBB8-8290-45EC-B82A-8A2EA64D8900}" type="pres">
      <dgm:prSet presAssocID="{AF0738A2-FD1D-41C5-9895-82C0F98C83AC}" presName="childShp" presStyleLbl="bgAccFollowNode1" presStyleIdx="4" presStyleCnt="6" custScaleY="193510">
        <dgm:presLayoutVars>
          <dgm:bulletEnabled val="1"/>
        </dgm:presLayoutVars>
      </dgm:prSet>
      <dgm:spPr>
        <a:prstGeom prst="flowChartProcess">
          <a:avLst/>
        </a:prstGeom>
      </dgm:spPr>
      <dgm:t>
        <a:bodyPr/>
        <a:lstStyle/>
        <a:p>
          <a:endParaRPr lang="en-US"/>
        </a:p>
      </dgm:t>
    </dgm:pt>
    <dgm:pt modelId="{0FE2A156-A97F-4BA6-9883-8957023DA2AD}" type="pres">
      <dgm:prSet presAssocID="{3A7739CA-76D5-4263-8E77-9DFD20075BD6}" presName="spacing" presStyleCnt="0"/>
      <dgm:spPr/>
    </dgm:pt>
    <dgm:pt modelId="{D64E9C28-4BB6-4CEF-945A-445DE2D2B0B3}" type="pres">
      <dgm:prSet presAssocID="{60C0EEEB-9B60-4844-A1B2-D87647FD0601}" presName="linNode" presStyleCnt="0"/>
      <dgm:spPr/>
    </dgm:pt>
    <dgm:pt modelId="{502D51CA-9CD4-4DB0-8FDD-B21064959C96}" type="pres">
      <dgm:prSet presAssocID="{60C0EEEB-9B60-4844-A1B2-D87647FD0601}" presName="parentShp" presStyleLbl="node1" presStyleIdx="5" presStyleCnt="6">
        <dgm:presLayoutVars>
          <dgm:bulletEnabled val="1"/>
        </dgm:presLayoutVars>
      </dgm:prSet>
      <dgm:spPr/>
      <dgm:t>
        <a:bodyPr/>
        <a:lstStyle/>
        <a:p>
          <a:endParaRPr lang="en-US"/>
        </a:p>
      </dgm:t>
    </dgm:pt>
    <dgm:pt modelId="{94F45AE9-40A2-44BF-BEC0-1235711F8D91}" type="pres">
      <dgm:prSet presAssocID="{60C0EEEB-9B60-4844-A1B2-D87647FD0601}" presName="childShp" presStyleLbl="bgAccFollowNode1" presStyleIdx="5" presStyleCnt="6" custScaleY="109780">
        <dgm:presLayoutVars>
          <dgm:bulletEnabled val="1"/>
        </dgm:presLayoutVars>
      </dgm:prSet>
      <dgm:spPr>
        <a:prstGeom prst="flowChartProcess">
          <a:avLst/>
        </a:prstGeom>
      </dgm:spPr>
      <dgm:t>
        <a:bodyPr/>
        <a:lstStyle/>
        <a:p>
          <a:endParaRPr lang="en-US"/>
        </a:p>
      </dgm:t>
    </dgm:pt>
  </dgm:ptLst>
  <dgm:cxnLst>
    <dgm:cxn modelId="{C9CA4FE8-57D2-498F-AC3E-96B79E91BB19}" type="presOf" srcId="{A9C0D14F-0E79-471E-9AF8-2A3320FF4653}" destId="{CC1FAFBC-2147-46C6-A620-C3C64341D620}" srcOrd="0" destOrd="0" presId="urn:microsoft.com/office/officeart/2005/8/layout/vList6"/>
    <dgm:cxn modelId="{6BEA7742-1F4E-465F-A94E-6402539FF7E4}" srcId="{12FC6E87-30CF-4B7B-BCB8-7412FCA899E0}" destId="{8A3A2CA7-FCB0-4892-9E04-B0B67DBCEFFB}" srcOrd="0" destOrd="0" parTransId="{2C930163-A041-49C0-8CF2-D71696F818B8}" sibTransId="{C148FE5F-716E-40F3-89C9-732E4A8EEC11}"/>
    <dgm:cxn modelId="{4C94509F-7316-4781-BA05-8104986DDB82}" type="presOf" srcId="{872A4D1F-9BCF-47DF-8244-CC18F97F051A}" destId="{94F45AE9-40A2-44BF-BEC0-1235711F8D91}" srcOrd="0" destOrd="3" presId="urn:microsoft.com/office/officeart/2005/8/layout/vList6"/>
    <dgm:cxn modelId="{4E3F843C-A877-4850-9C8D-CCE32B63E994}" srcId="{12FC6E87-30CF-4B7B-BCB8-7412FCA899E0}" destId="{AF0738A2-FD1D-41C5-9895-82C0F98C83AC}" srcOrd="4" destOrd="0" parTransId="{E08E1D0E-47C1-4D6A-A31B-FDC3D1D43071}" sibTransId="{3A7739CA-76D5-4263-8E77-9DFD20075BD6}"/>
    <dgm:cxn modelId="{34CB0861-6898-4FF0-9EB2-C63C3B83FEC6}" srcId="{E2FD68D1-2208-4E3A-B237-F05BCDEFDBDD}" destId="{998DE8D4-12E6-48E1-9DCA-F04E4D19B2E0}" srcOrd="0" destOrd="0" parTransId="{6CA79771-60EE-4BC7-9AF0-28070ACB1ADB}" sibTransId="{3945DC79-F5C3-4AE9-BB72-5C6F227DD422}"/>
    <dgm:cxn modelId="{812DFD5C-8F4A-412D-B73F-C148FD9512F7}" srcId="{12FC6E87-30CF-4B7B-BCB8-7412FCA899E0}" destId="{E2FD68D1-2208-4E3A-B237-F05BCDEFDBDD}" srcOrd="3" destOrd="0" parTransId="{54EC4A45-BB7F-45C9-A814-57ECFAE98420}" sibTransId="{1961165C-7A96-4BA9-B6A0-6DF19B770BB5}"/>
    <dgm:cxn modelId="{937A6B25-030A-4C59-A4CA-786A126E45B6}" srcId="{E2FD68D1-2208-4E3A-B237-F05BCDEFDBDD}" destId="{F2A6EEE2-F555-4D1C-9F90-90F1A2E9C6A5}" srcOrd="1" destOrd="0" parTransId="{497CDC16-7FBA-440B-8DF3-9750AE11AF03}" sibTransId="{1892205C-429A-46C8-B649-13675F422855}"/>
    <dgm:cxn modelId="{49DF9659-0BAD-45B1-8ED0-BF1165B43D70}" srcId="{60C0EEEB-9B60-4844-A1B2-D87647FD0601}" destId="{FAEAC733-0563-4013-8CB2-313E5518FCED}" srcOrd="2" destOrd="0" parTransId="{1370EDFF-A94B-4955-A9E0-0F20BA744107}" sibTransId="{8648B15E-2421-48B2-9919-BE6AA8A668E4}"/>
    <dgm:cxn modelId="{A67A921B-F9EB-4364-A54F-B99453DC8850}" srcId="{8A3A2CA7-FCB0-4892-9E04-B0B67DBCEFFB}" destId="{6011B559-1266-4B62-88E7-EFE38CBE24F8}" srcOrd="1" destOrd="0" parTransId="{5122C6AC-5E78-471E-8331-BC619DE45DC8}" sibTransId="{67CB1B8E-9CE9-4FE4-B03A-AFBDB11EBE21}"/>
    <dgm:cxn modelId="{6C4E3D5F-86C9-4147-9EA7-F1B49A3935B6}" type="presOf" srcId="{AF0738A2-FD1D-41C5-9895-82C0F98C83AC}" destId="{99C6AA2D-E1DA-424B-8BD5-259A940F9CD7}" srcOrd="0" destOrd="0" presId="urn:microsoft.com/office/officeart/2005/8/layout/vList6"/>
    <dgm:cxn modelId="{51FE542F-2BC5-409D-A90D-90EB41854142}" type="presOf" srcId="{E2FD68D1-2208-4E3A-B237-F05BCDEFDBDD}" destId="{A685BBA9-E6AC-4E73-9624-011C310E5AFD}" srcOrd="0" destOrd="0" presId="urn:microsoft.com/office/officeart/2005/8/layout/vList6"/>
    <dgm:cxn modelId="{B677FF97-E34F-4570-912A-9D675C9E1FA1}" srcId="{9F8CA5DC-8B9F-4464-971B-2006823D735E}" destId="{91C92397-F67E-4FEE-9FEB-52B5DB9CF2BD}" srcOrd="3" destOrd="0" parTransId="{3F1C5BD5-6C60-4B42-8597-D8F1B586A149}" sibTransId="{4D546650-FC28-4F90-B71C-F3ABFDBE3EF8}"/>
    <dgm:cxn modelId="{C59B2523-B9CA-4CD8-8AFB-432A27643872}" type="presOf" srcId="{6011B559-1266-4B62-88E7-EFE38CBE24F8}" destId="{CC1FAFBC-2147-46C6-A620-C3C64341D620}" srcOrd="0" destOrd="1" presId="urn:microsoft.com/office/officeart/2005/8/layout/vList6"/>
    <dgm:cxn modelId="{04735D13-DB86-4990-9338-EFC98BDBA5D1}" srcId="{12FC6E87-30CF-4B7B-BCB8-7412FCA899E0}" destId="{F8DA40FF-3456-43E4-94A6-27004B9B0FF1}" srcOrd="1" destOrd="0" parTransId="{414938EA-E5D6-4A31-B734-853CD2E74B55}" sibTransId="{6C19BF74-9BEB-461F-B133-6E6F3049A879}"/>
    <dgm:cxn modelId="{154BA815-DD37-4FDF-B06C-16F77C3C9170}" type="presOf" srcId="{998DE8D4-12E6-48E1-9DCA-F04E4D19B2E0}" destId="{0C1D4121-BFF7-49CD-A61B-FB7ACFC11007}" srcOrd="0" destOrd="0" presId="urn:microsoft.com/office/officeart/2005/8/layout/vList6"/>
    <dgm:cxn modelId="{26D3DC4D-8CBB-437E-ACA4-0E1D7608514E}" srcId="{8A3A2CA7-FCB0-4892-9E04-B0B67DBCEFFB}" destId="{1B1C0785-21D4-46BC-914C-12E2D2016BB9}" srcOrd="2" destOrd="0" parTransId="{761CC88F-DEFE-4D6F-8249-F182FFC54B69}" sibTransId="{FE253F36-3AC2-43DF-BEBF-0F5B906DD472}"/>
    <dgm:cxn modelId="{BF29A936-DCF2-4A56-AE33-99569EE2A39A}" type="presOf" srcId="{EBAB387A-CBE5-43F5-AC6D-B7A2C3D7B369}" destId="{94F45AE9-40A2-44BF-BEC0-1235711F8D91}" srcOrd="0" destOrd="1" presId="urn:microsoft.com/office/officeart/2005/8/layout/vList6"/>
    <dgm:cxn modelId="{9A26E7C8-134E-4496-8CD7-624068E78925}" srcId="{12FC6E87-30CF-4B7B-BCB8-7412FCA899E0}" destId="{9F8CA5DC-8B9F-4464-971B-2006823D735E}" srcOrd="2" destOrd="0" parTransId="{76CA45BA-F9E1-4ED3-AFFA-3FB359781467}" sibTransId="{D768D9A4-DA76-4B6D-A806-C51ED58A4374}"/>
    <dgm:cxn modelId="{0059C551-300D-478C-90E6-279B74420492}" type="presOf" srcId="{CBB5EF1F-BAFF-4280-B21A-07665CEA028C}" destId="{8F8CB467-7C31-4614-B959-2D8FD6757FE8}" srcOrd="0" destOrd="1" presId="urn:microsoft.com/office/officeart/2005/8/layout/vList6"/>
    <dgm:cxn modelId="{5A8EE88F-FB4E-418F-926B-929C8D807A69}" srcId="{9F8CA5DC-8B9F-4464-971B-2006823D735E}" destId="{DCEEAFF9-D34E-42BE-A6C8-8E25EABD6671}" srcOrd="2" destOrd="0" parTransId="{F18C511C-B012-4024-A744-038379C0E4FB}" sibTransId="{7E6F81EB-EB17-4B2E-BC96-53E18B5FD30A}"/>
    <dgm:cxn modelId="{BD848812-CC80-4AA5-AC28-E2C56B8CED10}" srcId="{9F8CA5DC-8B9F-4464-971B-2006823D735E}" destId="{9D9F53AF-75E3-4299-8B1D-FE87D792F1A0}" srcOrd="0" destOrd="0" parTransId="{41911E42-24C0-4A89-8D5E-985B5B188BAE}" sibTransId="{A93B659C-7471-43A0-978E-5B7AD5BFCC2D}"/>
    <dgm:cxn modelId="{0949D89E-1B9E-4A92-863B-B9E57BBE1D4E}" type="presOf" srcId="{60C0EEEB-9B60-4844-A1B2-D87647FD0601}" destId="{502D51CA-9CD4-4DB0-8FDD-B21064959C96}" srcOrd="0" destOrd="0" presId="urn:microsoft.com/office/officeart/2005/8/layout/vList6"/>
    <dgm:cxn modelId="{6CDA5ABE-EC3F-46C2-835E-862F3B1CBCA4}" type="presOf" srcId="{8A3A2CA7-FCB0-4892-9E04-B0B67DBCEFFB}" destId="{E1D04BBF-4043-4D3D-8C0F-E81852A8CC75}" srcOrd="0" destOrd="0" presId="urn:microsoft.com/office/officeart/2005/8/layout/vList6"/>
    <dgm:cxn modelId="{C65D1395-9F6B-43D2-9915-299EF5658CDC}" type="presOf" srcId="{E2A754A4-D8B9-46BC-B06B-FF0669CF7835}" destId="{7EBCBBB8-8290-45EC-B82A-8A2EA64D8900}" srcOrd="0" destOrd="0" presId="urn:microsoft.com/office/officeart/2005/8/layout/vList6"/>
    <dgm:cxn modelId="{16E44750-E947-49C5-945E-F83BF88A9CA5}" srcId="{E2FD68D1-2208-4E3A-B237-F05BCDEFDBDD}" destId="{6EA6A301-0C11-46EC-8C8E-17647763C3A3}" srcOrd="2" destOrd="0" parTransId="{5C688574-7E69-4511-BCF0-4FCE9FFE20A7}" sibTransId="{64CCC89F-0724-4CF6-8DE9-B137EF8D89E4}"/>
    <dgm:cxn modelId="{C7BF96D7-9523-44FB-A2C4-676C012343B0}" type="presOf" srcId="{9F8CA5DC-8B9F-4464-971B-2006823D735E}" destId="{52ACDBAB-88B5-42EF-A2B4-5B8645F253E2}" srcOrd="0" destOrd="0" presId="urn:microsoft.com/office/officeart/2005/8/layout/vList6"/>
    <dgm:cxn modelId="{48642200-CCDC-4120-BBC2-6F3400170B1A}" type="presOf" srcId="{522CB91E-AB3F-41FE-BDE7-859C26F7A33F}" destId="{A3C3A806-3616-47FA-A031-AC2F829E2C9A}" srcOrd="0" destOrd="1" presId="urn:microsoft.com/office/officeart/2005/8/layout/vList6"/>
    <dgm:cxn modelId="{362A0503-FE58-48F0-A3DB-D9AA65212EDD}" type="presOf" srcId="{F8DA40FF-3456-43E4-94A6-27004B9B0FF1}" destId="{3103D2DD-1C51-4575-9A0D-5B5C0BFDDA14}" srcOrd="0" destOrd="0" presId="urn:microsoft.com/office/officeart/2005/8/layout/vList6"/>
    <dgm:cxn modelId="{833FECA1-B546-40AE-BFF7-3A6D871CBE62}" type="presOf" srcId="{91C92397-F67E-4FEE-9FEB-52B5DB9CF2BD}" destId="{A3C3A806-3616-47FA-A031-AC2F829E2C9A}" srcOrd="0" destOrd="3" presId="urn:microsoft.com/office/officeart/2005/8/layout/vList6"/>
    <dgm:cxn modelId="{D2CABE38-FEA0-49AC-8642-905B1518221F}" srcId="{F8DA40FF-3456-43E4-94A6-27004B9B0FF1}" destId="{CBB5EF1F-BAFF-4280-B21A-07665CEA028C}" srcOrd="1" destOrd="0" parTransId="{689DEF77-56F2-41D3-905C-F0F7373DF8AB}" sibTransId="{A3B49BFC-3116-4AE5-9592-C738F7741CBA}"/>
    <dgm:cxn modelId="{757FA49B-D5BF-494D-A271-D64F68F220B6}" srcId="{8A3A2CA7-FCB0-4892-9E04-B0B67DBCEFFB}" destId="{A9C0D14F-0E79-471E-9AF8-2A3320FF4653}" srcOrd="0" destOrd="0" parTransId="{645580AC-AB71-4BD1-801B-41BF47A45E4B}" sibTransId="{45958023-094C-4BE4-A4B7-EB741CC9103A}"/>
    <dgm:cxn modelId="{B99D2A5A-C908-478B-9924-72826E016AE5}" type="presOf" srcId="{DCEEAFF9-D34E-42BE-A6C8-8E25EABD6671}" destId="{A3C3A806-3616-47FA-A031-AC2F829E2C9A}" srcOrd="0" destOrd="2" presId="urn:microsoft.com/office/officeart/2005/8/layout/vList6"/>
    <dgm:cxn modelId="{4FD87E56-B48E-4C9F-BF26-41D66590D92D}" srcId="{AF0738A2-FD1D-41C5-9895-82C0F98C83AC}" destId="{E2A754A4-D8B9-46BC-B06B-FF0669CF7835}" srcOrd="0" destOrd="0" parTransId="{89AD2DB3-7DD2-4992-97E9-F1D305734FB8}" sibTransId="{3F8E8ED9-9E1C-4C10-8C0F-C2F11976B632}"/>
    <dgm:cxn modelId="{2344D331-E3DB-4199-9312-CE153CEADD1C}" type="presOf" srcId="{9D9F53AF-75E3-4299-8B1D-FE87D792F1A0}" destId="{A3C3A806-3616-47FA-A031-AC2F829E2C9A}" srcOrd="0" destOrd="0" presId="urn:microsoft.com/office/officeart/2005/8/layout/vList6"/>
    <dgm:cxn modelId="{50632AF2-19A5-483A-9923-7AE297E5926D}" type="presOf" srcId="{FAEAC733-0563-4013-8CB2-313E5518FCED}" destId="{94F45AE9-40A2-44BF-BEC0-1235711F8D91}" srcOrd="0" destOrd="2" presId="urn:microsoft.com/office/officeart/2005/8/layout/vList6"/>
    <dgm:cxn modelId="{0A48F1DE-CB25-4CBB-807F-58242B22C42A}" type="presOf" srcId="{6EA6A301-0C11-46EC-8C8E-17647763C3A3}" destId="{0C1D4121-BFF7-49CD-A61B-FB7ACFC11007}" srcOrd="0" destOrd="2" presId="urn:microsoft.com/office/officeart/2005/8/layout/vList6"/>
    <dgm:cxn modelId="{395D45DF-5A56-4788-93B6-85F05C28C872}" srcId="{AF0738A2-FD1D-41C5-9895-82C0F98C83AC}" destId="{C815C588-D6D0-4527-8A59-9EA1FA2CBEEC}" srcOrd="1" destOrd="0" parTransId="{5E952000-5D92-4573-9128-8558674A07B4}" sibTransId="{AC05F96A-58A3-46AE-9467-C3C60B809BD2}"/>
    <dgm:cxn modelId="{2D90ED1F-17AA-4D29-BE81-0C0C31A795DD}" type="presOf" srcId="{1B03D3A8-F6EB-42B5-9B18-55394001C381}" destId="{8F8CB467-7C31-4614-B959-2D8FD6757FE8}" srcOrd="0" destOrd="0" presId="urn:microsoft.com/office/officeart/2005/8/layout/vList6"/>
    <dgm:cxn modelId="{EE3353AD-7371-4F8C-864C-1188AD78FC68}" type="presOf" srcId="{12FC6E87-30CF-4B7B-BCB8-7412FCA899E0}" destId="{13E4DE33-9FF5-437A-BE4B-E68C0D5F0052}" srcOrd="0" destOrd="0" presId="urn:microsoft.com/office/officeart/2005/8/layout/vList6"/>
    <dgm:cxn modelId="{E953AC14-D92C-4513-8490-AF69DC47ABC9}" type="presOf" srcId="{1B1C0785-21D4-46BC-914C-12E2D2016BB9}" destId="{CC1FAFBC-2147-46C6-A620-C3C64341D620}" srcOrd="0" destOrd="2" presId="urn:microsoft.com/office/officeart/2005/8/layout/vList6"/>
    <dgm:cxn modelId="{A55300B3-F3A3-4838-93E0-9EF57B09AFA9}" type="presOf" srcId="{C815C588-D6D0-4527-8A59-9EA1FA2CBEEC}" destId="{7EBCBBB8-8290-45EC-B82A-8A2EA64D8900}" srcOrd="0" destOrd="1" presId="urn:microsoft.com/office/officeart/2005/8/layout/vList6"/>
    <dgm:cxn modelId="{82D8E67C-83D7-453C-8DC3-12C0AA131B88}" srcId="{F8DA40FF-3456-43E4-94A6-27004B9B0FF1}" destId="{1B03D3A8-F6EB-42B5-9B18-55394001C381}" srcOrd="0" destOrd="0" parTransId="{AB437D1F-32D0-4778-97D9-567336D67BE2}" sibTransId="{D6E1F60D-F6A6-43C1-A561-3F7371DD4D23}"/>
    <dgm:cxn modelId="{F6B85639-900C-4763-8E3C-74F80F50ABDF}" type="presOf" srcId="{F2A6EEE2-F555-4D1C-9F90-90F1A2E9C6A5}" destId="{0C1D4121-BFF7-49CD-A61B-FB7ACFC11007}" srcOrd="0" destOrd="1" presId="urn:microsoft.com/office/officeart/2005/8/layout/vList6"/>
    <dgm:cxn modelId="{C013B32F-B278-4BEB-A18C-7F2CD088D4DC}" srcId="{60C0EEEB-9B60-4844-A1B2-D87647FD0601}" destId="{872A4D1F-9BCF-47DF-8244-CC18F97F051A}" srcOrd="3" destOrd="0" parTransId="{E1ED4959-3305-4EF4-914F-123EC06C9021}" sibTransId="{4A9A6BCD-3C02-4047-BE32-93093912385D}"/>
    <dgm:cxn modelId="{40A63AE5-01B5-4DC7-9545-F4CDCD06D300}" srcId="{60C0EEEB-9B60-4844-A1B2-D87647FD0601}" destId="{EBAB387A-CBE5-43F5-AC6D-B7A2C3D7B369}" srcOrd="1" destOrd="0" parTransId="{7864C689-0FE0-4796-BEAA-0F3ECE72D3A4}" sibTransId="{95C01D1A-C9EC-480E-80CF-5312FDBB9A72}"/>
    <dgm:cxn modelId="{5659F9A6-85EB-444B-AA54-426E646B3A97}" srcId="{12FC6E87-30CF-4B7B-BCB8-7412FCA899E0}" destId="{60C0EEEB-9B60-4844-A1B2-D87647FD0601}" srcOrd="5" destOrd="0" parTransId="{99347773-DF39-4D3D-BC93-2C34610C4E95}" sibTransId="{A8109C72-1661-4F87-BAB7-8A33A7E452CC}"/>
    <dgm:cxn modelId="{432D73FB-6EA7-4E73-A4F5-F7B26BF9E82A}" srcId="{9F8CA5DC-8B9F-4464-971B-2006823D735E}" destId="{522CB91E-AB3F-41FE-BDE7-859C26F7A33F}" srcOrd="1" destOrd="0" parTransId="{EA9FDBF2-F968-40F4-A174-B2D3368FC171}" sibTransId="{09F77ED1-3D32-45CB-A0EB-2C0A00511C36}"/>
    <dgm:cxn modelId="{8C4E6F61-CD02-404D-BB14-C9FF6386E92B}" type="presOf" srcId="{EB59880B-590A-4F87-87F2-CCA63FDB4650}" destId="{94F45AE9-40A2-44BF-BEC0-1235711F8D91}" srcOrd="0" destOrd="0" presId="urn:microsoft.com/office/officeart/2005/8/layout/vList6"/>
    <dgm:cxn modelId="{084EA6AB-4419-47E7-9F0E-18D314A9D87E}" srcId="{60C0EEEB-9B60-4844-A1B2-D87647FD0601}" destId="{EB59880B-590A-4F87-87F2-CCA63FDB4650}" srcOrd="0" destOrd="0" parTransId="{12990CFB-0DC9-4C20-B7F1-7133677F8C5B}" sibTransId="{7C2FFF1E-B820-4432-A770-CBBB66FFF88B}"/>
    <dgm:cxn modelId="{AB65B606-5299-46B7-8A9C-C91866A22C71}" type="presParOf" srcId="{13E4DE33-9FF5-437A-BE4B-E68C0D5F0052}" destId="{E3C8F83F-2A4B-4350-97B7-EEAAED2454F2}" srcOrd="0" destOrd="0" presId="urn:microsoft.com/office/officeart/2005/8/layout/vList6"/>
    <dgm:cxn modelId="{D729AE9D-894E-45E5-B581-3423CD913897}" type="presParOf" srcId="{E3C8F83F-2A4B-4350-97B7-EEAAED2454F2}" destId="{E1D04BBF-4043-4D3D-8C0F-E81852A8CC75}" srcOrd="0" destOrd="0" presId="urn:microsoft.com/office/officeart/2005/8/layout/vList6"/>
    <dgm:cxn modelId="{B107FA86-5C2F-4821-8765-29D0A83FFB32}" type="presParOf" srcId="{E3C8F83F-2A4B-4350-97B7-EEAAED2454F2}" destId="{CC1FAFBC-2147-46C6-A620-C3C64341D620}" srcOrd="1" destOrd="0" presId="urn:microsoft.com/office/officeart/2005/8/layout/vList6"/>
    <dgm:cxn modelId="{897C29B4-DA63-44BC-9C63-DCF0B5863EE4}" type="presParOf" srcId="{13E4DE33-9FF5-437A-BE4B-E68C0D5F0052}" destId="{37875724-735A-4996-8F27-4CD1076DE89C}" srcOrd="1" destOrd="0" presId="urn:microsoft.com/office/officeart/2005/8/layout/vList6"/>
    <dgm:cxn modelId="{A294E85A-80B2-4226-B5D1-55ACF7B38E73}" type="presParOf" srcId="{13E4DE33-9FF5-437A-BE4B-E68C0D5F0052}" destId="{6F8E7607-EC96-4458-8540-933391131007}" srcOrd="2" destOrd="0" presId="urn:microsoft.com/office/officeart/2005/8/layout/vList6"/>
    <dgm:cxn modelId="{96038D9A-BCD3-453F-A44A-DFBD3A718345}" type="presParOf" srcId="{6F8E7607-EC96-4458-8540-933391131007}" destId="{3103D2DD-1C51-4575-9A0D-5B5C0BFDDA14}" srcOrd="0" destOrd="0" presId="urn:microsoft.com/office/officeart/2005/8/layout/vList6"/>
    <dgm:cxn modelId="{082921A5-A326-4DDC-BA97-54A9EA8DEF2F}" type="presParOf" srcId="{6F8E7607-EC96-4458-8540-933391131007}" destId="{8F8CB467-7C31-4614-B959-2D8FD6757FE8}" srcOrd="1" destOrd="0" presId="urn:microsoft.com/office/officeart/2005/8/layout/vList6"/>
    <dgm:cxn modelId="{10E283D6-A391-4773-807B-361F8597681D}" type="presParOf" srcId="{13E4DE33-9FF5-437A-BE4B-E68C0D5F0052}" destId="{7D3B54D3-32DE-4259-97B3-B48EB11278B1}" srcOrd="3" destOrd="0" presId="urn:microsoft.com/office/officeart/2005/8/layout/vList6"/>
    <dgm:cxn modelId="{68A5B53A-8F3C-4AEA-BA48-FB2DB2B53465}" type="presParOf" srcId="{13E4DE33-9FF5-437A-BE4B-E68C0D5F0052}" destId="{E7BAE384-CEF7-456A-8962-8B42830757B0}" srcOrd="4" destOrd="0" presId="urn:microsoft.com/office/officeart/2005/8/layout/vList6"/>
    <dgm:cxn modelId="{6415272C-4F3D-41DB-BAEA-0F90DC511A56}" type="presParOf" srcId="{E7BAE384-CEF7-456A-8962-8B42830757B0}" destId="{52ACDBAB-88B5-42EF-A2B4-5B8645F253E2}" srcOrd="0" destOrd="0" presId="urn:microsoft.com/office/officeart/2005/8/layout/vList6"/>
    <dgm:cxn modelId="{0DEE7D71-9056-4074-B33C-767F50CC2A6D}" type="presParOf" srcId="{E7BAE384-CEF7-456A-8962-8B42830757B0}" destId="{A3C3A806-3616-47FA-A031-AC2F829E2C9A}" srcOrd="1" destOrd="0" presId="urn:microsoft.com/office/officeart/2005/8/layout/vList6"/>
    <dgm:cxn modelId="{2F75443F-CC4A-47DE-8FBB-E08F3CDCF857}" type="presParOf" srcId="{13E4DE33-9FF5-437A-BE4B-E68C0D5F0052}" destId="{E7D7AD96-865D-462D-A772-C72B571CD27B}" srcOrd="5" destOrd="0" presId="urn:microsoft.com/office/officeart/2005/8/layout/vList6"/>
    <dgm:cxn modelId="{AAC3EBDA-4C60-4038-8329-7B87C0B46A1A}" type="presParOf" srcId="{13E4DE33-9FF5-437A-BE4B-E68C0D5F0052}" destId="{284B4D27-A127-49A8-8824-09BF20419240}" srcOrd="6" destOrd="0" presId="urn:microsoft.com/office/officeart/2005/8/layout/vList6"/>
    <dgm:cxn modelId="{098EFF0C-5362-4EDC-ABC3-A68BB94006A3}" type="presParOf" srcId="{284B4D27-A127-49A8-8824-09BF20419240}" destId="{A685BBA9-E6AC-4E73-9624-011C310E5AFD}" srcOrd="0" destOrd="0" presId="urn:microsoft.com/office/officeart/2005/8/layout/vList6"/>
    <dgm:cxn modelId="{B7255FFE-349C-4E5D-9EDA-E2B074CBD8D5}" type="presParOf" srcId="{284B4D27-A127-49A8-8824-09BF20419240}" destId="{0C1D4121-BFF7-49CD-A61B-FB7ACFC11007}" srcOrd="1" destOrd="0" presId="urn:microsoft.com/office/officeart/2005/8/layout/vList6"/>
    <dgm:cxn modelId="{771808C2-9FEB-4BB5-9E62-9DB9D72F0B03}" type="presParOf" srcId="{13E4DE33-9FF5-437A-BE4B-E68C0D5F0052}" destId="{0CC1F467-5EEB-4330-A836-A2658B8A2E1C}" srcOrd="7" destOrd="0" presId="urn:microsoft.com/office/officeart/2005/8/layout/vList6"/>
    <dgm:cxn modelId="{8931E6E3-7FC7-4A40-9888-E8FE4CFAB250}" type="presParOf" srcId="{13E4DE33-9FF5-437A-BE4B-E68C0D5F0052}" destId="{2E06E3BE-9CC5-4011-970C-2A6BC5B85350}" srcOrd="8" destOrd="0" presId="urn:microsoft.com/office/officeart/2005/8/layout/vList6"/>
    <dgm:cxn modelId="{8EC76001-B9C1-439A-8715-30A37251C695}" type="presParOf" srcId="{2E06E3BE-9CC5-4011-970C-2A6BC5B85350}" destId="{99C6AA2D-E1DA-424B-8BD5-259A940F9CD7}" srcOrd="0" destOrd="0" presId="urn:microsoft.com/office/officeart/2005/8/layout/vList6"/>
    <dgm:cxn modelId="{D7920F66-FFD3-40BC-9056-CE75091B9CBB}" type="presParOf" srcId="{2E06E3BE-9CC5-4011-970C-2A6BC5B85350}" destId="{7EBCBBB8-8290-45EC-B82A-8A2EA64D8900}" srcOrd="1" destOrd="0" presId="urn:microsoft.com/office/officeart/2005/8/layout/vList6"/>
    <dgm:cxn modelId="{4BFA8511-04A4-4632-8379-A120AFA20C9E}" type="presParOf" srcId="{13E4DE33-9FF5-437A-BE4B-E68C0D5F0052}" destId="{0FE2A156-A97F-4BA6-9883-8957023DA2AD}" srcOrd="9" destOrd="0" presId="urn:microsoft.com/office/officeart/2005/8/layout/vList6"/>
    <dgm:cxn modelId="{F7B2D0D8-12C1-4B74-9E75-5549990D3DD6}" type="presParOf" srcId="{13E4DE33-9FF5-437A-BE4B-E68C0D5F0052}" destId="{D64E9C28-4BB6-4CEF-945A-445DE2D2B0B3}" srcOrd="10" destOrd="0" presId="urn:microsoft.com/office/officeart/2005/8/layout/vList6"/>
    <dgm:cxn modelId="{5A0AE2A1-26D4-418F-BB5C-6F4BE40D53D3}" type="presParOf" srcId="{D64E9C28-4BB6-4CEF-945A-445DE2D2B0B3}" destId="{502D51CA-9CD4-4DB0-8FDD-B21064959C96}" srcOrd="0" destOrd="0" presId="urn:microsoft.com/office/officeart/2005/8/layout/vList6"/>
    <dgm:cxn modelId="{D60C3FB7-8C46-47B4-9641-CA9F1CC60AC4}" type="presParOf" srcId="{D64E9C28-4BB6-4CEF-945A-445DE2D2B0B3}" destId="{94F45AE9-40A2-44BF-BEC0-1235711F8D9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612DDD-7903-4EEB-AE53-76FACFABC17E}" type="doc">
      <dgm:prSet loTypeId="urn:microsoft.com/office/officeart/2005/8/layout/process4" loCatId="list" qsTypeId="urn:microsoft.com/office/officeart/2005/8/quickstyle/simple1" qsCatId="simple" csTypeId="urn:microsoft.com/office/officeart/2005/8/colors/accent0_2" csCatId="mainScheme" phldr="1"/>
      <dgm:spPr/>
      <dgm:t>
        <a:bodyPr/>
        <a:lstStyle/>
        <a:p>
          <a:endParaRPr lang="en-US"/>
        </a:p>
      </dgm:t>
    </dgm:pt>
    <dgm:pt modelId="{A88CBA12-50B7-42EB-99A9-F6CB99F1F4FC}">
      <dgm:prSet phldrT="[Text]"/>
      <dgm:spPr/>
      <dgm:t>
        <a:bodyPr/>
        <a:lstStyle/>
        <a:p>
          <a:r>
            <a:rPr lang="en-US" dirty="0" err="1" smtClean="0"/>
            <a:t>Postupak</a:t>
          </a:r>
          <a:r>
            <a:rPr lang="en-US" dirty="0" smtClean="0"/>
            <a:t> za </a:t>
          </a:r>
          <a:r>
            <a:rPr lang="en-US" dirty="0" err="1" smtClean="0"/>
            <a:t>priznanje</a:t>
          </a:r>
          <a:r>
            <a:rPr lang="en-US" dirty="0" smtClean="0"/>
            <a:t> </a:t>
          </a:r>
          <a:r>
            <a:rPr lang="en-US" dirty="0" err="1" smtClean="0"/>
            <a:t>patenta</a:t>
          </a:r>
          <a:r>
            <a:rPr lang="en-US" dirty="0" smtClean="0"/>
            <a:t> </a:t>
          </a:r>
          <a:r>
            <a:rPr lang="en-US" dirty="0" err="1" smtClean="0"/>
            <a:t>pokre</a:t>
          </a:r>
          <a:r>
            <a:rPr lang="sr-Latn-BA" dirty="0" smtClean="0"/>
            <a:t>će se podnošenjem </a:t>
          </a:r>
          <a:r>
            <a:rPr lang="sr-Latn-BA" b="1" dirty="0" smtClean="0"/>
            <a:t>prijave</a:t>
          </a:r>
          <a:r>
            <a:rPr lang="sr-Latn-BA" dirty="0" smtClean="0"/>
            <a:t> Instituta za intelektualno vlasništvo BIH.</a:t>
          </a:r>
          <a:endParaRPr lang="en-US" dirty="0"/>
        </a:p>
      </dgm:t>
    </dgm:pt>
    <dgm:pt modelId="{368A4436-7C04-404F-BF4F-E552CCAEED73}" type="parTrans" cxnId="{BA85D3CA-2DE8-476F-B2CF-01DB544B4606}">
      <dgm:prSet/>
      <dgm:spPr/>
      <dgm:t>
        <a:bodyPr/>
        <a:lstStyle/>
        <a:p>
          <a:endParaRPr lang="en-US"/>
        </a:p>
      </dgm:t>
    </dgm:pt>
    <dgm:pt modelId="{EE31D080-ECF2-4879-90CC-96A29F3C1AF9}" type="sibTrans" cxnId="{BA85D3CA-2DE8-476F-B2CF-01DB544B4606}">
      <dgm:prSet/>
      <dgm:spPr/>
      <dgm:t>
        <a:bodyPr/>
        <a:lstStyle/>
        <a:p>
          <a:endParaRPr lang="en-US"/>
        </a:p>
      </dgm:t>
    </dgm:pt>
    <dgm:pt modelId="{F7F0D916-38B0-4BF1-8623-F9A6F0FFF427}">
      <dgm:prSet phldrT="[Text]" custT="1"/>
      <dgm:spPr/>
      <dgm:t>
        <a:bodyPr/>
        <a:lstStyle/>
        <a:p>
          <a:r>
            <a:rPr lang="sr-Latn-BA" sz="2000" b="1" dirty="0" smtClean="0"/>
            <a:t>Domaća</a:t>
          </a:r>
          <a:r>
            <a:rPr lang="sr-Latn-BA" sz="2000" dirty="0" smtClean="0"/>
            <a:t> </a:t>
          </a:r>
          <a:r>
            <a:rPr lang="sr-Latn-BA" sz="2000" b="1" dirty="0" smtClean="0"/>
            <a:t>fizička i pravna lica </a:t>
          </a:r>
          <a:r>
            <a:rPr lang="sr-Latn-BA" sz="2000" dirty="0" smtClean="0"/>
            <a:t>mogu da podnose direktno Institutu.</a:t>
          </a:r>
          <a:endParaRPr lang="en-US" sz="2000" dirty="0"/>
        </a:p>
      </dgm:t>
    </dgm:pt>
    <dgm:pt modelId="{F37F2D9E-3E13-44DC-922E-41262E38890A}" type="parTrans" cxnId="{B60EB9F0-B579-45C2-BF5E-BB57A98264DE}">
      <dgm:prSet/>
      <dgm:spPr/>
      <dgm:t>
        <a:bodyPr/>
        <a:lstStyle/>
        <a:p>
          <a:endParaRPr lang="en-US"/>
        </a:p>
      </dgm:t>
    </dgm:pt>
    <dgm:pt modelId="{E88D2AFB-959D-4178-BFD9-D51941319BED}" type="sibTrans" cxnId="{B60EB9F0-B579-45C2-BF5E-BB57A98264DE}">
      <dgm:prSet/>
      <dgm:spPr/>
      <dgm:t>
        <a:bodyPr/>
        <a:lstStyle/>
        <a:p>
          <a:endParaRPr lang="en-US"/>
        </a:p>
      </dgm:t>
    </dgm:pt>
    <dgm:pt modelId="{9C6F0DAD-D94F-44C1-B6C0-7F9A21D9F985}">
      <dgm:prSet phldrT="[Text]" custT="1"/>
      <dgm:spPr/>
      <dgm:t>
        <a:bodyPr/>
        <a:lstStyle/>
        <a:p>
          <a:r>
            <a:rPr lang="sr-Latn-BA" sz="1600" b="1" dirty="0" smtClean="0"/>
            <a:t>Strana pravna i fizička lica </a:t>
          </a:r>
          <a:r>
            <a:rPr lang="sr-Latn-BA" sz="1600" dirty="0" smtClean="0"/>
            <a:t>može da podnese prijavu 1) direktno Institutu; 2) na osnovu Ugovora o saradnji na području patenata – PCT i 3) na osnovu Sporazuma Vijeće ministara BIH i Evropske patentne organizacije (EPO) u saradnji u oblasti patenata. </a:t>
          </a:r>
          <a:endParaRPr lang="en-US" sz="1600" dirty="0"/>
        </a:p>
      </dgm:t>
    </dgm:pt>
    <dgm:pt modelId="{8709875D-D1AD-4DFD-9E4D-AB41C75AD878}" type="parTrans" cxnId="{7D30FC94-6A37-45AA-A6A7-CC3E9AD12D66}">
      <dgm:prSet/>
      <dgm:spPr/>
      <dgm:t>
        <a:bodyPr/>
        <a:lstStyle/>
        <a:p>
          <a:endParaRPr lang="en-US"/>
        </a:p>
      </dgm:t>
    </dgm:pt>
    <dgm:pt modelId="{9876F6E4-165C-4E76-BC5C-2502DEBE3415}" type="sibTrans" cxnId="{7D30FC94-6A37-45AA-A6A7-CC3E9AD12D66}">
      <dgm:prSet/>
      <dgm:spPr/>
      <dgm:t>
        <a:bodyPr/>
        <a:lstStyle/>
        <a:p>
          <a:endParaRPr lang="en-US"/>
        </a:p>
      </dgm:t>
    </dgm:pt>
    <dgm:pt modelId="{AC859B93-3A07-46D4-AB28-BA811130F61B}">
      <dgm:prSet phldrT="[Text]"/>
      <dgm:spPr/>
      <dgm:t>
        <a:bodyPr/>
        <a:lstStyle/>
        <a:p>
          <a:r>
            <a:rPr lang="sr-Latn-BA" dirty="0" smtClean="0"/>
            <a:t>Zastupanje u postupku pred Institutom mogu se baviti </a:t>
          </a:r>
          <a:r>
            <a:rPr lang="sr-Latn-BA" b="1" dirty="0" smtClean="0"/>
            <a:t>ovlašteni zastupnici </a:t>
          </a:r>
          <a:r>
            <a:rPr lang="sr-Latn-BA" dirty="0" smtClean="0"/>
            <a:t>(fizička i pravna lica) upisana u registar </a:t>
          </a:r>
          <a:r>
            <a:rPr lang="sr-Latn-BA" b="1" dirty="0" smtClean="0"/>
            <a:t>PATETNIH ZASTUPNIKA. </a:t>
          </a:r>
          <a:endParaRPr lang="en-US" b="1" dirty="0"/>
        </a:p>
      </dgm:t>
    </dgm:pt>
    <dgm:pt modelId="{B09B7B19-CF15-4F23-8A06-977168F21D81}" type="parTrans" cxnId="{87FF7C57-6370-4F34-BBF9-420805E2E88B}">
      <dgm:prSet/>
      <dgm:spPr/>
      <dgm:t>
        <a:bodyPr/>
        <a:lstStyle/>
        <a:p>
          <a:endParaRPr lang="en-US"/>
        </a:p>
      </dgm:t>
    </dgm:pt>
    <dgm:pt modelId="{1E4797EE-2533-4504-A299-6967FFAFF851}" type="sibTrans" cxnId="{87FF7C57-6370-4F34-BBF9-420805E2E88B}">
      <dgm:prSet/>
      <dgm:spPr/>
      <dgm:t>
        <a:bodyPr/>
        <a:lstStyle/>
        <a:p>
          <a:endParaRPr lang="en-US"/>
        </a:p>
      </dgm:t>
    </dgm:pt>
    <dgm:pt modelId="{A157B218-048F-4BD6-864F-9491505ECDB2}">
      <dgm:prSet phldrT="[Text]"/>
      <dgm:spPr/>
      <dgm:t>
        <a:bodyPr/>
        <a:lstStyle/>
        <a:p>
          <a:r>
            <a:rPr lang="en-US" dirty="0" err="1" smtClean="0"/>
            <a:t>Strano</a:t>
          </a:r>
          <a:r>
            <a:rPr lang="en-US" dirty="0" smtClean="0"/>
            <a:t> </a:t>
          </a:r>
          <a:r>
            <a:rPr lang="en-US" dirty="0" err="1" smtClean="0"/>
            <a:t>pravno</a:t>
          </a:r>
          <a:r>
            <a:rPr lang="en-US" dirty="0" smtClean="0"/>
            <a:t> i </a:t>
          </a:r>
          <a:r>
            <a:rPr lang="en-US" dirty="0" err="1" smtClean="0"/>
            <a:t>fizi</a:t>
          </a:r>
          <a:r>
            <a:rPr lang="sr-Latn-BA" dirty="0" smtClean="0"/>
            <a:t>čko lice radnje u postupku pred Institutom može obavljati samo posredstvom PATETNOG zastupnika. </a:t>
          </a:r>
          <a:endParaRPr lang="en-US" dirty="0"/>
        </a:p>
      </dgm:t>
    </dgm:pt>
    <dgm:pt modelId="{FF708ECC-DEE7-48B0-B1D1-286397A1A8ED}" type="parTrans" cxnId="{DA367A7F-4851-4DCF-BDE0-322BC5DCBFD8}">
      <dgm:prSet/>
      <dgm:spPr/>
      <dgm:t>
        <a:bodyPr/>
        <a:lstStyle/>
        <a:p>
          <a:endParaRPr lang="en-US"/>
        </a:p>
      </dgm:t>
    </dgm:pt>
    <dgm:pt modelId="{9456AFBB-9FD7-45A8-994C-44F4D32FB39E}" type="sibTrans" cxnId="{DA367A7F-4851-4DCF-BDE0-322BC5DCBFD8}">
      <dgm:prSet/>
      <dgm:spPr/>
      <dgm:t>
        <a:bodyPr/>
        <a:lstStyle/>
        <a:p>
          <a:endParaRPr lang="en-US"/>
        </a:p>
      </dgm:t>
    </dgm:pt>
    <dgm:pt modelId="{25526A07-C410-4DDA-97B4-6CEC8367C381}">
      <dgm:prSet phldrT="[Text]"/>
      <dgm:spPr/>
      <dgm:t>
        <a:bodyPr/>
        <a:lstStyle/>
        <a:p>
          <a:r>
            <a:rPr lang="sr-Latn-BA" dirty="0" smtClean="0"/>
            <a:t>Institut ima ovlaštenje za sticanje, održavanje, prestanak i evidenciju prometa patenta odnosno konsenzualnog patenta. </a:t>
          </a:r>
          <a:endParaRPr lang="en-US" dirty="0"/>
        </a:p>
      </dgm:t>
    </dgm:pt>
    <dgm:pt modelId="{4F6160DE-BE78-43A8-B9AF-CFF9A41EF37D}" type="parTrans" cxnId="{4E34B404-61D1-4BCE-9DC1-02B7D8C37BEB}">
      <dgm:prSet/>
      <dgm:spPr/>
      <dgm:t>
        <a:bodyPr/>
        <a:lstStyle/>
        <a:p>
          <a:endParaRPr lang="en-US"/>
        </a:p>
      </dgm:t>
    </dgm:pt>
    <dgm:pt modelId="{D41AF2D2-8647-4089-8018-7DB108FCA4D5}" type="sibTrans" cxnId="{4E34B404-61D1-4BCE-9DC1-02B7D8C37BEB}">
      <dgm:prSet/>
      <dgm:spPr/>
      <dgm:t>
        <a:bodyPr/>
        <a:lstStyle/>
        <a:p>
          <a:endParaRPr lang="en-US"/>
        </a:p>
      </dgm:t>
    </dgm:pt>
    <dgm:pt modelId="{163579DF-FF66-4903-B392-E63657FA04CE}">
      <dgm:prSet phldrT="[Text]"/>
      <dgm:spPr/>
      <dgm:t>
        <a:bodyPr/>
        <a:lstStyle/>
        <a:p>
          <a:r>
            <a:rPr lang="sr-Latn-BA" b="1" dirty="0" smtClean="0"/>
            <a:t>                Pravo prvenstvo                                                             Jedinstvo pronalas</a:t>
          </a:r>
          <a:r>
            <a:rPr lang="sr-Latn-BA" dirty="0" smtClean="0"/>
            <a:t>ka </a:t>
          </a:r>
        </a:p>
        <a:p>
          <a:r>
            <a:rPr lang="sr-Latn-BA" dirty="0" smtClean="0"/>
            <a:t>                                                                                              (jedinstvena pronalazačka zamisao)</a:t>
          </a:r>
          <a:endParaRPr lang="en-US" dirty="0"/>
        </a:p>
      </dgm:t>
    </dgm:pt>
    <dgm:pt modelId="{D687FC43-B6CB-4958-B03D-70088622DC30}" type="parTrans" cxnId="{D3E69435-072F-423B-BBA3-DDA00E8FA2A5}">
      <dgm:prSet/>
      <dgm:spPr/>
      <dgm:t>
        <a:bodyPr/>
        <a:lstStyle/>
        <a:p>
          <a:endParaRPr lang="en-US"/>
        </a:p>
      </dgm:t>
    </dgm:pt>
    <dgm:pt modelId="{EFC75C78-20AF-42D4-8DE5-6053C98199A5}" type="sibTrans" cxnId="{D3E69435-072F-423B-BBA3-DDA00E8FA2A5}">
      <dgm:prSet/>
      <dgm:spPr/>
      <dgm:t>
        <a:bodyPr/>
        <a:lstStyle/>
        <a:p>
          <a:endParaRPr lang="en-US"/>
        </a:p>
      </dgm:t>
    </dgm:pt>
    <dgm:pt modelId="{019EA4FD-36A9-4FD6-BFD5-6F388B06433F}">
      <dgm:prSet phldrT="[Text]"/>
      <dgm:spPr/>
      <dgm:t>
        <a:bodyPr/>
        <a:lstStyle/>
        <a:p>
          <a:r>
            <a:rPr lang="sr-Latn-BA" dirty="0" smtClean="0"/>
            <a:t>Od datuma koji je utvrđen </a:t>
          </a:r>
          <a:r>
            <a:rPr lang="sr-Latn-BA" i="1" u="sng" dirty="0" smtClean="0"/>
            <a:t>kao datum podnošenja prijave patenta</a:t>
          </a:r>
          <a:r>
            <a:rPr lang="sr-Latn-BA" dirty="0" smtClean="0"/>
            <a:t>, </a:t>
          </a:r>
          <a:r>
            <a:rPr lang="sr-Latn-BA" i="1" u="sng" dirty="0" smtClean="0"/>
            <a:t>pod uslovom da je prijava objavljena</a:t>
          </a:r>
          <a:r>
            <a:rPr lang="sr-Latn-BA" dirty="0" smtClean="0"/>
            <a:t>, podnosilac prijave ima pravo prvenstva u pogledu svakog drugog podnosioca koji je za isti pronalazak podnese prijavu kasnije.</a:t>
          </a:r>
          <a:endParaRPr lang="en-US" dirty="0"/>
        </a:p>
      </dgm:t>
    </dgm:pt>
    <dgm:pt modelId="{4B725E37-F516-44FE-9141-B094F40448C8}" type="parTrans" cxnId="{775D1C75-DA64-4356-A36C-F2FC46B019D3}">
      <dgm:prSet/>
      <dgm:spPr/>
      <dgm:t>
        <a:bodyPr/>
        <a:lstStyle/>
        <a:p>
          <a:endParaRPr lang="en-US"/>
        </a:p>
      </dgm:t>
    </dgm:pt>
    <dgm:pt modelId="{1A822C20-2438-4DC9-9A30-8F1D6EBF727B}" type="sibTrans" cxnId="{775D1C75-DA64-4356-A36C-F2FC46B019D3}">
      <dgm:prSet/>
      <dgm:spPr/>
      <dgm:t>
        <a:bodyPr/>
        <a:lstStyle/>
        <a:p>
          <a:endParaRPr lang="en-US"/>
        </a:p>
      </dgm:t>
    </dgm:pt>
    <dgm:pt modelId="{BA4B99F2-1115-4C52-B7A8-8A064A0C330E}">
      <dgm:prSet phldrT="[Text]" custT="1"/>
      <dgm:spPr/>
      <dgm:t>
        <a:bodyPr/>
        <a:lstStyle/>
        <a:p>
          <a:r>
            <a:rPr lang="sr-Latn-BA" sz="1800" dirty="0" smtClean="0"/>
            <a:t>Za svaki pronalazak se podnosi posebna prijava. Jednom prijavom se može zahtjeva zaštita za više pronalazaka samo ako su ti pronasci međusobno tako povezani da ostvaruju </a:t>
          </a:r>
          <a:r>
            <a:rPr lang="sr-Latn-BA" sz="1800" i="1" u="sng" dirty="0" smtClean="0"/>
            <a:t>jedinstvenu pronalazačku zamisao.</a:t>
          </a:r>
          <a:endParaRPr lang="en-US" sz="1800" dirty="0"/>
        </a:p>
      </dgm:t>
    </dgm:pt>
    <dgm:pt modelId="{B45A06A6-61C9-4460-BC67-F9A03147D9A7}" type="parTrans" cxnId="{5A6B55ED-5CC6-4802-9379-7A4D9AD82336}">
      <dgm:prSet/>
      <dgm:spPr/>
      <dgm:t>
        <a:bodyPr/>
        <a:lstStyle/>
        <a:p>
          <a:endParaRPr lang="en-US"/>
        </a:p>
      </dgm:t>
    </dgm:pt>
    <dgm:pt modelId="{61F7BC43-415E-4C5F-BF1E-4E66A6AEAA3D}" type="sibTrans" cxnId="{5A6B55ED-5CC6-4802-9379-7A4D9AD82336}">
      <dgm:prSet/>
      <dgm:spPr/>
      <dgm:t>
        <a:bodyPr/>
        <a:lstStyle/>
        <a:p>
          <a:endParaRPr lang="en-US"/>
        </a:p>
      </dgm:t>
    </dgm:pt>
    <dgm:pt modelId="{6BEA5EF7-857E-4440-836F-8F1322C0C059}" type="pres">
      <dgm:prSet presAssocID="{A1612DDD-7903-4EEB-AE53-76FACFABC17E}" presName="Name0" presStyleCnt="0">
        <dgm:presLayoutVars>
          <dgm:dir/>
          <dgm:animLvl val="lvl"/>
          <dgm:resizeHandles val="exact"/>
        </dgm:presLayoutVars>
      </dgm:prSet>
      <dgm:spPr/>
      <dgm:t>
        <a:bodyPr/>
        <a:lstStyle/>
        <a:p>
          <a:endParaRPr lang="en-US"/>
        </a:p>
      </dgm:t>
    </dgm:pt>
    <dgm:pt modelId="{49DEA246-3A4E-4E12-9ACA-C2C053FE7376}" type="pres">
      <dgm:prSet presAssocID="{163579DF-FF66-4903-B392-E63657FA04CE}" presName="boxAndChildren" presStyleCnt="0"/>
      <dgm:spPr/>
    </dgm:pt>
    <dgm:pt modelId="{04DF613D-8B48-47EE-BECF-95A1AFF4DAC7}" type="pres">
      <dgm:prSet presAssocID="{163579DF-FF66-4903-B392-E63657FA04CE}" presName="parentTextBox" presStyleLbl="node1" presStyleIdx="0" presStyleCnt="3"/>
      <dgm:spPr/>
      <dgm:t>
        <a:bodyPr/>
        <a:lstStyle/>
        <a:p>
          <a:endParaRPr lang="en-US"/>
        </a:p>
      </dgm:t>
    </dgm:pt>
    <dgm:pt modelId="{47DDFE51-8943-4A8D-9F98-065AE637136C}" type="pres">
      <dgm:prSet presAssocID="{163579DF-FF66-4903-B392-E63657FA04CE}" presName="entireBox" presStyleLbl="node1" presStyleIdx="0" presStyleCnt="3" custScaleY="105753" custLinFactNeighborX="-190" custLinFactNeighborY="-626"/>
      <dgm:spPr/>
      <dgm:t>
        <a:bodyPr/>
        <a:lstStyle/>
        <a:p>
          <a:endParaRPr lang="en-US"/>
        </a:p>
      </dgm:t>
    </dgm:pt>
    <dgm:pt modelId="{A4FF8EAC-6345-4444-933A-DE57F5CF4D21}" type="pres">
      <dgm:prSet presAssocID="{163579DF-FF66-4903-B392-E63657FA04CE}" presName="descendantBox" presStyleCnt="0"/>
      <dgm:spPr/>
    </dgm:pt>
    <dgm:pt modelId="{6A709496-746D-41E4-A7BF-9F91A934A635}" type="pres">
      <dgm:prSet presAssocID="{019EA4FD-36A9-4FD6-BFD5-6F388B06433F}" presName="childTextBox" presStyleLbl="fgAccFollowNode1" presStyleIdx="0" presStyleCnt="6" custScaleY="139070" custLinFactNeighborX="564" custLinFactNeighborY="2700">
        <dgm:presLayoutVars>
          <dgm:bulletEnabled val="1"/>
        </dgm:presLayoutVars>
      </dgm:prSet>
      <dgm:spPr/>
      <dgm:t>
        <a:bodyPr/>
        <a:lstStyle/>
        <a:p>
          <a:endParaRPr lang="en-US"/>
        </a:p>
      </dgm:t>
    </dgm:pt>
    <dgm:pt modelId="{0491156C-5C58-4417-905B-1288CD7D93D8}" type="pres">
      <dgm:prSet presAssocID="{BA4B99F2-1115-4C52-B7A8-8A064A0C330E}" presName="childTextBox" presStyleLbl="fgAccFollowNode1" presStyleIdx="1" presStyleCnt="6" custScaleY="133242">
        <dgm:presLayoutVars>
          <dgm:bulletEnabled val="1"/>
        </dgm:presLayoutVars>
      </dgm:prSet>
      <dgm:spPr/>
      <dgm:t>
        <a:bodyPr/>
        <a:lstStyle/>
        <a:p>
          <a:endParaRPr lang="en-US"/>
        </a:p>
      </dgm:t>
    </dgm:pt>
    <dgm:pt modelId="{41E3FF62-D763-4052-9128-2A9C645EB614}" type="pres">
      <dgm:prSet presAssocID="{1E4797EE-2533-4504-A299-6967FFAFF851}" presName="sp" presStyleCnt="0"/>
      <dgm:spPr/>
    </dgm:pt>
    <dgm:pt modelId="{1BE6AE89-4E6F-4272-AA83-6D92F8C5B86A}" type="pres">
      <dgm:prSet presAssocID="{AC859B93-3A07-46D4-AB28-BA811130F61B}" presName="arrowAndChildren" presStyleCnt="0"/>
      <dgm:spPr/>
    </dgm:pt>
    <dgm:pt modelId="{04EEB594-70F9-41B3-9ADB-B49C69A048D0}" type="pres">
      <dgm:prSet presAssocID="{AC859B93-3A07-46D4-AB28-BA811130F61B}" presName="parentTextArrow" presStyleLbl="node1" presStyleIdx="0" presStyleCnt="3"/>
      <dgm:spPr/>
      <dgm:t>
        <a:bodyPr/>
        <a:lstStyle/>
        <a:p>
          <a:endParaRPr lang="en-US"/>
        </a:p>
      </dgm:t>
    </dgm:pt>
    <dgm:pt modelId="{8BF07026-0AC1-4E4E-9EDE-DED74A44AB90}" type="pres">
      <dgm:prSet presAssocID="{AC859B93-3A07-46D4-AB28-BA811130F61B}" presName="arrow" presStyleLbl="node1" presStyleIdx="1" presStyleCnt="3"/>
      <dgm:spPr/>
      <dgm:t>
        <a:bodyPr/>
        <a:lstStyle/>
        <a:p>
          <a:endParaRPr lang="en-US"/>
        </a:p>
      </dgm:t>
    </dgm:pt>
    <dgm:pt modelId="{ADE2F6F2-0950-4C8D-8CC9-B5AC628E5DC3}" type="pres">
      <dgm:prSet presAssocID="{AC859B93-3A07-46D4-AB28-BA811130F61B}" presName="descendantArrow" presStyleCnt="0"/>
      <dgm:spPr/>
    </dgm:pt>
    <dgm:pt modelId="{477D985F-AD6E-45F1-B1D6-8FEEDC4D19C5}" type="pres">
      <dgm:prSet presAssocID="{A157B218-048F-4BD6-864F-9491505ECDB2}" presName="childTextArrow" presStyleLbl="fgAccFollowNode1" presStyleIdx="2" presStyleCnt="6">
        <dgm:presLayoutVars>
          <dgm:bulletEnabled val="1"/>
        </dgm:presLayoutVars>
      </dgm:prSet>
      <dgm:spPr/>
      <dgm:t>
        <a:bodyPr/>
        <a:lstStyle/>
        <a:p>
          <a:endParaRPr lang="en-US"/>
        </a:p>
      </dgm:t>
    </dgm:pt>
    <dgm:pt modelId="{B551F5BC-9DE3-438A-A9C7-FFEBA5368405}" type="pres">
      <dgm:prSet presAssocID="{25526A07-C410-4DDA-97B4-6CEC8367C381}" presName="childTextArrow" presStyleLbl="fgAccFollowNode1" presStyleIdx="3" presStyleCnt="6">
        <dgm:presLayoutVars>
          <dgm:bulletEnabled val="1"/>
        </dgm:presLayoutVars>
      </dgm:prSet>
      <dgm:spPr/>
      <dgm:t>
        <a:bodyPr/>
        <a:lstStyle/>
        <a:p>
          <a:endParaRPr lang="en-US"/>
        </a:p>
      </dgm:t>
    </dgm:pt>
    <dgm:pt modelId="{D0D02226-1C4A-4A7B-A110-C8A805BB8902}" type="pres">
      <dgm:prSet presAssocID="{EE31D080-ECF2-4879-90CC-96A29F3C1AF9}" presName="sp" presStyleCnt="0"/>
      <dgm:spPr/>
    </dgm:pt>
    <dgm:pt modelId="{CE78E30C-E834-402F-B96E-11D8559AD9BB}" type="pres">
      <dgm:prSet presAssocID="{A88CBA12-50B7-42EB-99A9-F6CB99F1F4FC}" presName="arrowAndChildren" presStyleCnt="0"/>
      <dgm:spPr/>
    </dgm:pt>
    <dgm:pt modelId="{963E1A5C-714D-4A16-B19B-509CC9AD2C23}" type="pres">
      <dgm:prSet presAssocID="{A88CBA12-50B7-42EB-99A9-F6CB99F1F4FC}" presName="parentTextArrow" presStyleLbl="node1" presStyleIdx="1" presStyleCnt="3"/>
      <dgm:spPr/>
      <dgm:t>
        <a:bodyPr/>
        <a:lstStyle/>
        <a:p>
          <a:endParaRPr lang="en-US"/>
        </a:p>
      </dgm:t>
    </dgm:pt>
    <dgm:pt modelId="{EE0CFD4E-3078-4908-8400-E1A6CA17B1D6}" type="pres">
      <dgm:prSet presAssocID="{A88CBA12-50B7-42EB-99A9-F6CB99F1F4FC}" presName="arrow" presStyleLbl="node1" presStyleIdx="2" presStyleCnt="3" custLinFactNeighborX="0" custLinFactNeighborY="3226"/>
      <dgm:spPr/>
      <dgm:t>
        <a:bodyPr/>
        <a:lstStyle/>
        <a:p>
          <a:endParaRPr lang="en-US"/>
        </a:p>
      </dgm:t>
    </dgm:pt>
    <dgm:pt modelId="{0DCB6699-41A3-4126-8095-5DAC2044A07E}" type="pres">
      <dgm:prSet presAssocID="{A88CBA12-50B7-42EB-99A9-F6CB99F1F4FC}" presName="descendantArrow" presStyleCnt="0"/>
      <dgm:spPr/>
    </dgm:pt>
    <dgm:pt modelId="{B4960096-F47D-437C-B2E0-40CEB2FA17A3}" type="pres">
      <dgm:prSet presAssocID="{F7F0D916-38B0-4BF1-8623-F9A6F0FFF427}" presName="childTextArrow" presStyleLbl="fgAccFollowNode1" presStyleIdx="4" presStyleCnt="6" custScaleY="146767" custLinFactNeighborX="0" custLinFactNeighborY="2714">
        <dgm:presLayoutVars>
          <dgm:bulletEnabled val="1"/>
        </dgm:presLayoutVars>
      </dgm:prSet>
      <dgm:spPr/>
      <dgm:t>
        <a:bodyPr/>
        <a:lstStyle/>
        <a:p>
          <a:endParaRPr lang="en-US"/>
        </a:p>
      </dgm:t>
    </dgm:pt>
    <dgm:pt modelId="{F32CAD53-0A52-4092-A86A-0F73CA1C6D7B}" type="pres">
      <dgm:prSet presAssocID="{9C6F0DAD-D94F-44C1-B6C0-7F9A21D9F985}" presName="childTextArrow" presStyleLbl="fgAccFollowNode1" presStyleIdx="5" presStyleCnt="6" custScaleY="146617" custLinFactNeighborX="282" custLinFactNeighborY="6731">
        <dgm:presLayoutVars>
          <dgm:bulletEnabled val="1"/>
        </dgm:presLayoutVars>
      </dgm:prSet>
      <dgm:spPr/>
      <dgm:t>
        <a:bodyPr/>
        <a:lstStyle/>
        <a:p>
          <a:endParaRPr lang="en-US"/>
        </a:p>
      </dgm:t>
    </dgm:pt>
  </dgm:ptLst>
  <dgm:cxnLst>
    <dgm:cxn modelId="{4E34B404-61D1-4BCE-9DC1-02B7D8C37BEB}" srcId="{AC859B93-3A07-46D4-AB28-BA811130F61B}" destId="{25526A07-C410-4DDA-97B4-6CEC8367C381}" srcOrd="1" destOrd="0" parTransId="{4F6160DE-BE78-43A8-B9AF-CFF9A41EF37D}" sibTransId="{D41AF2D2-8647-4089-8018-7DB108FCA4D5}"/>
    <dgm:cxn modelId="{BC63CD6E-C257-44EA-AC55-7E0EB90858D4}" type="presOf" srcId="{9C6F0DAD-D94F-44C1-B6C0-7F9A21D9F985}" destId="{F32CAD53-0A52-4092-A86A-0F73CA1C6D7B}" srcOrd="0" destOrd="0" presId="urn:microsoft.com/office/officeart/2005/8/layout/process4"/>
    <dgm:cxn modelId="{46980A9B-9923-4137-86FA-550B25968351}" type="presOf" srcId="{163579DF-FF66-4903-B392-E63657FA04CE}" destId="{47DDFE51-8943-4A8D-9F98-065AE637136C}" srcOrd="1" destOrd="0" presId="urn:microsoft.com/office/officeart/2005/8/layout/process4"/>
    <dgm:cxn modelId="{0F2F42F8-D7BE-48AE-B549-CF8BB1761F9B}" type="presOf" srcId="{A1612DDD-7903-4EEB-AE53-76FACFABC17E}" destId="{6BEA5EF7-857E-4440-836F-8F1322C0C059}" srcOrd="0" destOrd="0" presId="urn:microsoft.com/office/officeart/2005/8/layout/process4"/>
    <dgm:cxn modelId="{D596FBF2-AABB-4194-98ED-6FBA9A7B40E6}" type="presOf" srcId="{BA4B99F2-1115-4C52-B7A8-8A064A0C330E}" destId="{0491156C-5C58-4417-905B-1288CD7D93D8}" srcOrd="0" destOrd="0" presId="urn:microsoft.com/office/officeart/2005/8/layout/process4"/>
    <dgm:cxn modelId="{C7773FB5-AE00-42B3-B2F5-E3AB1CF73434}" type="presOf" srcId="{A88CBA12-50B7-42EB-99A9-F6CB99F1F4FC}" destId="{963E1A5C-714D-4A16-B19B-509CC9AD2C23}" srcOrd="0" destOrd="0" presId="urn:microsoft.com/office/officeart/2005/8/layout/process4"/>
    <dgm:cxn modelId="{B1F660FB-B79F-4926-BA65-0A2BD875D655}" type="presOf" srcId="{019EA4FD-36A9-4FD6-BFD5-6F388B06433F}" destId="{6A709496-746D-41E4-A7BF-9F91A934A635}" srcOrd="0" destOrd="0" presId="urn:microsoft.com/office/officeart/2005/8/layout/process4"/>
    <dgm:cxn modelId="{9DA39B47-F760-4DB0-BCC4-FA854B9D176F}" type="presOf" srcId="{A88CBA12-50B7-42EB-99A9-F6CB99F1F4FC}" destId="{EE0CFD4E-3078-4908-8400-E1A6CA17B1D6}" srcOrd="1" destOrd="0" presId="urn:microsoft.com/office/officeart/2005/8/layout/process4"/>
    <dgm:cxn modelId="{B60EB9F0-B579-45C2-BF5E-BB57A98264DE}" srcId="{A88CBA12-50B7-42EB-99A9-F6CB99F1F4FC}" destId="{F7F0D916-38B0-4BF1-8623-F9A6F0FFF427}" srcOrd="0" destOrd="0" parTransId="{F37F2D9E-3E13-44DC-922E-41262E38890A}" sibTransId="{E88D2AFB-959D-4178-BFD9-D51941319BED}"/>
    <dgm:cxn modelId="{D3E69435-072F-423B-BBA3-DDA00E8FA2A5}" srcId="{A1612DDD-7903-4EEB-AE53-76FACFABC17E}" destId="{163579DF-FF66-4903-B392-E63657FA04CE}" srcOrd="2" destOrd="0" parTransId="{D687FC43-B6CB-4958-B03D-70088622DC30}" sibTransId="{EFC75C78-20AF-42D4-8DE5-6053C98199A5}"/>
    <dgm:cxn modelId="{EA543850-E1E1-4807-8518-47BCE2DEA1EC}" type="presOf" srcId="{AC859B93-3A07-46D4-AB28-BA811130F61B}" destId="{8BF07026-0AC1-4E4E-9EDE-DED74A44AB90}" srcOrd="1" destOrd="0" presId="urn:microsoft.com/office/officeart/2005/8/layout/process4"/>
    <dgm:cxn modelId="{E0F07030-D2C1-4D21-8CD3-7814E2DC4AF4}" type="presOf" srcId="{F7F0D916-38B0-4BF1-8623-F9A6F0FFF427}" destId="{B4960096-F47D-437C-B2E0-40CEB2FA17A3}" srcOrd="0" destOrd="0" presId="urn:microsoft.com/office/officeart/2005/8/layout/process4"/>
    <dgm:cxn modelId="{75321446-5DAC-4EE8-A485-BF5EBF07A387}" type="presOf" srcId="{AC859B93-3A07-46D4-AB28-BA811130F61B}" destId="{04EEB594-70F9-41B3-9ADB-B49C69A048D0}" srcOrd="0" destOrd="0" presId="urn:microsoft.com/office/officeart/2005/8/layout/process4"/>
    <dgm:cxn modelId="{BA85D3CA-2DE8-476F-B2CF-01DB544B4606}" srcId="{A1612DDD-7903-4EEB-AE53-76FACFABC17E}" destId="{A88CBA12-50B7-42EB-99A9-F6CB99F1F4FC}" srcOrd="0" destOrd="0" parTransId="{368A4436-7C04-404F-BF4F-E552CCAEED73}" sibTransId="{EE31D080-ECF2-4879-90CC-96A29F3C1AF9}"/>
    <dgm:cxn modelId="{DA367A7F-4851-4DCF-BDE0-322BC5DCBFD8}" srcId="{AC859B93-3A07-46D4-AB28-BA811130F61B}" destId="{A157B218-048F-4BD6-864F-9491505ECDB2}" srcOrd="0" destOrd="0" parTransId="{FF708ECC-DEE7-48B0-B1D1-286397A1A8ED}" sibTransId="{9456AFBB-9FD7-45A8-994C-44F4D32FB39E}"/>
    <dgm:cxn modelId="{626C0D17-B9FC-42D4-BF0E-0D76CFB86F13}" type="presOf" srcId="{A157B218-048F-4BD6-864F-9491505ECDB2}" destId="{477D985F-AD6E-45F1-B1D6-8FEEDC4D19C5}" srcOrd="0" destOrd="0" presId="urn:microsoft.com/office/officeart/2005/8/layout/process4"/>
    <dgm:cxn modelId="{5A6B55ED-5CC6-4802-9379-7A4D9AD82336}" srcId="{163579DF-FF66-4903-B392-E63657FA04CE}" destId="{BA4B99F2-1115-4C52-B7A8-8A064A0C330E}" srcOrd="1" destOrd="0" parTransId="{B45A06A6-61C9-4460-BC67-F9A03147D9A7}" sibTransId="{61F7BC43-415E-4C5F-BF1E-4E66A6AEAA3D}"/>
    <dgm:cxn modelId="{14E9F560-DCB6-4065-B734-9C39AF0549D4}" type="presOf" srcId="{163579DF-FF66-4903-B392-E63657FA04CE}" destId="{04DF613D-8B48-47EE-BECF-95A1AFF4DAC7}" srcOrd="0" destOrd="0" presId="urn:microsoft.com/office/officeart/2005/8/layout/process4"/>
    <dgm:cxn modelId="{87FF7C57-6370-4F34-BBF9-420805E2E88B}" srcId="{A1612DDD-7903-4EEB-AE53-76FACFABC17E}" destId="{AC859B93-3A07-46D4-AB28-BA811130F61B}" srcOrd="1" destOrd="0" parTransId="{B09B7B19-CF15-4F23-8A06-977168F21D81}" sibTransId="{1E4797EE-2533-4504-A299-6967FFAFF851}"/>
    <dgm:cxn modelId="{970031E3-4A63-4834-BCBF-FCD39C166021}" type="presOf" srcId="{25526A07-C410-4DDA-97B4-6CEC8367C381}" destId="{B551F5BC-9DE3-438A-A9C7-FFEBA5368405}" srcOrd="0" destOrd="0" presId="urn:microsoft.com/office/officeart/2005/8/layout/process4"/>
    <dgm:cxn modelId="{7D30FC94-6A37-45AA-A6A7-CC3E9AD12D66}" srcId="{A88CBA12-50B7-42EB-99A9-F6CB99F1F4FC}" destId="{9C6F0DAD-D94F-44C1-B6C0-7F9A21D9F985}" srcOrd="1" destOrd="0" parTransId="{8709875D-D1AD-4DFD-9E4D-AB41C75AD878}" sibTransId="{9876F6E4-165C-4E76-BC5C-2502DEBE3415}"/>
    <dgm:cxn modelId="{775D1C75-DA64-4356-A36C-F2FC46B019D3}" srcId="{163579DF-FF66-4903-B392-E63657FA04CE}" destId="{019EA4FD-36A9-4FD6-BFD5-6F388B06433F}" srcOrd="0" destOrd="0" parTransId="{4B725E37-F516-44FE-9141-B094F40448C8}" sibTransId="{1A822C20-2438-4DC9-9A30-8F1D6EBF727B}"/>
    <dgm:cxn modelId="{46E950A9-774A-4731-A6B9-C741496CF147}" type="presParOf" srcId="{6BEA5EF7-857E-4440-836F-8F1322C0C059}" destId="{49DEA246-3A4E-4E12-9ACA-C2C053FE7376}" srcOrd="0" destOrd="0" presId="urn:microsoft.com/office/officeart/2005/8/layout/process4"/>
    <dgm:cxn modelId="{888F3AE9-8DE5-4C10-8747-3F0F53E33F57}" type="presParOf" srcId="{49DEA246-3A4E-4E12-9ACA-C2C053FE7376}" destId="{04DF613D-8B48-47EE-BECF-95A1AFF4DAC7}" srcOrd="0" destOrd="0" presId="urn:microsoft.com/office/officeart/2005/8/layout/process4"/>
    <dgm:cxn modelId="{D9D883F0-5967-4BD4-8138-5D3635910B95}" type="presParOf" srcId="{49DEA246-3A4E-4E12-9ACA-C2C053FE7376}" destId="{47DDFE51-8943-4A8D-9F98-065AE637136C}" srcOrd="1" destOrd="0" presId="urn:microsoft.com/office/officeart/2005/8/layout/process4"/>
    <dgm:cxn modelId="{CBED12DF-86ED-4739-B357-EC8C164F0069}" type="presParOf" srcId="{49DEA246-3A4E-4E12-9ACA-C2C053FE7376}" destId="{A4FF8EAC-6345-4444-933A-DE57F5CF4D21}" srcOrd="2" destOrd="0" presId="urn:microsoft.com/office/officeart/2005/8/layout/process4"/>
    <dgm:cxn modelId="{29BCB8CE-062D-41FC-A4CE-B3DD4A4C706F}" type="presParOf" srcId="{A4FF8EAC-6345-4444-933A-DE57F5CF4D21}" destId="{6A709496-746D-41E4-A7BF-9F91A934A635}" srcOrd="0" destOrd="0" presId="urn:microsoft.com/office/officeart/2005/8/layout/process4"/>
    <dgm:cxn modelId="{A517E564-4800-401A-B71F-E30029470287}" type="presParOf" srcId="{A4FF8EAC-6345-4444-933A-DE57F5CF4D21}" destId="{0491156C-5C58-4417-905B-1288CD7D93D8}" srcOrd="1" destOrd="0" presId="urn:microsoft.com/office/officeart/2005/8/layout/process4"/>
    <dgm:cxn modelId="{E4C4C93F-FD9D-475A-A4B4-FAE86DA6F243}" type="presParOf" srcId="{6BEA5EF7-857E-4440-836F-8F1322C0C059}" destId="{41E3FF62-D763-4052-9128-2A9C645EB614}" srcOrd="1" destOrd="0" presId="urn:microsoft.com/office/officeart/2005/8/layout/process4"/>
    <dgm:cxn modelId="{2ED48435-022A-473B-A4DD-7C938C5C0EBB}" type="presParOf" srcId="{6BEA5EF7-857E-4440-836F-8F1322C0C059}" destId="{1BE6AE89-4E6F-4272-AA83-6D92F8C5B86A}" srcOrd="2" destOrd="0" presId="urn:microsoft.com/office/officeart/2005/8/layout/process4"/>
    <dgm:cxn modelId="{F3943296-B644-4E98-A043-3755FC83A03C}" type="presParOf" srcId="{1BE6AE89-4E6F-4272-AA83-6D92F8C5B86A}" destId="{04EEB594-70F9-41B3-9ADB-B49C69A048D0}" srcOrd="0" destOrd="0" presId="urn:microsoft.com/office/officeart/2005/8/layout/process4"/>
    <dgm:cxn modelId="{61790FA9-102C-4E53-B247-9D59B606028C}" type="presParOf" srcId="{1BE6AE89-4E6F-4272-AA83-6D92F8C5B86A}" destId="{8BF07026-0AC1-4E4E-9EDE-DED74A44AB90}" srcOrd="1" destOrd="0" presId="urn:microsoft.com/office/officeart/2005/8/layout/process4"/>
    <dgm:cxn modelId="{8ED26273-DA01-4166-9337-B150C00BD3AD}" type="presParOf" srcId="{1BE6AE89-4E6F-4272-AA83-6D92F8C5B86A}" destId="{ADE2F6F2-0950-4C8D-8CC9-B5AC628E5DC3}" srcOrd="2" destOrd="0" presId="urn:microsoft.com/office/officeart/2005/8/layout/process4"/>
    <dgm:cxn modelId="{64F3640C-0693-4D19-B183-349B0CB0E900}" type="presParOf" srcId="{ADE2F6F2-0950-4C8D-8CC9-B5AC628E5DC3}" destId="{477D985F-AD6E-45F1-B1D6-8FEEDC4D19C5}" srcOrd="0" destOrd="0" presId="urn:microsoft.com/office/officeart/2005/8/layout/process4"/>
    <dgm:cxn modelId="{C527FE62-0E0D-42AC-9673-EDC06246A323}" type="presParOf" srcId="{ADE2F6F2-0950-4C8D-8CC9-B5AC628E5DC3}" destId="{B551F5BC-9DE3-438A-A9C7-FFEBA5368405}" srcOrd="1" destOrd="0" presId="urn:microsoft.com/office/officeart/2005/8/layout/process4"/>
    <dgm:cxn modelId="{D33E3568-E8AC-411A-961D-FA21584CEA0F}" type="presParOf" srcId="{6BEA5EF7-857E-4440-836F-8F1322C0C059}" destId="{D0D02226-1C4A-4A7B-A110-C8A805BB8902}" srcOrd="3" destOrd="0" presId="urn:microsoft.com/office/officeart/2005/8/layout/process4"/>
    <dgm:cxn modelId="{73F6C391-67EC-4826-A345-3B7EF79CB113}" type="presParOf" srcId="{6BEA5EF7-857E-4440-836F-8F1322C0C059}" destId="{CE78E30C-E834-402F-B96E-11D8559AD9BB}" srcOrd="4" destOrd="0" presId="urn:microsoft.com/office/officeart/2005/8/layout/process4"/>
    <dgm:cxn modelId="{6640F6CF-FC15-4813-8F3E-8AA7FAEEDB8B}" type="presParOf" srcId="{CE78E30C-E834-402F-B96E-11D8559AD9BB}" destId="{963E1A5C-714D-4A16-B19B-509CC9AD2C23}" srcOrd="0" destOrd="0" presId="urn:microsoft.com/office/officeart/2005/8/layout/process4"/>
    <dgm:cxn modelId="{FD61A5BA-5823-49EF-9294-0683A153B00F}" type="presParOf" srcId="{CE78E30C-E834-402F-B96E-11D8559AD9BB}" destId="{EE0CFD4E-3078-4908-8400-E1A6CA17B1D6}" srcOrd="1" destOrd="0" presId="urn:microsoft.com/office/officeart/2005/8/layout/process4"/>
    <dgm:cxn modelId="{F6CE070D-6074-42CC-9920-CA05AB34DF81}" type="presParOf" srcId="{CE78E30C-E834-402F-B96E-11D8559AD9BB}" destId="{0DCB6699-41A3-4126-8095-5DAC2044A07E}" srcOrd="2" destOrd="0" presId="urn:microsoft.com/office/officeart/2005/8/layout/process4"/>
    <dgm:cxn modelId="{381D04FD-B0E2-44DE-AE3E-E5CDE89A96C5}" type="presParOf" srcId="{0DCB6699-41A3-4126-8095-5DAC2044A07E}" destId="{B4960096-F47D-437C-B2E0-40CEB2FA17A3}" srcOrd="0" destOrd="0" presId="urn:microsoft.com/office/officeart/2005/8/layout/process4"/>
    <dgm:cxn modelId="{F6B731B6-FF03-4AB9-B670-F2A72BA955CA}" type="presParOf" srcId="{0DCB6699-41A3-4126-8095-5DAC2044A07E}" destId="{F32CAD53-0A52-4092-A86A-0F73CA1C6D7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88EB79D-47B7-4B73-B2FA-4FA41D640557}"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58CFD299-E85A-422E-B80B-BE1F94C55DE9}">
      <dgm:prSet phldrT="[Text]" custT="1"/>
      <dgm:spPr/>
      <dgm:t>
        <a:bodyPr/>
        <a:lstStyle/>
        <a:p>
          <a:r>
            <a:rPr lang="sr-Latn-BA" sz="3200" dirty="0" smtClean="0"/>
            <a:t>1. Zahtjev za priznanje patenta</a:t>
          </a:r>
        </a:p>
      </dgm:t>
    </dgm:pt>
    <dgm:pt modelId="{236E6BC8-8EF1-48C3-A9E8-E6C8A5E15CAE}" type="parTrans" cxnId="{36F7704E-CEE1-408E-A751-7AB30B7F62EA}">
      <dgm:prSet/>
      <dgm:spPr/>
      <dgm:t>
        <a:bodyPr/>
        <a:lstStyle/>
        <a:p>
          <a:endParaRPr lang="en-US"/>
        </a:p>
      </dgm:t>
    </dgm:pt>
    <dgm:pt modelId="{C2545313-BCD1-4EF4-9B00-039B9C7F15BA}" type="sibTrans" cxnId="{36F7704E-CEE1-408E-A751-7AB30B7F62EA}">
      <dgm:prSet/>
      <dgm:spPr/>
      <dgm:t>
        <a:bodyPr/>
        <a:lstStyle/>
        <a:p>
          <a:endParaRPr lang="en-US"/>
        </a:p>
      </dgm:t>
    </dgm:pt>
    <dgm:pt modelId="{29FC6102-EA08-49FF-B6BD-FC1AB1437F54}">
      <dgm:prSet phldrT="[Text]" custT="1"/>
      <dgm:spPr/>
      <dgm:t>
        <a:bodyPr/>
        <a:lstStyle/>
        <a:p>
          <a:pPr algn="just"/>
          <a:r>
            <a:rPr lang="sr-Latn-BA" sz="1800" dirty="0" smtClean="0"/>
            <a:t>1. Zahtjev je štampani obrazac (P-01) koji je pripremljen od strane Instituta. Mora da sadrži: 1.1. izričitu naznaku da se zahtjeva priznanje patenta; 1.2. naziv pronalaska koji odražava njegovu suštinu i</a:t>
          </a:r>
          <a:endParaRPr lang="en-US" sz="1800" dirty="0"/>
        </a:p>
      </dgm:t>
    </dgm:pt>
    <dgm:pt modelId="{4C5AC866-4C01-4903-8029-F80D96021B0E}" type="parTrans" cxnId="{33C46B3B-780F-47C2-BF1C-79AC9630FE3C}">
      <dgm:prSet/>
      <dgm:spPr/>
      <dgm:t>
        <a:bodyPr/>
        <a:lstStyle/>
        <a:p>
          <a:endParaRPr lang="en-US"/>
        </a:p>
      </dgm:t>
    </dgm:pt>
    <dgm:pt modelId="{794B3494-0640-4DA3-A9BB-8B83033C47AA}" type="sibTrans" cxnId="{33C46B3B-780F-47C2-BF1C-79AC9630FE3C}">
      <dgm:prSet/>
      <dgm:spPr/>
      <dgm:t>
        <a:bodyPr/>
        <a:lstStyle/>
        <a:p>
          <a:endParaRPr lang="en-US"/>
        </a:p>
      </dgm:t>
    </dgm:pt>
    <dgm:pt modelId="{BFBE1D95-3533-49CB-ABD8-0F8830B26A27}">
      <dgm:prSet phldrT="[Text]" custT="1"/>
      <dgm:spPr/>
      <dgm:t>
        <a:bodyPr/>
        <a:lstStyle/>
        <a:p>
          <a:r>
            <a:rPr lang="sr-Latn-BA" sz="3200" dirty="0" smtClean="0"/>
            <a:t>2. Opis pronalaska</a:t>
          </a:r>
          <a:endParaRPr lang="en-US" sz="3200" dirty="0"/>
        </a:p>
      </dgm:t>
    </dgm:pt>
    <dgm:pt modelId="{3C27129D-1873-4447-B4E0-2B38F2D48D46}" type="parTrans" cxnId="{FADEBF15-29BF-4F01-91FF-67DCD37D88D6}">
      <dgm:prSet/>
      <dgm:spPr/>
      <dgm:t>
        <a:bodyPr/>
        <a:lstStyle/>
        <a:p>
          <a:endParaRPr lang="en-US"/>
        </a:p>
      </dgm:t>
    </dgm:pt>
    <dgm:pt modelId="{601B5EC5-E9E9-4F87-8A6C-632C28EBADF2}" type="sibTrans" cxnId="{FADEBF15-29BF-4F01-91FF-67DCD37D88D6}">
      <dgm:prSet/>
      <dgm:spPr/>
      <dgm:t>
        <a:bodyPr/>
        <a:lstStyle/>
        <a:p>
          <a:endParaRPr lang="en-US"/>
        </a:p>
      </dgm:t>
    </dgm:pt>
    <dgm:pt modelId="{385FA542-6C71-4C3F-8AFC-D75928E335D7}">
      <dgm:prSet phldrT="[Text]" custT="1"/>
      <dgm:spPr/>
      <dgm:t>
        <a:bodyPr/>
        <a:lstStyle/>
        <a:p>
          <a:pPr algn="just"/>
          <a:r>
            <a:rPr lang="sr-Latn-BA" sz="1800" dirty="0" smtClean="0"/>
            <a:t>2.1. Oblast tehnike na koju se pronalazak odnosi; 2.2. tehnički problem za čije se rješenje traži zaštita patentom </a:t>
          </a:r>
          <a:r>
            <a:rPr lang="sr-Latn-BA" sz="1800" i="1" dirty="0" smtClean="0"/>
            <a:t>(inventivni nivo); </a:t>
          </a:r>
          <a:r>
            <a:rPr lang="sr-Latn-BA" sz="1800" dirty="0" smtClean="0"/>
            <a:t>2.3.stanje tehnike sa prikazom i analizom poznatih rješenja definisanog tehničkog rješenja problema </a:t>
          </a:r>
          <a:r>
            <a:rPr lang="sr-Latn-BA" sz="1800" i="1" dirty="0" smtClean="0"/>
            <a:t>(novost pronalaska); </a:t>
          </a:r>
          <a:r>
            <a:rPr lang="sr-Latn-BA" sz="1800" i="0" dirty="0" smtClean="0"/>
            <a:t>2.4. izlaganje suštine pronalaska tako da se tehničko rješenje može razumiti, navođenje tehničke novosti pronalaska u odnosu na postojećenje stanje tehnike; 2.5. kratak opis crteža, ako ga ima; 2.6. detaljan opis najmanje jednog načina ostvarivanja pronalaska uz navođenje primjera i sa pozivom na crteže ako postoje; 2.7. </a:t>
          </a:r>
          <a:r>
            <a:rPr lang="sr-Latn-BA" sz="1800" i="0" smtClean="0"/>
            <a:t>način industrijske i druge primjene </a:t>
          </a:r>
          <a:endParaRPr lang="en-US" sz="1800" i="1" dirty="0"/>
        </a:p>
      </dgm:t>
    </dgm:pt>
    <dgm:pt modelId="{E7949FA4-4E75-4E41-9C26-76110DC47125}" type="parTrans" cxnId="{323AEBC9-99E1-46C0-9693-793AFE9E3EE9}">
      <dgm:prSet/>
      <dgm:spPr/>
      <dgm:t>
        <a:bodyPr/>
        <a:lstStyle/>
        <a:p>
          <a:endParaRPr lang="en-US"/>
        </a:p>
      </dgm:t>
    </dgm:pt>
    <dgm:pt modelId="{744D1369-DECE-45B8-ACD7-D005D958E8A0}" type="sibTrans" cxnId="{323AEBC9-99E1-46C0-9693-793AFE9E3EE9}">
      <dgm:prSet/>
      <dgm:spPr/>
      <dgm:t>
        <a:bodyPr/>
        <a:lstStyle/>
        <a:p>
          <a:endParaRPr lang="en-US"/>
        </a:p>
      </dgm:t>
    </dgm:pt>
    <dgm:pt modelId="{C4B5EAFB-71DA-42E5-A5A5-836C58B9EE25}">
      <dgm:prSet phldrT="[Text]" custT="1"/>
      <dgm:spPr/>
      <dgm:t>
        <a:bodyPr/>
        <a:lstStyle/>
        <a:p>
          <a:pPr algn="just"/>
          <a:endParaRPr lang="sr-Latn-BA" sz="2800" dirty="0" smtClean="0"/>
        </a:p>
        <a:p>
          <a:pPr algn="just"/>
          <a:r>
            <a:rPr lang="sr-Latn-BA" sz="2200" dirty="0" smtClean="0"/>
            <a:t>3. Patetni(e) zahtjev(e); </a:t>
          </a:r>
        </a:p>
        <a:p>
          <a:pPr algn="just"/>
          <a:r>
            <a:rPr lang="sr-Latn-BA" sz="2200" dirty="0" smtClean="0"/>
            <a:t>4. Crteže;</a:t>
          </a:r>
        </a:p>
        <a:p>
          <a:pPr algn="just"/>
          <a:r>
            <a:rPr lang="sr-Latn-BA" sz="2200" dirty="0" smtClean="0"/>
            <a:t>5. Sažetak </a:t>
          </a:r>
        </a:p>
        <a:p>
          <a:pPr algn="just"/>
          <a:r>
            <a:rPr lang="sr-Latn-BA" sz="2200" dirty="0" smtClean="0"/>
            <a:t>6. Dokaz o uplati troškova prijave;</a:t>
          </a:r>
        </a:p>
        <a:p>
          <a:pPr algn="just"/>
          <a:r>
            <a:rPr lang="sr-Latn-BA" sz="2200" dirty="0" smtClean="0"/>
            <a:t>7. Punomoć za zastupanje, u slučaju da se podnošenja prijave vrši putem zatupnika</a:t>
          </a:r>
        </a:p>
        <a:p>
          <a:pPr algn="just"/>
          <a:endParaRPr lang="en-US" sz="2400" dirty="0"/>
        </a:p>
      </dgm:t>
    </dgm:pt>
    <dgm:pt modelId="{9B71FB9C-F6E2-42A5-9722-BF3AF16DF105}" type="parTrans" cxnId="{98883F2B-12C8-470B-A8F1-8F81A5ABB486}">
      <dgm:prSet/>
      <dgm:spPr/>
      <dgm:t>
        <a:bodyPr/>
        <a:lstStyle/>
        <a:p>
          <a:endParaRPr lang="en-US"/>
        </a:p>
      </dgm:t>
    </dgm:pt>
    <dgm:pt modelId="{4CFF32A7-A925-4BF1-9EBF-7E9DB4AADE42}" type="sibTrans" cxnId="{98883F2B-12C8-470B-A8F1-8F81A5ABB486}">
      <dgm:prSet/>
      <dgm:spPr/>
      <dgm:t>
        <a:bodyPr/>
        <a:lstStyle/>
        <a:p>
          <a:endParaRPr lang="en-US"/>
        </a:p>
      </dgm:t>
    </dgm:pt>
    <dgm:pt modelId="{83367870-3445-4AB6-8FFD-34CC83586DA2}">
      <dgm:prSet phldrT="[Text]"/>
      <dgm:spPr/>
      <dgm:t>
        <a:bodyPr/>
        <a:lstStyle/>
        <a:p>
          <a:r>
            <a:rPr lang="sr-Latn-BA" dirty="0" smtClean="0"/>
            <a:t>3. Jedan ili više </a:t>
          </a:r>
          <a:r>
            <a:rPr lang="sr-Latn-BA" b="1" dirty="0" smtClean="0"/>
            <a:t>patetnih zahtjeva </a:t>
          </a:r>
          <a:r>
            <a:rPr lang="sr-Latn-BA" dirty="0" smtClean="0"/>
            <a:t>predstavlja jezgro prijave odnosno logičku definiciju pronalaska. Oni definišu patent isključivo tehničkim karakteristikama. </a:t>
          </a:r>
          <a:endParaRPr lang="en-US" dirty="0"/>
        </a:p>
      </dgm:t>
    </dgm:pt>
    <dgm:pt modelId="{1A694F72-B156-4FE2-B974-DBBD8592C8EB}" type="parTrans" cxnId="{7CDD7707-3A31-4B74-B868-24DA143CA572}">
      <dgm:prSet/>
      <dgm:spPr/>
      <dgm:t>
        <a:bodyPr/>
        <a:lstStyle/>
        <a:p>
          <a:endParaRPr lang="en-US"/>
        </a:p>
      </dgm:t>
    </dgm:pt>
    <dgm:pt modelId="{F1041369-3D68-42DF-9D99-AE40C3384D0B}" type="sibTrans" cxnId="{7CDD7707-3A31-4B74-B868-24DA143CA572}">
      <dgm:prSet/>
      <dgm:spPr/>
      <dgm:t>
        <a:bodyPr/>
        <a:lstStyle/>
        <a:p>
          <a:endParaRPr lang="en-US"/>
        </a:p>
      </dgm:t>
    </dgm:pt>
    <dgm:pt modelId="{C1FA46AD-B9D9-4643-905F-3EC3CCC886E3}">
      <dgm:prSet phldrT="[Text]"/>
      <dgm:spPr/>
      <dgm:t>
        <a:bodyPr/>
        <a:lstStyle/>
        <a:p>
          <a:r>
            <a:rPr lang="sr-Latn-BA" dirty="0" smtClean="0"/>
            <a:t>4. </a:t>
          </a:r>
          <a:r>
            <a:rPr lang="sr-Latn-BA" b="1" dirty="0" smtClean="0"/>
            <a:t>Crtež</a:t>
          </a:r>
          <a:r>
            <a:rPr lang="sr-Latn-BA" dirty="0" smtClean="0"/>
            <a:t> predstavlja nacrt na koji se poziva opis pronalska i patentni zahtjev. Nije uvijek obavezan (npr. pronazak zaštićen patentom specifičnog čaja za liječenje urinarnih problema koji je zaštićen u Srbiji </a:t>
          </a:r>
          <a:r>
            <a:rPr lang="sr-Latn-BA" dirty="0" smtClean="0"/>
            <a:t>nema </a:t>
          </a:r>
          <a:r>
            <a:rPr lang="sr-Latn-BA" dirty="0" smtClean="0"/>
            <a:t>crteža.)</a:t>
          </a:r>
          <a:endParaRPr lang="en-US" dirty="0"/>
        </a:p>
      </dgm:t>
    </dgm:pt>
    <dgm:pt modelId="{D7FA71BB-14A1-4D77-B48F-6CF0B80EF61A}" type="parTrans" cxnId="{B3B28CB5-951A-482A-96C1-D3773811B7BC}">
      <dgm:prSet/>
      <dgm:spPr/>
      <dgm:t>
        <a:bodyPr/>
        <a:lstStyle/>
        <a:p>
          <a:endParaRPr lang="en-US"/>
        </a:p>
      </dgm:t>
    </dgm:pt>
    <dgm:pt modelId="{6FC44605-DABF-42FD-91B8-F42B2F6A7B3E}" type="sibTrans" cxnId="{B3B28CB5-951A-482A-96C1-D3773811B7BC}">
      <dgm:prSet/>
      <dgm:spPr/>
      <dgm:t>
        <a:bodyPr/>
        <a:lstStyle/>
        <a:p>
          <a:endParaRPr lang="en-US"/>
        </a:p>
      </dgm:t>
    </dgm:pt>
    <dgm:pt modelId="{34172518-0F2C-41FA-BB01-734468DD81AF}">
      <dgm:prSet phldrT="[Text]"/>
      <dgm:spPr/>
      <dgm:t>
        <a:bodyPr/>
        <a:lstStyle/>
        <a:p>
          <a:r>
            <a:rPr lang="sr-Latn-BA" dirty="0" smtClean="0"/>
            <a:t>5. Sažetak (Apstrakt) </a:t>
          </a:r>
          <a:endParaRPr lang="en-US" dirty="0"/>
        </a:p>
      </dgm:t>
    </dgm:pt>
    <dgm:pt modelId="{A48D8D67-8130-4102-85C5-355A8EA5E9A1}" type="parTrans" cxnId="{7E33CEEA-C0B3-49A1-85AE-903CA851757A}">
      <dgm:prSet/>
      <dgm:spPr/>
      <dgm:t>
        <a:bodyPr/>
        <a:lstStyle/>
        <a:p>
          <a:endParaRPr lang="en-US"/>
        </a:p>
      </dgm:t>
    </dgm:pt>
    <dgm:pt modelId="{9243CC4C-AF10-443A-B123-3F3C4C12B849}" type="sibTrans" cxnId="{7E33CEEA-C0B3-49A1-85AE-903CA851757A}">
      <dgm:prSet/>
      <dgm:spPr/>
      <dgm:t>
        <a:bodyPr/>
        <a:lstStyle/>
        <a:p>
          <a:endParaRPr lang="en-US"/>
        </a:p>
      </dgm:t>
    </dgm:pt>
    <dgm:pt modelId="{504852D9-1CE7-47A6-A82A-7315DFB53A6F}">
      <dgm:prSet phldrT="[Text]" custT="1"/>
      <dgm:spPr/>
      <dgm:t>
        <a:bodyPr/>
        <a:lstStyle/>
        <a:p>
          <a:pPr algn="just"/>
          <a:r>
            <a:rPr lang="sr-Latn-BA" sz="1800" dirty="0" smtClean="0"/>
            <a:t>1.3. podatke o podnosiocu prijave. </a:t>
          </a:r>
          <a:endParaRPr lang="en-US" sz="1800" dirty="0"/>
        </a:p>
      </dgm:t>
    </dgm:pt>
    <dgm:pt modelId="{7F9793E6-6532-4C8C-8805-25DDEA6D8852}" type="parTrans" cxnId="{933F5EE1-564B-4F44-969D-AC797F243232}">
      <dgm:prSet/>
      <dgm:spPr/>
      <dgm:t>
        <a:bodyPr/>
        <a:lstStyle/>
        <a:p>
          <a:endParaRPr lang="en-US"/>
        </a:p>
      </dgm:t>
    </dgm:pt>
    <dgm:pt modelId="{B613B2EC-A86A-4750-85AD-87C80FCBC3F6}" type="sibTrans" cxnId="{933F5EE1-564B-4F44-969D-AC797F243232}">
      <dgm:prSet/>
      <dgm:spPr/>
      <dgm:t>
        <a:bodyPr/>
        <a:lstStyle/>
        <a:p>
          <a:endParaRPr lang="en-US"/>
        </a:p>
      </dgm:t>
    </dgm:pt>
    <dgm:pt modelId="{8F9545CB-1BD0-43E5-A3C0-E84E01F78FCE}" type="pres">
      <dgm:prSet presAssocID="{788EB79D-47B7-4B73-B2FA-4FA41D640557}" presName="Name0" presStyleCnt="0">
        <dgm:presLayoutVars>
          <dgm:dir/>
          <dgm:animLvl val="lvl"/>
          <dgm:resizeHandles val="exact"/>
        </dgm:presLayoutVars>
      </dgm:prSet>
      <dgm:spPr/>
      <dgm:t>
        <a:bodyPr/>
        <a:lstStyle/>
        <a:p>
          <a:endParaRPr lang="en-US"/>
        </a:p>
      </dgm:t>
    </dgm:pt>
    <dgm:pt modelId="{73022F55-45A9-4630-8637-AA6DB0498FC4}" type="pres">
      <dgm:prSet presAssocID="{58CFD299-E85A-422E-B80B-BE1F94C55DE9}" presName="linNode" presStyleCnt="0"/>
      <dgm:spPr/>
    </dgm:pt>
    <dgm:pt modelId="{B1486B16-8588-412B-98DC-4E77623313A2}" type="pres">
      <dgm:prSet presAssocID="{58CFD299-E85A-422E-B80B-BE1F94C55DE9}" presName="parentText" presStyleLbl="node1" presStyleIdx="0" presStyleCnt="3" custScaleY="209852">
        <dgm:presLayoutVars>
          <dgm:chMax val="1"/>
          <dgm:bulletEnabled val="1"/>
        </dgm:presLayoutVars>
      </dgm:prSet>
      <dgm:spPr/>
      <dgm:t>
        <a:bodyPr/>
        <a:lstStyle/>
        <a:p>
          <a:endParaRPr lang="en-US"/>
        </a:p>
      </dgm:t>
    </dgm:pt>
    <dgm:pt modelId="{78AF802D-49D4-481C-A27C-B968C3B56161}" type="pres">
      <dgm:prSet presAssocID="{58CFD299-E85A-422E-B80B-BE1F94C55DE9}" presName="descendantText" presStyleLbl="alignAccFollowNode1" presStyleIdx="0" presStyleCnt="3" custScaleY="252794">
        <dgm:presLayoutVars>
          <dgm:bulletEnabled val="1"/>
        </dgm:presLayoutVars>
      </dgm:prSet>
      <dgm:spPr/>
      <dgm:t>
        <a:bodyPr/>
        <a:lstStyle/>
        <a:p>
          <a:endParaRPr lang="en-US"/>
        </a:p>
      </dgm:t>
    </dgm:pt>
    <dgm:pt modelId="{3CE9F47B-25A3-4D52-9B2A-BE5BE301DFED}" type="pres">
      <dgm:prSet presAssocID="{C2545313-BCD1-4EF4-9B00-039B9C7F15BA}" presName="sp" presStyleCnt="0"/>
      <dgm:spPr/>
    </dgm:pt>
    <dgm:pt modelId="{3BD021E5-FBC0-41B6-B9CF-8FEDC4786DD5}" type="pres">
      <dgm:prSet presAssocID="{BFBE1D95-3533-49CB-ABD8-0F8830B26A27}" presName="linNode" presStyleCnt="0"/>
      <dgm:spPr/>
    </dgm:pt>
    <dgm:pt modelId="{DE568FAD-7D68-4CAE-9F6C-7EE083AD5F3B}" type="pres">
      <dgm:prSet presAssocID="{BFBE1D95-3533-49CB-ABD8-0F8830B26A27}" presName="parentText" presStyleLbl="node1" presStyleIdx="1" presStyleCnt="3" custScaleY="290691" custLinFactNeighborY="-8597">
        <dgm:presLayoutVars>
          <dgm:chMax val="1"/>
          <dgm:bulletEnabled val="1"/>
        </dgm:presLayoutVars>
      </dgm:prSet>
      <dgm:spPr/>
      <dgm:t>
        <a:bodyPr/>
        <a:lstStyle/>
        <a:p>
          <a:endParaRPr lang="en-US"/>
        </a:p>
      </dgm:t>
    </dgm:pt>
    <dgm:pt modelId="{DF59EEFC-E638-4394-BD4D-078A4989A063}" type="pres">
      <dgm:prSet presAssocID="{BFBE1D95-3533-49CB-ABD8-0F8830B26A27}" presName="descendantText" presStyleLbl="alignAccFollowNode1" presStyleIdx="1" presStyleCnt="3" custScaleY="509163" custLinFactNeighborX="361" custLinFactNeighborY="21478">
        <dgm:presLayoutVars>
          <dgm:bulletEnabled val="1"/>
        </dgm:presLayoutVars>
      </dgm:prSet>
      <dgm:spPr/>
      <dgm:t>
        <a:bodyPr/>
        <a:lstStyle/>
        <a:p>
          <a:endParaRPr lang="en-US"/>
        </a:p>
      </dgm:t>
    </dgm:pt>
    <dgm:pt modelId="{E8560F0F-253A-4286-89B1-6CF6C4488916}" type="pres">
      <dgm:prSet presAssocID="{601B5EC5-E9E9-4F87-8A6C-632C28EBADF2}" presName="sp" presStyleCnt="0"/>
      <dgm:spPr/>
    </dgm:pt>
    <dgm:pt modelId="{A45BD680-5FED-47D2-97A5-93D2C4A614F0}" type="pres">
      <dgm:prSet presAssocID="{C4B5EAFB-71DA-42E5-A5A5-836C58B9EE25}" presName="linNode" presStyleCnt="0"/>
      <dgm:spPr/>
    </dgm:pt>
    <dgm:pt modelId="{11508652-BD2F-41A4-B922-B5209257D6A1}" type="pres">
      <dgm:prSet presAssocID="{C4B5EAFB-71DA-42E5-A5A5-836C58B9EE25}" presName="parentText" presStyleLbl="node1" presStyleIdx="2" presStyleCnt="3" custScaleY="540561">
        <dgm:presLayoutVars>
          <dgm:chMax val="1"/>
          <dgm:bulletEnabled val="1"/>
        </dgm:presLayoutVars>
      </dgm:prSet>
      <dgm:spPr/>
      <dgm:t>
        <a:bodyPr/>
        <a:lstStyle/>
        <a:p>
          <a:endParaRPr lang="en-US"/>
        </a:p>
      </dgm:t>
    </dgm:pt>
    <dgm:pt modelId="{B060EB52-1EC7-48BF-965D-F5AB6B02671D}" type="pres">
      <dgm:prSet presAssocID="{C4B5EAFB-71DA-42E5-A5A5-836C58B9EE25}" presName="descendantText" presStyleLbl="alignAccFollowNode1" presStyleIdx="2" presStyleCnt="3" custScaleY="481239">
        <dgm:presLayoutVars>
          <dgm:bulletEnabled val="1"/>
        </dgm:presLayoutVars>
      </dgm:prSet>
      <dgm:spPr/>
      <dgm:t>
        <a:bodyPr/>
        <a:lstStyle/>
        <a:p>
          <a:endParaRPr lang="en-US"/>
        </a:p>
      </dgm:t>
    </dgm:pt>
  </dgm:ptLst>
  <dgm:cxnLst>
    <dgm:cxn modelId="{B3E46AB2-6305-4BF8-959E-728BEF5A7EC4}" type="presOf" srcId="{504852D9-1CE7-47A6-A82A-7315DFB53A6F}" destId="{78AF802D-49D4-481C-A27C-B968C3B56161}" srcOrd="0" destOrd="1" presId="urn:microsoft.com/office/officeart/2005/8/layout/vList5"/>
    <dgm:cxn modelId="{7CDD7707-3A31-4B74-B868-24DA143CA572}" srcId="{C4B5EAFB-71DA-42E5-A5A5-836C58B9EE25}" destId="{83367870-3445-4AB6-8FFD-34CC83586DA2}" srcOrd="0" destOrd="0" parTransId="{1A694F72-B156-4FE2-B974-DBBD8592C8EB}" sibTransId="{F1041369-3D68-42DF-9D99-AE40C3384D0B}"/>
    <dgm:cxn modelId="{33C46B3B-780F-47C2-BF1C-79AC9630FE3C}" srcId="{58CFD299-E85A-422E-B80B-BE1F94C55DE9}" destId="{29FC6102-EA08-49FF-B6BD-FC1AB1437F54}" srcOrd="0" destOrd="0" parTransId="{4C5AC866-4C01-4903-8029-F80D96021B0E}" sibTransId="{794B3494-0640-4DA3-A9BB-8B83033C47AA}"/>
    <dgm:cxn modelId="{7E33CEEA-C0B3-49A1-85AE-903CA851757A}" srcId="{C4B5EAFB-71DA-42E5-A5A5-836C58B9EE25}" destId="{34172518-0F2C-41FA-BB01-734468DD81AF}" srcOrd="2" destOrd="0" parTransId="{A48D8D67-8130-4102-85C5-355A8EA5E9A1}" sibTransId="{9243CC4C-AF10-443A-B123-3F3C4C12B849}"/>
    <dgm:cxn modelId="{4CE74D3D-DB70-48DF-98AE-92EB3F97AB3A}" type="presOf" srcId="{58CFD299-E85A-422E-B80B-BE1F94C55DE9}" destId="{B1486B16-8588-412B-98DC-4E77623313A2}" srcOrd="0" destOrd="0" presId="urn:microsoft.com/office/officeart/2005/8/layout/vList5"/>
    <dgm:cxn modelId="{00568B75-2200-4B8D-83CF-F0EC25213520}" type="presOf" srcId="{385FA542-6C71-4C3F-8AFC-D75928E335D7}" destId="{DF59EEFC-E638-4394-BD4D-078A4989A063}" srcOrd="0" destOrd="0" presId="urn:microsoft.com/office/officeart/2005/8/layout/vList5"/>
    <dgm:cxn modelId="{4ED84ADC-B3EE-42D1-AC1E-6AB7A758747F}" type="presOf" srcId="{788EB79D-47B7-4B73-B2FA-4FA41D640557}" destId="{8F9545CB-1BD0-43E5-A3C0-E84E01F78FCE}" srcOrd="0" destOrd="0" presId="urn:microsoft.com/office/officeart/2005/8/layout/vList5"/>
    <dgm:cxn modelId="{D4E12619-842B-43D1-BC3F-CBCB88B11000}" type="presOf" srcId="{83367870-3445-4AB6-8FFD-34CC83586DA2}" destId="{B060EB52-1EC7-48BF-965D-F5AB6B02671D}" srcOrd="0" destOrd="0" presId="urn:microsoft.com/office/officeart/2005/8/layout/vList5"/>
    <dgm:cxn modelId="{933F5EE1-564B-4F44-969D-AC797F243232}" srcId="{58CFD299-E85A-422E-B80B-BE1F94C55DE9}" destId="{504852D9-1CE7-47A6-A82A-7315DFB53A6F}" srcOrd="1" destOrd="0" parTransId="{7F9793E6-6532-4C8C-8805-25DDEA6D8852}" sibTransId="{B613B2EC-A86A-4750-85AD-87C80FCBC3F6}"/>
    <dgm:cxn modelId="{98883F2B-12C8-470B-A8F1-8F81A5ABB486}" srcId="{788EB79D-47B7-4B73-B2FA-4FA41D640557}" destId="{C4B5EAFB-71DA-42E5-A5A5-836C58B9EE25}" srcOrd="2" destOrd="0" parTransId="{9B71FB9C-F6E2-42A5-9722-BF3AF16DF105}" sibTransId="{4CFF32A7-A925-4BF1-9EBF-7E9DB4AADE42}"/>
    <dgm:cxn modelId="{36F7704E-CEE1-408E-A751-7AB30B7F62EA}" srcId="{788EB79D-47B7-4B73-B2FA-4FA41D640557}" destId="{58CFD299-E85A-422E-B80B-BE1F94C55DE9}" srcOrd="0" destOrd="0" parTransId="{236E6BC8-8EF1-48C3-A9E8-E6C8A5E15CAE}" sibTransId="{C2545313-BCD1-4EF4-9B00-039B9C7F15BA}"/>
    <dgm:cxn modelId="{8766E855-B22A-4F0D-A36E-D86B613464E6}" type="presOf" srcId="{34172518-0F2C-41FA-BB01-734468DD81AF}" destId="{B060EB52-1EC7-48BF-965D-F5AB6B02671D}" srcOrd="0" destOrd="2" presId="urn:microsoft.com/office/officeart/2005/8/layout/vList5"/>
    <dgm:cxn modelId="{EF9CE6B7-7064-4AC9-BCCE-733674336B19}" type="presOf" srcId="{C4B5EAFB-71DA-42E5-A5A5-836C58B9EE25}" destId="{11508652-BD2F-41A4-B922-B5209257D6A1}" srcOrd="0" destOrd="0" presId="urn:microsoft.com/office/officeart/2005/8/layout/vList5"/>
    <dgm:cxn modelId="{1CE2ED26-956F-4C1D-845A-D20B5FB7B63C}" type="presOf" srcId="{29FC6102-EA08-49FF-B6BD-FC1AB1437F54}" destId="{78AF802D-49D4-481C-A27C-B968C3B56161}" srcOrd="0" destOrd="0" presId="urn:microsoft.com/office/officeart/2005/8/layout/vList5"/>
    <dgm:cxn modelId="{FADEBF15-29BF-4F01-91FF-67DCD37D88D6}" srcId="{788EB79D-47B7-4B73-B2FA-4FA41D640557}" destId="{BFBE1D95-3533-49CB-ABD8-0F8830B26A27}" srcOrd="1" destOrd="0" parTransId="{3C27129D-1873-4447-B4E0-2B38F2D48D46}" sibTransId="{601B5EC5-E9E9-4F87-8A6C-632C28EBADF2}"/>
    <dgm:cxn modelId="{323AEBC9-99E1-46C0-9693-793AFE9E3EE9}" srcId="{BFBE1D95-3533-49CB-ABD8-0F8830B26A27}" destId="{385FA542-6C71-4C3F-8AFC-D75928E335D7}" srcOrd="0" destOrd="0" parTransId="{E7949FA4-4E75-4E41-9C26-76110DC47125}" sibTransId="{744D1369-DECE-45B8-ACD7-D005D958E8A0}"/>
    <dgm:cxn modelId="{14FDD04C-5C59-4D6D-B4DB-36A9E38D3585}" type="presOf" srcId="{BFBE1D95-3533-49CB-ABD8-0F8830B26A27}" destId="{DE568FAD-7D68-4CAE-9F6C-7EE083AD5F3B}" srcOrd="0" destOrd="0" presId="urn:microsoft.com/office/officeart/2005/8/layout/vList5"/>
    <dgm:cxn modelId="{B3B28CB5-951A-482A-96C1-D3773811B7BC}" srcId="{C4B5EAFB-71DA-42E5-A5A5-836C58B9EE25}" destId="{C1FA46AD-B9D9-4643-905F-3EC3CCC886E3}" srcOrd="1" destOrd="0" parTransId="{D7FA71BB-14A1-4D77-B48F-6CF0B80EF61A}" sibTransId="{6FC44605-DABF-42FD-91B8-F42B2F6A7B3E}"/>
    <dgm:cxn modelId="{F41CB4DC-9391-43FD-8825-CB33CBA7A698}" type="presOf" srcId="{C1FA46AD-B9D9-4643-905F-3EC3CCC886E3}" destId="{B060EB52-1EC7-48BF-965D-F5AB6B02671D}" srcOrd="0" destOrd="1" presId="urn:microsoft.com/office/officeart/2005/8/layout/vList5"/>
    <dgm:cxn modelId="{74AB3BEE-BE14-46E5-8471-9BB8F3131352}" type="presParOf" srcId="{8F9545CB-1BD0-43E5-A3C0-E84E01F78FCE}" destId="{73022F55-45A9-4630-8637-AA6DB0498FC4}" srcOrd="0" destOrd="0" presId="urn:microsoft.com/office/officeart/2005/8/layout/vList5"/>
    <dgm:cxn modelId="{F40DC8AB-4692-445C-A5D3-6F630DDAAC41}" type="presParOf" srcId="{73022F55-45A9-4630-8637-AA6DB0498FC4}" destId="{B1486B16-8588-412B-98DC-4E77623313A2}" srcOrd="0" destOrd="0" presId="urn:microsoft.com/office/officeart/2005/8/layout/vList5"/>
    <dgm:cxn modelId="{E964E6DF-504D-47E7-AD5F-080C66AE7DE3}" type="presParOf" srcId="{73022F55-45A9-4630-8637-AA6DB0498FC4}" destId="{78AF802D-49D4-481C-A27C-B968C3B56161}" srcOrd="1" destOrd="0" presId="urn:microsoft.com/office/officeart/2005/8/layout/vList5"/>
    <dgm:cxn modelId="{B7F2519A-098F-4278-91DC-F031116C4078}" type="presParOf" srcId="{8F9545CB-1BD0-43E5-A3C0-E84E01F78FCE}" destId="{3CE9F47B-25A3-4D52-9B2A-BE5BE301DFED}" srcOrd="1" destOrd="0" presId="urn:microsoft.com/office/officeart/2005/8/layout/vList5"/>
    <dgm:cxn modelId="{4846F0C1-0A29-4E6D-86CD-8011EEB8DC0D}" type="presParOf" srcId="{8F9545CB-1BD0-43E5-A3C0-E84E01F78FCE}" destId="{3BD021E5-FBC0-41B6-B9CF-8FEDC4786DD5}" srcOrd="2" destOrd="0" presId="urn:microsoft.com/office/officeart/2005/8/layout/vList5"/>
    <dgm:cxn modelId="{7FDDED70-BB87-4060-B482-5904BEA039FC}" type="presParOf" srcId="{3BD021E5-FBC0-41B6-B9CF-8FEDC4786DD5}" destId="{DE568FAD-7D68-4CAE-9F6C-7EE083AD5F3B}" srcOrd="0" destOrd="0" presId="urn:microsoft.com/office/officeart/2005/8/layout/vList5"/>
    <dgm:cxn modelId="{C06EFE61-1F15-4FCD-A57E-6763963C46A4}" type="presParOf" srcId="{3BD021E5-FBC0-41B6-B9CF-8FEDC4786DD5}" destId="{DF59EEFC-E638-4394-BD4D-078A4989A063}" srcOrd="1" destOrd="0" presId="urn:microsoft.com/office/officeart/2005/8/layout/vList5"/>
    <dgm:cxn modelId="{8ADBE816-1FC6-42D5-8FFA-11A024DBCC8A}" type="presParOf" srcId="{8F9545CB-1BD0-43E5-A3C0-E84E01F78FCE}" destId="{E8560F0F-253A-4286-89B1-6CF6C4488916}" srcOrd="3" destOrd="0" presId="urn:microsoft.com/office/officeart/2005/8/layout/vList5"/>
    <dgm:cxn modelId="{F16DC151-97F3-4787-BBB3-98FCDDE77ADF}" type="presParOf" srcId="{8F9545CB-1BD0-43E5-A3C0-E84E01F78FCE}" destId="{A45BD680-5FED-47D2-97A5-93D2C4A614F0}" srcOrd="4" destOrd="0" presId="urn:microsoft.com/office/officeart/2005/8/layout/vList5"/>
    <dgm:cxn modelId="{78CA46BA-9F16-4269-AC2F-2020E2695353}" type="presParOf" srcId="{A45BD680-5FED-47D2-97A5-93D2C4A614F0}" destId="{11508652-BD2F-41A4-B922-B5209257D6A1}" srcOrd="0" destOrd="0" presId="urn:microsoft.com/office/officeart/2005/8/layout/vList5"/>
    <dgm:cxn modelId="{FDCF5F5B-8568-459B-99E4-1B360180664B}" type="presParOf" srcId="{A45BD680-5FED-47D2-97A5-93D2C4A614F0}" destId="{B060EB52-1EC7-48BF-965D-F5AB6B02671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5C5D0BD-96AB-4A20-9A5A-162C5DC6DAC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A6B67377-869E-4371-A0F6-16C0BBE375C2}">
      <dgm:prSet phldrT="[Text]"/>
      <dgm:spPr/>
      <dgm:t>
        <a:bodyPr/>
        <a:lstStyle/>
        <a:p>
          <a:r>
            <a:rPr lang="sr-Latn-BA" b="1" dirty="0" smtClean="0"/>
            <a:t>Za fizička i pravne lica</a:t>
          </a:r>
          <a:r>
            <a:rPr lang="sr-Latn-BA" dirty="0" smtClean="0"/>
            <a:t>: 250 KM troškovi postupka i 10 KM administrativna taksa</a:t>
          </a:r>
          <a:endParaRPr lang="en-US" dirty="0"/>
        </a:p>
      </dgm:t>
    </dgm:pt>
    <dgm:pt modelId="{853339F1-0706-43CA-B905-6E11C37DE39F}" type="parTrans" cxnId="{B15ADCF1-BC07-4B40-80BC-D54D71BF359E}">
      <dgm:prSet/>
      <dgm:spPr/>
      <dgm:t>
        <a:bodyPr/>
        <a:lstStyle/>
        <a:p>
          <a:endParaRPr lang="en-US"/>
        </a:p>
      </dgm:t>
    </dgm:pt>
    <dgm:pt modelId="{4B79D598-6D36-4DB0-9514-92207A476520}" type="sibTrans" cxnId="{B15ADCF1-BC07-4B40-80BC-D54D71BF359E}">
      <dgm:prSet/>
      <dgm:spPr/>
      <dgm:t>
        <a:bodyPr/>
        <a:lstStyle/>
        <a:p>
          <a:endParaRPr lang="en-US"/>
        </a:p>
      </dgm:t>
    </dgm:pt>
    <dgm:pt modelId="{EC182EF1-AECB-4CFB-AA85-D4D852CCD61C}">
      <dgm:prSet phldrT="[Text]"/>
      <dgm:spPr/>
      <dgm:t>
        <a:bodyPr/>
        <a:lstStyle/>
        <a:p>
          <a:r>
            <a:rPr lang="sr-Latn-BA" b="1" dirty="0" smtClean="0"/>
            <a:t>Za fizičko lice </a:t>
          </a:r>
          <a:r>
            <a:rPr lang="sr-Latn-BA" dirty="0" smtClean="0"/>
            <a:t>koje je ujedno i </a:t>
          </a:r>
          <a:r>
            <a:rPr lang="sr-Latn-BA" b="1" dirty="0" smtClean="0"/>
            <a:t>pronalazač</a:t>
          </a:r>
          <a:r>
            <a:rPr lang="sr-Latn-BA" dirty="0" smtClean="0"/>
            <a:t> odobrava se </a:t>
          </a:r>
          <a:r>
            <a:rPr lang="sr-Latn-BA" i="1" u="sng" dirty="0" smtClean="0"/>
            <a:t>popust od 50 % </a:t>
          </a:r>
          <a:r>
            <a:rPr lang="sr-Latn-BA" dirty="0" smtClean="0"/>
            <a:t>: 125 KM za troškove postupka i 5 KM administrativna taksa</a:t>
          </a:r>
          <a:endParaRPr lang="en-US" dirty="0"/>
        </a:p>
      </dgm:t>
    </dgm:pt>
    <dgm:pt modelId="{6B68543F-1F2A-414E-B1B3-E776A4C2C81C}" type="parTrans" cxnId="{C6235531-5043-4883-AE98-2F697554C7D3}">
      <dgm:prSet/>
      <dgm:spPr/>
      <dgm:t>
        <a:bodyPr/>
        <a:lstStyle/>
        <a:p>
          <a:endParaRPr lang="en-US"/>
        </a:p>
      </dgm:t>
    </dgm:pt>
    <dgm:pt modelId="{1D2CAEB6-3D5B-4ECD-B870-A84456234CF8}" type="sibTrans" cxnId="{C6235531-5043-4883-AE98-2F697554C7D3}">
      <dgm:prSet/>
      <dgm:spPr/>
      <dgm:t>
        <a:bodyPr/>
        <a:lstStyle/>
        <a:p>
          <a:endParaRPr lang="en-US"/>
        </a:p>
      </dgm:t>
    </dgm:pt>
    <dgm:pt modelId="{35E63989-342F-4514-B1E1-D52D48C63790}">
      <dgm:prSet phldrT="[Text]"/>
      <dgm:spPr/>
      <dgm:t>
        <a:bodyPr/>
        <a:lstStyle/>
        <a:p>
          <a:r>
            <a:rPr lang="sr-Latn-BA" dirty="0" smtClean="0"/>
            <a:t>Za </a:t>
          </a:r>
          <a:r>
            <a:rPr lang="sr-Latn-BA" b="1" dirty="0" smtClean="0"/>
            <a:t>članove registrovanih udruženja inovatora </a:t>
          </a:r>
          <a:r>
            <a:rPr lang="sr-Latn-BA" dirty="0" smtClean="0"/>
            <a:t>sa teritorije BIH (dokazuje se potvrdom o članstvu) odobrava se </a:t>
          </a:r>
          <a:r>
            <a:rPr lang="sr-Latn-BA" i="1" u="sng" dirty="0" smtClean="0"/>
            <a:t>popust od 90 %:</a:t>
          </a:r>
          <a:r>
            <a:rPr lang="sr-Latn-BA" dirty="0" smtClean="0"/>
            <a:t>25 KM za troškove postupka i 1KM za administrativnu taksu. </a:t>
          </a:r>
          <a:endParaRPr lang="en-US" dirty="0"/>
        </a:p>
      </dgm:t>
    </dgm:pt>
    <dgm:pt modelId="{C83D406E-99A0-4360-A6E1-637C0F5980A2}" type="parTrans" cxnId="{282D3555-6960-4473-AA54-FA7E845A1C7E}">
      <dgm:prSet/>
      <dgm:spPr/>
      <dgm:t>
        <a:bodyPr/>
        <a:lstStyle/>
        <a:p>
          <a:endParaRPr lang="en-US"/>
        </a:p>
      </dgm:t>
    </dgm:pt>
    <dgm:pt modelId="{32F27434-F73E-43B1-8961-4FA59E4D7E56}" type="sibTrans" cxnId="{282D3555-6960-4473-AA54-FA7E845A1C7E}">
      <dgm:prSet/>
      <dgm:spPr/>
      <dgm:t>
        <a:bodyPr/>
        <a:lstStyle/>
        <a:p>
          <a:endParaRPr lang="en-US"/>
        </a:p>
      </dgm:t>
    </dgm:pt>
    <dgm:pt modelId="{A942D8F6-4FC9-446D-9326-BF0F5D9DF594}" type="pres">
      <dgm:prSet presAssocID="{75C5D0BD-96AB-4A20-9A5A-162C5DC6DAC2}" presName="Name0" presStyleCnt="0">
        <dgm:presLayoutVars>
          <dgm:chMax val="7"/>
          <dgm:chPref val="7"/>
          <dgm:dir/>
        </dgm:presLayoutVars>
      </dgm:prSet>
      <dgm:spPr/>
      <dgm:t>
        <a:bodyPr/>
        <a:lstStyle/>
        <a:p>
          <a:endParaRPr lang="en-US"/>
        </a:p>
      </dgm:t>
    </dgm:pt>
    <dgm:pt modelId="{CCA35FEB-5B98-4731-8079-A592F91E0098}" type="pres">
      <dgm:prSet presAssocID="{75C5D0BD-96AB-4A20-9A5A-162C5DC6DAC2}" presName="Name1" presStyleCnt="0"/>
      <dgm:spPr/>
    </dgm:pt>
    <dgm:pt modelId="{B4B9F8E9-81F4-4F94-99AB-7284833E994F}" type="pres">
      <dgm:prSet presAssocID="{75C5D0BD-96AB-4A20-9A5A-162C5DC6DAC2}" presName="cycle" presStyleCnt="0"/>
      <dgm:spPr/>
    </dgm:pt>
    <dgm:pt modelId="{B681B5F9-D351-4198-8943-FED5AB1CA808}" type="pres">
      <dgm:prSet presAssocID="{75C5D0BD-96AB-4A20-9A5A-162C5DC6DAC2}" presName="srcNode" presStyleLbl="node1" presStyleIdx="0" presStyleCnt="3"/>
      <dgm:spPr/>
    </dgm:pt>
    <dgm:pt modelId="{D977343D-48B2-41DE-B3C6-A1594E34F836}" type="pres">
      <dgm:prSet presAssocID="{75C5D0BD-96AB-4A20-9A5A-162C5DC6DAC2}" presName="conn" presStyleLbl="parChTrans1D2" presStyleIdx="0" presStyleCnt="1"/>
      <dgm:spPr/>
      <dgm:t>
        <a:bodyPr/>
        <a:lstStyle/>
        <a:p>
          <a:endParaRPr lang="en-US"/>
        </a:p>
      </dgm:t>
    </dgm:pt>
    <dgm:pt modelId="{570F3265-1411-4626-89A1-436A578933A7}" type="pres">
      <dgm:prSet presAssocID="{75C5D0BD-96AB-4A20-9A5A-162C5DC6DAC2}" presName="extraNode" presStyleLbl="node1" presStyleIdx="0" presStyleCnt="3"/>
      <dgm:spPr/>
    </dgm:pt>
    <dgm:pt modelId="{DE251F1E-1BEE-45D4-8145-DB340737F654}" type="pres">
      <dgm:prSet presAssocID="{75C5D0BD-96AB-4A20-9A5A-162C5DC6DAC2}" presName="dstNode" presStyleLbl="node1" presStyleIdx="0" presStyleCnt="3"/>
      <dgm:spPr/>
    </dgm:pt>
    <dgm:pt modelId="{8B7DEA6D-FB1F-469C-B063-A809B18583FD}" type="pres">
      <dgm:prSet presAssocID="{A6B67377-869E-4371-A0F6-16C0BBE375C2}" presName="text_1" presStyleLbl="node1" presStyleIdx="0" presStyleCnt="3" custScaleX="88449" custScaleY="159121" custLinFactNeighborX="7579" custLinFactNeighborY="-22471">
        <dgm:presLayoutVars>
          <dgm:bulletEnabled val="1"/>
        </dgm:presLayoutVars>
      </dgm:prSet>
      <dgm:spPr/>
      <dgm:t>
        <a:bodyPr/>
        <a:lstStyle/>
        <a:p>
          <a:endParaRPr lang="en-US"/>
        </a:p>
      </dgm:t>
    </dgm:pt>
    <dgm:pt modelId="{F7E97919-31BD-4FF2-8C2B-344E5D964C40}" type="pres">
      <dgm:prSet presAssocID="{A6B67377-869E-4371-A0F6-16C0BBE375C2}" presName="accent_1" presStyleCnt="0"/>
      <dgm:spPr/>
    </dgm:pt>
    <dgm:pt modelId="{150D6A7E-5854-4F0C-B0F7-A223511F193D}" type="pres">
      <dgm:prSet presAssocID="{A6B67377-869E-4371-A0F6-16C0BBE375C2}" presName="accentRepeatNode" presStyleLbl="solidFgAcc1" presStyleIdx="0" presStyleCnt="3" custLinFactNeighborX="-4821" custLinFactNeighborY="-23706"/>
      <dgm:spPr/>
      <dgm:t>
        <a:bodyPr/>
        <a:lstStyle/>
        <a:p>
          <a:endParaRPr lang="en-US"/>
        </a:p>
      </dgm:t>
    </dgm:pt>
    <dgm:pt modelId="{C2C36B57-CB4F-46B6-B85F-1E555A026671}" type="pres">
      <dgm:prSet presAssocID="{EC182EF1-AECB-4CFB-AA85-D4D852CCD61C}" presName="text_2" presStyleLbl="node1" presStyleIdx="1" presStyleCnt="3" custScaleX="87501" custScaleY="159380" custLinFactNeighborX="3939" custLinFactNeighborY="-20274">
        <dgm:presLayoutVars>
          <dgm:bulletEnabled val="1"/>
        </dgm:presLayoutVars>
      </dgm:prSet>
      <dgm:spPr/>
      <dgm:t>
        <a:bodyPr/>
        <a:lstStyle/>
        <a:p>
          <a:endParaRPr lang="en-US"/>
        </a:p>
      </dgm:t>
    </dgm:pt>
    <dgm:pt modelId="{E9125AF4-CE1F-4949-9A62-F36FFFDE7750}" type="pres">
      <dgm:prSet presAssocID="{EC182EF1-AECB-4CFB-AA85-D4D852CCD61C}" presName="accent_2" presStyleCnt="0"/>
      <dgm:spPr/>
    </dgm:pt>
    <dgm:pt modelId="{400C9212-8B0C-4B95-BAF7-96BA43973FD2}" type="pres">
      <dgm:prSet presAssocID="{EC182EF1-AECB-4CFB-AA85-D4D852CCD61C}" presName="accentRepeatNode" presStyleLbl="solidFgAcc1" presStyleIdx="1" presStyleCnt="3" custLinFactNeighborX="-24306" custLinFactNeighborY="-2797"/>
      <dgm:spPr/>
    </dgm:pt>
    <dgm:pt modelId="{C4AD5414-243A-42D4-BEC0-19F8DAD4F9A1}" type="pres">
      <dgm:prSet presAssocID="{35E63989-342F-4514-B1E1-D52D48C63790}" presName="text_3" presStyleLbl="node1" presStyleIdx="2" presStyleCnt="3" custScaleX="82292" custScaleY="196328" custLinFactNeighborX="4500" custLinFactNeighborY="6281">
        <dgm:presLayoutVars>
          <dgm:bulletEnabled val="1"/>
        </dgm:presLayoutVars>
      </dgm:prSet>
      <dgm:spPr/>
      <dgm:t>
        <a:bodyPr/>
        <a:lstStyle/>
        <a:p>
          <a:endParaRPr lang="en-US"/>
        </a:p>
      </dgm:t>
    </dgm:pt>
    <dgm:pt modelId="{CD2169E5-2FED-419B-A74A-9F796D209BD3}" type="pres">
      <dgm:prSet presAssocID="{35E63989-342F-4514-B1E1-D52D48C63790}" presName="accent_3" presStyleCnt="0"/>
      <dgm:spPr/>
    </dgm:pt>
    <dgm:pt modelId="{CCEE26ED-FEBB-4C4C-8D01-850900C65671}" type="pres">
      <dgm:prSet presAssocID="{35E63989-342F-4514-B1E1-D52D48C63790}" presName="accentRepeatNode" presStyleLbl="solidFgAcc1" presStyleIdx="2" presStyleCnt="3"/>
      <dgm:spPr/>
    </dgm:pt>
  </dgm:ptLst>
  <dgm:cxnLst>
    <dgm:cxn modelId="{282D3555-6960-4473-AA54-FA7E845A1C7E}" srcId="{75C5D0BD-96AB-4A20-9A5A-162C5DC6DAC2}" destId="{35E63989-342F-4514-B1E1-D52D48C63790}" srcOrd="2" destOrd="0" parTransId="{C83D406E-99A0-4360-A6E1-637C0F5980A2}" sibTransId="{32F27434-F73E-43B1-8961-4FA59E4D7E56}"/>
    <dgm:cxn modelId="{0E6E66EA-091A-4210-9B33-88B75244A755}" type="presOf" srcId="{EC182EF1-AECB-4CFB-AA85-D4D852CCD61C}" destId="{C2C36B57-CB4F-46B6-B85F-1E555A026671}" srcOrd="0" destOrd="0" presId="urn:microsoft.com/office/officeart/2008/layout/VerticalCurvedList"/>
    <dgm:cxn modelId="{5BB6120D-71DD-4C89-A567-7E8ABBDA1FD5}" type="presOf" srcId="{4B79D598-6D36-4DB0-9514-92207A476520}" destId="{D977343D-48B2-41DE-B3C6-A1594E34F836}" srcOrd="0" destOrd="0" presId="urn:microsoft.com/office/officeart/2008/layout/VerticalCurvedList"/>
    <dgm:cxn modelId="{C6235531-5043-4883-AE98-2F697554C7D3}" srcId="{75C5D0BD-96AB-4A20-9A5A-162C5DC6DAC2}" destId="{EC182EF1-AECB-4CFB-AA85-D4D852CCD61C}" srcOrd="1" destOrd="0" parTransId="{6B68543F-1F2A-414E-B1B3-E776A4C2C81C}" sibTransId="{1D2CAEB6-3D5B-4ECD-B870-A84456234CF8}"/>
    <dgm:cxn modelId="{DAC2E24C-132E-4E6F-99D4-342F09091FCF}" type="presOf" srcId="{75C5D0BD-96AB-4A20-9A5A-162C5DC6DAC2}" destId="{A942D8F6-4FC9-446D-9326-BF0F5D9DF594}" srcOrd="0" destOrd="0" presId="urn:microsoft.com/office/officeart/2008/layout/VerticalCurvedList"/>
    <dgm:cxn modelId="{B15ADCF1-BC07-4B40-80BC-D54D71BF359E}" srcId="{75C5D0BD-96AB-4A20-9A5A-162C5DC6DAC2}" destId="{A6B67377-869E-4371-A0F6-16C0BBE375C2}" srcOrd="0" destOrd="0" parTransId="{853339F1-0706-43CA-B905-6E11C37DE39F}" sibTransId="{4B79D598-6D36-4DB0-9514-92207A476520}"/>
    <dgm:cxn modelId="{C912C54B-E42A-453B-8554-C4CC3CE03F1A}" type="presOf" srcId="{35E63989-342F-4514-B1E1-D52D48C63790}" destId="{C4AD5414-243A-42D4-BEC0-19F8DAD4F9A1}" srcOrd="0" destOrd="0" presId="urn:microsoft.com/office/officeart/2008/layout/VerticalCurvedList"/>
    <dgm:cxn modelId="{3DE8F862-E80C-4C3E-B2FE-F323756830A8}" type="presOf" srcId="{A6B67377-869E-4371-A0F6-16C0BBE375C2}" destId="{8B7DEA6D-FB1F-469C-B063-A809B18583FD}" srcOrd="0" destOrd="0" presId="urn:microsoft.com/office/officeart/2008/layout/VerticalCurvedList"/>
    <dgm:cxn modelId="{A8747394-3BF7-4E74-8D6D-4494E0217D97}" type="presParOf" srcId="{A942D8F6-4FC9-446D-9326-BF0F5D9DF594}" destId="{CCA35FEB-5B98-4731-8079-A592F91E0098}" srcOrd="0" destOrd="0" presId="urn:microsoft.com/office/officeart/2008/layout/VerticalCurvedList"/>
    <dgm:cxn modelId="{B3313865-D527-4D6D-81A5-3687BC716037}" type="presParOf" srcId="{CCA35FEB-5B98-4731-8079-A592F91E0098}" destId="{B4B9F8E9-81F4-4F94-99AB-7284833E994F}" srcOrd="0" destOrd="0" presId="urn:microsoft.com/office/officeart/2008/layout/VerticalCurvedList"/>
    <dgm:cxn modelId="{753C867D-48FF-4DC5-9471-34B809ADB006}" type="presParOf" srcId="{B4B9F8E9-81F4-4F94-99AB-7284833E994F}" destId="{B681B5F9-D351-4198-8943-FED5AB1CA808}" srcOrd="0" destOrd="0" presId="urn:microsoft.com/office/officeart/2008/layout/VerticalCurvedList"/>
    <dgm:cxn modelId="{1D7DEEB0-81DD-426B-BDBE-4345772D8C68}" type="presParOf" srcId="{B4B9F8E9-81F4-4F94-99AB-7284833E994F}" destId="{D977343D-48B2-41DE-B3C6-A1594E34F836}" srcOrd="1" destOrd="0" presId="urn:microsoft.com/office/officeart/2008/layout/VerticalCurvedList"/>
    <dgm:cxn modelId="{8820EE5B-DDB5-4012-97A5-6719F8366769}" type="presParOf" srcId="{B4B9F8E9-81F4-4F94-99AB-7284833E994F}" destId="{570F3265-1411-4626-89A1-436A578933A7}" srcOrd="2" destOrd="0" presId="urn:microsoft.com/office/officeart/2008/layout/VerticalCurvedList"/>
    <dgm:cxn modelId="{B1A8F467-E79A-413B-B6A7-EBEF0FA470EC}" type="presParOf" srcId="{B4B9F8E9-81F4-4F94-99AB-7284833E994F}" destId="{DE251F1E-1BEE-45D4-8145-DB340737F654}" srcOrd="3" destOrd="0" presId="urn:microsoft.com/office/officeart/2008/layout/VerticalCurvedList"/>
    <dgm:cxn modelId="{AAC52723-780D-486C-A47A-3C80CD711B9B}" type="presParOf" srcId="{CCA35FEB-5B98-4731-8079-A592F91E0098}" destId="{8B7DEA6D-FB1F-469C-B063-A809B18583FD}" srcOrd="1" destOrd="0" presId="urn:microsoft.com/office/officeart/2008/layout/VerticalCurvedList"/>
    <dgm:cxn modelId="{C8B92121-66BE-4710-9ECF-0A017FFDEA60}" type="presParOf" srcId="{CCA35FEB-5B98-4731-8079-A592F91E0098}" destId="{F7E97919-31BD-4FF2-8C2B-344E5D964C40}" srcOrd="2" destOrd="0" presId="urn:microsoft.com/office/officeart/2008/layout/VerticalCurvedList"/>
    <dgm:cxn modelId="{87B7C4C6-1127-4218-B56C-7C5D5D46F27A}" type="presParOf" srcId="{F7E97919-31BD-4FF2-8C2B-344E5D964C40}" destId="{150D6A7E-5854-4F0C-B0F7-A223511F193D}" srcOrd="0" destOrd="0" presId="urn:microsoft.com/office/officeart/2008/layout/VerticalCurvedList"/>
    <dgm:cxn modelId="{47369040-A254-4099-9A1E-17C15C5912E8}" type="presParOf" srcId="{CCA35FEB-5B98-4731-8079-A592F91E0098}" destId="{C2C36B57-CB4F-46B6-B85F-1E555A026671}" srcOrd="3" destOrd="0" presId="urn:microsoft.com/office/officeart/2008/layout/VerticalCurvedList"/>
    <dgm:cxn modelId="{F1F65CB2-517F-4478-8BBE-65191ED5EAD9}" type="presParOf" srcId="{CCA35FEB-5B98-4731-8079-A592F91E0098}" destId="{E9125AF4-CE1F-4949-9A62-F36FFFDE7750}" srcOrd="4" destOrd="0" presId="urn:microsoft.com/office/officeart/2008/layout/VerticalCurvedList"/>
    <dgm:cxn modelId="{63788A8A-92DA-4766-B52F-118E18B29467}" type="presParOf" srcId="{E9125AF4-CE1F-4949-9A62-F36FFFDE7750}" destId="{400C9212-8B0C-4B95-BAF7-96BA43973FD2}" srcOrd="0" destOrd="0" presId="urn:microsoft.com/office/officeart/2008/layout/VerticalCurvedList"/>
    <dgm:cxn modelId="{78F097FE-F481-463B-97CE-2C0F2ADF90AF}" type="presParOf" srcId="{CCA35FEB-5B98-4731-8079-A592F91E0098}" destId="{C4AD5414-243A-42D4-BEC0-19F8DAD4F9A1}" srcOrd="5" destOrd="0" presId="urn:microsoft.com/office/officeart/2008/layout/VerticalCurvedList"/>
    <dgm:cxn modelId="{F9C8E889-EE15-4EA4-874C-18E94F396CB9}" type="presParOf" srcId="{CCA35FEB-5B98-4731-8079-A592F91E0098}" destId="{CD2169E5-2FED-419B-A74A-9F796D209BD3}" srcOrd="6" destOrd="0" presId="urn:microsoft.com/office/officeart/2008/layout/VerticalCurvedList"/>
    <dgm:cxn modelId="{6E1F3DDA-FD54-4310-82ED-F78A156126EC}" type="presParOf" srcId="{CD2169E5-2FED-419B-A74A-9F796D209BD3}" destId="{CCEE26ED-FEBB-4C4C-8D01-850900C6567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945A71D-B0C9-405C-8AE9-D07FAE8A3C63}" type="doc">
      <dgm:prSet loTypeId="urn:microsoft.com/office/officeart/2005/8/layout/hProcess9" loCatId="process" qsTypeId="urn:microsoft.com/office/officeart/2005/8/quickstyle/simple1" qsCatId="simple" csTypeId="urn:microsoft.com/office/officeart/2005/8/colors/accent0_2" csCatId="mainScheme" phldr="1"/>
      <dgm:spPr/>
    </dgm:pt>
    <dgm:pt modelId="{5983F2CF-D0D2-41D6-BC5B-D5430EEC730D}">
      <dgm:prSet phldrT="[Text]" custT="1"/>
      <dgm:spPr/>
      <dgm:t>
        <a:bodyPr/>
        <a:lstStyle/>
        <a:p>
          <a:pPr algn="just"/>
          <a:r>
            <a:rPr lang="en-US" sz="2000" dirty="0" err="1" smtClean="0"/>
            <a:t>Prijava</a:t>
          </a:r>
          <a:r>
            <a:rPr lang="en-US" sz="2000" dirty="0" smtClean="0"/>
            <a:t> se </a:t>
          </a:r>
          <a:r>
            <a:rPr lang="en-US" sz="2000" dirty="0" err="1" smtClean="0"/>
            <a:t>objavljuje</a:t>
          </a:r>
          <a:r>
            <a:rPr lang="en-US" sz="2000" dirty="0" smtClean="0"/>
            <a:t> </a:t>
          </a:r>
          <a:r>
            <a:rPr lang="en-US" sz="2000" dirty="0" err="1" smtClean="0"/>
            <a:t>nakon</a:t>
          </a:r>
          <a:r>
            <a:rPr lang="en-US" sz="2000" dirty="0" smtClean="0"/>
            <a:t> </a:t>
          </a:r>
          <a:r>
            <a:rPr lang="en-US" sz="2000" dirty="0" err="1" smtClean="0"/>
            <a:t>isteka</a:t>
          </a:r>
          <a:r>
            <a:rPr lang="en-US" sz="2000" dirty="0" smtClean="0"/>
            <a:t> 18 </a:t>
          </a:r>
          <a:r>
            <a:rPr lang="en-US" sz="2000" dirty="0" err="1" smtClean="0"/>
            <a:t>mjeseci</a:t>
          </a:r>
          <a:r>
            <a:rPr lang="en-US" sz="2000" dirty="0" smtClean="0"/>
            <a:t> od </a:t>
          </a:r>
          <a:r>
            <a:rPr lang="en-US" sz="2000" dirty="0" err="1" smtClean="0"/>
            <a:t>datuma</a:t>
          </a:r>
          <a:r>
            <a:rPr lang="en-US" sz="2000" dirty="0" smtClean="0"/>
            <a:t> </a:t>
          </a:r>
          <a:r>
            <a:rPr lang="en-US" sz="2000" dirty="0" err="1" smtClean="0"/>
            <a:t>podno</a:t>
          </a:r>
          <a:r>
            <a:rPr lang="sr-Latn-BA" sz="2000" dirty="0" smtClean="0"/>
            <a:t>šenja, odnosno </a:t>
          </a:r>
          <a:r>
            <a:rPr lang="sr-Latn-BA" sz="2000" b="1" dirty="0" smtClean="0"/>
            <a:t>od datuma priznatog prava prvenstva</a:t>
          </a:r>
          <a:r>
            <a:rPr lang="sr-Latn-BA" sz="2000" dirty="0" smtClean="0"/>
            <a:t>, čime postaje dostupna javnosti. Tada pronalazačko pravo prelazi u </a:t>
          </a:r>
          <a:r>
            <a:rPr lang="sr-Latn-BA" sz="2000" b="1" dirty="0" smtClean="0"/>
            <a:t>pravo iz prijave.</a:t>
          </a:r>
          <a:endParaRPr lang="en-US" sz="2000" dirty="0"/>
        </a:p>
      </dgm:t>
    </dgm:pt>
    <dgm:pt modelId="{322BEEF4-3290-4CF4-984B-5CE5E8101F13}" type="parTrans" cxnId="{4AB022F0-56EC-492D-BF83-30988AC57032}">
      <dgm:prSet/>
      <dgm:spPr/>
      <dgm:t>
        <a:bodyPr/>
        <a:lstStyle/>
        <a:p>
          <a:endParaRPr lang="en-US"/>
        </a:p>
      </dgm:t>
    </dgm:pt>
    <dgm:pt modelId="{61CDEA56-BAC9-4FC1-8306-DC8909F44F62}" type="sibTrans" cxnId="{4AB022F0-56EC-492D-BF83-30988AC57032}">
      <dgm:prSet/>
      <dgm:spPr/>
      <dgm:t>
        <a:bodyPr/>
        <a:lstStyle/>
        <a:p>
          <a:endParaRPr lang="en-US"/>
        </a:p>
      </dgm:t>
    </dgm:pt>
    <dgm:pt modelId="{26092DC7-5157-4188-A265-F05E3FB97289}">
      <dgm:prSet phldrT="[Text]" custT="1"/>
      <dgm:spPr/>
      <dgm:t>
        <a:bodyPr/>
        <a:lstStyle/>
        <a:p>
          <a:pPr algn="just"/>
          <a:r>
            <a:rPr lang="sr-Latn-BA" sz="2000" dirty="0" smtClean="0"/>
            <a:t>Objavljivanjem prijave podnosilac prijave patenta stiče </a:t>
          </a:r>
          <a:r>
            <a:rPr lang="sr-Latn-BA" sz="2000" b="1" dirty="0" smtClean="0"/>
            <a:t>privremena prava </a:t>
          </a:r>
          <a:r>
            <a:rPr lang="sr-Latn-BA" sz="2000" dirty="0" smtClean="0"/>
            <a:t>na osnovu kojih može zahtjevati naknadu štete od bilo koje treće strane koja je u vremenskom periodu između datuma objavljivanja prijave patenta i datuma objavljivanje podatka o priznanju patenta iskorištava pronalazak, što bi nakon priznanja patenta moglo biti zabranjeno.   </a:t>
          </a:r>
          <a:endParaRPr lang="en-US" sz="2000" dirty="0"/>
        </a:p>
      </dgm:t>
    </dgm:pt>
    <dgm:pt modelId="{7696299F-6EFF-497E-96C2-6B3143FB2872}" type="parTrans" cxnId="{18623EC6-3B50-44F4-A6FD-5719CB098A03}">
      <dgm:prSet/>
      <dgm:spPr/>
      <dgm:t>
        <a:bodyPr/>
        <a:lstStyle/>
        <a:p>
          <a:endParaRPr lang="en-US"/>
        </a:p>
      </dgm:t>
    </dgm:pt>
    <dgm:pt modelId="{B4DF7CC6-9620-4343-9395-339049D0310A}" type="sibTrans" cxnId="{18623EC6-3B50-44F4-A6FD-5719CB098A03}">
      <dgm:prSet/>
      <dgm:spPr/>
      <dgm:t>
        <a:bodyPr/>
        <a:lstStyle/>
        <a:p>
          <a:endParaRPr lang="en-US"/>
        </a:p>
      </dgm:t>
    </dgm:pt>
    <dgm:pt modelId="{225124D8-84B8-45CB-95DF-AAFADC62FAA9}">
      <dgm:prSet phldrT="[Text]" custT="1"/>
      <dgm:spPr/>
      <dgm:t>
        <a:bodyPr/>
        <a:lstStyle/>
        <a:p>
          <a:pPr algn="just"/>
          <a:r>
            <a:rPr lang="sr-Latn-BA" sz="2000" dirty="0" smtClean="0"/>
            <a:t>Prijava patenta koja je odbijena, odbačena, povučena ili se smatra povučenom ne proizvodi učinke propisane gore navedenom odredbom (pravo iz prijave se smatra kao da nikada nije ni postojalo). </a:t>
          </a:r>
          <a:endParaRPr lang="en-US" sz="2000" dirty="0"/>
        </a:p>
      </dgm:t>
    </dgm:pt>
    <dgm:pt modelId="{70EFE8C8-D6CA-49A0-99E0-14D5608CCA56}" type="parTrans" cxnId="{DCF66CC7-9F20-47C3-83C5-38E341AC1F1E}">
      <dgm:prSet/>
      <dgm:spPr/>
      <dgm:t>
        <a:bodyPr/>
        <a:lstStyle/>
        <a:p>
          <a:endParaRPr lang="en-US"/>
        </a:p>
      </dgm:t>
    </dgm:pt>
    <dgm:pt modelId="{B730DAB9-E2B5-42B3-A323-6A515C01DC5D}" type="sibTrans" cxnId="{DCF66CC7-9F20-47C3-83C5-38E341AC1F1E}">
      <dgm:prSet/>
      <dgm:spPr/>
      <dgm:t>
        <a:bodyPr/>
        <a:lstStyle/>
        <a:p>
          <a:endParaRPr lang="en-US"/>
        </a:p>
      </dgm:t>
    </dgm:pt>
    <dgm:pt modelId="{FDB15B18-FB8F-459E-B358-84618F196D48}" type="pres">
      <dgm:prSet presAssocID="{8945A71D-B0C9-405C-8AE9-D07FAE8A3C63}" presName="CompostProcess" presStyleCnt="0">
        <dgm:presLayoutVars>
          <dgm:dir/>
          <dgm:resizeHandles val="exact"/>
        </dgm:presLayoutVars>
      </dgm:prSet>
      <dgm:spPr/>
    </dgm:pt>
    <dgm:pt modelId="{7285981B-AAF4-4983-8425-21ED95027799}" type="pres">
      <dgm:prSet presAssocID="{8945A71D-B0C9-405C-8AE9-D07FAE8A3C63}" presName="arrow" presStyleLbl="bgShp" presStyleIdx="0" presStyleCnt="1" custLinFactNeighborX="1564"/>
      <dgm:spPr>
        <a:solidFill>
          <a:schemeClr val="bg2"/>
        </a:solidFill>
      </dgm:spPr>
    </dgm:pt>
    <dgm:pt modelId="{6BB2F61C-B87E-4B9E-B2CF-D493B287DEA3}" type="pres">
      <dgm:prSet presAssocID="{8945A71D-B0C9-405C-8AE9-D07FAE8A3C63}" presName="linearProcess" presStyleCnt="0"/>
      <dgm:spPr/>
    </dgm:pt>
    <dgm:pt modelId="{152D0CED-F55A-42E5-BC9A-CC47380A91CF}" type="pres">
      <dgm:prSet presAssocID="{5983F2CF-D0D2-41D6-BC5B-D5430EEC730D}" presName="textNode" presStyleLbl="node1" presStyleIdx="0" presStyleCnt="3" custScaleY="134813">
        <dgm:presLayoutVars>
          <dgm:bulletEnabled val="1"/>
        </dgm:presLayoutVars>
      </dgm:prSet>
      <dgm:spPr/>
      <dgm:t>
        <a:bodyPr/>
        <a:lstStyle/>
        <a:p>
          <a:endParaRPr lang="en-US"/>
        </a:p>
      </dgm:t>
    </dgm:pt>
    <dgm:pt modelId="{751FC39F-0F42-4AD9-846B-F44D6E9C7BE7}" type="pres">
      <dgm:prSet presAssocID="{61CDEA56-BAC9-4FC1-8306-DC8909F44F62}" presName="sibTrans" presStyleCnt="0"/>
      <dgm:spPr/>
    </dgm:pt>
    <dgm:pt modelId="{E3ACD79B-EF4E-4631-BA9D-33E58881B7C2}" type="pres">
      <dgm:prSet presAssocID="{26092DC7-5157-4188-A265-F05E3FB97289}" presName="textNode" presStyleLbl="node1" presStyleIdx="1" presStyleCnt="3" custScaleY="227511" custLinFactNeighborX="-45064" custLinFactNeighborY="0">
        <dgm:presLayoutVars>
          <dgm:bulletEnabled val="1"/>
        </dgm:presLayoutVars>
      </dgm:prSet>
      <dgm:spPr/>
      <dgm:t>
        <a:bodyPr/>
        <a:lstStyle/>
        <a:p>
          <a:endParaRPr lang="en-US"/>
        </a:p>
      </dgm:t>
    </dgm:pt>
    <dgm:pt modelId="{12F63AB4-50C7-4BC9-AF5E-0A15A496FC1F}" type="pres">
      <dgm:prSet presAssocID="{B4DF7CC6-9620-4343-9395-339049D0310A}" presName="sibTrans" presStyleCnt="0"/>
      <dgm:spPr/>
    </dgm:pt>
    <dgm:pt modelId="{080C4E9C-D663-42E9-905F-153F2635D1D1}" type="pres">
      <dgm:prSet presAssocID="{225124D8-84B8-45CB-95DF-AAFADC62FAA9}" presName="textNode" presStyleLbl="node1" presStyleIdx="2" presStyleCnt="3" custScaleY="158961" custLinFactNeighborX="57341" custLinFactNeighborY="-5064">
        <dgm:presLayoutVars>
          <dgm:bulletEnabled val="1"/>
        </dgm:presLayoutVars>
      </dgm:prSet>
      <dgm:spPr/>
      <dgm:t>
        <a:bodyPr/>
        <a:lstStyle/>
        <a:p>
          <a:endParaRPr lang="en-US"/>
        </a:p>
      </dgm:t>
    </dgm:pt>
  </dgm:ptLst>
  <dgm:cxnLst>
    <dgm:cxn modelId="{DCF66CC7-9F20-47C3-83C5-38E341AC1F1E}" srcId="{8945A71D-B0C9-405C-8AE9-D07FAE8A3C63}" destId="{225124D8-84B8-45CB-95DF-AAFADC62FAA9}" srcOrd="2" destOrd="0" parTransId="{70EFE8C8-D6CA-49A0-99E0-14D5608CCA56}" sibTransId="{B730DAB9-E2B5-42B3-A323-6A515C01DC5D}"/>
    <dgm:cxn modelId="{18623EC6-3B50-44F4-A6FD-5719CB098A03}" srcId="{8945A71D-B0C9-405C-8AE9-D07FAE8A3C63}" destId="{26092DC7-5157-4188-A265-F05E3FB97289}" srcOrd="1" destOrd="0" parTransId="{7696299F-6EFF-497E-96C2-6B3143FB2872}" sibTransId="{B4DF7CC6-9620-4343-9395-339049D0310A}"/>
    <dgm:cxn modelId="{4AB022F0-56EC-492D-BF83-30988AC57032}" srcId="{8945A71D-B0C9-405C-8AE9-D07FAE8A3C63}" destId="{5983F2CF-D0D2-41D6-BC5B-D5430EEC730D}" srcOrd="0" destOrd="0" parTransId="{322BEEF4-3290-4CF4-984B-5CE5E8101F13}" sibTransId="{61CDEA56-BAC9-4FC1-8306-DC8909F44F62}"/>
    <dgm:cxn modelId="{1D0B5E1C-5240-496D-AD80-387073F8BDAB}" type="presOf" srcId="{225124D8-84B8-45CB-95DF-AAFADC62FAA9}" destId="{080C4E9C-D663-42E9-905F-153F2635D1D1}" srcOrd="0" destOrd="0" presId="urn:microsoft.com/office/officeart/2005/8/layout/hProcess9"/>
    <dgm:cxn modelId="{CBF7AEF1-0027-40BC-9C33-2FBDC85009CA}" type="presOf" srcId="{26092DC7-5157-4188-A265-F05E3FB97289}" destId="{E3ACD79B-EF4E-4631-BA9D-33E58881B7C2}" srcOrd="0" destOrd="0" presId="urn:microsoft.com/office/officeart/2005/8/layout/hProcess9"/>
    <dgm:cxn modelId="{271649D2-E6CB-420B-A1A4-E2F5DA5454AC}" type="presOf" srcId="{8945A71D-B0C9-405C-8AE9-D07FAE8A3C63}" destId="{FDB15B18-FB8F-459E-B358-84618F196D48}" srcOrd="0" destOrd="0" presId="urn:microsoft.com/office/officeart/2005/8/layout/hProcess9"/>
    <dgm:cxn modelId="{BA294E28-8807-47B0-A1DE-FA9A46CEC5A1}" type="presOf" srcId="{5983F2CF-D0D2-41D6-BC5B-D5430EEC730D}" destId="{152D0CED-F55A-42E5-BC9A-CC47380A91CF}" srcOrd="0" destOrd="0" presId="urn:microsoft.com/office/officeart/2005/8/layout/hProcess9"/>
    <dgm:cxn modelId="{78A6D929-D39F-47A7-A73F-43BBCF592A3A}" type="presParOf" srcId="{FDB15B18-FB8F-459E-B358-84618F196D48}" destId="{7285981B-AAF4-4983-8425-21ED95027799}" srcOrd="0" destOrd="0" presId="urn:microsoft.com/office/officeart/2005/8/layout/hProcess9"/>
    <dgm:cxn modelId="{1D16BE61-414C-47D5-8D42-5C05F535A15A}" type="presParOf" srcId="{FDB15B18-FB8F-459E-B358-84618F196D48}" destId="{6BB2F61C-B87E-4B9E-B2CF-D493B287DEA3}" srcOrd="1" destOrd="0" presId="urn:microsoft.com/office/officeart/2005/8/layout/hProcess9"/>
    <dgm:cxn modelId="{4D667E59-7F33-4B0D-9C64-DBB91000D3FE}" type="presParOf" srcId="{6BB2F61C-B87E-4B9E-B2CF-D493B287DEA3}" destId="{152D0CED-F55A-42E5-BC9A-CC47380A91CF}" srcOrd="0" destOrd="0" presId="urn:microsoft.com/office/officeart/2005/8/layout/hProcess9"/>
    <dgm:cxn modelId="{7FDFE7F8-8599-49D0-841A-46C0CC8FD77E}" type="presParOf" srcId="{6BB2F61C-B87E-4B9E-B2CF-D493B287DEA3}" destId="{751FC39F-0F42-4AD9-846B-F44D6E9C7BE7}" srcOrd="1" destOrd="0" presId="urn:microsoft.com/office/officeart/2005/8/layout/hProcess9"/>
    <dgm:cxn modelId="{555B5641-FE7F-450D-BE78-5E73140904FB}" type="presParOf" srcId="{6BB2F61C-B87E-4B9E-B2CF-D493B287DEA3}" destId="{E3ACD79B-EF4E-4631-BA9D-33E58881B7C2}" srcOrd="2" destOrd="0" presId="urn:microsoft.com/office/officeart/2005/8/layout/hProcess9"/>
    <dgm:cxn modelId="{DF9CCDF5-B385-464E-B6C1-D8D4D4166235}" type="presParOf" srcId="{6BB2F61C-B87E-4B9E-B2CF-D493B287DEA3}" destId="{12F63AB4-50C7-4BC9-AF5E-0A15A496FC1F}" srcOrd="3" destOrd="0" presId="urn:microsoft.com/office/officeart/2005/8/layout/hProcess9"/>
    <dgm:cxn modelId="{684BB215-5FFA-4526-B801-F33185460119}" type="presParOf" srcId="{6BB2F61C-B87E-4B9E-B2CF-D493B287DEA3}" destId="{080C4E9C-D663-42E9-905F-153F2635D1D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945A71D-B0C9-405C-8AE9-D07FAE8A3C63}" type="doc">
      <dgm:prSet loTypeId="urn:microsoft.com/office/officeart/2005/8/layout/hProcess9" loCatId="process" qsTypeId="urn:microsoft.com/office/officeart/2005/8/quickstyle/simple1" qsCatId="simple" csTypeId="urn:microsoft.com/office/officeart/2005/8/colors/accent0_2" csCatId="mainScheme" phldr="1"/>
      <dgm:spPr/>
    </dgm:pt>
    <dgm:pt modelId="{5983F2CF-D0D2-41D6-BC5B-D5430EEC730D}">
      <dgm:prSet phldrT="[Text]" custT="1"/>
      <dgm:spPr/>
      <dgm:t>
        <a:bodyPr/>
        <a:lstStyle/>
        <a:p>
          <a:pPr algn="just"/>
          <a:r>
            <a:rPr lang="sr-Latn-BA" sz="2000" dirty="0" smtClean="0"/>
            <a:t>Privremena prava podnosilac </a:t>
          </a:r>
          <a:r>
            <a:rPr lang="sr-Latn-BA" sz="2000" b="1" dirty="0" smtClean="0"/>
            <a:t>međunarodne prijave</a:t>
          </a:r>
          <a:r>
            <a:rPr lang="sr-Latn-BA" sz="2000" dirty="0" smtClean="0"/>
            <a:t> stiče datumom objavljivanja prijave patenta na jednom od službenih jezika u BiH.</a:t>
          </a:r>
          <a:endParaRPr lang="en-US" sz="2000" dirty="0"/>
        </a:p>
      </dgm:t>
    </dgm:pt>
    <dgm:pt modelId="{322BEEF4-3290-4CF4-984B-5CE5E8101F13}" type="parTrans" cxnId="{4AB022F0-56EC-492D-BF83-30988AC57032}">
      <dgm:prSet/>
      <dgm:spPr/>
      <dgm:t>
        <a:bodyPr/>
        <a:lstStyle/>
        <a:p>
          <a:endParaRPr lang="en-US"/>
        </a:p>
      </dgm:t>
    </dgm:pt>
    <dgm:pt modelId="{61CDEA56-BAC9-4FC1-8306-DC8909F44F62}" type="sibTrans" cxnId="{4AB022F0-56EC-492D-BF83-30988AC57032}">
      <dgm:prSet/>
      <dgm:spPr/>
      <dgm:t>
        <a:bodyPr/>
        <a:lstStyle/>
        <a:p>
          <a:endParaRPr lang="en-US"/>
        </a:p>
      </dgm:t>
    </dgm:pt>
    <dgm:pt modelId="{26092DC7-5157-4188-A265-F05E3FB97289}">
      <dgm:prSet phldrT="[Text]" custT="1"/>
      <dgm:spPr/>
      <dgm:t>
        <a:bodyPr/>
        <a:lstStyle/>
        <a:p>
          <a:pPr algn="just"/>
          <a:endParaRPr lang="sr-Latn-BA" sz="1700" dirty="0" smtClean="0">
            <a:solidFill>
              <a:schemeClr val="bg2"/>
            </a:solidFill>
          </a:endParaRPr>
        </a:p>
        <a:p>
          <a:pPr algn="just"/>
          <a:r>
            <a:rPr lang="sr-Latn-BA" sz="1700" dirty="0" smtClean="0">
              <a:solidFill>
                <a:schemeClr val="bg2"/>
              </a:solidFill>
            </a:rPr>
            <a:t>Podnosilac može, </a:t>
          </a:r>
          <a:r>
            <a:rPr lang="sr-Latn-BA" sz="1700" b="1" dirty="0" smtClean="0">
              <a:solidFill>
                <a:schemeClr val="bg2"/>
              </a:solidFill>
            </a:rPr>
            <a:t>u roku od šest mjeseci</a:t>
          </a:r>
          <a:r>
            <a:rPr lang="sr-Latn-BA" sz="1700" dirty="0" smtClean="0">
              <a:solidFill>
                <a:schemeClr val="bg2"/>
              </a:solidFill>
            </a:rPr>
            <a:t> od datuma objavljivanja prijave patenta u </a:t>
          </a:r>
          <a:r>
            <a:rPr lang="sr-Latn-BA" sz="1700" b="1" dirty="0" smtClean="0">
              <a:solidFill>
                <a:schemeClr val="bg2"/>
              </a:solidFill>
            </a:rPr>
            <a:t>službenom glasniku</a:t>
          </a:r>
          <a:r>
            <a:rPr lang="sr-Latn-BA" sz="1700" dirty="0" smtClean="0">
              <a:solidFill>
                <a:schemeClr val="bg2"/>
              </a:solidFill>
            </a:rPr>
            <a:t>, podnijeti zahtjev:</a:t>
          </a:r>
        </a:p>
        <a:p>
          <a:pPr algn="just"/>
          <a:r>
            <a:rPr lang="sr-Latn-BA" sz="1700" dirty="0" smtClean="0">
              <a:solidFill>
                <a:schemeClr val="bg2"/>
              </a:solidFill>
            </a:rPr>
            <a:t>1) priznanje patenta provođenjem postupka </a:t>
          </a:r>
          <a:r>
            <a:rPr lang="sr-Latn-BA" sz="1700" b="1" dirty="0" smtClean="0">
              <a:solidFill>
                <a:schemeClr val="bg2"/>
              </a:solidFill>
            </a:rPr>
            <a:t>potpunog ispitivanja </a:t>
          </a:r>
          <a:r>
            <a:rPr lang="sr-Latn-BA" sz="1700" dirty="0" smtClean="0">
              <a:solidFill>
                <a:schemeClr val="bg2"/>
              </a:solidFill>
            </a:rPr>
            <a:t>prijave patenta; </a:t>
          </a:r>
        </a:p>
        <a:p>
          <a:pPr algn="just"/>
          <a:r>
            <a:rPr lang="sr-Latn-BA" sz="1700" dirty="0" smtClean="0">
              <a:solidFill>
                <a:schemeClr val="bg2"/>
              </a:solidFill>
            </a:rPr>
            <a:t>2) priznanje patenta na osnovu prihvaćenih podnesenih rezultata potpunog ispitivanja prijave patenta ili </a:t>
          </a:r>
        </a:p>
        <a:p>
          <a:pPr algn="just"/>
          <a:r>
            <a:rPr lang="sr-Latn-BA" sz="1700" dirty="0" smtClean="0">
              <a:solidFill>
                <a:schemeClr val="bg2"/>
              </a:solidFill>
            </a:rPr>
            <a:t>3) odgodu provođenja postupka potpunog ispitivanja patenta i dodjele </a:t>
          </a:r>
          <a:r>
            <a:rPr lang="sr-Latn-BA" sz="1700" b="1" dirty="0" smtClean="0">
              <a:solidFill>
                <a:schemeClr val="bg2"/>
              </a:solidFill>
            </a:rPr>
            <a:t>konsenzualnog patent </a:t>
          </a:r>
          <a:r>
            <a:rPr lang="sr-Latn-BA" sz="1700" dirty="0" smtClean="0">
              <a:solidFill>
                <a:schemeClr val="bg2"/>
              </a:solidFill>
            </a:rPr>
            <a:t>(patent koji je prošao formalne uslove, a nije prošao suštinski ispitivanje prijave).</a:t>
          </a:r>
          <a:endParaRPr lang="en-US" sz="1700" dirty="0">
            <a:solidFill>
              <a:schemeClr val="bg2"/>
            </a:solidFill>
          </a:endParaRPr>
        </a:p>
      </dgm:t>
    </dgm:pt>
    <dgm:pt modelId="{7696299F-6EFF-497E-96C2-6B3143FB2872}" type="parTrans" cxnId="{18623EC6-3B50-44F4-A6FD-5719CB098A03}">
      <dgm:prSet/>
      <dgm:spPr/>
      <dgm:t>
        <a:bodyPr/>
        <a:lstStyle/>
        <a:p>
          <a:endParaRPr lang="en-US"/>
        </a:p>
      </dgm:t>
    </dgm:pt>
    <dgm:pt modelId="{B4DF7CC6-9620-4343-9395-339049D0310A}" type="sibTrans" cxnId="{18623EC6-3B50-44F4-A6FD-5719CB098A03}">
      <dgm:prSet/>
      <dgm:spPr/>
      <dgm:t>
        <a:bodyPr/>
        <a:lstStyle/>
        <a:p>
          <a:endParaRPr lang="en-US"/>
        </a:p>
      </dgm:t>
    </dgm:pt>
    <dgm:pt modelId="{225124D8-84B8-45CB-95DF-AAFADC62FAA9}">
      <dgm:prSet phldrT="[Text]" custT="1"/>
      <dgm:spPr/>
      <dgm:t>
        <a:bodyPr/>
        <a:lstStyle/>
        <a:p>
          <a:pPr algn="just"/>
          <a:r>
            <a:rPr lang="sr-Latn-BA" sz="2000" dirty="0" smtClean="0"/>
            <a:t>Podnosilac objavljene prijave </a:t>
          </a:r>
          <a:r>
            <a:rPr lang="sr-Latn-BA" sz="2000" b="1" dirty="0" smtClean="0"/>
            <a:t>evropskog patenta </a:t>
          </a:r>
          <a:r>
            <a:rPr lang="sr-Latn-BA" sz="2000" b="0" dirty="0" smtClean="0"/>
            <a:t>privremena prava stiče od datuma kada </a:t>
          </a:r>
          <a:r>
            <a:rPr lang="sr-Latn-BA" sz="2000" b="0" i="1" dirty="0" smtClean="0"/>
            <a:t>dostavi prijevod patetnih zahtjeva </a:t>
          </a:r>
          <a:r>
            <a:rPr lang="sr-Latn-BA" sz="2000" b="0" dirty="0" smtClean="0"/>
            <a:t>objavljene prijave evropskog patena na jednom od službenih jezika u BIH, licu koje koristi patent u BiH.</a:t>
          </a:r>
          <a:endParaRPr lang="en-US" sz="2000" b="1" dirty="0"/>
        </a:p>
      </dgm:t>
    </dgm:pt>
    <dgm:pt modelId="{70EFE8C8-D6CA-49A0-99E0-14D5608CCA56}" type="parTrans" cxnId="{DCF66CC7-9F20-47C3-83C5-38E341AC1F1E}">
      <dgm:prSet/>
      <dgm:spPr/>
      <dgm:t>
        <a:bodyPr/>
        <a:lstStyle/>
        <a:p>
          <a:endParaRPr lang="en-US"/>
        </a:p>
      </dgm:t>
    </dgm:pt>
    <dgm:pt modelId="{B730DAB9-E2B5-42B3-A323-6A515C01DC5D}" type="sibTrans" cxnId="{DCF66CC7-9F20-47C3-83C5-38E341AC1F1E}">
      <dgm:prSet/>
      <dgm:spPr/>
      <dgm:t>
        <a:bodyPr/>
        <a:lstStyle/>
        <a:p>
          <a:endParaRPr lang="en-US"/>
        </a:p>
      </dgm:t>
    </dgm:pt>
    <dgm:pt modelId="{FDB15B18-FB8F-459E-B358-84618F196D48}" type="pres">
      <dgm:prSet presAssocID="{8945A71D-B0C9-405C-8AE9-D07FAE8A3C63}" presName="CompostProcess" presStyleCnt="0">
        <dgm:presLayoutVars>
          <dgm:dir/>
          <dgm:resizeHandles val="exact"/>
        </dgm:presLayoutVars>
      </dgm:prSet>
      <dgm:spPr/>
    </dgm:pt>
    <dgm:pt modelId="{7285981B-AAF4-4983-8425-21ED95027799}" type="pres">
      <dgm:prSet presAssocID="{8945A71D-B0C9-405C-8AE9-D07FAE8A3C63}" presName="arrow" presStyleLbl="bgShp" presStyleIdx="0" presStyleCnt="1" custLinFactNeighborX="1564"/>
      <dgm:spPr>
        <a:solidFill>
          <a:schemeClr val="bg2"/>
        </a:solidFill>
      </dgm:spPr>
    </dgm:pt>
    <dgm:pt modelId="{6BB2F61C-B87E-4B9E-B2CF-D493B287DEA3}" type="pres">
      <dgm:prSet presAssocID="{8945A71D-B0C9-405C-8AE9-D07FAE8A3C63}" presName="linearProcess" presStyleCnt="0"/>
      <dgm:spPr/>
    </dgm:pt>
    <dgm:pt modelId="{152D0CED-F55A-42E5-BC9A-CC47380A91CF}" type="pres">
      <dgm:prSet presAssocID="{5983F2CF-D0D2-41D6-BC5B-D5430EEC730D}" presName="textNode" presStyleLbl="node1" presStyleIdx="0" presStyleCnt="3" custScaleY="134813">
        <dgm:presLayoutVars>
          <dgm:bulletEnabled val="1"/>
        </dgm:presLayoutVars>
      </dgm:prSet>
      <dgm:spPr/>
      <dgm:t>
        <a:bodyPr/>
        <a:lstStyle/>
        <a:p>
          <a:endParaRPr lang="en-US"/>
        </a:p>
      </dgm:t>
    </dgm:pt>
    <dgm:pt modelId="{751FC39F-0F42-4AD9-846B-F44D6E9C7BE7}" type="pres">
      <dgm:prSet presAssocID="{61CDEA56-BAC9-4FC1-8306-DC8909F44F62}" presName="sibTrans" presStyleCnt="0"/>
      <dgm:spPr/>
    </dgm:pt>
    <dgm:pt modelId="{E3ACD79B-EF4E-4631-BA9D-33E58881B7C2}" type="pres">
      <dgm:prSet presAssocID="{26092DC7-5157-4188-A265-F05E3FB97289}" presName="textNode" presStyleLbl="node1" presStyleIdx="1" presStyleCnt="3" custScaleY="250000" custLinFactNeighborX="-56039" custLinFactNeighborY="5893">
        <dgm:presLayoutVars>
          <dgm:bulletEnabled val="1"/>
        </dgm:presLayoutVars>
      </dgm:prSet>
      <dgm:spPr/>
      <dgm:t>
        <a:bodyPr/>
        <a:lstStyle/>
        <a:p>
          <a:endParaRPr lang="en-US"/>
        </a:p>
      </dgm:t>
    </dgm:pt>
    <dgm:pt modelId="{12F63AB4-50C7-4BC9-AF5E-0A15A496FC1F}" type="pres">
      <dgm:prSet presAssocID="{B4DF7CC6-9620-4343-9395-339049D0310A}" presName="sibTrans" presStyleCnt="0"/>
      <dgm:spPr/>
    </dgm:pt>
    <dgm:pt modelId="{080C4E9C-D663-42E9-905F-153F2635D1D1}" type="pres">
      <dgm:prSet presAssocID="{225124D8-84B8-45CB-95DF-AAFADC62FAA9}" presName="textNode" presStyleLbl="node1" presStyleIdx="2" presStyleCnt="3" custScaleY="158961" custLinFactNeighborX="57341" custLinFactNeighborY="-5064">
        <dgm:presLayoutVars>
          <dgm:bulletEnabled val="1"/>
        </dgm:presLayoutVars>
      </dgm:prSet>
      <dgm:spPr/>
      <dgm:t>
        <a:bodyPr/>
        <a:lstStyle/>
        <a:p>
          <a:endParaRPr lang="en-US"/>
        </a:p>
      </dgm:t>
    </dgm:pt>
  </dgm:ptLst>
  <dgm:cxnLst>
    <dgm:cxn modelId="{DCF66CC7-9F20-47C3-83C5-38E341AC1F1E}" srcId="{8945A71D-B0C9-405C-8AE9-D07FAE8A3C63}" destId="{225124D8-84B8-45CB-95DF-AAFADC62FAA9}" srcOrd="2" destOrd="0" parTransId="{70EFE8C8-D6CA-49A0-99E0-14D5608CCA56}" sibTransId="{B730DAB9-E2B5-42B3-A323-6A515C01DC5D}"/>
    <dgm:cxn modelId="{18623EC6-3B50-44F4-A6FD-5719CB098A03}" srcId="{8945A71D-B0C9-405C-8AE9-D07FAE8A3C63}" destId="{26092DC7-5157-4188-A265-F05E3FB97289}" srcOrd="1" destOrd="0" parTransId="{7696299F-6EFF-497E-96C2-6B3143FB2872}" sibTransId="{B4DF7CC6-9620-4343-9395-339049D0310A}"/>
    <dgm:cxn modelId="{4AB022F0-56EC-492D-BF83-30988AC57032}" srcId="{8945A71D-B0C9-405C-8AE9-D07FAE8A3C63}" destId="{5983F2CF-D0D2-41D6-BC5B-D5430EEC730D}" srcOrd="0" destOrd="0" parTransId="{322BEEF4-3290-4CF4-984B-5CE5E8101F13}" sibTransId="{61CDEA56-BAC9-4FC1-8306-DC8909F44F62}"/>
    <dgm:cxn modelId="{1D0B5E1C-5240-496D-AD80-387073F8BDAB}" type="presOf" srcId="{225124D8-84B8-45CB-95DF-AAFADC62FAA9}" destId="{080C4E9C-D663-42E9-905F-153F2635D1D1}" srcOrd="0" destOrd="0" presId="urn:microsoft.com/office/officeart/2005/8/layout/hProcess9"/>
    <dgm:cxn modelId="{CBF7AEF1-0027-40BC-9C33-2FBDC85009CA}" type="presOf" srcId="{26092DC7-5157-4188-A265-F05E3FB97289}" destId="{E3ACD79B-EF4E-4631-BA9D-33E58881B7C2}" srcOrd="0" destOrd="0" presId="urn:microsoft.com/office/officeart/2005/8/layout/hProcess9"/>
    <dgm:cxn modelId="{271649D2-E6CB-420B-A1A4-E2F5DA5454AC}" type="presOf" srcId="{8945A71D-B0C9-405C-8AE9-D07FAE8A3C63}" destId="{FDB15B18-FB8F-459E-B358-84618F196D48}" srcOrd="0" destOrd="0" presId="urn:microsoft.com/office/officeart/2005/8/layout/hProcess9"/>
    <dgm:cxn modelId="{BA294E28-8807-47B0-A1DE-FA9A46CEC5A1}" type="presOf" srcId="{5983F2CF-D0D2-41D6-BC5B-D5430EEC730D}" destId="{152D0CED-F55A-42E5-BC9A-CC47380A91CF}" srcOrd="0" destOrd="0" presId="urn:microsoft.com/office/officeart/2005/8/layout/hProcess9"/>
    <dgm:cxn modelId="{78A6D929-D39F-47A7-A73F-43BBCF592A3A}" type="presParOf" srcId="{FDB15B18-FB8F-459E-B358-84618F196D48}" destId="{7285981B-AAF4-4983-8425-21ED95027799}" srcOrd="0" destOrd="0" presId="urn:microsoft.com/office/officeart/2005/8/layout/hProcess9"/>
    <dgm:cxn modelId="{1D16BE61-414C-47D5-8D42-5C05F535A15A}" type="presParOf" srcId="{FDB15B18-FB8F-459E-B358-84618F196D48}" destId="{6BB2F61C-B87E-4B9E-B2CF-D493B287DEA3}" srcOrd="1" destOrd="0" presId="urn:microsoft.com/office/officeart/2005/8/layout/hProcess9"/>
    <dgm:cxn modelId="{4D667E59-7F33-4B0D-9C64-DBB91000D3FE}" type="presParOf" srcId="{6BB2F61C-B87E-4B9E-B2CF-D493B287DEA3}" destId="{152D0CED-F55A-42E5-BC9A-CC47380A91CF}" srcOrd="0" destOrd="0" presId="urn:microsoft.com/office/officeart/2005/8/layout/hProcess9"/>
    <dgm:cxn modelId="{7FDFE7F8-8599-49D0-841A-46C0CC8FD77E}" type="presParOf" srcId="{6BB2F61C-B87E-4B9E-B2CF-D493B287DEA3}" destId="{751FC39F-0F42-4AD9-846B-F44D6E9C7BE7}" srcOrd="1" destOrd="0" presId="urn:microsoft.com/office/officeart/2005/8/layout/hProcess9"/>
    <dgm:cxn modelId="{555B5641-FE7F-450D-BE78-5E73140904FB}" type="presParOf" srcId="{6BB2F61C-B87E-4B9E-B2CF-D493B287DEA3}" destId="{E3ACD79B-EF4E-4631-BA9D-33E58881B7C2}" srcOrd="2" destOrd="0" presId="urn:microsoft.com/office/officeart/2005/8/layout/hProcess9"/>
    <dgm:cxn modelId="{DF9CCDF5-B385-464E-B6C1-D8D4D4166235}" type="presParOf" srcId="{6BB2F61C-B87E-4B9E-B2CF-D493B287DEA3}" destId="{12F63AB4-50C7-4BC9-AF5E-0A15A496FC1F}" srcOrd="3" destOrd="0" presId="urn:microsoft.com/office/officeart/2005/8/layout/hProcess9"/>
    <dgm:cxn modelId="{684BB215-5FFA-4526-B801-F33185460119}" type="presParOf" srcId="{6BB2F61C-B87E-4B9E-B2CF-D493B287DEA3}" destId="{080C4E9C-D663-42E9-905F-153F2635D1D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62C2667-ED19-45FC-B770-3D0AA7F30E06}" type="doc">
      <dgm:prSet loTypeId="urn:microsoft.com/office/officeart/2005/8/layout/vList6" loCatId="list" qsTypeId="urn:microsoft.com/office/officeart/2005/8/quickstyle/simple1" qsCatId="simple" csTypeId="urn:microsoft.com/office/officeart/2005/8/colors/accent0_2" csCatId="mainScheme" phldr="1"/>
      <dgm:spPr/>
      <dgm:t>
        <a:bodyPr/>
        <a:lstStyle/>
        <a:p>
          <a:endParaRPr lang="en-US"/>
        </a:p>
      </dgm:t>
    </dgm:pt>
    <dgm:pt modelId="{4C5A11D5-BBDE-40B8-99AD-E533C3039294}">
      <dgm:prSet phldrT="[Text]"/>
      <dgm:spPr/>
      <dgm:t>
        <a:bodyPr/>
        <a:lstStyle/>
        <a:p>
          <a:r>
            <a:rPr lang="en-US" dirty="0" smtClean="0"/>
            <a:t>1. Li</a:t>
          </a:r>
          <a:r>
            <a:rPr lang="sr-Latn-BA" dirty="0" smtClean="0"/>
            <a:t>čno-pravna (</a:t>
          </a:r>
          <a:r>
            <a:rPr lang="sr-Latn-BA" b="1" dirty="0" smtClean="0"/>
            <a:t>moralna) prava pronalazača</a:t>
          </a:r>
          <a:endParaRPr lang="en-US" dirty="0"/>
        </a:p>
      </dgm:t>
    </dgm:pt>
    <dgm:pt modelId="{7B6D92C4-0D46-4AB5-9EB2-761D5B685EFE}" type="parTrans" cxnId="{AA925948-0181-4507-9694-B5C845DAB0B6}">
      <dgm:prSet/>
      <dgm:spPr/>
      <dgm:t>
        <a:bodyPr/>
        <a:lstStyle/>
        <a:p>
          <a:endParaRPr lang="en-US"/>
        </a:p>
      </dgm:t>
    </dgm:pt>
    <dgm:pt modelId="{559C2E78-A022-4E8D-8B93-4CF91E9D86C3}" type="sibTrans" cxnId="{AA925948-0181-4507-9694-B5C845DAB0B6}">
      <dgm:prSet/>
      <dgm:spPr/>
      <dgm:t>
        <a:bodyPr/>
        <a:lstStyle/>
        <a:p>
          <a:endParaRPr lang="en-US"/>
        </a:p>
      </dgm:t>
    </dgm:pt>
    <dgm:pt modelId="{D334B658-8699-4804-BA3A-FBC7E7E49298}">
      <dgm:prSet phldrT="[Text]" custT="1"/>
      <dgm:spPr/>
      <dgm:t>
        <a:bodyPr/>
        <a:lstStyle/>
        <a:p>
          <a:r>
            <a:rPr lang="sr-Latn-BA" sz="2400" dirty="0" smtClean="0"/>
            <a:t>Pronalazač </a:t>
          </a:r>
          <a:r>
            <a:rPr lang="sr-Latn-BA" sz="2400" b="1" dirty="0" smtClean="0"/>
            <a:t>ima pravo da bude naveden </a:t>
          </a:r>
          <a:r>
            <a:rPr lang="sr-Latn-BA" sz="2400" dirty="0" smtClean="0"/>
            <a:t>u</a:t>
          </a:r>
          <a:endParaRPr lang="en-US" sz="2400" dirty="0"/>
        </a:p>
      </dgm:t>
    </dgm:pt>
    <dgm:pt modelId="{28F2FDA5-0355-4F4C-B29A-AD4300EB264E}" type="parTrans" cxnId="{37205EBF-CA4A-440E-990D-B579B2F2EA97}">
      <dgm:prSet/>
      <dgm:spPr/>
      <dgm:t>
        <a:bodyPr/>
        <a:lstStyle/>
        <a:p>
          <a:endParaRPr lang="en-US"/>
        </a:p>
      </dgm:t>
    </dgm:pt>
    <dgm:pt modelId="{53F2FD4E-A299-43F6-A944-5C748EE38D72}" type="sibTrans" cxnId="{37205EBF-CA4A-440E-990D-B579B2F2EA97}">
      <dgm:prSet/>
      <dgm:spPr/>
      <dgm:t>
        <a:bodyPr/>
        <a:lstStyle/>
        <a:p>
          <a:endParaRPr lang="en-US"/>
        </a:p>
      </dgm:t>
    </dgm:pt>
    <dgm:pt modelId="{0164132A-91F9-4CCF-806D-B5C0F8467D64}">
      <dgm:prSet phldrT="[Text]"/>
      <dgm:spPr/>
      <dgm:t>
        <a:bodyPr/>
        <a:lstStyle/>
        <a:p>
          <a:r>
            <a:rPr lang="sr-Latn-BA" b="1" dirty="0" smtClean="0"/>
            <a:t>2. Imovinskopravna ovlaštenja pronalazača </a:t>
          </a:r>
          <a:r>
            <a:rPr lang="sr-Latn-BA" dirty="0" smtClean="0"/>
            <a:t>(nosilac patetana je ovlašten drugome da zabrani vršenje radnji ekonomskog iskorištavanja patentiranog pronaska.) </a:t>
          </a:r>
          <a:endParaRPr lang="en-US" dirty="0"/>
        </a:p>
      </dgm:t>
    </dgm:pt>
    <dgm:pt modelId="{BA162856-39F0-4D5D-A508-17726854D300}" type="parTrans" cxnId="{7F14F1A3-AEDC-4A0B-8A04-0661838EAC28}">
      <dgm:prSet/>
      <dgm:spPr/>
      <dgm:t>
        <a:bodyPr/>
        <a:lstStyle/>
        <a:p>
          <a:endParaRPr lang="en-US"/>
        </a:p>
      </dgm:t>
    </dgm:pt>
    <dgm:pt modelId="{BBC7002C-2D7E-4E13-9244-5BD288C82972}" type="sibTrans" cxnId="{7F14F1A3-AEDC-4A0B-8A04-0661838EAC28}">
      <dgm:prSet/>
      <dgm:spPr/>
      <dgm:t>
        <a:bodyPr/>
        <a:lstStyle/>
        <a:p>
          <a:endParaRPr lang="en-US"/>
        </a:p>
      </dgm:t>
    </dgm:pt>
    <dgm:pt modelId="{515B4CAA-9C02-4B83-94F0-D486D2FF642B}">
      <dgm:prSet phldrT="[Text]" custT="1"/>
      <dgm:spPr/>
      <dgm:t>
        <a:bodyPr/>
        <a:lstStyle/>
        <a:p>
          <a:pPr algn="just"/>
          <a:r>
            <a:rPr lang="sr-Latn-BA" sz="1900" dirty="0" smtClean="0"/>
            <a:t>2.1. Ako je predmet patenta </a:t>
          </a:r>
          <a:r>
            <a:rPr lang="sr-Latn-BA" sz="1900" b="1" dirty="0" smtClean="0"/>
            <a:t>proizvod </a:t>
          </a:r>
          <a:r>
            <a:rPr lang="sr-Latn-BA" sz="1900" dirty="0" smtClean="0"/>
            <a:t>– izrađuje, nudi na prodaju, prodaje, upotrebljava, izvozi ili uvozi i skladišti u te svrhe proizvod koji je izrađen prema zaštićenom pronalsku</a:t>
          </a:r>
          <a:endParaRPr lang="en-US" sz="1900" dirty="0"/>
        </a:p>
      </dgm:t>
    </dgm:pt>
    <dgm:pt modelId="{B92F3375-50D5-45BE-B943-18ACF943B36E}" type="parTrans" cxnId="{6F58811B-25F6-4280-BCD3-B87F64CE0EDC}">
      <dgm:prSet/>
      <dgm:spPr/>
      <dgm:t>
        <a:bodyPr/>
        <a:lstStyle/>
        <a:p>
          <a:endParaRPr lang="en-US"/>
        </a:p>
      </dgm:t>
    </dgm:pt>
    <dgm:pt modelId="{1314E3D0-6DFC-454F-A896-70ADCD12ED85}" type="sibTrans" cxnId="{6F58811B-25F6-4280-BCD3-B87F64CE0EDC}">
      <dgm:prSet/>
      <dgm:spPr/>
      <dgm:t>
        <a:bodyPr/>
        <a:lstStyle/>
        <a:p>
          <a:endParaRPr lang="en-US"/>
        </a:p>
      </dgm:t>
    </dgm:pt>
    <dgm:pt modelId="{08C06078-E0C7-4315-AD42-2BE8E67B99E9}">
      <dgm:prSet phldrT="[Text]"/>
      <dgm:spPr/>
      <dgm:t>
        <a:bodyPr/>
        <a:lstStyle/>
        <a:p>
          <a:pPr algn="l"/>
          <a:endParaRPr lang="en-US" sz="2600" dirty="0"/>
        </a:p>
      </dgm:t>
    </dgm:pt>
    <dgm:pt modelId="{E2B327DF-A2BD-4B38-B514-CE6134B7DA04}" type="parTrans" cxnId="{B5A1A52C-BB0F-40F6-A355-CCF3F6A6607B}">
      <dgm:prSet/>
      <dgm:spPr/>
      <dgm:t>
        <a:bodyPr/>
        <a:lstStyle/>
        <a:p>
          <a:endParaRPr lang="en-US"/>
        </a:p>
      </dgm:t>
    </dgm:pt>
    <dgm:pt modelId="{FB40914E-6C87-454A-B9B2-C3D5060584A5}" type="sibTrans" cxnId="{B5A1A52C-BB0F-40F6-A355-CCF3F6A6607B}">
      <dgm:prSet/>
      <dgm:spPr/>
      <dgm:t>
        <a:bodyPr/>
        <a:lstStyle/>
        <a:p>
          <a:endParaRPr lang="en-US"/>
        </a:p>
      </dgm:t>
    </dgm:pt>
    <dgm:pt modelId="{E5089E15-A825-475E-A919-6B8BE0DE2AF5}">
      <dgm:prSet phldrT="[Text]" custT="1"/>
      <dgm:spPr/>
      <dgm:t>
        <a:bodyPr/>
        <a:lstStyle/>
        <a:p>
          <a:pPr algn="l"/>
          <a:r>
            <a:rPr lang="sr-Latn-BA" sz="1900" dirty="0" smtClean="0"/>
            <a:t>2.2. Ako je predmet patenta  </a:t>
          </a:r>
          <a:r>
            <a:rPr lang="sr-Latn-BA" sz="1900" b="1" dirty="0" smtClean="0"/>
            <a:t>postupak – </a:t>
          </a:r>
          <a:endParaRPr lang="en-US" sz="1900" dirty="0"/>
        </a:p>
      </dgm:t>
    </dgm:pt>
    <dgm:pt modelId="{B31BC675-08A7-437E-9E3C-4D78523DEB38}" type="parTrans" cxnId="{0705F74B-D76F-44C8-9491-94823E5BCE92}">
      <dgm:prSet/>
      <dgm:spPr/>
      <dgm:t>
        <a:bodyPr/>
        <a:lstStyle/>
        <a:p>
          <a:endParaRPr lang="en-US"/>
        </a:p>
      </dgm:t>
    </dgm:pt>
    <dgm:pt modelId="{440B35F2-5509-4CC7-9403-DACCC6359AC5}" type="sibTrans" cxnId="{0705F74B-D76F-44C8-9491-94823E5BCE92}">
      <dgm:prSet/>
      <dgm:spPr/>
      <dgm:t>
        <a:bodyPr/>
        <a:lstStyle/>
        <a:p>
          <a:endParaRPr lang="en-US"/>
        </a:p>
      </dgm:t>
    </dgm:pt>
    <dgm:pt modelId="{1C6D77AF-71F3-41CF-8430-A92D5F166E20}">
      <dgm:prSet phldrT="[Text]" custT="1"/>
      <dgm:spPr/>
      <dgm:t>
        <a:bodyPr/>
        <a:lstStyle/>
        <a:p>
          <a:r>
            <a:rPr lang="sr-Latn-BA" sz="2400" dirty="0" smtClean="0"/>
            <a:t>1.1. prijavi patenta; 1.2. svim ispravama koje se izdaju za priznati patent i 1.3. odgovarajućim registrima.</a:t>
          </a:r>
          <a:endParaRPr lang="en-US" sz="2400" dirty="0"/>
        </a:p>
      </dgm:t>
    </dgm:pt>
    <dgm:pt modelId="{F218A3E5-7325-45D9-A38C-BF034C06B444}" type="parTrans" cxnId="{D0EBA3AF-16CF-4F01-A207-36D6233DB773}">
      <dgm:prSet/>
      <dgm:spPr/>
      <dgm:t>
        <a:bodyPr/>
        <a:lstStyle/>
        <a:p>
          <a:endParaRPr lang="en-US"/>
        </a:p>
      </dgm:t>
    </dgm:pt>
    <dgm:pt modelId="{329E59A1-0530-4303-A649-2E588B9CA338}" type="sibTrans" cxnId="{D0EBA3AF-16CF-4F01-A207-36D6233DB773}">
      <dgm:prSet/>
      <dgm:spPr/>
      <dgm:t>
        <a:bodyPr/>
        <a:lstStyle/>
        <a:p>
          <a:endParaRPr lang="en-US"/>
        </a:p>
      </dgm:t>
    </dgm:pt>
    <dgm:pt modelId="{B4696825-E598-45D3-9125-908A335AAB6C}">
      <dgm:prSet phldrT="[Text]" custT="1"/>
      <dgm:spPr/>
      <dgm:t>
        <a:bodyPr/>
        <a:lstStyle/>
        <a:p>
          <a:pPr algn="l"/>
          <a:r>
            <a:rPr lang="sr-Latn-BA" sz="1900" dirty="0" smtClean="0"/>
            <a:t>b) nuditi na prodaju, prodavati, upotrebljavati, izvoziti, uvoziti i skladištiti u te svrhe proizvod koji je direktno dobien postupkom koji je predmet zaštićenog izuma. </a:t>
          </a:r>
          <a:endParaRPr lang="en-US" sz="1900" dirty="0"/>
        </a:p>
      </dgm:t>
    </dgm:pt>
    <dgm:pt modelId="{47847BED-BD82-4995-A5EA-F179D320705F}" type="parTrans" cxnId="{3EC7C55B-08A0-4FA6-AB2B-5C26C3E54B31}">
      <dgm:prSet/>
      <dgm:spPr/>
      <dgm:t>
        <a:bodyPr/>
        <a:lstStyle/>
        <a:p>
          <a:endParaRPr lang="en-US"/>
        </a:p>
      </dgm:t>
    </dgm:pt>
    <dgm:pt modelId="{52E02DFB-D4B2-4CE8-B7E3-5EDDF32F81AD}" type="sibTrans" cxnId="{3EC7C55B-08A0-4FA6-AB2B-5C26C3E54B31}">
      <dgm:prSet/>
      <dgm:spPr/>
      <dgm:t>
        <a:bodyPr/>
        <a:lstStyle/>
        <a:p>
          <a:endParaRPr lang="en-US"/>
        </a:p>
      </dgm:t>
    </dgm:pt>
    <dgm:pt modelId="{55BCBACB-11BE-42F1-AB89-09EF159862F9}">
      <dgm:prSet phldrT="[Text]" custT="1"/>
      <dgm:spPr/>
      <dgm:t>
        <a:bodyPr/>
        <a:lstStyle/>
        <a:p>
          <a:pPr algn="l"/>
          <a:r>
            <a:rPr lang="sr-Latn-BA" sz="1900" b="0" dirty="0" smtClean="0"/>
            <a:t>a) primjenjuje postupak koji je predmet zaštićenog pronalska ili nudi njegovu primjenu;</a:t>
          </a:r>
          <a:endParaRPr lang="en-US" sz="1900" dirty="0"/>
        </a:p>
      </dgm:t>
    </dgm:pt>
    <dgm:pt modelId="{12C7C117-B7A0-4C99-A682-718D41F3D5B7}" type="parTrans" cxnId="{499973B7-D2EF-4BE1-AE93-FDA0FBBF8E6B}">
      <dgm:prSet/>
      <dgm:spPr/>
      <dgm:t>
        <a:bodyPr/>
        <a:lstStyle/>
        <a:p>
          <a:endParaRPr lang="en-US"/>
        </a:p>
      </dgm:t>
    </dgm:pt>
    <dgm:pt modelId="{79979E81-79D4-4433-892B-AE2457C2E96E}" type="sibTrans" cxnId="{499973B7-D2EF-4BE1-AE93-FDA0FBBF8E6B}">
      <dgm:prSet/>
      <dgm:spPr/>
      <dgm:t>
        <a:bodyPr/>
        <a:lstStyle/>
        <a:p>
          <a:endParaRPr lang="en-US"/>
        </a:p>
      </dgm:t>
    </dgm:pt>
    <dgm:pt modelId="{9EE835C2-3855-4499-A57F-13D3FC6BEF10}" type="pres">
      <dgm:prSet presAssocID="{262C2667-ED19-45FC-B770-3D0AA7F30E06}" presName="Name0" presStyleCnt="0">
        <dgm:presLayoutVars>
          <dgm:dir/>
          <dgm:animLvl val="lvl"/>
          <dgm:resizeHandles/>
        </dgm:presLayoutVars>
      </dgm:prSet>
      <dgm:spPr/>
      <dgm:t>
        <a:bodyPr/>
        <a:lstStyle/>
        <a:p>
          <a:endParaRPr lang="en-US"/>
        </a:p>
      </dgm:t>
    </dgm:pt>
    <dgm:pt modelId="{0D0C5030-CBE3-4919-9C72-AD2CAD2252EE}" type="pres">
      <dgm:prSet presAssocID="{4C5A11D5-BBDE-40B8-99AD-E533C3039294}" presName="linNode" presStyleCnt="0"/>
      <dgm:spPr/>
    </dgm:pt>
    <dgm:pt modelId="{B00B6B00-AA82-4DF4-8CE3-9C6A19A9B7ED}" type="pres">
      <dgm:prSet presAssocID="{4C5A11D5-BBDE-40B8-99AD-E533C3039294}" presName="parentShp" presStyleLbl="node1" presStyleIdx="0" presStyleCnt="2" custScaleY="73005">
        <dgm:presLayoutVars>
          <dgm:bulletEnabled val="1"/>
        </dgm:presLayoutVars>
      </dgm:prSet>
      <dgm:spPr/>
      <dgm:t>
        <a:bodyPr/>
        <a:lstStyle/>
        <a:p>
          <a:endParaRPr lang="en-US"/>
        </a:p>
      </dgm:t>
    </dgm:pt>
    <dgm:pt modelId="{678EAAF1-763E-454B-800C-54B888B6A7A2}" type="pres">
      <dgm:prSet presAssocID="{4C5A11D5-BBDE-40B8-99AD-E533C3039294}" presName="childShp" presStyleLbl="bgAccFollowNode1" presStyleIdx="0" presStyleCnt="2" custScaleY="82762">
        <dgm:presLayoutVars>
          <dgm:bulletEnabled val="1"/>
        </dgm:presLayoutVars>
      </dgm:prSet>
      <dgm:spPr/>
      <dgm:t>
        <a:bodyPr/>
        <a:lstStyle/>
        <a:p>
          <a:endParaRPr lang="en-US"/>
        </a:p>
      </dgm:t>
    </dgm:pt>
    <dgm:pt modelId="{6AF8B79D-E49D-42DB-8851-2C7928118792}" type="pres">
      <dgm:prSet presAssocID="{559C2E78-A022-4E8D-8B93-4CF91E9D86C3}" presName="spacing" presStyleCnt="0"/>
      <dgm:spPr/>
    </dgm:pt>
    <dgm:pt modelId="{D92188E0-2175-488E-85E4-C22F28BC0A83}" type="pres">
      <dgm:prSet presAssocID="{0164132A-91F9-4CCF-806D-B5C0F8467D64}" presName="linNode" presStyleCnt="0"/>
      <dgm:spPr/>
    </dgm:pt>
    <dgm:pt modelId="{0D784259-F802-4466-8AA5-E6026B03E492}" type="pres">
      <dgm:prSet presAssocID="{0164132A-91F9-4CCF-806D-B5C0F8467D64}" presName="parentShp" presStyleLbl="node1" presStyleIdx="1" presStyleCnt="2" custLinFactNeighborX="-405" custLinFactNeighborY="15318">
        <dgm:presLayoutVars>
          <dgm:bulletEnabled val="1"/>
        </dgm:presLayoutVars>
      </dgm:prSet>
      <dgm:spPr/>
      <dgm:t>
        <a:bodyPr/>
        <a:lstStyle/>
        <a:p>
          <a:endParaRPr lang="en-US"/>
        </a:p>
      </dgm:t>
    </dgm:pt>
    <dgm:pt modelId="{E5ED8222-7D93-479A-8866-635BD0CBBB38}" type="pres">
      <dgm:prSet presAssocID="{0164132A-91F9-4CCF-806D-B5C0F8467D64}" presName="childShp" presStyleLbl="bgAccFollowNode1" presStyleIdx="1" presStyleCnt="2" custScaleY="158622" custLinFactNeighborX="-202" custLinFactNeighborY="9064">
        <dgm:presLayoutVars>
          <dgm:bulletEnabled val="1"/>
        </dgm:presLayoutVars>
      </dgm:prSet>
      <dgm:spPr/>
      <dgm:t>
        <a:bodyPr/>
        <a:lstStyle/>
        <a:p>
          <a:endParaRPr lang="en-US"/>
        </a:p>
      </dgm:t>
    </dgm:pt>
  </dgm:ptLst>
  <dgm:cxnLst>
    <dgm:cxn modelId="{91DE3756-DC49-4D1F-8824-C474935C0405}" type="presOf" srcId="{0164132A-91F9-4CCF-806D-B5C0F8467D64}" destId="{0D784259-F802-4466-8AA5-E6026B03E492}" srcOrd="0" destOrd="0" presId="urn:microsoft.com/office/officeart/2005/8/layout/vList6"/>
    <dgm:cxn modelId="{6F58811B-25F6-4280-BCD3-B87F64CE0EDC}" srcId="{0164132A-91F9-4CCF-806D-B5C0F8467D64}" destId="{515B4CAA-9C02-4B83-94F0-D486D2FF642B}" srcOrd="0" destOrd="0" parTransId="{B92F3375-50D5-45BE-B943-18ACF943B36E}" sibTransId="{1314E3D0-6DFC-454F-A896-70ADCD12ED85}"/>
    <dgm:cxn modelId="{6FB2E4D1-3B0F-4D9C-B65C-0AFBD34FA5A8}" type="presOf" srcId="{B4696825-E598-45D3-9125-908A335AAB6C}" destId="{E5ED8222-7D93-479A-8866-635BD0CBBB38}" srcOrd="0" destOrd="3" presId="urn:microsoft.com/office/officeart/2005/8/layout/vList6"/>
    <dgm:cxn modelId="{14606D01-0879-4EDA-8177-4F9A89AA79BE}" type="presOf" srcId="{4C5A11D5-BBDE-40B8-99AD-E533C3039294}" destId="{B00B6B00-AA82-4DF4-8CE3-9C6A19A9B7ED}" srcOrd="0" destOrd="0" presId="urn:microsoft.com/office/officeart/2005/8/layout/vList6"/>
    <dgm:cxn modelId="{0705F74B-D76F-44C8-9491-94823E5BCE92}" srcId="{0164132A-91F9-4CCF-806D-B5C0F8467D64}" destId="{E5089E15-A825-475E-A919-6B8BE0DE2AF5}" srcOrd="1" destOrd="0" parTransId="{B31BC675-08A7-437E-9E3C-4D78523DEB38}" sibTransId="{440B35F2-5509-4CC7-9403-DACCC6359AC5}"/>
    <dgm:cxn modelId="{AA925948-0181-4507-9694-B5C845DAB0B6}" srcId="{262C2667-ED19-45FC-B770-3D0AA7F30E06}" destId="{4C5A11D5-BBDE-40B8-99AD-E533C3039294}" srcOrd="0" destOrd="0" parTransId="{7B6D92C4-0D46-4AB5-9EB2-761D5B685EFE}" sibTransId="{559C2E78-A022-4E8D-8B93-4CF91E9D86C3}"/>
    <dgm:cxn modelId="{2A4D51A9-61D2-4318-BFBA-A63992634363}" type="presOf" srcId="{55BCBACB-11BE-42F1-AB89-09EF159862F9}" destId="{E5ED8222-7D93-479A-8866-635BD0CBBB38}" srcOrd="0" destOrd="2" presId="urn:microsoft.com/office/officeart/2005/8/layout/vList6"/>
    <dgm:cxn modelId="{499973B7-D2EF-4BE1-AE93-FDA0FBBF8E6B}" srcId="{0164132A-91F9-4CCF-806D-B5C0F8467D64}" destId="{55BCBACB-11BE-42F1-AB89-09EF159862F9}" srcOrd="2" destOrd="0" parTransId="{12C7C117-B7A0-4C99-A682-718D41F3D5B7}" sibTransId="{79979E81-79D4-4433-892B-AE2457C2E96E}"/>
    <dgm:cxn modelId="{B63A5E69-E080-42BC-8F4D-0856272D07AA}" type="presOf" srcId="{E5089E15-A825-475E-A919-6B8BE0DE2AF5}" destId="{E5ED8222-7D93-479A-8866-635BD0CBBB38}" srcOrd="0" destOrd="1" presId="urn:microsoft.com/office/officeart/2005/8/layout/vList6"/>
    <dgm:cxn modelId="{B9AC36C5-8172-426E-A9FE-97E0D7AE444E}" type="presOf" srcId="{515B4CAA-9C02-4B83-94F0-D486D2FF642B}" destId="{E5ED8222-7D93-479A-8866-635BD0CBBB38}" srcOrd="0" destOrd="0" presId="urn:microsoft.com/office/officeart/2005/8/layout/vList6"/>
    <dgm:cxn modelId="{D0EBA3AF-16CF-4F01-A207-36D6233DB773}" srcId="{4C5A11D5-BBDE-40B8-99AD-E533C3039294}" destId="{1C6D77AF-71F3-41CF-8430-A92D5F166E20}" srcOrd="1" destOrd="0" parTransId="{F218A3E5-7325-45D9-A38C-BF034C06B444}" sibTransId="{329E59A1-0530-4303-A649-2E588B9CA338}"/>
    <dgm:cxn modelId="{B5A1A52C-BB0F-40F6-A355-CCF3F6A6607B}" srcId="{0164132A-91F9-4CCF-806D-B5C0F8467D64}" destId="{08C06078-E0C7-4315-AD42-2BE8E67B99E9}" srcOrd="4" destOrd="0" parTransId="{E2B327DF-A2BD-4B38-B514-CE6134B7DA04}" sibTransId="{FB40914E-6C87-454A-B9B2-C3D5060584A5}"/>
    <dgm:cxn modelId="{9C6BFC3F-6C89-4F5A-90ED-3613A9FC596B}" type="presOf" srcId="{08C06078-E0C7-4315-AD42-2BE8E67B99E9}" destId="{E5ED8222-7D93-479A-8866-635BD0CBBB38}" srcOrd="0" destOrd="4" presId="urn:microsoft.com/office/officeart/2005/8/layout/vList6"/>
    <dgm:cxn modelId="{7F14F1A3-AEDC-4A0B-8A04-0661838EAC28}" srcId="{262C2667-ED19-45FC-B770-3D0AA7F30E06}" destId="{0164132A-91F9-4CCF-806D-B5C0F8467D64}" srcOrd="1" destOrd="0" parTransId="{BA162856-39F0-4D5D-A508-17726854D300}" sibTransId="{BBC7002C-2D7E-4E13-9244-5BD288C82972}"/>
    <dgm:cxn modelId="{37205EBF-CA4A-440E-990D-B579B2F2EA97}" srcId="{4C5A11D5-BBDE-40B8-99AD-E533C3039294}" destId="{D334B658-8699-4804-BA3A-FBC7E7E49298}" srcOrd="0" destOrd="0" parTransId="{28F2FDA5-0355-4F4C-B29A-AD4300EB264E}" sibTransId="{53F2FD4E-A299-43F6-A944-5C748EE38D72}"/>
    <dgm:cxn modelId="{E8565BE2-41A4-4542-93EB-C7D7BC7F2DDA}" type="presOf" srcId="{D334B658-8699-4804-BA3A-FBC7E7E49298}" destId="{678EAAF1-763E-454B-800C-54B888B6A7A2}" srcOrd="0" destOrd="0" presId="urn:microsoft.com/office/officeart/2005/8/layout/vList6"/>
    <dgm:cxn modelId="{7C6ED4F2-932B-409F-A41A-0B42513FE6E5}" type="presOf" srcId="{1C6D77AF-71F3-41CF-8430-A92D5F166E20}" destId="{678EAAF1-763E-454B-800C-54B888B6A7A2}" srcOrd="0" destOrd="1" presId="urn:microsoft.com/office/officeart/2005/8/layout/vList6"/>
    <dgm:cxn modelId="{3EC7C55B-08A0-4FA6-AB2B-5C26C3E54B31}" srcId="{0164132A-91F9-4CCF-806D-B5C0F8467D64}" destId="{B4696825-E598-45D3-9125-908A335AAB6C}" srcOrd="3" destOrd="0" parTransId="{47847BED-BD82-4995-A5EA-F179D320705F}" sibTransId="{52E02DFB-D4B2-4CE8-B7E3-5EDDF32F81AD}"/>
    <dgm:cxn modelId="{F90D4083-FCB9-41A8-A501-C3AE387BAE36}" type="presOf" srcId="{262C2667-ED19-45FC-B770-3D0AA7F30E06}" destId="{9EE835C2-3855-4499-A57F-13D3FC6BEF10}" srcOrd="0" destOrd="0" presId="urn:microsoft.com/office/officeart/2005/8/layout/vList6"/>
    <dgm:cxn modelId="{28493E22-0A13-49CE-9D60-C12EF72E2496}" type="presParOf" srcId="{9EE835C2-3855-4499-A57F-13D3FC6BEF10}" destId="{0D0C5030-CBE3-4919-9C72-AD2CAD2252EE}" srcOrd="0" destOrd="0" presId="urn:microsoft.com/office/officeart/2005/8/layout/vList6"/>
    <dgm:cxn modelId="{839C043F-648F-4ED2-A432-75D37A552791}" type="presParOf" srcId="{0D0C5030-CBE3-4919-9C72-AD2CAD2252EE}" destId="{B00B6B00-AA82-4DF4-8CE3-9C6A19A9B7ED}" srcOrd="0" destOrd="0" presId="urn:microsoft.com/office/officeart/2005/8/layout/vList6"/>
    <dgm:cxn modelId="{C2723C47-EF88-4924-9B6C-B0FE50AD45DA}" type="presParOf" srcId="{0D0C5030-CBE3-4919-9C72-AD2CAD2252EE}" destId="{678EAAF1-763E-454B-800C-54B888B6A7A2}" srcOrd="1" destOrd="0" presId="urn:microsoft.com/office/officeart/2005/8/layout/vList6"/>
    <dgm:cxn modelId="{0D63D579-519F-4E0C-89E1-437785BDAF90}" type="presParOf" srcId="{9EE835C2-3855-4499-A57F-13D3FC6BEF10}" destId="{6AF8B79D-E49D-42DB-8851-2C7928118792}" srcOrd="1" destOrd="0" presId="urn:microsoft.com/office/officeart/2005/8/layout/vList6"/>
    <dgm:cxn modelId="{BCF78F3E-F86A-44E2-9F62-0C703D57AD87}" type="presParOf" srcId="{9EE835C2-3855-4499-A57F-13D3FC6BEF10}" destId="{D92188E0-2175-488E-85E4-C22F28BC0A83}" srcOrd="2" destOrd="0" presId="urn:microsoft.com/office/officeart/2005/8/layout/vList6"/>
    <dgm:cxn modelId="{6F6BAB07-7509-4C25-95D2-8D8EED3D64F5}" type="presParOf" srcId="{D92188E0-2175-488E-85E4-C22F28BC0A83}" destId="{0D784259-F802-4466-8AA5-E6026B03E492}" srcOrd="0" destOrd="0" presId="urn:microsoft.com/office/officeart/2005/8/layout/vList6"/>
    <dgm:cxn modelId="{8C42B6DB-E4A7-4237-9A46-FC237B080B4E}" type="presParOf" srcId="{D92188E0-2175-488E-85E4-C22F28BC0A83}" destId="{E5ED8222-7D93-479A-8866-635BD0CBBB3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383A0BD-748C-41F1-A1A0-DCDF68640967}" type="doc">
      <dgm:prSet loTypeId="urn:microsoft.com/office/officeart/2005/8/layout/vList6" loCatId="process" qsTypeId="urn:microsoft.com/office/officeart/2005/8/quickstyle/simple1" qsCatId="simple" csTypeId="urn:microsoft.com/office/officeart/2005/8/colors/accent0_2" csCatId="mainScheme" phldr="1"/>
      <dgm:spPr/>
      <dgm:t>
        <a:bodyPr/>
        <a:lstStyle/>
        <a:p>
          <a:endParaRPr lang="en-US"/>
        </a:p>
      </dgm:t>
    </dgm:pt>
    <dgm:pt modelId="{25CDF897-DE8B-4B8D-805B-C813DD3571CC}">
      <dgm:prSet phldrT="[Text]" custT="1"/>
      <dgm:spPr/>
      <dgm:t>
        <a:bodyPr/>
        <a:lstStyle/>
        <a:p>
          <a:pPr algn="ctr"/>
          <a:endParaRPr lang="sr-Latn-BA" sz="2400" b="1" dirty="0" smtClean="0"/>
        </a:p>
        <a:p>
          <a:pPr algn="ctr"/>
          <a:r>
            <a:rPr lang="sr-Latn-BA" sz="2400" b="1" dirty="0" smtClean="0"/>
            <a:t>1. Ugovor o potpunom i djelimičnom prenosu prava</a:t>
          </a:r>
        </a:p>
        <a:p>
          <a:pPr algn="ctr"/>
          <a:r>
            <a:rPr lang="sr-Latn-BA" sz="2400" b="1" dirty="0" smtClean="0"/>
            <a:t>2. Ugovor o LICENCI </a:t>
          </a:r>
        </a:p>
        <a:p>
          <a:pPr algn="ctr"/>
          <a:r>
            <a:rPr lang="sr-Latn-BA" sz="1800" b="0" dirty="0" smtClean="0"/>
            <a:t>(ovu licencu potrebno razlikovati od licenci softvera iz pravnog sistema SAD-a)</a:t>
          </a:r>
        </a:p>
        <a:p>
          <a:pPr algn="ctr"/>
          <a:endParaRPr lang="en-US" sz="2400" b="1" dirty="0"/>
        </a:p>
      </dgm:t>
    </dgm:pt>
    <dgm:pt modelId="{49FFF575-F82D-44E1-8F91-5712175F0359}" type="parTrans" cxnId="{4EE2BB0D-C8B9-45B6-8430-AAED16E13C60}">
      <dgm:prSet/>
      <dgm:spPr/>
      <dgm:t>
        <a:bodyPr/>
        <a:lstStyle/>
        <a:p>
          <a:endParaRPr lang="en-US"/>
        </a:p>
      </dgm:t>
    </dgm:pt>
    <dgm:pt modelId="{ACB65D17-9395-43B5-AC80-770B9248A2CF}" type="sibTrans" cxnId="{4EE2BB0D-C8B9-45B6-8430-AAED16E13C60}">
      <dgm:prSet/>
      <dgm:spPr/>
      <dgm:t>
        <a:bodyPr/>
        <a:lstStyle/>
        <a:p>
          <a:endParaRPr lang="en-US"/>
        </a:p>
      </dgm:t>
    </dgm:pt>
    <dgm:pt modelId="{E1DCBC57-EE30-437F-B960-71EAF791982F}">
      <dgm:prSet phldrT="[Text]" custT="1"/>
      <dgm:spPr/>
      <dgm:t>
        <a:bodyPr/>
        <a:lstStyle/>
        <a:p>
          <a:r>
            <a:rPr lang="sr-Latn-BA" sz="1700" dirty="0" smtClean="0"/>
            <a:t>1. Patent može da bude predmet </a:t>
          </a:r>
          <a:r>
            <a:rPr lang="sr-Latn-BA" sz="1700" b="1" dirty="0" smtClean="0"/>
            <a:t>ugovora o potpunom ili djelimičnom prenosu prava.</a:t>
          </a:r>
          <a:endParaRPr lang="en-US" sz="1700" b="1" dirty="0"/>
        </a:p>
      </dgm:t>
    </dgm:pt>
    <dgm:pt modelId="{2F907055-0569-47FA-990C-BC5283BAA38B}" type="parTrans" cxnId="{11A96ECC-1738-4365-BA63-28F1201AF5CF}">
      <dgm:prSet/>
      <dgm:spPr/>
      <dgm:t>
        <a:bodyPr/>
        <a:lstStyle/>
        <a:p>
          <a:endParaRPr lang="en-US"/>
        </a:p>
      </dgm:t>
    </dgm:pt>
    <dgm:pt modelId="{A117D6A6-8B19-45B3-9605-6DB3622192D1}" type="sibTrans" cxnId="{11A96ECC-1738-4365-BA63-28F1201AF5CF}">
      <dgm:prSet/>
      <dgm:spPr/>
      <dgm:t>
        <a:bodyPr/>
        <a:lstStyle/>
        <a:p>
          <a:endParaRPr lang="en-US"/>
        </a:p>
      </dgm:t>
    </dgm:pt>
    <dgm:pt modelId="{57DB3D38-41F1-4333-8A27-71382748DB05}">
      <dgm:prSet phldrT="[Text]"/>
      <dgm:spPr/>
      <dgm:t>
        <a:bodyPr/>
        <a:lstStyle/>
        <a:p>
          <a:endParaRPr lang="en-US" sz="6500" dirty="0"/>
        </a:p>
      </dgm:t>
    </dgm:pt>
    <dgm:pt modelId="{4D627E06-A7D7-4511-AF00-B02D0E10DAEE}" type="parTrans" cxnId="{F4F8663C-006B-40D2-8F37-378D4562A03F}">
      <dgm:prSet/>
      <dgm:spPr/>
      <dgm:t>
        <a:bodyPr/>
        <a:lstStyle/>
        <a:p>
          <a:endParaRPr lang="en-US"/>
        </a:p>
      </dgm:t>
    </dgm:pt>
    <dgm:pt modelId="{2CFB95FC-5013-45B8-AFAC-DCAB413C2ABA}" type="sibTrans" cxnId="{F4F8663C-006B-40D2-8F37-378D4562A03F}">
      <dgm:prSet/>
      <dgm:spPr/>
      <dgm:t>
        <a:bodyPr/>
        <a:lstStyle/>
        <a:p>
          <a:endParaRPr lang="en-US"/>
        </a:p>
      </dgm:t>
    </dgm:pt>
    <dgm:pt modelId="{0935C84E-A38D-4BCE-9349-017C2DC2AD68}">
      <dgm:prSet phldrT="[Text]" custT="1"/>
      <dgm:spPr/>
      <dgm:t>
        <a:bodyPr/>
        <a:lstStyle/>
        <a:p>
          <a:r>
            <a:rPr lang="sr-Latn-BA" sz="2400" dirty="0" smtClean="0"/>
            <a:t>Patent može da bude predmet:</a:t>
          </a:r>
        </a:p>
        <a:p>
          <a:r>
            <a:rPr lang="sr-Latn-BA" sz="2400" b="1" dirty="0" smtClean="0"/>
            <a:t>3. Založnog prava i </a:t>
          </a:r>
        </a:p>
        <a:p>
          <a:r>
            <a:rPr lang="sr-Latn-BA" sz="2400" b="1" dirty="0" smtClean="0"/>
            <a:t>4. pljenidbe. </a:t>
          </a:r>
        </a:p>
      </dgm:t>
    </dgm:pt>
    <dgm:pt modelId="{06E8980C-9C25-4AB1-92BE-31DF6746A779}" type="parTrans" cxnId="{16EAD924-189A-481A-9BCA-7A4B430BFD1F}">
      <dgm:prSet/>
      <dgm:spPr/>
      <dgm:t>
        <a:bodyPr/>
        <a:lstStyle/>
        <a:p>
          <a:endParaRPr lang="en-US"/>
        </a:p>
      </dgm:t>
    </dgm:pt>
    <dgm:pt modelId="{DB02DE4B-669D-4EBF-B280-F1394BDA0AD5}" type="sibTrans" cxnId="{16EAD924-189A-481A-9BCA-7A4B430BFD1F}">
      <dgm:prSet/>
      <dgm:spPr/>
      <dgm:t>
        <a:bodyPr/>
        <a:lstStyle/>
        <a:p>
          <a:endParaRPr lang="en-US"/>
        </a:p>
      </dgm:t>
    </dgm:pt>
    <dgm:pt modelId="{5662AD21-5A44-456D-B88C-0EFF0CA53B5F}">
      <dgm:prSet phldrT="[Text]" custT="1"/>
      <dgm:spPr/>
      <dgm:t>
        <a:bodyPr/>
        <a:lstStyle/>
        <a:p>
          <a:r>
            <a:rPr lang="sr-Latn-BA" sz="1600" dirty="0" smtClean="0"/>
            <a:t>1.</a:t>
          </a:r>
          <a:r>
            <a:rPr lang="en-US" sz="1600" dirty="0" err="1" smtClean="0"/>
            <a:t>Prenos</a:t>
          </a:r>
          <a:r>
            <a:rPr lang="en-US" sz="1600" dirty="0" smtClean="0"/>
            <a:t> prava i </a:t>
          </a:r>
          <a:r>
            <a:rPr lang="sr-Latn-BA" sz="1600" dirty="0" smtClean="0"/>
            <a:t>2. </a:t>
          </a:r>
          <a:r>
            <a:rPr lang="en-US" sz="1600" dirty="0" err="1" smtClean="0"/>
            <a:t>licenca</a:t>
          </a:r>
          <a:r>
            <a:rPr lang="en-US" sz="1600" dirty="0" smtClean="0"/>
            <a:t> </a:t>
          </a:r>
          <a:r>
            <a:rPr lang="en-US" sz="1600" dirty="0" err="1" smtClean="0"/>
            <a:t>ima</a:t>
          </a:r>
          <a:r>
            <a:rPr lang="en-US" sz="1600" dirty="0" smtClean="0"/>
            <a:t> </a:t>
          </a:r>
          <a:r>
            <a:rPr lang="en-US" sz="1600" dirty="0" err="1" smtClean="0"/>
            <a:t>učinika</a:t>
          </a:r>
          <a:r>
            <a:rPr lang="en-US" sz="1600" dirty="0" smtClean="0"/>
            <a:t> </a:t>
          </a:r>
          <a:r>
            <a:rPr lang="en-US" sz="1600" dirty="0" err="1" smtClean="0"/>
            <a:t>prema</a:t>
          </a:r>
          <a:r>
            <a:rPr lang="en-US" sz="1600" dirty="0" smtClean="0"/>
            <a:t> </a:t>
          </a:r>
          <a:r>
            <a:rPr lang="en-US" sz="1600" dirty="0" err="1" smtClean="0"/>
            <a:t>trećim</a:t>
          </a:r>
          <a:r>
            <a:rPr lang="en-US" sz="1600" dirty="0" smtClean="0"/>
            <a:t> </a:t>
          </a:r>
          <a:r>
            <a:rPr lang="en-US" sz="1600" dirty="0" err="1" smtClean="0"/>
            <a:t>licima</a:t>
          </a:r>
          <a:r>
            <a:rPr lang="en-US" sz="1600" dirty="0" smtClean="0"/>
            <a:t> od </a:t>
          </a:r>
          <a:r>
            <a:rPr lang="en-US" sz="1600" dirty="0" err="1" smtClean="0"/>
            <a:t>datuma</a:t>
          </a:r>
          <a:r>
            <a:rPr lang="en-US" sz="1600" dirty="0" smtClean="0"/>
            <a:t> </a:t>
          </a:r>
          <a:r>
            <a:rPr lang="en-US" sz="1600" dirty="0" err="1" smtClean="0"/>
            <a:t>upisa</a:t>
          </a:r>
          <a:r>
            <a:rPr lang="en-US" sz="1600" dirty="0" smtClean="0"/>
            <a:t> u</a:t>
          </a:r>
          <a:r>
            <a:rPr lang="en-US" sz="1600" b="1" dirty="0" smtClean="0"/>
            <a:t> </a:t>
          </a:r>
          <a:r>
            <a:rPr lang="en-US" sz="1600" b="1" dirty="0" err="1" smtClean="0"/>
            <a:t>Registar</a:t>
          </a:r>
          <a:r>
            <a:rPr lang="en-US" sz="1600" b="1" dirty="0" smtClean="0"/>
            <a:t> (</a:t>
          </a:r>
          <a:r>
            <a:rPr lang="en-US" sz="1600" b="1" dirty="0" err="1" smtClean="0"/>
            <a:t>prijave</a:t>
          </a:r>
          <a:r>
            <a:rPr lang="en-US" sz="1600" b="1" dirty="0" smtClean="0"/>
            <a:t>) </a:t>
          </a:r>
          <a:r>
            <a:rPr lang="en-US" sz="1600" b="1" dirty="0" err="1" smtClean="0"/>
            <a:t>patenata</a:t>
          </a:r>
          <a:r>
            <a:rPr lang="en-US" sz="1600" dirty="0" smtClean="0"/>
            <a:t> </a:t>
          </a:r>
          <a:r>
            <a:rPr lang="en-US" sz="1600" dirty="0" err="1" smtClean="0"/>
            <a:t>koji</a:t>
          </a:r>
          <a:r>
            <a:rPr lang="en-US" sz="1600" dirty="0" smtClean="0"/>
            <a:t> </a:t>
          </a:r>
          <a:r>
            <a:rPr lang="en-US" sz="1600" dirty="0" err="1" smtClean="0"/>
            <a:t>vodi</a:t>
          </a:r>
          <a:r>
            <a:rPr lang="en-US" sz="1600" dirty="0" smtClean="0"/>
            <a:t> </a:t>
          </a:r>
          <a:r>
            <a:rPr lang="en-US" sz="1600" dirty="0" err="1" smtClean="0"/>
            <a:t>Institut</a:t>
          </a:r>
          <a:r>
            <a:rPr lang="en-US" sz="1600" dirty="0" smtClean="0"/>
            <a:t> i </a:t>
          </a:r>
          <a:r>
            <a:rPr lang="en-US" sz="1600" dirty="0" err="1" smtClean="0"/>
            <a:t>vrši</a:t>
          </a:r>
          <a:r>
            <a:rPr lang="en-US" sz="1600" dirty="0" smtClean="0"/>
            <a:t> se </a:t>
          </a:r>
          <a:r>
            <a:rPr lang="en-US" sz="1600" dirty="0" err="1" smtClean="0"/>
            <a:t>na</a:t>
          </a:r>
          <a:r>
            <a:rPr lang="en-US" sz="1600" dirty="0" smtClean="0"/>
            <a:t> </a:t>
          </a:r>
          <a:r>
            <a:rPr lang="en-US" sz="1600" dirty="0" err="1" smtClean="0"/>
            <a:t>zahtjev</a:t>
          </a:r>
          <a:r>
            <a:rPr lang="en-US" sz="1600" dirty="0" smtClean="0"/>
            <a:t> </a:t>
          </a:r>
          <a:r>
            <a:rPr lang="en-US" sz="1600" dirty="0" err="1" smtClean="0"/>
            <a:t>jedne</a:t>
          </a:r>
          <a:r>
            <a:rPr lang="en-US" sz="1600" dirty="0" smtClean="0"/>
            <a:t> od </a:t>
          </a:r>
          <a:r>
            <a:rPr lang="en-US" sz="1600" dirty="0" err="1" smtClean="0"/>
            <a:t>ugovornih</a:t>
          </a:r>
          <a:r>
            <a:rPr lang="en-US" sz="1600" dirty="0" smtClean="0"/>
            <a:t> </a:t>
          </a:r>
          <a:r>
            <a:rPr lang="en-US" sz="1600" dirty="0" err="1" smtClean="0"/>
            <a:t>strana</a:t>
          </a:r>
          <a:r>
            <a:rPr lang="sr-Latn-BA" sz="1600" dirty="0" smtClean="0"/>
            <a:t>.</a:t>
          </a:r>
          <a:endParaRPr lang="en-US" sz="1600" dirty="0"/>
        </a:p>
      </dgm:t>
    </dgm:pt>
    <dgm:pt modelId="{EC3A0B14-1463-4E4B-A7D5-957DA961EC0A}" type="parTrans" cxnId="{DE324E4A-2889-4918-A2FF-6514B3D29250}">
      <dgm:prSet/>
      <dgm:spPr/>
      <dgm:t>
        <a:bodyPr/>
        <a:lstStyle/>
        <a:p>
          <a:endParaRPr lang="en-US"/>
        </a:p>
      </dgm:t>
    </dgm:pt>
    <dgm:pt modelId="{361E54A5-482D-481E-A399-DB77D9BA4A32}" type="sibTrans" cxnId="{DE324E4A-2889-4918-A2FF-6514B3D29250}">
      <dgm:prSet/>
      <dgm:spPr/>
      <dgm:t>
        <a:bodyPr/>
        <a:lstStyle/>
        <a:p>
          <a:endParaRPr lang="en-US"/>
        </a:p>
      </dgm:t>
    </dgm:pt>
    <dgm:pt modelId="{B04C0468-E818-44C5-AD53-1641053186B8}">
      <dgm:prSet phldrT="[Text]" custT="1"/>
      <dgm:spPr/>
      <dgm:t>
        <a:bodyPr/>
        <a:lstStyle/>
        <a:p>
          <a:r>
            <a:rPr lang="sr-Latn-BA" sz="1700" dirty="0" smtClean="0"/>
            <a:t>2. </a:t>
          </a:r>
          <a:r>
            <a:rPr lang="sr-Latn-BA" sz="1700" b="1" dirty="0" smtClean="0"/>
            <a:t>Ugovor o licenci </a:t>
          </a:r>
          <a:r>
            <a:rPr lang="sr-Latn-BA" sz="1700" dirty="0" smtClean="0"/>
            <a:t>ustupa se pravo na iskoštavanje zaštićenog pronalska. </a:t>
          </a:r>
          <a:endParaRPr lang="en-US" sz="1700" dirty="0"/>
        </a:p>
      </dgm:t>
    </dgm:pt>
    <dgm:pt modelId="{65A4198F-2325-4549-940E-74D0C5573F2D}" type="parTrans" cxnId="{A9596593-2F67-4E7F-8AAE-EC8F23B877D5}">
      <dgm:prSet/>
      <dgm:spPr/>
      <dgm:t>
        <a:bodyPr/>
        <a:lstStyle/>
        <a:p>
          <a:endParaRPr lang="en-US"/>
        </a:p>
      </dgm:t>
    </dgm:pt>
    <dgm:pt modelId="{2F52EAA5-5586-4721-83C3-4A91B5C997FA}" type="sibTrans" cxnId="{A9596593-2F67-4E7F-8AAE-EC8F23B877D5}">
      <dgm:prSet/>
      <dgm:spPr/>
      <dgm:t>
        <a:bodyPr/>
        <a:lstStyle/>
        <a:p>
          <a:endParaRPr lang="en-US"/>
        </a:p>
      </dgm:t>
    </dgm:pt>
    <dgm:pt modelId="{300C2842-8014-4B28-8135-1E763CF21448}">
      <dgm:prSet phldrT="[Text]" custT="1"/>
      <dgm:spPr/>
      <dgm:t>
        <a:bodyPr/>
        <a:lstStyle/>
        <a:p>
          <a:r>
            <a:rPr lang="sr-Latn-BA" sz="1700" dirty="0" smtClean="0"/>
            <a:t>Član 686. ZOO: </a:t>
          </a:r>
          <a:r>
            <a:rPr lang="en-US" sz="1700" dirty="0" err="1" smtClean="0"/>
            <a:t>Ugovorom</a:t>
          </a:r>
          <a:r>
            <a:rPr lang="en-US" sz="1700" dirty="0" smtClean="0"/>
            <a:t> o </a:t>
          </a:r>
          <a:r>
            <a:rPr lang="en-US" sz="1700" dirty="0" err="1" smtClean="0"/>
            <a:t>licenci</a:t>
          </a:r>
          <a:r>
            <a:rPr lang="en-US" sz="1700" dirty="0" smtClean="0"/>
            <a:t> </a:t>
          </a:r>
          <a:r>
            <a:rPr lang="en-US" sz="1700" dirty="0" err="1" smtClean="0"/>
            <a:t>obavezuje</a:t>
          </a:r>
          <a:r>
            <a:rPr lang="en-US" sz="1700" dirty="0" smtClean="0"/>
            <a:t> se </a:t>
          </a:r>
          <a:r>
            <a:rPr lang="en-US" sz="1700" b="0" dirty="0" err="1" smtClean="0"/>
            <a:t>davalac</a:t>
          </a:r>
          <a:r>
            <a:rPr lang="en-US" sz="1700" b="0" dirty="0" smtClean="0"/>
            <a:t> </a:t>
          </a:r>
          <a:r>
            <a:rPr lang="en-US" sz="1700" b="0" dirty="0" err="1" smtClean="0"/>
            <a:t>licence</a:t>
          </a:r>
          <a:r>
            <a:rPr lang="en-US" sz="1700" b="0" dirty="0" smtClean="0"/>
            <a:t> </a:t>
          </a:r>
          <a:r>
            <a:rPr lang="en-US" sz="1700" dirty="0" smtClean="0"/>
            <a:t>da </a:t>
          </a:r>
          <a:r>
            <a:rPr lang="en-US" sz="1700" dirty="0" err="1" smtClean="0"/>
            <a:t>sticaocu</a:t>
          </a:r>
          <a:r>
            <a:rPr lang="en-US" sz="1700" dirty="0" smtClean="0"/>
            <a:t> </a:t>
          </a:r>
          <a:r>
            <a:rPr lang="en-US" sz="1700" dirty="0" err="1" smtClean="0"/>
            <a:t>licence</a:t>
          </a:r>
          <a:r>
            <a:rPr lang="en-US" sz="1700" dirty="0" smtClean="0"/>
            <a:t> </a:t>
          </a:r>
          <a:r>
            <a:rPr lang="en-US" sz="1700" dirty="0" err="1" smtClean="0"/>
            <a:t>ustupi</a:t>
          </a:r>
          <a:r>
            <a:rPr lang="en-US" sz="1700" dirty="0" smtClean="0"/>
            <a:t>, u </a:t>
          </a:r>
          <a:r>
            <a:rPr lang="en-US" sz="1700" dirty="0" err="1" smtClean="0"/>
            <a:t>celini</a:t>
          </a:r>
          <a:r>
            <a:rPr lang="en-US" sz="1700" dirty="0" smtClean="0"/>
            <a:t> </a:t>
          </a:r>
          <a:r>
            <a:rPr lang="en-US" sz="1700" dirty="0" err="1" smtClean="0"/>
            <a:t>ili</a:t>
          </a:r>
          <a:r>
            <a:rPr lang="en-US" sz="1700" dirty="0" smtClean="0"/>
            <a:t> </a:t>
          </a:r>
          <a:r>
            <a:rPr lang="en-US" sz="1700" dirty="0" err="1" smtClean="0"/>
            <a:t>delimično</a:t>
          </a:r>
          <a:r>
            <a:rPr lang="en-US" sz="1700" dirty="0" smtClean="0"/>
            <a:t>, </a:t>
          </a:r>
          <a:r>
            <a:rPr lang="en-US" sz="1700" b="1" i="1" u="sng" dirty="0" err="1" smtClean="0"/>
            <a:t>pravo</a:t>
          </a:r>
          <a:r>
            <a:rPr lang="en-US" sz="1700" b="1" i="1" u="sng" dirty="0" smtClean="0"/>
            <a:t> </a:t>
          </a:r>
          <a:r>
            <a:rPr lang="en-US" sz="1700" b="1" i="1" u="sng" dirty="0" err="1" smtClean="0"/>
            <a:t>iskorišćavanja</a:t>
          </a:r>
          <a:r>
            <a:rPr lang="en-US" sz="1700" b="1" i="1" u="sng" dirty="0" smtClean="0"/>
            <a:t> </a:t>
          </a:r>
          <a:r>
            <a:rPr lang="en-US" sz="1700" b="1" i="1" u="sng" dirty="0" err="1" smtClean="0"/>
            <a:t>pronalaska</a:t>
          </a:r>
          <a:r>
            <a:rPr lang="en-US" sz="1700" b="1" i="1" u="sng" dirty="0" smtClean="0"/>
            <a:t>, </a:t>
          </a:r>
          <a:r>
            <a:rPr lang="en-US" sz="1700" b="1" i="1" u="sng" dirty="0" err="1" smtClean="0"/>
            <a:t>tehničkog</a:t>
          </a:r>
          <a:r>
            <a:rPr lang="en-US" sz="1700" b="1" i="1" u="sng" dirty="0" smtClean="0"/>
            <a:t> </a:t>
          </a:r>
          <a:r>
            <a:rPr lang="en-US" sz="1700" b="1" i="1" u="sng" dirty="0" err="1" smtClean="0"/>
            <a:t>znanja</a:t>
          </a:r>
          <a:r>
            <a:rPr lang="en-US" sz="1700" b="1" i="1" u="sng" dirty="0" smtClean="0"/>
            <a:t> i </a:t>
          </a:r>
          <a:r>
            <a:rPr lang="en-US" sz="1700" b="1" i="1" u="sng" dirty="0" err="1" smtClean="0"/>
            <a:t>iskustva</a:t>
          </a:r>
          <a:r>
            <a:rPr lang="en-US" sz="1700" b="1" i="1" u="sng" dirty="0" smtClean="0"/>
            <a:t>, </a:t>
          </a:r>
          <a:r>
            <a:rPr lang="en-US" sz="1700" b="1" i="1" u="sng" dirty="0" err="1" smtClean="0"/>
            <a:t>žiga</a:t>
          </a:r>
          <a:r>
            <a:rPr lang="en-US" sz="1700" b="1" i="1" u="sng" dirty="0" smtClean="0"/>
            <a:t>, </a:t>
          </a:r>
          <a:r>
            <a:rPr lang="en-US" sz="1700" b="1" i="1" u="sng" dirty="0" err="1" smtClean="0"/>
            <a:t>uzorka</a:t>
          </a:r>
          <a:r>
            <a:rPr lang="en-US" sz="1700" b="1" i="1" u="sng" dirty="0" smtClean="0"/>
            <a:t> </a:t>
          </a:r>
          <a:r>
            <a:rPr lang="en-US" sz="1700" b="1" i="1" u="sng" dirty="0" err="1" smtClean="0"/>
            <a:t>ili</a:t>
          </a:r>
          <a:r>
            <a:rPr lang="en-US" sz="1700" b="1" i="1" u="sng" dirty="0" smtClean="0"/>
            <a:t> </a:t>
          </a:r>
          <a:r>
            <a:rPr lang="en-US" sz="1700" b="1" i="1" u="sng" dirty="0" err="1" smtClean="0"/>
            <a:t>modela</a:t>
          </a:r>
          <a:r>
            <a:rPr lang="en-US" sz="1700" b="1" i="1" dirty="0" smtClean="0"/>
            <a:t>, </a:t>
          </a:r>
          <a:r>
            <a:rPr lang="en-US" sz="1700" dirty="0" smtClean="0"/>
            <a:t>a </a:t>
          </a:r>
          <a:r>
            <a:rPr lang="en-US" sz="1700" dirty="0" err="1" smtClean="0"/>
            <a:t>sticalac</a:t>
          </a:r>
          <a:r>
            <a:rPr lang="en-US" sz="1700" dirty="0" smtClean="0"/>
            <a:t> </a:t>
          </a:r>
          <a:r>
            <a:rPr lang="en-US" sz="1700" dirty="0" err="1" smtClean="0"/>
            <a:t>licence</a:t>
          </a:r>
          <a:r>
            <a:rPr lang="en-US" sz="1700" dirty="0" smtClean="0"/>
            <a:t> se </a:t>
          </a:r>
          <a:r>
            <a:rPr lang="en-US" sz="1700" dirty="0" err="1" smtClean="0"/>
            <a:t>obavezuje</a:t>
          </a:r>
          <a:r>
            <a:rPr lang="en-US" sz="1700" dirty="0" smtClean="0"/>
            <a:t> da mu za to </a:t>
          </a:r>
          <a:r>
            <a:rPr lang="en-US" sz="1700" dirty="0" err="1" smtClean="0"/>
            <a:t>plati</a:t>
          </a:r>
          <a:r>
            <a:rPr lang="en-US" sz="1700" dirty="0" smtClean="0"/>
            <a:t> </a:t>
          </a:r>
          <a:r>
            <a:rPr lang="en-US" sz="1700" dirty="0" err="1" smtClean="0"/>
            <a:t>određenu</a:t>
          </a:r>
          <a:r>
            <a:rPr lang="en-US" sz="1700" dirty="0" smtClean="0"/>
            <a:t> </a:t>
          </a:r>
          <a:r>
            <a:rPr lang="en-US" sz="1700" dirty="0" err="1" smtClean="0"/>
            <a:t>naknadu</a:t>
          </a:r>
          <a:r>
            <a:rPr lang="en-US" sz="1700" dirty="0" smtClean="0"/>
            <a:t>.</a:t>
          </a:r>
          <a:endParaRPr lang="en-US" sz="1700" dirty="0"/>
        </a:p>
      </dgm:t>
    </dgm:pt>
    <dgm:pt modelId="{22B1DE9E-9BF9-457E-8329-4852B1E0F5B3}" type="parTrans" cxnId="{0E31C00B-1451-48AF-87A3-4914F44827CB}">
      <dgm:prSet/>
      <dgm:spPr/>
      <dgm:t>
        <a:bodyPr/>
        <a:lstStyle/>
        <a:p>
          <a:endParaRPr lang="en-US"/>
        </a:p>
      </dgm:t>
    </dgm:pt>
    <dgm:pt modelId="{6540800F-BFCF-4FF5-A742-5CCEC8690C13}" type="sibTrans" cxnId="{0E31C00B-1451-48AF-87A3-4914F44827CB}">
      <dgm:prSet/>
      <dgm:spPr/>
      <dgm:t>
        <a:bodyPr/>
        <a:lstStyle/>
        <a:p>
          <a:endParaRPr lang="en-US"/>
        </a:p>
      </dgm:t>
    </dgm:pt>
    <dgm:pt modelId="{7B2FD2A2-3E6D-4346-88FB-EE506C494EAC}">
      <dgm:prSet custT="1"/>
      <dgm:spPr/>
      <dgm:t>
        <a:bodyPr/>
        <a:lstStyle/>
        <a:p>
          <a:endParaRPr lang="en-US" sz="2000" dirty="0"/>
        </a:p>
      </dgm:t>
    </dgm:pt>
    <dgm:pt modelId="{D70A9ADD-EC0D-4054-B12B-0EA3861DD0AF}" type="parTrans" cxnId="{38E85ED0-C1CC-4F43-97FC-FDFD6D0EB47B}">
      <dgm:prSet/>
      <dgm:spPr/>
      <dgm:t>
        <a:bodyPr/>
        <a:lstStyle/>
        <a:p>
          <a:endParaRPr lang="en-US"/>
        </a:p>
      </dgm:t>
    </dgm:pt>
    <dgm:pt modelId="{0E1CE923-2B99-485F-9569-8606834EB228}" type="sibTrans" cxnId="{38E85ED0-C1CC-4F43-97FC-FDFD6D0EB47B}">
      <dgm:prSet/>
      <dgm:spPr/>
      <dgm:t>
        <a:bodyPr/>
        <a:lstStyle/>
        <a:p>
          <a:endParaRPr lang="en-US"/>
        </a:p>
      </dgm:t>
    </dgm:pt>
    <dgm:pt modelId="{E48BD4A8-476A-4DE0-87B5-03269D3499AA}">
      <dgm:prSet custT="1"/>
      <dgm:spPr/>
      <dgm:t>
        <a:bodyPr/>
        <a:lstStyle/>
        <a:p>
          <a:endParaRPr lang="en-US" sz="1800" dirty="0"/>
        </a:p>
      </dgm:t>
    </dgm:pt>
    <dgm:pt modelId="{1D53CBAB-D274-44B4-999E-4EC256DF4965}" type="parTrans" cxnId="{47C6D022-7B8A-4E53-8C57-6B9066AC6C76}">
      <dgm:prSet/>
      <dgm:spPr/>
      <dgm:t>
        <a:bodyPr/>
        <a:lstStyle/>
        <a:p>
          <a:endParaRPr lang="en-US"/>
        </a:p>
      </dgm:t>
    </dgm:pt>
    <dgm:pt modelId="{3D652109-DB07-49A4-8391-C841C7093544}" type="sibTrans" cxnId="{47C6D022-7B8A-4E53-8C57-6B9066AC6C76}">
      <dgm:prSet/>
      <dgm:spPr/>
      <dgm:t>
        <a:bodyPr/>
        <a:lstStyle/>
        <a:p>
          <a:endParaRPr lang="en-US"/>
        </a:p>
      </dgm:t>
    </dgm:pt>
    <dgm:pt modelId="{DAFC71F6-F15F-419D-B67F-0285C8F1090D}">
      <dgm:prSet custT="1"/>
      <dgm:spPr/>
      <dgm:t>
        <a:bodyPr/>
        <a:lstStyle/>
        <a:p>
          <a:endParaRPr lang="en-US" sz="1800" dirty="0"/>
        </a:p>
      </dgm:t>
    </dgm:pt>
    <dgm:pt modelId="{16E65CF5-6FC1-4D8E-98D7-3BEEB9894C2B}" type="parTrans" cxnId="{036F34C5-9C0E-408C-9E78-D91D02427D40}">
      <dgm:prSet/>
      <dgm:spPr/>
      <dgm:t>
        <a:bodyPr/>
        <a:lstStyle/>
        <a:p>
          <a:endParaRPr lang="en-US"/>
        </a:p>
      </dgm:t>
    </dgm:pt>
    <dgm:pt modelId="{30284D76-90A0-4D88-9D08-24A31FA2E66A}" type="sibTrans" cxnId="{036F34C5-9C0E-408C-9E78-D91D02427D40}">
      <dgm:prSet/>
      <dgm:spPr/>
      <dgm:t>
        <a:bodyPr/>
        <a:lstStyle/>
        <a:p>
          <a:endParaRPr lang="en-US"/>
        </a:p>
      </dgm:t>
    </dgm:pt>
    <dgm:pt modelId="{4BEB74DB-A956-4592-A176-0722C57B7588}">
      <dgm:prSet phldrT="[Text]" custT="1"/>
      <dgm:spPr/>
      <dgm:t>
        <a:bodyPr/>
        <a:lstStyle/>
        <a:p>
          <a:r>
            <a:rPr lang="sr-Latn-BA" sz="1600" dirty="0" smtClean="0"/>
            <a:t>3. Založno pravo (pokreće se na zahtjev založnog dužnika ili povjerioca) i 4. pljenidba (sud po službenoj dužnosti obavještava Institut) ima učinak od datuma upisa u Registar. patenata</a:t>
          </a:r>
          <a:endParaRPr lang="en-US" sz="1600" dirty="0"/>
        </a:p>
      </dgm:t>
    </dgm:pt>
    <dgm:pt modelId="{BB3799D8-24B5-4CC4-A229-C670C214E2D2}" type="parTrans" cxnId="{84AC801C-76A1-4814-BAAB-30C122A21325}">
      <dgm:prSet/>
      <dgm:spPr/>
    </dgm:pt>
    <dgm:pt modelId="{4DEF1F85-95C5-4A1E-B8E3-7E9F6CB7DE67}" type="sibTrans" cxnId="{84AC801C-76A1-4814-BAAB-30C122A21325}">
      <dgm:prSet/>
      <dgm:spPr/>
    </dgm:pt>
    <dgm:pt modelId="{F3D2796C-801D-42D2-8B29-DED727AF0476}" type="pres">
      <dgm:prSet presAssocID="{1383A0BD-748C-41F1-A1A0-DCDF68640967}" presName="Name0" presStyleCnt="0">
        <dgm:presLayoutVars>
          <dgm:dir/>
          <dgm:animLvl val="lvl"/>
          <dgm:resizeHandles/>
        </dgm:presLayoutVars>
      </dgm:prSet>
      <dgm:spPr/>
      <dgm:t>
        <a:bodyPr/>
        <a:lstStyle/>
        <a:p>
          <a:endParaRPr lang="en-US"/>
        </a:p>
      </dgm:t>
    </dgm:pt>
    <dgm:pt modelId="{D5C5866D-AD25-4FE1-8632-D9011AA089FF}" type="pres">
      <dgm:prSet presAssocID="{25CDF897-DE8B-4B8D-805B-C813DD3571CC}" presName="linNode" presStyleCnt="0"/>
      <dgm:spPr/>
    </dgm:pt>
    <dgm:pt modelId="{54A9C275-4D16-469E-B3EF-3F52447B5041}" type="pres">
      <dgm:prSet presAssocID="{25CDF897-DE8B-4B8D-805B-C813DD3571CC}" presName="parentShp" presStyleLbl="node1" presStyleIdx="0" presStyleCnt="2" custScaleX="84780" custScaleY="158876" custLinFactNeighborX="-6680" custLinFactNeighborY="2495">
        <dgm:presLayoutVars>
          <dgm:bulletEnabled val="1"/>
        </dgm:presLayoutVars>
      </dgm:prSet>
      <dgm:spPr/>
      <dgm:t>
        <a:bodyPr/>
        <a:lstStyle/>
        <a:p>
          <a:endParaRPr lang="en-US"/>
        </a:p>
      </dgm:t>
    </dgm:pt>
    <dgm:pt modelId="{C3D105B1-C2A6-4D93-9CD8-D4F4E8C95392}" type="pres">
      <dgm:prSet presAssocID="{25CDF897-DE8B-4B8D-805B-C813DD3571CC}" presName="childShp" presStyleLbl="bgAccFollowNode1" presStyleIdx="0" presStyleCnt="2" custScaleX="110343" custScaleY="183553">
        <dgm:presLayoutVars>
          <dgm:bulletEnabled val="1"/>
        </dgm:presLayoutVars>
      </dgm:prSet>
      <dgm:spPr/>
      <dgm:t>
        <a:bodyPr/>
        <a:lstStyle/>
        <a:p>
          <a:endParaRPr lang="en-US"/>
        </a:p>
      </dgm:t>
    </dgm:pt>
    <dgm:pt modelId="{7CC46223-8B11-4067-8218-7B78CAE46753}" type="pres">
      <dgm:prSet presAssocID="{ACB65D17-9395-43B5-AC80-770B9248A2CF}" presName="spacing" presStyleCnt="0"/>
      <dgm:spPr/>
    </dgm:pt>
    <dgm:pt modelId="{4644344E-75D9-4AC4-9D85-CCB8FF86DF51}" type="pres">
      <dgm:prSet presAssocID="{0935C84E-A38D-4BCE-9349-017C2DC2AD68}" presName="linNode" presStyleCnt="0"/>
      <dgm:spPr/>
    </dgm:pt>
    <dgm:pt modelId="{4180BFCE-0C98-4155-AB89-9B04A24584B4}" type="pres">
      <dgm:prSet presAssocID="{0935C84E-A38D-4BCE-9349-017C2DC2AD68}" presName="parentShp" presStyleLbl="node1" presStyleIdx="1" presStyleCnt="2">
        <dgm:presLayoutVars>
          <dgm:bulletEnabled val="1"/>
        </dgm:presLayoutVars>
      </dgm:prSet>
      <dgm:spPr/>
      <dgm:t>
        <a:bodyPr/>
        <a:lstStyle/>
        <a:p>
          <a:endParaRPr lang="en-US"/>
        </a:p>
      </dgm:t>
    </dgm:pt>
    <dgm:pt modelId="{D286D17F-0B59-4FC6-8FA5-5403D45189E9}" type="pres">
      <dgm:prSet presAssocID="{0935C84E-A38D-4BCE-9349-017C2DC2AD68}" presName="childShp" presStyleLbl="bgAccFollowNode1" presStyleIdx="1" presStyleCnt="2" custScaleY="133095">
        <dgm:presLayoutVars>
          <dgm:bulletEnabled val="1"/>
        </dgm:presLayoutVars>
      </dgm:prSet>
      <dgm:spPr/>
      <dgm:t>
        <a:bodyPr/>
        <a:lstStyle/>
        <a:p>
          <a:endParaRPr lang="en-US"/>
        </a:p>
      </dgm:t>
    </dgm:pt>
  </dgm:ptLst>
  <dgm:cxnLst>
    <dgm:cxn modelId="{4EE2BB0D-C8B9-45B6-8430-AAED16E13C60}" srcId="{1383A0BD-748C-41F1-A1A0-DCDF68640967}" destId="{25CDF897-DE8B-4B8D-805B-C813DD3571CC}" srcOrd="0" destOrd="0" parTransId="{49FFF575-F82D-44E1-8F91-5712175F0359}" sibTransId="{ACB65D17-9395-43B5-AC80-770B9248A2CF}"/>
    <dgm:cxn modelId="{84AC801C-76A1-4814-BAAB-30C122A21325}" srcId="{0935C84E-A38D-4BCE-9349-017C2DC2AD68}" destId="{4BEB74DB-A956-4592-A176-0722C57B7588}" srcOrd="1" destOrd="0" parTransId="{BB3799D8-24B5-4CC4-A229-C670C214E2D2}" sibTransId="{4DEF1F85-95C5-4A1E-B8E3-7E9F6CB7DE67}"/>
    <dgm:cxn modelId="{11A96ECC-1738-4365-BA63-28F1201AF5CF}" srcId="{25CDF897-DE8B-4B8D-805B-C813DD3571CC}" destId="{E1DCBC57-EE30-437F-B960-71EAF791982F}" srcOrd="0" destOrd="0" parTransId="{2F907055-0569-47FA-990C-BC5283BAA38B}" sibTransId="{A117D6A6-8B19-45B3-9605-6DB3622192D1}"/>
    <dgm:cxn modelId="{D56BE517-8816-48CD-9047-9D6D71F172D1}" type="presOf" srcId="{7B2FD2A2-3E6D-4346-88FB-EE506C494EAC}" destId="{D286D17F-0B59-4FC6-8FA5-5403D45189E9}" srcOrd="0" destOrd="4" presId="urn:microsoft.com/office/officeart/2005/8/layout/vList6"/>
    <dgm:cxn modelId="{D7AC7C81-867E-43A4-A0F3-8CC2710869B5}" type="presOf" srcId="{E1DCBC57-EE30-437F-B960-71EAF791982F}" destId="{C3D105B1-C2A6-4D93-9CD8-D4F4E8C95392}" srcOrd="0" destOrd="0" presId="urn:microsoft.com/office/officeart/2005/8/layout/vList6"/>
    <dgm:cxn modelId="{8174A2D7-E9F6-4AD6-A181-625406CF79FB}" type="presOf" srcId="{0935C84E-A38D-4BCE-9349-017C2DC2AD68}" destId="{4180BFCE-0C98-4155-AB89-9B04A24584B4}" srcOrd="0" destOrd="0" presId="urn:microsoft.com/office/officeart/2005/8/layout/vList6"/>
    <dgm:cxn modelId="{0E31C00B-1451-48AF-87A3-4914F44827CB}" srcId="{25CDF897-DE8B-4B8D-805B-C813DD3571CC}" destId="{300C2842-8014-4B28-8135-1E763CF21448}" srcOrd="2" destOrd="0" parTransId="{22B1DE9E-9BF9-457E-8329-4852B1E0F5B3}" sibTransId="{6540800F-BFCF-4FF5-A742-5CCEC8690C13}"/>
    <dgm:cxn modelId="{F4F8663C-006B-40D2-8F37-378D4562A03F}" srcId="{25CDF897-DE8B-4B8D-805B-C813DD3571CC}" destId="{57DB3D38-41F1-4333-8A27-71382748DB05}" srcOrd="3" destOrd="0" parTransId="{4D627E06-A7D7-4511-AF00-B02D0E10DAEE}" sibTransId="{2CFB95FC-5013-45B8-AFAC-DCAB413C2ABA}"/>
    <dgm:cxn modelId="{47C6D022-7B8A-4E53-8C57-6B9066AC6C76}" srcId="{0935C84E-A38D-4BCE-9349-017C2DC2AD68}" destId="{E48BD4A8-476A-4DE0-87B5-03269D3499AA}" srcOrd="3" destOrd="0" parTransId="{1D53CBAB-D274-44B4-999E-4EC256DF4965}" sibTransId="{3D652109-DB07-49A4-8391-C841C7093544}"/>
    <dgm:cxn modelId="{16EAD924-189A-481A-9BCA-7A4B430BFD1F}" srcId="{1383A0BD-748C-41F1-A1A0-DCDF68640967}" destId="{0935C84E-A38D-4BCE-9349-017C2DC2AD68}" srcOrd="1" destOrd="0" parTransId="{06E8980C-9C25-4AB1-92BE-31DF6746A779}" sibTransId="{DB02DE4B-669D-4EBF-B280-F1394BDA0AD5}"/>
    <dgm:cxn modelId="{DE324E4A-2889-4918-A2FF-6514B3D29250}" srcId="{0935C84E-A38D-4BCE-9349-017C2DC2AD68}" destId="{5662AD21-5A44-456D-B88C-0EFF0CA53B5F}" srcOrd="0" destOrd="0" parTransId="{EC3A0B14-1463-4E4B-A7D5-957DA961EC0A}" sibTransId="{361E54A5-482D-481E-A399-DB77D9BA4A32}"/>
    <dgm:cxn modelId="{2950683F-40E6-4CA9-9009-E4F720F0B32F}" type="presOf" srcId="{DAFC71F6-F15F-419D-B67F-0285C8F1090D}" destId="{D286D17F-0B59-4FC6-8FA5-5403D45189E9}" srcOrd="0" destOrd="2" presId="urn:microsoft.com/office/officeart/2005/8/layout/vList6"/>
    <dgm:cxn modelId="{7428EEE9-C960-49F4-A3EE-1134BD48C885}" type="presOf" srcId="{E48BD4A8-476A-4DE0-87B5-03269D3499AA}" destId="{D286D17F-0B59-4FC6-8FA5-5403D45189E9}" srcOrd="0" destOrd="3" presId="urn:microsoft.com/office/officeart/2005/8/layout/vList6"/>
    <dgm:cxn modelId="{FEA5D767-0DEB-449B-A806-4A6B7AA2D076}" type="presOf" srcId="{300C2842-8014-4B28-8135-1E763CF21448}" destId="{C3D105B1-C2A6-4D93-9CD8-D4F4E8C95392}" srcOrd="0" destOrd="2" presId="urn:microsoft.com/office/officeart/2005/8/layout/vList6"/>
    <dgm:cxn modelId="{7AC65F09-F1E9-4E8F-AD33-EA0910CCDD7F}" type="presOf" srcId="{25CDF897-DE8B-4B8D-805B-C813DD3571CC}" destId="{54A9C275-4D16-469E-B3EF-3F52447B5041}" srcOrd="0" destOrd="0" presId="urn:microsoft.com/office/officeart/2005/8/layout/vList6"/>
    <dgm:cxn modelId="{0E1972B0-5449-4340-B9CD-84459231D117}" type="presOf" srcId="{1383A0BD-748C-41F1-A1A0-DCDF68640967}" destId="{F3D2796C-801D-42D2-8B29-DED727AF0476}" srcOrd="0" destOrd="0" presId="urn:microsoft.com/office/officeart/2005/8/layout/vList6"/>
    <dgm:cxn modelId="{A9596593-2F67-4E7F-8AAE-EC8F23B877D5}" srcId="{25CDF897-DE8B-4B8D-805B-C813DD3571CC}" destId="{B04C0468-E818-44C5-AD53-1641053186B8}" srcOrd="1" destOrd="0" parTransId="{65A4198F-2325-4549-940E-74D0C5573F2D}" sibTransId="{2F52EAA5-5586-4721-83C3-4A91B5C997FA}"/>
    <dgm:cxn modelId="{38E85ED0-C1CC-4F43-97FC-FDFD6D0EB47B}" srcId="{0935C84E-A38D-4BCE-9349-017C2DC2AD68}" destId="{7B2FD2A2-3E6D-4346-88FB-EE506C494EAC}" srcOrd="4" destOrd="0" parTransId="{D70A9ADD-EC0D-4054-B12B-0EA3861DD0AF}" sibTransId="{0E1CE923-2B99-485F-9569-8606834EB228}"/>
    <dgm:cxn modelId="{6C6F34FD-5495-4D8C-AAB0-C8F190E50EEB}" type="presOf" srcId="{5662AD21-5A44-456D-B88C-0EFF0CA53B5F}" destId="{D286D17F-0B59-4FC6-8FA5-5403D45189E9}" srcOrd="0" destOrd="0" presId="urn:microsoft.com/office/officeart/2005/8/layout/vList6"/>
    <dgm:cxn modelId="{BB578A7A-BA9F-4582-91D5-B20D1A0BF58C}" type="presOf" srcId="{57DB3D38-41F1-4333-8A27-71382748DB05}" destId="{C3D105B1-C2A6-4D93-9CD8-D4F4E8C95392}" srcOrd="0" destOrd="3" presId="urn:microsoft.com/office/officeart/2005/8/layout/vList6"/>
    <dgm:cxn modelId="{48E75A7A-1BBA-4013-8404-7B6A82BBD0C4}" type="presOf" srcId="{B04C0468-E818-44C5-AD53-1641053186B8}" destId="{C3D105B1-C2A6-4D93-9CD8-D4F4E8C95392}" srcOrd="0" destOrd="1" presId="urn:microsoft.com/office/officeart/2005/8/layout/vList6"/>
    <dgm:cxn modelId="{9A092D20-DAAF-49A8-8100-F2D4E3B8CE68}" type="presOf" srcId="{4BEB74DB-A956-4592-A176-0722C57B7588}" destId="{D286D17F-0B59-4FC6-8FA5-5403D45189E9}" srcOrd="0" destOrd="1" presId="urn:microsoft.com/office/officeart/2005/8/layout/vList6"/>
    <dgm:cxn modelId="{036F34C5-9C0E-408C-9E78-D91D02427D40}" srcId="{0935C84E-A38D-4BCE-9349-017C2DC2AD68}" destId="{DAFC71F6-F15F-419D-B67F-0285C8F1090D}" srcOrd="2" destOrd="0" parTransId="{16E65CF5-6FC1-4D8E-98D7-3BEEB9894C2B}" sibTransId="{30284D76-90A0-4D88-9D08-24A31FA2E66A}"/>
    <dgm:cxn modelId="{64616226-12F8-4A51-928E-0448850B7667}" type="presParOf" srcId="{F3D2796C-801D-42D2-8B29-DED727AF0476}" destId="{D5C5866D-AD25-4FE1-8632-D9011AA089FF}" srcOrd="0" destOrd="0" presId="urn:microsoft.com/office/officeart/2005/8/layout/vList6"/>
    <dgm:cxn modelId="{32623004-5A0F-48A5-8E09-DD95F2BD3A68}" type="presParOf" srcId="{D5C5866D-AD25-4FE1-8632-D9011AA089FF}" destId="{54A9C275-4D16-469E-B3EF-3F52447B5041}" srcOrd="0" destOrd="0" presId="urn:microsoft.com/office/officeart/2005/8/layout/vList6"/>
    <dgm:cxn modelId="{7E3633EF-683D-4BCD-9EE9-EE4B9A81FEC8}" type="presParOf" srcId="{D5C5866D-AD25-4FE1-8632-D9011AA089FF}" destId="{C3D105B1-C2A6-4D93-9CD8-D4F4E8C95392}" srcOrd="1" destOrd="0" presId="urn:microsoft.com/office/officeart/2005/8/layout/vList6"/>
    <dgm:cxn modelId="{3CC74947-EF7A-4283-9A34-3D030EFBE5CE}" type="presParOf" srcId="{F3D2796C-801D-42D2-8B29-DED727AF0476}" destId="{7CC46223-8B11-4067-8218-7B78CAE46753}" srcOrd="1" destOrd="0" presId="urn:microsoft.com/office/officeart/2005/8/layout/vList6"/>
    <dgm:cxn modelId="{8D628815-2A23-4C2E-BED3-2DF77792ECB1}" type="presParOf" srcId="{F3D2796C-801D-42D2-8B29-DED727AF0476}" destId="{4644344E-75D9-4AC4-9D85-CCB8FF86DF51}" srcOrd="2" destOrd="0" presId="urn:microsoft.com/office/officeart/2005/8/layout/vList6"/>
    <dgm:cxn modelId="{5EBE37F7-3E8A-4AE0-BB48-ADF7A102C175}" type="presParOf" srcId="{4644344E-75D9-4AC4-9D85-CCB8FF86DF51}" destId="{4180BFCE-0C98-4155-AB89-9B04A24584B4}" srcOrd="0" destOrd="0" presId="urn:microsoft.com/office/officeart/2005/8/layout/vList6"/>
    <dgm:cxn modelId="{73CA5618-7814-4632-9629-6EDF90EA552E}" type="presParOf" srcId="{4644344E-75D9-4AC4-9D85-CCB8FF86DF51}" destId="{D286D17F-0B59-4FC6-8FA5-5403D45189E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75CAFED-1A69-437E-B41B-7CD7C510A802}" type="doc">
      <dgm:prSet loTypeId="urn:microsoft.com/office/officeart/2005/8/layout/process4" loCatId="list" qsTypeId="urn:microsoft.com/office/officeart/2005/8/quickstyle/simple1" qsCatId="simple" csTypeId="urn:microsoft.com/office/officeart/2005/8/colors/accent0_2" csCatId="mainScheme" phldr="1"/>
      <dgm:spPr/>
      <dgm:t>
        <a:bodyPr/>
        <a:lstStyle/>
        <a:p>
          <a:endParaRPr lang="en-US"/>
        </a:p>
      </dgm:t>
    </dgm:pt>
    <dgm:pt modelId="{9D9B9883-C3E6-46A4-BE19-71B116386F6A}">
      <dgm:prSet phldrT="[Text]" custT="1"/>
      <dgm:spPr/>
      <dgm:t>
        <a:bodyPr/>
        <a:lstStyle/>
        <a:p>
          <a:r>
            <a:rPr lang="sr-Latn-BA" sz="2400" dirty="0" smtClean="0"/>
            <a:t>Patetno pravo daje prvenstvo u pogledu prava na zaštitu onom licu koje je prvo prijavilo pronalazak za zaštitu. </a:t>
          </a:r>
          <a:endParaRPr lang="en-US" sz="2400" dirty="0"/>
        </a:p>
      </dgm:t>
    </dgm:pt>
    <dgm:pt modelId="{41E69C6B-2541-4F77-907F-4536D4D3E2A7}" type="parTrans" cxnId="{295A0FCA-2F7E-4056-9055-CB42EE276863}">
      <dgm:prSet/>
      <dgm:spPr/>
      <dgm:t>
        <a:bodyPr/>
        <a:lstStyle/>
        <a:p>
          <a:endParaRPr lang="en-US"/>
        </a:p>
      </dgm:t>
    </dgm:pt>
    <dgm:pt modelId="{5FEFAA87-709D-4BCB-B908-0D54D63366D6}" type="sibTrans" cxnId="{295A0FCA-2F7E-4056-9055-CB42EE276863}">
      <dgm:prSet/>
      <dgm:spPr/>
      <dgm:t>
        <a:bodyPr/>
        <a:lstStyle/>
        <a:p>
          <a:endParaRPr lang="en-US"/>
        </a:p>
      </dgm:t>
    </dgm:pt>
    <dgm:pt modelId="{58DDCCB2-9247-4CE3-A86F-BC900AFE80E9}">
      <dgm:prSet phldrT="[Text]" custT="1"/>
      <dgm:spPr/>
      <dgm:t>
        <a:bodyPr/>
        <a:lstStyle/>
        <a:p>
          <a:r>
            <a:rPr lang="sr-Latn-BA" sz="2000" dirty="0" smtClean="0"/>
            <a:t>Datum podnošenja prijave je datum prvenstva. </a:t>
          </a:r>
          <a:endParaRPr lang="en-US" sz="2000" dirty="0"/>
        </a:p>
      </dgm:t>
    </dgm:pt>
    <dgm:pt modelId="{5891508F-5636-4545-965B-B63A804E8AA0}" type="parTrans" cxnId="{0F9F3E37-2327-4400-9CAC-E7E885EF1871}">
      <dgm:prSet/>
      <dgm:spPr/>
      <dgm:t>
        <a:bodyPr/>
        <a:lstStyle/>
        <a:p>
          <a:endParaRPr lang="en-US"/>
        </a:p>
      </dgm:t>
    </dgm:pt>
    <dgm:pt modelId="{F5A989A7-88E3-44C6-95E7-997BC7DBFBCA}" type="sibTrans" cxnId="{0F9F3E37-2327-4400-9CAC-E7E885EF1871}">
      <dgm:prSet/>
      <dgm:spPr/>
      <dgm:t>
        <a:bodyPr/>
        <a:lstStyle/>
        <a:p>
          <a:endParaRPr lang="en-US"/>
        </a:p>
      </dgm:t>
    </dgm:pt>
    <dgm:pt modelId="{E6835E09-9CF2-4832-B5DC-FEF3D1CF8E81}">
      <dgm:prSet phldrT="[Text]" custT="1"/>
      <dgm:spPr/>
      <dgm:t>
        <a:bodyPr/>
        <a:lstStyle/>
        <a:p>
          <a:r>
            <a:rPr lang="sr-Latn-BA" sz="1800" dirty="0" smtClean="0"/>
            <a:t>Pariska konvencija o zaštiti industrijske svojine je uvela institut </a:t>
          </a:r>
          <a:r>
            <a:rPr lang="sr-Latn-BA" sz="1800" b="1" dirty="0" smtClean="0"/>
            <a:t>međunarodnog (unijskog - pariskog) prvenstva.</a:t>
          </a:r>
          <a:endParaRPr lang="en-US" sz="1800" b="1" dirty="0"/>
        </a:p>
      </dgm:t>
    </dgm:pt>
    <dgm:pt modelId="{1FD66529-4ED3-4B0D-823B-759B2581F631}" type="parTrans" cxnId="{762930BA-315B-4903-A21F-39195422673E}">
      <dgm:prSet/>
      <dgm:spPr/>
      <dgm:t>
        <a:bodyPr/>
        <a:lstStyle/>
        <a:p>
          <a:endParaRPr lang="en-US"/>
        </a:p>
      </dgm:t>
    </dgm:pt>
    <dgm:pt modelId="{EFA05A58-8567-462C-8499-8EDC30A651D5}" type="sibTrans" cxnId="{762930BA-315B-4903-A21F-39195422673E}">
      <dgm:prSet/>
      <dgm:spPr/>
      <dgm:t>
        <a:bodyPr/>
        <a:lstStyle/>
        <a:p>
          <a:endParaRPr lang="en-US"/>
        </a:p>
      </dgm:t>
    </dgm:pt>
    <dgm:pt modelId="{E7E96A02-1DD9-42EE-9C26-15A9FB9E4C3F}">
      <dgm:prSet phldrT="[Text]" custT="1"/>
      <dgm:spPr/>
      <dgm:t>
        <a:bodyPr/>
        <a:lstStyle/>
        <a:p>
          <a:r>
            <a:rPr lang="sr-Latn-BA" sz="1800" dirty="0" smtClean="0"/>
            <a:t>Fizičkom ili pravnom licu koje je podnijelu urednu prijavu patenta sa dejstvom u u nekoj zemlji članici Pariske unije za zaštitu industrijske svojine ili Svjetske trgovinske organizacije priznaće se u BIH </a:t>
          </a:r>
          <a:r>
            <a:rPr lang="sr-Latn-BA" sz="1800" b="1" dirty="0" smtClean="0"/>
            <a:t>pravo prvenstva </a:t>
          </a:r>
          <a:r>
            <a:rPr lang="sr-Latn-BA" sz="1800" b="0" dirty="0" smtClean="0"/>
            <a:t>od datuma podnošenja prijave, ako u BIH za isti patent podnese prijavu u roku od 12 mjeseci računajući od dana podnošenja prve prijave. </a:t>
          </a:r>
          <a:endParaRPr lang="en-US" sz="1800" dirty="0"/>
        </a:p>
      </dgm:t>
    </dgm:pt>
    <dgm:pt modelId="{F2BA5419-20D5-47E9-8640-B00236727E14}" type="parTrans" cxnId="{915A4A41-582E-471E-A19F-13EABBAF30D9}">
      <dgm:prSet/>
      <dgm:spPr/>
      <dgm:t>
        <a:bodyPr/>
        <a:lstStyle/>
        <a:p>
          <a:endParaRPr lang="en-US"/>
        </a:p>
      </dgm:t>
    </dgm:pt>
    <dgm:pt modelId="{9B70CDB8-5951-4828-B4EB-E2BE979BCFB0}" type="sibTrans" cxnId="{915A4A41-582E-471E-A19F-13EABBAF30D9}">
      <dgm:prSet/>
      <dgm:spPr/>
      <dgm:t>
        <a:bodyPr/>
        <a:lstStyle/>
        <a:p>
          <a:endParaRPr lang="en-US"/>
        </a:p>
      </dgm:t>
    </dgm:pt>
    <dgm:pt modelId="{B768910B-D632-4428-8062-13DA47BD1374}">
      <dgm:prSet phldrT="[Text]" custT="1"/>
      <dgm:spPr/>
      <dgm:t>
        <a:bodyPr/>
        <a:lstStyle/>
        <a:p>
          <a:r>
            <a:rPr lang="sr-Latn-BA" sz="1800" dirty="0" smtClean="0"/>
            <a:t>Unijskim (pariskim) međunarodnim prvenstvom uspostavlja se fikcija da je prijava podnesena na dan podnošenja prvobitne prijave. </a:t>
          </a:r>
          <a:endParaRPr lang="en-US" sz="1800" dirty="0"/>
        </a:p>
      </dgm:t>
    </dgm:pt>
    <dgm:pt modelId="{7E1EB68B-FE55-4342-A747-21CA4517D196}" type="parTrans" cxnId="{9DB4FD5B-C95C-4A74-BBC6-B53E0714AB64}">
      <dgm:prSet/>
      <dgm:spPr/>
      <dgm:t>
        <a:bodyPr/>
        <a:lstStyle/>
        <a:p>
          <a:endParaRPr lang="en-US"/>
        </a:p>
      </dgm:t>
    </dgm:pt>
    <dgm:pt modelId="{5132F8E6-AFCA-4B84-B75C-F114A2CA4712}" type="sibTrans" cxnId="{9DB4FD5B-C95C-4A74-BBC6-B53E0714AB64}">
      <dgm:prSet/>
      <dgm:spPr/>
      <dgm:t>
        <a:bodyPr/>
        <a:lstStyle/>
        <a:p>
          <a:endParaRPr lang="en-US"/>
        </a:p>
      </dgm:t>
    </dgm:pt>
    <dgm:pt modelId="{F65C9398-CEC1-4623-879E-A40554468403}">
      <dgm:prSet phldrT="[Text]" custT="1"/>
      <dgm:spPr/>
      <dgm:t>
        <a:bodyPr/>
        <a:lstStyle/>
        <a:p>
          <a:r>
            <a:rPr lang="sr-Latn-BA" sz="1600" dirty="0" smtClean="0"/>
            <a:t>Unijsko pravo prvenstva postoji i u </a:t>
          </a:r>
          <a:r>
            <a:rPr lang="sr-Latn-BA" sz="1600" b="1" dirty="0" smtClean="0"/>
            <a:t>pravu žiga i pravu industrijskog dizajna</a:t>
          </a:r>
          <a:r>
            <a:rPr lang="sr-Latn-BA" sz="1600" dirty="0" smtClean="0"/>
            <a:t>, jedina je razlika jeste u roku da se podnese prijava u roku od 6 mjeseci od dana podnošenja prve prijave. </a:t>
          </a:r>
          <a:endParaRPr lang="en-US" sz="1600" dirty="0"/>
        </a:p>
      </dgm:t>
    </dgm:pt>
    <dgm:pt modelId="{7B4709EB-9B45-41B8-8430-A583F9ABDB2C}" type="parTrans" cxnId="{64A34DF5-3797-4402-965E-7B006806E08C}">
      <dgm:prSet/>
      <dgm:spPr/>
      <dgm:t>
        <a:bodyPr/>
        <a:lstStyle/>
        <a:p>
          <a:endParaRPr lang="en-US"/>
        </a:p>
      </dgm:t>
    </dgm:pt>
    <dgm:pt modelId="{3C5B4499-A262-4814-8238-B8B081056FA3}" type="sibTrans" cxnId="{64A34DF5-3797-4402-965E-7B006806E08C}">
      <dgm:prSet/>
      <dgm:spPr/>
      <dgm:t>
        <a:bodyPr/>
        <a:lstStyle/>
        <a:p>
          <a:endParaRPr lang="en-US"/>
        </a:p>
      </dgm:t>
    </dgm:pt>
    <dgm:pt modelId="{04E98DA8-A945-4F9E-844F-4EE4DE26D7EA}">
      <dgm:prSet phldrT="[Text]" custT="1"/>
      <dgm:spPr/>
      <dgm:t>
        <a:bodyPr/>
        <a:lstStyle/>
        <a:p>
          <a:endParaRPr lang="sr-Latn-BA" sz="1800" dirty="0" smtClean="0"/>
        </a:p>
        <a:p>
          <a:r>
            <a:rPr lang="sr-Latn-BA" sz="1800" dirty="0" smtClean="0"/>
            <a:t>Patent nastaje upisom u registar patenata, njegovo važenje se računa od datuma podnošenja prijave i važi 20 godina za patent i 10 godina za godina za konsenzualni patent. </a:t>
          </a:r>
        </a:p>
        <a:p>
          <a:r>
            <a:rPr lang="sr-Latn-BA" sz="1800" dirty="0" smtClean="0"/>
            <a:t>Godišnja taksa i troškovi postupka se plaćaju za treću i svaku sljedeću godinu.</a:t>
          </a:r>
          <a:endParaRPr lang="en-US" sz="1800" dirty="0"/>
        </a:p>
      </dgm:t>
    </dgm:pt>
    <dgm:pt modelId="{3C754EAB-FDA5-4116-92AB-4D14F9BDB24C}" type="parTrans" cxnId="{24855A4C-E686-49D6-8927-574B2AD616A8}">
      <dgm:prSet/>
      <dgm:spPr/>
      <dgm:t>
        <a:bodyPr/>
        <a:lstStyle/>
        <a:p>
          <a:endParaRPr lang="en-US"/>
        </a:p>
      </dgm:t>
    </dgm:pt>
    <dgm:pt modelId="{9EA6236B-7BC3-4389-963D-4F53B8331B5A}" type="sibTrans" cxnId="{24855A4C-E686-49D6-8927-574B2AD616A8}">
      <dgm:prSet/>
      <dgm:spPr/>
      <dgm:t>
        <a:bodyPr/>
        <a:lstStyle/>
        <a:p>
          <a:endParaRPr lang="en-US"/>
        </a:p>
      </dgm:t>
    </dgm:pt>
    <dgm:pt modelId="{3BED9F22-2D66-4CF4-9D74-2BCFAE347656}">
      <dgm:prSet phldrT="[Text]" custT="1"/>
      <dgm:spPr/>
      <dgm:t>
        <a:bodyPr/>
        <a:lstStyle/>
        <a:p>
          <a:r>
            <a:rPr lang="sr-Latn-BA" sz="1800" dirty="0" smtClean="0"/>
            <a:t>Pravo iz prijave postoji pod odložnim uslovom da patent bude priznat i registrovan. </a:t>
          </a:r>
          <a:endParaRPr lang="en-US" sz="1800" dirty="0"/>
        </a:p>
      </dgm:t>
    </dgm:pt>
    <dgm:pt modelId="{8F1862C8-A5D4-4744-BFDF-205D6EAE4640}" type="parTrans" cxnId="{F1A6D10D-40D2-4DDF-B87E-30A40EBD7292}">
      <dgm:prSet/>
      <dgm:spPr/>
      <dgm:t>
        <a:bodyPr/>
        <a:lstStyle/>
        <a:p>
          <a:endParaRPr lang="en-US"/>
        </a:p>
      </dgm:t>
    </dgm:pt>
    <dgm:pt modelId="{0E149AEF-795B-4F38-A3B5-D60C8FCB0940}" type="sibTrans" cxnId="{F1A6D10D-40D2-4DDF-B87E-30A40EBD7292}">
      <dgm:prSet/>
      <dgm:spPr/>
      <dgm:t>
        <a:bodyPr/>
        <a:lstStyle/>
        <a:p>
          <a:endParaRPr lang="en-US"/>
        </a:p>
      </dgm:t>
    </dgm:pt>
    <dgm:pt modelId="{1761310B-E262-4507-8244-7A283BCCBEAB}">
      <dgm:prSet phldrT="[Text]" custT="1"/>
      <dgm:spPr/>
      <dgm:t>
        <a:bodyPr/>
        <a:lstStyle/>
        <a:p>
          <a:r>
            <a:rPr lang="sr-Latn-BA" sz="1800" dirty="0" smtClean="0"/>
            <a:t>Ako patent ne bude priznat, smatra se da pravo iz prijave nikada nije ni postojalo. </a:t>
          </a:r>
          <a:endParaRPr lang="en-US" sz="1800" dirty="0"/>
        </a:p>
      </dgm:t>
    </dgm:pt>
    <dgm:pt modelId="{4D13C7C5-5D80-4F92-9D13-8E7336ED4469}" type="parTrans" cxnId="{0CABE564-BEDE-4DAE-9333-00032B694CD2}">
      <dgm:prSet/>
      <dgm:spPr/>
      <dgm:t>
        <a:bodyPr/>
        <a:lstStyle/>
        <a:p>
          <a:endParaRPr lang="en-US"/>
        </a:p>
      </dgm:t>
    </dgm:pt>
    <dgm:pt modelId="{454CD846-9538-47D2-A795-D6AC9057DAC5}" type="sibTrans" cxnId="{0CABE564-BEDE-4DAE-9333-00032B694CD2}">
      <dgm:prSet/>
      <dgm:spPr/>
      <dgm:t>
        <a:bodyPr/>
        <a:lstStyle/>
        <a:p>
          <a:endParaRPr lang="en-US"/>
        </a:p>
      </dgm:t>
    </dgm:pt>
    <dgm:pt modelId="{7A351754-07A2-4B97-8856-68C34D70C96F}" type="pres">
      <dgm:prSet presAssocID="{575CAFED-1A69-437E-B41B-7CD7C510A802}" presName="Name0" presStyleCnt="0">
        <dgm:presLayoutVars>
          <dgm:dir/>
          <dgm:animLvl val="lvl"/>
          <dgm:resizeHandles val="exact"/>
        </dgm:presLayoutVars>
      </dgm:prSet>
      <dgm:spPr/>
      <dgm:t>
        <a:bodyPr/>
        <a:lstStyle/>
        <a:p>
          <a:endParaRPr lang="en-US"/>
        </a:p>
      </dgm:t>
    </dgm:pt>
    <dgm:pt modelId="{AC26B4A6-BB8B-4B8B-A4CC-08AB8322D86E}" type="pres">
      <dgm:prSet presAssocID="{04E98DA8-A945-4F9E-844F-4EE4DE26D7EA}" presName="boxAndChildren" presStyleCnt="0"/>
      <dgm:spPr/>
    </dgm:pt>
    <dgm:pt modelId="{2626C951-9B97-4FF9-B385-2D484A917318}" type="pres">
      <dgm:prSet presAssocID="{04E98DA8-A945-4F9E-844F-4EE4DE26D7EA}" presName="parentTextBox" presStyleLbl="node1" presStyleIdx="0" presStyleCnt="3"/>
      <dgm:spPr/>
      <dgm:t>
        <a:bodyPr/>
        <a:lstStyle/>
        <a:p>
          <a:endParaRPr lang="en-US"/>
        </a:p>
      </dgm:t>
    </dgm:pt>
    <dgm:pt modelId="{4BDFC44A-0BC6-4681-86F4-F80D0970BB43}" type="pres">
      <dgm:prSet presAssocID="{04E98DA8-A945-4F9E-844F-4EE4DE26D7EA}" presName="entireBox" presStyleLbl="node1" presStyleIdx="0" presStyleCnt="3" custScaleY="134940"/>
      <dgm:spPr/>
      <dgm:t>
        <a:bodyPr/>
        <a:lstStyle/>
        <a:p>
          <a:endParaRPr lang="en-US"/>
        </a:p>
      </dgm:t>
    </dgm:pt>
    <dgm:pt modelId="{912A05DF-6D27-4C77-B27F-A0AF09D340C5}" type="pres">
      <dgm:prSet presAssocID="{04E98DA8-A945-4F9E-844F-4EE4DE26D7EA}" presName="descendantBox" presStyleCnt="0"/>
      <dgm:spPr/>
    </dgm:pt>
    <dgm:pt modelId="{7CF7AE0A-E7F1-42FA-84C1-CF1A7995E2B4}" type="pres">
      <dgm:prSet presAssocID="{3BED9F22-2D66-4CF4-9D74-2BCFAE347656}" presName="childTextBox" presStyleLbl="fgAccFollowNode1" presStyleIdx="0" presStyleCnt="6" custLinFactNeighborY="42394">
        <dgm:presLayoutVars>
          <dgm:bulletEnabled val="1"/>
        </dgm:presLayoutVars>
      </dgm:prSet>
      <dgm:spPr/>
      <dgm:t>
        <a:bodyPr/>
        <a:lstStyle/>
        <a:p>
          <a:endParaRPr lang="en-US"/>
        </a:p>
      </dgm:t>
    </dgm:pt>
    <dgm:pt modelId="{C051F151-D50B-442B-B3E8-97DFB5EDBC9A}" type="pres">
      <dgm:prSet presAssocID="{1761310B-E262-4507-8244-7A283BCCBEAB}" presName="childTextBox" presStyleLbl="fgAccFollowNode1" presStyleIdx="1" presStyleCnt="6" custLinFactNeighborX="0" custLinFactNeighborY="42394">
        <dgm:presLayoutVars>
          <dgm:bulletEnabled val="1"/>
        </dgm:presLayoutVars>
      </dgm:prSet>
      <dgm:spPr/>
      <dgm:t>
        <a:bodyPr/>
        <a:lstStyle/>
        <a:p>
          <a:endParaRPr lang="en-US"/>
        </a:p>
      </dgm:t>
    </dgm:pt>
    <dgm:pt modelId="{36BC3F3E-4E96-4C04-A94B-12C8821EC823}" type="pres">
      <dgm:prSet presAssocID="{9B70CDB8-5951-4828-B4EB-E2BE979BCFB0}" presName="sp" presStyleCnt="0"/>
      <dgm:spPr/>
    </dgm:pt>
    <dgm:pt modelId="{8D860850-3021-4200-8B82-FCE1441AF98C}" type="pres">
      <dgm:prSet presAssocID="{E7E96A02-1DD9-42EE-9C26-15A9FB9E4C3F}" presName="arrowAndChildren" presStyleCnt="0"/>
      <dgm:spPr/>
    </dgm:pt>
    <dgm:pt modelId="{F41B9860-3148-4E78-8B07-C2937A947C33}" type="pres">
      <dgm:prSet presAssocID="{E7E96A02-1DD9-42EE-9C26-15A9FB9E4C3F}" presName="parentTextArrow" presStyleLbl="node1" presStyleIdx="0" presStyleCnt="3"/>
      <dgm:spPr/>
      <dgm:t>
        <a:bodyPr/>
        <a:lstStyle/>
        <a:p>
          <a:endParaRPr lang="en-US"/>
        </a:p>
      </dgm:t>
    </dgm:pt>
    <dgm:pt modelId="{6A17D244-4F93-4018-B560-0D07AB77370E}" type="pres">
      <dgm:prSet presAssocID="{E7E96A02-1DD9-42EE-9C26-15A9FB9E4C3F}" presName="arrow" presStyleLbl="node1" presStyleIdx="1" presStyleCnt="3" custScaleY="135980"/>
      <dgm:spPr/>
      <dgm:t>
        <a:bodyPr/>
        <a:lstStyle/>
        <a:p>
          <a:endParaRPr lang="en-US"/>
        </a:p>
      </dgm:t>
    </dgm:pt>
    <dgm:pt modelId="{AFE81378-B381-44C5-AD36-4B559D9864B5}" type="pres">
      <dgm:prSet presAssocID="{E7E96A02-1DD9-42EE-9C26-15A9FB9E4C3F}" presName="descendantArrow" presStyleCnt="0"/>
      <dgm:spPr/>
    </dgm:pt>
    <dgm:pt modelId="{EB1FD342-BF1D-487D-BCBC-EB563B3719DF}" type="pres">
      <dgm:prSet presAssocID="{B768910B-D632-4428-8062-13DA47BD1374}" presName="childTextArrow" presStyleLbl="fgAccFollowNode1" presStyleIdx="2" presStyleCnt="6" custScaleY="137878" custLinFactNeighborX="-172" custLinFactNeighborY="11833">
        <dgm:presLayoutVars>
          <dgm:bulletEnabled val="1"/>
        </dgm:presLayoutVars>
      </dgm:prSet>
      <dgm:spPr/>
      <dgm:t>
        <a:bodyPr/>
        <a:lstStyle/>
        <a:p>
          <a:endParaRPr lang="en-US"/>
        </a:p>
      </dgm:t>
    </dgm:pt>
    <dgm:pt modelId="{E1FBA987-838D-4031-B375-3FB028241A46}" type="pres">
      <dgm:prSet presAssocID="{F65C9398-CEC1-4623-879E-A40554468403}" presName="childTextArrow" presStyleLbl="fgAccFollowNode1" presStyleIdx="3" presStyleCnt="6" custScaleY="141918" custLinFactNeighborX="0" custLinFactNeighborY="13524">
        <dgm:presLayoutVars>
          <dgm:bulletEnabled val="1"/>
        </dgm:presLayoutVars>
      </dgm:prSet>
      <dgm:spPr/>
      <dgm:t>
        <a:bodyPr/>
        <a:lstStyle/>
        <a:p>
          <a:endParaRPr lang="en-US"/>
        </a:p>
      </dgm:t>
    </dgm:pt>
    <dgm:pt modelId="{9DF42754-EB80-4D79-B9ED-9A146DB9DB0F}" type="pres">
      <dgm:prSet presAssocID="{5FEFAA87-709D-4BCB-B908-0D54D63366D6}" presName="sp" presStyleCnt="0"/>
      <dgm:spPr/>
    </dgm:pt>
    <dgm:pt modelId="{8C3EF474-136C-4208-A9DD-8428AD9B3757}" type="pres">
      <dgm:prSet presAssocID="{9D9B9883-C3E6-46A4-BE19-71B116386F6A}" presName="arrowAndChildren" presStyleCnt="0"/>
      <dgm:spPr/>
    </dgm:pt>
    <dgm:pt modelId="{E99E1155-F68A-408A-8626-01D00A199ABA}" type="pres">
      <dgm:prSet presAssocID="{9D9B9883-C3E6-46A4-BE19-71B116386F6A}" presName="parentTextArrow" presStyleLbl="node1" presStyleIdx="1" presStyleCnt="3"/>
      <dgm:spPr/>
      <dgm:t>
        <a:bodyPr/>
        <a:lstStyle/>
        <a:p>
          <a:endParaRPr lang="en-US"/>
        </a:p>
      </dgm:t>
    </dgm:pt>
    <dgm:pt modelId="{72033AA7-4539-4102-98D8-CC2F3E464FCA}" type="pres">
      <dgm:prSet presAssocID="{9D9B9883-C3E6-46A4-BE19-71B116386F6A}" presName="arrow" presStyleLbl="node1" presStyleIdx="2" presStyleCnt="3" custScaleY="102183" custLinFactNeighborY="-18"/>
      <dgm:spPr/>
      <dgm:t>
        <a:bodyPr/>
        <a:lstStyle/>
        <a:p>
          <a:endParaRPr lang="en-US"/>
        </a:p>
      </dgm:t>
    </dgm:pt>
    <dgm:pt modelId="{5D05DF63-A6B1-432A-94CE-B94C06F6416F}" type="pres">
      <dgm:prSet presAssocID="{9D9B9883-C3E6-46A4-BE19-71B116386F6A}" presName="descendantArrow" presStyleCnt="0"/>
      <dgm:spPr/>
    </dgm:pt>
    <dgm:pt modelId="{313FF847-8E58-4D4E-8D73-F54F37CED501}" type="pres">
      <dgm:prSet presAssocID="{58DDCCB2-9247-4CE3-A86F-BC900AFE80E9}" presName="childTextArrow" presStyleLbl="fgAccFollowNode1" presStyleIdx="4" presStyleCnt="6" custScaleY="122538">
        <dgm:presLayoutVars>
          <dgm:bulletEnabled val="1"/>
        </dgm:presLayoutVars>
      </dgm:prSet>
      <dgm:spPr/>
      <dgm:t>
        <a:bodyPr/>
        <a:lstStyle/>
        <a:p>
          <a:endParaRPr lang="en-US"/>
        </a:p>
      </dgm:t>
    </dgm:pt>
    <dgm:pt modelId="{C563B0F5-C51E-4305-976D-AAFD8AB0D182}" type="pres">
      <dgm:prSet presAssocID="{E6835E09-9CF2-4832-B5DC-FEF3D1CF8E81}" presName="childTextArrow" presStyleLbl="fgAccFollowNode1" presStyleIdx="5" presStyleCnt="6" custScaleY="125280">
        <dgm:presLayoutVars>
          <dgm:bulletEnabled val="1"/>
        </dgm:presLayoutVars>
      </dgm:prSet>
      <dgm:spPr/>
      <dgm:t>
        <a:bodyPr/>
        <a:lstStyle/>
        <a:p>
          <a:endParaRPr lang="en-US"/>
        </a:p>
      </dgm:t>
    </dgm:pt>
  </dgm:ptLst>
  <dgm:cxnLst>
    <dgm:cxn modelId="{6CB64136-E345-4433-9136-1685225468C6}" type="presOf" srcId="{58DDCCB2-9247-4CE3-A86F-BC900AFE80E9}" destId="{313FF847-8E58-4D4E-8D73-F54F37CED501}" srcOrd="0" destOrd="0" presId="urn:microsoft.com/office/officeart/2005/8/layout/process4"/>
    <dgm:cxn modelId="{AE6CD794-B17C-4691-98E7-1A05861F5D03}" type="presOf" srcId="{9D9B9883-C3E6-46A4-BE19-71B116386F6A}" destId="{72033AA7-4539-4102-98D8-CC2F3E464FCA}" srcOrd="1" destOrd="0" presId="urn:microsoft.com/office/officeart/2005/8/layout/process4"/>
    <dgm:cxn modelId="{B9701180-C601-49E3-9E35-A638A0056B56}" type="presOf" srcId="{E7E96A02-1DD9-42EE-9C26-15A9FB9E4C3F}" destId="{6A17D244-4F93-4018-B560-0D07AB77370E}" srcOrd="1" destOrd="0" presId="urn:microsoft.com/office/officeart/2005/8/layout/process4"/>
    <dgm:cxn modelId="{F1A6D10D-40D2-4DDF-B87E-30A40EBD7292}" srcId="{04E98DA8-A945-4F9E-844F-4EE4DE26D7EA}" destId="{3BED9F22-2D66-4CF4-9D74-2BCFAE347656}" srcOrd="0" destOrd="0" parTransId="{8F1862C8-A5D4-4744-BFDF-205D6EAE4640}" sibTransId="{0E149AEF-795B-4F38-A3B5-D60C8FCB0940}"/>
    <dgm:cxn modelId="{F5E79408-83CD-4F75-9AC7-C2D999725FCC}" type="presOf" srcId="{F65C9398-CEC1-4623-879E-A40554468403}" destId="{E1FBA987-838D-4031-B375-3FB028241A46}" srcOrd="0" destOrd="0" presId="urn:microsoft.com/office/officeart/2005/8/layout/process4"/>
    <dgm:cxn modelId="{93F71671-1D48-48D7-9C0D-1CB8515DCD5C}" type="presOf" srcId="{3BED9F22-2D66-4CF4-9D74-2BCFAE347656}" destId="{7CF7AE0A-E7F1-42FA-84C1-CF1A7995E2B4}" srcOrd="0" destOrd="0" presId="urn:microsoft.com/office/officeart/2005/8/layout/process4"/>
    <dgm:cxn modelId="{24855A4C-E686-49D6-8927-574B2AD616A8}" srcId="{575CAFED-1A69-437E-B41B-7CD7C510A802}" destId="{04E98DA8-A945-4F9E-844F-4EE4DE26D7EA}" srcOrd="2" destOrd="0" parTransId="{3C754EAB-FDA5-4116-92AB-4D14F9BDB24C}" sibTransId="{9EA6236B-7BC3-4389-963D-4F53B8331B5A}"/>
    <dgm:cxn modelId="{693590C7-B7B6-4230-8141-62D771F7CA5D}" type="presOf" srcId="{1761310B-E262-4507-8244-7A283BCCBEAB}" destId="{C051F151-D50B-442B-B3E8-97DFB5EDBC9A}" srcOrd="0" destOrd="0" presId="urn:microsoft.com/office/officeart/2005/8/layout/process4"/>
    <dgm:cxn modelId="{0CABE564-BEDE-4DAE-9333-00032B694CD2}" srcId="{04E98DA8-A945-4F9E-844F-4EE4DE26D7EA}" destId="{1761310B-E262-4507-8244-7A283BCCBEAB}" srcOrd="1" destOrd="0" parTransId="{4D13C7C5-5D80-4F92-9D13-8E7336ED4469}" sibTransId="{454CD846-9538-47D2-A795-D6AC9057DAC5}"/>
    <dgm:cxn modelId="{0F9F3E37-2327-4400-9CAC-E7E885EF1871}" srcId="{9D9B9883-C3E6-46A4-BE19-71B116386F6A}" destId="{58DDCCB2-9247-4CE3-A86F-BC900AFE80E9}" srcOrd="0" destOrd="0" parTransId="{5891508F-5636-4545-965B-B63A804E8AA0}" sibTransId="{F5A989A7-88E3-44C6-95E7-997BC7DBFBCA}"/>
    <dgm:cxn modelId="{915A4A41-582E-471E-A19F-13EABBAF30D9}" srcId="{575CAFED-1A69-437E-B41B-7CD7C510A802}" destId="{E7E96A02-1DD9-42EE-9C26-15A9FB9E4C3F}" srcOrd="1" destOrd="0" parTransId="{F2BA5419-20D5-47E9-8640-B00236727E14}" sibTransId="{9B70CDB8-5951-4828-B4EB-E2BE979BCFB0}"/>
    <dgm:cxn modelId="{44D54670-BA21-48D6-84DA-C0AB77B472B3}" type="presOf" srcId="{04E98DA8-A945-4F9E-844F-4EE4DE26D7EA}" destId="{4BDFC44A-0BC6-4681-86F4-F80D0970BB43}" srcOrd="1" destOrd="0" presId="urn:microsoft.com/office/officeart/2005/8/layout/process4"/>
    <dgm:cxn modelId="{64A34DF5-3797-4402-965E-7B006806E08C}" srcId="{E7E96A02-1DD9-42EE-9C26-15A9FB9E4C3F}" destId="{F65C9398-CEC1-4623-879E-A40554468403}" srcOrd="1" destOrd="0" parTransId="{7B4709EB-9B45-41B8-8430-A583F9ABDB2C}" sibTransId="{3C5B4499-A262-4814-8238-B8B081056FA3}"/>
    <dgm:cxn modelId="{295A0FCA-2F7E-4056-9055-CB42EE276863}" srcId="{575CAFED-1A69-437E-B41B-7CD7C510A802}" destId="{9D9B9883-C3E6-46A4-BE19-71B116386F6A}" srcOrd="0" destOrd="0" parTransId="{41E69C6B-2541-4F77-907F-4536D4D3E2A7}" sibTransId="{5FEFAA87-709D-4BCB-B908-0D54D63366D6}"/>
    <dgm:cxn modelId="{0E086BF2-D712-4A85-8375-D372621599A3}" type="presOf" srcId="{575CAFED-1A69-437E-B41B-7CD7C510A802}" destId="{7A351754-07A2-4B97-8856-68C34D70C96F}" srcOrd="0" destOrd="0" presId="urn:microsoft.com/office/officeart/2005/8/layout/process4"/>
    <dgm:cxn modelId="{53653CC7-CEA9-434F-821E-219E5F498852}" type="presOf" srcId="{B768910B-D632-4428-8062-13DA47BD1374}" destId="{EB1FD342-BF1D-487D-BCBC-EB563B3719DF}" srcOrd="0" destOrd="0" presId="urn:microsoft.com/office/officeart/2005/8/layout/process4"/>
    <dgm:cxn modelId="{3A422B94-C106-4D20-970F-032750809F1C}" type="presOf" srcId="{E6835E09-9CF2-4832-B5DC-FEF3D1CF8E81}" destId="{C563B0F5-C51E-4305-976D-AAFD8AB0D182}" srcOrd="0" destOrd="0" presId="urn:microsoft.com/office/officeart/2005/8/layout/process4"/>
    <dgm:cxn modelId="{9DB4FD5B-C95C-4A74-BBC6-B53E0714AB64}" srcId="{E7E96A02-1DD9-42EE-9C26-15A9FB9E4C3F}" destId="{B768910B-D632-4428-8062-13DA47BD1374}" srcOrd="0" destOrd="0" parTransId="{7E1EB68B-FE55-4342-A747-21CA4517D196}" sibTransId="{5132F8E6-AFCA-4B84-B75C-F114A2CA4712}"/>
    <dgm:cxn modelId="{837BFD6F-65D0-4998-96CC-D2F309B3C203}" type="presOf" srcId="{9D9B9883-C3E6-46A4-BE19-71B116386F6A}" destId="{E99E1155-F68A-408A-8626-01D00A199ABA}" srcOrd="0" destOrd="0" presId="urn:microsoft.com/office/officeart/2005/8/layout/process4"/>
    <dgm:cxn modelId="{B9248E44-9822-40A0-9740-2DF13297723A}" type="presOf" srcId="{E7E96A02-1DD9-42EE-9C26-15A9FB9E4C3F}" destId="{F41B9860-3148-4E78-8B07-C2937A947C33}" srcOrd="0" destOrd="0" presId="urn:microsoft.com/office/officeart/2005/8/layout/process4"/>
    <dgm:cxn modelId="{762930BA-315B-4903-A21F-39195422673E}" srcId="{9D9B9883-C3E6-46A4-BE19-71B116386F6A}" destId="{E6835E09-9CF2-4832-B5DC-FEF3D1CF8E81}" srcOrd="1" destOrd="0" parTransId="{1FD66529-4ED3-4B0D-823B-759B2581F631}" sibTransId="{EFA05A58-8567-462C-8499-8EDC30A651D5}"/>
    <dgm:cxn modelId="{387D1A80-F7A2-4CF7-B1C2-0E1FE14F4782}" type="presOf" srcId="{04E98DA8-A945-4F9E-844F-4EE4DE26D7EA}" destId="{2626C951-9B97-4FF9-B385-2D484A917318}" srcOrd="0" destOrd="0" presId="urn:microsoft.com/office/officeart/2005/8/layout/process4"/>
    <dgm:cxn modelId="{9EAAE93B-CB46-43A4-A48E-5AD2A9DDA16F}" type="presParOf" srcId="{7A351754-07A2-4B97-8856-68C34D70C96F}" destId="{AC26B4A6-BB8B-4B8B-A4CC-08AB8322D86E}" srcOrd="0" destOrd="0" presId="urn:microsoft.com/office/officeart/2005/8/layout/process4"/>
    <dgm:cxn modelId="{F4B11617-417F-4F68-9393-3F06B472F614}" type="presParOf" srcId="{AC26B4A6-BB8B-4B8B-A4CC-08AB8322D86E}" destId="{2626C951-9B97-4FF9-B385-2D484A917318}" srcOrd="0" destOrd="0" presId="urn:microsoft.com/office/officeart/2005/8/layout/process4"/>
    <dgm:cxn modelId="{0DC8694C-3408-488B-915A-BB2A4D0D17B9}" type="presParOf" srcId="{AC26B4A6-BB8B-4B8B-A4CC-08AB8322D86E}" destId="{4BDFC44A-0BC6-4681-86F4-F80D0970BB43}" srcOrd="1" destOrd="0" presId="urn:microsoft.com/office/officeart/2005/8/layout/process4"/>
    <dgm:cxn modelId="{1529E22F-7A82-411C-9D3D-468F4B55DA7C}" type="presParOf" srcId="{AC26B4A6-BB8B-4B8B-A4CC-08AB8322D86E}" destId="{912A05DF-6D27-4C77-B27F-A0AF09D340C5}" srcOrd="2" destOrd="0" presId="urn:microsoft.com/office/officeart/2005/8/layout/process4"/>
    <dgm:cxn modelId="{2D00ABBE-E0A6-41D7-A38E-299E785AB4E7}" type="presParOf" srcId="{912A05DF-6D27-4C77-B27F-A0AF09D340C5}" destId="{7CF7AE0A-E7F1-42FA-84C1-CF1A7995E2B4}" srcOrd="0" destOrd="0" presId="urn:microsoft.com/office/officeart/2005/8/layout/process4"/>
    <dgm:cxn modelId="{090CAC18-3C3C-4D9D-90A0-9FD6B62B6355}" type="presParOf" srcId="{912A05DF-6D27-4C77-B27F-A0AF09D340C5}" destId="{C051F151-D50B-442B-B3E8-97DFB5EDBC9A}" srcOrd="1" destOrd="0" presId="urn:microsoft.com/office/officeart/2005/8/layout/process4"/>
    <dgm:cxn modelId="{C72A8FA1-F4FE-4CB4-94F5-E8C85463A9AA}" type="presParOf" srcId="{7A351754-07A2-4B97-8856-68C34D70C96F}" destId="{36BC3F3E-4E96-4C04-A94B-12C8821EC823}" srcOrd="1" destOrd="0" presId="urn:microsoft.com/office/officeart/2005/8/layout/process4"/>
    <dgm:cxn modelId="{82E45B31-D744-469C-8FB8-1A2FDC2F014D}" type="presParOf" srcId="{7A351754-07A2-4B97-8856-68C34D70C96F}" destId="{8D860850-3021-4200-8B82-FCE1441AF98C}" srcOrd="2" destOrd="0" presId="urn:microsoft.com/office/officeart/2005/8/layout/process4"/>
    <dgm:cxn modelId="{8FF3224E-6F50-49BF-9D21-C2D6FB756E47}" type="presParOf" srcId="{8D860850-3021-4200-8B82-FCE1441AF98C}" destId="{F41B9860-3148-4E78-8B07-C2937A947C33}" srcOrd="0" destOrd="0" presId="urn:microsoft.com/office/officeart/2005/8/layout/process4"/>
    <dgm:cxn modelId="{9E15BBB7-1F69-40B2-84F8-5FE0007E7EE2}" type="presParOf" srcId="{8D860850-3021-4200-8B82-FCE1441AF98C}" destId="{6A17D244-4F93-4018-B560-0D07AB77370E}" srcOrd="1" destOrd="0" presId="urn:microsoft.com/office/officeart/2005/8/layout/process4"/>
    <dgm:cxn modelId="{E6CD8825-546B-4AE2-A773-CFC56179070A}" type="presParOf" srcId="{8D860850-3021-4200-8B82-FCE1441AF98C}" destId="{AFE81378-B381-44C5-AD36-4B559D9864B5}" srcOrd="2" destOrd="0" presId="urn:microsoft.com/office/officeart/2005/8/layout/process4"/>
    <dgm:cxn modelId="{C758002E-B294-4908-9399-768DD80B674F}" type="presParOf" srcId="{AFE81378-B381-44C5-AD36-4B559D9864B5}" destId="{EB1FD342-BF1D-487D-BCBC-EB563B3719DF}" srcOrd="0" destOrd="0" presId="urn:microsoft.com/office/officeart/2005/8/layout/process4"/>
    <dgm:cxn modelId="{9AC80809-662B-43AA-ADA0-CF0F9CEF3D4F}" type="presParOf" srcId="{AFE81378-B381-44C5-AD36-4B559D9864B5}" destId="{E1FBA987-838D-4031-B375-3FB028241A46}" srcOrd="1" destOrd="0" presId="urn:microsoft.com/office/officeart/2005/8/layout/process4"/>
    <dgm:cxn modelId="{FCEDC55C-478A-439A-8829-EA61568438EF}" type="presParOf" srcId="{7A351754-07A2-4B97-8856-68C34D70C96F}" destId="{9DF42754-EB80-4D79-B9ED-9A146DB9DB0F}" srcOrd="3" destOrd="0" presId="urn:microsoft.com/office/officeart/2005/8/layout/process4"/>
    <dgm:cxn modelId="{ED8E0E31-158B-4BEC-9E27-3B13B944E6CA}" type="presParOf" srcId="{7A351754-07A2-4B97-8856-68C34D70C96F}" destId="{8C3EF474-136C-4208-A9DD-8428AD9B3757}" srcOrd="4" destOrd="0" presId="urn:microsoft.com/office/officeart/2005/8/layout/process4"/>
    <dgm:cxn modelId="{5E950E40-9A65-4EB5-BBC3-2F2F0364FECB}" type="presParOf" srcId="{8C3EF474-136C-4208-A9DD-8428AD9B3757}" destId="{E99E1155-F68A-408A-8626-01D00A199ABA}" srcOrd="0" destOrd="0" presId="urn:microsoft.com/office/officeart/2005/8/layout/process4"/>
    <dgm:cxn modelId="{EC61CC50-912A-4614-8927-224CDB651C12}" type="presParOf" srcId="{8C3EF474-136C-4208-A9DD-8428AD9B3757}" destId="{72033AA7-4539-4102-98D8-CC2F3E464FCA}" srcOrd="1" destOrd="0" presId="urn:microsoft.com/office/officeart/2005/8/layout/process4"/>
    <dgm:cxn modelId="{8AFE117D-F783-425D-A935-490ADA7B165A}" type="presParOf" srcId="{8C3EF474-136C-4208-A9DD-8428AD9B3757}" destId="{5D05DF63-A6B1-432A-94CE-B94C06F6416F}" srcOrd="2" destOrd="0" presId="urn:microsoft.com/office/officeart/2005/8/layout/process4"/>
    <dgm:cxn modelId="{918BEED3-5CEB-4A4A-80C9-0929EF6150FA}" type="presParOf" srcId="{5D05DF63-A6B1-432A-94CE-B94C06F6416F}" destId="{313FF847-8E58-4D4E-8D73-F54F37CED501}" srcOrd="0" destOrd="0" presId="urn:microsoft.com/office/officeart/2005/8/layout/process4"/>
    <dgm:cxn modelId="{EFB5C0B0-29B7-4502-BC7A-7EAF5820A556}" type="presParOf" srcId="{5D05DF63-A6B1-432A-94CE-B94C06F6416F}" destId="{C563B0F5-C51E-4305-976D-AAFD8AB0D18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3AD94A9-C299-46E5-822D-F1D00C1953B5}" type="doc">
      <dgm:prSet loTypeId="urn:microsoft.com/office/officeart/2005/8/layout/pList2" loCatId="list" qsTypeId="urn:microsoft.com/office/officeart/2005/8/quickstyle/simple1" qsCatId="simple" csTypeId="urn:microsoft.com/office/officeart/2005/8/colors/accent0_2" csCatId="mainScheme" phldr="1"/>
      <dgm:spPr/>
    </dgm:pt>
    <dgm:pt modelId="{C615D497-2FF1-45D0-BC3C-2C46F697B155}">
      <dgm:prSet phldrT="[Text]" custT="1"/>
      <dgm:spPr/>
      <dgm:t>
        <a:bodyPr/>
        <a:lstStyle/>
        <a:p>
          <a:pPr algn="just"/>
          <a:r>
            <a:rPr lang="sr-Latn-BA" sz="1800" dirty="0" smtClean="0"/>
            <a:t>- </a:t>
          </a:r>
          <a:r>
            <a:rPr lang="sr-Latn-BA" sz="1700" dirty="0" smtClean="0"/>
            <a:t>2005. u svijetu je podneseno 1,7 miliona patenata. 2015. godine  broj prijava patenata se povećao na  2,9 miliona, dok je priznato 1,21 milion patenata.</a:t>
          </a:r>
        </a:p>
        <a:p>
          <a:pPr algn="just"/>
          <a:r>
            <a:rPr lang="sr-Latn-BA" sz="1700" dirty="0" smtClean="0"/>
            <a:t>- Reklamni kampanja  za „</a:t>
          </a:r>
          <a:r>
            <a:rPr lang="sr-Latn-BA" sz="1700" i="1" dirty="0" smtClean="0"/>
            <a:t>Audi A6“ 2006. godine je glasio: “Do danas je NASA podnijela 6.509 prijava patenata, a „Audi“ da bi proizveo „A6“ model je podnio 9.621 prijava patenta. „NASA“ je možda vodeća u oblasti svemirskih putovanja, ali „Audi“ je na čelu u oblasti konstruisanja automobila</a:t>
          </a:r>
          <a:r>
            <a:rPr lang="sr-Latn-BA" sz="1800" i="1" dirty="0" smtClean="0"/>
            <a:t>.“</a:t>
          </a:r>
        </a:p>
        <a:p>
          <a:pPr algn="just"/>
          <a:endParaRPr lang="sr-Latn-BA" sz="2000" dirty="0" smtClean="0"/>
        </a:p>
        <a:p>
          <a:pPr algn="just"/>
          <a:r>
            <a:rPr lang="sr-Latn-BA" sz="2000" dirty="0" smtClean="0"/>
            <a:t> </a:t>
          </a:r>
          <a:endParaRPr lang="en-US" sz="2000" dirty="0"/>
        </a:p>
      </dgm:t>
    </dgm:pt>
    <dgm:pt modelId="{FA76B52D-A25B-4376-BF72-B9C587B5A9D0}" type="parTrans" cxnId="{65B05B57-1C95-4F91-BE82-B2C1E17A9EAC}">
      <dgm:prSet/>
      <dgm:spPr/>
      <dgm:t>
        <a:bodyPr/>
        <a:lstStyle/>
        <a:p>
          <a:endParaRPr lang="en-US"/>
        </a:p>
      </dgm:t>
    </dgm:pt>
    <dgm:pt modelId="{D90ADBD2-9F2F-4C88-A9B1-43505EFCFC07}" type="sibTrans" cxnId="{65B05B57-1C95-4F91-BE82-B2C1E17A9EAC}">
      <dgm:prSet/>
      <dgm:spPr/>
      <dgm:t>
        <a:bodyPr/>
        <a:lstStyle/>
        <a:p>
          <a:endParaRPr lang="en-US"/>
        </a:p>
      </dgm:t>
    </dgm:pt>
    <dgm:pt modelId="{A59F7E2B-ACDA-45AE-A48F-3C2C60BF75E3}">
      <dgm:prSet phldrT="[Text]" custT="1"/>
      <dgm:spPr/>
      <dgm:t>
        <a:bodyPr/>
        <a:lstStyle/>
        <a:p>
          <a:pPr algn="just"/>
          <a:r>
            <a:rPr lang="sr-Latn-BA" sz="1600" dirty="0" smtClean="0"/>
            <a:t>Evropska komisija je u jednoj svojoj studiji utvrdila </a:t>
          </a:r>
          <a:r>
            <a:rPr lang="sr-Latn-BA" sz="1600" b="1" dirty="0" smtClean="0"/>
            <a:t>6 najučestalijih motiva za patentiranja:</a:t>
          </a:r>
          <a:r>
            <a:rPr lang="sr-Latn-BA" sz="1600" dirty="0" smtClean="0"/>
            <a:t> 1) sopstvena komercijalna eksplatacija; 2) licenciranje drugome; 3) ukršteno licenciranje; 4) sprečavanje imitacija i 5) blokiranje drugih da patentiraju i 6) reputacija. </a:t>
          </a:r>
        </a:p>
        <a:p>
          <a:pPr algn="just"/>
          <a:r>
            <a:rPr lang="sr-Latn-BA" sz="1600" dirty="0" smtClean="0"/>
            <a:t>Primjeri </a:t>
          </a:r>
          <a:r>
            <a:rPr lang="sr-Latn-BA" sz="1600" b="1" dirty="0" smtClean="0"/>
            <a:t>ugovora o ukrštenom licenciranju </a:t>
          </a:r>
          <a:r>
            <a:rPr lang="sr-Latn-BA" sz="1600" dirty="0" smtClean="0"/>
            <a:t>gdje se obe ugovorne strane relaksiraju od međusobnih spornih situacija, izbjegnu troškove licencne naknade, „zaobilaženje“ patenata druge strane i posvete se tehnološkoj borbi u oblastima gdje ne postoji uzajamna blokada.  : 1) 2004. godine „Sony“ i „Samsung“ za 20.000 patenata obe firme u oblasti elektronike; 2) 2005. god. „LG Eletronics“  i „Matsushita“ u domenu tehnologije plazme ekrana, DVD-a i personalizovanih računara. </a:t>
          </a:r>
          <a:endParaRPr lang="en-US" sz="1600" dirty="0"/>
        </a:p>
      </dgm:t>
    </dgm:pt>
    <dgm:pt modelId="{B84AC1D5-8D38-4E4E-893C-A43FD0CC6750}" type="parTrans" cxnId="{2C8DD6F2-D6FB-4A51-BA88-8FC03574A18E}">
      <dgm:prSet/>
      <dgm:spPr/>
      <dgm:t>
        <a:bodyPr/>
        <a:lstStyle/>
        <a:p>
          <a:endParaRPr lang="en-US"/>
        </a:p>
      </dgm:t>
    </dgm:pt>
    <dgm:pt modelId="{5602972B-ED99-4660-9CF8-061FD9CA5E7D}" type="sibTrans" cxnId="{2C8DD6F2-D6FB-4A51-BA88-8FC03574A18E}">
      <dgm:prSet/>
      <dgm:spPr/>
      <dgm:t>
        <a:bodyPr/>
        <a:lstStyle/>
        <a:p>
          <a:endParaRPr lang="en-US"/>
        </a:p>
      </dgm:t>
    </dgm:pt>
    <dgm:pt modelId="{B32E7EC5-226C-4193-9CD5-CC738CEB494C}">
      <dgm:prSet phldrT="[Text]" custT="1"/>
      <dgm:spPr/>
      <dgm:t>
        <a:bodyPr/>
        <a:lstStyle/>
        <a:p>
          <a:pPr algn="just"/>
          <a:r>
            <a:rPr lang="sr-Latn-BA" sz="1700" dirty="0" smtClean="0"/>
            <a:t>Od 6,3 miliona koji su važili 2006 godine, oko 78% je priznato u SAD-u, 18% u Japanu, 31% državama članicama Konvencije o evropskom patentu i  23% ostatak svijeta. </a:t>
          </a:r>
        </a:p>
        <a:p>
          <a:pPr algn="just"/>
          <a:r>
            <a:rPr lang="sr-Latn-BA" sz="1700" b="1" i="1" u="sng" dirty="0" smtClean="0"/>
            <a:t>Kao sredstva za prisvajanja koristi od pronalaska</a:t>
          </a:r>
          <a:r>
            <a:rPr lang="sr-Latn-BA" sz="1700" dirty="0" smtClean="0"/>
            <a:t>, patent je ključan za 60% istraživanja i razvoja u </a:t>
          </a:r>
          <a:r>
            <a:rPr lang="sr-Latn-BA" sz="1700" b="1" i="1" dirty="0" smtClean="0"/>
            <a:t>farmaceutskoj industriji</a:t>
          </a:r>
          <a:r>
            <a:rPr lang="sr-Latn-BA" sz="1700" dirty="0" smtClean="0"/>
            <a:t>, 15% </a:t>
          </a:r>
          <a:r>
            <a:rPr lang="sr-Latn-BA" sz="1700" b="1" dirty="0" smtClean="0"/>
            <a:t>u</a:t>
          </a:r>
          <a:r>
            <a:rPr lang="sr-Latn-BA" sz="1700" dirty="0" smtClean="0"/>
            <a:t> </a:t>
          </a:r>
          <a:r>
            <a:rPr lang="sr-Latn-BA" sz="1700" b="1" dirty="0" smtClean="0"/>
            <a:t>hemijskoj industriji </a:t>
          </a:r>
          <a:r>
            <a:rPr lang="sr-Latn-BA" sz="1700" dirty="0" smtClean="0"/>
            <a:t>i 5% </a:t>
          </a:r>
          <a:r>
            <a:rPr lang="sr-Latn-BA" sz="1700" b="1" i="1" dirty="0" smtClean="0"/>
            <a:t>u mašinskoj industriji. </a:t>
          </a:r>
          <a:endParaRPr lang="en-US" sz="1700" b="1" i="1" dirty="0"/>
        </a:p>
      </dgm:t>
    </dgm:pt>
    <dgm:pt modelId="{1F9F58A5-0F39-40A3-9E20-C0B5F07609A1}" type="parTrans" cxnId="{676629C0-DD79-4D36-BD69-E1C2F7042623}">
      <dgm:prSet/>
      <dgm:spPr/>
      <dgm:t>
        <a:bodyPr/>
        <a:lstStyle/>
        <a:p>
          <a:endParaRPr lang="en-US"/>
        </a:p>
      </dgm:t>
    </dgm:pt>
    <dgm:pt modelId="{4A1F52C7-47CB-4BF9-855B-C905F996EA78}" type="sibTrans" cxnId="{676629C0-DD79-4D36-BD69-E1C2F7042623}">
      <dgm:prSet/>
      <dgm:spPr/>
      <dgm:t>
        <a:bodyPr/>
        <a:lstStyle/>
        <a:p>
          <a:endParaRPr lang="en-US"/>
        </a:p>
      </dgm:t>
    </dgm:pt>
    <dgm:pt modelId="{C3BA7A61-9D25-4A64-AB39-DC835F03C0CD}" type="pres">
      <dgm:prSet presAssocID="{63AD94A9-C299-46E5-822D-F1D00C1953B5}" presName="Name0" presStyleCnt="0">
        <dgm:presLayoutVars>
          <dgm:dir/>
          <dgm:resizeHandles val="exact"/>
        </dgm:presLayoutVars>
      </dgm:prSet>
      <dgm:spPr/>
    </dgm:pt>
    <dgm:pt modelId="{C650C1B8-8173-4446-9C8F-488CE38FC927}" type="pres">
      <dgm:prSet presAssocID="{63AD94A9-C299-46E5-822D-F1D00C1953B5}" presName="bkgdShp" presStyleLbl="alignAccFollowNode1" presStyleIdx="0" presStyleCnt="1" custLinFactNeighborX="0" custLinFactNeighborY="-272"/>
      <dgm:spPr/>
    </dgm:pt>
    <dgm:pt modelId="{74FCAD01-5757-442C-9523-CACE8033BF01}" type="pres">
      <dgm:prSet presAssocID="{63AD94A9-C299-46E5-822D-F1D00C1953B5}" presName="linComp" presStyleCnt="0"/>
      <dgm:spPr/>
    </dgm:pt>
    <dgm:pt modelId="{A8BC9656-DE9D-4550-8F1A-3796E91B1DE5}" type="pres">
      <dgm:prSet presAssocID="{C615D497-2FF1-45D0-BC3C-2C46F697B155}" presName="compNode" presStyleCnt="0"/>
      <dgm:spPr/>
    </dgm:pt>
    <dgm:pt modelId="{B3892ECB-6526-4DAC-9366-9C20231C5F0A}" type="pres">
      <dgm:prSet presAssocID="{C615D497-2FF1-45D0-BC3C-2C46F697B155}" presName="node" presStyleLbl="node1" presStyleIdx="0" presStyleCnt="3" custScaleX="595164" custScaleY="100453" custLinFactNeighborX="-31422" custLinFactNeighborY="-193">
        <dgm:presLayoutVars>
          <dgm:bulletEnabled val="1"/>
        </dgm:presLayoutVars>
      </dgm:prSet>
      <dgm:spPr/>
      <dgm:t>
        <a:bodyPr/>
        <a:lstStyle/>
        <a:p>
          <a:endParaRPr lang="en-US"/>
        </a:p>
      </dgm:t>
    </dgm:pt>
    <dgm:pt modelId="{901477C5-AE8E-4AC3-8CB2-7584AA4DE12C}" type="pres">
      <dgm:prSet presAssocID="{C615D497-2FF1-45D0-BC3C-2C46F697B155}" presName="invisiNode" presStyleLbl="node1" presStyleIdx="0" presStyleCnt="3"/>
      <dgm:spPr/>
    </dgm:pt>
    <dgm:pt modelId="{7E2BFADB-D50B-47A0-9C73-59B66CEAB258}" type="pres">
      <dgm:prSet presAssocID="{C615D497-2FF1-45D0-BC3C-2C46F697B155}" presName="imagNode" presStyleLbl="fgImgPlace1" presStyleIdx="0" presStyleCnt="3" custScaleX="641811" custScaleY="140410" custLinFactX="-2767" custLinFactNeighborX="-100000" custLinFactNeighborY="-161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28F949AF-C4EF-4897-8D6A-E54C7F5D81D4}" type="pres">
      <dgm:prSet presAssocID="{D90ADBD2-9F2F-4C88-A9B1-43505EFCFC07}" presName="sibTrans" presStyleLbl="sibTrans2D1" presStyleIdx="0" presStyleCnt="0"/>
      <dgm:spPr/>
      <dgm:t>
        <a:bodyPr/>
        <a:lstStyle/>
        <a:p>
          <a:endParaRPr lang="en-US"/>
        </a:p>
      </dgm:t>
    </dgm:pt>
    <dgm:pt modelId="{88C10791-31E7-40C3-8E89-8C52A38FB24A}" type="pres">
      <dgm:prSet presAssocID="{A59F7E2B-ACDA-45AE-A48F-3C2C60BF75E3}" presName="compNode" presStyleCnt="0"/>
      <dgm:spPr/>
    </dgm:pt>
    <dgm:pt modelId="{AA087512-828D-4E1A-8E76-57553C40011C}" type="pres">
      <dgm:prSet presAssocID="{A59F7E2B-ACDA-45AE-A48F-3C2C60BF75E3}" presName="node" presStyleLbl="node1" presStyleIdx="1" presStyleCnt="3" custScaleX="818460" custScaleY="97746" custLinFactNeighborX="-27097" custLinFactNeighborY="-439">
        <dgm:presLayoutVars>
          <dgm:bulletEnabled val="1"/>
        </dgm:presLayoutVars>
      </dgm:prSet>
      <dgm:spPr/>
      <dgm:t>
        <a:bodyPr/>
        <a:lstStyle/>
        <a:p>
          <a:endParaRPr lang="en-US"/>
        </a:p>
      </dgm:t>
    </dgm:pt>
    <dgm:pt modelId="{1C125524-8516-451A-A928-B6F08447714B}" type="pres">
      <dgm:prSet presAssocID="{A59F7E2B-ACDA-45AE-A48F-3C2C60BF75E3}" presName="invisiNode" presStyleLbl="node1" presStyleIdx="1" presStyleCnt="3"/>
      <dgm:spPr/>
    </dgm:pt>
    <dgm:pt modelId="{F5D90E10-01B8-4318-B7A3-57CDC0B43191}" type="pres">
      <dgm:prSet presAssocID="{A59F7E2B-ACDA-45AE-A48F-3C2C60BF75E3}" presName="imagNode" presStyleLbl="fgImgPlace1" presStyleIdx="1" presStyleCnt="3" custScaleX="82631" custLinFactNeighborX="1797" custLinFactNeighborY="-5561"/>
      <dgm:spPr>
        <a:blipFill>
          <a:blip xmlns:r="http://schemas.openxmlformats.org/officeDocument/2006/relationships" r:embed="rId2">
            <a:extLst>
              <a:ext uri="{28A0092B-C50C-407E-A947-70E740481C1C}">
                <a14:useLocalDpi xmlns:a14="http://schemas.microsoft.com/office/drawing/2010/main" val="0"/>
              </a:ext>
            </a:extLst>
          </a:blip>
          <a:srcRect/>
          <a:stretch>
            <a:fillRect t="-73000" b="-73000"/>
          </a:stretch>
        </a:blipFill>
      </dgm:spPr>
    </dgm:pt>
    <dgm:pt modelId="{A0D98412-5E17-46D5-8132-DB01ACC80CE6}" type="pres">
      <dgm:prSet presAssocID="{5602972B-ED99-4660-9CF8-061FD9CA5E7D}" presName="sibTrans" presStyleLbl="sibTrans2D1" presStyleIdx="0" presStyleCnt="0"/>
      <dgm:spPr/>
      <dgm:t>
        <a:bodyPr/>
        <a:lstStyle/>
        <a:p>
          <a:endParaRPr lang="en-US"/>
        </a:p>
      </dgm:t>
    </dgm:pt>
    <dgm:pt modelId="{27CA09D0-7DA2-4D13-B5E3-567BE115FF33}" type="pres">
      <dgm:prSet presAssocID="{B32E7EC5-226C-4193-9CD5-CC738CEB494C}" presName="compNode" presStyleCnt="0"/>
      <dgm:spPr/>
    </dgm:pt>
    <dgm:pt modelId="{7A5DD143-FEEA-4C8D-B7EE-FEAC786E06BE}" type="pres">
      <dgm:prSet presAssocID="{B32E7EC5-226C-4193-9CD5-CC738CEB494C}" presName="node" presStyleLbl="node1" presStyleIdx="2" presStyleCnt="3" custScaleX="515012" custScaleY="98529" custLinFactNeighborX="39159" custLinFactNeighborY="-365">
        <dgm:presLayoutVars>
          <dgm:bulletEnabled val="1"/>
        </dgm:presLayoutVars>
      </dgm:prSet>
      <dgm:spPr/>
      <dgm:t>
        <a:bodyPr/>
        <a:lstStyle/>
        <a:p>
          <a:endParaRPr lang="en-US"/>
        </a:p>
      </dgm:t>
    </dgm:pt>
    <dgm:pt modelId="{D98908ED-C416-44B8-A37B-DD21359141A3}" type="pres">
      <dgm:prSet presAssocID="{B32E7EC5-226C-4193-9CD5-CC738CEB494C}" presName="invisiNode" presStyleLbl="node1" presStyleIdx="2" presStyleCnt="3"/>
      <dgm:spPr/>
    </dgm:pt>
    <dgm:pt modelId="{1906BA64-AD7E-4C0D-BE68-72576C80093C}" type="pres">
      <dgm:prSet presAssocID="{B32E7EC5-226C-4193-9CD5-CC738CEB494C}" presName="imagNode" presStyleLbl="fgImgPlace1" presStyleIdx="2" presStyleCnt="3"/>
      <dgm:spPr/>
    </dgm:pt>
  </dgm:ptLst>
  <dgm:cxnLst>
    <dgm:cxn modelId="{6D5D1548-87E5-41EF-9AB0-E2DC2A0AB9CD}" type="presOf" srcId="{C615D497-2FF1-45D0-BC3C-2C46F697B155}" destId="{B3892ECB-6526-4DAC-9366-9C20231C5F0A}" srcOrd="0" destOrd="0" presId="urn:microsoft.com/office/officeart/2005/8/layout/pList2"/>
    <dgm:cxn modelId="{500BF3C3-44DB-45AE-910C-DE939EC1DDE4}" type="presOf" srcId="{5602972B-ED99-4660-9CF8-061FD9CA5E7D}" destId="{A0D98412-5E17-46D5-8132-DB01ACC80CE6}" srcOrd="0" destOrd="0" presId="urn:microsoft.com/office/officeart/2005/8/layout/pList2"/>
    <dgm:cxn modelId="{65B05B57-1C95-4F91-BE82-B2C1E17A9EAC}" srcId="{63AD94A9-C299-46E5-822D-F1D00C1953B5}" destId="{C615D497-2FF1-45D0-BC3C-2C46F697B155}" srcOrd="0" destOrd="0" parTransId="{FA76B52D-A25B-4376-BF72-B9C587B5A9D0}" sibTransId="{D90ADBD2-9F2F-4C88-A9B1-43505EFCFC07}"/>
    <dgm:cxn modelId="{99A86D3B-A6A0-4B11-A38B-FA7B6174AADB}" type="presOf" srcId="{D90ADBD2-9F2F-4C88-A9B1-43505EFCFC07}" destId="{28F949AF-C4EF-4897-8D6A-E54C7F5D81D4}" srcOrd="0" destOrd="0" presId="urn:microsoft.com/office/officeart/2005/8/layout/pList2"/>
    <dgm:cxn modelId="{526B8CB9-507D-4A82-99C4-80B5C2FA14C3}" type="presOf" srcId="{63AD94A9-C299-46E5-822D-F1D00C1953B5}" destId="{C3BA7A61-9D25-4A64-AB39-DC835F03C0CD}" srcOrd="0" destOrd="0" presId="urn:microsoft.com/office/officeart/2005/8/layout/pList2"/>
    <dgm:cxn modelId="{2C8DD6F2-D6FB-4A51-BA88-8FC03574A18E}" srcId="{63AD94A9-C299-46E5-822D-F1D00C1953B5}" destId="{A59F7E2B-ACDA-45AE-A48F-3C2C60BF75E3}" srcOrd="1" destOrd="0" parTransId="{B84AC1D5-8D38-4E4E-893C-A43FD0CC6750}" sibTransId="{5602972B-ED99-4660-9CF8-061FD9CA5E7D}"/>
    <dgm:cxn modelId="{D391C1ED-3290-4359-85F7-60F86B385F7F}" type="presOf" srcId="{A59F7E2B-ACDA-45AE-A48F-3C2C60BF75E3}" destId="{AA087512-828D-4E1A-8E76-57553C40011C}" srcOrd="0" destOrd="0" presId="urn:microsoft.com/office/officeart/2005/8/layout/pList2"/>
    <dgm:cxn modelId="{7795E7FD-A047-43EA-B569-47C29A8A7DCF}" type="presOf" srcId="{B32E7EC5-226C-4193-9CD5-CC738CEB494C}" destId="{7A5DD143-FEEA-4C8D-B7EE-FEAC786E06BE}" srcOrd="0" destOrd="0" presId="urn:microsoft.com/office/officeart/2005/8/layout/pList2"/>
    <dgm:cxn modelId="{676629C0-DD79-4D36-BD69-E1C2F7042623}" srcId="{63AD94A9-C299-46E5-822D-F1D00C1953B5}" destId="{B32E7EC5-226C-4193-9CD5-CC738CEB494C}" srcOrd="2" destOrd="0" parTransId="{1F9F58A5-0F39-40A3-9E20-C0B5F07609A1}" sibTransId="{4A1F52C7-47CB-4BF9-855B-C905F996EA78}"/>
    <dgm:cxn modelId="{1198838A-DCB1-4A3E-A1B6-3012F65E5F2B}" type="presParOf" srcId="{C3BA7A61-9D25-4A64-AB39-DC835F03C0CD}" destId="{C650C1B8-8173-4446-9C8F-488CE38FC927}" srcOrd="0" destOrd="0" presId="urn:microsoft.com/office/officeart/2005/8/layout/pList2"/>
    <dgm:cxn modelId="{3472AC2A-ECD2-4D70-B6BE-0D4FD4913E8F}" type="presParOf" srcId="{C3BA7A61-9D25-4A64-AB39-DC835F03C0CD}" destId="{74FCAD01-5757-442C-9523-CACE8033BF01}" srcOrd="1" destOrd="0" presId="urn:microsoft.com/office/officeart/2005/8/layout/pList2"/>
    <dgm:cxn modelId="{0A74D775-FAE5-4FF7-B609-0EE4399D3E66}" type="presParOf" srcId="{74FCAD01-5757-442C-9523-CACE8033BF01}" destId="{A8BC9656-DE9D-4550-8F1A-3796E91B1DE5}" srcOrd="0" destOrd="0" presId="urn:microsoft.com/office/officeart/2005/8/layout/pList2"/>
    <dgm:cxn modelId="{D58978F3-9216-48C0-9E01-0DC8707EC0B1}" type="presParOf" srcId="{A8BC9656-DE9D-4550-8F1A-3796E91B1DE5}" destId="{B3892ECB-6526-4DAC-9366-9C20231C5F0A}" srcOrd="0" destOrd="0" presId="urn:microsoft.com/office/officeart/2005/8/layout/pList2"/>
    <dgm:cxn modelId="{FA850F8B-3E3F-43F2-8740-89A30296A937}" type="presParOf" srcId="{A8BC9656-DE9D-4550-8F1A-3796E91B1DE5}" destId="{901477C5-AE8E-4AC3-8CB2-7584AA4DE12C}" srcOrd="1" destOrd="0" presId="urn:microsoft.com/office/officeart/2005/8/layout/pList2"/>
    <dgm:cxn modelId="{1F89B6D9-B57A-4D4F-8BE8-BEEF831C30D6}" type="presParOf" srcId="{A8BC9656-DE9D-4550-8F1A-3796E91B1DE5}" destId="{7E2BFADB-D50B-47A0-9C73-59B66CEAB258}" srcOrd="2" destOrd="0" presId="urn:microsoft.com/office/officeart/2005/8/layout/pList2"/>
    <dgm:cxn modelId="{B6AF0D55-8FC9-419B-BA8E-E4BF9304701B}" type="presParOf" srcId="{74FCAD01-5757-442C-9523-CACE8033BF01}" destId="{28F949AF-C4EF-4897-8D6A-E54C7F5D81D4}" srcOrd="1" destOrd="0" presId="urn:microsoft.com/office/officeart/2005/8/layout/pList2"/>
    <dgm:cxn modelId="{818CC5D7-DC5A-4B8D-BA98-1F19A7FD99F3}" type="presParOf" srcId="{74FCAD01-5757-442C-9523-CACE8033BF01}" destId="{88C10791-31E7-40C3-8E89-8C52A38FB24A}" srcOrd="2" destOrd="0" presId="urn:microsoft.com/office/officeart/2005/8/layout/pList2"/>
    <dgm:cxn modelId="{8B7CAFDE-4A61-4F79-B96A-74D5143B7F29}" type="presParOf" srcId="{88C10791-31E7-40C3-8E89-8C52A38FB24A}" destId="{AA087512-828D-4E1A-8E76-57553C40011C}" srcOrd="0" destOrd="0" presId="urn:microsoft.com/office/officeart/2005/8/layout/pList2"/>
    <dgm:cxn modelId="{375302A3-E3B7-49E1-83FD-C302D57DF579}" type="presParOf" srcId="{88C10791-31E7-40C3-8E89-8C52A38FB24A}" destId="{1C125524-8516-451A-A928-B6F08447714B}" srcOrd="1" destOrd="0" presId="urn:microsoft.com/office/officeart/2005/8/layout/pList2"/>
    <dgm:cxn modelId="{EC43937B-E662-4D97-B912-976456DA0CB2}" type="presParOf" srcId="{88C10791-31E7-40C3-8E89-8C52A38FB24A}" destId="{F5D90E10-01B8-4318-B7A3-57CDC0B43191}" srcOrd="2" destOrd="0" presId="urn:microsoft.com/office/officeart/2005/8/layout/pList2"/>
    <dgm:cxn modelId="{BDEB4E43-C8AA-4ACF-9F86-822C7AB21766}" type="presParOf" srcId="{74FCAD01-5757-442C-9523-CACE8033BF01}" destId="{A0D98412-5E17-46D5-8132-DB01ACC80CE6}" srcOrd="3" destOrd="0" presId="urn:microsoft.com/office/officeart/2005/8/layout/pList2"/>
    <dgm:cxn modelId="{BF883959-21C6-43EF-BFC1-7D46B5BE7031}" type="presParOf" srcId="{74FCAD01-5757-442C-9523-CACE8033BF01}" destId="{27CA09D0-7DA2-4D13-B5E3-567BE115FF33}" srcOrd="4" destOrd="0" presId="urn:microsoft.com/office/officeart/2005/8/layout/pList2"/>
    <dgm:cxn modelId="{87DCB39F-05D8-4C35-9DE4-971E306A72DF}" type="presParOf" srcId="{27CA09D0-7DA2-4D13-B5E3-567BE115FF33}" destId="{7A5DD143-FEEA-4C8D-B7EE-FEAC786E06BE}" srcOrd="0" destOrd="0" presId="urn:microsoft.com/office/officeart/2005/8/layout/pList2"/>
    <dgm:cxn modelId="{E00D9E77-AB8E-419D-812F-91346949C93B}" type="presParOf" srcId="{27CA09D0-7DA2-4D13-B5E3-567BE115FF33}" destId="{D98908ED-C416-44B8-A37B-DD21359141A3}" srcOrd="1" destOrd="0" presId="urn:microsoft.com/office/officeart/2005/8/layout/pList2"/>
    <dgm:cxn modelId="{69206F51-6F33-4197-A8A1-50BADAD4E047}" type="presParOf" srcId="{27CA09D0-7DA2-4D13-B5E3-567BE115FF33}" destId="{1906BA64-AD7E-4C0D-BE68-72576C80093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BEF95AB-3E25-4D26-A150-D193E8DFA6C7}" type="doc">
      <dgm:prSet loTypeId="urn:microsoft.com/office/officeart/2005/8/layout/pList2" loCatId="picture" qsTypeId="urn:microsoft.com/office/officeart/2005/8/quickstyle/simple1" qsCatId="simple" csTypeId="urn:microsoft.com/office/officeart/2005/8/colors/accent0_2" csCatId="mainScheme" phldr="1"/>
      <dgm:spPr/>
    </dgm:pt>
    <dgm:pt modelId="{CEFE4191-3A2B-4432-9338-976C7F04FDE6}">
      <dgm:prSet phldrT="[Text]" custT="1"/>
      <dgm:spPr/>
      <dgm:t>
        <a:bodyPr/>
        <a:lstStyle/>
        <a:p>
          <a:pPr algn="just"/>
          <a:r>
            <a:rPr lang="sr-Latn-BA" sz="2400" dirty="0" smtClean="0"/>
            <a:t>1. podnošenjem prijave </a:t>
          </a:r>
          <a:r>
            <a:rPr lang="sr-Latn-BA" sz="2400" b="1" dirty="0" smtClean="0"/>
            <a:t>direktno patetnim kancelarijama u državama</a:t>
          </a:r>
          <a:r>
            <a:rPr lang="sr-Latn-BA" sz="2400" dirty="0" smtClean="0"/>
            <a:t> kojima se traži zaštita </a:t>
          </a:r>
          <a:endParaRPr lang="en-US" sz="2400" dirty="0"/>
        </a:p>
      </dgm:t>
    </dgm:pt>
    <dgm:pt modelId="{CDAAF4BF-B315-45F7-A46A-D773637E2F55}" type="parTrans" cxnId="{0A3E72C8-3C38-48C6-BD39-4C2EFF0D66AF}">
      <dgm:prSet/>
      <dgm:spPr/>
      <dgm:t>
        <a:bodyPr/>
        <a:lstStyle/>
        <a:p>
          <a:endParaRPr lang="en-US"/>
        </a:p>
      </dgm:t>
    </dgm:pt>
    <dgm:pt modelId="{C800FDB3-46B6-4AB7-A7E6-5FE89A4E917B}" type="sibTrans" cxnId="{0A3E72C8-3C38-48C6-BD39-4C2EFF0D66AF}">
      <dgm:prSet/>
      <dgm:spPr/>
      <dgm:t>
        <a:bodyPr/>
        <a:lstStyle/>
        <a:p>
          <a:endParaRPr lang="en-US"/>
        </a:p>
      </dgm:t>
    </dgm:pt>
    <dgm:pt modelId="{930F61D0-7EBE-4F12-88F1-782FC2A0EBEF}">
      <dgm:prSet phldrT="[Text]" custT="1"/>
      <dgm:spPr/>
      <dgm:t>
        <a:bodyPr/>
        <a:lstStyle/>
        <a:p>
          <a:pPr algn="just"/>
          <a:r>
            <a:rPr lang="sr-Latn-BA" sz="2000" dirty="0" smtClean="0"/>
            <a:t>2. </a:t>
          </a:r>
          <a:r>
            <a:rPr lang="sr-Latn-BA" sz="2000" b="1" dirty="0" smtClean="0"/>
            <a:t>Međunarodna prijava koja se podnosi u skladu sa Ugovor o saradnji u oblasti patenata (PCT). </a:t>
          </a:r>
        </a:p>
        <a:p>
          <a:pPr algn="just"/>
          <a:r>
            <a:rPr lang="sr-Latn-BA" sz="1800" dirty="0" smtClean="0"/>
            <a:t>Ova međunarodna prijava se može se podnijeti Institutu kao prijemnoj kancelariji 1) ako je podnosilac prijave državljanin BIH ili 2) fizičko lice koje u BIH  ima prebivalište ili 3) pravno lice koje ima svoje sjedište u BiH.</a:t>
          </a:r>
          <a:endParaRPr lang="en-US" sz="1800" dirty="0"/>
        </a:p>
      </dgm:t>
    </dgm:pt>
    <dgm:pt modelId="{DA8BE142-B1EB-4D6E-A59A-12A8AF9A48E8}" type="parTrans" cxnId="{E1E21528-BB44-4D33-BD1A-BCD47F0A7792}">
      <dgm:prSet/>
      <dgm:spPr/>
      <dgm:t>
        <a:bodyPr/>
        <a:lstStyle/>
        <a:p>
          <a:endParaRPr lang="en-US"/>
        </a:p>
      </dgm:t>
    </dgm:pt>
    <dgm:pt modelId="{39435569-3A29-4985-B968-FA6A04556859}" type="sibTrans" cxnId="{E1E21528-BB44-4D33-BD1A-BCD47F0A7792}">
      <dgm:prSet/>
      <dgm:spPr/>
      <dgm:t>
        <a:bodyPr/>
        <a:lstStyle/>
        <a:p>
          <a:endParaRPr lang="en-US"/>
        </a:p>
      </dgm:t>
    </dgm:pt>
    <dgm:pt modelId="{13B4C8BB-56F7-41E8-9093-02C45901DE92}">
      <dgm:prSet phldrT="[Text]" custT="1"/>
      <dgm:spPr/>
      <dgm:t>
        <a:bodyPr/>
        <a:lstStyle/>
        <a:p>
          <a:pPr algn="just"/>
          <a:r>
            <a:rPr lang="sr-Latn-BA" sz="1700" dirty="0" smtClean="0"/>
            <a:t>3. Podnošenje prijave </a:t>
          </a:r>
          <a:r>
            <a:rPr lang="sr-Latn-BA" sz="1700" b="1" dirty="0" smtClean="0"/>
            <a:t>direktno regionalnim patentim kancelarijama </a:t>
          </a:r>
          <a:r>
            <a:rPr lang="sr-Latn-BA" sz="1700" dirty="0" smtClean="0"/>
            <a:t>(Za Evropu: European Patent Office - EPO, Za Afričke zemlje: Organisation Africaine de la Propriete Intellectuall, Za zemlje Beneluska: Benelux Office for Intellectual Property).</a:t>
          </a:r>
        </a:p>
        <a:p>
          <a:pPr algn="just"/>
          <a:r>
            <a:rPr lang="sr-Latn-BA" sz="1700" dirty="0" smtClean="0"/>
            <a:t>EPO procedura je najzastupljenija </a:t>
          </a:r>
          <a:endParaRPr lang="en-US" sz="1700" dirty="0"/>
        </a:p>
      </dgm:t>
    </dgm:pt>
    <dgm:pt modelId="{228AFC35-7EF5-4A9F-AC80-A588E1CBBC79}" type="parTrans" cxnId="{06505879-BBA0-4A5E-8B24-CDF1805EF6A4}">
      <dgm:prSet/>
      <dgm:spPr/>
      <dgm:t>
        <a:bodyPr/>
        <a:lstStyle/>
        <a:p>
          <a:endParaRPr lang="en-US"/>
        </a:p>
      </dgm:t>
    </dgm:pt>
    <dgm:pt modelId="{6CD9974B-B890-41EE-AE9B-38A112875FDD}" type="sibTrans" cxnId="{06505879-BBA0-4A5E-8B24-CDF1805EF6A4}">
      <dgm:prSet/>
      <dgm:spPr/>
      <dgm:t>
        <a:bodyPr/>
        <a:lstStyle/>
        <a:p>
          <a:endParaRPr lang="en-US"/>
        </a:p>
      </dgm:t>
    </dgm:pt>
    <dgm:pt modelId="{4E4EB271-7A97-49E5-A9C6-B0975203C755}" type="pres">
      <dgm:prSet presAssocID="{9BEF95AB-3E25-4D26-A150-D193E8DFA6C7}" presName="Name0" presStyleCnt="0">
        <dgm:presLayoutVars>
          <dgm:dir/>
          <dgm:resizeHandles val="exact"/>
        </dgm:presLayoutVars>
      </dgm:prSet>
      <dgm:spPr/>
    </dgm:pt>
    <dgm:pt modelId="{F6A02DF4-AABC-4AE3-A463-338C70D457A8}" type="pres">
      <dgm:prSet presAssocID="{9BEF95AB-3E25-4D26-A150-D193E8DFA6C7}" presName="bkgdShp" presStyleLbl="alignAccFollowNode1" presStyleIdx="0" presStyleCnt="1"/>
      <dgm:spPr/>
    </dgm:pt>
    <dgm:pt modelId="{0ECF848B-712F-4E21-9893-7FE9A7348D80}" type="pres">
      <dgm:prSet presAssocID="{9BEF95AB-3E25-4D26-A150-D193E8DFA6C7}" presName="linComp" presStyleCnt="0"/>
      <dgm:spPr/>
    </dgm:pt>
    <dgm:pt modelId="{B9BA17EF-AB0D-4091-B42D-96145AD9F549}" type="pres">
      <dgm:prSet presAssocID="{CEFE4191-3A2B-4432-9338-976C7F04FDE6}" presName="compNode" presStyleCnt="0"/>
      <dgm:spPr/>
    </dgm:pt>
    <dgm:pt modelId="{EFD3D304-220A-4DFB-A5B5-1B1F411F0790}" type="pres">
      <dgm:prSet presAssocID="{CEFE4191-3A2B-4432-9338-976C7F04FDE6}" presName="node" presStyleLbl="node1" presStyleIdx="0" presStyleCnt="3">
        <dgm:presLayoutVars>
          <dgm:bulletEnabled val="1"/>
        </dgm:presLayoutVars>
      </dgm:prSet>
      <dgm:spPr/>
      <dgm:t>
        <a:bodyPr/>
        <a:lstStyle/>
        <a:p>
          <a:endParaRPr lang="en-US"/>
        </a:p>
      </dgm:t>
    </dgm:pt>
    <dgm:pt modelId="{F9222D56-4A95-4090-9349-E6261BB892A7}" type="pres">
      <dgm:prSet presAssocID="{CEFE4191-3A2B-4432-9338-976C7F04FDE6}" presName="invisiNode" presStyleLbl="node1" presStyleIdx="0" presStyleCnt="3"/>
      <dgm:spPr/>
    </dgm:pt>
    <dgm:pt modelId="{7B4AAD8E-1FD4-45C7-AF51-120A7EF6BBCB}" type="pres">
      <dgm:prSet presAssocID="{CEFE4191-3A2B-4432-9338-976C7F04FDE6}" presName="imagNode" presStyleLbl="fgImgPlace1" presStyleIdx="0" presStyleCnt="3" custScaleY="112017" custLinFactX="7222" custLinFactNeighborX="100000" custLinFactNeighborY="149"/>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pt>
    <dgm:pt modelId="{F0721AAD-F10C-4799-8B0F-613668926839}" type="pres">
      <dgm:prSet presAssocID="{C800FDB3-46B6-4AB7-A7E6-5FE89A4E917B}" presName="sibTrans" presStyleLbl="sibTrans2D1" presStyleIdx="0" presStyleCnt="0"/>
      <dgm:spPr/>
      <dgm:t>
        <a:bodyPr/>
        <a:lstStyle/>
        <a:p>
          <a:endParaRPr lang="en-US"/>
        </a:p>
      </dgm:t>
    </dgm:pt>
    <dgm:pt modelId="{792BB4C6-4EA8-4965-AABF-823A6290F8CE}" type="pres">
      <dgm:prSet presAssocID="{930F61D0-7EBE-4F12-88F1-782FC2A0EBEF}" presName="compNode" presStyleCnt="0"/>
      <dgm:spPr/>
    </dgm:pt>
    <dgm:pt modelId="{FF1851EB-FB22-4F7B-958C-9BE436C5225F}" type="pres">
      <dgm:prSet presAssocID="{930F61D0-7EBE-4F12-88F1-782FC2A0EBEF}" presName="node" presStyleLbl="node1" presStyleIdx="1" presStyleCnt="3">
        <dgm:presLayoutVars>
          <dgm:bulletEnabled val="1"/>
        </dgm:presLayoutVars>
      </dgm:prSet>
      <dgm:spPr/>
      <dgm:t>
        <a:bodyPr/>
        <a:lstStyle/>
        <a:p>
          <a:endParaRPr lang="en-US"/>
        </a:p>
      </dgm:t>
    </dgm:pt>
    <dgm:pt modelId="{68C2FC17-EDEC-480B-942E-CDC88671889F}" type="pres">
      <dgm:prSet presAssocID="{930F61D0-7EBE-4F12-88F1-782FC2A0EBEF}" presName="invisiNode" presStyleLbl="node1" presStyleIdx="1" presStyleCnt="3"/>
      <dgm:spPr/>
    </dgm:pt>
    <dgm:pt modelId="{C2FD4331-E637-4E31-A5AD-53D3B08CC523}" type="pres">
      <dgm:prSet presAssocID="{930F61D0-7EBE-4F12-88F1-782FC2A0EBEF}" presName="imagNode" presStyleLbl="fgImgPlace1" presStyleIdx="1" presStyleCnt="3" custScaleY="109313" custLinFactX="-6758" custLinFactNeighborX="-100000" custLinFactNeighborY="-1203"/>
      <dgm:spPr>
        <a:blipFill>
          <a:blip xmlns:r="http://schemas.openxmlformats.org/officeDocument/2006/relationships" r:embed="rId2">
            <a:extLst>
              <a:ext uri="{28A0092B-C50C-407E-A947-70E740481C1C}">
                <a14:useLocalDpi xmlns:a14="http://schemas.microsoft.com/office/drawing/2010/main" val="0"/>
              </a:ext>
            </a:extLst>
          </a:blip>
          <a:srcRect/>
          <a:stretch>
            <a:fillRect t="-39000" b="-39000"/>
          </a:stretch>
        </a:blipFill>
      </dgm:spPr>
      <dgm:t>
        <a:bodyPr/>
        <a:lstStyle/>
        <a:p>
          <a:endParaRPr lang="en-US"/>
        </a:p>
      </dgm:t>
    </dgm:pt>
    <dgm:pt modelId="{97201806-19CC-4943-A7BA-2C81F10EA61A}" type="pres">
      <dgm:prSet presAssocID="{39435569-3A29-4985-B968-FA6A04556859}" presName="sibTrans" presStyleLbl="sibTrans2D1" presStyleIdx="0" presStyleCnt="0"/>
      <dgm:spPr/>
      <dgm:t>
        <a:bodyPr/>
        <a:lstStyle/>
        <a:p>
          <a:endParaRPr lang="en-US"/>
        </a:p>
      </dgm:t>
    </dgm:pt>
    <dgm:pt modelId="{31B9470B-915E-4949-95B5-98D9D5A3CB00}" type="pres">
      <dgm:prSet presAssocID="{13B4C8BB-56F7-41E8-9093-02C45901DE92}" presName="compNode" presStyleCnt="0"/>
      <dgm:spPr/>
    </dgm:pt>
    <dgm:pt modelId="{82076A60-321E-4B9B-836E-6FDF128F4F49}" type="pres">
      <dgm:prSet presAssocID="{13B4C8BB-56F7-41E8-9093-02C45901DE92}" presName="node" presStyleLbl="node1" presStyleIdx="2" presStyleCnt="3">
        <dgm:presLayoutVars>
          <dgm:bulletEnabled val="1"/>
        </dgm:presLayoutVars>
      </dgm:prSet>
      <dgm:spPr/>
      <dgm:t>
        <a:bodyPr/>
        <a:lstStyle/>
        <a:p>
          <a:endParaRPr lang="en-US"/>
        </a:p>
      </dgm:t>
    </dgm:pt>
    <dgm:pt modelId="{1FE7A9EF-256C-4F87-B34C-B3AB3D1CB500}" type="pres">
      <dgm:prSet presAssocID="{13B4C8BB-56F7-41E8-9093-02C45901DE92}" presName="invisiNode" presStyleLbl="node1" presStyleIdx="2" presStyleCnt="3"/>
      <dgm:spPr/>
    </dgm:pt>
    <dgm:pt modelId="{36388445-B9DF-4EA4-8F07-8B15AEC3993C}" type="pres">
      <dgm:prSet presAssocID="{13B4C8BB-56F7-41E8-9093-02C45901DE92}" presName="imagNode" presStyleLbl="fgImgPlace1" presStyleIdx="2" presStyleCnt="3"/>
      <dgm:spPr/>
    </dgm:pt>
  </dgm:ptLst>
  <dgm:cxnLst>
    <dgm:cxn modelId="{06505879-BBA0-4A5E-8B24-CDF1805EF6A4}" srcId="{9BEF95AB-3E25-4D26-A150-D193E8DFA6C7}" destId="{13B4C8BB-56F7-41E8-9093-02C45901DE92}" srcOrd="2" destOrd="0" parTransId="{228AFC35-7EF5-4A9F-AC80-A588E1CBBC79}" sibTransId="{6CD9974B-B890-41EE-AE9B-38A112875FDD}"/>
    <dgm:cxn modelId="{E1E21528-BB44-4D33-BD1A-BCD47F0A7792}" srcId="{9BEF95AB-3E25-4D26-A150-D193E8DFA6C7}" destId="{930F61D0-7EBE-4F12-88F1-782FC2A0EBEF}" srcOrd="1" destOrd="0" parTransId="{DA8BE142-B1EB-4D6E-A59A-12A8AF9A48E8}" sibTransId="{39435569-3A29-4985-B968-FA6A04556859}"/>
    <dgm:cxn modelId="{B7F0DD8A-687F-49EE-A395-27C11E5CC2A7}" type="presOf" srcId="{930F61D0-7EBE-4F12-88F1-782FC2A0EBEF}" destId="{FF1851EB-FB22-4F7B-958C-9BE436C5225F}" srcOrd="0" destOrd="0" presId="urn:microsoft.com/office/officeart/2005/8/layout/pList2"/>
    <dgm:cxn modelId="{0A3E72C8-3C38-48C6-BD39-4C2EFF0D66AF}" srcId="{9BEF95AB-3E25-4D26-A150-D193E8DFA6C7}" destId="{CEFE4191-3A2B-4432-9338-976C7F04FDE6}" srcOrd="0" destOrd="0" parTransId="{CDAAF4BF-B315-45F7-A46A-D773637E2F55}" sibTransId="{C800FDB3-46B6-4AB7-A7E6-5FE89A4E917B}"/>
    <dgm:cxn modelId="{BE381FD8-7AD1-4C51-B444-E17ADB55E4E0}" type="presOf" srcId="{39435569-3A29-4985-B968-FA6A04556859}" destId="{97201806-19CC-4943-A7BA-2C81F10EA61A}" srcOrd="0" destOrd="0" presId="urn:microsoft.com/office/officeart/2005/8/layout/pList2"/>
    <dgm:cxn modelId="{8CA4DDC6-A4F0-44E8-BF9D-19FDBD776940}" type="presOf" srcId="{9BEF95AB-3E25-4D26-A150-D193E8DFA6C7}" destId="{4E4EB271-7A97-49E5-A9C6-B0975203C755}" srcOrd="0" destOrd="0" presId="urn:microsoft.com/office/officeart/2005/8/layout/pList2"/>
    <dgm:cxn modelId="{9F57B91C-B9FC-41FD-87C3-FB022DDAD986}" type="presOf" srcId="{CEFE4191-3A2B-4432-9338-976C7F04FDE6}" destId="{EFD3D304-220A-4DFB-A5B5-1B1F411F0790}" srcOrd="0" destOrd="0" presId="urn:microsoft.com/office/officeart/2005/8/layout/pList2"/>
    <dgm:cxn modelId="{9C390FE1-31B0-4336-A182-09E0FE2A5BF2}" type="presOf" srcId="{C800FDB3-46B6-4AB7-A7E6-5FE89A4E917B}" destId="{F0721AAD-F10C-4799-8B0F-613668926839}" srcOrd="0" destOrd="0" presId="urn:microsoft.com/office/officeart/2005/8/layout/pList2"/>
    <dgm:cxn modelId="{053D0E4D-05F9-42CB-87B7-B7552BFC36CC}" type="presOf" srcId="{13B4C8BB-56F7-41E8-9093-02C45901DE92}" destId="{82076A60-321E-4B9B-836E-6FDF128F4F49}" srcOrd="0" destOrd="0" presId="urn:microsoft.com/office/officeart/2005/8/layout/pList2"/>
    <dgm:cxn modelId="{FFB95C99-C34F-4A1A-8DD3-EDFF3D148C4A}" type="presParOf" srcId="{4E4EB271-7A97-49E5-A9C6-B0975203C755}" destId="{F6A02DF4-AABC-4AE3-A463-338C70D457A8}" srcOrd="0" destOrd="0" presId="urn:microsoft.com/office/officeart/2005/8/layout/pList2"/>
    <dgm:cxn modelId="{B9AE7509-AEA0-4928-B536-A4AC4ADB27A4}" type="presParOf" srcId="{4E4EB271-7A97-49E5-A9C6-B0975203C755}" destId="{0ECF848B-712F-4E21-9893-7FE9A7348D80}" srcOrd="1" destOrd="0" presId="urn:microsoft.com/office/officeart/2005/8/layout/pList2"/>
    <dgm:cxn modelId="{A51FA5E7-74D5-4A73-AEFD-9BC4CE68E056}" type="presParOf" srcId="{0ECF848B-712F-4E21-9893-7FE9A7348D80}" destId="{B9BA17EF-AB0D-4091-B42D-96145AD9F549}" srcOrd="0" destOrd="0" presId="urn:microsoft.com/office/officeart/2005/8/layout/pList2"/>
    <dgm:cxn modelId="{B8ADD363-4594-42BD-91FC-D164A1F2DA31}" type="presParOf" srcId="{B9BA17EF-AB0D-4091-B42D-96145AD9F549}" destId="{EFD3D304-220A-4DFB-A5B5-1B1F411F0790}" srcOrd="0" destOrd="0" presId="urn:microsoft.com/office/officeart/2005/8/layout/pList2"/>
    <dgm:cxn modelId="{4FF03CD5-DA77-4256-8EAF-467F3A094657}" type="presParOf" srcId="{B9BA17EF-AB0D-4091-B42D-96145AD9F549}" destId="{F9222D56-4A95-4090-9349-E6261BB892A7}" srcOrd="1" destOrd="0" presId="urn:microsoft.com/office/officeart/2005/8/layout/pList2"/>
    <dgm:cxn modelId="{6BF4C4FD-35D1-461D-9308-9E50B43E8C01}" type="presParOf" srcId="{B9BA17EF-AB0D-4091-B42D-96145AD9F549}" destId="{7B4AAD8E-1FD4-45C7-AF51-120A7EF6BBCB}" srcOrd="2" destOrd="0" presId="urn:microsoft.com/office/officeart/2005/8/layout/pList2"/>
    <dgm:cxn modelId="{2A02C44F-D76F-439B-A2EC-A3A61B7D6203}" type="presParOf" srcId="{0ECF848B-712F-4E21-9893-7FE9A7348D80}" destId="{F0721AAD-F10C-4799-8B0F-613668926839}" srcOrd="1" destOrd="0" presId="urn:microsoft.com/office/officeart/2005/8/layout/pList2"/>
    <dgm:cxn modelId="{93DE6729-412D-446C-BA46-A1345144AA37}" type="presParOf" srcId="{0ECF848B-712F-4E21-9893-7FE9A7348D80}" destId="{792BB4C6-4EA8-4965-AABF-823A6290F8CE}" srcOrd="2" destOrd="0" presId="urn:microsoft.com/office/officeart/2005/8/layout/pList2"/>
    <dgm:cxn modelId="{1BE4804E-6A66-4C70-8EA8-E0EEA7E8970D}" type="presParOf" srcId="{792BB4C6-4EA8-4965-AABF-823A6290F8CE}" destId="{FF1851EB-FB22-4F7B-958C-9BE436C5225F}" srcOrd="0" destOrd="0" presId="urn:microsoft.com/office/officeart/2005/8/layout/pList2"/>
    <dgm:cxn modelId="{D32CA793-17ED-4CFB-9632-8528E953A2BD}" type="presParOf" srcId="{792BB4C6-4EA8-4965-AABF-823A6290F8CE}" destId="{68C2FC17-EDEC-480B-942E-CDC88671889F}" srcOrd="1" destOrd="0" presId="urn:microsoft.com/office/officeart/2005/8/layout/pList2"/>
    <dgm:cxn modelId="{9CC934AB-D842-4B89-928C-DB97FA4FCB59}" type="presParOf" srcId="{792BB4C6-4EA8-4965-AABF-823A6290F8CE}" destId="{C2FD4331-E637-4E31-A5AD-53D3B08CC523}" srcOrd="2" destOrd="0" presId="urn:microsoft.com/office/officeart/2005/8/layout/pList2"/>
    <dgm:cxn modelId="{A0C3CFDD-2BAC-403D-A4E6-2EC1DA132BCE}" type="presParOf" srcId="{0ECF848B-712F-4E21-9893-7FE9A7348D80}" destId="{97201806-19CC-4943-A7BA-2C81F10EA61A}" srcOrd="3" destOrd="0" presId="urn:microsoft.com/office/officeart/2005/8/layout/pList2"/>
    <dgm:cxn modelId="{8A4D1183-0DF1-4596-A292-B67871AC6900}" type="presParOf" srcId="{0ECF848B-712F-4E21-9893-7FE9A7348D80}" destId="{31B9470B-915E-4949-95B5-98D9D5A3CB00}" srcOrd="4" destOrd="0" presId="urn:microsoft.com/office/officeart/2005/8/layout/pList2"/>
    <dgm:cxn modelId="{CE74E847-7E08-4A8F-AF64-D3BE10302F99}" type="presParOf" srcId="{31B9470B-915E-4949-95B5-98D9D5A3CB00}" destId="{82076A60-321E-4B9B-836E-6FDF128F4F49}" srcOrd="0" destOrd="0" presId="urn:microsoft.com/office/officeart/2005/8/layout/pList2"/>
    <dgm:cxn modelId="{5A59456B-1F48-4106-A39D-255B176160C1}" type="presParOf" srcId="{31B9470B-915E-4949-95B5-98D9D5A3CB00}" destId="{1FE7A9EF-256C-4F87-B34C-B3AB3D1CB500}" srcOrd="1" destOrd="0" presId="urn:microsoft.com/office/officeart/2005/8/layout/pList2"/>
    <dgm:cxn modelId="{9EA57B8E-4EE1-48A6-A2E9-8CB53BC59745}" type="presParOf" srcId="{31B9470B-915E-4949-95B5-98D9D5A3CB00}" destId="{36388445-B9DF-4EA4-8F07-8B15AEC3993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7D44DC-1831-4A2A-B4DF-6CDB6A27B904}" type="doc">
      <dgm:prSet loTypeId="urn:microsoft.com/office/officeart/2005/8/layout/radial5" loCatId="cycle" qsTypeId="urn:microsoft.com/office/officeart/2005/8/quickstyle/3d1" qsCatId="3D" csTypeId="urn:microsoft.com/office/officeart/2005/8/colors/accent0_2" csCatId="mainScheme" phldr="1"/>
      <dgm:spPr/>
      <dgm:t>
        <a:bodyPr/>
        <a:lstStyle/>
        <a:p>
          <a:endParaRPr lang="en-US"/>
        </a:p>
      </dgm:t>
    </dgm:pt>
    <dgm:pt modelId="{FAF72468-8B49-495B-96BF-724CD1DF019F}">
      <dgm:prSet phldrT="[Text]" custT="1"/>
      <dgm:spPr/>
      <dgm:t>
        <a:bodyPr/>
        <a:lstStyle/>
        <a:p>
          <a:r>
            <a:rPr lang="sr-Latn-BA" sz="1600" b="1" dirty="0">
              <a:solidFill>
                <a:srgbClr val="FF0000"/>
              </a:solidFill>
            </a:rPr>
            <a:t>KOMPJUTERSKI PROGRAM </a:t>
          </a:r>
          <a:endParaRPr lang="en-US" sz="1600" dirty="0">
            <a:solidFill>
              <a:srgbClr val="FF0000"/>
            </a:solidFill>
          </a:endParaRPr>
        </a:p>
      </dgm:t>
    </dgm:pt>
    <dgm:pt modelId="{7E0292EE-833C-4F60-AA17-5506381567BC}" type="parTrans" cxnId="{461190E2-BE52-4192-B9E3-8E9433E90992}">
      <dgm:prSet/>
      <dgm:spPr/>
      <dgm:t>
        <a:bodyPr/>
        <a:lstStyle/>
        <a:p>
          <a:endParaRPr lang="en-US"/>
        </a:p>
      </dgm:t>
    </dgm:pt>
    <dgm:pt modelId="{D93109D5-8BD5-4188-804C-0CFC8E14986F}" type="sibTrans" cxnId="{461190E2-BE52-4192-B9E3-8E9433E90992}">
      <dgm:prSet/>
      <dgm:spPr/>
      <dgm:t>
        <a:bodyPr/>
        <a:lstStyle/>
        <a:p>
          <a:endParaRPr lang="en-US"/>
        </a:p>
      </dgm:t>
    </dgm:pt>
    <dgm:pt modelId="{751CA811-75F7-4D2F-8A69-0B078A341C8F}">
      <dgm:prSet phldrT="[Text]" custT="1"/>
      <dgm:spPr/>
      <dgm:t>
        <a:bodyPr/>
        <a:lstStyle/>
        <a:p>
          <a:r>
            <a:rPr lang="sr-Latn-BA" sz="1100" b="1" dirty="0"/>
            <a:t>DIZAJN </a:t>
          </a:r>
          <a:r>
            <a:rPr lang="sr-Latn-BA" sz="1100" b="0" dirty="0"/>
            <a:t>koji može biti industrijski i autorski, štite se npr. izgled ikonice aplikacije u kojoj je kompjuterski program sadržan kao i materijalni predmeti u kojima se kompjuterski program inkorporira (npr. vanjski izgled „pametnog telefona</a:t>
          </a:r>
          <a:r>
            <a:rPr lang="sr-Latn-BA" sz="1100" b="0" dirty="0" smtClean="0"/>
            <a:t>“</a:t>
          </a:r>
          <a:r>
            <a:rPr lang="en-US" sz="1100" b="0" dirty="0" smtClean="0"/>
            <a:t> </a:t>
          </a:r>
          <a:r>
            <a:rPr lang="en-US" sz="1100" b="0" dirty="0" err="1" smtClean="0"/>
            <a:t>ili</a:t>
          </a:r>
          <a:r>
            <a:rPr lang="en-US" sz="1100" b="0" dirty="0" smtClean="0"/>
            <a:t> </a:t>
          </a:r>
          <a:r>
            <a:rPr lang="en-US" sz="1100" b="0" dirty="0" err="1" smtClean="0"/>
            <a:t>dizajn</a:t>
          </a:r>
          <a:r>
            <a:rPr lang="en-US" sz="1100" b="0" dirty="0" smtClean="0"/>
            <a:t> </a:t>
          </a:r>
          <a:r>
            <a:rPr lang="en-US" sz="1100" b="0" dirty="0" err="1" smtClean="0"/>
            <a:t>stolice</a:t>
          </a:r>
          <a:r>
            <a:rPr lang="sr-Latn-BA" sz="1100" b="0" dirty="0" smtClean="0"/>
            <a:t>).</a:t>
          </a:r>
          <a:endParaRPr lang="en-US" sz="1100" b="1" dirty="0"/>
        </a:p>
      </dgm:t>
    </dgm:pt>
    <dgm:pt modelId="{AB1AC78F-D412-4864-808F-1DC4F0C0D8CD}" type="parTrans" cxnId="{02ABA5C3-D270-4B35-92F4-7819A071F8F1}">
      <dgm:prSet/>
      <dgm:spPr/>
      <dgm:t>
        <a:bodyPr/>
        <a:lstStyle/>
        <a:p>
          <a:endParaRPr lang="en-US"/>
        </a:p>
      </dgm:t>
    </dgm:pt>
    <dgm:pt modelId="{6B4C5295-ABC5-4BC7-8C67-C20FF8A7F0BA}" type="sibTrans" cxnId="{02ABA5C3-D270-4B35-92F4-7819A071F8F1}">
      <dgm:prSet/>
      <dgm:spPr/>
      <dgm:t>
        <a:bodyPr/>
        <a:lstStyle/>
        <a:p>
          <a:endParaRPr lang="en-US"/>
        </a:p>
      </dgm:t>
    </dgm:pt>
    <dgm:pt modelId="{47368C7F-AFEC-4FDF-B872-5B4B9027BE6D}">
      <dgm:prSet phldrT="[Text]" custT="1"/>
      <dgm:spPr/>
      <dgm:t>
        <a:bodyPr/>
        <a:lstStyle/>
        <a:p>
          <a:r>
            <a:rPr lang="sr-Latn-BA" sz="1400" b="1" dirty="0"/>
            <a:t>PATENTOM</a:t>
          </a:r>
          <a:r>
            <a:rPr lang="sr-Latn-BA" sz="900" dirty="0"/>
            <a:t> </a:t>
          </a:r>
          <a:r>
            <a:rPr lang="sr-Latn-BA" sz="1200" dirty="0"/>
            <a:t>se kompjuterski program u BIH I EU može štiti samo ukoliko je riječ o pronalasku koji  uz pomoć kompjuterskog programa predstavlja tehničko rješenje određenog tehničkog problema. U SAD se kompjuterski programi  štite kao patenti. </a:t>
          </a:r>
          <a:endParaRPr lang="en-US" sz="1200" dirty="0"/>
        </a:p>
      </dgm:t>
    </dgm:pt>
    <dgm:pt modelId="{14F3CF69-C99F-456A-B920-B5BEC094B03F}" type="parTrans" cxnId="{46D2450F-59B4-4CA3-AC75-7C5CCA57142B}">
      <dgm:prSet/>
      <dgm:spPr/>
      <dgm:t>
        <a:bodyPr/>
        <a:lstStyle/>
        <a:p>
          <a:endParaRPr lang="en-US"/>
        </a:p>
      </dgm:t>
    </dgm:pt>
    <dgm:pt modelId="{0ACE91F3-2C2E-489E-88E1-A6CC23D923BA}" type="sibTrans" cxnId="{46D2450F-59B4-4CA3-AC75-7C5CCA57142B}">
      <dgm:prSet/>
      <dgm:spPr/>
      <dgm:t>
        <a:bodyPr/>
        <a:lstStyle/>
        <a:p>
          <a:endParaRPr lang="en-US"/>
        </a:p>
      </dgm:t>
    </dgm:pt>
    <dgm:pt modelId="{386FF78B-F1CB-42B2-802C-1AB3BCC9FBA7}">
      <dgm:prSet phldrT="[Text]" custT="1"/>
      <dgm:spPr/>
      <dgm:t>
        <a:bodyPr/>
        <a:lstStyle/>
        <a:p>
          <a:r>
            <a:rPr lang="sr-Latn-BA" sz="1200" b="1" dirty="0"/>
            <a:t>POSLOVNA TAJNA – „KNOW HOW“ </a:t>
          </a:r>
          <a:r>
            <a:rPr lang="sr-Latn-BA" sz="1200" dirty="0"/>
            <a:t>– mogu se </a:t>
          </a:r>
          <a:r>
            <a:rPr lang="sr-Latn-BA" sz="1200" dirty="0" smtClean="0"/>
            <a:t>štititi </a:t>
          </a:r>
          <a:r>
            <a:rPr lang="sr-Latn-BA" sz="1200" dirty="0"/>
            <a:t>posebna znanja i sposobnosti koja su nedostupna na tržištu o načinu kreiranja, funkcionisanja, održavanja i druge specifičnosti kompjuterskog programa </a:t>
          </a:r>
          <a:endParaRPr lang="en-US" sz="1200" dirty="0"/>
        </a:p>
      </dgm:t>
    </dgm:pt>
    <dgm:pt modelId="{C3D90AF8-455C-4258-AA1F-6AD95A29FC6B}" type="parTrans" cxnId="{B44FE8DB-BEB8-4A2E-BD2A-8F7780BD78FA}">
      <dgm:prSet/>
      <dgm:spPr/>
      <dgm:t>
        <a:bodyPr/>
        <a:lstStyle/>
        <a:p>
          <a:endParaRPr lang="en-US"/>
        </a:p>
      </dgm:t>
    </dgm:pt>
    <dgm:pt modelId="{5B39C07D-1661-459B-B067-FEC9EB53158A}" type="sibTrans" cxnId="{B44FE8DB-BEB8-4A2E-BD2A-8F7780BD78FA}">
      <dgm:prSet/>
      <dgm:spPr/>
      <dgm:t>
        <a:bodyPr/>
        <a:lstStyle/>
        <a:p>
          <a:endParaRPr lang="en-US"/>
        </a:p>
      </dgm:t>
    </dgm:pt>
    <dgm:pt modelId="{DDAEA1E5-61B5-49D6-BB35-ABBD17C4C9FD}">
      <dgm:prSet custT="1"/>
      <dgm:spPr/>
      <dgm:t>
        <a:bodyPr/>
        <a:lstStyle/>
        <a:p>
          <a:r>
            <a:rPr lang="sr-Latn-BA" sz="1600" b="1" dirty="0"/>
            <a:t>AUTORSKIM PRAVOM </a:t>
          </a:r>
          <a:r>
            <a:rPr lang="sr-Latn-BA" sz="1600" dirty="0"/>
            <a:t>štiti se izvorni i/ili ciljni (objektni) kod, uključujući pripremne materijale za njegovu izradu</a:t>
          </a:r>
          <a:endParaRPr lang="en-US" sz="1600" dirty="0"/>
        </a:p>
      </dgm:t>
    </dgm:pt>
    <dgm:pt modelId="{A6AB735B-6631-45B3-8D1E-48FDE1CFCA8B}" type="parTrans" cxnId="{636B5AF2-80DC-4D5B-BE8C-6B19666B18A2}">
      <dgm:prSet/>
      <dgm:spPr/>
      <dgm:t>
        <a:bodyPr/>
        <a:lstStyle/>
        <a:p>
          <a:endParaRPr lang="en-US"/>
        </a:p>
      </dgm:t>
    </dgm:pt>
    <dgm:pt modelId="{1640A1D4-6A61-4B95-8AA0-E2BCA81D4B68}" type="sibTrans" cxnId="{636B5AF2-80DC-4D5B-BE8C-6B19666B18A2}">
      <dgm:prSet/>
      <dgm:spPr/>
      <dgm:t>
        <a:bodyPr/>
        <a:lstStyle/>
        <a:p>
          <a:endParaRPr lang="en-US"/>
        </a:p>
      </dgm:t>
    </dgm:pt>
    <dgm:pt modelId="{28EDB88F-1327-490C-A2FA-9433D9AAD8FC}">
      <dgm:prSet custT="1"/>
      <dgm:spPr/>
      <dgm:t>
        <a:bodyPr/>
        <a:lstStyle/>
        <a:p>
          <a:r>
            <a:rPr lang="sr-Latn-BA" sz="1200" b="1" dirty="0"/>
            <a:t>ŽIG</a:t>
          </a:r>
          <a:r>
            <a:rPr lang="sr-Latn-BA" sz="1200" dirty="0"/>
            <a:t> </a:t>
          </a:r>
          <a:r>
            <a:rPr lang="en-US" sz="1200" dirty="0"/>
            <a:t>je </a:t>
          </a:r>
          <a:r>
            <a:rPr lang="en-US" sz="1200" dirty="0" err="1"/>
            <a:t>pravo</a:t>
          </a:r>
          <a:r>
            <a:rPr lang="en-US" sz="1200" dirty="0"/>
            <a:t> </a:t>
          </a:r>
          <a:r>
            <a:rPr lang="en-US" sz="1200" dirty="0" err="1"/>
            <a:t>kojim</a:t>
          </a:r>
          <a:r>
            <a:rPr lang="en-US" sz="1200" dirty="0"/>
            <a:t> se </a:t>
          </a:r>
          <a:r>
            <a:rPr lang="sr-Latn-BA" sz="1200" dirty="0"/>
            <a:t>štiti znak (robna oznaka, engl. brend) koji označava trgovački naziv pod kojim se kompjuterski program pojavljuje na tržištu (npr software Microsoft ili sofware Oracle)</a:t>
          </a:r>
          <a:endParaRPr lang="en-US" sz="1200" dirty="0"/>
        </a:p>
      </dgm:t>
    </dgm:pt>
    <dgm:pt modelId="{E7DC6E3C-D008-441D-B9D2-C184D0946CA7}" type="parTrans" cxnId="{CD818C0F-E13E-43E1-BC61-9708A68088E3}">
      <dgm:prSet/>
      <dgm:spPr/>
      <dgm:t>
        <a:bodyPr/>
        <a:lstStyle/>
        <a:p>
          <a:endParaRPr lang="en-US"/>
        </a:p>
      </dgm:t>
    </dgm:pt>
    <dgm:pt modelId="{79ACF96B-ABBF-4C46-A26B-3C0B1488E770}" type="sibTrans" cxnId="{CD818C0F-E13E-43E1-BC61-9708A68088E3}">
      <dgm:prSet/>
      <dgm:spPr/>
      <dgm:t>
        <a:bodyPr/>
        <a:lstStyle/>
        <a:p>
          <a:endParaRPr lang="en-US"/>
        </a:p>
      </dgm:t>
    </dgm:pt>
    <dgm:pt modelId="{1FEF2F74-668A-4CA9-960A-E4120E92B3CF}">
      <dgm:prSet custT="1"/>
      <dgm:spPr/>
      <dgm:t>
        <a:bodyPr/>
        <a:lstStyle/>
        <a:p>
          <a:r>
            <a:rPr lang="sr-Latn-BA" sz="1000" b="1" dirty="0"/>
            <a:t>BAZA PODATAKA </a:t>
          </a:r>
          <a:r>
            <a:rPr lang="sr-Latn-BA" sz="1000" dirty="0"/>
            <a:t>– Iako se baza podataka štiti autorskim pravom ako je originalna ili kao srodno (sui generis) pravo proizvođača baze podataka predstavlja kako posebna prava intelektualne svojine, tako i poseban proizvod, ona je nužno povezana sa kompjuterskim programom jer se na istu kompjuterski program naslanja. Jedan ili više kompjuterskih programa (sofware) zajedno sa bazom podataka čini informacioni sistem. </a:t>
          </a:r>
          <a:endParaRPr lang="en-US" sz="1000" dirty="0"/>
        </a:p>
      </dgm:t>
    </dgm:pt>
    <dgm:pt modelId="{002E6906-0A10-4072-876D-88C8C5A28128}" type="parTrans" cxnId="{76DF6133-08F9-47D3-B414-4AA4EECA151A}">
      <dgm:prSet/>
      <dgm:spPr/>
      <dgm:t>
        <a:bodyPr/>
        <a:lstStyle/>
        <a:p>
          <a:endParaRPr lang="en-US"/>
        </a:p>
      </dgm:t>
    </dgm:pt>
    <dgm:pt modelId="{AC767D6A-BF10-4CD9-9808-9870382F2BA8}" type="sibTrans" cxnId="{76DF6133-08F9-47D3-B414-4AA4EECA151A}">
      <dgm:prSet/>
      <dgm:spPr/>
      <dgm:t>
        <a:bodyPr/>
        <a:lstStyle/>
        <a:p>
          <a:endParaRPr lang="en-US"/>
        </a:p>
      </dgm:t>
    </dgm:pt>
    <dgm:pt modelId="{CF7258A8-6555-4AED-8E0D-266109435E0F}" type="pres">
      <dgm:prSet presAssocID="{F67D44DC-1831-4A2A-B4DF-6CDB6A27B904}" presName="Name0" presStyleCnt="0">
        <dgm:presLayoutVars>
          <dgm:chMax val="1"/>
          <dgm:dir/>
          <dgm:animLvl val="ctr"/>
          <dgm:resizeHandles val="exact"/>
        </dgm:presLayoutVars>
      </dgm:prSet>
      <dgm:spPr/>
      <dgm:t>
        <a:bodyPr/>
        <a:lstStyle/>
        <a:p>
          <a:endParaRPr lang="en-US"/>
        </a:p>
      </dgm:t>
    </dgm:pt>
    <dgm:pt modelId="{08C9B570-06F3-48DD-A2F1-B962B2BF5D7D}" type="pres">
      <dgm:prSet presAssocID="{FAF72468-8B49-495B-96BF-724CD1DF019F}" presName="centerShape" presStyleLbl="node0" presStyleIdx="0" presStyleCnt="1" custScaleX="160609" custScaleY="163332" custLinFactNeighborX="-10137" custLinFactNeighborY="17084"/>
      <dgm:spPr/>
      <dgm:t>
        <a:bodyPr/>
        <a:lstStyle/>
        <a:p>
          <a:endParaRPr lang="en-US"/>
        </a:p>
      </dgm:t>
    </dgm:pt>
    <dgm:pt modelId="{4FBFDB0A-8980-47B9-9A3F-AD5BCB584398}" type="pres">
      <dgm:prSet presAssocID="{AB1AC78F-D412-4864-808F-1DC4F0C0D8CD}" presName="parTrans" presStyleLbl="sibTrans2D1" presStyleIdx="0" presStyleCnt="6"/>
      <dgm:spPr/>
      <dgm:t>
        <a:bodyPr/>
        <a:lstStyle/>
        <a:p>
          <a:endParaRPr lang="en-US"/>
        </a:p>
      </dgm:t>
    </dgm:pt>
    <dgm:pt modelId="{D05D702F-197E-4956-A806-5A4F62B0B2A4}" type="pres">
      <dgm:prSet presAssocID="{AB1AC78F-D412-4864-808F-1DC4F0C0D8CD}" presName="connectorText" presStyleLbl="sibTrans2D1" presStyleIdx="0" presStyleCnt="6"/>
      <dgm:spPr/>
      <dgm:t>
        <a:bodyPr/>
        <a:lstStyle/>
        <a:p>
          <a:endParaRPr lang="en-US"/>
        </a:p>
      </dgm:t>
    </dgm:pt>
    <dgm:pt modelId="{8D3FE45F-5365-4883-8567-1EDC5FAE38E9}" type="pres">
      <dgm:prSet presAssocID="{751CA811-75F7-4D2F-8A69-0B078A341C8F}" presName="node" presStyleLbl="node1" presStyleIdx="0" presStyleCnt="6" custScaleX="213510" custScaleY="147441" custRadScaleRad="218611" custRadScaleInc="-372924">
        <dgm:presLayoutVars>
          <dgm:bulletEnabled val="1"/>
        </dgm:presLayoutVars>
      </dgm:prSet>
      <dgm:spPr/>
      <dgm:t>
        <a:bodyPr/>
        <a:lstStyle/>
        <a:p>
          <a:endParaRPr lang="en-US"/>
        </a:p>
      </dgm:t>
    </dgm:pt>
    <dgm:pt modelId="{48674DF9-8709-4E5C-BF92-A2DEDD57BF4B}" type="pres">
      <dgm:prSet presAssocID="{14F3CF69-C99F-456A-B920-B5BEC094B03F}" presName="parTrans" presStyleLbl="sibTrans2D1" presStyleIdx="1" presStyleCnt="6"/>
      <dgm:spPr/>
      <dgm:t>
        <a:bodyPr/>
        <a:lstStyle/>
        <a:p>
          <a:endParaRPr lang="en-US"/>
        </a:p>
      </dgm:t>
    </dgm:pt>
    <dgm:pt modelId="{0DFE613A-1BCD-4399-BEE1-A70F6F5BCCB8}" type="pres">
      <dgm:prSet presAssocID="{14F3CF69-C99F-456A-B920-B5BEC094B03F}" presName="connectorText" presStyleLbl="sibTrans2D1" presStyleIdx="1" presStyleCnt="6"/>
      <dgm:spPr/>
      <dgm:t>
        <a:bodyPr/>
        <a:lstStyle/>
        <a:p>
          <a:endParaRPr lang="en-US"/>
        </a:p>
      </dgm:t>
    </dgm:pt>
    <dgm:pt modelId="{F6FB9D54-46CF-4ABE-A662-16AEDF0412D4}" type="pres">
      <dgm:prSet presAssocID="{47368C7F-AFEC-4FDF-B872-5B4B9027BE6D}" presName="node" presStyleLbl="node1" presStyleIdx="1" presStyleCnt="6" custScaleX="205954" custScaleY="121257" custRadScaleRad="114882" custRadScaleInc="-85970">
        <dgm:presLayoutVars>
          <dgm:bulletEnabled val="1"/>
        </dgm:presLayoutVars>
      </dgm:prSet>
      <dgm:spPr/>
      <dgm:t>
        <a:bodyPr/>
        <a:lstStyle/>
        <a:p>
          <a:endParaRPr lang="en-US"/>
        </a:p>
      </dgm:t>
    </dgm:pt>
    <dgm:pt modelId="{4FA164FD-4518-4027-BA75-ABA16A989232}" type="pres">
      <dgm:prSet presAssocID="{E7DC6E3C-D008-441D-B9D2-C184D0946CA7}" presName="parTrans" presStyleLbl="sibTrans2D1" presStyleIdx="2" presStyleCnt="6"/>
      <dgm:spPr/>
      <dgm:t>
        <a:bodyPr/>
        <a:lstStyle/>
        <a:p>
          <a:endParaRPr lang="en-US"/>
        </a:p>
      </dgm:t>
    </dgm:pt>
    <dgm:pt modelId="{F8D0E7BD-6898-4D67-BA6B-E3C2CC594B22}" type="pres">
      <dgm:prSet presAssocID="{E7DC6E3C-D008-441D-B9D2-C184D0946CA7}" presName="connectorText" presStyleLbl="sibTrans2D1" presStyleIdx="2" presStyleCnt="6"/>
      <dgm:spPr/>
      <dgm:t>
        <a:bodyPr/>
        <a:lstStyle/>
        <a:p>
          <a:endParaRPr lang="en-US"/>
        </a:p>
      </dgm:t>
    </dgm:pt>
    <dgm:pt modelId="{8D8FD85F-5B0D-4762-B60F-35B7035606AF}" type="pres">
      <dgm:prSet presAssocID="{28EDB88F-1327-490C-A2FA-9433D9AAD8FC}" presName="node" presStyleLbl="node1" presStyleIdx="2" presStyleCnt="6" custScaleX="176140" custScaleY="137919" custRadScaleRad="187399" custRadScaleInc="-123233">
        <dgm:presLayoutVars>
          <dgm:bulletEnabled val="1"/>
        </dgm:presLayoutVars>
      </dgm:prSet>
      <dgm:spPr/>
      <dgm:t>
        <a:bodyPr/>
        <a:lstStyle/>
        <a:p>
          <a:endParaRPr lang="en-US"/>
        </a:p>
      </dgm:t>
    </dgm:pt>
    <dgm:pt modelId="{B8F497F7-130D-48E5-90D2-9F45C0A23C20}" type="pres">
      <dgm:prSet presAssocID="{C3D90AF8-455C-4258-AA1F-6AD95A29FC6B}" presName="parTrans" presStyleLbl="sibTrans2D1" presStyleIdx="3" presStyleCnt="6"/>
      <dgm:spPr/>
      <dgm:t>
        <a:bodyPr/>
        <a:lstStyle/>
        <a:p>
          <a:endParaRPr lang="en-US"/>
        </a:p>
      </dgm:t>
    </dgm:pt>
    <dgm:pt modelId="{ED5D3B44-5E12-4D8E-9488-BC5FFE1FA120}" type="pres">
      <dgm:prSet presAssocID="{C3D90AF8-455C-4258-AA1F-6AD95A29FC6B}" presName="connectorText" presStyleLbl="sibTrans2D1" presStyleIdx="3" presStyleCnt="6"/>
      <dgm:spPr/>
      <dgm:t>
        <a:bodyPr/>
        <a:lstStyle/>
        <a:p>
          <a:endParaRPr lang="en-US"/>
        </a:p>
      </dgm:t>
    </dgm:pt>
    <dgm:pt modelId="{9EE2CA25-7846-4F75-B9E9-0DFED205CD6A}" type="pres">
      <dgm:prSet presAssocID="{386FF78B-F1CB-42B2-802C-1AB3BCC9FBA7}" presName="node" presStyleLbl="node1" presStyleIdx="3" presStyleCnt="6" custScaleX="170200" custScaleY="108971" custRadScaleRad="131126" custRadScaleInc="464737">
        <dgm:presLayoutVars>
          <dgm:bulletEnabled val="1"/>
        </dgm:presLayoutVars>
      </dgm:prSet>
      <dgm:spPr/>
      <dgm:t>
        <a:bodyPr/>
        <a:lstStyle/>
        <a:p>
          <a:endParaRPr lang="en-US"/>
        </a:p>
      </dgm:t>
    </dgm:pt>
    <dgm:pt modelId="{10CCBAD5-E011-4E2B-9D01-CFDDEECB022F}" type="pres">
      <dgm:prSet presAssocID="{002E6906-0A10-4072-876D-88C8C5A28128}" presName="parTrans" presStyleLbl="sibTrans2D1" presStyleIdx="4" presStyleCnt="6"/>
      <dgm:spPr/>
      <dgm:t>
        <a:bodyPr/>
        <a:lstStyle/>
        <a:p>
          <a:endParaRPr lang="en-US"/>
        </a:p>
      </dgm:t>
    </dgm:pt>
    <dgm:pt modelId="{A578C7DF-C2AC-4498-84CD-F7C0DA4383D4}" type="pres">
      <dgm:prSet presAssocID="{002E6906-0A10-4072-876D-88C8C5A28128}" presName="connectorText" presStyleLbl="sibTrans2D1" presStyleIdx="4" presStyleCnt="6"/>
      <dgm:spPr/>
      <dgm:t>
        <a:bodyPr/>
        <a:lstStyle/>
        <a:p>
          <a:endParaRPr lang="en-US"/>
        </a:p>
      </dgm:t>
    </dgm:pt>
    <dgm:pt modelId="{0104FB7D-7BF4-407D-B725-E9B1698ABF19}" type="pres">
      <dgm:prSet presAssocID="{1FEF2F74-668A-4CA9-960A-E4120E92B3CF}" presName="node" presStyleLbl="node1" presStyleIdx="4" presStyleCnt="6" custScaleX="237442" custScaleY="122639" custRadScaleRad="202088" custRadScaleInc="-416100">
        <dgm:presLayoutVars>
          <dgm:bulletEnabled val="1"/>
        </dgm:presLayoutVars>
      </dgm:prSet>
      <dgm:spPr/>
      <dgm:t>
        <a:bodyPr/>
        <a:lstStyle/>
        <a:p>
          <a:endParaRPr lang="en-US"/>
        </a:p>
      </dgm:t>
    </dgm:pt>
    <dgm:pt modelId="{ED9CB16C-B7BD-4029-87D3-5C26A3EBD286}" type="pres">
      <dgm:prSet presAssocID="{A6AB735B-6631-45B3-8D1E-48FDE1CFCA8B}" presName="parTrans" presStyleLbl="sibTrans2D1" presStyleIdx="5" presStyleCnt="6"/>
      <dgm:spPr/>
      <dgm:t>
        <a:bodyPr/>
        <a:lstStyle/>
        <a:p>
          <a:endParaRPr lang="en-US"/>
        </a:p>
      </dgm:t>
    </dgm:pt>
    <dgm:pt modelId="{89B8E979-3D4E-496C-9B0C-02E6C3C09DAF}" type="pres">
      <dgm:prSet presAssocID="{A6AB735B-6631-45B3-8D1E-48FDE1CFCA8B}" presName="connectorText" presStyleLbl="sibTrans2D1" presStyleIdx="5" presStyleCnt="6"/>
      <dgm:spPr/>
      <dgm:t>
        <a:bodyPr/>
        <a:lstStyle/>
        <a:p>
          <a:endParaRPr lang="en-US"/>
        </a:p>
      </dgm:t>
    </dgm:pt>
    <dgm:pt modelId="{AF636BA5-81E8-40ED-8AD3-B1A4B02BB25B}" type="pres">
      <dgm:prSet presAssocID="{DDAEA1E5-61B5-49D6-BB35-ABBD17C4C9FD}" presName="node" presStyleLbl="node1" presStyleIdx="5" presStyleCnt="6" custScaleX="176460" custScaleY="157397" custRadScaleRad="222619" custRadScaleInc="-58560">
        <dgm:presLayoutVars>
          <dgm:bulletEnabled val="1"/>
        </dgm:presLayoutVars>
      </dgm:prSet>
      <dgm:spPr/>
      <dgm:t>
        <a:bodyPr/>
        <a:lstStyle/>
        <a:p>
          <a:endParaRPr lang="en-US"/>
        </a:p>
      </dgm:t>
    </dgm:pt>
  </dgm:ptLst>
  <dgm:cxnLst>
    <dgm:cxn modelId="{EA24D17E-EABF-4C60-AF97-CD6A01C49AC2}" type="presOf" srcId="{FAF72468-8B49-495B-96BF-724CD1DF019F}" destId="{08C9B570-06F3-48DD-A2F1-B962B2BF5D7D}" srcOrd="0" destOrd="0" presId="urn:microsoft.com/office/officeart/2005/8/layout/radial5"/>
    <dgm:cxn modelId="{46D2450F-59B4-4CA3-AC75-7C5CCA57142B}" srcId="{FAF72468-8B49-495B-96BF-724CD1DF019F}" destId="{47368C7F-AFEC-4FDF-B872-5B4B9027BE6D}" srcOrd="1" destOrd="0" parTransId="{14F3CF69-C99F-456A-B920-B5BEC094B03F}" sibTransId="{0ACE91F3-2C2E-489E-88E1-A6CC23D923BA}"/>
    <dgm:cxn modelId="{323E1FCA-34D9-4986-BBBB-80E5A4D79AB4}" type="presOf" srcId="{1FEF2F74-668A-4CA9-960A-E4120E92B3CF}" destId="{0104FB7D-7BF4-407D-B725-E9B1698ABF19}" srcOrd="0" destOrd="0" presId="urn:microsoft.com/office/officeart/2005/8/layout/radial5"/>
    <dgm:cxn modelId="{9A3627F5-A48F-4B69-A549-5789AC435285}" type="presOf" srcId="{E7DC6E3C-D008-441D-B9D2-C184D0946CA7}" destId="{F8D0E7BD-6898-4D67-BA6B-E3C2CC594B22}" srcOrd="1" destOrd="0" presId="urn:microsoft.com/office/officeart/2005/8/layout/radial5"/>
    <dgm:cxn modelId="{7782827B-040E-4686-8BBB-93D84F8B8B88}" type="presOf" srcId="{AB1AC78F-D412-4864-808F-1DC4F0C0D8CD}" destId="{D05D702F-197E-4956-A806-5A4F62B0B2A4}" srcOrd="1" destOrd="0" presId="urn:microsoft.com/office/officeart/2005/8/layout/radial5"/>
    <dgm:cxn modelId="{EB516954-F0D0-4F09-8F13-C73F71695DE7}" type="presOf" srcId="{751CA811-75F7-4D2F-8A69-0B078A341C8F}" destId="{8D3FE45F-5365-4883-8567-1EDC5FAE38E9}" srcOrd="0" destOrd="0" presId="urn:microsoft.com/office/officeart/2005/8/layout/radial5"/>
    <dgm:cxn modelId="{EAB084BE-A37B-424A-8A92-60B0DD3F7C6A}" type="presOf" srcId="{002E6906-0A10-4072-876D-88C8C5A28128}" destId="{A578C7DF-C2AC-4498-84CD-F7C0DA4383D4}" srcOrd="1" destOrd="0" presId="urn:microsoft.com/office/officeart/2005/8/layout/radial5"/>
    <dgm:cxn modelId="{A8DC5B72-D47D-4970-8DEA-956478C1F04F}" type="presOf" srcId="{E7DC6E3C-D008-441D-B9D2-C184D0946CA7}" destId="{4FA164FD-4518-4027-BA75-ABA16A989232}" srcOrd="0" destOrd="0" presId="urn:microsoft.com/office/officeart/2005/8/layout/radial5"/>
    <dgm:cxn modelId="{76DF6133-08F9-47D3-B414-4AA4EECA151A}" srcId="{FAF72468-8B49-495B-96BF-724CD1DF019F}" destId="{1FEF2F74-668A-4CA9-960A-E4120E92B3CF}" srcOrd="4" destOrd="0" parTransId="{002E6906-0A10-4072-876D-88C8C5A28128}" sibTransId="{AC767D6A-BF10-4CD9-9808-9870382F2BA8}"/>
    <dgm:cxn modelId="{461190E2-BE52-4192-B9E3-8E9433E90992}" srcId="{F67D44DC-1831-4A2A-B4DF-6CDB6A27B904}" destId="{FAF72468-8B49-495B-96BF-724CD1DF019F}" srcOrd="0" destOrd="0" parTransId="{7E0292EE-833C-4F60-AA17-5506381567BC}" sibTransId="{D93109D5-8BD5-4188-804C-0CFC8E14986F}"/>
    <dgm:cxn modelId="{636B5AF2-80DC-4D5B-BE8C-6B19666B18A2}" srcId="{FAF72468-8B49-495B-96BF-724CD1DF019F}" destId="{DDAEA1E5-61B5-49D6-BB35-ABBD17C4C9FD}" srcOrd="5" destOrd="0" parTransId="{A6AB735B-6631-45B3-8D1E-48FDE1CFCA8B}" sibTransId="{1640A1D4-6A61-4B95-8AA0-E2BCA81D4B68}"/>
    <dgm:cxn modelId="{7BC107F6-BD9E-4BF0-A407-9A38CD82DE11}" type="presOf" srcId="{AB1AC78F-D412-4864-808F-1DC4F0C0D8CD}" destId="{4FBFDB0A-8980-47B9-9A3F-AD5BCB584398}" srcOrd="0" destOrd="0" presId="urn:microsoft.com/office/officeart/2005/8/layout/radial5"/>
    <dgm:cxn modelId="{E7B0D939-8374-4FBD-B777-F594F16586F2}" type="presOf" srcId="{386FF78B-F1CB-42B2-802C-1AB3BCC9FBA7}" destId="{9EE2CA25-7846-4F75-B9E9-0DFED205CD6A}" srcOrd="0" destOrd="0" presId="urn:microsoft.com/office/officeart/2005/8/layout/radial5"/>
    <dgm:cxn modelId="{2B1E691F-4D49-4F19-A10B-1D7F961ED870}" type="presOf" srcId="{C3D90AF8-455C-4258-AA1F-6AD95A29FC6B}" destId="{B8F497F7-130D-48E5-90D2-9F45C0A23C20}" srcOrd="0" destOrd="0" presId="urn:microsoft.com/office/officeart/2005/8/layout/radial5"/>
    <dgm:cxn modelId="{EE396565-F339-436E-A341-CFA7BD6ED89A}" type="presOf" srcId="{14F3CF69-C99F-456A-B920-B5BEC094B03F}" destId="{0DFE613A-1BCD-4399-BEE1-A70F6F5BCCB8}" srcOrd="1" destOrd="0" presId="urn:microsoft.com/office/officeart/2005/8/layout/radial5"/>
    <dgm:cxn modelId="{1A1E7F48-4813-4531-91DA-E4C71E32760E}" type="presOf" srcId="{F67D44DC-1831-4A2A-B4DF-6CDB6A27B904}" destId="{CF7258A8-6555-4AED-8E0D-266109435E0F}" srcOrd="0" destOrd="0" presId="urn:microsoft.com/office/officeart/2005/8/layout/radial5"/>
    <dgm:cxn modelId="{D26C9DEB-0118-47EA-B97A-4A6472FA9C8C}" type="presOf" srcId="{DDAEA1E5-61B5-49D6-BB35-ABBD17C4C9FD}" destId="{AF636BA5-81E8-40ED-8AD3-B1A4B02BB25B}" srcOrd="0" destOrd="0" presId="urn:microsoft.com/office/officeart/2005/8/layout/radial5"/>
    <dgm:cxn modelId="{02ABA5C3-D270-4B35-92F4-7819A071F8F1}" srcId="{FAF72468-8B49-495B-96BF-724CD1DF019F}" destId="{751CA811-75F7-4D2F-8A69-0B078A341C8F}" srcOrd="0" destOrd="0" parTransId="{AB1AC78F-D412-4864-808F-1DC4F0C0D8CD}" sibTransId="{6B4C5295-ABC5-4BC7-8C67-C20FF8A7F0BA}"/>
    <dgm:cxn modelId="{53BACE55-9C4F-4293-B016-428D397E6E27}" type="presOf" srcId="{A6AB735B-6631-45B3-8D1E-48FDE1CFCA8B}" destId="{ED9CB16C-B7BD-4029-87D3-5C26A3EBD286}" srcOrd="0" destOrd="0" presId="urn:microsoft.com/office/officeart/2005/8/layout/radial5"/>
    <dgm:cxn modelId="{12102926-2F95-4A2E-9500-2C378D2DCCAD}" type="presOf" srcId="{28EDB88F-1327-490C-A2FA-9433D9AAD8FC}" destId="{8D8FD85F-5B0D-4762-B60F-35B7035606AF}" srcOrd="0" destOrd="0" presId="urn:microsoft.com/office/officeart/2005/8/layout/radial5"/>
    <dgm:cxn modelId="{7A1FBC45-E8C5-4960-89EA-CD334AD992C5}" type="presOf" srcId="{C3D90AF8-455C-4258-AA1F-6AD95A29FC6B}" destId="{ED5D3B44-5E12-4D8E-9488-BC5FFE1FA120}" srcOrd="1" destOrd="0" presId="urn:microsoft.com/office/officeart/2005/8/layout/radial5"/>
    <dgm:cxn modelId="{4FD566B2-5631-4879-83FE-B750F3D806B2}" type="presOf" srcId="{002E6906-0A10-4072-876D-88C8C5A28128}" destId="{10CCBAD5-E011-4E2B-9D01-CFDDEECB022F}" srcOrd="0" destOrd="0" presId="urn:microsoft.com/office/officeart/2005/8/layout/radial5"/>
    <dgm:cxn modelId="{0CE9E216-B600-471F-8FB6-13F2F4BE6216}" type="presOf" srcId="{14F3CF69-C99F-456A-B920-B5BEC094B03F}" destId="{48674DF9-8709-4E5C-BF92-A2DEDD57BF4B}" srcOrd="0" destOrd="0" presId="urn:microsoft.com/office/officeart/2005/8/layout/radial5"/>
    <dgm:cxn modelId="{CD6CD1EB-A217-4378-B859-C92F465D9CE1}" type="presOf" srcId="{47368C7F-AFEC-4FDF-B872-5B4B9027BE6D}" destId="{F6FB9D54-46CF-4ABE-A662-16AEDF0412D4}" srcOrd="0" destOrd="0" presId="urn:microsoft.com/office/officeart/2005/8/layout/radial5"/>
    <dgm:cxn modelId="{CD818C0F-E13E-43E1-BC61-9708A68088E3}" srcId="{FAF72468-8B49-495B-96BF-724CD1DF019F}" destId="{28EDB88F-1327-490C-A2FA-9433D9AAD8FC}" srcOrd="2" destOrd="0" parTransId="{E7DC6E3C-D008-441D-B9D2-C184D0946CA7}" sibTransId="{79ACF96B-ABBF-4C46-A26B-3C0B1488E770}"/>
    <dgm:cxn modelId="{C1A2508E-399C-4558-8294-783DDA23FEC5}" type="presOf" srcId="{A6AB735B-6631-45B3-8D1E-48FDE1CFCA8B}" destId="{89B8E979-3D4E-496C-9B0C-02E6C3C09DAF}" srcOrd="1" destOrd="0" presId="urn:microsoft.com/office/officeart/2005/8/layout/radial5"/>
    <dgm:cxn modelId="{B44FE8DB-BEB8-4A2E-BD2A-8F7780BD78FA}" srcId="{FAF72468-8B49-495B-96BF-724CD1DF019F}" destId="{386FF78B-F1CB-42B2-802C-1AB3BCC9FBA7}" srcOrd="3" destOrd="0" parTransId="{C3D90AF8-455C-4258-AA1F-6AD95A29FC6B}" sibTransId="{5B39C07D-1661-459B-B067-FEC9EB53158A}"/>
    <dgm:cxn modelId="{7083ACA1-8695-4F82-A532-CBF476ED1C5A}" type="presParOf" srcId="{CF7258A8-6555-4AED-8E0D-266109435E0F}" destId="{08C9B570-06F3-48DD-A2F1-B962B2BF5D7D}" srcOrd="0" destOrd="0" presId="urn:microsoft.com/office/officeart/2005/8/layout/radial5"/>
    <dgm:cxn modelId="{9C8E9369-EA1F-4B91-9337-227F1187B098}" type="presParOf" srcId="{CF7258A8-6555-4AED-8E0D-266109435E0F}" destId="{4FBFDB0A-8980-47B9-9A3F-AD5BCB584398}" srcOrd="1" destOrd="0" presId="urn:microsoft.com/office/officeart/2005/8/layout/radial5"/>
    <dgm:cxn modelId="{B9A3CCF7-1F89-40B3-8398-62FF694BCE17}" type="presParOf" srcId="{4FBFDB0A-8980-47B9-9A3F-AD5BCB584398}" destId="{D05D702F-197E-4956-A806-5A4F62B0B2A4}" srcOrd="0" destOrd="0" presId="urn:microsoft.com/office/officeart/2005/8/layout/radial5"/>
    <dgm:cxn modelId="{02535B22-D810-4490-AE78-C84ACC53BAEC}" type="presParOf" srcId="{CF7258A8-6555-4AED-8E0D-266109435E0F}" destId="{8D3FE45F-5365-4883-8567-1EDC5FAE38E9}" srcOrd="2" destOrd="0" presId="urn:microsoft.com/office/officeart/2005/8/layout/radial5"/>
    <dgm:cxn modelId="{413DD6B7-FD1A-402E-8BE5-0BEA69302DE8}" type="presParOf" srcId="{CF7258A8-6555-4AED-8E0D-266109435E0F}" destId="{48674DF9-8709-4E5C-BF92-A2DEDD57BF4B}" srcOrd="3" destOrd="0" presId="urn:microsoft.com/office/officeart/2005/8/layout/radial5"/>
    <dgm:cxn modelId="{48ED3A32-59D6-42FB-9FA9-B8FB3B2AA586}" type="presParOf" srcId="{48674DF9-8709-4E5C-BF92-A2DEDD57BF4B}" destId="{0DFE613A-1BCD-4399-BEE1-A70F6F5BCCB8}" srcOrd="0" destOrd="0" presId="urn:microsoft.com/office/officeart/2005/8/layout/radial5"/>
    <dgm:cxn modelId="{044A8E45-84F0-45A6-94D3-4518DC29D358}" type="presParOf" srcId="{CF7258A8-6555-4AED-8E0D-266109435E0F}" destId="{F6FB9D54-46CF-4ABE-A662-16AEDF0412D4}" srcOrd="4" destOrd="0" presId="urn:microsoft.com/office/officeart/2005/8/layout/radial5"/>
    <dgm:cxn modelId="{7ED23CA8-6581-4706-A0C7-51E01D5D5227}" type="presParOf" srcId="{CF7258A8-6555-4AED-8E0D-266109435E0F}" destId="{4FA164FD-4518-4027-BA75-ABA16A989232}" srcOrd="5" destOrd="0" presId="urn:microsoft.com/office/officeart/2005/8/layout/radial5"/>
    <dgm:cxn modelId="{9A7486C7-231E-48EA-9380-4CFA76007511}" type="presParOf" srcId="{4FA164FD-4518-4027-BA75-ABA16A989232}" destId="{F8D0E7BD-6898-4D67-BA6B-E3C2CC594B22}" srcOrd="0" destOrd="0" presId="urn:microsoft.com/office/officeart/2005/8/layout/radial5"/>
    <dgm:cxn modelId="{F5CA944E-E2AC-482F-9562-E674BD79ABAB}" type="presParOf" srcId="{CF7258A8-6555-4AED-8E0D-266109435E0F}" destId="{8D8FD85F-5B0D-4762-B60F-35B7035606AF}" srcOrd="6" destOrd="0" presId="urn:microsoft.com/office/officeart/2005/8/layout/radial5"/>
    <dgm:cxn modelId="{53C8BF8C-03AB-4E11-BE36-4D301F876A8C}" type="presParOf" srcId="{CF7258A8-6555-4AED-8E0D-266109435E0F}" destId="{B8F497F7-130D-48E5-90D2-9F45C0A23C20}" srcOrd="7" destOrd="0" presId="urn:microsoft.com/office/officeart/2005/8/layout/radial5"/>
    <dgm:cxn modelId="{2696DAA8-FCB9-4A73-BC86-54DB231F39DB}" type="presParOf" srcId="{B8F497F7-130D-48E5-90D2-9F45C0A23C20}" destId="{ED5D3B44-5E12-4D8E-9488-BC5FFE1FA120}" srcOrd="0" destOrd="0" presId="urn:microsoft.com/office/officeart/2005/8/layout/radial5"/>
    <dgm:cxn modelId="{4E6E6A33-2926-43A3-8FC7-A8E147DF27C9}" type="presParOf" srcId="{CF7258A8-6555-4AED-8E0D-266109435E0F}" destId="{9EE2CA25-7846-4F75-B9E9-0DFED205CD6A}" srcOrd="8" destOrd="0" presId="urn:microsoft.com/office/officeart/2005/8/layout/radial5"/>
    <dgm:cxn modelId="{88D7D974-7274-4DBB-BB50-935C2CA6B11B}" type="presParOf" srcId="{CF7258A8-6555-4AED-8E0D-266109435E0F}" destId="{10CCBAD5-E011-4E2B-9D01-CFDDEECB022F}" srcOrd="9" destOrd="0" presId="urn:microsoft.com/office/officeart/2005/8/layout/radial5"/>
    <dgm:cxn modelId="{88E29212-0622-41EC-B2DF-B3968A0C507B}" type="presParOf" srcId="{10CCBAD5-E011-4E2B-9D01-CFDDEECB022F}" destId="{A578C7DF-C2AC-4498-84CD-F7C0DA4383D4}" srcOrd="0" destOrd="0" presId="urn:microsoft.com/office/officeart/2005/8/layout/radial5"/>
    <dgm:cxn modelId="{9A5C77C3-4D88-4C1A-AC51-B2DCF01FF368}" type="presParOf" srcId="{CF7258A8-6555-4AED-8E0D-266109435E0F}" destId="{0104FB7D-7BF4-407D-B725-E9B1698ABF19}" srcOrd="10" destOrd="0" presId="urn:microsoft.com/office/officeart/2005/8/layout/radial5"/>
    <dgm:cxn modelId="{48C88937-9A60-4CD7-8197-1EBEAA33DE03}" type="presParOf" srcId="{CF7258A8-6555-4AED-8E0D-266109435E0F}" destId="{ED9CB16C-B7BD-4029-87D3-5C26A3EBD286}" srcOrd="11" destOrd="0" presId="urn:microsoft.com/office/officeart/2005/8/layout/radial5"/>
    <dgm:cxn modelId="{911F418B-D772-438E-94DF-C9E0639E7FC0}" type="presParOf" srcId="{ED9CB16C-B7BD-4029-87D3-5C26A3EBD286}" destId="{89B8E979-3D4E-496C-9B0C-02E6C3C09DAF}" srcOrd="0" destOrd="0" presId="urn:microsoft.com/office/officeart/2005/8/layout/radial5"/>
    <dgm:cxn modelId="{D5928D59-3DF9-4DD5-9411-B4F477844EDD}" type="presParOf" srcId="{CF7258A8-6555-4AED-8E0D-266109435E0F}" destId="{AF636BA5-81E8-40ED-8AD3-B1A4B02BB25B}"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0C23D4-71C4-4F04-8886-66A8DE40D8F8}" type="doc">
      <dgm:prSet loTypeId="urn:microsoft.com/office/officeart/2005/8/layout/process4" loCatId="process" qsTypeId="urn:microsoft.com/office/officeart/2005/8/quickstyle/simple1" qsCatId="simple" csTypeId="urn:microsoft.com/office/officeart/2005/8/colors/accent0_2" csCatId="mainScheme" phldr="1"/>
      <dgm:spPr/>
      <dgm:t>
        <a:bodyPr/>
        <a:lstStyle/>
        <a:p>
          <a:endParaRPr lang="en-US"/>
        </a:p>
      </dgm:t>
    </dgm:pt>
    <dgm:pt modelId="{2B9F53DC-F8F9-499A-8F24-A8D706CD4AA9}">
      <dgm:prSet phldrT="[Text]" custT="1"/>
      <dgm:spPr/>
      <dgm:t>
        <a:bodyPr/>
        <a:lstStyle/>
        <a:p>
          <a:r>
            <a:rPr lang="sr-Latn-BA" sz="2000" dirty="0" smtClean="0"/>
            <a:t>Odluka o ovakvom našinu zaštitu odlučuje se po pravilu </a:t>
          </a:r>
          <a:r>
            <a:rPr lang="sr-Latn-BA" sz="2000" b="1" dirty="0" smtClean="0"/>
            <a:t>nakon analize troškova, kao i poslovni ambicija.  </a:t>
          </a:r>
          <a:endParaRPr lang="en-US" sz="2000" b="1" dirty="0"/>
        </a:p>
      </dgm:t>
    </dgm:pt>
    <dgm:pt modelId="{AB8D827D-A7C1-49C7-9E57-73AA6B9242CB}" type="parTrans" cxnId="{72C25CDA-4214-4419-A3BC-7B3D325BD7EC}">
      <dgm:prSet/>
      <dgm:spPr/>
      <dgm:t>
        <a:bodyPr/>
        <a:lstStyle/>
        <a:p>
          <a:endParaRPr lang="en-US"/>
        </a:p>
      </dgm:t>
    </dgm:pt>
    <dgm:pt modelId="{54D91B62-2368-4C40-8FF4-152AD692A064}" type="sibTrans" cxnId="{72C25CDA-4214-4419-A3BC-7B3D325BD7EC}">
      <dgm:prSet/>
      <dgm:spPr/>
      <dgm:t>
        <a:bodyPr/>
        <a:lstStyle/>
        <a:p>
          <a:endParaRPr lang="en-US"/>
        </a:p>
      </dgm:t>
    </dgm:pt>
    <dgm:pt modelId="{CBF82F87-CDB4-443E-A03D-4603EDEFFBDB}">
      <dgm:prSet phldrT="[Text]" custT="1"/>
      <dgm:spPr/>
      <dgm:t>
        <a:bodyPr/>
        <a:lstStyle/>
        <a:p>
          <a:r>
            <a:rPr lang="sr-Latn-BA" sz="2000" dirty="0" smtClean="0"/>
            <a:t>Obično je isplativije koristi ovaj način podnošenja prijave kada se zahtjeva zaštita </a:t>
          </a:r>
          <a:r>
            <a:rPr lang="sr-Latn-BA" sz="2000" b="1" dirty="0" smtClean="0"/>
            <a:t>u malom broj državu </a:t>
          </a:r>
        </a:p>
        <a:p>
          <a:r>
            <a:rPr lang="sr-Latn-BA" sz="2000" dirty="0" smtClean="0"/>
            <a:t>(npr. od 3 do 4 države.)</a:t>
          </a:r>
          <a:endParaRPr lang="en-US" sz="2000" dirty="0"/>
        </a:p>
      </dgm:t>
    </dgm:pt>
    <dgm:pt modelId="{AB994F6C-3132-45DE-915C-ABBDECB3DDBE}" type="parTrans" cxnId="{2C2C70F8-1618-4E02-847D-F8C84CE33705}">
      <dgm:prSet/>
      <dgm:spPr/>
      <dgm:t>
        <a:bodyPr/>
        <a:lstStyle/>
        <a:p>
          <a:endParaRPr lang="en-US"/>
        </a:p>
      </dgm:t>
    </dgm:pt>
    <dgm:pt modelId="{EAEEA53B-019B-4E62-886F-1301F4896788}" type="sibTrans" cxnId="{2C2C70F8-1618-4E02-847D-F8C84CE33705}">
      <dgm:prSet/>
      <dgm:spPr/>
      <dgm:t>
        <a:bodyPr/>
        <a:lstStyle/>
        <a:p>
          <a:endParaRPr lang="en-US"/>
        </a:p>
      </dgm:t>
    </dgm:pt>
    <dgm:pt modelId="{D35163F0-CB95-41BE-9F07-D1B4C3AE8232}">
      <dgm:prSet phldrT="[Text]" custT="1"/>
      <dgm:spPr/>
      <dgm:t>
        <a:bodyPr/>
        <a:lstStyle/>
        <a:p>
          <a:r>
            <a:rPr lang="sr-Latn-BA" sz="2000" dirty="0" smtClean="0"/>
            <a:t>Prilikom podnošenja prijave patenta u inostranstvu moguće je zadržati datum podnošenja prve prijave u BIH, </a:t>
          </a:r>
        </a:p>
        <a:p>
          <a:r>
            <a:rPr lang="sr-Latn-BA" sz="2000" dirty="0" smtClean="0"/>
            <a:t>te tako ostvariti tzv. </a:t>
          </a:r>
          <a:r>
            <a:rPr lang="sr-Latn-BA" sz="2000" b="1" dirty="0" smtClean="0"/>
            <a:t>pravo prvenstva. </a:t>
          </a:r>
          <a:endParaRPr lang="en-US" sz="2000" b="1" dirty="0"/>
        </a:p>
      </dgm:t>
    </dgm:pt>
    <dgm:pt modelId="{6F5120EE-B410-481D-A600-000D45D22A61}" type="parTrans" cxnId="{338CE772-444C-47DF-BF4F-F09DC53EB6F2}">
      <dgm:prSet/>
      <dgm:spPr/>
      <dgm:t>
        <a:bodyPr/>
        <a:lstStyle/>
        <a:p>
          <a:endParaRPr lang="en-US"/>
        </a:p>
      </dgm:t>
    </dgm:pt>
    <dgm:pt modelId="{2F677C0E-C5A6-487A-891D-74950982BD4C}" type="sibTrans" cxnId="{338CE772-444C-47DF-BF4F-F09DC53EB6F2}">
      <dgm:prSet/>
      <dgm:spPr/>
      <dgm:t>
        <a:bodyPr/>
        <a:lstStyle/>
        <a:p>
          <a:endParaRPr lang="en-US"/>
        </a:p>
      </dgm:t>
    </dgm:pt>
    <dgm:pt modelId="{97E961E8-E98B-45EF-BF30-8BEAD8CA7648}">
      <dgm:prSet phldrT="[Text]" custT="1"/>
      <dgm:spPr/>
      <dgm:t>
        <a:bodyPr/>
        <a:lstStyle/>
        <a:p>
          <a:r>
            <a:rPr lang="sr-Latn-BA" sz="2000" dirty="0" smtClean="0"/>
            <a:t>Uslov za zahtjevanje prava prvenstva je da se prijava podnese u roku od 12 mjeseci računajući od dana podnošenja prve prijave. </a:t>
          </a:r>
          <a:endParaRPr lang="en-US" sz="2000" dirty="0"/>
        </a:p>
      </dgm:t>
    </dgm:pt>
    <dgm:pt modelId="{714E672D-6F7B-4159-92BA-8C2D12E3CDEA}" type="parTrans" cxnId="{215CAD0D-7AA9-45C0-9BEA-686C6DD957FE}">
      <dgm:prSet/>
      <dgm:spPr/>
      <dgm:t>
        <a:bodyPr/>
        <a:lstStyle/>
        <a:p>
          <a:endParaRPr lang="en-US"/>
        </a:p>
      </dgm:t>
    </dgm:pt>
    <dgm:pt modelId="{C16CF57E-B2D0-43AA-B9B9-75AB8C4ED7BA}" type="sibTrans" cxnId="{215CAD0D-7AA9-45C0-9BEA-686C6DD957FE}">
      <dgm:prSet/>
      <dgm:spPr/>
      <dgm:t>
        <a:bodyPr/>
        <a:lstStyle/>
        <a:p>
          <a:endParaRPr lang="en-US"/>
        </a:p>
      </dgm:t>
    </dgm:pt>
    <dgm:pt modelId="{ED3E45BE-BFC0-4721-9453-B5A10216B1A2}">
      <dgm:prSet phldrT="[Text]" custT="1"/>
      <dgm:spPr/>
      <dgm:t>
        <a:bodyPr/>
        <a:lstStyle/>
        <a:p>
          <a:r>
            <a:rPr lang="sr-Latn-BA" sz="2000" dirty="0" smtClean="0"/>
            <a:t>Prijava se podnosi u skladu sa nacionalnim zakonodavstvom države u kojoj se želi ostvariti zaštita.</a:t>
          </a:r>
          <a:endParaRPr lang="en-US" sz="2000" dirty="0"/>
        </a:p>
      </dgm:t>
    </dgm:pt>
    <dgm:pt modelId="{B8959ABC-CCCB-465C-9724-7F3C7973099D}" type="parTrans" cxnId="{D76688AC-C74F-466A-B9E7-51BE3F1F1479}">
      <dgm:prSet/>
      <dgm:spPr/>
      <dgm:t>
        <a:bodyPr/>
        <a:lstStyle/>
        <a:p>
          <a:endParaRPr lang="en-US"/>
        </a:p>
      </dgm:t>
    </dgm:pt>
    <dgm:pt modelId="{10771B2E-1DAB-437B-B4AF-B6CB1C40C240}" type="sibTrans" cxnId="{D76688AC-C74F-466A-B9E7-51BE3F1F1479}">
      <dgm:prSet/>
      <dgm:spPr/>
      <dgm:t>
        <a:bodyPr/>
        <a:lstStyle/>
        <a:p>
          <a:endParaRPr lang="en-US"/>
        </a:p>
      </dgm:t>
    </dgm:pt>
    <dgm:pt modelId="{58BB827A-49C2-4906-9652-05FE71EB53CC}" type="pres">
      <dgm:prSet presAssocID="{430C23D4-71C4-4F04-8886-66A8DE40D8F8}" presName="Name0" presStyleCnt="0">
        <dgm:presLayoutVars>
          <dgm:dir/>
          <dgm:animLvl val="lvl"/>
          <dgm:resizeHandles val="exact"/>
        </dgm:presLayoutVars>
      </dgm:prSet>
      <dgm:spPr/>
      <dgm:t>
        <a:bodyPr/>
        <a:lstStyle/>
        <a:p>
          <a:endParaRPr lang="en-US"/>
        </a:p>
      </dgm:t>
    </dgm:pt>
    <dgm:pt modelId="{961AD509-C7AF-45B7-B792-2C381D03CF07}" type="pres">
      <dgm:prSet presAssocID="{ED3E45BE-BFC0-4721-9453-B5A10216B1A2}" presName="boxAndChildren" presStyleCnt="0"/>
      <dgm:spPr/>
    </dgm:pt>
    <dgm:pt modelId="{A89BBADA-DB3E-48BE-B694-5E494E4967BE}" type="pres">
      <dgm:prSet presAssocID="{ED3E45BE-BFC0-4721-9453-B5A10216B1A2}" presName="parentTextBox" presStyleLbl="node1" presStyleIdx="0" presStyleCnt="3" custScaleY="50712"/>
      <dgm:spPr/>
      <dgm:t>
        <a:bodyPr/>
        <a:lstStyle/>
        <a:p>
          <a:endParaRPr lang="en-US"/>
        </a:p>
      </dgm:t>
    </dgm:pt>
    <dgm:pt modelId="{485734AA-8606-4074-BFF9-2D8B8137C22B}" type="pres">
      <dgm:prSet presAssocID="{2F677C0E-C5A6-487A-891D-74950982BD4C}" presName="sp" presStyleCnt="0"/>
      <dgm:spPr/>
    </dgm:pt>
    <dgm:pt modelId="{EBDF130C-0717-4A43-9B28-81404553D07E}" type="pres">
      <dgm:prSet presAssocID="{D35163F0-CB95-41BE-9F07-D1B4C3AE8232}" presName="arrowAndChildren" presStyleCnt="0"/>
      <dgm:spPr/>
    </dgm:pt>
    <dgm:pt modelId="{7A579410-E262-406D-9812-F8A3CC43F61B}" type="pres">
      <dgm:prSet presAssocID="{D35163F0-CB95-41BE-9F07-D1B4C3AE8232}" presName="parentTextArrow" presStyleLbl="node1" presStyleIdx="0" presStyleCnt="3"/>
      <dgm:spPr/>
      <dgm:t>
        <a:bodyPr/>
        <a:lstStyle/>
        <a:p>
          <a:endParaRPr lang="en-US"/>
        </a:p>
      </dgm:t>
    </dgm:pt>
    <dgm:pt modelId="{E78F8EBE-154B-40C8-BDA8-9467ECDF9C3A}" type="pres">
      <dgm:prSet presAssocID="{D35163F0-CB95-41BE-9F07-D1B4C3AE8232}" presName="arrow" presStyleLbl="node1" presStyleIdx="1" presStyleCnt="3"/>
      <dgm:spPr/>
      <dgm:t>
        <a:bodyPr/>
        <a:lstStyle/>
        <a:p>
          <a:endParaRPr lang="en-US"/>
        </a:p>
      </dgm:t>
    </dgm:pt>
    <dgm:pt modelId="{ECDB9BDC-B470-4A5B-AE43-36FFF93192BD}" type="pres">
      <dgm:prSet presAssocID="{D35163F0-CB95-41BE-9F07-D1B4C3AE8232}" presName="descendantArrow" presStyleCnt="0"/>
      <dgm:spPr/>
    </dgm:pt>
    <dgm:pt modelId="{FA5C367B-97B9-4382-BD2E-E2E08B87FEA7}" type="pres">
      <dgm:prSet presAssocID="{97E961E8-E98B-45EF-BF30-8BEAD8CA7648}" presName="childTextArrow" presStyleLbl="fgAccFollowNode1" presStyleIdx="0" presStyleCnt="2">
        <dgm:presLayoutVars>
          <dgm:bulletEnabled val="1"/>
        </dgm:presLayoutVars>
      </dgm:prSet>
      <dgm:spPr/>
      <dgm:t>
        <a:bodyPr/>
        <a:lstStyle/>
        <a:p>
          <a:endParaRPr lang="en-US"/>
        </a:p>
      </dgm:t>
    </dgm:pt>
    <dgm:pt modelId="{C0BF8EDE-0D27-4587-B3DE-57C1EDF8E1C3}" type="pres">
      <dgm:prSet presAssocID="{54D91B62-2368-4C40-8FF4-152AD692A064}" presName="sp" presStyleCnt="0"/>
      <dgm:spPr/>
    </dgm:pt>
    <dgm:pt modelId="{8B88945A-6158-4DB2-9DD2-C2E63BDE38FF}" type="pres">
      <dgm:prSet presAssocID="{2B9F53DC-F8F9-499A-8F24-A8D706CD4AA9}" presName="arrowAndChildren" presStyleCnt="0"/>
      <dgm:spPr/>
    </dgm:pt>
    <dgm:pt modelId="{CDC60BD5-BF81-4F8B-8A41-D403B027A714}" type="pres">
      <dgm:prSet presAssocID="{2B9F53DC-F8F9-499A-8F24-A8D706CD4AA9}" presName="parentTextArrow" presStyleLbl="node1" presStyleIdx="1" presStyleCnt="3"/>
      <dgm:spPr/>
      <dgm:t>
        <a:bodyPr/>
        <a:lstStyle/>
        <a:p>
          <a:endParaRPr lang="en-US"/>
        </a:p>
      </dgm:t>
    </dgm:pt>
    <dgm:pt modelId="{8C93CAF6-3212-44F2-8944-D675F871B4BE}" type="pres">
      <dgm:prSet presAssocID="{2B9F53DC-F8F9-499A-8F24-A8D706CD4AA9}" presName="arrow" presStyleLbl="node1" presStyleIdx="2" presStyleCnt="3"/>
      <dgm:spPr/>
      <dgm:t>
        <a:bodyPr/>
        <a:lstStyle/>
        <a:p>
          <a:endParaRPr lang="en-US"/>
        </a:p>
      </dgm:t>
    </dgm:pt>
    <dgm:pt modelId="{A073C6CA-7975-4812-9E40-6B4EBDE54BA9}" type="pres">
      <dgm:prSet presAssocID="{2B9F53DC-F8F9-499A-8F24-A8D706CD4AA9}" presName="descendantArrow" presStyleCnt="0"/>
      <dgm:spPr/>
    </dgm:pt>
    <dgm:pt modelId="{FA1D201B-D73B-44AB-9232-18E927A378E2}" type="pres">
      <dgm:prSet presAssocID="{CBF82F87-CDB4-443E-A03D-4603EDEFFBDB}" presName="childTextArrow" presStyleLbl="fgAccFollowNode1" presStyleIdx="1" presStyleCnt="2" custScaleY="108415">
        <dgm:presLayoutVars>
          <dgm:bulletEnabled val="1"/>
        </dgm:presLayoutVars>
      </dgm:prSet>
      <dgm:spPr/>
      <dgm:t>
        <a:bodyPr/>
        <a:lstStyle/>
        <a:p>
          <a:endParaRPr lang="en-US"/>
        </a:p>
      </dgm:t>
    </dgm:pt>
  </dgm:ptLst>
  <dgm:cxnLst>
    <dgm:cxn modelId="{D37B0F36-C852-495A-9094-0C7E6EA09449}" type="presOf" srcId="{97E961E8-E98B-45EF-BF30-8BEAD8CA7648}" destId="{FA5C367B-97B9-4382-BD2E-E2E08B87FEA7}" srcOrd="0" destOrd="0" presId="urn:microsoft.com/office/officeart/2005/8/layout/process4"/>
    <dgm:cxn modelId="{FA52CB6F-407B-4EB8-AE98-900B9406E4B4}" type="presOf" srcId="{430C23D4-71C4-4F04-8886-66A8DE40D8F8}" destId="{58BB827A-49C2-4906-9652-05FE71EB53CC}" srcOrd="0" destOrd="0" presId="urn:microsoft.com/office/officeart/2005/8/layout/process4"/>
    <dgm:cxn modelId="{5AFF033B-B8EB-4D41-9CE8-CBCF3CF48876}" type="presOf" srcId="{2B9F53DC-F8F9-499A-8F24-A8D706CD4AA9}" destId="{8C93CAF6-3212-44F2-8944-D675F871B4BE}" srcOrd="1" destOrd="0" presId="urn:microsoft.com/office/officeart/2005/8/layout/process4"/>
    <dgm:cxn modelId="{338CE772-444C-47DF-BF4F-F09DC53EB6F2}" srcId="{430C23D4-71C4-4F04-8886-66A8DE40D8F8}" destId="{D35163F0-CB95-41BE-9F07-D1B4C3AE8232}" srcOrd="1" destOrd="0" parTransId="{6F5120EE-B410-481D-A600-000D45D22A61}" sibTransId="{2F677C0E-C5A6-487A-891D-74950982BD4C}"/>
    <dgm:cxn modelId="{215CAD0D-7AA9-45C0-9BEA-686C6DD957FE}" srcId="{D35163F0-CB95-41BE-9F07-D1B4C3AE8232}" destId="{97E961E8-E98B-45EF-BF30-8BEAD8CA7648}" srcOrd="0" destOrd="0" parTransId="{714E672D-6F7B-4159-92BA-8C2D12E3CDEA}" sibTransId="{C16CF57E-B2D0-43AA-B9B9-75AB8C4ED7BA}"/>
    <dgm:cxn modelId="{5F867BB2-6758-49D3-8419-121B080D3A7D}" type="presOf" srcId="{D35163F0-CB95-41BE-9F07-D1B4C3AE8232}" destId="{7A579410-E262-406D-9812-F8A3CC43F61B}" srcOrd="0" destOrd="0" presId="urn:microsoft.com/office/officeart/2005/8/layout/process4"/>
    <dgm:cxn modelId="{1C8D1770-B84D-44C8-A2C3-CC4B9A789E02}" type="presOf" srcId="{2B9F53DC-F8F9-499A-8F24-A8D706CD4AA9}" destId="{CDC60BD5-BF81-4F8B-8A41-D403B027A714}" srcOrd="0" destOrd="0" presId="urn:microsoft.com/office/officeart/2005/8/layout/process4"/>
    <dgm:cxn modelId="{2C2C70F8-1618-4E02-847D-F8C84CE33705}" srcId="{2B9F53DC-F8F9-499A-8F24-A8D706CD4AA9}" destId="{CBF82F87-CDB4-443E-A03D-4603EDEFFBDB}" srcOrd="0" destOrd="0" parTransId="{AB994F6C-3132-45DE-915C-ABBDECB3DDBE}" sibTransId="{EAEEA53B-019B-4E62-886F-1301F4896788}"/>
    <dgm:cxn modelId="{D3C83ECD-CEE0-4E82-9E90-976987BC359D}" type="presOf" srcId="{CBF82F87-CDB4-443E-A03D-4603EDEFFBDB}" destId="{FA1D201B-D73B-44AB-9232-18E927A378E2}" srcOrd="0" destOrd="0" presId="urn:microsoft.com/office/officeart/2005/8/layout/process4"/>
    <dgm:cxn modelId="{D76688AC-C74F-466A-B9E7-51BE3F1F1479}" srcId="{430C23D4-71C4-4F04-8886-66A8DE40D8F8}" destId="{ED3E45BE-BFC0-4721-9453-B5A10216B1A2}" srcOrd="2" destOrd="0" parTransId="{B8959ABC-CCCB-465C-9724-7F3C7973099D}" sibTransId="{10771B2E-1DAB-437B-B4AF-B6CB1C40C240}"/>
    <dgm:cxn modelId="{E902FD8E-FB09-4A17-AFDC-77AACA634FCE}" type="presOf" srcId="{D35163F0-CB95-41BE-9F07-D1B4C3AE8232}" destId="{E78F8EBE-154B-40C8-BDA8-9467ECDF9C3A}" srcOrd="1" destOrd="0" presId="urn:microsoft.com/office/officeart/2005/8/layout/process4"/>
    <dgm:cxn modelId="{72C25CDA-4214-4419-A3BC-7B3D325BD7EC}" srcId="{430C23D4-71C4-4F04-8886-66A8DE40D8F8}" destId="{2B9F53DC-F8F9-499A-8F24-A8D706CD4AA9}" srcOrd="0" destOrd="0" parTransId="{AB8D827D-A7C1-49C7-9E57-73AA6B9242CB}" sibTransId="{54D91B62-2368-4C40-8FF4-152AD692A064}"/>
    <dgm:cxn modelId="{367408C9-7F98-47F6-B7C3-E16C0F8D8D5F}" type="presOf" srcId="{ED3E45BE-BFC0-4721-9453-B5A10216B1A2}" destId="{A89BBADA-DB3E-48BE-B694-5E494E4967BE}" srcOrd="0" destOrd="0" presId="urn:microsoft.com/office/officeart/2005/8/layout/process4"/>
    <dgm:cxn modelId="{AF2F9FD3-6654-44CA-9A2C-1480BBB97F06}" type="presParOf" srcId="{58BB827A-49C2-4906-9652-05FE71EB53CC}" destId="{961AD509-C7AF-45B7-B792-2C381D03CF07}" srcOrd="0" destOrd="0" presId="urn:microsoft.com/office/officeart/2005/8/layout/process4"/>
    <dgm:cxn modelId="{CD5469E9-2005-440A-9AE1-860B77BD689D}" type="presParOf" srcId="{961AD509-C7AF-45B7-B792-2C381D03CF07}" destId="{A89BBADA-DB3E-48BE-B694-5E494E4967BE}" srcOrd="0" destOrd="0" presId="urn:microsoft.com/office/officeart/2005/8/layout/process4"/>
    <dgm:cxn modelId="{F2C57E67-F1F9-4FE6-AA40-1FB51B3A55EE}" type="presParOf" srcId="{58BB827A-49C2-4906-9652-05FE71EB53CC}" destId="{485734AA-8606-4074-BFF9-2D8B8137C22B}" srcOrd="1" destOrd="0" presId="urn:microsoft.com/office/officeart/2005/8/layout/process4"/>
    <dgm:cxn modelId="{275F87DD-AF8E-4C3A-8E2A-CB667948973C}" type="presParOf" srcId="{58BB827A-49C2-4906-9652-05FE71EB53CC}" destId="{EBDF130C-0717-4A43-9B28-81404553D07E}" srcOrd="2" destOrd="0" presId="urn:microsoft.com/office/officeart/2005/8/layout/process4"/>
    <dgm:cxn modelId="{EDF57FB5-432D-40AC-957D-CC1A5CE5EA48}" type="presParOf" srcId="{EBDF130C-0717-4A43-9B28-81404553D07E}" destId="{7A579410-E262-406D-9812-F8A3CC43F61B}" srcOrd="0" destOrd="0" presId="urn:microsoft.com/office/officeart/2005/8/layout/process4"/>
    <dgm:cxn modelId="{9B05BE40-9DC7-46C7-BDFE-A68E32B70BEA}" type="presParOf" srcId="{EBDF130C-0717-4A43-9B28-81404553D07E}" destId="{E78F8EBE-154B-40C8-BDA8-9467ECDF9C3A}" srcOrd="1" destOrd="0" presId="urn:microsoft.com/office/officeart/2005/8/layout/process4"/>
    <dgm:cxn modelId="{221A3E5F-8E09-42D4-9740-5F700C8474E8}" type="presParOf" srcId="{EBDF130C-0717-4A43-9B28-81404553D07E}" destId="{ECDB9BDC-B470-4A5B-AE43-36FFF93192BD}" srcOrd="2" destOrd="0" presId="urn:microsoft.com/office/officeart/2005/8/layout/process4"/>
    <dgm:cxn modelId="{7AADB92D-7276-4DC0-BE7E-B9E2335D58F6}" type="presParOf" srcId="{ECDB9BDC-B470-4A5B-AE43-36FFF93192BD}" destId="{FA5C367B-97B9-4382-BD2E-E2E08B87FEA7}" srcOrd="0" destOrd="0" presId="urn:microsoft.com/office/officeart/2005/8/layout/process4"/>
    <dgm:cxn modelId="{03EAAE8D-0758-48ED-B7FA-C37AD9393BF9}" type="presParOf" srcId="{58BB827A-49C2-4906-9652-05FE71EB53CC}" destId="{C0BF8EDE-0D27-4587-B3DE-57C1EDF8E1C3}" srcOrd="3" destOrd="0" presId="urn:microsoft.com/office/officeart/2005/8/layout/process4"/>
    <dgm:cxn modelId="{DC2C609D-4357-4E0E-BAFB-D0FD1450F5AC}" type="presParOf" srcId="{58BB827A-49C2-4906-9652-05FE71EB53CC}" destId="{8B88945A-6158-4DB2-9DD2-C2E63BDE38FF}" srcOrd="4" destOrd="0" presId="urn:microsoft.com/office/officeart/2005/8/layout/process4"/>
    <dgm:cxn modelId="{FB44A596-4DAC-4FA7-B084-C757694F5D99}" type="presParOf" srcId="{8B88945A-6158-4DB2-9DD2-C2E63BDE38FF}" destId="{CDC60BD5-BF81-4F8B-8A41-D403B027A714}" srcOrd="0" destOrd="0" presId="urn:microsoft.com/office/officeart/2005/8/layout/process4"/>
    <dgm:cxn modelId="{739FE45B-8311-4972-BF7A-F77671DA4D72}" type="presParOf" srcId="{8B88945A-6158-4DB2-9DD2-C2E63BDE38FF}" destId="{8C93CAF6-3212-44F2-8944-D675F871B4BE}" srcOrd="1" destOrd="0" presId="urn:microsoft.com/office/officeart/2005/8/layout/process4"/>
    <dgm:cxn modelId="{EAA09640-1D6E-4799-BA60-3008AD5199BF}" type="presParOf" srcId="{8B88945A-6158-4DB2-9DD2-C2E63BDE38FF}" destId="{A073C6CA-7975-4812-9E40-6B4EBDE54BA9}" srcOrd="2" destOrd="0" presId="urn:microsoft.com/office/officeart/2005/8/layout/process4"/>
    <dgm:cxn modelId="{F1E62DC8-18F2-45A6-9670-DD9D072B50D7}" type="presParOf" srcId="{A073C6CA-7975-4812-9E40-6B4EBDE54BA9}" destId="{FA1D201B-D73B-44AB-9232-18E927A378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95EFE422-6FB8-4F2A-BC9E-AD6338C454AA}" type="doc">
      <dgm:prSet loTypeId="urn:microsoft.com/office/officeart/2005/8/layout/process4" loCatId="process" qsTypeId="urn:microsoft.com/office/officeart/2005/8/quickstyle/simple1" qsCatId="simple" csTypeId="urn:microsoft.com/office/officeart/2005/8/colors/accent0_2" csCatId="mainScheme" phldr="1"/>
      <dgm:spPr/>
      <dgm:t>
        <a:bodyPr/>
        <a:lstStyle/>
        <a:p>
          <a:endParaRPr lang="en-US"/>
        </a:p>
      </dgm:t>
    </dgm:pt>
    <dgm:pt modelId="{3AA1209B-F90E-45D4-87C4-4CF23C3776CE}">
      <dgm:prSet phldrT="[Text]" custT="1"/>
      <dgm:spPr/>
      <dgm:t>
        <a:bodyPr/>
        <a:lstStyle/>
        <a:p>
          <a:r>
            <a:rPr lang="sr-Latn-BA" sz="2400" dirty="0" smtClean="0"/>
            <a:t>PCT ugovor omogućava podnošenje </a:t>
          </a:r>
          <a:r>
            <a:rPr lang="sr-Latn-BA" sz="2400" b="1" dirty="0" smtClean="0"/>
            <a:t>jedne patetne prijave sa istovremenim učinkom u više zemalja</a:t>
          </a:r>
          <a:r>
            <a:rPr lang="sr-Latn-BA" sz="2400" dirty="0" smtClean="0"/>
            <a:t> umjesto podnošenje nekoliko odvojenih nacionalnih/regionalnih patetnih prijava. </a:t>
          </a:r>
          <a:endParaRPr lang="en-US" sz="2400" dirty="0"/>
        </a:p>
      </dgm:t>
    </dgm:pt>
    <dgm:pt modelId="{9C888705-A431-44FA-8AC8-8454C79EE618}" type="parTrans" cxnId="{993FE25A-2D91-47F6-8E55-F7DE6013D27A}">
      <dgm:prSet/>
      <dgm:spPr/>
      <dgm:t>
        <a:bodyPr/>
        <a:lstStyle/>
        <a:p>
          <a:endParaRPr lang="en-US"/>
        </a:p>
      </dgm:t>
    </dgm:pt>
    <dgm:pt modelId="{CDC6D9FD-4BE1-4B59-9C26-2E36A1C7A551}" type="sibTrans" cxnId="{993FE25A-2D91-47F6-8E55-F7DE6013D27A}">
      <dgm:prSet/>
      <dgm:spPr/>
      <dgm:t>
        <a:bodyPr/>
        <a:lstStyle/>
        <a:p>
          <a:endParaRPr lang="en-US"/>
        </a:p>
      </dgm:t>
    </dgm:pt>
    <dgm:pt modelId="{B3BF453B-8917-42FF-83CE-3E4754B92B4A}">
      <dgm:prSet phldrT="[Text]" custT="1"/>
      <dgm:spPr/>
      <dgm:t>
        <a:bodyPr/>
        <a:lstStyle/>
        <a:p>
          <a:r>
            <a:rPr lang="sr-Latn-BA" sz="1800" dirty="0" smtClean="0"/>
            <a:t>PCT </a:t>
          </a:r>
          <a:r>
            <a:rPr lang="sr-Latn-BA" sz="1800" b="1" dirty="0" smtClean="0"/>
            <a:t>ne isključuje </a:t>
          </a:r>
          <a:r>
            <a:rPr lang="sr-Latn-BA" sz="1800" dirty="0" smtClean="0"/>
            <a:t>vođenje postupaka pri nacionalnim i/ili regionalnim kancelarijama u nacionalnoj fazi postupka, nego samo </a:t>
          </a:r>
          <a:r>
            <a:rPr lang="sr-Latn-BA" sz="1800" b="1" dirty="0" smtClean="0"/>
            <a:t>olakšava</a:t>
          </a:r>
          <a:r>
            <a:rPr lang="sr-Latn-BA" sz="1800" dirty="0" smtClean="0"/>
            <a:t> postupak podnošenja prijave.</a:t>
          </a:r>
          <a:endParaRPr lang="en-US" sz="1800" dirty="0"/>
        </a:p>
      </dgm:t>
    </dgm:pt>
    <dgm:pt modelId="{673AC9DD-5C56-4060-9E6F-A0E20AF688D7}" type="parTrans" cxnId="{40E19F1F-8882-47F8-B8BA-236C988408E6}">
      <dgm:prSet/>
      <dgm:spPr/>
      <dgm:t>
        <a:bodyPr/>
        <a:lstStyle/>
        <a:p>
          <a:endParaRPr lang="en-US"/>
        </a:p>
      </dgm:t>
    </dgm:pt>
    <dgm:pt modelId="{A55DE4DC-6060-4DD4-93D6-DBEC0CBE51ED}" type="sibTrans" cxnId="{40E19F1F-8882-47F8-B8BA-236C988408E6}">
      <dgm:prSet/>
      <dgm:spPr/>
      <dgm:t>
        <a:bodyPr/>
        <a:lstStyle/>
        <a:p>
          <a:endParaRPr lang="en-US"/>
        </a:p>
      </dgm:t>
    </dgm:pt>
    <dgm:pt modelId="{EC78E8D8-A3D8-4FFF-ACDE-82EA10C0F6D5}">
      <dgm:prSet phldrT="[Text]" custT="1"/>
      <dgm:spPr/>
      <dgm:t>
        <a:bodyPr/>
        <a:lstStyle/>
        <a:p>
          <a:pPr algn="just"/>
          <a:r>
            <a:rPr lang="sr-Latn-BA" sz="1800" dirty="0" smtClean="0"/>
            <a:t>Odluku o dodjeli patenta donosi svaki od nacionalnih i/ili regionalnih patetnih kancelarija u nacionalnoj i/ili regionalnoj fazi postupka koja se odvima prema propisima te države ili regionalne organizacije </a:t>
          </a:r>
          <a:endParaRPr lang="en-US" sz="1800" dirty="0"/>
        </a:p>
      </dgm:t>
    </dgm:pt>
    <dgm:pt modelId="{627992B5-A066-4183-99B7-E637ABC7BFB8}" type="parTrans" cxnId="{851BB45B-ED2A-433F-9038-4AC66FD853F5}">
      <dgm:prSet/>
      <dgm:spPr/>
      <dgm:t>
        <a:bodyPr/>
        <a:lstStyle/>
        <a:p>
          <a:endParaRPr lang="en-US"/>
        </a:p>
      </dgm:t>
    </dgm:pt>
    <dgm:pt modelId="{E41D353B-E58B-43DF-B099-6D8B99FE06EA}" type="sibTrans" cxnId="{851BB45B-ED2A-433F-9038-4AC66FD853F5}">
      <dgm:prSet/>
      <dgm:spPr/>
      <dgm:t>
        <a:bodyPr/>
        <a:lstStyle/>
        <a:p>
          <a:endParaRPr lang="en-US"/>
        </a:p>
      </dgm:t>
    </dgm:pt>
    <dgm:pt modelId="{98BE3E66-CB12-4473-AD76-DB0A2FE7F815}">
      <dgm:prSet phldrT="[Text]" custT="1"/>
      <dgm:spPr/>
      <dgm:t>
        <a:bodyPr/>
        <a:lstStyle/>
        <a:p>
          <a:r>
            <a:rPr lang="sr-Latn-BA" sz="2000" dirty="0" smtClean="0"/>
            <a:t>Prednost „PCT“ prijave: 1) jedinstven zahtjev za patetnu prijavu (jedna prijava na engleskom jeziku); 2) podnosi se Institutu; 3) jedinstveno pretraživanje od strane EPO (Evropske patente organizacije); 4) jedinstveno pretraživanje od strane WIPO-a (Svjetske organizacije za intelektualno vlasništvo); 5) jedinstveno preliminarno ispitivanje patetne prijave (po potrebi) i 6) prevođenje i plaćanje taksi za ulazak u nacionalne i/ili regionalne kancelarije u roku od 30 mjeseci.  </a:t>
          </a:r>
          <a:endParaRPr lang="en-US" sz="2000" dirty="0"/>
        </a:p>
      </dgm:t>
    </dgm:pt>
    <dgm:pt modelId="{888D67B5-9970-487F-887F-82EAE74A0D67}" type="parTrans" cxnId="{FD95226B-463C-417D-818D-32C27D4F2FD7}">
      <dgm:prSet/>
      <dgm:spPr/>
      <dgm:t>
        <a:bodyPr/>
        <a:lstStyle/>
        <a:p>
          <a:endParaRPr lang="en-US"/>
        </a:p>
      </dgm:t>
    </dgm:pt>
    <dgm:pt modelId="{AB3DCF84-2294-4F7D-B57B-86151A23B564}" type="sibTrans" cxnId="{FD95226B-463C-417D-818D-32C27D4F2FD7}">
      <dgm:prSet/>
      <dgm:spPr/>
      <dgm:t>
        <a:bodyPr/>
        <a:lstStyle/>
        <a:p>
          <a:endParaRPr lang="en-US"/>
        </a:p>
      </dgm:t>
    </dgm:pt>
    <dgm:pt modelId="{DB4E28CC-4948-4112-BAAB-F496CD3061EC}">
      <dgm:prSet phldrT="[Text]"/>
      <dgm:spPr/>
      <dgm:t>
        <a:bodyPr/>
        <a:lstStyle/>
        <a:p>
          <a:r>
            <a:rPr lang="sr-Latn-BA" dirty="0" smtClean="0"/>
            <a:t>U postupku za podnošenje „PCT prijave“ u Institutu, prijava mora sadržavati: 1) popunjen obrazac „PCT REQUEST“ (Form PCT/RO/101); 2) opis pronalaska i crtež ako je potrebno (na engleskom jeziku); 3) patetne zahtjeve (na engleskom jeziku); 4) apstrakt (na engleskom jeziku) i 5) dokaz o uplati taksi za PCT prijavu. </a:t>
          </a:r>
          <a:endParaRPr lang="en-US" dirty="0"/>
        </a:p>
      </dgm:t>
    </dgm:pt>
    <dgm:pt modelId="{13EDB94C-D772-4ECE-B19F-C37818918902}" type="parTrans" cxnId="{836AC6C3-2BB4-4C3C-870C-93A9DA15C299}">
      <dgm:prSet/>
      <dgm:spPr/>
      <dgm:t>
        <a:bodyPr/>
        <a:lstStyle/>
        <a:p>
          <a:endParaRPr lang="en-US"/>
        </a:p>
      </dgm:t>
    </dgm:pt>
    <dgm:pt modelId="{3F53BC1E-511D-4CAE-A8CE-DBD2252AF6F0}" type="sibTrans" cxnId="{836AC6C3-2BB4-4C3C-870C-93A9DA15C299}">
      <dgm:prSet/>
      <dgm:spPr/>
      <dgm:t>
        <a:bodyPr/>
        <a:lstStyle/>
        <a:p>
          <a:endParaRPr lang="en-US"/>
        </a:p>
      </dgm:t>
    </dgm:pt>
    <dgm:pt modelId="{A315F3D7-7AFB-4C4A-8395-0B08FF65A650}" type="pres">
      <dgm:prSet presAssocID="{95EFE422-6FB8-4F2A-BC9E-AD6338C454AA}" presName="Name0" presStyleCnt="0">
        <dgm:presLayoutVars>
          <dgm:dir/>
          <dgm:animLvl val="lvl"/>
          <dgm:resizeHandles val="exact"/>
        </dgm:presLayoutVars>
      </dgm:prSet>
      <dgm:spPr/>
      <dgm:t>
        <a:bodyPr/>
        <a:lstStyle/>
        <a:p>
          <a:endParaRPr lang="en-US"/>
        </a:p>
      </dgm:t>
    </dgm:pt>
    <dgm:pt modelId="{AB2BF239-A39F-4921-BE9C-817B7BA7DFE6}" type="pres">
      <dgm:prSet presAssocID="{DB4E28CC-4948-4112-BAAB-F496CD3061EC}" presName="boxAndChildren" presStyleCnt="0"/>
      <dgm:spPr/>
    </dgm:pt>
    <dgm:pt modelId="{5FE35023-B0D9-450D-815F-1E70530D0C60}" type="pres">
      <dgm:prSet presAssocID="{DB4E28CC-4948-4112-BAAB-F496CD3061EC}" presName="parentTextBox" presStyleLbl="node1" presStyleIdx="0" presStyleCnt="3"/>
      <dgm:spPr/>
      <dgm:t>
        <a:bodyPr/>
        <a:lstStyle/>
        <a:p>
          <a:endParaRPr lang="en-US"/>
        </a:p>
      </dgm:t>
    </dgm:pt>
    <dgm:pt modelId="{EBC8CB14-17CB-4C52-8BC7-CDA42B9D93D9}" type="pres">
      <dgm:prSet presAssocID="{AB3DCF84-2294-4F7D-B57B-86151A23B564}" presName="sp" presStyleCnt="0"/>
      <dgm:spPr/>
    </dgm:pt>
    <dgm:pt modelId="{F9635D64-B095-4682-B22A-989C7814C6BB}" type="pres">
      <dgm:prSet presAssocID="{98BE3E66-CB12-4473-AD76-DB0A2FE7F815}" presName="arrowAndChildren" presStyleCnt="0"/>
      <dgm:spPr/>
    </dgm:pt>
    <dgm:pt modelId="{946DD06D-F0F6-4686-A9A6-B2D89B8934B1}" type="pres">
      <dgm:prSet presAssocID="{98BE3E66-CB12-4473-AD76-DB0A2FE7F815}" presName="parentTextArrow" presStyleLbl="node1" presStyleIdx="1" presStyleCnt="3" custScaleY="99597"/>
      <dgm:spPr/>
      <dgm:t>
        <a:bodyPr/>
        <a:lstStyle/>
        <a:p>
          <a:endParaRPr lang="en-US"/>
        </a:p>
      </dgm:t>
    </dgm:pt>
    <dgm:pt modelId="{21C85A29-C185-4B53-964D-F181057E6D51}" type="pres">
      <dgm:prSet presAssocID="{CDC6D9FD-4BE1-4B59-9C26-2E36A1C7A551}" presName="sp" presStyleCnt="0"/>
      <dgm:spPr/>
    </dgm:pt>
    <dgm:pt modelId="{16CDDBB6-437C-4892-A5C1-332C177D5D1D}" type="pres">
      <dgm:prSet presAssocID="{3AA1209B-F90E-45D4-87C4-4CF23C3776CE}" presName="arrowAndChildren" presStyleCnt="0"/>
      <dgm:spPr/>
    </dgm:pt>
    <dgm:pt modelId="{AD96DC13-51EC-46FA-9A0D-0F0AB2EA1F9F}" type="pres">
      <dgm:prSet presAssocID="{3AA1209B-F90E-45D4-87C4-4CF23C3776CE}" presName="parentTextArrow" presStyleLbl="node1" presStyleIdx="1" presStyleCnt="3"/>
      <dgm:spPr/>
      <dgm:t>
        <a:bodyPr/>
        <a:lstStyle/>
        <a:p>
          <a:endParaRPr lang="en-US"/>
        </a:p>
      </dgm:t>
    </dgm:pt>
    <dgm:pt modelId="{F65E8667-777E-43F0-AE27-6A3BD1C157CB}" type="pres">
      <dgm:prSet presAssocID="{3AA1209B-F90E-45D4-87C4-4CF23C3776CE}" presName="arrow" presStyleLbl="node1" presStyleIdx="2" presStyleCnt="3" custScaleY="108659" custLinFactNeighborY="3986"/>
      <dgm:spPr/>
      <dgm:t>
        <a:bodyPr/>
        <a:lstStyle/>
        <a:p>
          <a:endParaRPr lang="en-US"/>
        </a:p>
      </dgm:t>
    </dgm:pt>
    <dgm:pt modelId="{006E7FE9-BCBA-4913-943D-59B11B6DBAB9}" type="pres">
      <dgm:prSet presAssocID="{3AA1209B-F90E-45D4-87C4-4CF23C3776CE}" presName="descendantArrow" presStyleCnt="0"/>
      <dgm:spPr/>
    </dgm:pt>
    <dgm:pt modelId="{3B450E53-F4B5-4C44-B55F-82404E2F401D}" type="pres">
      <dgm:prSet presAssocID="{B3BF453B-8917-42FF-83CE-3E4754B92B4A}" presName="childTextArrow" presStyleLbl="fgAccFollowNode1" presStyleIdx="0" presStyleCnt="2" custScaleY="143867" custLinFactNeighborX="25" custLinFactNeighborY="8045">
        <dgm:presLayoutVars>
          <dgm:bulletEnabled val="1"/>
        </dgm:presLayoutVars>
      </dgm:prSet>
      <dgm:spPr/>
      <dgm:t>
        <a:bodyPr/>
        <a:lstStyle/>
        <a:p>
          <a:endParaRPr lang="en-US"/>
        </a:p>
      </dgm:t>
    </dgm:pt>
    <dgm:pt modelId="{1C353759-6542-4D64-BDA5-C17A6C3FA554}" type="pres">
      <dgm:prSet presAssocID="{EC78E8D8-A3D8-4FFF-ACDE-82EA10C0F6D5}" presName="childTextArrow" presStyleLbl="fgAccFollowNode1" presStyleIdx="1" presStyleCnt="2" custScaleY="146056" custLinFactNeighborX="25" custLinFactNeighborY="9394">
        <dgm:presLayoutVars>
          <dgm:bulletEnabled val="1"/>
        </dgm:presLayoutVars>
      </dgm:prSet>
      <dgm:spPr/>
      <dgm:t>
        <a:bodyPr/>
        <a:lstStyle/>
        <a:p>
          <a:endParaRPr lang="en-US"/>
        </a:p>
      </dgm:t>
    </dgm:pt>
  </dgm:ptLst>
  <dgm:cxnLst>
    <dgm:cxn modelId="{F8DD7E69-F8A2-4182-8A6F-C6FD3567490B}" type="presOf" srcId="{3AA1209B-F90E-45D4-87C4-4CF23C3776CE}" destId="{F65E8667-777E-43F0-AE27-6A3BD1C157CB}" srcOrd="1" destOrd="0" presId="urn:microsoft.com/office/officeart/2005/8/layout/process4"/>
    <dgm:cxn modelId="{9FD06C99-B9C8-461E-AF0D-262B810849F0}" type="presOf" srcId="{95EFE422-6FB8-4F2A-BC9E-AD6338C454AA}" destId="{A315F3D7-7AFB-4C4A-8395-0B08FF65A650}" srcOrd="0" destOrd="0" presId="urn:microsoft.com/office/officeart/2005/8/layout/process4"/>
    <dgm:cxn modelId="{ABB74DF4-4E72-431A-AA92-032FAD91E450}" type="presOf" srcId="{B3BF453B-8917-42FF-83CE-3E4754B92B4A}" destId="{3B450E53-F4B5-4C44-B55F-82404E2F401D}" srcOrd="0" destOrd="0" presId="urn:microsoft.com/office/officeart/2005/8/layout/process4"/>
    <dgm:cxn modelId="{40E19F1F-8882-47F8-B8BA-236C988408E6}" srcId="{3AA1209B-F90E-45D4-87C4-4CF23C3776CE}" destId="{B3BF453B-8917-42FF-83CE-3E4754B92B4A}" srcOrd="0" destOrd="0" parTransId="{673AC9DD-5C56-4060-9E6F-A0E20AF688D7}" sibTransId="{A55DE4DC-6060-4DD4-93D6-DBEC0CBE51ED}"/>
    <dgm:cxn modelId="{EE46F7F3-DF88-4F29-A020-54083096352D}" type="presOf" srcId="{EC78E8D8-A3D8-4FFF-ACDE-82EA10C0F6D5}" destId="{1C353759-6542-4D64-BDA5-C17A6C3FA554}" srcOrd="0" destOrd="0" presId="urn:microsoft.com/office/officeart/2005/8/layout/process4"/>
    <dgm:cxn modelId="{851BB45B-ED2A-433F-9038-4AC66FD853F5}" srcId="{3AA1209B-F90E-45D4-87C4-4CF23C3776CE}" destId="{EC78E8D8-A3D8-4FFF-ACDE-82EA10C0F6D5}" srcOrd="1" destOrd="0" parTransId="{627992B5-A066-4183-99B7-E637ABC7BFB8}" sibTransId="{E41D353B-E58B-43DF-B099-6D8B99FE06EA}"/>
    <dgm:cxn modelId="{20919BB9-FA32-4C47-A814-65A45AD0B0F9}" type="presOf" srcId="{98BE3E66-CB12-4473-AD76-DB0A2FE7F815}" destId="{946DD06D-F0F6-4686-A9A6-B2D89B8934B1}" srcOrd="0" destOrd="0" presId="urn:microsoft.com/office/officeart/2005/8/layout/process4"/>
    <dgm:cxn modelId="{FD95226B-463C-417D-818D-32C27D4F2FD7}" srcId="{95EFE422-6FB8-4F2A-BC9E-AD6338C454AA}" destId="{98BE3E66-CB12-4473-AD76-DB0A2FE7F815}" srcOrd="1" destOrd="0" parTransId="{888D67B5-9970-487F-887F-82EAE74A0D67}" sibTransId="{AB3DCF84-2294-4F7D-B57B-86151A23B564}"/>
    <dgm:cxn modelId="{15EFC3EA-29F0-4921-8804-CF9172443349}" type="presOf" srcId="{DB4E28CC-4948-4112-BAAB-F496CD3061EC}" destId="{5FE35023-B0D9-450D-815F-1E70530D0C60}" srcOrd="0" destOrd="0" presId="urn:microsoft.com/office/officeart/2005/8/layout/process4"/>
    <dgm:cxn modelId="{D667C80C-DC16-46DB-AD0B-708C553A2BD9}" type="presOf" srcId="{3AA1209B-F90E-45D4-87C4-4CF23C3776CE}" destId="{AD96DC13-51EC-46FA-9A0D-0F0AB2EA1F9F}" srcOrd="0" destOrd="0" presId="urn:microsoft.com/office/officeart/2005/8/layout/process4"/>
    <dgm:cxn modelId="{836AC6C3-2BB4-4C3C-870C-93A9DA15C299}" srcId="{95EFE422-6FB8-4F2A-BC9E-AD6338C454AA}" destId="{DB4E28CC-4948-4112-BAAB-F496CD3061EC}" srcOrd="2" destOrd="0" parTransId="{13EDB94C-D772-4ECE-B19F-C37818918902}" sibTransId="{3F53BC1E-511D-4CAE-A8CE-DBD2252AF6F0}"/>
    <dgm:cxn modelId="{993FE25A-2D91-47F6-8E55-F7DE6013D27A}" srcId="{95EFE422-6FB8-4F2A-BC9E-AD6338C454AA}" destId="{3AA1209B-F90E-45D4-87C4-4CF23C3776CE}" srcOrd="0" destOrd="0" parTransId="{9C888705-A431-44FA-8AC8-8454C79EE618}" sibTransId="{CDC6D9FD-4BE1-4B59-9C26-2E36A1C7A551}"/>
    <dgm:cxn modelId="{B46F6C0E-50FF-4BB6-86EA-7F79C5DA86EC}" type="presParOf" srcId="{A315F3D7-7AFB-4C4A-8395-0B08FF65A650}" destId="{AB2BF239-A39F-4921-BE9C-817B7BA7DFE6}" srcOrd="0" destOrd="0" presId="urn:microsoft.com/office/officeart/2005/8/layout/process4"/>
    <dgm:cxn modelId="{6773D6CC-6F95-45D7-9D68-B42E74572230}" type="presParOf" srcId="{AB2BF239-A39F-4921-BE9C-817B7BA7DFE6}" destId="{5FE35023-B0D9-450D-815F-1E70530D0C60}" srcOrd="0" destOrd="0" presId="urn:microsoft.com/office/officeart/2005/8/layout/process4"/>
    <dgm:cxn modelId="{432606D1-517A-46ED-8962-9E54E614F0DE}" type="presParOf" srcId="{A315F3D7-7AFB-4C4A-8395-0B08FF65A650}" destId="{EBC8CB14-17CB-4C52-8BC7-CDA42B9D93D9}" srcOrd="1" destOrd="0" presId="urn:microsoft.com/office/officeart/2005/8/layout/process4"/>
    <dgm:cxn modelId="{2FA2AEAD-59FF-4581-A7D0-9D01E93323F4}" type="presParOf" srcId="{A315F3D7-7AFB-4C4A-8395-0B08FF65A650}" destId="{F9635D64-B095-4682-B22A-989C7814C6BB}" srcOrd="2" destOrd="0" presId="urn:microsoft.com/office/officeart/2005/8/layout/process4"/>
    <dgm:cxn modelId="{E6548DE9-1567-4987-AD70-157111C84148}" type="presParOf" srcId="{F9635D64-B095-4682-B22A-989C7814C6BB}" destId="{946DD06D-F0F6-4686-A9A6-B2D89B8934B1}" srcOrd="0" destOrd="0" presId="urn:microsoft.com/office/officeart/2005/8/layout/process4"/>
    <dgm:cxn modelId="{A46A2720-5E33-4B77-94BA-14C88E2534AB}" type="presParOf" srcId="{A315F3D7-7AFB-4C4A-8395-0B08FF65A650}" destId="{21C85A29-C185-4B53-964D-F181057E6D51}" srcOrd="3" destOrd="0" presId="urn:microsoft.com/office/officeart/2005/8/layout/process4"/>
    <dgm:cxn modelId="{408DF544-CFB6-4393-B6B8-3A14D15A735E}" type="presParOf" srcId="{A315F3D7-7AFB-4C4A-8395-0B08FF65A650}" destId="{16CDDBB6-437C-4892-A5C1-332C177D5D1D}" srcOrd="4" destOrd="0" presId="urn:microsoft.com/office/officeart/2005/8/layout/process4"/>
    <dgm:cxn modelId="{8C9C2DF4-40A3-4679-912B-DEDDC5F62B46}" type="presParOf" srcId="{16CDDBB6-437C-4892-A5C1-332C177D5D1D}" destId="{AD96DC13-51EC-46FA-9A0D-0F0AB2EA1F9F}" srcOrd="0" destOrd="0" presId="urn:microsoft.com/office/officeart/2005/8/layout/process4"/>
    <dgm:cxn modelId="{E9789DB3-199F-43D4-90ED-ED6429B2E631}" type="presParOf" srcId="{16CDDBB6-437C-4892-A5C1-332C177D5D1D}" destId="{F65E8667-777E-43F0-AE27-6A3BD1C157CB}" srcOrd="1" destOrd="0" presId="urn:microsoft.com/office/officeart/2005/8/layout/process4"/>
    <dgm:cxn modelId="{1450FA80-C0D2-49FF-9568-CC7AA7D66F8A}" type="presParOf" srcId="{16CDDBB6-437C-4892-A5C1-332C177D5D1D}" destId="{006E7FE9-BCBA-4913-943D-59B11B6DBAB9}" srcOrd="2" destOrd="0" presId="urn:microsoft.com/office/officeart/2005/8/layout/process4"/>
    <dgm:cxn modelId="{8E04C7E7-210F-4ED0-9017-572755CF044E}" type="presParOf" srcId="{006E7FE9-BCBA-4913-943D-59B11B6DBAB9}" destId="{3B450E53-F4B5-4C44-B55F-82404E2F401D}" srcOrd="0" destOrd="0" presId="urn:microsoft.com/office/officeart/2005/8/layout/process4"/>
    <dgm:cxn modelId="{08676D2E-4F08-48BC-86E4-8ACF50BAA604}" type="presParOf" srcId="{006E7FE9-BCBA-4913-943D-59B11B6DBAB9}" destId="{1C353759-6542-4D64-BDA5-C17A6C3FA55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5C5D0BD-96AB-4A20-9A5A-162C5DC6DAC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A6B67377-869E-4371-A0F6-16C0BBE375C2}">
      <dgm:prSet phldrT="[Text]" custT="1"/>
      <dgm:spPr/>
      <dgm:t>
        <a:bodyPr/>
        <a:lstStyle/>
        <a:p>
          <a:pPr algn="just"/>
          <a:r>
            <a:rPr lang="sr-Latn-BA" sz="2200" b="1" i="0" dirty="0" smtClean="0">
              <a:solidFill>
                <a:schemeClr val="bg2"/>
              </a:solidFill>
            </a:rPr>
            <a:t>Troškovi za PCT prijavu</a:t>
          </a:r>
          <a:r>
            <a:rPr lang="sr-Latn-BA" sz="2200" b="0" dirty="0" smtClean="0">
              <a:solidFill>
                <a:schemeClr val="bg2"/>
              </a:solidFill>
            </a:rPr>
            <a:t>: </a:t>
          </a:r>
        </a:p>
        <a:p>
          <a:pPr algn="just"/>
          <a:r>
            <a:rPr lang="sr-Latn-BA" sz="2200" b="0" dirty="0" smtClean="0">
              <a:solidFill>
                <a:schemeClr val="bg2"/>
              </a:solidFill>
            </a:rPr>
            <a:t>1) WIPO (Svjetska organizacija za intelektualno vlasništvo) - međunarodna taksa (international fee) 1378 eura; </a:t>
          </a:r>
        </a:p>
        <a:p>
          <a:pPr algn="just"/>
          <a:r>
            <a:rPr lang="sr-Latn-BA" sz="2200" b="0" dirty="0" smtClean="0">
              <a:solidFill>
                <a:schemeClr val="bg2"/>
              </a:solidFill>
            </a:rPr>
            <a:t>2) WIPO</a:t>
          </a:r>
          <a:r>
            <a:rPr lang="pl-PL" sz="2200" b="0" dirty="0" smtClean="0">
              <a:solidFill>
                <a:schemeClr val="bg2"/>
              </a:solidFill>
            </a:rPr>
            <a:t>(Svjetska organizacija za intelektualno vlasništvo) - </a:t>
          </a:r>
          <a:r>
            <a:rPr lang="sr-Latn-BA" sz="2200" b="0" dirty="0" smtClean="0">
              <a:solidFill>
                <a:schemeClr val="bg2"/>
              </a:solidFill>
            </a:rPr>
            <a:t>    međunarodna za međunarodno pretraživanje (search fee) 1775 eura; </a:t>
          </a:r>
        </a:p>
        <a:p>
          <a:pPr algn="just"/>
          <a:r>
            <a:rPr lang="sr-Latn-BA" sz="2200" b="0" dirty="0" smtClean="0">
              <a:solidFill>
                <a:schemeClr val="bg2"/>
              </a:solidFill>
            </a:rPr>
            <a:t>3) Institut za intelektualnu svojinu BIH -  taksa za uvjerenje o pravu prvenstva 30 KM i </a:t>
          </a:r>
        </a:p>
        <a:p>
          <a:pPr algn="just"/>
          <a:r>
            <a:rPr lang="sr-Latn-BA" sz="2200" b="0" dirty="0" smtClean="0">
              <a:solidFill>
                <a:schemeClr val="bg2"/>
              </a:solidFill>
            </a:rPr>
            <a:t>4) Institut za intelektualnu svojinu BIH – taksa za proslijeđivanje PCT prijave 60 KM. </a:t>
          </a:r>
        </a:p>
      </dgm:t>
    </dgm:pt>
    <dgm:pt modelId="{853339F1-0706-43CA-B905-6E11C37DE39F}" type="parTrans" cxnId="{B15ADCF1-BC07-4B40-80BC-D54D71BF359E}">
      <dgm:prSet/>
      <dgm:spPr/>
      <dgm:t>
        <a:bodyPr/>
        <a:lstStyle/>
        <a:p>
          <a:endParaRPr lang="en-US"/>
        </a:p>
      </dgm:t>
    </dgm:pt>
    <dgm:pt modelId="{4B79D598-6D36-4DB0-9514-92207A476520}" type="sibTrans" cxnId="{B15ADCF1-BC07-4B40-80BC-D54D71BF359E}">
      <dgm:prSet/>
      <dgm:spPr/>
      <dgm:t>
        <a:bodyPr/>
        <a:lstStyle/>
        <a:p>
          <a:endParaRPr lang="en-US"/>
        </a:p>
      </dgm:t>
    </dgm:pt>
    <dgm:pt modelId="{35E63989-342F-4514-B1E1-D52D48C63790}">
      <dgm:prSet phldrT="[Text]" custT="1"/>
      <dgm:spPr/>
      <dgm:t>
        <a:bodyPr/>
        <a:lstStyle/>
        <a:p>
          <a:r>
            <a:rPr lang="sr-Latn-BA" sz="2200" b="1" dirty="0" smtClean="0"/>
            <a:t>Pravo na umanjenje od 90 % u WIPO </a:t>
          </a:r>
          <a:r>
            <a:rPr lang="sr-Latn-BA" sz="2200" dirty="0" smtClean="0"/>
            <a:t>(Svjetske organizacije za intelektualno vlasništvo) je moguće ukuliko su kumulativno ispunjena sledeća 3 uslova:</a:t>
          </a:r>
        </a:p>
        <a:p>
          <a:r>
            <a:rPr lang="sr-Latn-BA" sz="2200" dirty="0" smtClean="0"/>
            <a:t>1) podnosilac prijave koji ima državljanstvo BIH; </a:t>
          </a:r>
        </a:p>
        <a:p>
          <a:r>
            <a:rPr lang="sr-Latn-BA" sz="2200" dirty="0" smtClean="0"/>
            <a:t>2)  podnosilac prijave koji ima mjesto boravka u BIH;</a:t>
          </a:r>
        </a:p>
        <a:p>
          <a:r>
            <a:rPr lang="sr-Latn-BA" sz="2200" dirty="0" smtClean="0"/>
            <a:t>3) podnosilac prijave koji je fizičko lice. </a:t>
          </a:r>
        </a:p>
      </dgm:t>
    </dgm:pt>
    <dgm:pt modelId="{C83D406E-99A0-4360-A6E1-637C0F5980A2}" type="parTrans" cxnId="{282D3555-6960-4473-AA54-FA7E845A1C7E}">
      <dgm:prSet/>
      <dgm:spPr/>
      <dgm:t>
        <a:bodyPr/>
        <a:lstStyle/>
        <a:p>
          <a:endParaRPr lang="en-US"/>
        </a:p>
      </dgm:t>
    </dgm:pt>
    <dgm:pt modelId="{32F27434-F73E-43B1-8961-4FA59E4D7E56}" type="sibTrans" cxnId="{282D3555-6960-4473-AA54-FA7E845A1C7E}">
      <dgm:prSet/>
      <dgm:spPr/>
      <dgm:t>
        <a:bodyPr/>
        <a:lstStyle/>
        <a:p>
          <a:endParaRPr lang="en-US"/>
        </a:p>
      </dgm:t>
    </dgm:pt>
    <dgm:pt modelId="{A942D8F6-4FC9-446D-9326-BF0F5D9DF594}" type="pres">
      <dgm:prSet presAssocID="{75C5D0BD-96AB-4A20-9A5A-162C5DC6DAC2}" presName="Name0" presStyleCnt="0">
        <dgm:presLayoutVars>
          <dgm:chMax val="7"/>
          <dgm:chPref val="7"/>
          <dgm:dir/>
        </dgm:presLayoutVars>
      </dgm:prSet>
      <dgm:spPr/>
      <dgm:t>
        <a:bodyPr/>
        <a:lstStyle/>
        <a:p>
          <a:endParaRPr lang="en-US"/>
        </a:p>
      </dgm:t>
    </dgm:pt>
    <dgm:pt modelId="{CCA35FEB-5B98-4731-8079-A592F91E0098}" type="pres">
      <dgm:prSet presAssocID="{75C5D0BD-96AB-4A20-9A5A-162C5DC6DAC2}" presName="Name1" presStyleCnt="0"/>
      <dgm:spPr/>
    </dgm:pt>
    <dgm:pt modelId="{B4B9F8E9-81F4-4F94-99AB-7284833E994F}" type="pres">
      <dgm:prSet presAssocID="{75C5D0BD-96AB-4A20-9A5A-162C5DC6DAC2}" presName="cycle" presStyleCnt="0"/>
      <dgm:spPr/>
    </dgm:pt>
    <dgm:pt modelId="{B681B5F9-D351-4198-8943-FED5AB1CA808}" type="pres">
      <dgm:prSet presAssocID="{75C5D0BD-96AB-4A20-9A5A-162C5DC6DAC2}" presName="srcNode" presStyleLbl="node1" presStyleIdx="0" presStyleCnt="2"/>
      <dgm:spPr/>
    </dgm:pt>
    <dgm:pt modelId="{D977343D-48B2-41DE-B3C6-A1594E34F836}" type="pres">
      <dgm:prSet presAssocID="{75C5D0BD-96AB-4A20-9A5A-162C5DC6DAC2}" presName="conn" presStyleLbl="parChTrans1D2" presStyleIdx="0" presStyleCnt="1"/>
      <dgm:spPr/>
      <dgm:t>
        <a:bodyPr/>
        <a:lstStyle/>
        <a:p>
          <a:endParaRPr lang="en-US"/>
        </a:p>
      </dgm:t>
    </dgm:pt>
    <dgm:pt modelId="{570F3265-1411-4626-89A1-436A578933A7}" type="pres">
      <dgm:prSet presAssocID="{75C5D0BD-96AB-4A20-9A5A-162C5DC6DAC2}" presName="extraNode" presStyleLbl="node1" presStyleIdx="0" presStyleCnt="2"/>
      <dgm:spPr/>
    </dgm:pt>
    <dgm:pt modelId="{DE251F1E-1BEE-45D4-8145-DB340737F654}" type="pres">
      <dgm:prSet presAssocID="{75C5D0BD-96AB-4A20-9A5A-162C5DC6DAC2}" presName="dstNode" presStyleLbl="node1" presStyleIdx="0" presStyleCnt="2"/>
      <dgm:spPr/>
    </dgm:pt>
    <dgm:pt modelId="{8B7DEA6D-FB1F-469C-B063-A809B18583FD}" type="pres">
      <dgm:prSet presAssocID="{A6B67377-869E-4371-A0F6-16C0BBE375C2}" presName="text_1" presStyleLbl="node1" presStyleIdx="0" presStyleCnt="2" custScaleX="85168" custScaleY="217416" custLinFactNeighborX="4980" custLinFactNeighborY="1429">
        <dgm:presLayoutVars>
          <dgm:bulletEnabled val="1"/>
        </dgm:presLayoutVars>
      </dgm:prSet>
      <dgm:spPr/>
      <dgm:t>
        <a:bodyPr/>
        <a:lstStyle/>
        <a:p>
          <a:endParaRPr lang="en-US"/>
        </a:p>
      </dgm:t>
    </dgm:pt>
    <dgm:pt modelId="{F7E97919-31BD-4FF2-8C2B-344E5D964C40}" type="pres">
      <dgm:prSet presAssocID="{A6B67377-869E-4371-A0F6-16C0BBE375C2}" presName="accent_1" presStyleCnt="0"/>
      <dgm:spPr/>
    </dgm:pt>
    <dgm:pt modelId="{150D6A7E-5854-4F0C-B0F7-A223511F193D}" type="pres">
      <dgm:prSet presAssocID="{A6B67377-869E-4371-A0F6-16C0BBE375C2}" presName="accentRepeatNode" presStyleLbl="solidFgAcc1" presStyleIdx="0" presStyleCnt="2" custLinFactNeighborX="-4821" custLinFactNeighborY="-23706"/>
      <dgm:spPr/>
      <dgm:t>
        <a:bodyPr/>
        <a:lstStyle/>
        <a:p>
          <a:endParaRPr lang="en-US"/>
        </a:p>
      </dgm:t>
    </dgm:pt>
    <dgm:pt modelId="{A53A4F4F-B8A6-445B-B135-B4BB0B466B30}" type="pres">
      <dgm:prSet presAssocID="{35E63989-342F-4514-B1E1-D52D48C63790}" presName="text_2" presStyleLbl="node1" presStyleIdx="1" presStyleCnt="2" custScaleX="85263" custScaleY="136446" custLinFactNeighborX="6213" custLinFactNeighborY="29096">
        <dgm:presLayoutVars>
          <dgm:bulletEnabled val="1"/>
        </dgm:presLayoutVars>
      </dgm:prSet>
      <dgm:spPr/>
      <dgm:t>
        <a:bodyPr/>
        <a:lstStyle/>
        <a:p>
          <a:endParaRPr lang="en-US"/>
        </a:p>
      </dgm:t>
    </dgm:pt>
    <dgm:pt modelId="{4E9893F9-658C-4F10-8BDD-E5AFE0C43EA4}" type="pres">
      <dgm:prSet presAssocID="{35E63989-342F-4514-B1E1-D52D48C63790}" presName="accent_2" presStyleCnt="0"/>
      <dgm:spPr/>
    </dgm:pt>
    <dgm:pt modelId="{CCEE26ED-FEBB-4C4C-8D01-850900C65671}" type="pres">
      <dgm:prSet presAssocID="{35E63989-342F-4514-B1E1-D52D48C63790}" presName="accentRepeatNode" presStyleLbl="solidFgAcc1" presStyleIdx="1" presStyleCnt="2"/>
      <dgm:spPr/>
    </dgm:pt>
  </dgm:ptLst>
  <dgm:cxnLst>
    <dgm:cxn modelId="{5BB6120D-71DD-4C89-A567-7E8ABBDA1FD5}" type="presOf" srcId="{4B79D598-6D36-4DB0-9514-92207A476520}" destId="{D977343D-48B2-41DE-B3C6-A1594E34F836}" srcOrd="0" destOrd="0" presId="urn:microsoft.com/office/officeart/2008/layout/VerticalCurvedList"/>
    <dgm:cxn modelId="{B15ADCF1-BC07-4B40-80BC-D54D71BF359E}" srcId="{75C5D0BD-96AB-4A20-9A5A-162C5DC6DAC2}" destId="{A6B67377-869E-4371-A0F6-16C0BBE375C2}" srcOrd="0" destOrd="0" parTransId="{853339F1-0706-43CA-B905-6E11C37DE39F}" sibTransId="{4B79D598-6D36-4DB0-9514-92207A476520}"/>
    <dgm:cxn modelId="{282D3555-6960-4473-AA54-FA7E845A1C7E}" srcId="{75C5D0BD-96AB-4A20-9A5A-162C5DC6DAC2}" destId="{35E63989-342F-4514-B1E1-D52D48C63790}" srcOrd="1" destOrd="0" parTransId="{C83D406E-99A0-4360-A6E1-637C0F5980A2}" sibTransId="{32F27434-F73E-43B1-8961-4FA59E4D7E56}"/>
    <dgm:cxn modelId="{DAC2E24C-132E-4E6F-99D4-342F09091FCF}" type="presOf" srcId="{75C5D0BD-96AB-4A20-9A5A-162C5DC6DAC2}" destId="{A942D8F6-4FC9-446D-9326-BF0F5D9DF594}" srcOrd="0" destOrd="0" presId="urn:microsoft.com/office/officeart/2008/layout/VerticalCurvedList"/>
    <dgm:cxn modelId="{3DE8F862-E80C-4C3E-B2FE-F323756830A8}" type="presOf" srcId="{A6B67377-869E-4371-A0F6-16C0BBE375C2}" destId="{8B7DEA6D-FB1F-469C-B063-A809B18583FD}" srcOrd="0" destOrd="0" presId="urn:microsoft.com/office/officeart/2008/layout/VerticalCurvedList"/>
    <dgm:cxn modelId="{8BB20CDF-A947-474D-ACCD-5A690E377FC8}" type="presOf" srcId="{35E63989-342F-4514-B1E1-D52D48C63790}" destId="{A53A4F4F-B8A6-445B-B135-B4BB0B466B30}" srcOrd="0" destOrd="0" presId="urn:microsoft.com/office/officeart/2008/layout/VerticalCurvedList"/>
    <dgm:cxn modelId="{A8747394-3BF7-4E74-8D6D-4494E0217D97}" type="presParOf" srcId="{A942D8F6-4FC9-446D-9326-BF0F5D9DF594}" destId="{CCA35FEB-5B98-4731-8079-A592F91E0098}" srcOrd="0" destOrd="0" presId="urn:microsoft.com/office/officeart/2008/layout/VerticalCurvedList"/>
    <dgm:cxn modelId="{B3313865-D527-4D6D-81A5-3687BC716037}" type="presParOf" srcId="{CCA35FEB-5B98-4731-8079-A592F91E0098}" destId="{B4B9F8E9-81F4-4F94-99AB-7284833E994F}" srcOrd="0" destOrd="0" presId="urn:microsoft.com/office/officeart/2008/layout/VerticalCurvedList"/>
    <dgm:cxn modelId="{753C867D-48FF-4DC5-9471-34B809ADB006}" type="presParOf" srcId="{B4B9F8E9-81F4-4F94-99AB-7284833E994F}" destId="{B681B5F9-D351-4198-8943-FED5AB1CA808}" srcOrd="0" destOrd="0" presId="urn:microsoft.com/office/officeart/2008/layout/VerticalCurvedList"/>
    <dgm:cxn modelId="{1D7DEEB0-81DD-426B-BDBE-4345772D8C68}" type="presParOf" srcId="{B4B9F8E9-81F4-4F94-99AB-7284833E994F}" destId="{D977343D-48B2-41DE-B3C6-A1594E34F836}" srcOrd="1" destOrd="0" presId="urn:microsoft.com/office/officeart/2008/layout/VerticalCurvedList"/>
    <dgm:cxn modelId="{8820EE5B-DDB5-4012-97A5-6719F8366769}" type="presParOf" srcId="{B4B9F8E9-81F4-4F94-99AB-7284833E994F}" destId="{570F3265-1411-4626-89A1-436A578933A7}" srcOrd="2" destOrd="0" presId="urn:microsoft.com/office/officeart/2008/layout/VerticalCurvedList"/>
    <dgm:cxn modelId="{B1A8F467-E79A-413B-B6A7-EBEF0FA470EC}" type="presParOf" srcId="{B4B9F8E9-81F4-4F94-99AB-7284833E994F}" destId="{DE251F1E-1BEE-45D4-8145-DB340737F654}" srcOrd="3" destOrd="0" presId="urn:microsoft.com/office/officeart/2008/layout/VerticalCurvedList"/>
    <dgm:cxn modelId="{AAC52723-780D-486C-A47A-3C80CD711B9B}" type="presParOf" srcId="{CCA35FEB-5B98-4731-8079-A592F91E0098}" destId="{8B7DEA6D-FB1F-469C-B063-A809B18583FD}" srcOrd="1" destOrd="0" presId="urn:microsoft.com/office/officeart/2008/layout/VerticalCurvedList"/>
    <dgm:cxn modelId="{C8B92121-66BE-4710-9ECF-0A017FFDEA60}" type="presParOf" srcId="{CCA35FEB-5B98-4731-8079-A592F91E0098}" destId="{F7E97919-31BD-4FF2-8C2B-344E5D964C40}" srcOrd="2" destOrd="0" presId="urn:microsoft.com/office/officeart/2008/layout/VerticalCurvedList"/>
    <dgm:cxn modelId="{87B7C4C6-1127-4218-B56C-7C5D5D46F27A}" type="presParOf" srcId="{F7E97919-31BD-4FF2-8C2B-344E5D964C40}" destId="{150D6A7E-5854-4F0C-B0F7-A223511F193D}" srcOrd="0" destOrd="0" presId="urn:microsoft.com/office/officeart/2008/layout/VerticalCurvedList"/>
    <dgm:cxn modelId="{32A8FFFB-BA43-44CB-B9A1-0E8E7B3E1B82}" type="presParOf" srcId="{CCA35FEB-5B98-4731-8079-A592F91E0098}" destId="{A53A4F4F-B8A6-445B-B135-B4BB0B466B30}" srcOrd="3" destOrd="0" presId="urn:microsoft.com/office/officeart/2008/layout/VerticalCurvedList"/>
    <dgm:cxn modelId="{96EEDE1F-862D-440E-B378-170B4CD0B8EC}" type="presParOf" srcId="{CCA35FEB-5B98-4731-8079-A592F91E0098}" destId="{4E9893F9-658C-4F10-8BDD-E5AFE0C43EA4}" srcOrd="4" destOrd="0" presId="urn:microsoft.com/office/officeart/2008/layout/VerticalCurvedList"/>
    <dgm:cxn modelId="{8C7A97CC-BC65-48F4-8379-4532CF37E01E}" type="presParOf" srcId="{4E9893F9-658C-4F10-8BDD-E5AFE0C43EA4}" destId="{CCEE26ED-FEBB-4C4C-8D01-850900C6567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8BBC07AE-0447-4508-AFF8-96222E20D422}" type="doc">
      <dgm:prSet loTypeId="urn:microsoft.com/office/officeart/2005/8/layout/vList3" loCatId="picture" qsTypeId="urn:microsoft.com/office/officeart/2005/8/quickstyle/simple1" qsCatId="simple" csTypeId="urn:microsoft.com/office/officeart/2005/8/colors/accent0_2" csCatId="mainScheme" phldr="1"/>
      <dgm:spPr/>
      <dgm:t>
        <a:bodyPr/>
        <a:lstStyle/>
        <a:p>
          <a:endParaRPr lang="en-US"/>
        </a:p>
      </dgm:t>
    </dgm:pt>
    <dgm:pt modelId="{C46FF34A-6F84-4741-AA23-C855867136C1}">
      <dgm:prSet phldrT="[Text]"/>
      <dgm:spPr/>
      <dgm:t>
        <a:bodyPr/>
        <a:lstStyle/>
        <a:p>
          <a:r>
            <a:rPr lang="sr-Latn-BA" b="1" dirty="0" smtClean="0"/>
            <a:t>1. Biljna mješavina </a:t>
          </a:r>
          <a:r>
            <a:rPr lang="sr-Latn-BA" b="1" i="1" dirty="0" smtClean="0"/>
            <a:t>epilobium </a:t>
          </a:r>
          <a:r>
            <a:rPr lang="sr-Latn-BA" b="1" i="0" dirty="0" smtClean="0"/>
            <a:t>u obliku čaja. </a:t>
          </a:r>
          <a:r>
            <a:rPr lang="sr-Latn-BA" i="0" dirty="0" smtClean="0"/>
            <a:t>Predstavlja biljni preparat koji se u medicinske svrhe za liječenje urinarnog trakta.  </a:t>
          </a:r>
          <a:r>
            <a:rPr lang="sr-Latn-BA" dirty="0" smtClean="0"/>
            <a:t> </a:t>
          </a:r>
          <a:endParaRPr lang="en-US" dirty="0"/>
        </a:p>
      </dgm:t>
    </dgm:pt>
    <dgm:pt modelId="{4024C256-6C9E-4BC8-BA5B-D73786A9B398}" type="parTrans" cxnId="{00859DAF-5AFD-4FC3-A370-87239E0C0576}">
      <dgm:prSet/>
      <dgm:spPr/>
      <dgm:t>
        <a:bodyPr/>
        <a:lstStyle/>
        <a:p>
          <a:endParaRPr lang="en-US"/>
        </a:p>
      </dgm:t>
    </dgm:pt>
    <dgm:pt modelId="{C4B098A9-9A00-4EFB-B996-20EB6661A7B2}" type="sibTrans" cxnId="{00859DAF-5AFD-4FC3-A370-87239E0C0576}">
      <dgm:prSet/>
      <dgm:spPr/>
      <dgm:t>
        <a:bodyPr/>
        <a:lstStyle/>
        <a:p>
          <a:endParaRPr lang="en-US"/>
        </a:p>
      </dgm:t>
    </dgm:pt>
    <dgm:pt modelId="{7F12923E-E143-4E13-8703-F8A7CB14A882}">
      <dgm:prSet phldrT="[Text]" custT="1"/>
      <dgm:spPr/>
      <dgm:t>
        <a:bodyPr/>
        <a:lstStyle/>
        <a:p>
          <a:r>
            <a:rPr lang="sr-Latn-BA" sz="2400" b="1" dirty="0" smtClean="0"/>
            <a:t>2. Sistem za daljinsko upravljanje samohodnim uređajem za automatsko čišćenje ventilacionih kanala i definfenciju.</a:t>
          </a:r>
          <a:endParaRPr lang="en-US" sz="2400" b="1" dirty="0"/>
        </a:p>
      </dgm:t>
    </dgm:pt>
    <dgm:pt modelId="{7B227E93-4390-4A79-B789-9AF331301A9A}" type="parTrans" cxnId="{8E94AF1A-0401-4583-87CD-C7B491AD58B8}">
      <dgm:prSet/>
      <dgm:spPr/>
      <dgm:t>
        <a:bodyPr/>
        <a:lstStyle/>
        <a:p>
          <a:endParaRPr lang="en-US"/>
        </a:p>
      </dgm:t>
    </dgm:pt>
    <dgm:pt modelId="{E7E967F8-0804-4E07-8510-60C0207650C2}" type="sibTrans" cxnId="{8E94AF1A-0401-4583-87CD-C7B491AD58B8}">
      <dgm:prSet/>
      <dgm:spPr/>
      <dgm:t>
        <a:bodyPr/>
        <a:lstStyle/>
        <a:p>
          <a:endParaRPr lang="en-US"/>
        </a:p>
      </dgm:t>
    </dgm:pt>
    <dgm:pt modelId="{49B48420-6296-4A8E-900E-8F6011936B6F}">
      <dgm:prSet phldrT="[Text]"/>
      <dgm:spPr/>
      <dgm:t>
        <a:bodyPr/>
        <a:lstStyle/>
        <a:p>
          <a:pPr algn="just"/>
          <a:r>
            <a:rPr lang="sr-Latn-BA" b="1" dirty="0" smtClean="0"/>
            <a:t>3.Postupak za proizvodnju kobasica sa niskim </a:t>
          </a:r>
          <a:r>
            <a:rPr lang="sr-Latn-BA" b="1" smtClean="0"/>
            <a:t>procentom masnoće (od 1 do 20%). </a:t>
          </a:r>
          <a:endParaRPr lang="en-US" b="1" dirty="0"/>
        </a:p>
      </dgm:t>
    </dgm:pt>
    <dgm:pt modelId="{C4FE1F82-809E-45DA-8B2E-A537876A7FA0}" type="parTrans" cxnId="{C7E87D17-0182-4824-BCF6-4716586DDB6A}">
      <dgm:prSet/>
      <dgm:spPr/>
      <dgm:t>
        <a:bodyPr/>
        <a:lstStyle/>
        <a:p>
          <a:endParaRPr lang="en-US"/>
        </a:p>
      </dgm:t>
    </dgm:pt>
    <dgm:pt modelId="{AEDC32F5-ABC5-4DEE-89AF-ED3A25502235}" type="sibTrans" cxnId="{C7E87D17-0182-4824-BCF6-4716586DDB6A}">
      <dgm:prSet/>
      <dgm:spPr/>
      <dgm:t>
        <a:bodyPr/>
        <a:lstStyle/>
        <a:p>
          <a:endParaRPr lang="en-US"/>
        </a:p>
      </dgm:t>
    </dgm:pt>
    <dgm:pt modelId="{AFF6D4FA-82CC-43DC-B994-F757E8AB73C4}">
      <dgm:prSet phldrT="[Text]"/>
      <dgm:spPr/>
      <dgm:t>
        <a:bodyPr/>
        <a:lstStyle/>
        <a:p>
          <a:r>
            <a:rPr lang="sr-Latn-BA" b="1" dirty="0" smtClean="0"/>
            <a:t>4. Kartonska gajbica za plastične čaše. </a:t>
          </a:r>
          <a:r>
            <a:rPr lang="sr-Latn-BA" b="0" dirty="0" smtClean="0"/>
            <a:t>Navedeni predmetom spada u oblati ambalaže </a:t>
          </a:r>
          <a:r>
            <a:rPr lang="sr-Latn-BA" b="0" dirty="0" smtClean="0"/>
            <a:t>namjenjeene </a:t>
          </a:r>
          <a:r>
            <a:rPr lang="sr-Latn-BA" b="0" dirty="0" smtClean="0"/>
            <a:t>za čuvanje, rukovanje i isporuku robe (plastične čaše za držanje jogurta, kiselog mlijeka, topljenog sira, pudinga) od proizvodađa do korisnika ili potrošača. </a:t>
          </a:r>
          <a:r>
            <a:rPr lang="sr-Latn-BA" b="1" dirty="0" smtClean="0"/>
            <a:t> </a:t>
          </a:r>
          <a:endParaRPr lang="en-US" b="1" dirty="0"/>
        </a:p>
      </dgm:t>
    </dgm:pt>
    <dgm:pt modelId="{955AD769-1BC3-4BCA-86A7-B0E5D9D7126B}" type="parTrans" cxnId="{9D463CC1-7463-449F-B514-9C7CC7C548A4}">
      <dgm:prSet/>
      <dgm:spPr/>
      <dgm:t>
        <a:bodyPr/>
        <a:lstStyle/>
        <a:p>
          <a:endParaRPr lang="en-US"/>
        </a:p>
      </dgm:t>
    </dgm:pt>
    <dgm:pt modelId="{678F2CD8-EF7D-4124-9E01-9C985ADAD043}" type="sibTrans" cxnId="{9D463CC1-7463-449F-B514-9C7CC7C548A4}">
      <dgm:prSet/>
      <dgm:spPr/>
      <dgm:t>
        <a:bodyPr/>
        <a:lstStyle/>
        <a:p>
          <a:endParaRPr lang="en-US"/>
        </a:p>
      </dgm:t>
    </dgm:pt>
    <dgm:pt modelId="{2B036B1E-5038-41AA-BB02-2E5DFC3F291B}" type="pres">
      <dgm:prSet presAssocID="{8BBC07AE-0447-4508-AFF8-96222E20D422}" presName="linearFlow" presStyleCnt="0">
        <dgm:presLayoutVars>
          <dgm:dir/>
          <dgm:resizeHandles val="exact"/>
        </dgm:presLayoutVars>
      </dgm:prSet>
      <dgm:spPr/>
      <dgm:t>
        <a:bodyPr/>
        <a:lstStyle/>
        <a:p>
          <a:endParaRPr lang="en-US"/>
        </a:p>
      </dgm:t>
    </dgm:pt>
    <dgm:pt modelId="{96531210-990B-4CF6-8518-2B1D7E36077E}" type="pres">
      <dgm:prSet presAssocID="{C46FF34A-6F84-4741-AA23-C855867136C1}" presName="composite" presStyleCnt="0"/>
      <dgm:spPr/>
    </dgm:pt>
    <dgm:pt modelId="{7FADF9B2-8881-410D-BCE9-B8BDC06466F2}" type="pres">
      <dgm:prSet presAssocID="{C46FF34A-6F84-4741-AA23-C855867136C1}" presName="imgShp" presStyleLbl="fgImgPlace1" presStyleIdx="0" presStyleCnt="4" custScaleX="214941" custLinFactNeighborX="-62779" custLinFactNeighborY="1057"/>
      <dgm:spPr>
        <a:blipFill>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E9460C15-AA7D-4A2D-AA2E-27A0A268CD24}" type="pres">
      <dgm:prSet presAssocID="{C46FF34A-6F84-4741-AA23-C855867136C1}" presName="txShp" presStyleLbl="node1" presStyleIdx="0" presStyleCnt="4" custScaleX="114088" custScaleY="85379" custLinFactNeighborX="14501" custLinFactNeighborY="4142">
        <dgm:presLayoutVars>
          <dgm:bulletEnabled val="1"/>
        </dgm:presLayoutVars>
      </dgm:prSet>
      <dgm:spPr/>
      <dgm:t>
        <a:bodyPr/>
        <a:lstStyle/>
        <a:p>
          <a:endParaRPr lang="en-US"/>
        </a:p>
      </dgm:t>
    </dgm:pt>
    <dgm:pt modelId="{4230E041-19F8-44D5-B59F-E05184598F45}" type="pres">
      <dgm:prSet presAssocID="{C4B098A9-9A00-4EFB-B996-20EB6661A7B2}" presName="spacing" presStyleCnt="0"/>
      <dgm:spPr/>
    </dgm:pt>
    <dgm:pt modelId="{877C4C8D-13DB-4B9D-9FB6-69DE15E6EE7F}" type="pres">
      <dgm:prSet presAssocID="{7F12923E-E143-4E13-8703-F8A7CB14A882}" presName="composite" presStyleCnt="0"/>
      <dgm:spPr/>
    </dgm:pt>
    <dgm:pt modelId="{09CBA712-F962-4FA7-A90E-CC06A08FCE04}" type="pres">
      <dgm:prSet presAssocID="{7F12923E-E143-4E13-8703-F8A7CB14A882}" presName="imgShp" presStyleLbl="fgImgPlace1" presStyleIdx="1" presStyleCnt="4" custScaleX="196038" custLinFactNeighborX="-68019" custLinFactNeighborY="-22048"/>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4048561B-93DB-43F9-8564-08BC5850613B}" type="pres">
      <dgm:prSet presAssocID="{7F12923E-E143-4E13-8703-F8A7CB14A882}" presName="txShp" presStyleLbl="node1" presStyleIdx="1" presStyleCnt="4" custScaleX="113100" custScaleY="83875" custLinFactNeighborX="16899" custLinFactNeighborY="-29142">
        <dgm:presLayoutVars>
          <dgm:bulletEnabled val="1"/>
        </dgm:presLayoutVars>
      </dgm:prSet>
      <dgm:spPr/>
      <dgm:t>
        <a:bodyPr/>
        <a:lstStyle/>
        <a:p>
          <a:endParaRPr lang="en-US"/>
        </a:p>
      </dgm:t>
    </dgm:pt>
    <dgm:pt modelId="{7932B855-7A65-42C2-824F-24EFE6CD3A9C}" type="pres">
      <dgm:prSet presAssocID="{E7E967F8-0804-4E07-8510-60C0207650C2}" presName="spacing" presStyleCnt="0"/>
      <dgm:spPr/>
    </dgm:pt>
    <dgm:pt modelId="{74F28EE0-0C9C-4A9A-9DEA-681D4AB22AAA}" type="pres">
      <dgm:prSet presAssocID="{49B48420-6296-4A8E-900E-8F6011936B6F}" presName="composite" presStyleCnt="0"/>
      <dgm:spPr/>
    </dgm:pt>
    <dgm:pt modelId="{812BF599-C9AA-4537-94E4-D2652DCF4532}" type="pres">
      <dgm:prSet presAssocID="{49B48420-6296-4A8E-900E-8F6011936B6F}" presName="imgShp" presStyleLbl="fgImgPlace1" presStyleIdx="2" presStyleCnt="4" custScaleX="214849" custScaleY="124811" custLinFactNeighborX="-74539" custLinFactNeighborY="-49204"/>
      <dgm:spPr>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dgm:spPr>
      <dgm:t>
        <a:bodyPr/>
        <a:lstStyle/>
        <a:p>
          <a:endParaRPr lang="en-US"/>
        </a:p>
      </dgm:t>
    </dgm:pt>
    <dgm:pt modelId="{69D30401-1415-4EA0-A6FE-B15836F6DF41}" type="pres">
      <dgm:prSet presAssocID="{49B48420-6296-4A8E-900E-8F6011936B6F}" presName="txShp" presStyleLbl="node1" presStyleIdx="2" presStyleCnt="4" custScaleX="114157" custScaleY="81339" custLinFactNeighborX="16209" custLinFactNeighborY="-51211">
        <dgm:presLayoutVars>
          <dgm:bulletEnabled val="1"/>
        </dgm:presLayoutVars>
      </dgm:prSet>
      <dgm:spPr/>
      <dgm:t>
        <a:bodyPr/>
        <a:lstStyle/>
        <a:p>
          <a:endParaRPr lang="en-US"/>
        </a:p>
      </dgm:t>
    </dgm:pt>
    <dgm:pt modelId="{083E6385-7187-4E14-95C8-A58E097C96D2}" type="pres">
      <dgm:prSet presAssocID="{AEDC32F5-ABC5-4DEE-89AF-ED3A25502235}" presName="spacing" presStyleCnt="0"/>
      <dgm:spPr/>
    </dgm:pt>
    <dgm:pt modelId="{A76A6582-3E75-4464-BD35-F0688DA9579C}" type="pres">
      <dgm:prSet presAssocID="{AFF6D4FA-82CC-43DC-B994-F757E8AB73C4}" presName="composite" presStyleCnt="0"/>
      <dgm:spPr/>
    </dgm:pt>
    <dgm:pt modelId="{DEAACBA1-08DE-4B0C-8C9F-C75D47E52354}" type="pres">
      <dgm:prSet presAssocID="{AFF6D4FA-82CC-43DC-B994-F757E8AB73C4}" presName="imgShp" presStyleLbl="fgImgPlace1" presStyleIdx="3" presStyleCnt="4" custScaleX="140354" custScaleY="120238" custLinFactNeighborX="-73675" custLinFactNeighborY="-49002"/>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2544C804-45D6-4AE0-9BB4-E869316161A6}" type="pres">
      <dgm:prSet presAssocID="{AFF6D4FA-82CC-43DC-B994-F757E8AB73C4}" presName="txShp" presStyleLbl="node1" presStyleIdx="3" presStyleCnt="4" custScaleX="109294" custLinFactNeighborX="14812" custLinFactNeighborY="-67500">
        <dgm:presLayoutVars>
          <dgm:bulletEnabled val="1"/>
        </dgm:presLayoutVars>
      </dgm:prSet>
      <dgm:spPr/>
      <dgm:t>
        <a:bodyPr/>
        <a:lstStyle/>
        <a:p>
          <a:endParaRPr lang="en-US"/>
        </a:p>
      </dgm:t>
    </dgm:pt>
  </dgm:ptLst>
  <dgm:cxnLst>
    <dgm:cxn modelId="{9D463CC1-7463-449F-B514-9C7CC7C548A4}" srcId="{8BBC07AE-0447-4508-AFF8-96222E20D422}" destId="{AFF6D4FA-82CC-43DC-B994-F757E8AB73C4}" srcOrd="3" destOrd="0" parTransId="{955AD769-1BC3-4BCA-86A7-B0E5D9D7126B}" sibTransId="{678F2CD8-EF7D-4124-9E01-9C985ADAD043}"/>
    <dgm:cxn modelId="{3D3F06FC-9677-48C6-BE19-06A2D48FA845}" type="presOf" srcId="{49B48420-6296-4A8E-900E-8F6011936B6F}" destId="{69D30401-1415-4EA0-A6FE-B15836F6DF41}" srcOrd="0" destOrd="0" presId="urn:microsoft.com/office/officeart/2005/8/layout/vList3"/>
    <dgm:cxn modelId="{00859DAF-5AFD-4FC3-A370-87239E0C0576}" srcId="{8BBC07AE-0447-4508-AFF8-96222E20D422}" destId="{C46FF34A-6F84-4741-AA23-C855867136C1}" srcOrd="0" destOrd="0" parTransId="{4024C256-6C9E-4BC8-BA5B-D73786A9B398}" sibTransId="{C4B098A9-9A00-4EFB-B996-20EB6661A7B2}"/>
    <dgm:cxn modelId="{C7E87D17-0182-4824-BCF6-4716586DDB6A}" srcId="{8BBC07AE-0447-4508-AFF8-96222E20D422}" destId="{49B48420-6296-4A8E-900E-8F6011936B6F}" srcOrd="2" destOrd="0" parTransId="{C4FE1F82-809E-45DA-8B2E-A537876A7FA0}" sibTransId="{AEDC32F5-ABC5-4DEE-89AF-ED3A25502235}"/>
    <dgm:cxn modelId="{96180C46-6DD4-46E9-8C09-B83623B57B81}" type="presOf" srcId="{8BBC07AE-0447-4508-AFF8-96222E20D422}" destId="{2B036B1E-5038-41AA-BB02-2E5DFC3F291B}" srcOrd="0" destOrd="0" presId="urn:microsoft.com/office/officeart/2005/8/layout/vList3"/>
    <dgm:cxn modelId="{27DC889B-F1CC-4105-9417-B78B1A82CBEC}" type="presOf" srcId="{7F12923E-E143-4E13-8703-F8A7CB14A882}" destId="{4048561B-93DB-43F9-8564-08BC5850613B}" srcOrd="0" destOrd="0" presId="urn:microsoft.com/office/officeart/2005/8/layout/vList3"/>
    <dgm:cxn modelId="{2A4D19E7-4F87-4CD6-B6AF-D7D24ADBF6A1}" type="presOf" srcId="{AFF6D4FA-82CC-43DC-B994-F757E8AB73C4}" destId="{2544C804-45D6-4AE0-9BB4-E869316161A6}" srcOrd="0" destOrd="0" presId="urn:microsoft.com/office/officeart/2005/8/layout/vList3"/>
    <dgm:cxn modelId="{5010825F-386F-4F9A-B65C-CD3C11F58995}" type="presOf" srcId="{C46FF34A-6F84-4741-AA23-C855867136C1}" destId="{E9460C15-AA7D-4A2D-AA2E-27A0A268CD24}" srcOrd="0" destOrd="0" presId="urn:microsoft.com/office/officeart/2005/8/layout/vList3"/>
    <dgm:cxn modelId="{8E94AF1A-0401-4583-87CD-C7B491AD58B8}" srcId="{8BBC07AE-0447-4508-AFF8-96222E20D422}" destId="{7F12923E-E143-4E13-8703-F8A7CB14A882}" srcOrd="1" destOrd="0" parTransId="{7B227E93-4390-4A79-B789-9AF331301A9A}" sibTransId="{E7E967F8-0804-4E07-8510-60C0207650C2}"/>
    <dgm:cxn modelId="{012909D7-441F-41B6-A10D-F485C83D604E}" type="presParOf" srcId="{2B036B1E-5038-41AA-BB02-2E5DFC3F291B}" destId="{96531210-990B-4CF6-8518-2B1D7E36077E}" srcOrd="0" destOrd="0" presId="urn:microsoft.com/office/officeart/2005/8/layout/vList3"/>
    <dgm:cxn modelId="{E8F2FF09-7104-4A04-86B8-4A0E7B1DBE4E}" type="presParOf" srcId="{96531210-990B-4CF6-8518-2B1D7E36077E}" destId="{7FADF9B2-8881-410D-BCE9-B8BDC06466F2}" srcOrd="0" destOrd="0" presId="urn:microsoft.com/office/officeart/2005/8/layout/vList3"/>
    <dgm:cxn modelId="{AE1322C5-04B2-40EA-9FD6-BF69DB7736AB}" type="presParOf" srcId="{96531210-990B-4CF6-8518-2B1D7E36077E}" destId="{E9460C15-AA7D-4A2D-AA2E-27A0A268CD24}" srcOrd="1" destOrd="0" presId="urn:microsoft.com/office/officeart/2005/8/layout/vList3"/>
    <dgm:cxn modelId="{83CEF34D-AF00-4621-8745-81E8B09440D2}" type="presParOf" srcId="{2B036B1E-5038-41AA-BB02-2E5DFC3F291B}" destId="{4230E041-19F8-44D5-B59F-E05184598F45}" srcOrd="1" destOrd="0" presId="urn:microsoft.com/office/officeart/2005/8/layout/vList3"/>
    <dgm:cxn modelId="{655266A3-8CB9-4EA5-8E97-A49EBA9D2AF9}" type="presParOf" srcId="{2B036B1E-5038-41AA-BB02-2E5DFC3F291B}" destId="{877C4C8D-13DB-4B9D-9FB6-69DE15E6EE7F}" srcOrd="2" destOrd="0" presId="urn:microsoft.com/office/officeart/2005/8/layout/vList3"/>
    <dgm:cxn modelId="{9456270B-1C90-41D7-862A-B9656CCE0508}" type="presParOf" srcId="{877C4C8D-13DB-4B9D-9FB6-69DE15E6EE7F}" destId="{09CBA712-F962-4FA7-A90E-CC06A08FCE04}" srcOrd="0" destOrd="0" presId="urn:microsoft.com/office/officeart/2005/8/layout/vList3"/>
    <dgm:cxn modelId="{FA0D1D00-F32C-4894-85AF-37641D86E517}" type="presParOf" srcId="{877C4C8D-13DB-4B9D-9FB6-69DE15E6EE7F}" destId="{4048561B-93DB-43F9-8564-08BC5850613B}" srcOrd="1" destOrd="0" presId="urn:microsoft.com/office/officeart/2005/8/layout/vList3"/>
    <dgm:cxn modelId="{AA157FAD-648A-4AD8-9C7E-89F193D2E5E0}" type="presParOf" srcId="{2B036B1E-5038-41AA-BB02-2E5DFC3F291B}" destId="{7932B855-7A65-42C2-824F-24EFE6CD3A9C}" srcOrd="3" destOrd="0" presId="urn:microsoft.com/office/officeart/2005/8/layout/vList3"/>
    <dgm:cxn modelId="{EB4B405F-937C-4D06-842D-085B88DA4C58}" type="presParOf" srcId="{2B036B1E-5038-41AA-BB02-2E5DFC3F291B}" destId="{74F28EE0-0C9C-4A9A-9DEA-681D4AB22AAA}" srcOrd="4" destOrd="0" presId="urn:microsoft.com/office/officeart/2005/8/layout/vList3"/>
    <dgm:cxn modelId="{A55CB058-859A-4DD6-B107-A45DBDE7492D}" type="presParOf" srcId="{74F28EE0-0C9C-4A9A-9DEA-681D4AB22AAA}" destId="{812BF599-C9AA-4537-94E4-D2652DCF4532}" srcOrd="0" destOrd="0" presId="urn:microsoft.com/office/officeart/2005/8/layout/vList3"/>
    <dgm:cxn modelId="{6A9F4EB1-D853-41AD-B62D-B6D9B019876B}" type="presParOf" srcId="{74F28EE0-0C9C-4A9A-9DEA-681D4AB22AAA}" destId="{69D30401-1415-4EA0-A6FE-B15836F6DF41}" srcOrd="1" destOrd="0" presId="urn:microsoft.com/office/officeart/2005/8/layout/vList3"/>
    <dgm:cxn modelId="{24BB6427-88EE-41D1-86FC-D78CCF775F5D}" type="presParOf" srcId="{2B036B1E-5038-41AA-BB02-2E5DFC3F291B}" destId="{083E6385-7187-4E14-95C8-A58E097C96D2}" srcOrd="5" destOrd="0" presId="urn:microsoft.com/office/officeart/2005/8/layout/vList3"/>
    <dgm:cxn modelId="{65F982AC-571C-4466-AA01-C3E09A3C1F9A}" type="presParOf" srcId="{2B036B1E-5038-41AA-BB02-2E5DFC3F291B}" destId="{A76A6582-3E75-4464-BD35-F0688DA9579C}" srcOrd="6" destOrd="0" presId="urn:microsoft.com/office/officeart/2005/8/layout/vList3"/>
    <dgm:cxn modelId="{86F4EF6C-1A52-41BA-B935-8E278D311D51}" type="presParOf" srcId="{A76A6582-3E75-4464-BD35-F0688DA9579C}" destId="{DEAACBA1-08DE-4B0C-8C9F-C75D47E52354}" srcOrd="0" destOrd="0" presId="urn:microsoft.com/office/officeart/2005/8/layout/vList3"/>
    <dgm:cxn modelId="{89A5D665-CC7F-4028-A339-33A98FEF0175}" type="presParOf" srcId="{A76A6582-3E75-4464-BD35-F0688DA9579C}" destId="{2544C804-45D6-4AE0-9BB4-E869316161A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3536EC6-33E6-468B-824B-5019E1CAD264}"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n-US"/>
        </a:p>
      </dgm:t>
    </dgm:pt>
    <dgm:pt modelId="{947056E6-7AE5-4222-BB3E-A0A435A9CB33}">
      <dgm:prSet phldrT="[Text]"/>
      <dgm:spPr/>
      <dgm:t>
        <a:bodyPr/>
        <a:lstStyle/>
        <a:p>
          <a:pPr algn="ctr"/>
          <a:r>
            <a:rPr lang="sr-Latn-BA" b="1" dirty="0" smtClean="0"/>
            <a:t>1.Krivična </a:t>
          </a:r>
        </a:p>
        <a:p>
          <a:pPr algn="ctr"/>
          <a:r>
            <a:rPr lang="sr-Latn-BA" b="1" dirty="0" smtClean="0"/>
            <a:t>odgovornost </a:t>
          </a:r>
          <a:endParaRPr lang="en-US" b="1" dirty="0"/>
        </a:p>
      </dgm:t>
    </dgm:pt>
    <dgm:pt modelId="{694574C6-D40E-43C8-BF11-AC56186ECC6A}" type="parTrans" cxnId="{055F14BD-2F37-4780-A5B0-959C93C25509}">
      <dgm:prSet/>
      <dgm:spPr/>
      <dgm:t>
        <a:bodyPr/>
        <a:lstStyle/>
        <a:p>
          <a:endParaRPr lang="en-US"/>
        </a:p>
      </dgm:t>
    </dgm:pt>
    <dgm:pt modelId="{10F3F21A-3EBA-4206-B5A9-CCA6B5117C4A}" type="sibTrans" cxnId="{055F14BD-2F37-4780-A5B0-959C93C25509}">
      <dgm:prSet/>
      <dgm:spPr/>
      <dgm:t>
        <a:bodyPr/>
        <a:lstStyle/>
        <a:p>
          <a:endParaRPr lang="en-US"/>
        </a:p>
      </dgm:t>
    </dgm:pt>
    <dgm:pt modelId="{A1BC552B-D298-40FD-8B90-A60D059C1881}">
      <dgm:prSet phldrT="[Text]"/>
      <dgm:spPr>
        <a:ln>
          <a:solidFill>
            <a:schemeClr val="bg2"/>
          </a:solidFill>
        </a:ln>
      </dgm:spPr>
      <dgm:t>
        <a:bodyPr/>
        <a:lstStyle/>
        <a:p>
          <a:pPr algn="l"/>
          <a:r>
            <a:rPr lang="sr-Latn-BA" b="1" dirty="0" smtClean="0"/>
            <a:t>2.Građanskopravna</a:t>
          </a:r>
        </a:p>
        <a:p>
          <a:pPr algn="l"/>
          <a:r>
            <a:rPr lang="sr-Latn-BA" b="1" dirty="0" smtClean="0"/>
            <a:t>Odgovornost </a:t>
          </a:r>
        </a:p>
        <a:p>
          <a:pPr algn="l"/>
          <a:endParaRPr lang="sr-Latn-BA" b="1" dirty="0" smtClean="0"/>
        </a:p>
        <a:p>
          <a:pPr algn="l"/>
          <a:r>
            <a:rPr lang="sr-Latn-BA" b="1" dirty="0" smtClean="0"/>
            <a:t>3. Carinske mjere  </a:t>
          </a:r>
          <a:endParaRPr lang="en-US" b="1" dirty="0"/>
        </a:p>
      </dgm:t>
    </dgm:pt>
    <dgm:pt modelId="{725DBADA-1EA6-4E2E-9812-2A0687832055}" type="parTrans" cxnId="{8B6BB7C1-327C-4E50-A625-EDE3381B412F}">
      <dgm:prSet/>
      <dgm:spPr/>
      <dgm:t>
        <a:bodyPr/>
        <a:lstStyle/>
        <a:p>
          <a:endParaRPr lang="en-US"/>
        </a:p>
      </dgm:t>
    </dgm:pt>
    <dgm:pt modelId="{A8FECAAD-2164-47A8-A01D-91C7DE3D760A}" type="sibTrans" cxnId="{8B6BB7C1-327C-4E50-A625-EDE3381B412F}">
      <dgm:prSet/>
      <dgm:spPr/>
      <dgm:t>
        <a:bodyPr/>
        <a:lstStyle/>
        <a:p>
          <a:endParaRPr lang="en-US"/>
        </a:p>
      </dgm:t>
    </dgm:pt>
    <dgm:pt modelId="{476A8F4B-52F7-4569-9D70-A6C670B10B9B}">
      <dgm:prSet phldrT="[Text]" custT="1"/>
      <dgm:spPr/>
      <dgm:t>
        <a:bodyPr/>
        <a:lstStyle/>
        <a:p>
          <a:pPr algn="just"/>
          <a:r>
            <a:rPr lang="sr-Latn-BA" sz="2000" dirty="0" smtClean="0"/>
            <a:t>Ako je isključivo pravo koje proizilazi iz patenta, nosilac ovog prava može svoja prava ostvarivati podnošenjem tužbe u parničnom postupku pred nadležnim sudom.</a:t>
          </a:r>
          <a:endParaRPr lang="en-US" sz="2000" dirty="0"/>
        </a:p>
      </dgm:t>
    </dgm:pt>
    <dgm:pt modelId="{F7DC6629-B046-48A6-9D4C-F3BA46D09272}" type="parTrans" cxnId="{EB07D2ED-E135-44CC-A938-333855FB642B}">
      <dgm:prSet/>
      <dgm:spPr/>
      <dgm:t>
        <a:bodyPr/>
        <a:lstStyle/>
        <a:p>
          <a:endParaRPr lang="en-US"/>
        </a:p>
      </dgm:t>
    </dgm:pt>
    <dgm:pt modelId="{35EB0A85-F49D-4EF9-9D92-94BBB346C791}" type="sibTrans" cxnId="{EB07D2ED-E135-44CC-A938-333855FB642B}">
      <dgm:prSet/>
      <dgm:spPr/>
      <dgm:t>
        <a:bodyPr/>
        <a:lstStyle/>
        <a:p>
          <a:endParaRPr lang="en-US"/>
        </a:p>
      </dgm:t>
    </dgm:pt>
    <dgm:pt modelId="{C3A0FA7D-2E10-4934-8A08-D1D5609FEA08}">
      <dgm:prSet phldrT="[Text]" custT="1"/>
      <dgm:spPr/>
      <dgm:t>
        <a:bodyPr/>
        <a:lstStyle/>
        <a:p>
          <a:pPr algn="l"/>
          <a:endParaRPr lang="en-US" sz="1800" dirty="0"/>
        </a:p>
      </dgm:t>
    </dgm:pt>
    <dgm:pt modelId="{4E20759E-0AA8-469D-A1D3-5FBF5677C97B}" type="parTrans" cxnId="{3F41B1FA-E844-4A62-A0B5-AE78DBC90970}">
      <dgm:prSet/>
      <dgm:spPr/>
      <dgm:t>
        <a:bodyPr/>
        <a:lstStyle/>
        <a:p>
          <a:endParaRPr lang="en-US"/>
        </a:p>
      </dgm:t>
    </dgm:pt>
    <dgm:pt modelId="{786B9575-3673-4053-8575-2C8C81BB7164}" type="sibTrans" cxnId="{3F41B1FA-E844-4A62-A0B5-AE78DBC90970}">
      <dgm:prSet/>
      <dgm:spPr/>
      <dgm:t>
        <a:bodyPr/>
        <a:lstStyle/>
        <a:p>
          <a:endParaRPr lang="en-US"/>
        </a:p>
      </dgm:t>
    </dgm:pt>
    <dgm:pt modelId="{681D093E-4211-4932-B6BC-3DEBF697234E}">
      <dgm:prSet phldrT="[Text]" custT="1"/>
      <dgm:spPr/>
      <dgm:t>
        <a:bodyPr/>
        <a:lstStyle/>
        <a:p>
          <a:pPr algn="just"/>
          <a:r>
            <a:rPr lang="sr-Latn-BA" sz="2000" b="1" dirty="0" smtClean="0"/>
            <a:t>CARINSKE MJERE</a:t>
          </a:r>
          <a:r>
            <a:rPr lang="sr-Latn-BA" sz="2000" dirty="0" smtClean="0"/>
            <a:t>: </a:t>
          </a:r>
          <a:r>
            <a:rPr lang="en-US" sz="2000" dirty="0" err="1" smtClean="0"/>
            <a:t>Nosilac</a:t>
          </a:r>
          <a:r>
            <a:rPr lang="en-US" sz="2000" dirty="0" smtClean="0"/>
            <a:t> </a:t>
          </a:r>
          <a:r>
            <a:rPr lang="en-US" sz="2000" dirty="0" err="1" smtClean="0"/>
            <a:t>isključivih</a:t>
          </a:r>
          <a:r>
            <a:rPr lang="en-US" sz="2000" dirty="0" smtClean="0"/>
            <a:t> prava </a:t>
          </a:r>
          <a:r>
            <a:rPr lang="en-US" sz="2000" dirty="0" err="1" smtClean="0"/>
            <a:t>prema</a:t>
          </a:r>
          <a:r>
            <a:rPr lang="en-US" sz="2000" dirty="0" smtClean="0"/>
            <a:t> </a:t>
          </a:r>
          <a:r>
            <a:rPr lang="sr-Latn-BA" sz="2000" dirty="0" smtClean="0"/>
            <a:t>Zakonu o patentu</a:t>
          </a:r>
          <a:r>
            <a:rPr lang="en-US" sz="2000" dirty="0" smtClean="0"/>
            <a:t>, </a:t>
          </a:r>
          <a:r>
            <a:rPr lang="en-US" sz="2000" dirty="0" err="1" smtClean="0"/>
            <a:t>koji</a:t>
          </a:r>
          <a:r>
            <a:rPr lang="en-US" sz="2000" dirty="0" smtClean="0"/>
            <a:t> </a:t>
          </a:r>
          <a:r>
            <a:rPr lang="en-US" sz="2000" dirty="0" err="1" smtClean="0"/>
            <a:t>opravdano</a:t>
          </a:r>
          <a:r>
            <a:rPr lang="en-US" sz="2000" dirty="0" smtClean="0"/>
            <a:t> </a:t>
          </a:r>
          <a:r>
            <a:rPr lang="en-US" sz="2000" dirty="0" err="1" smtClean="0"/>
            <a:t>sumnja</a:t>
          </a:r>
          <a:r>
            <a:rPr lang="en-US" sz="2000" dirty="0" smtClean="0"/>
            <a:t> da </a:t>
          </a:r>
          <a:r>
            <a:rPr lang="en-US" sz="2000" dirty="0" err="1" smtClean="0"/>
            <a:t>će</a:t>
          </a:r>
          <a:r>
            <a:rPr lang="en-US" sz="2000" dirty="0" smtClean="0"/>
            <a:t> </a:t>
          </a:r>
          <a:r>
            <a:rPr lang="en-US" sz="2000" dirty="0" err="1" smtClean="0"/>
            <a:t>doći</a:t>
          </a:r>
          <a:r>
            <a:rPr lang="en-US" sz="2000" dirty="0" smtClean="0"/>
            <a:t> do </a:t>
          </a:r>
          <a:r>
            <a:rPr lang="en-US" sz="2000" dirty="0" err="1" smtClean="0"/>
            <a:t>uvoza</a:t>
          </a:r>
          <a:r>
            <a:rPr lang="en-US" sz="2000" dirty="0" smtClean="0"/>
            <a:t>, </a:t>
          </a:r>
          <a:r>
            <a:rPr lang="en-US" sz="2000" dirty="0" err="1" smtClean="0"/>
            <a:t>tranzita</a:t>
          </a:r>
          <a:r>
            <a:rPr lang="en-US" sz="2000" dirty="0" smtClean="0"/>
            <a:t> </a:t>
          </a:r>
          <a:r>
            <a:rPr lang="en-US" sz="2000" dirty="0" err="1" smtClean="0"/>
            <a:t>ili</a:t>
          </a:r>
          <a:r>
            <a:rPr lang="en-US" sz="2000" dirty="0" smtClean="0"/>
            <a:t> </a:t>
          </a:r>
          <a:r>
            <a:rPr lang="en-US" sz="2000" dirty="0" err="1" smtClean="0"/>
            <a:t>izvoza</a:t>
          </a:r>
          <a:r>
            <a:rPr lang="en-US" sz="2000" dirty="0" smtClean="0"/>
            <a:t> robe </a:t>
          </a:r>
          <a:r>
            <a:rPr lang="en-US" sz="2000" dirty="0" err="1" smtClean="0"/>
            <a:t>proizvedene</a:t>
          </a:r>
          <a:r>
            <a:rPr lang="en-US" sz="2000" dirty="0" smtClean="0"/>
            <a:t> </a:t>
          </a:r>
          <a:r>
            <a:rPr lang="en-US" sz="2000" dirty="0" err="1" smtClean="0"/>
            <a:t>suprotno</a:t>
          </a:r>
          <a:r>
            <a:rPr lang="en-US" sz="2000" dirty="0" smtClean="0"/>
            <a:t> </a:t>
          </a:r>
          <a:r>
            <a:rPr lang="en-US" sz="2000" dirty="0" err="1" smtClean="0"/>
            <a:t>odredbama</a:t>
          </a:r>
          <a:r>
            <a:rPr lang="en-US" sz="2000" dirty="0" smtClean="0"/>
            <a:t> ovog </a:t>
          </a:r>
          <a:r>
            <a:rPr lang="en-US" sz="2000" dirty="0" err="1" smtClean="0"/>
            <a:t>zakona</a:t>
          </a:r>
          <a:r>
            <a:rPr lang="en-US" sz="2000" dirty="0" smtClean="0"/>
            <a:t>, </a:t>
          </a:r>
          <a:r>
            <a:rPr lang="en-US" sz="2000" b="1" dirty="0" err="1" smtClean="0"/>
            <a:t>može</a:t>
          </a:r>
          <a:r>
            <a:rPr lang="en-US" sz="2000" b="1" dirty="0" smtClean="0"/>
            <a:t> </a:t>
          </a:r>
          <a:r>
            <a:rPr lang="en-US" sz="2000" b="1" dirty="0" err="1" smtClean="0"/>
            <a:t>kod</a:t>
          </a:r>
          <a:r>
            <a:rPr lang="en-US" sz="2000" b="1" dirty="0" smtClean="0"/>
            <a:t> </a:t>
          </a:r>
          <a:r>
            <a:rPr lang="en-US" sz="2000" b="1" dirty="0" err="1" smtClean="0"/>
            <a:t>organa</a:t>
          </a:r>
          <a:r>
            <a:rPr lang="en-US" sz="2000" b="1" dirty="0" smtClean="0"/>
            <a:t> </a:t>
          </a:r>
          <a:r>
            <a:rPr lang="en-US" sz="2000" b="1" dirty="0" err="1" smtClean="0"/>
            <a:t>nadležnog</a:t>
          </a:r>
          <a:r>
            <a:rPr lang="en-US" sz="2000" b="1" dirty="0" smtClean="0"/>
            <a:t> za </a:t>
          </a:r>
          <a:r>
            <a:rPr lang="en-US" sz="2000" b="1" dirty="0" err="1" smtClean="0"/>
            <a:t>poslove</a:t>
          </a:r>
          <a:r>
            <a:rPr lang="en-US" sz="2000" b="1" dirty="0" smtClean="0"/>
            <a:t> </a:t>
          </a:r>
          <a:r>
            <a:rPr lang="en-US" sz="2000" b="1" dirty="0" err="1" smtClean="0"/>
            <a:t>carine</a:t>
          </a:r>
          <a:r>
            <a:rPr lang="en-US" sz="2000" b="1" dirty="0" smtClean="0"/>
            <a:t> </a:t>
          </a:r>
          <a:r>
            <a:rPr lang="en-US" sz="2000" b="1" dirty="0" err="1" smtClean="0"/>
            <a:t>podnijeti</a:t>
          </a:r>
          <a:r>
            <a:rPr lang="en-US" sz="2000" b="1" dirty="0" smtClean="0"/>
            <a:t> </a:t>
          </a:r>
          <a:r>
            <a:rPr lang="en-US" sz="2000" b="1" dirty="0" err="1" smtClean="0"/>
            <a:t>zahtjev</a:t>
          </a:r>
          <a:r>
            <a:rPr lang="en-US" sz="2000" b="1" dirty="0" smtClean="0"/>
            <a:t> za </a:t>
          </a:r>
          <a:r>
            <a:rPr lang="en-US" sz="2000" b="1" dirty="0" err="1" smtClean="0"/>
            <a:t>zaštitu</a:t>
          </a:r>
          <a:r>
            <a:rPr lang="en-US" sz="2000" b="1" dirty="0" smtClean="0"/>
            <a:t> </a:t>
          </a:r>
          <a:r>
            <a:rPr lang="en-US" sz="2000" b="1" dirty="0" err="1" smtClean="0"/>
            <a:t>svojih</a:t>
          </a:r>
          <a:r>
            <a:rPr lang="en-US" sz="2000" b="1" dirty="0" smtClean="0"/>
            <a:t> prava </a:t>
          </a:r>
          <a:r>
            <a:rPr lang="en-US" sz="2000" dirty="0" err="1" smtClean="0"/>
            <a:t>putem</a:t>
          </a:r>
          <a:r>
            <a:rPr lang="en-US" sz="2000" dirty="0" smtClean="0"/>
            <a:t> </a:t>
          </a:r>
          <a:r>
            <a:rPr lang="en-US" sz="2000" i="1" dirty="0" err="1" smtClean="0"/>
            <a:t>carinskih</a:t>
          </a:r>
          <a:r>
            <a:rPr lang="en-US" sz="2000" i="1" dirty="0" smtClean="0"/>
            <a:t> </a:t>
          </a:r>
          <a:r>
            <a:rPr lang="en-US" sz="2000" i="1" dirty="0" err="1" smtClean="0"/>
            <a:t>mjera</a:t>
          </a:r>
          <a:r>
            <a:rPr lang="en-US" sz="2000" i="1" dirty="0" smtClean="0"/>
            <a:t> </a:t>
          </a:r>
          <a:r>
            <a:rPr lang="en-US" sz="2000" i="1" dirty="0" err="1" smtClean="0"/>
            <a:t>privremenog</a:t>
          </a:r>
          <a:r>
            <a:rPr lang="en-US" sz="2000" i="1" dirty="0" smtClean="0"/>
            <a:t> </a:t>
          </a:r>
          <a:r>
            <a:rPr lang="en-US" sz="2000" i="1" dirty="0" err="1" smtClean="0"/>
            <a:t>zadržavanja</a:t>
          </a:r>
          <a:r>
            <a:rPr lang="en-US" sz="2000" i="1" dirty="0" smtClean="0"/>
            <a:t> robe od </a:t>
          </a:r>
          <a:r>
            <a:rPr lang="en-US" sz="2000" i="1" dirty="0" err="1" smtClean="0"/>
            <a:t>daljeg</a:t>
          </a:r>
          <a:r>
            <a:rPr lang="en-US" sz="2000" i="1" dirty="0" smtClean="0"/>
            <a:t> </a:t>
          </a:r>
          <a:r>
            <a:rPr lang="en-US" sz="2000" i="1" dirty="0" err="1" smtClean="0"/>
            <a:t>puštanja</a:t>
          </a:r>
          <a:r>
            <a:rPr lang="en-US" sz="2000" i="1" dirty="0" smtClean="0"/>
            <a:t> u </a:t>
          </a:r>
          <a:r>
            <a:rPr lang="en-US" sz="2000" i="1" dirty="0" err="1" smtClean="0"/>
            <a:t>promet</a:t>
          </a:r>
          <a:r>
            <a:rPr lang="en-US" sz="2000" i="1" dirty="0" smtClean="0"/>
            <a:t>.</a:t>
          </a:r>
          <a:endParaRPr lang="en-US" sz="2000" i="1" dirty="0"/>
        </a:p>
      </dgm:t>
    </dgm:pt>
    <dgm:pt modelId="{21EACDE1-9628-41B2-A1CA-0175F6E60619}" type="parTrans" cxnId="{EB51377E-4E79-4D63-ACD1-8B5078963295}">
      <dgm:prSet/>
      <dgm:spPr/>
      <dgm:t>
        <a:bodyPr/>
        <a:lstStyle/>
        <a:p>
          <a:endParaRPr lang="en-US"/>
        </a:p>
      </dgm:t>
    </dgm:pt>
    <dgm:pt modelId="{23D57BB9-01DE-44C6-B0B3-91BAAFF24AFE}" type="sibTrans" cxnId="{EB51377E-4E79-4D63-ACD1-8B5078963295}">
      <dgm:prSet/>
      <dgm:spPr/>
      <dgm:t>
        <a:bodyPr/>
        <a:lstStyle/>
        <a:p>
          <a:endParaRPr lang="en-US"/>
        </a:p>
      </dgm:t>
    </dgm:pt>
    <dgm:pt modelId="{5859143B-62FD-45D5-BD32-38498DC24AED}">
      <dgm:prSet phldrT="[Text]" custT="1"/>
      <dgm:spPr/>
      <dgm:t>
        <a:bodyPr/>
        <a:lstStyle/>
        <a:p>
          <a:pPr algn="l"/>
          <a:endParaRPr lang="en-US" sz="1800" dirty="0"/>
        </a:p>
      </dgm:t>
    </dgm:pt>
    <dgm:pt modelId="{992E4B59-AC0B-4AFD-8FA0-D4352B253085}" type="parTrans" cxnId="{F3D5CED1-988F-4CA3-907F-9C6952047082}">
      <dgm:prSet/>
      <dgm:spPr/>
      <dgm:t>
        <a:bodyPr/>
        <a:lstStyle/>
        <a:p>
          <a:endParaRPr lang="en-US"/>
        </a:p>
      </dgm:t>
    </dgm:pt>
    <dgm:pt modelId="{E43EE30C-B26C-4F53-B711-41A519A85FA1}" type="sibTrans" cxnId="{F3D5CED1-988F-4CA3-907F-9C6952047082}">
      <dgm:prSet/>
      <dgm:spPr/>
      <dgm:t>
        <a:bodyPr/>
        <a:lstStyle/>
        <a:p>
          <a:endParaRPr lang="en-US"/>
        </a:p>
      </dgm:t>
    </dgm:pt>
    <dgm:pt modelId="{58BBEC05-EBD3-42AF-A26C-78E4E1AEB93C}">
      <dgm:prSet custT="1"/>
      <dgm:spPr/>
      <dgm:t>
        <a:bodyPr/>
        <a:lstStyle/>
        <a:p>
          <a:pPr algn="just"/>
          <a:r>
            <a:rPr lang="sr-Latn-BA" sz="2000" dirty="0" smtClean="0"/>
            <a:t>Članom 105. Zakona o patentu BIH koji nosi naziv „PENAL“ propisano je sljedeće: </a:t>
          </a:r>
          <a:r>
            <a:rPr lang="sr-Latn-BA" sz="2000" i="1" dirty="0" smtClean="0"/>
            <a:t>„</a:t>
          </a:r>
          <a:r>
            <a:rPr lang="en-US" sz="2000" i="1" dirty="0" err="1" smtClean="0"/>
            <a:t>Ako</a:t>
          </a:r>
          <a:r>
            <a:rPr lang="en-US" sz="2000" i="1" dirty="0" smtClean="0"/>
            <a:t> je </a:t>
          </a:r>
          <a:r>
            <a:rPr lang="sr-Latn-BA" sz="2000" i="1" dirty="0" smtClean="0"/>
            <a:t>pravo nosioca koje proizilazi iz patenta </a:t>
          </a:r>
          <a:r>
            <a:rPr lang="en-US" sz="2000" i="1" dirty="0" err="1" smtClean="0"/>
            <a:t>povrijeđeno</a:t>
          </a:r>
          <a:r>
            <a:rPr lang="en-US" sz="2000" i="1" dirty="0" smtClean="0"/>
            <a:t> namjerno ili krajnjom nepažnjom, nosilac prava može od povredioca da traži naknadu do trostrukog iznosa ugovorene, a ako nije ugovorena, od odgovarajuće </a:t>
          </a:r>
          <a:r>
            <a:rPr lang="en-US" sz="2000" i="1" dirty="0" err="1" smtClean="0"/>
            <a:t>uobičajene</a:t>
          </a:r>
          <a:r>
            <a:rPr lang="en-US" sz="2000" i="1" dirty="0" smtClean="0"/>
            <a:t> </a:t>
          </a:r>
          <a:r>
            <a:rPr lang="en-US" sz="2000" i="1" dirty="0" err="1" smtClean="0"/>
            <a:t>naknade</a:t>
          </a:r>
          <a:r>
            <a:rPr lang="sr-Latn-BA" sz="2000" i="1" dirty="0" smtClean="0"/>
            <a:t>.“</a:t>
          </a:r>
          <a:endParaRPr lang="en-US" sz="2000" i="1" dirty="0"/>
        </a:p>
      </dgm:t>
    </dgm:pt>
    <dgm:pt modelId="{80F238F9-E4CF-4B0C-931F-54829018AC25}" type="parTrans" cxnId="{B8CE1001-5A21-45F4-8918-F41FF5248708}">
      <dgm:prSet/>
      <dgm:spPr/>
      <dgm:t>
        <a:bodyPr/>
        <a:lstStyle/>
        <a:p>
          <a:endParaRPr lang="en-US"/>
        </a:p>
      </dgm:t>
    </dgm:pt>
    <dgm:pt modelId="{EB47D805-6092-4618-84E2-2F3E15F6B055}" type="sibTrans" cxnId="{B8CE1001-5A21-45F4-8918-F41FF5248708}">
      <dgm:prSet/>
      <dgm:spPr/>
      <dgm:t>
        <a:bodyPr/>
        <a:lstStyle/>
        <a:p>
          <a:endParaRPr lang="en-US"/>
        </a:p>
      </dgm:t>
    </dgm:pt>
    <dgm:pt modelId="{050A58AB-5BF5-4331-8FB7-1D0FB84C67D6}">
      <dgm:prSet phldrT="[Text]" custT="1"/>
      <dgm:spPr/>
      <dgm:t>
        <a:bodyPr/>
        <a:lstStyle/>
        <a:p>
          <a:pPr algn="just"/>
          <a:endParaRPr lang="en-US" sz="2000" dirty="0"/>
        </a:p>
      </dgm:t>
    </dgm:pt>
    <dgm:pt modelId="{D9A94BC4-AA78-48F2-BF1E-DF329109058F}" type="parTrans" cxnId="{0C76EF57-C9A4-4F4C-BF93-394640556948}">
      <dgm:prSet/>
      <dgm:spPr/>
      <dgm:t>
        <a:bodyPr/>
        <a:lstStyle/>
        <a:p>
          <a:endParaRPr lang="en-US"/>
        </a:p>
      </dgm:t>
    </dgm:pt>
    <dgm:pt modelId="{CDAB1FA9-D580-4AC9-AD80-CFA6A36509AC}" type="sibTrans" cxnId="{0C76EF57-C9A4-4F4C-BF93-394640556948}">
      <dgm:prSet/>
      <dgm:spPr/>
      <dgm:t>
        <a:bodyPr/>
        <a:lstStyle/>
        <a:p>
          <a:endParaRPr lang="en-US"/>
        </a:p>
      </dgm:t>
    </dgm:pt>
    <dgm:pt modelId="{175459EE-D90C-4888-8578-28276A8F383C}">
      <dgm:prSet phldrT="[Text]" custT="1"/>
      <dgm:spPr/>
      <dgm:t>
        <a:bodyPr/>
        <a:lstStyle/>
        <a:p>
          <a:pPr algn="just"/>
          <a:r>
            <a:rPr lang="sr-Latn-BA" sz="1700" dirty="0" smtClean="0"/>
            <a:t>Krivična odgovornost je propisana u krivičnom zakonodavstvu entiteta i Brčko distrikta na sljedeći način: 1) Član 261. KZ RS Neovlaštena upotreba tuđeg pronalaska; 2) Član 262. KZ FBIH Povreda pronalazačkog prava; 3) član 256. KZ BD BIH Povreda pronalazačkog prava.  </a:t>
          </a:r>
          <a:endParaRPr lang="en-US" sz="1700" dirty="0"/>
        </a:p>
      </dgm:t>
    </dgm:pt>
    <dgm:pt modelId="{FDD5D4B0-1130-4E2C-BD85-544D3750F9AD}" type="parTrans" cxnId="{195434E9-4C8B-4FC9-BBF2-12A76D7D4815}">
      <dgm:prSet/>
      <dgm:spPr/>
      <dgm:t>
        <a:bodyPr/>
        <a:lstStyle/>
        <a:p>
          <a:endParaRPr lang="en-US"/>
        </a:p>
      </dgm:t>
    </dgm:pt>
    <dgm:pt modelId="{9DF2E6B8-778D-4DB6-A930-2008F4BEDD4B}" type="sibTrans" cxnId="{195434E9-4C8B-4FC9-BBF2-12A76D7D4815}">
      <dgm:prSet/>
      <dgm:spPr/>
      <dgm:t>
        <a:bodyPr/>
        <a:lstStyle/>
        <a:p>
          <a:endParaRPr lang="en-US"/>
        </a:p>
      </dgm:t>
    </dgm:pt>
    <dgm:pt modelId="{DE70061D-C0D5-4079-99A6-8CAECFD7BDBD}" type="pres">
      <dgm:prSet presAssocID="{A3536EC6-33E6-468B-824B-5019E1CAD264}" presName="Name0" presStyleCnt="0">
        <dgm:presLayoutVars>
          <dgm:dir/>
          <dgm:animLvl val="lvl"/>
          <dgm:resizeHandles val="exact"/>
        </dgm:presLayoutVars>
      </dgm:prSet>
      <dgm:spPr/>
    </dgm:pt>
    <dgm:pt modelId="{D4E9310F-C78D-449E-A2F7-826A22D2A26E}" type="pres">
      <dgm:prSet presAssocID="{947056E6-7AE5-4222-BB3E-A0A435A9CB33}" presName="linNode" presStyleCnt="0"/>
      <dgm:spPr/>
    </dgm:pt>
    <dgm:pt modelId="{34551E77-E092-48CA-BE11-80AAC96B6D19}" type="pres">
      <dgm:prSet presAssocID="{947056E6-7AE5-4222-BB3E-A0A435A9CB33}" presName="parentText" presStyleLbl="node1" presStyleIdx="0" presStyleCnt="2" custScaleY="108447" custLinFactNeighborX="-76" custLinFactNeighborY="4833">
        <dgm:presLayoutVars>
          <dgm:chMax val="1"/>
          <dgm:bulletEnabled val="1"/>
        </dgm:presLayoutVars>
      </dgm:prSet>
      <dgm:spPr/>
      <dgm:t>
        <a:bodyPr/>
        <a:lstStyle/>
        <a:p>
          <a:endParaRPr lang="en-US"/>
        </a:p>
      </dgm:t>
    </dgm:pt>
    <dgm:pt modelId="{BB599554-096A-4D37-BB14-F1C579E58582}" type="pres">
      <dgm:prSet presAssocID="{947056E6-7AE5-4222-BB3E-A0A435A9CB33}" presName="descendantText" presStyleLbl="alignAccFollowNode1" presStyleIdx="0" presStyleCnt="2" custScaleY="135453" custLinFactNeighborY="4654">
        <dgm:presLayoutVars>
          <dgm:bulletEnabled val="1"/>
        </dgm:presLayoutVars>
      </dgm:prSet>
      <dgm:spPr/>
      <dgm:t>
        <a:bodyPr/>
        <a:lstStyle/>
        <a:p>
          <a:endParaRPr lang="en-US"/>
        </a:p>
      </dgm:t>
    </dgm:pt>
    <dgm:pt modelId="{1B59482A-0EFF-43E3-934F-4D24900AEEDA}" type="pres">
      <dgm:prSet presAssocID="{10F3F21A-3EBA-4206-B5A9-CCA6B5117C4A}" presName="sp" presStyleCnt="0"/>
      <dgm:spPr/>
    </dgm:pt>
    <dgm:pt modelId="{53129313-33C0-4C05-80D6-05525C48AD9C}" type="pres">
      <dgm:prSet presAssocID="{A1BC552B-D298-40FD-8B90-A60D059C1881}" presName="linNode" presStyleCnt="0"/>
      <dgm:spPr/>
    </dgm:pt>
    <dgm:pt modelId="{F6F36307-280C-4873-BF82-C463F7050EE0}" type="pres">
      <dgm:prSet presAssocID="{A1BC552B-D298-40FD-8B90-A60D059C1881}" presName="parentText" presStyleLbl="node1" presStyleIdx="1" presStyleCnt="2" custScaleY="202088" custLinFactNeighborX="-548" custLinFactNeighborY="3107">
        <dgm:presLayoutVars>
          <dgm:chMax val="1"/>
          <dgm:bulletEnabled val="1"/>
        </dgm:presLayoutVars>
      </dgm:prSet>
      <dgm:spPr/>
      <dgm:t>
        <a:bodyPr/>
        <a:lstStyle/>
        <a:p>
          <a:endParaRPr lang="en-US"/>
        </a:p>
      </dgm:t>
    </dgm:pt>
    <dgm:pt modelId="{BD874F38-B168-430B-8376-B759A96047E7}" type="pres">
      <dgm:prSet presAssocID="{A1BC552B-D298-40FD-8B90-A60D059C1881}" presName="descendantText" presStyleLbl="alignAccFollowNode1" presStyleIdx="1" presStyleCnt="2" custScaleY="248652">
        <dgm:presLayoutVars>
          <dgm:bulletEnabled val="1"/>
        </dgm:presLayoutVars>
      </dgm:prSet>
      <dgm:spPr/>
      <dgm:t>
        <a:bodyPr/>
        <a:lstStyle/>
        <a:p>
          <a:endParaRPr lang="en-US"/>
        </a:p>
      </dgm:t>
    </dgm:pt>
  </dgm:ptLst>
  <dgm:cxnLst>
    <dgm:cxn modelId="{793CEC52-DDB1-4AE5-8F26-15617FBB23B9}" type="presOf" srcId="{A1BC552B-D298-40FD-8B90-A60D059C1881}" destId="{F6F36307-280C-4873-BF82-C463F7050EE0}" srcOrd="0" destOrd="0" presId="urn:microsoft.com/office/officeart/2005/8/layout/vList5"/>
    <dgm:cxn modelId="{8B6BB7C1-327C-4E50-A625-EDE3381B412F}" srcId="{A3536EC6-33E6-468B-824B-5019E1CAD264}" destId="{A1BC552B-D298-40FD-8B90-A60D059C1881}" srcOrd="1" destOrd="0" parTransId="{725DBADA-1EA6-4E2E-9812-2A0687832055}" sibTransId="{A8FECAAD-2164-47A8-A01D-91C7DE3D760A}"/>
    <dgm:cxn modelId="{B419418F-9C7E-42D2-8B37-AD8232F3A3D5}" type="presOf" srcId="{5859143B-62FD-45D5-BD32-38498DC24AED}" destId="{BD874F38-B168-430B-8376-B759A96047E7}" srcOrd="0" destOrd="0" presId="urn:microsoft.com/office/officeart/2005/8/layout/vList5"/>
    <dgm:cxn modelId="{195434E9-4C8B-4FC9-BBF2-12A76D7D4815}" srcId="{947056E6-7AE5-4222-BB3E-A0A435A9CB33}" destId="{175459EE-D90C-4888-8578-28276A8F383C}" srcOrd="0" destOrd="0" parTransId="{FDD5D4B0-1130-4E2C-BD85-544D3750F9AD}" sibTransId="{9DF2E6B8-778D-4DB6-A930-2008F4BEDD4B}"/>
    <dgm:cxn modelId="{EB51377E-4E79-4D63-ACD1-8B5078963295}" srcId="{A1BC552B-D298-40FD-8B90-A60D059C1881}" destId="{681D093E-4211-4932-B6BC-3DEBF697234E}" srcOrd="4" destOrd="0" parTransId="{21EACDE1-9628-41B2-A1CA-0175F6E60619}" sibTransId="{23D57BB9-01DE-44C6-B0B3-91BAAFF24AFE}"/>
    <dgm:cxn modelId="{6235668C-AEB5-479E-A90D-8583096D4CD0}" type="presOf" srcId="{681D093E-4211-4932-B6BC-3DEBF697234E}" destId="{BD874F38-B168-430B-8376-B759A96047E7}" srcOrd="0" destOrd="4" presId="urn:microsoft.com/office/officeart/2005/8/layout/vList5"/>
    <dgm:cxn modelId="{B8CE1001-5A21-45F4-8918-F41FF5248708}" srcId="{A1BC552B-D298-40FD-8B90-A60D059C1881}" destId="{58BBEC05-EBD3-42AF-A26C-78E4E1AEB93C}" srcOrd="3" destOrd="0" parTransId="{80F238F9-E4CF-4B0C-931F-54829018AC25}" sibTransId="{EB47D805-6092-4618-84E2-2F3E15F6B055}"/>
    <dgm:cxn modelId="{D5B3B5F3-F842-483E-B569-AAC124A1E35A}" type="presOf" srcId="{476A8F4B-52F7-4569-9D70-A6C670B10B9B}" destId="{BD874F38-B168-430B-8376-B759A96047E7}" srcOrd="0" destOrd="2" presId="urn:microsoft.com/office/officeart/2005/8/layout/vList5"/>
    <dgm:cxn modelId="{209E99F6-8124-49C3-B420-52412616BE34}" type="presOf" srcId="{050A58AB-5BF5-4331-8FB7-1D0FB84C67D6}" destId="{BD874F38-B168-430B-8376-B759A96047E7}" srcOrd="0" destOrd="1" presId="urn:microsoft.com/office/officeart/2005/8/layout/vList5"/>
    <dgm:cxn modelId="{055F14BD-2F37-4780-A5B0-959C93C25509}" srcId="{A3536EC6-33E6-468B-824B-5019E1CAD264}" destId="{947056E6-7AE5-4222-BB3E-A0A435A9CB33}" srcOrd="0" destOrd="0" parTransId="{694574C6-D40E-43C8-BF11-AC56186ECC6A}" sibTransId="{10F3F21A-3EBA-4206-B5A9-CCA6B5117C4A}"/>
    <dgm:cxn modelId="{268938B9-F5C8-4CEF-971D-0AC25A456B86}" type="presOf" srcId="{175459EE-D90C-4888-8578-28276A8F383C}" destId="{BB599554-096A-4D37-BB14-F1C579E58582}" srcOrd="0" destOrd="0" presId="urn:microsoft.com/office/officeart/2005/8/layout/vList5"/>
    <dgm:cxn modelId="{80AAADC2-AAD0-4092-ACC5-D5B1C345574F}" type="presOf" srcId="{A3536EC6-33E6-468B-824B-5019E1CAD264}" destId="{DE70061D-C0D5-4079-99A6-8CAECFD7BDBD}" srcOrd="0" destOrd="0" presId="urn:microsoft.com/office/officeart/2005/8/layout/vList5"/>
    <dgm:cxn modelId="{A28519C4-E02F-461F-85C8-C4C1364BD5E6}" type="presOf" srcId="{C3A0FA7D-2E10-4934-8A08-D1D5609FEA08}" destId="{BD874F38-B168-430B-8376-B759A96047E7}" srcOrd="0" destOrd="5" presId="urn:microsoft.com/office/officeart/2005/8/layout/vList5"/>
    <dgm:cxn modelId="{0C76EF57-C9A4-4F4C-BF93-394640556948}" srcId="{A1BC552B-D298-40FD-8B90-A60D059C1881}" destId="{050A58AB-5BF5-4331-8FB7-1D0FB84C67D6}" srcOrd="1" destOrd="0" parTransId="{D9A94BC4-AA78-48F2-BF1E-DF329109058F}" sibTransId="{CDAB1FA9-D580-4AC9-AD80-CFA6A36509AC}"/>
    <dgm:cxn modelId="{EB07D2ED-E135-44CC-A938-333855FB642B}" srcId="{A1BC552B-D298-40FD-8B90-A60D059C1881}" destId="{476A8F4B-52F7-4569-9D70-A6C670B10B9B}" srcOrd="2" destOrd="0" parTransId="{F7DC6629-B046-48A6-9D4C-F3BA46D09272}" sibTransId="{35EB0A85-F49D-4EF9-9D92-94BBB346C791}"/>
    <dgm:cxn modelId="{F0714912-CA21-4506-94C7-40AEA84FE385}" type="presOf" srcId="{58BBEC05-EBD3-42AF-A26C-78E4E1AEB93C}" destId="{BD874F38-B168-430B-8376-B759A96047E7}" srcOrd="0" destOrd="3" presId="urn:microsoft.com/office/officeart/2005/8/layout/vList5"/>
    <dgm:cxn modelId="{F3D5CED1-988F-4CA3-907F-9C6952047082}" srcId="{A1BC552B-D298-40FD-8B90-A60D059C1881}" destId="{5859143B-62FD-45D5-BD32-38498DC24AED}" srcOrd="0" destOrd="0" parTransId="{992E4B59-AC0B-4AFD-8FA0-D4352B253085}" sibTransId="{E43EE30C-B26C-4F53-B711-41A519A85FA1}"/>
    <dgm:cxn modelId="{3F41B1FA-E844-4A62-A0B5-AE78DBC90970}" srcId="{A1BC552B-D298-40FD-8B90-A60D059C1881}" destId="{C3A0FA7D-2E10-4934-8A08-D1D5609FEA08}" srcOrd="5" destOrd="0" parTransId="{4E20759E-0AA8-469D-A1D3-5FBF5677C97B}" sibTransId="{786B9575-3673-4053-8575-2C8C81BB7164}"/>
    <dgm:cxn modelId="{ACB037DE-6603-4A7C-99F1-7CFF23947DBB}" type="presOf" srcId="{947056E6-7AE5-4222-BB3E-A0A435A9CB33}" destId="{34551E77-E092-48CA-BE11-80AAC96B6D19}" srcOrd="0" destOrd="0" presId="urn:microsoft.com/office/officeart/2005/8/layout/vList5"/>
    <dgm:cxn modelId="{6014E8E2-230C-416B-97F8-13B15580DD1A}" type="presParOf" srcId="{DE70061D-C0D5-4079-99A6-8CAECFD7BDBD}" destId="{D4E9310F-C78D-449E-A2F7-826A22D2A26E}" srcOrd="0" destOrd="0" presId="urn:microsoft.com/office/officeart/2005/8/layout/vList5"/>
    <dgm:cxn modelId="{86D73461-516F-4A58-9143-D6889B33D734}" type="presParOf" srcId="{D4E9310F-C78D-449E-A2F7-826A22D2A26E}" destId="{34551E77-E092-48CA-BE11-80AAC96B6D19}" srcOrd="0" destOrd="0" presId="urn:microsoft.com/office/officeart/2005/8/layout/vList5"/>
    <dgm:cxn modelId="{D8D12E11-6AB7-41B1-828B-EA63205051D9}" type="presParOf" srcId="{D4E9310F-C78D-449E-A2F7-826A22D2A26E}" destId="{BB599554-096A-4D37-BB14-F1C579E58582}" srcOrd="1" destOrd="0" presId="urn:microsoft.com/office/officeart/2005/8/layout/vList5"/>
    <dgm:cxn modelId="{DFB2825C-B8D3-415E-B05B-BCC1ABBCAA0F}" type="presParOf" srcId="{DE70061D-C0D5-4079-99A6-8CAECFD7BDBD}" destId="{1B59482A-0EFF-43E3-934F-4D24900AEEDA}" srcOrd="1" destOrd="0" presId="urn:microsoft.com/office/officeart/2005/8/layout/vList5"/>
    <dgm:cxn modelId="{02D5CD6C-75AA-4AAD-81A1-0F4C0B9321C5}" type="presParOf" srcId="{DE70061D-C0D5-4079-99A6-8CAECFD7BDBD}" destId="{53129313-33C0-4C05-80D6-05525C48AD9C}" srcOrd="2" destOrd="0" presId="urn:microsoft.com/office/officeart/2005/8/layout/vList5"/>
    <dgm:cxn modelId="{42C4CB20-1DD0-48EE-A0B7-DE1FC0268466}" type="presParOf" srcId="{53129313-33C0-4C05-80D6-05525C48AD9C}" destId="{F6F36307-280C-4873-BF82-C463F7050EE0}" srcOrd="0" destOrd="0" presId="urn:microsoft.com/office/officeart/2005/8/layout/vList5"/>
    <dgm:cxn modelId="{7ED14BA9-3B75-4F08-94D2-449B3A3DC580}" type="presParOf" srcId="{53129313-33C0-4C05-80D6-05525C48AD9C}" destId="{BD874F38-B168-430B-8376-B759A96047E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F71B27-C9A0-4BB4-911D-F99CE49E8436}" type="doc">
      <dgm:prSet loTypeId="urn:diagrams.loki3.com/BracketList" loCatId="list" qsTypeId="urn:microsoft.com/office/officeart/2005/8/quickstyle/simple5" qsCatId="simple" csTypeId="urn:microsoft.com/office/officeart/2005/8/colors/accent0_2" csCatId="mainScheme" phldr="1"/>
      <dgm:spPr/>
      <dgm:t>
        <a:bodyPr/>
        <a:lstStyle/>
        <a:p>
          <a:endParaRPr lang="en-US"/>
        </a:p>
      </dgm:t>
    </dgm:pt>
    <dgm:pt modelId="{9B68E714-1B78-41F9-8B20-343EC0B5130B}">
      <dgm:prSet phldrT="[Text]" custT="1"/>
      <dgm:spPr/>
      <dgm:t>
        <a:bodyPr/>
        <a:lstStyle/>
        <a:p>
          <a:r>
            <a:rPr lang="sr-Latn-BA" sz="1800" dirty="0">
              <a:solidFill>
                <a:srgbClr val="FF0000"/>
              </a:solidFill>
            </a:rPr>
            <a:t>SOFTWARE predstavlja širi tehnički pojam od pojma „kompjuterskog (računarskog) programa</a:t>
          </a:r>
          <a:r>
            <a:rPr lang="sr-Latn-BA" sz="1600" dirty="0">
              <a:solidFill>
                <a:srgbClr val="FF0000"/>
              </a:solidFill>
            </a:rPr>
            <a:t>“</a:t>
          </a:r>
          <a:endParaRPr lang="en-US" sz="1600" dirty="0">
            <a:solidFill>
              <a:srgbClr val="FF0000"/>
            </a:solidFill>
          </a:endParaRPr>
        </a:p>
      </dgm:t>
    </dgm:pt>
    <dgm:pt modelId="{6B0B4919-AB9E-493D-B0CE-848DA1DA4DB1}" type="parTrans" cxnId="{5B3BA316-8936-446A-972E-E6CFE248496E}">
      <dgm:prSet/>
      <dgm:spPr/>
      <dgm:t>
        <a:bodyPr/>
        <a:lstStyle/>
        <a:p>
          <a:endParaRPr lang="en-US"/>
        </a:p>
      </dgm:t>
    </dgm:pt>
    <dgm:pt modelId="{3644A5F0-F866-45DE-9D2B-EDA7D12EBB22}" type="sibTrans" cxnId="{5B3BA316-8936-446A-972E-E6CFE248496E}">
      <dgm:prSet/>
      <dgm:spPr/>
      <dgm:t>
        <a:bodyPr/>
        <a:lstStyle/>
        <a:p>
          <a:endParaRPr lang="en-US"/>
        </a:p>
      </dgm:t>
    </dgm:pt>
    <dgm:pt modelId="{A631BD1A-A00F-474C-B5D0-AA3FA5D433BD}">
      <dgm:prSet phldrT="[Text]"/>
      <dgm:spPr/>
      <dgm:t>
        <a:bodyPr/>
        <a:lstStyle/>
        <a:p>
          <a:pPr algn="just"/>
          <a:r>
            <a:rPr lang="sr-Latn-BA" dirty="0"/>
            <a:t>Zakon o autorskom i srodnim pravima BIH poznaje samo termin „kompjuterski (računarski) program“. Pozitivni zakoni koji uređuju ovu materiju u Srbiji i Hrvatskoj takođe samo poznaju termin „kompjuterski (računarski) program.“ Da bi se kompjuterski program štitio autorskim pravom, neophodan uslov je da predstavlja „individualnu duhovnu tvorevinu iz oblasti književnosti“, koja u Republici Srbiji i Republici  Hrvatskoj mora biti i „originalna“</a:t>
          </a:r>
          <a:endParaRPr lang="en-US" dirty="0"/>
        </a:p>
      </dgm:t>
    </dgm:pt>
    <dgm:pt modelId="{540F51B7-3D07-476B-8DF5-3D7B13F384A2}" type="parTrans" cxnId="{565A43BC-CFAA-444B-85C1-E141F194C12D}">
      <dgm:prSet/>
      <dgm:spPr/>
      <dgm:t>
        <a:bodyPr/>
        <a:lstStyle/>
        <a:p>
          <a:endParaRPr lang="en-US"/>
        </a:p>
      </dgm:t>
    </dgm:pt>
    <dgm:pt modelId="{0F3F164B-1C17-4184-8DDA-D0423AC476F6}" type="sibTrans" cxnId="{565A43BC-CFAA-444B-85C1-E141F194C12D}">
      <dgm:prSet/>
      <dgm:spPr/>
      <dgm:t>
        <a:bodyPr/>
        <a:lstStyle/>
        <a:p>
          <a:endParaRPr lang="en-US"/>
        </a:p>
      </dgm:t>
    </dgm:pt>
    <dgm:pt modelId="{FDC57A58-0D58-4579-AE8F-8CEA717425D7}">
      <dgm:prSet phldrT="[Text]" custT="1"/>
      <dgm:spPr/>
      <dgm:t>
        <a:bodyPr/>
        <a:lstStyle/>
        <a:p>
          <a:r>
            <a:rPr lang="sr-Latn-BA" sz="1800" dirty="0">
              <a:solidFill>
                <a:srgbClr val="FF0000"/>
              </a:solidFill>
            </a:rPr>
            <a:t>Elementi kompjuterskog programa koji NISU zaštićeni autorskim pravom </a:t>
          </a:r>
          <a:endParaRPr lang="en-US" sz="1800" dirty="0">
            <a:solidFill>
              <a:srgbClr val="FF0000"/>
            </a:solidFill>
          </a:endParaRPr>
        </a:p>
      </dgm:t>
    </dgm:pt>
    <dgm:pt modelId="{7FDA1AA4-22D4-4774-9FE0-214D9E40FBE3}" type="parTrans" cxnId="{6E16454A-CDF9-4C2D-BC0B-66C8FC4F2275}">
      <dgm:prSet/>
      <dgm:spPr/>
      <dgm:t>
        <a:bodyPr/>
        <a:lstStyle/>
        <a:p>
          <a:endParaRPr lang="en-US"/>
        </a:p>
      </dgm:t>
    </dgm:pt>
    <dgm:pt modelId="{C0560C6F-021E-46FF-A810-34075E4BA7FC}" type="sibTrans" cxnId="{6E16454A-CDF9-4C2D-BC0B-66C8FC4F2275}">
      <dgm:prSet/>
      <dgm:spPr/>
      <dgm:t>
        <a:bodyPr/>
        <a:lstStyle/>
        <a:p>
          <a:endParaRPr lang="en-US"/>
        </a:p>
      </dgm:t>
    </dgm:pt>
    <dgm:pt modelId="{7B25B483-D3AC-4EE2-A8A3-06B5458DB9B6}">
      <dgm:prSet phldrT="[Text]"/>
      <dgm:spPr/>
      <dgm:t>
        <a:bodyPr/>
        <a:lstStyle/>
        <a:p>
          <a:endParaRPr lang="en-US" dirty="0"/>
        </a:p>
      </dgm:t>
    </dgm:pt>
    <dgm:pt modelId="{E642DA93-949C-400F-8764-BC7872E9F66B}" type="parTrans" cxnId="{685746AA-F83C-4344-8966-DC33E6C634E8}">
      <dgm:prSet/>
      <dgm:spPr/>
      <dgm:t>
        <a:bodyPr/>
        <a:lstStyle/>
        <a:p>
          <a:endParaRPr lang="en-US"/>
        </a:p>
      </dgm:t>
    </dgm:pt>
    <dgm:pt modelId="{A4C106C9-558D-4DB1-AA82-21796C83E692}" type="sibTrans" cxnId="{685746AA-F83C-4344-8966-DC33E6C634E8}">
      <dgm:prSet/>
      <dgm:spPr/>
      <dgm:t>
        <a:bodyPr/>
        <a:lstStyle/>
        <a:p>
          <a:endParaRPr lang="en-US"/>
        </a:p>
      </dgm:t>
    </dgm:pt>
    <dgm:pt modelId="{C19DEA52-EF98-4285-9E5A-0E30541C8EAF}">
      <dgm:prSet phldrT="[Text]"/>
      <dgm:spPr/>
      <dgm:t>
        <a:bodyPr/>
        <a:lstStyle/>
        <a:p>
          <a:pPr algn="just"/>
          <a:r>
            <a:rPr lang="sr-Latn-BA" dirty="0"/>
            <a:t>„Software“  u  stručnom jeziku možemo prevesti kao „programski dio računara (kompjutera)“ ili „programska podrška“. </a:t>
          </a:r>
          <a:endParaRPr lang="en-US" dirty="0"/>
        </a:p>
      </dgm:t>
    </dgm:pt>
    <dgm:pt modelId="{57AE2D47-2062-406D-AB2D-AF40C3275E1B}" type="parTrans" cxnId="{49EDCD6C-8F83-44F9-9980-E9A5DBA15239}">
      <dgm:prSet/>
      <dgm:spPr/>
      <dgm:t>
        <a:bodyPr/>
        <a:lstStyle/>
        <a:p>
          <a:endParaRPr lang="en-US"/>
        </a:p>
      </dgm:t>
    </dgm:pt>
    <dgm:pt modelId="{FE593B79-7EC2-4660-9E2D-6F0A576E3D49}" type="sibTrans" cxnId="{49EDCD6C-8F83-44F9-9980-E9A5DBA15239}">
      <dgm:prSet/>
      <dgm:spPr/>
      <dgm:t>
        <a:bodyPr/>
        <a:lstStyle/>
        <a:p>
          <a:endParaRPr lang="en-US"/>
        </a:p>
      </dgm:t>
    </dgm:pt>
    <dgm:pt modelId="{E915DBFB-8C42-4758-BEAB-43B98D14C4AC}">
      <dgm:prSet phldrT="[Text]"/>
      <dgm:spPr/>
      <dgm:t>
        <a:bodyPr/>
        <a:lstStyle/>
        <a:p>
          <a:pPr algn="just"/>
          <a:r>
            <a:rPr lang="sr-Latn-BA" dirty="0"/>
            <a:t>„Kompjuterski program“ možemo definisati kao</a:t>
          </a:r>
          <a:r>
            <a:rPr lang="en-US" dirty="0"/>
            <a:t>„</a:t>
          </a:r>
          <a:r>
            <a:rPr lang="en-US" dirty="0" err="1"/>
            <a:t>niz</a:t>
          </a:r>
          <a:r>
            <a:rPr lang="en-US" dirty="0"/>
            <a:t> </a:t>
          </a:r>
          <a:r>
            <a:rPr lang="en-US" dirty="0" err="1"/>
            <a:t>instrukcija</a:t>
          </a:r>
          <a:r>
            <a:rPr lang="en-US" dirty="0"/>
            <a:t> </a:t>
          </a:r>
          <a:r>
            <a:rPr lang="en-US" dirty="0" err="1"/>
            <a:t>koje</a:t>
          </a:r>
          <a:r>
            <a:rPr lang="en-US" dirty="0"/>
            <a:t> </a:t>
          </a:r>
          <a:r>
            <a:rPr lang="en-US" dirty="0" err="1"/>
            <a:t>su</a:t>
          </a:r>
          <a:r>
            <a:rPr lang="en-US" dirty="0"/>
            <a:t> </a:t>
          </a:r>
          <a:r>
            <a:rPr lang="en-US" dirty="0" err="1"/>
            <a:t>po</a:t>
          </a:r>
          <a:r>
            <a:rPr lang="en-US" dirty="0"/>
            <a:t> </a:t>
          </a:r>
          <a:r>
            <a:rPr lang="en-US" dirty="0" err="1"/>
            <a:t>njihovom</a:t>
          </a:r>
          <a:r>
            <a:rPr lang="en-US" dirty="0"/>
            <a:t> </a:t>
          </a:r>
          <a:r>
            <a:rPr lang="en-US" dirty="0" err="1"/>
            <a:t>fiksiranju</a:t>
          </a:r>
          <a:r>
            <a:rPr lang="en-US" dirty="0"/>
            <a:t> za </a:t>
          </a:r>
          <a:r>
            <a:rPr lang="en-US" dirty="0" err="1"/>
            <a:t>neki</a:t>
          </a:r>
          <a:r>
            <a:rPr lang="en-US" dirty="0"/>
            <a:t>, </a:t>
          </a:r>
          <a:r>
            <a:rPr lang="en-US" dirty="0" err="1"/>
            <a:t>mašini</a:t>
          </a:r>
          <a:r>
            <a:rPr lang="en-US" dirty="0"/>
            <a:t> </a:t>
          </a:r>
          <a:r>
            <a:rPr lang="en-US" dirty="0" err="1"/>
            <a:t>čitljiv</a:t>
          </a:r>
          <a:r>
            <a:rPr lang="en-US" dirty="0"/>
            <a:t>, </a:t>
          </a:r>
          <a:r>
            <a:rPr lang="en-US" dirty="0" err="1"/>
            <a:t>materijalni</a:t>
          </a:r>
          <a:r>
            <a:rPr lang="en-US" dirty="0"/>
            <a:t> </a:t>
          </a:r>
          <a:r>
            <a:rPr lang="en-US" dirty="0" err="1"/>
            <a:t>nosač</a:t>
          </a:r>
          <a:r>
            <a:rPr lang="en-US" dirty="0"/>
            <a:t>, </a:t>
          </a:r>
          <a:r>
            <a:rPr lang="en-US" dirty="0" err="1"/>
            <a:t>sposobni</a:t>
          </a:r>
          <a:r>
            <a:rPr lang="en-US" dirty="0"/>
            <a:t> da </a:t>
          </a:r>
          <a:r>
            <a:rPr lang="en-US" dirty="0" err="1"/>
            <a:t>na</a:t>
          </a:r>
          <a:r>
            <a:rPr lang="en-US" dirty="0"/>
            <a:t> </a:t>
          </a:r>
          <a:r>
            <a:rPr lang="en-US" dirty="0" err="1"/>
            <a:t>mašinu</a:t>
          </a:r>
          <a:r>
            <a:rPr lang="en-US" dirty="0"/>
            <a:t> za </a:t>
          </a:r>
          <a:r>
            <a:rPr lang="en-US" dirty="0" err="1"/>
            <a:t>obradu</a:t>
          </a:r>
          <a:r>
            <a:rPr lang="en-US" dirty="0"/>
            <a:t> </a:t>
          </a:r>
          <a:r>
            <a:rPr lang="en-US" dirty="0" err="1"/>
            <a:t>podataka</a:t>
          </a:r>
          <a:r>
            <a:rPr lang="en-US" dirty="0"/>
            <a:t> </a:t>
          </a:r>
          <a:r>
            <a:rPr lang="en-US" dirty="0" err="1"/>
            <a:t>djeluju</a:t>
          </a:r>
          <a:r>
            <a:rPr lang="en-US" dirty="0"/>
            <a:t> </a:t>
          </a:r>
          <a:r>
            <a:rPr lang="en-US" dirty="0" err="1"/>
            <a:t>tako</a:t>
          </a:r>
          <a:r>
            <a:rPr lang="en-US" dirty="0"/>
            <a:t> da </a:t>
          </a:r>
          <a:r>
            <a:rPr lang="en-US" dirty="0" err="1"/>
            <a:t>ona</a:t>
          </a:r>
          <a:r>
            <a:rPr lang="en-US" dirty="0"/>
            <a:t> </a:t>
          </a:r>
          <a:r>
            <a:rPr lang="en-US" dirty="0" err="1"/>
            <a:t>izrazi</a:t>
          </a:r>
          <a:r>
            <a:rPr lang="en-US" dirty="0"/>
            <a:t>, </a:t>
          </a:r>
          <a:r>
            <a:rPr lang="en-US" dirty="0" err="1"/>
            <a:t>izvede</a:t>
          </a:r>
          <a:r>
            <a:rPr lang="en-US" dirty="0"/>
            <a:t> </a:t>
          </a:r>
          <a:r>
            <a:rPr lang="en-US" dirty="0" err="1"/>
            <a:t>ili</a:t>
          </a:r>
          <a:r>
            <a:rPr lang="en-US" dirty="0"/>
            <a:t> </a:t>
          </a:r>
          <a:r>
            <a:rPr lang="en-US" dirty="0" err="1"/>
            <a:t>postigne</a:t>
          </a:r>
          <a:r>
            <a:rPr lang="en-US" dirty="0"/>
            <a:t> </a:t>
          </a:r>
          <a:r>
            <a:rPr lang="en-US" dirty="0" err="1"/>
            <a:t>određenu</a:t>
          </a:r>
          <a:r>
            <a:rPr lang="en-US" dirty="0"/>
            <a:t> </a:t>
          </a:r>
          <a:r>
            <a:rPr lang="en-US" dirty="0" err="1"/>
            <a:t>funkciju</a:t>
          </a:r>
          <a:r>
            <a:rPr lang="en-US" dirty="0"/>
            <a:t>, </a:t>
          </a:r>
          <a:r>
            <a:rPr lang="en-US" dirty="0" err="1"/>
            <a:t>zadatak</a:t>
          </a:r>
          <a:r>
            <a:rPr lang="en-US" dirty="0"/>
            <a:t> </a:t>
          </a:r>
          <a:r>
            <a:rPr lang="en-US" dirty="0" err="1"/>
            <a:t>ili</a:t>
          </a:r>
          <a:r>
            <a:rPr lang="en-US" dirty="0"/>
            <a:t> </a:t>
          </a:r>
          <a:r>
            <a:rPr lang="en-US" dirty="0" err="1"/>
            <a:t>rezultat</a:t>
          </a:r>
          <a:r>
            <a:rPr lang="en-US" dirty="0"/>
            <a:t>.</a:t>
          </a:r>
          <a:r>
            <a:rPr lang="sr-Latn-BA" dirty="0"/>
            <a:t>“ Najkraće rečeno, kompjuterski program je „skup instrukcija za računar.“  </a:t>
          </a:r>
          <a:endParaRPr lang="en-US" dirty="0"/>
        </a:p>
      </dgm:t>
    </dgm:pt>
    <dgm:pt modelId="{DDF26E25-80F6-46E6-A4F2-F48095B51A23}" type="parTrans" cxnId="{83CDDA91-503F-49CA-9864-1317C57FBA33}">
      <dgm:prSet/>
      <dgm:spPr/>
      <dgm:t>
        <a:bodyPr/>
        <a:lstStyle/>
        <a:p>
          <a:endParaRPr lang="en-US"/>
        </a:p>
      </dgm:t>
    </dgm:pt>
    <dgm:pt modelId="{7BF6921C-2C45-4834-B33A-38001BC70EAD}" type="sibTrans" cxnId="{83CDDA91-503F-49CA-9864-1317C57FBA33}">
      <dgm:prSet/>
      <dgm:spPr/>
      <dgm:t>
        <a:bodyPr/>
        <a:lstStyle/>
        <a:p>
          <a:endParaRPr lang="en-US"/>
        </a:p>
      </dgm:t>
    </dgm:pt>
    <dgm:pt modelId="{AE23DFEC-7A90-4D06-9298-70C55871446B}">
      <dgm:prSet phldrT="[Text]"/>
      <dgm:spPr/>
      <dgm:t>
        <a:bodyPr/>
        <a:lstStyle/>
        <a:p>
          <a:pPr algn="just"/>
          <a:r>
            <a:rPr lang="sr-Latn-BA" dirty="0"/>
            <a:t>„Software“ kao širi tehnički pojam od kompjuterskog programa se sastoji od jednog ili više kompjuterskih programa, pripremnog (dizajnerskog) materijala (opisa programa) i dodatne tj. propratne korisničke dokumentacije. </a:t>
          </a:r>
          <a:endParaRPr lang="en-US" dirty="0"/>
        </a:p>
      </dgm:t>
    </dgm:pt>
    <dgm:pt modelId="{58C69228-8104-47AB-BBD4-E914D0FE8CD1}" type="parTrans" cxnId="{CBF27D97-D94D-4F79-BF76-474C0E29456C}">
      <dgm:prSet/>
      <dgm:spPr/>
      <dgm:t>
        <a:bodyPr/>
        <a:lstStyle/>
        <a:p>
          <a:endParaRPr lang="en-US"/>
        </a:p>
      </dgm:t>
    </dgm:pt>
    <dgm:pt modelId="{3BBAEE12-4FBF-4670-8643-ABC29D1BB4B0}" type="sibTrans" cxnId="{CBF27D97-D94D-4F79-BF76-474C0E29456C}">
      <dgm:prSet/>
      <dgm:spPr/>
      <dgm:t>
        <a:bodyPr/>
        <a:lstStyle/>
        <a:p>
          <a:endParaRPr lang="en-US"/>
        </a:p>
      </dgm:t>
    </dgm:pt>
    <dgm:pt modelId="{A23D8833-1851-40E4-9923-71C7E4C41252}">
      <dgm:prSet phldrT="[Text]"/>
      <dgm:spPr/>
      <dgm:t>
        <a:bodyPr/>
        <a:lstStyle/>
        <a:p>
          <a:pPr algn="just"/>
          <a:r>
            <a:rPr lang="sr-Latn-BA" dirty="0"/>
            <a:t>Republika Srbija u svom Zakonu o autorskom i srodnim pravima kao autorsko pisano djelo štiti „</a:t>
          </a:r>
          <a:r>
            <a:rPr lang="en-US" dirty="0" err="1"/>
            <a:t>računarski</a:t>
          </a:r>
          <a:r>
            <a:rPr lang="en-US" dirty="0"/>
            <a:t> </a:t>
          </a:r>
          <a:r>
            <a:rPr lang="en-US" dirty="0" err="1"/>
            <a:t>programi</a:t>
          </a:r>
          <a:r>
            <a:rPr lang="en-US" dirty="0"/>
            <a:t> sa </a:t>
          </a:r>
          <a:r>
            <a:rPr lang="en-US" dirty="0" err="1"/>
            <a:t>pratećom</a:t>
          </a:r>
          <a:r>
            <a:rPr lang="en-US" dirty="0"/>
            <a:t> </a:t>
          </a:r>
          <a:r>
            <a:rPr lang="en-US" dirty="0" err="1"/>
            <a:t>tehničkom</a:t>
          </a:r>
          <a:r>
            <a:rPr lang="en-US" dirty="0"/>
            <a:t> i </a:t>
          </a:r>
          <a:r>
            <a:rPr lang="en-US" dirty="0" err="1"/>
            <a:t>korisničkom</a:t>
          </a:r>
          <a:r>
            <a:rPr lang="en-US" dirty="0"/>
            <a:t> </a:t>
          </a:r>
          <a:r>
            <a:rPr lang="en-US" dirty="0" err="1"/>
            <a:t>dokumentacijom</a:t>
          </a:r>
          <a:r>
            <a:rPr lang="en-US" dirty="0"/>
            <a:t> u </a:t>
          </a:r>
          <a:r>
            <a:rPr lang="en-US" dirty="0" err="1"/>
            <a:t>bilo</a:t>
          </a:r>
          <a:r>
            <a:rPr lang="en-US" dirty="0"/>
            <a:t> </a:t>
          </a:r>
          <a:r>
            <a:rPr lang="en-US" dirty="0" err="1"/>
            <a:t>kojem</a:t>
          </a:r>
          <a:r>
            <a:rPr lang="en-US" dirty="0"/>
            <a:t> </a:t>
          </a:r>
          <a:r>
            <a:rPr lang="en-US" dirty="0" err="1"/>
            <a:t>obliku</a:t>
          </a:r>
          <a:r>
            <a:rPr lang="en-US" dirty="0"/>
            <a:t> </a:t>
          </a:r>
          <a:r>
            <a:rPr lang="en-US" dirty="0" err="1"/>
            <a:t>njihovog</a:t>
          </a:r>
          <a:r>
            <a:rPr lang="en-US" dirty="0"/>
            <a:t> </a:t>
          </a:r>
          <a:r>
            <a:rPr lang="en-US" dirty="0" err="1"/>
            <a:t>izražavanja</a:t>
          </a:r>
          <a:r>
            <a:rPr lang="en-US" dirty="0"/>
            <a:t>, </a:t>
          </a:r>
          <a:r>
            <a:rPr lang="en-US" dirty="0" err="1"/>
            <a:t>uključujući</a:t>
          </a:r>
          <a:r>
            <a:rPr lang="en-US" dirty="0"/>
            <a:t> i </a:t>
          </a:r>
          <a:r>
            <a:rPr lang="en-US" dirty="0" err="1"/>
            <a:t>pripremni</a:t>
          </a:r>
          <a:r>
            <a:rPr lang="en-US" dirty="0"/>
            <a:t> </a:t>
          </a:r>
          <a:r>
            <a:rPr lang="en-US" dirty="0" err="1"/>
            <a:t>materijal</a:t>
          </a:r>
          <a:r>
            <a:rPr lang="en-US" dirty="0"/>
            <a:t> za </a:t>
          </a:r>
          <a:r>
            <a:rPr lang="en-US" dirty="0" err="1"/>
            <a:t>njihovu</a:t>
          </a:r>
          <a:r>
            <a:rPr lang="en-US" dirty="0"/>
            <a:t> </a:t>
          </a:r>
          <a:r>
            <a:rPr lang="en-US" dirty="0" err="1"/>
            <a:t>izradu</a:t>
          </a:r>
          <a:r>
            <a:rPr lang="sr-Latn-BA" dirty="0"/>
            <a:t>“ čime dolazi do rješenja najbližeg da se autorskim pravom štiti kompletan tehnički pojam „Software-a“ kao takvog. </a:t>
          </a:r>
          <a:endParaRPr lang="en-US" dirty="0"/>
        </a:p>
      </dgm:t>
    </dgm:pt>
    <dgm:pt modelId="{138DC887-4884-43BA-A0DD-52074C260C9B}" type="parTrans" cxnId="{009FC6ED-88C5-4E7F-8612-006FE1E2D823}">
      <dgm:prSet/>
      <dgm:spPr/>
      <dgm:t>
        <a:bodyPr/>
        <a:lstStyle/>
        <a:p>
          <a:endParaRPr lang="en-US"/>
        </a:p>
      </dgm:t>
    </dgm:pt>
    <dgm:pt modelId="{7C3E5C06-BEB4-4130-BD05-E3A54353C909}" type="sibTrans" cxnId="{009FC6ED-88C5-4E7F-8612-006FE1E2D823}">
      <dgm:prSet/>
      <dgm:spPr/>
      <dgm:t>
        <a:bodyPr/>
        <a:lstStyle/>
        <a:p>
          <a:endParaRPr lang="en-US"/>
        </a:p>
      </dgm:t>
    </dgm:pt>
    <dgm:pt modelId="{8C3794D6-9C87-4361-95DD-6DB7FE192BCE}">
      <dgm:prSet/>
      <dgm:spPr/>
      <dgm:t>
        <a:bodyPr/>
        <a:lstStyle/>
        <a:p>
          <a:r>
            <a:rPr lang="en-US" dirty="0"/>
            <a:t>ideje, koncepti, postupci, radne metode, matematičke operacije, načela </a:t>
          </a:r>
          <a:r>
            <a:rPr lang="en-US" dirty="0" err="1"/>
            <a:t>ili</a:t>
          </a:r>
          <a:r>
            <a:rPr lang="en-US" dirty="0"/>
            <a:t> </a:t>
          </a:r>
          <a:r>
            <a:rPr lang="en-US" dirty="0" err="1"/>
            <a:t>otkrića</a:t>
          </a:r>
          <a:r>
            <a:rPr lang="en-US" dirty="0"/>
            <a:t> </a:t>
          </a:r>
          <a:r>
            <a:rPr lang="en-US" dirty="0" err="1"/>
            <a:t>na</a:t>
          </a:r>
          <a:r>
            <a:rPr lang="en-US" dirty="0"/>
            <a:t> </a:t>
          </a:r>
          <a:r>
            <a:rPr lang="en-US" dirty="0" err="1"/>
            <a:t>kojima</a:t>
          </a:r>
          <a:r>
            <a:rPr lang="en-US" dirty="0"/>
            <a:t> se </a:t>
          </a:r>
          <a:r>
            <a:rPr lang="sr-Latn-BA" dirty="0"/>
            <a:t>z</a:t>
          </a:r>
          <a:r>
            <a:rPr lang="en-US" dirty="0" err="1"/>
            <a:t>asniva</a:t>
          </a:r>
          <a:r>
            <a:rPr lang="en-US" dirty="0"/>
            <a:t> </a:t>
          </a:r>
          <a:r>
            <a:rPr lang="en-US" dirty="0" err="1"/>
            <a:t>bilo</a:t>
          </a:r>
          <a:r>
            <a:rPr lang="en-US" dirty="0"/>
            <a:t> </a:t>
          </a:r>
          <a:r>
            <a:rPr lang="en-US" dirty="0" err="1"/>
            <a:t>koji</a:t>
          </a:r>
          <a:r>
            <a:rPr lang="en-US" dirty="0"/>
            <a:t> element </a:t>
          </a:r>
          <a:r>
            <a:rPr lang="en-US" dirty="0" err="1"/>
            <a:t>kompjuterskog</a:t>
          </a:r>
          <a:r>
            <a:rPr lang="en-US" dirty="0"/>
            <a:t> </a:t>
          </a:r>
          <a:r>
            <a:rPr lang="en-US" dirty="0" err="1"/>
            <a:t>programa</a:t>
          </a:r>
          <a:r>
            <a:rPr lang="en-US" dirty="0"/>
            <a:t>, </a:t>
          </a:r>
          <a:r>
            <a:rPr lang="en-US" dirty="0" err="1"/>
            <a:t>uklju</a:t>
          </a:r>
          <a:r>
            <a:rPr lang="sr-Latn-BA" dirty="0"/>
            <a:t>čujući i one na kojima se zasnivaju njegovi interfejsi</a:t>
          </a:r>
          <a:r>
            <a:rPr lang="en-US" dirty="0"/>
            <a:t>,</a:t>
          </a:r>
          <a:r>
            <a:rPr lang="sr-Latn-BA" dirty="0"/>
            <a:t> NISU zaštićeni autorskim pravom</a:t>
          </a:r>
          <a:r>
            <a:rPr lang="en-US" dirty="0"/>
            <a:t> </a:t>
          </a:r>
        </a:p>
      </dgm:t>
    </dgm:pt>
    <dgm:pt modelId="{8961F6A2-AAA3-40A3-B50B-E257826E0681}" type="parTrans" cxnId="{276243BB-99A3-4780-A071-E19083CE7C9D}">
      <dgm:prSet/>
      <dgm:spPr/>
      <dgm:t>
        <a:bodyPr/>
        <a:lstStyle/>
        <a:p>
          <a:endParaRPr lang="en-US"/>
        </a:p>
      </dgm:t>
    </dgm:pt>
    <dgm:pt modelId="{800D6466-B9F5-4785-B0B4-880921E35D01}" type="sibTrans" cxnId="{276243BB-99A3-4780-A071-E19083CE7C9D}">
      <dgm:prSet/>
      <dgm:spPr/>
      <dgm:t>
        <a:bodyPr/>
        <a:lstStyle/>
        <a:p>
          <a:endParaRPr lang="en-US"/>
        </a:p>
      </dgm:t>
    </dgm:pt>
    <dgm:pt modelId="{8AB56FF9-C802-4D4E-9C03-1E176D51A03E}" type="pres">
      <dgm:prSet presAssocID="{51F71B27-C9A0-4BB4-911D-F99CE49E8436}" presName="Name0" presStyleCnt="0">
        <dgm:presLayoutVars>
          <dgm:dir/>
          <dgm:animLvl val="lvl"/>
          <dgm:resizeHandles val="exact"/>
        </dgm:presLayoutVars>
      </dgm:prSet>
      <dgm:spPr/>
      <dgm:t>
        <a:bodyPr/>
        <a:lstStyle/>
        <a:p>
          <a:endParaRPr lang="en-US"/>
        </a:p>
      </dgm:t>
    </dgm:pt>
    <dgm:pt modelId="{6C8F70B6-B488-4FF2-926D-7795EE43DE0A}" type="pres">
      <dgm:prSet presAssocID="{9B68E714-1B78-41F9-8B20-343EC0B5130B}" presName="linNode" presStyleCnt="0"/>
      <dgm:spPr/>
    </dgm:pt>
    <dgm:pt modelId="{BB9EA109-CAA5-4B16-9D88-0999C526584D}" type="pres">
      <dgm:prSet presAssocID="{9B68E714-1B78-41F9-8B20-343EC0B5130B}" presName="parTx" presStyleLbl="revTx" presStyleIdx="0" presStyleCnt="2" custScaleX="96465" custScaleY="170077">
        <dgm:presLayoutVars>
          <dgm:chMax val="1"/>
          <dgm:bulletEnabled val="1"/>
        </dgm:presLayoutVars>
      </dgm:prSet>
      <dgm:spPr/>
      <dgm:t>
        <a:bodyPr/>
        <a:lstStyle/>
        <a:p>
          <a:endParaRPr lang="en-US"/>
        </a:p>
      </dgm:t>
    </dgm:pt>
    <dgm:pt modelId="{5A4AE522-2B80-49D1-BCB9-E0CE058FA8D2}" type="pres">
      <dgm:prSet presAssocID="{9B68E714-1B78-41F9-8B20-343EC0B5130B}" presName="bracket" presStyleLbl="parChTrans1D1" presStyleIdx="0" presStyleCnt="2"/>
      <dgm:spPr/>
    </dgm:pt>
    <dgm:pt modelId="{0E75C879-549A-49D2-AE34-82F45C22F8F1}" type="pres">
      <dgm:prSet presAssocID="{9B68E714-1B78-41F9-8B20-343EC0B5130B}" presName="spH" presStyleCnt="0"/>
      <dgm:spPr/>
    </dgm:pt>
    <dgm:pt modelId="{33824031-B9E7-4A83-9749-C002CAD1A0E8}" type="pres">
      <dgm:prSet presAssocID="{9B68E714-1B78-41F9-8B20-343EC0B5130B}" presName="desTx" presStyleLbl="node1" presStyleIdx="0" presStyleCnt="2" custScaleX="119205" custLinFactNeighborX="-36943" custLinFactNeighborY="-923">
        <dgm:presLayoutVars>
          <dgm:bulletEnabled val="1"/>
        </dgm:presLayoutVars>
      </dgm:prSet>
      <dgm:spPr/>
      <dgm:t>
        <a:bodyPr/>
        <a:lstStyle/>
        <a:p>
          <a:endParaRPr lang="en-US"/>
        </a:p>
      </dgm:t>
    </dgm:pt>
    <dgm:pt modelId="{94C221D2-DECA-4991-86EF-14D077A16E55}" type="pres">
      <dgm:prSet presAssocID="{3644A5F0-F866-45DE-9D2B-EDA7D12EBB22}" presName="spV" presStyleCnt="0"/>
      <dgm:spPr/>
    </dgm:pt>
    <dgm:pt modelId="{79052F39-467B-429E-BADA-C4D04D65057D}" type="pres">
      <dgm:prSet presAssocID="{FDC57A58-0D58-4579-AE8F-8CEA717425D7}" presName="linNode" presStyleCnt="0"/>
      <dgm:spPr/>
    </dgm:pt>
    <dgm:pt modelId="{2B408567-1300-4C3B-A918-B2019701B304}" type="pres">
      <dgm:prSet presAssocID="{FDC57A58-0D58-4579-AE8F-8CEA717425D7}" presName="parTx" presStyleLbl="revTx" presStyleIdx="1" presStyleCnt="2">
        <dgm:presLayoutVars>
          <dgm:chMax val="1"/>
          <dgm:bulletEnabled val="1"/>
        </dgm:presLayoutVars>
      </dgm:prSet>
      <dgm:spPr/>
      <dgm:t>
        <a:bodyPr/>
        <a:lstStyle/>
        <a:p>
          <a:endParaRPr lang="en-US"/>
        </a:p>
      </dgm:t>
    </dgm:pt>
    <dgm:pt modelId="{4E845E0C-D378-4285-A6C4-545BF8B777A8}" type="pres">
      <dgm:prSet presAssocID="{FDC57A58-0D58-4579-AE8F-8CEA717425D7}" presName="bracket" presStyleLbl="parChTrans1D1" presStyleIdx="1" presStyleCnt="2"/>
      <dgm:spPr/>
    </dgm:pt>
    <dgm:pt modelId="{E4F8EF69-D0ED-4019-9333-31BC25A3DABA}" type="pres">
      <dgm:prSet presAssocID="{FDC57A58-0D58-4579-AE8F-8CEA717425D7}" presName="spH" presStyleCnt="0"/>
      <dgm:spPr/>
    </dgm:pt>
    <dgm:pt modelId="{2A2C6812-4715-4DC5-9E0C-DC3E59BFCBBB}" type="pres">
      <dgm:prSet presAssocID="{FDC57A58-0D58-4579-AE8F-8CEA717425D7}" presName="desTx" presStyleLbl="node1" presStyleIdx="1" presStyleCnt="2" custScaleX="113632">
        <dgm:presLayoutVars>
          <dgm:bulletEnabled val="1"/>
        </dgm:presLayoutVars>
      </dgm:prSet>
      <dgm:spPr/>
      <dgm:t>
        <a:bodyPr/>
        <a:lstStyle/>
        <a:p>
          <a:endParaRPr lang="en-US"/>
        </a:p>
      </dgm:t>
    </dgm:pt>
  </dgm:ptLst>
  <dgm:cxnLst>
    <dgm:cxn modelId="{009FC6ED-88C5-4E7F-8612-006FE1E2D823}" srcId="{9B68E714-1B78-41F9-8B20-343EC0B5130B}" destId="{A23D8833-1851-40E4-9923-71C7E4C41252}" srcOrd="4" destOrd="0" parTransId="{138DC887-4884-43BA-A0DD-52074C260C9B}" sibTransId="{7C3E5C06-BEB4-4130-BD05-E3A54353C909}"/>
    <dgm:cxn modelId="{6E16454A-CDF9-4C2D-BC0B-66C8FC4F2275}" srcId="{51F71B27-C9A0-4BB4-911D-F99CE49E8436}" destId="{FDC57A58-0D58-4579-AE8F-8CEA717425D7}" srcOrd="1" destOrd="0" parTransId="{7FDA1AA4-22D4-4774-9FE0-214D9E40FBE3}" sibTransId="{C0560C6F-021E-46FF-A810-34075E4BA7FC}"/>
    <dgm:cxn modelId="{276243BB-99A3-4780-A071-E19083CE7C9D}" srcId="{FDC57A58-0D58-4579-AE8F-8CEA717425D7}" destId="{8C3794D6-9C87-4361-95DD-6DB7FE192BCE}" srcOrd="1" destOrd="0" parTransId="{8961F6A2-AAA3-40A3-B50B-E257826E0681}" sibTransId="{800D6466-B9F5-4785-B0B4-880921E35D01}"/>
    <dgm:cxn modelId="{45792136-8038-48A1-9967-23C19FCBA74D}" type="presOf" srcId="{C19DEA52-EF98-4285-9E5A-0E30541C8EAF}" destId="{33824031-B9E7-4A83-9749-C002CAD1A0E8}" srcOrd="0" destOrd="2" presId="urn:diagrams.loki3.com/BracketList"/>
    <dgm:cxn modelId="{DBB24FAD-8950-416F-8FBC-49F1C11BFE88}" type="presOf" srcId="{9B68E714-1B78-41F9-8B20-343EC0B5130B}" destId="{BB9EA109-CAA5-4B16-9D88-0999C526584D}" srcOrd="0" destOrd="0" presId="urn:diagrams.loki3.com/BracketList"/>
    <dgm:cxn modelId="{391AFD07-8D1C-4EE7-9D59-D3F6F0B20A8D}" type="presOf" srcId="{A23D8833-1851-40E4-9923-71C7E4C41252}" destId="{33824031-B9E7-4A83-9749-C002CAD1A0E8}" srcOrd="0" destOrd="4" presId="urn:diagrams.loki3.com/BracketList"/>
    <dgm:cxn modelId="{49EDCD6C-8F83-44F9-9980-E9A5DBA15239}" srcId="{9B68E714-1B78-41F9-8B20-343EC0B5130B}" destId="{C19DEA52-EF98-4285-9E5A-0E30541C8EAF}" srcOrd="2" destOrd="0" parTransId="{57AE2D47-2062-406D-AB2D-AF40C3275E1B}" sibTransId="{FE593B79-7EC2-4660-9E2D-6F0A576E3D49}"/>
    <dgm:cxn modelId="{685746AA-F83C-4344-8966-DC33E6C634E8}" srcId="{FDC57A58-0D58-4579-AE8F-8CEA717425D7}" destId="{7B25B483-D3AC-4EE2-A8A3-06B5458DB9B6}" srcOrd="0" destOrd="0" parTransId="{E642DA93-949C-400F-8764-BC7872E9F66B}" sibTransId="{A4C106C9-558D-4DB1-AA82-21796C83E692}"/>
    <dgm:cxn modelId="{CBF27D97-D94D-4F79-BF76-474C0E29456C}" srcId="{9B68E714-1B78-41F9-8B20-343EC0B5130B}" destId="{AE23DFEC-7A90-4D06-9298-70C55871446B}" srcOrd="3" destOrd="0" parTransId="{58C69228-8104-47AB-BBD4-E914D0FE8CD1}" sibTransId="{3BBAEE12-4FBF-4670-8643-ABC29D1BB4B0}"/>
    <dgm:cxn modelId="{5B3BA316-8936-446A-972E-E6CFE248496E}" srcId="{51F71B27-C9A0-4BB4-911D-F99CE49E8436}" destId="{9B68E714-1B78-41F9-8B20-343EC0B5130B}" srcOrd="0" destOrd="0" parTransId="{6B0B4919-AB9E-493D-B0CE-848DA1DA4DB1}" sibTransId="{3644A5F0-F866-45DE-9D2B-EDA7D12EBB22}"/>
    <dgm:cxn modelId="{18761889-027A-4635-930F-909471474112}" type="presOf" srcId="{FDC57A58-0D58-4579-AE8F-8CEA717425D7}" destId="{2B408567-1300-4C3B-A918-B2019701B304}" srcOrd="0" destOrd="0" presId="urn:diagrams.loki3.com/BracketList"/>
    <dgm:cxn modelId="{54E03378-4E19-4276-9871-018175C9CAD1}" type="presOf" srcId="{51F71B27-C9A0-4BB4-911D-F99CE49E8436}" destId="{8AB56FF9-C802-4D4E-9C03-1E176D51A03E}" srcOrd="0" destOrd="0" presId="urn:diagrams.loki3.com/BracketList"/>
    <dgm:cxn modelId="{D769DC5A-2070-4854-9D9A-9CDF10667AE3}" type="presOf" srcId="{AE23DFEC-7A90-4D06-9298-70C55871446B}" destId="{33824031-B9E7-4A83-9749-C002CAD1A0E8}" srcOrd="0" destOrd="3" presId="urn:diagrams.loki3.com/BracketList"/>
    <dgm:cxn modelId="{565A43BC-CFAA-444B-85C1-E141F194C12D}" srcId="{9B68E714-1B78-41F9-8B20-343EC0B5130B}" destId="{A631BD1A-A00F-474C-B5D0-AA3FA5D433BD}" srcOrd="0" destOrd="0" parTransId="{540F51B7-3D07-476B-8DF5-3D7B13F384A2}" sibTransId="{0F3F164B-1C17-4184-8DDA-D0423AC476F6}"/>
    <dgm:cxn modelId="{78B982AD-C0BA-4B6C-A069-0293F9A5FC15}" type="presOf" srcId="{8C3794D6-9C87-4361-95DD-6DB7FE192BCE}" destId="{2A2C6812-4715-4DC5-9E0C-DC3E59BFCBBB}" srcOrd="0" destOrd="1" presId="urn:diagrams.loki3.com/BracketList"/>
    <dgm:cxn modelId="{DF020F7D-BA41-4976-BFDF-4B6D38629A19}" type="presOf" srcId="{A631BD1A-A00F-474C-B5D0-AA3FA5D433BD}" destId="{33824031-B9E7-4A83-9749-C002CAD1A0E8}" srcOrd="0" destOrd="0" presId="urn:diagrams.loki3.com/BracketList"/>
    <dgm:cxn modelId="{83CDDA91-503F-49CA-9864-1317C57FBA33}" srcId="{9B68E714-1B78-41F9-8B20-343EC0B5130B}" destId="{E915DBFB-8C42-4758-BEAB-43B98D14C4AC}" srcOrd="1" destOrd="0" parTransId="{DDF26E25-80F6-46E6-A4F2-F48095B51A23}" sibTransId="{7BF6921C-2C45-4834-B33A-38001BC70EAD}"/>
    <dgm:cxn modelId="{8F6F965F-46A8-47F3-BC61-04CA4E0D3090}" type="presOf" srcId="{E915DBFB-8C42-4758-BEAB-43B98D14C4AC}" destId="{33824031-B9E7-4A83-9749-C002CAD1A0E8}" srcOrd="0" destOrd="1" presId="urn:diagrams.loki3.com/BracketList"/>
    <dgm:cxn modelId="{EB953FCD-9BC1-4FCF-9883-FB36868EC6D6}" type="presOf" srcId="{7B25B483-D3AC-4EE2-A8A3-06B5458DB9B6}" destId="{2A2C6812-4715-4DC5-9E0C-DC3E59BFCBBB}" srcOrd="0" destOrd="0" presId="urn:diagrams.loki3.com/BracketList"/>
    <dgm:cxn modelId="{6014F6C7-DE08-47D4-987E-886BDF751FE5}" type="presParOf" srcId="{8AB56FF9-C802-4D4E-9C03-1E176D51A03E}" destId="{6C8F70B6-B488-4FF2-926D-7795EE43DE0A}" srcOrd="0" destOrd="0" presId="urn:diagrams.loki3.com/BracketList"/>
    <dgm:cxn modelId="{CA45F4C0-3DDC-4757-B759-4424F83FA318}" type="presParOf" srcId="{6C8F70B6-B488-4FF2-926D-7795EE43DE0A}" destId="{BB9EA109-CAA5-4B16-9D88-0999C526584D}" srcOrd="0" destOrd="0" presId="urn:diagrams.loki3.com/BracketList"/>
    <dgm:cxn modelId="{96518359-9076-4112-94B4-5FDB89ADDFCD}" type="presParOf" srcId="{6C8F70B6-B488-4FF2-926D-7795EE43DE0A}" destId="{5A4AE522-2B80-49D1-BCB9-E0CE058FA8D2}" srcOrd="1" destOrd="0" presId="urn:diagrams.loki3.com/BracketList"/>
    <dgm:cxn modelId="{80109AD1-363B-4139-93CC-D65EAA12BBA6}" type="presParOf" srcId="{6C8F70B6-B488-4FF2-926D-7795EE43DE0A}" destId="{0E75C879-549A-49D2-AE34-82F45C22F8F1}" srcOrd="2" destOrd="0" presId="urn:diagrams.loki3.com/BracketList"/>
    <dgm:cxn modelId="{B13D1A10-FA4D-4605-B03E-F0A5FE5DBDC4}" type="presParOf" srcId="{6C8F70B6-B488-4FF2-926D-7795EE43DE0A}" destId="{33824031-B9E7-4A83-9749-C002CAD1A0E8}" srcOrd="3" destOrd="0" presId="urn:diagrams.loki3.com/BracketList"/>
    <dgm:cxn modelId="{FB719F4B-EB7C-480C-9450-8042741C9CAF}" type="presParOf" srcId="{8AB56FF9-C802-4D4E-9C03-1E176D51A03E}" destId="{94C221D2-DECA-4991-86EF-14D077A16E55}" srcOrd="1" destOrd="0" presId="urn:diagrams.loki3.com/BracketList"/>
    <dgm:cxn modelId="{53CF1700-6177-47E5-80AD-39E17C8D41BF}" type="presParOf" srcId="{8AB56FF9-C802-4D4E-9C03-1E176D51A03E}" destId="{79052F39-467B-429E-BADA-C4D04D65057D}" srcOrd="2" destOrd="0" presId="urn:diagrams.loki3.com/BracketList"/>
    <dgm:cxn modelId="{C74331A7-DDDB-49BE-8C1C-9E5599FF7D7D}" type="presParOf" srcId="{79052F39-467B-429E-BADA-C4D04D65057D}" destId="{2B408567-1300-4C3B-A918-B2019701B304}" srcOrd="0" destOrd="0" presId="urn:diagrams.loki3.com/BracketList"/>
    <dgm:cxn modelId="{55FC0022-02B2-4EAE-B977-6A5A9AC25B7C}" type="presParOf" srcId="{79052F39-467B-429E-BADA-C4D04D65057D}" destId="{4E845E0C-D378-4285-A6C4-545BF8B777A8}" srcOrd="1" destOrd="0" presId="urn:diagrams.loki3.com/BracketList"/>
    <dgm:cxn modelId="{27480060-61D5-4193-8EC3-3F44572BF555}" type="presParOf" srcId="{79052F39-467B-429E-BADA-C4D04D65057D}" destId="{E4F8EF69-D0ED-4019-9333-31BC25A3DABA}" srcOrd="2" destOrd="0" presId="urn:diagrams.loki3.com/BracketList"/>
    <dgm:cxn modelId="{33EF27CA-258D-4C10-B32E-FD4EFB32F5BB}" type="presParOf" srcId="{79052F39-467B-429E-BADA-C4D04D65057D}" destId="{2A2C6812-4715-4DC5-9E0C-DC3E59BFCBB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75C00D-E1F2-47C0-9CE4-EC78F60B002B}" type="doc">
      <dgm:prSet loTypeId="urn:microsoft.com/office/officeart/2005/8/layout/hList7" loCatId="picture" qsTypeId="urn:microsoft.com/office/officeart/2005/8/quickstyle/3d3" qsCatId="3D" csTypeId="urn:microsoft.com/office/officeart/2005/8/colors/accent0_2" csCatId="mainScheme" phldr="1"/>
      <dgm:spPr/>
    </dgm:pt>
    <dgm:pt modelId="{74FD64D8-2F24-4388-80B1-22E745490113}">
      <dgm:prSet phldrT="[Text]" custT="1"/>
      <dgm:spPr/>
      <dgm:t>
        <a:bodyPr/>
        <a:lstStyle/>
        <a:p>
          <a:pPr algn="just"/>
          <a:endParaRPr lang="sr-Latn-BA" sz="1600" dirty="0"/>
        </a:p>
        <a:p>
          <a:pPr algn="just"/>
          <a:endParaRPr lang="sr-Latn-BA" sz="1600" dirty="0"/>
        </a:p>
        <a:p>
          <a:pPr algn="just"/>
          <a:endParaRPr lang="sr-Latn-BA" sz="2000" dirty="0"/>
        </a:p>
        <a:p>
          <a:pPr algn="just"/>
          <a:r>
            <a:rPr lang="sr-Latn-BA" sz="2000" dirty="0"/>
            <a:t>Sporazum o trgovinskim aspektima intelektualne svojine (TRIPS) definisao da </a:t>
          </a:r>
          <a:r>
            <a:rPr lang="sr-Latn-BA" sz="2000" b="1" dirty="0"/>
            <a:t>kompjuterski programi, bez obzira da li su u izvornom ili izvršnom kodu, se štite kao književna djela </a:t>
          </a:r>
          <a:r>
            <a:rPr lang="sr-Latn-BA" sz="2000" dirty="0"/>
            <a:t>u smislu Bernske konvencije. U BIH, SRBIJI i HRVATSKOJ autorskim pravom se štiti  kompjuterski program u bilo kojoj formi.</a:t>
          </a:r>
          <a:endParaRPr lang="en-US" sz="2000" dirty="0"/>
        </a:p>
      </dgm:t>
    </dgm:pt>
    <dgm:pt modelId="{2821E1E3-220A-499F-B883-A709AA0209AA}" type="parTrans" cxnId="{E99F3A78-70DD-4996-B4DD-8A7F7569AE4A}">
      <dgm:prSet/>
      <dgm:spPr/>
      <dgm:t>
        <a:bodyPr/>
        <a:lstStyle/>
        <a:p>
          <a:endParaRPr lang="en-US"/>
        </a:p>
      </dgm:t>
    </dgm:pt>
    <dgm:pt modelId="{B3AB4BDA-464F-4A54-B478-8CE9BCBD7E44}" type="sibTrans" cxnId="{E99F3A78-70DD-4996-B4DD-8A7F7569AE4A}">
      <dgm:prSet/>
      <dgm:spPr/>
      <dgm:t>
        <a:bodyPr/>
        <a:lstStyle/>
        <a:p>
          <a:endParaRPr lang="en-US"/>
        </a:p>
      </dgm:t>
    </dgm:pt>
    <dgm:pt modelId="{FE782489-A80E-4738-B291-3EF3CCE3283F}">
      <dgm:prSet phldrT="[Text]" custT="1"/>
      <dgm:spPr/>
      <dgm:t>
        <a:bodyPr/>
        <a:lstStyle/>
        <a:p>
          <a:r>
            <a:rPr lang="sr-Latn-BA" sz="2000" b="1" dirty="0"/>
            <a:t>Pojam „izvorni kod (engl. „source code“) </a:t>
          </a:r>
          <a:r>
            <a:rPr lang="sr-Latn-BA" sz="2000" b="0" dirty="0"/>
            <a:t>predstavlja </a:t>
          </a:r>
          <a:r>
            <a:rPr lang="sr-Latn-BA" sz="2000" dirty="0"/>
            <a:t>kompjuterski (računarski) program izražen u jedno od programski jezika.</a:t>
          </a:r>
          <a:endParaRPr lang="en-US" sz="2000" dirty="0"/>
        </a:p>
      </dgm:t>
    </dgm:pt>
    <dgm:pt modelId="{4370AE31-4313-4F5A-9FFF-004C06FCB3FC}" type="parTrans" cxnId="{13BB709E-0F65-4852-84F9-B9067EE400DB}">
      <dgm:prSet/>
      <dgm:spPr/>
      <dgm:t>
        <a:bodyPr/>
        <a:lstStyle/>
        <a:p>
          <a:endParaRPr lang="en-US"/>
        </a:p>
      </dgm:t>
    </dgm:pt>
    <dgm:pt modelId="{CB58FC7A-D7EB-4501-BB91-5DE85DA0A328}" type="sibTrans" cxnId="{13BB709E-0F65-4852-84F9-B9067EE400DB}">
      <dgm:prSet/>
      <dgm:spPr/>
      <dgm:t>
        <a:bodyPr/>
        <a:lstStyle/>
        <a:p>
          <a:endParaRPr lang="en-US"/>
        </a:p>
      </dgm:t>
    </dgm:pt>
    <dgm:pt modelId="{59095105-0D6C-4C14-BD51-3D1C3E84F1D9}">
      <dgm:prSet phldrT="[Text]" custT="1"/>
      <dgm:spPr/>
      <dgm:t>
        <a:bodyPr/>
        <a:lstStyle/>
        <a:p>
          <a:r>
            <a:rPr lang="sr-Latn-BA" sz="2000" b="1" dirty="0"/>
            <a:t>Pojam „izvršni (ciljni) kod“ </a:t>
          </a:r>
          <a:r>
            <a:rPr lang="sr-Latn-BA" sz="2000" dirty="0"/>
            <a:t>odnosi se na kompjuterski (računarski) program pretvoren u digitalni mašinski zapis koju kompjuter može da „razumije“ i izvrši. </a:t>
          </a:r>
          <a:endParaRPr lang="en-US" sz="2000" dirty="0"/>
        </a:p>
      </dgm:t>
    </dgm:pt>
    <dgm:pt modelId="{0146C51D-6EA0-4853-A756-FC86D472A5AB}" type="parTrans" cxnId="{81D661B4-FF43-4F5D-BF72-F2C20128178E}">
      <dgm:prSet/>
      <dgm:spPr/>
      <dgm:t>
        <a:bodyPr/>
        <a:lstStyle/>
        <a:p>
          <a:endParaRPr lang="en-US"/>
        </a:p>
      </dgm:t>
    </dgm:pt>
    <dgm:pt modelId="{70C112A8-FA5E-49FE-9016-C06D41E0D9C0}" type="sibTrans" cxnId="{81D661B4-FF43-4F5D-BF72-F2C20128178E}">
      <dgm:prSet/>
      <dgm:spPr/>
      <dgm:t>
        <a:bodyPr/>
        <a:lstStyle/>
        <a:p>
          <a:endParaRPr lang="en-US"/>
        </a:p>
      </dgm:t>
    </dgm:pt>
    <dgm:pt modelId="{695D986C-023B-48E6-B407-93D63D831622}" type="pres">
      <dgm:prSet presAssocID="{F275C00D-E1F2-47C0-9CE4-EC78F60B002B}" presName="Name0" presStyleCnt="0">
        <dgm:presLayoutVars>
          <dgm:dir/>
          <dgm:resizeHandles val="exact"/>
        </dgm:presLayoutVars>
      </dgm:prSet>
      <dgm:spPr/>
    </dgm:pt>
    <dgm:pt modelId="{299B02DB-1F57-4898-93C8-8834CCD3BAC2}" type="pres">
      <dgm:prSet presAssocID="{F275C00D-E1F2-47C0-9CE4-EC78F60B002B}" presName="fgShape" presStyleLbl="fgShp" presStyleIdx="0" presStyleCnt="1" custScaleX="92458" custScaleY="84426" custLinFactNeighborX="5941" custLinFactNeighborY="30169"/>
      <dgm:spPr/>
    </dgm:pt>
    <dgm:pt modelId="{DE064291-A172-4E0B-B7B0-A5E9DBE40DF9}" type="pres">
      <dgm:prSet presAssocID="{F275C00D-E1F2-47C0-9CE4-EC78F60B002B}" presName="linComp" presStyleCnt="0"/>
      <dgm:spPr/>
    </dgm:pt>
    <dgm:pt modelId="{0562E844-3659-43ED-9C26-635ACD660FC0}" type="pres">
      <dgm:prSet presAssocID="{74FD64D8-2F24-4388-80B1-22E745490113}" presName="compNode" presStyleCnt="0"/>
      <dgm:spPr/>
    </dgm:pt>
    <dgm:pt modelId="{5EBE543D-0C72-4677-A8EC-FABBC75D4A7B}" type="pres">
      <dgm:prSet presAssocID="{74FD64D8-2F24-4388-80B1-22E745490113}" presName="bkgdShape" presStyleLbl="node1" presStyleIdx="0" presStyleCnt="3" custLinFactNeighborX="4443"/>
      <dgm:spPr>
        <a:prstGeom prst="rect">
          <a:avLst/>
        </a:prstGeom>
      </dgm:spPr>
      <dgm:t>
        <a:bodyPr/>
        <a:lstStyle/>
        <a:p>
          <a:endParaRPr lang="en-US"/>
        </a:p>
      </dgm:t>
    </dgm:pt>
    <dgm:pt modelId="{1D551073-5346-4E03-B92B-1D19E9A0C9DD}" type="pres">
      <dgm:prSet presAssocID="{74FD64D8-2F24-4388-80B1-22E745490113}" presName="nodeTx" presStyleLbl="node1" presStyleIdx="0" presStyleCnt="3">
        <dgm:presLayoutVars>
          <dgm:bulletEnabled val="1"/>
        </dgm:presLayoutVars>
      </dgm:prSet>
      <dgm:spPr>
        <a:prstGeom prst="rect">
          <a:avLst/>
        </a:prstGeom>
      </dgm:spPr>
      <dgm:t>
        <a:bodyPr/>
        <a:lstStyle/>
        <a:p>
          <a:endParaRPr lang="en-US"/>
        </a:p>
      </dgm:t>
    </dgm:pt>
    <dgm:pt modelId="{2C6E1324-6065-483B-89C5-B2E56EAF52DC}" type="pres">
      <dgm:prSet presAssocID="{74FD64D8-2F24-4388-80B1-22E745490113}" presName="invisiNode" presStyleLbl="node1" presStyleIdx="0" presStyleCnt="3"/>
      <dgm:spPr/>
    </dgm:pt>
    <dgm:pt modelId="{C37CF66B-5CC3-4DAF-A0D0-5BCBD8EEF1DA}" type="pres">
      <dgm:prSet presAssocID="{74FD64D8-2F24-4388-80B1-22E745490113}" presName="imagNode" presStyleLbl="fgImgPlace1" presStyleIdx="0" presStyleCnt="3" custScaleX="200700" custScaleY="133151" custLinFactNeighborX="8735" custLinFactNeighborY="-237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 modelId="{91E9F262-5ACC-4310-9682-4E5601BBA28D}" type="pres">
      <dgm:prSet presAssocID="{B3AB4BDA-464F-4A54-B478-8CE9BCBD7E44}" presName="sibTrans" presStyleLbl="sibTrans2D1" presStyleIdx="0" presStyleCnt="0"/>
      <dgm:spPr/>
      <dgm:t>
        <a:bodyPr/>
        <a:lstStyle/>
        <a:p>
          <a:endParaRPr lang="en-US"/>
        </a:p>
      </dgm:t>
    </dgm:pt>
    <dgm:pt modelId="{FBC46FF0-C713-4AC1-9FEA-C88BF96E5CDE}" type="pres">
      <dgm:prSet presAssocID="{FE782489-A80E-4738-B291-3EF3CCE3283F}" presName="compNode" presStyleCnt="0"/>
      <dgm:spPr/>
    </dgm:pt>
    <dgm:pt modelId="{93C3333A-E30E-482C-A3D4-07A2B3A55F05}" type="pres">
      <dgm:prSet presAssocID="{FE782489-A80E-4738-B291-3EF3CCE3283F}" presName="bkgdShape" presStyleLbl="node1" presStyleIdx="1" presStyleCnt="3" custScaleX="98471" custLinFactNeighborX="2258"/>
      <dgm:spPr>
        <a:prstGeom prst="rect">
          <a:avLst/>
        </a:prstGeom>
      </dgm:spPr>
      <dgm:t>
        <a:bodyPr/>
        <a:lstStyle/>
        <a:p>
          <a:endParaRPr lang="en-US"/>
        </a:p>
      </dgm:t>
    </dgm:pt>
    <dgm:pt modelId="{DD670D6E-1C0F-49E5-A442-94FD272B91E2}" type="pres">
      <dgm:prSet presAssocID="{FE782489-A80E-4738-B291-3EF3CCE3283F}" presName="nodeTx" presStyleLbl="node1" presStyleIdx="1" presStyleCnt="3">
        <dgm:presLayoutVars>
          <dgm:bulletEnabled val="1"/>
        </dgm:presLayoutVars>
      </dgm:prSet>
      <dgm:spPr/>
      <dgm:t>
        <a:bodyPr/>
        <a:lstStyle/>
        <a:p>
          <a:endParaRPr lang="en-US"/>
        </a:p>
      </dgm:t>
    </dgm:pt>
    <dgm:pt modelId="{32A5CA0C-79D7-48D7-AEF1-AA7247547117}" type="pres">
      <dgm:prSet presAssocID="{FE782489-A80E-4738-B291-3EF3CCE3283F}" presName="invisiNode" presStyleLbl="node1" presStyleIdx="1" presStyleCnt="3"/>
      <dgm:spPr/>
    </dgm:pt>
    <dgm:pt modelId="{BF18DE6C-B952-4D08-A030-07FAF1546DCD}" type="pres">
      <dgm:prSet presAssocID="{FE782489-A80E-4738-B291-3EF3CCE3283F}" presName="imagNode" presStyleLbl="fgImgPlace1" presStyleIdx="1" presStyleCnt="3" custScaleX="213812" custScaleY="132354" custLinFactNeighborX="0" custLinFactNeighborY="-1314"/>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89D991CA-C583-403F-811F-41C25FCD68C4}" type="pres">
      <dgm:prSet presAssocID="{CB58FC7A-D7EB-4501-BB91-5DE85DA0A328}" presName="sibTrans" presStyleLbl="sibTrans2D1" presStyleIdx="0" presStyleCnt="0"/>
      <dgm:spPr/>
      <dgm:t>
        <a:bodyPr/>
        <a:lstStyle/>
        <a:p>
          <a:endParaRPr lang="en-US"/>
        </a:p>
      </dgm:t>
    </dgm:pt>
    <dgm:pt modelId="{BE01AE34-4A59-40D9-AD1C-72436582914D}" type="pres">
      <dgm:prSet presAssocID="{59095105-0D6C-4C14-BD51-3D1C3E84F1D9}" presName="compNode" presStyleCnt="0"/>
      <dgm:spPr/>
    </dgm:pt>
    <dgm:pt modelId="{EF87F475-F244-4AD5-AEA9-1EF66B97C5FD}" type="pres">
      <dgm:prSet presAssocID="{59095105-0D6C-4C14-BD51-3D1C3E84F1D9}" presName="bkgdShape" presStyleLbl="node1" presStyleIdx="2" presStyleCnt="3"/>
      <dgm:spPr>
        <a:prstGeom prst="flowChartProcess">
          <a:avLst/>
        </a:prstGeom>
      </dgm:spPr>
      <dgm:t>
        <a:bodyPr/>
        <a:lstStyle/>
        <a:p>
          <a:endParaRPr lang="en-US"/>
        </a:p>
      </dgm:t>
    </dgm:pt>
    <dgm:pt modelId="{2096783C-6BC4-4400-9B6A-50942661E0AC}" type="pres">
      <dgm:prSet presAssocID="{59095105-0D6C-4C14-BD51-3D1C3E84F1D9}" presName="nodeTx" presStyleLbl="node1" presStyleIdx="2" presStyleCnt="3">
        <dgm:presLayoutVars>
          <dgm:bulletEnabled val="1"/>
        </dgm:presLayoutVars>
      </dgm:prSet>
      <dgm:spPr/>
      <dgm:t>
        <a:bodyPr/>
        <a:lstStyle/>
        <a:p>
          <a:endParaRPr lang="en-US"/>
        </a:p>
      </dgm:t>
    </dgm:pt>
    <dgm:pt modelId="{F968441B-4B9A-4DCF-93B0-6705C0EA3203}" type="pres">
      <dgm:prSet presAssocID="{59095105-0D6C-4C14-BD51-3D1C3E84F1D9}" presName="invisiNode" presStyleLbl="node1" presStyleIdx="2" presStyleCnt="3"/>
      <dgm:spPr/>
    </dgm:pt>
    <dgm:pt modelId="{524E8D04-CD57-4EC2-82DD-6CCC0B272822}" type="pres">
      <dgm:prSet presAssocID="{59095105-0D6C-4C14-BD51-3D1C3E84F1D9}" presName="imagNode" presStyleLbl="fgImgPlace1" presStyleIdx="2" presStyleCnt="3" custScaleX="200594" custScaleY="131404" custLinFactNeighborX="-3063" custLinFactNeighborY="-874"/>
      <dgm:spPr>
        <a:prstGeom prst="rect">
          <a:avLst/>
        </a:prstGeom>
        <a:blipFill rotWithShape="1">
          <a:blip xmlns:r="http://schemas.openxmlformats.org/officeDocument/2006/relationships" r:embed="rId3"/>
          <a:stretch>
            <a:fillRect/>
          </a:stretch>
        </a:blipFill>
      </dgm:spPr>
    </dgm:pt>
  </dgm:ptLst>
  <dgm:cxnLst>
    <dgm:cxn modelId="{4F0BC886-BC20-49B9-B469-23B47F3CB011}" type="presOf" srcId="{59095105-0D6C-4C14-BD51-3D1C3E84F1D9}" destId="{2096783C-6BC4-4400-9B6A-50942661E0AC}" srcOrd="1" destOrd="0" presId="urn:microsoft.com/office/officeart/2005/8/layout/hList7"/>
    <dgm:cxn modelId="{6BF9206C-A2E0-445E-89EA-C5893909F7CC}" type="presOf" srcId="{74FD64D8-2F24-4388-80B1-22E745490113}" destId="{5EBE543D-0C72-4677-A8EC-FABBC75D4A7B}" srcOrd="0" destOrd="0" presId="urn:microsoft.com/office/officeart/2005/8/layout/hList7"/>
    <dgm:cxn modelId="{13BB709E-0F65-4852-84F9-B9067EE400DB}" srcId="{F275C00D-E1F2-47C0-9CE4-EC78F60B002B}" destId="{FE782489-A80E-4738-B291-3EF3CCE3283F}" srcOrd="1" destOrd="0" parTransId="{4370AE31-4313-4F5A-9FFF-004C06FCB3FC}" sibTransId="{CB58FC7A-D7EB-4501-BB91-5DE85DA0A328}"/>
    <dgm:cxn modelId="{F148451F-5FBB-496F-8460-3B00B1AEC5D8}" type="presOf" srcId="{FE782489-A80E-4738-B291-3EF3CCE3283F}" destId="{93C3333A-E30E-482C-A3D4-07A2B3A55F05}" srcOrd="0" destOrd="0" presId="urn:microsoft.com/office/officeart/2005/8/layout/hList7"/>
    <dgm:cxn modelId="{942FF905-CF99-4A32-A7D6-80E50C8A54A5}" type="presOf" srcId="{74FD64D8-2F24-4388-80B1-22E745490113}" destId="{1D551073-5346-4E03-B92B-1D19E9A0C9DD}" srcOrd="1" destOrd="0" presId="urn:microsoft.com/office/officeart/2005/8/layout/hList7"/>
    <dgm:cxn modelId="{E99F3A78-70DD-4996-B4DD-8A7F7569AE4A}" srcId="{F275C00D-E1F2-47C0-9CE4-EC78F60B002B}" destId="{74FD64D8-2F24-4388-80B1-22E745490113}" srcOrd="0" destOrd="0" parTransId="{2821E1E3-220A-499F-B883-A709AA0209AA}" sibTransId="{B3AB4BDA-464F-4A54-B478-8CE9BCBD7E44}"/>
    <dgm:cxn modelId="{5288448F-C51F-4F69-ACE3-6D9B31573EC2}" type="presOf" srcId="{FE782489-A80E-4738-B291-3EF3CCE3283F}" destId="{DD670D6E-1C0F-49E5-A442-94FD272B91E2}" srcOrd="1" destOrd="0" presId="urn:microsoft.com/office/officeart/2005/8/layout/hList7"/>
    <dgm:cxn modelId="{53BEA7B1-DFF1-4945-8168-CBBC6FA7772C}" type="presOf" srcId="{F275C00D-E1F2-47C0-9CE4-EC78F60B002B}" destId="{695D986C-023B-48E6-B407-93D63D831622}" srcOrd="0" destOrd="0" presId="urn:microsoft.com/office/officeart/2005/8/layout/hList7"/>
    <dgm:cxn modelId="{81D661B4-FF43-4F5D-BF72-F2C20128178E}" srcId="{F275C00D-E1F2-47C0-9CE4-EC78F60B002B}" destId="{59095105-0D6C-4C14-BD51-3D1C3E84F1D9}" srcOrd="2" destOrd="0" parTransId="{0146C51D-6EA0-4853-A756-FC86D472A5AB}" sibTransId="{70C112A8-FA5E-49FE-9016-C06D41E0D9C0}"/>
    <dgm:cxn modelId="{FB96C294-F414-4B83-967A-BDCA956AF816}" type="presOf" srcId="{CB58FC7A-D7EB-4501-BB91-5DE85DA0A328}" destId="{89D991CA-C583-403F-811F-41C25FCD68C4}" srcOrd="0" destOrd="0" presId="urn:microsoft.com/office/officeart/2005/8/layout/hList7"/>
    <dgm:cxn modelId="{A2117A06-5491-4388-BC9F-D88543F6B7C7}" type="presOf" srcId="{B3AB4BDA-464F-4A54-B478-8CE9BCBD7E44}" destId="{91E9F262-5ACC-4310-9682-4E5601BBA28D}" srcOrd="0" destOrd="0" presId="urn:microsoft.com/office/officeart/2005/8/layout/hList7"/>
    <dgm:cxn modelId="{B7CD5CB5-F3B3-41AD-A6C1-42F22E2545EF}" type="presOf" srcId="{59095105-0D6C-4C14-BD51-3D1C3E84F1D9}" destId="{EF87F475-F244-4AD5-AEA9-1EF66B97C5FD}" srcOrd="0" destOrd="0" presId="urn:microsoft.com/office/officeart/2005/8/layout/hList7"/>
    <dgm:cxn modelId="{D542CE8E-6FD6-4307-9E57-F9468FD380F1}" type="presParOf" srcId="{695D986C-023B-48E6-B407-93D63D831622}" destId="{299B02DB-1F57-4898-93C8-8834CCD3BAC2}" srcOrd="0" destOrd="0" presId="urn:microsoft.com/office/officeart/2005/8/layout/hList7"/>
    <dgm:cxn modelId="{CA26F805-E415-4FC6-A79C-07EA60A43405}" type="presParOf" srcId="{695D986C-023B-48E6-B407-93D63D831622}" destId="{DE064291-A172-4E0B-B7B0-A5E9DBE40DF9}" srcOrd="1" destOrd="0" presId="urn:microsoft.com/office/officeart/2005/8/layout/hList7"/>
    <dgm:cxn modelId="{AFC8B187-C48C-4A53-A134-AD61A2867766}" type="presParOf" srcId="{DE064291-A172-4E0B-B7B0-A5E9DBE40DF9}" destId="{0562E844-3659-43ED-9C26-635ACD660FC0}" srcOrd="0" destOrd="0" presId="urn:microsoft.com/office/officeart/2005/8/layout/hList7"/>
    <dgm:cxn modelId="{95A65386-DAE7-4895-A1F0-CE68560CFC46}" type="presParOf" srcId="{0562E844-3659-43ED-9C26-635ACD660FC0}" destId="{5EBE543D-0C72-4677-A8EC-FABBC75D4A7B}" srcOrd="0" destOrd="0" presId="urn:microsoft.com/office/officeart/2005/8/layout/hList7"/>
    <dgm:cxn modelId="{DB72F9B4-FDB4-4489-9780-7E96358B1E9C}" type="presParOf" srcId="{0562E844-3659-43ED-9C26-635ACD660FC0}" destId="{1D551073-5346-4E03-B92B-1D19E9A0C9DD}" srcOrd="1" destOrd="0" presId="urn:microsoft.com/office/officeart/2005/8/layout/hList7"/>
    <dgm:cxn modelId="{FCB46936-DE28-41F5-8282-145C2C72D42A}" type="presParOf" srcId="{0562E844-3659-43ED-9C26-635ACD660FC0}" destId="{2C6E1324-6065-483B-89C5-B2E56EAF52DC}" srcOrd="2" destOrd="0" presId="urn:microsoft.com/office/officeart/2005/8/layout/hList7"/>
    <dgm:cxn modelId="{4074F716-F2F4-4E01-949D-ECE1329D4D5D}" type="presParOf" srcId="{0562E844-3659-43ED-9C26-635ACD660FC0}" destId="{C37CF66B-5CC3-4DAF-A0D0-5BCBD8EEF1DA}" srcOrd="3" destOrd="0" presId="urn:microsoft.com/office/officeart/2005/8/layout/hList7"/>
    <dgm:cxn modelId="{FE3402E8-CE19-4FE5-8C0A-4D27974F833E}" type="presParOf" srcId="{DE064291-A172-4E0B-B7B0-A5E9DBE40DF9}" destId="{91E9F262-5ACC-4310-9682-4E5601BBA28D}" srcOrd="1" destOrd="0" presId="urn:microsoft.com/office/officeart/2005/8/layout/hList7"/>
    <dgm:cxn modelId="{94DD2FDD-7782-4BA8-9176-D4F22EF85C40}" type="presParOf" srcId="{DE064291-A172-4E0B-B7B0-A5E9DBE40DF9}" destId="{FBC46FF0-C713-4AC1-9FEA-C88BF96E5CDE}" srcOrd="2" destOrd="0" presId="urn:microsoft.com/office/officeart/2005/8/layout/hList7"/>
    <dgm:cxn modelId="{E24D2F94-0EDD-42F0-AA51-1D28E74895CB}" type="presParOf" srcId="{FBC46FF0-C713-4AC1-9FEA-C88BF96E5CDE}" destId="{93C3333A-E30E-482C-A3D4-07A2B3A55F05}" srcOrd="0" destOrd="0" presId="urn:microsoft.com/office/officeart/2005/8/layout/hList7"/>
    <dgm:cxn modelId="{515FCA57-C73C-42EA-8E03-CF626D0A5C79}" type="presParOf" srcId="{FBC46FF0-C713-4AC1-9FEA-C88BF96E5CDE}" destId="{DD670D6E-1C0F-49E5-A442-94FD272B91E2}" srcOrd="1" destOrd="0" presId="urn:microsoft.com/office/officeart/2005/8/layout/hList7"/>
    <dgm:cxn modelId="{55BF4B98-BC97-47D9-B3AF-AE85E12B7D30}" type="presParOf" srcId="{FBC46FF0-C713-4AC1-9FEA-C88BF96E5CDE}" destId="{32A5CA0C-79D7-48D7-AEF1-AA7247547117}" srcOrd="2" destOrd="0" presId="urn:microsoft.com/office/officeart/2005/8/layout/hList7"/>
    <dgm:cxn modelId="{3862AD91-265D-4C3F-AB47-1176A273F90D}" type="presParOf" srcId="{FBC46FF0-C713-4AC1-9FEA-C88BF96E5CDE}" destId="{BF18DE6C-B952-4D08-A030-07FAF1546DCD}" srcOrd="3" destOrd="0" presId="urn:microsoft.com/office/officeart/2005/8/layout/hList7"/>
    <dgm:cxn modelId="{5EDAD390-2949-49C8-93FF-DE27AAB62945}" type="presParOf" srcId="{DE064291-A172-4E0B-B7B0-A5E9DBE40DF9}" destId="{89D991CA-C583-403F-811F-41C25FCD68C4}" srcOrd="3" destOrd="0" presId="urn:microsoft.com/office/officeart/2005/8/layout/hList7"/>
    <dgm:cxn modelId="{7E05F4AF-E9F0-402D-89DD-EAEFA1A90773}" type="presParOf" srcId="{DE064291-A172-4E0B-B7B0-A5E9DBE40DF9}" destId="{BE01AE34-4A59-40D9-AD1C-72436582914D}" srcOrd="4" destOrd="0" presId="urn:microsoft.com/office/officeart/2005/8/layout/hList7"/>
    <dgm:cxn modelId="{2922D22F-D1F6-4057-8217-F05027817224}" type="presParOf" srcId="{BE01AE34-4A59-40D9-AD1C-72436582914D}" destId="{EF87F475-F244-4AD5-AEA9-1EF66B97C5FD}" srcOrd="0" destOrd="0" presId="urn:microsoft.com/office/officeart/2005/8/layout/hList7"/>
    <dgm:cxn modelId="{00351DFF-2CE1-4DEE-817C-B5EACF56E4B8}" type="presParOf" srcId="{BE01AE34-4A59-40D9-AD1C-72436582914D}" destId="{2096783C-6BC4-4400-9B6A-50942661E0AC}" srcOrd="1" destOrd="0" presId="urn:microsoft.com/office/officeart/2005/8/layout/hList7"/>
    <dgm:cxn modelId="{822EDD20-D831-456A-BF03-D0678C5A3681}" type="presParOf" srcId="{BE01AE34-4A59-40D9-AD1C-72436582914D}" destId="{F968441B-4B9A-4DCF-93B0-6705C0EA3203}" srcOrd="2" destOrd="0" presId="urn:microsoft.com/office/officeart/2005/8/layout/hList7"/>
    <dgm:cxn modelId="{4C83FFCF-1703-4B7A-8426-F527603ECAA3}" type="presParOf" srcId="{BE01AE34-4A59-40D9-AD1C-72436582914D}" destId="{524E8D04-CD57-4EC2-82DD-6CCC0B27282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F41D92-6DD5-46A8-80C4-B6FC46A90492}" type="doc">
      <dgm:prSet loTypeId="urn:microsoft.com/office/officeart/2005/8/layout/hProcess3" loCatId="process" qsTypeId="urn:microsoft.com/office/officeart/2005/8/quickstyle/simple1" qsCatId="simple" csTypeId="urn:microsoft.com/office/officeart/2005/8/colors/accent0_2" csCatId="mainScheme" phldr="1"/>
      <dgm:spPr/>
      <dgm:t>
        <a:bodyPr/>
        <a:lstStyle/>
        <a:p>
          <a:endParaRPr lang="en-US"/>
        </a:p>
      </dgm:t>
    </dgm:pt>
    <dgm:pt modelId="{E236C1F1-323E-4018-AECB-D28470543BA8}">
      <dgm:prSet phldrT="[Text]" custT="1"/>
      <dgm:spPr/>
      <dgm:t>
        <a:bodyPr/>
        <a:lstStyle/>
        <a:p>
          <a:pPr algn="just"/>
          <a:r>
            <a:rPr lang="sr-Latn-BA" sz="2000" b="0" dirty="0">
              <a:solidFill>
                <a:srgbClr val="002060"/>
              </a:solidFill>
            </a:rPr>
            <a:t>Član 103. Zakona o autorskom i srodnim pravima BIH propisuje: „</a:t>
          </a:r>
          <a:r>
            <a:rPr lang="sr-Latn-BA" sz="2000" b="0" i="1" dirty="0">
              <a:solidFill>
                <a:srgbClr val="002060"/>
              </a:solidFill>
            </a:rPr>
            <a:t>Ako je kompjuterski program stvorio zaposlenik u izvršavanju svojih obaveza ili prema upustvima poslodavca, ili ako ga je stvorio autor po osnovu ugovora o narudžbi, </a:t>
          </a:r>
          <a:r>
            <a:rPr lang="sr-Latn-BA" sz="2000" b="1" i="1" dirty="0">
              <a:solidFill>
                <a:srgbClr val="002060"/>
              </a:solidFill>
            </a:rPr>
            <a:t>smatra se da su sva autorska imovinska prava na takvom programu isključivo i u cjelini prenesena na poslodavca ili naručioca</a:t>
          </a:r>
          <a:r>
            <a:rPr lang="sr-Latn-BA" sz="2000" b="0" i="1" dirty="0">
              <a:solidFill>
                <a:srgbClr val="002060"/>
              </a:solidFill>
            </a:rPr>
            <a:t>, </a:t>
          </a:r>
          <a:r>
            <a:rPr lang="sr-Latn-BA" sz="2000" b="0" i="1" dirty="0">
              <a:solidFill>
                <a:srgbClr val="FF0000"/>
              </a:solidFill>
            </a:rPr>
            <a:t>ako ugovorom nije drugačije utvrđeno.“</a:t>
          </a:r>
          <a:endParaRPr lang="en-US" sz="2000" b="0" i="1" dirty="0">
            <a:solidFill>
              <a:srgbClr val="FF0000"/>
            </a:solidFill>
          </a:endParaRPr>
        </a:p>
      </dgm:t>
    </dgm:pt>
    <dgm:pt modelId="{DBFF87DE-33E3-4D0A-8EC0-412E36A90594}" type="parTrans" cxnId="{5586A05D-2E92-4588-B704-A76C607D5069}">
      <dgm:prSet/>
      <dgm:spPr/>
      <dgm:t>
        <a:bodyPr/>
        <a:lstStyle/>
        <a:p>
          <a:endParaRPr lang="en-US"/>
        </a:p>
      </dgm:t>
    </dgm:pt>
    <dgm:pt modelId="{385C9AEF-BE77-4D4E-B2D7-B6BC28FFDAF5}" type="sibTrans" cxnId="{5586A05D-2E92-4588-B704-A76C607D5069}">
      <dgm:prSet/>
      <dgm:spPr/>
      <dgm:t>
        <a:bodyPr/>
        <a:lstStyle/>
        <a:p>
          <a:endParaRPr lang="en-US"/>
        </a:p>
      </dgm:t>
    </dgm:pt>
    <dgm:pt modelId="{5803A216-2F08-4F89-919A-241F993914AA}">
      <dgm:prSet/>
      <dgm:spPr/>
      <dgm:t>
        <a:bodyPr/>
        <a:lstStyle/>
        <a:p>
          <a:endParaRPr lang="en-US"/>
        </a:p>
      </dgm:t>
    </dgm:pt>
    <dgm:pt modelId="{2F49BB7A-7307-475A-BFC5-EF5D2A4D8BC6}" type="parTrans" cxnId="{51F6CFBD-A203-4614-AFCA-43E36EAEFBF2}">
      <dgm:prSet/>
      <dgm:spPr/>
      <dgm:t>
        <a:bodyPr/>
        <a:lstStyle/>
        <a:p>
          <a:endParaRPr lang="en-US"/>
        </a:p>
      </dgm:t>
    </dgm:pt>
    <dgm:pt modelId="{38980552-EDAD-405C-ADBD-266C57C1D55A}" type="sibTrans" cxnId="{51F6CFBD-A203-4614-AFCA-43E36EAEFBF2}">
      <dgm:prSet/>
      <dgm:spPr/>
      <dgm:t>
        <a:bodyPr/>
        <a:lstStyle/>
        <a:p>
          <a:endParaRPr lang="en-US"/>
        </a:p>
      </dgm:t>
    </dgm:pt>
    <dgm:pt modelId="{9F1734D3-A71E-419D-835C-68D4863D46B7}">
      <dgm:prSet/>
      <dgm:spPr/>
      <dgm:t>
        <a:bodyPr/>
        <a:lstStyle/>
        <a:p>
          <a:endParaRPr lang="en-US"/>
        </a:p>
      </dgm:t>
    </dgm:pt>
    <dgm:pt modelId="{91517B14-93C1-4089-BEB4-F2F104C4D7AE}" type="parTrans" cxnId="{819BD992-25C7-4C9F-B505-C8385D24ED13}">
      <dgm:prSet/>
      <dgm:spPr/>
      <dgm:t>
        <a:bodyPr/>
        <a:lstStyle/>
        <a:p>
          <a:endParaRPr lang="en-US"/>
        </a:p>
      </dgm:t>
    </dgm:pt>
    <dgm:pt modelId="{BE52C54D-8BB2-4FD6-880D-1164C86B980C}" type="sibTrans" cxnId="{819BD992-25C7-4C9F-B505-C8385D24ED13}">
      <dgm:prSet/>
      <dgm:spPr/>
      <dgm:t>
        <a:bodyPr/>
        <a:lstStyle/>
        <a:p>
          <a:endParaRPr lang="en-US"/>
        </a:p>
      </dgm:t>
    </dgm:pt>
    <dgm:pt modelId="{51AC7994-CBE4-4E8D-B75A-C26EA201E788}" type="pres">
      <dgm:prSet presAssocID="{D7F41D92-6DD5-46A8-80C4-B6FC46A90492}" presName="Name0" presStyleCnt="0">
        <dgm:presLayoutVars>
          <dgm:dir/>
          <dgm:animLvl val="lvl"/>
          <dgm:resizeHandles val="exact"/>
        </dgm:presLayoutVars>
      </dgm:prSet>
      <dgm:spPr/>
      <dgm:t>
        <a:bodyPr/>
        <a:lstStyle/>
        <a:p>
          <a:endParaRPr lang="en-US"/>
        </a:p>
      </dgm:t>
    </dgm:pt>
    <dgm:pt modelId="{8B0682D8-9458-4AC9-A7E5-61CD7400930B}" type="pres">
      <dgm:prSet presAssocID="{D7F41D92-6DD5-46A8-80C4-B6FC46A90492}" presName="dummy" presStyleCnt="0"/>
      <dgm:spPr/>
    </dgm:pt>
    <dgm:pt modelId="{CC63122F-A612-4139-82A9-4FD30F3E68C8}" type="pres">
      <dgm:prSet presAssocID="{D7F41D92-6DD5-46A8-80C4-B6FC46A90492}" presName="linH" presStyleCnt="0"/>
      <dgm:spPr/>
    </dgm:pt>
    <dgm:pt modelId="{A408464E-718B-4B86-A311-546D10B2D9D5}" type="pres">
      <dgm:prSet presAssocID="{D7F41D92-6DD5-46A8-80C4-B6FC46A90492}" presName="padding1" presStyleCnt="0"/>
      <dgm:spPr/>
    </dgm:pt>
    <dgm:pt modelId="{8DBD346E-1145-4B02-A181-D83AC167F799}" type="pres">
      <dgm:prSet presAssocID="{E236C1F1-323E-4018-AECB-D28470543BA8}" presName="linV" presStyleCnt="0"/>
      <dgm:spPr/>
    </dgm:pt>
    <dgm:pt modelId="{6110E7BA-7D8C-4482-A1C7-E0EB6040C6B1}" type="pres">
      <dgm:prSet presAssocID="{E236C1F1-323E-4018-AECB-D28470543BA8}" presName="spVertical1" presStyleCnt="0"/>
      <dgm:spPr/>
    </dgm:pt>
    <dgm:pt modelId="{A7EFB119-D504-4EAF-841F-B4A8197DC101}" type="pres">
      <dgm:prSet presAssocID="{E236C1F1-323E-4018-AECB-D28470543BA8}" presName="parTx" presStyleLbl="revTx" presStyleIdx="0" presStyleCnt="3" custScaleX="2000000" custLinFactX="-2524" custLinFactNeighborX="-100000" custLinFactNeighborY="28420">
        <dgm:presLayoutVars>
          <dgm:chMax val="0"/>
          <dgm:chPref val="0"/>
          <dgm:bulletEnabled val="1"/>
        </dgm:presLayoutVars>
      </dgm:prSet>
      <dgm:spPr/>
      <dgm:t>
        <a:bodyPr/>
        <a:lstStyle/>
        <a:p>
          <a:endParaRPr lang="en-US"/>
        </a:p>
      </dgm:t>
    </dgm:pt>
    <dgm:pt modelId="{44BD9A78-F4EE-4D77-AD2F-09966AD15D32}" type="pres">
      <dgm:prSet presAssocID="{E236C1F1-323E-4018-AECB-D28470543BA8}" presName="spVertical2" presStyleCnt="0"/>
      <dgm:spPr/>
    </dgm:pt>
    <dgm:pt modelId="{67121887-9C78-4C12-A681-20756F99A6F0}" type="pres">
      <dgm:prSet presAssocID="{E236C1F1-323E-4018-AECB-D28470543BA8}" presName="spVertical3" presStyleCnt="0"/>
      <dgm:spPr/>
    </dgm:pt>
    <dgm:pt modelId="{3E793020-7A8A-41EF-81E4-FBDB76C9BA94}" type="pres">
      <dgm:prSet presAssocID="{385C9AEF-BE77-4D4E-B2D7-B6BC28FFDAF5}" presName="space" presStyleCnt="0"/>
      <dgm:spPr/>
    </dgm:pt>
    <dgm:pt modelId="{764DEFF1-ED9C-405B-B89A-544B753DA37D}" type="pres">
      <dgm:prSet presAssocID="{5803A216-2F08-4F89-919A-241F993914AA}" presName="linV" presStyleCnt="0"/>
      <dgm:spPr/>
    </dgm:pt>
    <dgm:pt modelId="{063FBA80-2F44-451E-962F-DFDF109F898B}" type="pres">
      <dgm:prSet presAssocID="{5803A216-2F08-4F89-919A-241F993914AA}" presName="spVertical1" presStyleCnt="0"/>
      <dgm:spPr/>
    </dgm:pt>
    <dgm:pt modelId="{DA3819D0-51B2-4B49-B913-76B443CDB9DA}" type="pres">
      <dgm:prSet presAssocID="{5803A216-2F08-4F89-919A-241F993914AA}" presName="parTx" presStyleLbl="revTx" presStyleIdx="1" presStyleCnt="3">
        <dgm:presLayoutVars>
          <dgm:chMax val="0"/>
          <dgm:chPref val="0"/>
          <dgm:bulletEnabled val="1"/>
        </dgm:presLayoutVars>
      </dgm:prSet>
      <dgm:spPr/>
      <dgm:t>
        <a:bodyPr/>
        <a:lstStyle/>
        <a:p>
          <a:endParaRPr lang="en-US"/>
        </a:p>
      </dgm:t>
    </dgm:pt>
    <dgm:pt modelId="{283ED93E-A530-4EA1-BA63-5D4EEFFD645E}" type="pres">
      <dgm:prSet presAssocID="{5803A216-2F08-4F89-919A-241F993914AA}" presName="spVertical2" presStyleCnt="0"/>
      <dgm:spPr/>
    </dgm:pt>
    <dgm:pt modelId="{DA9E01EF-2649-4BFD-B0A1-9C5B60B6186C}" type="pres">
      <dgm:prSet presAssocID="{5803A216-2F08-4F89-919A-241F993914AA}" presName="spVertical3" presStyleCnt="0"/>
      <dgm:spPr/>
    </dgm:pt>
    <dgm:pt modelId="{AD42F2B4-5B08-4E8B-B120-009296881081}" type="pres">
      <dgm:prSet presAssocID="{38980552-EDAD-405C-ADBD-266C57C1D55A}" presName="space" presStyleCnt="0"/>
      <dgm:spPr/>
    </dgm:pt>
    <dgm:pt modelId="{783E7201-97CF-4BE6-9045-EAB136166F3C}" type="pres">
      <dgm:prSet presAssocID="{9F1734D3-A71E-419D-835C-68D4863D46B7}" presName="linV" presStyleCnt="0"/>
      <dgm:spPr/>
    </dgm:pt>
    <dgm:pt modelId="{2CCBAB3B-EF84-4F83-88EA-EDB92130A999}" type="pres">
      <dgm:prSet presAssocID="{9F1734D3-A71E-419D-835C-68D4863D46B7}" presName="spVertical1" presStyleCnt="0"/>
      <dgm:spPr/>
    </dgm:pt>
    <dgm:pt modelId="{BB3C33C4-26CA-4AA8-922B-CC70C5125DEA}" type="pres">
      <dgm:prSet presAssocID="{9F1734D3-A71E-419D-835C-68D4863D46B7}" presName="parTx" presStyleLbl="revTx" presStyleIdx="2" presStyleCnt="3">
        <dgm:presLayoutVars>
          <dgm:chMax val="0"/>
          <dgm:chPref val="0"/>
          <dgm:bulletEnabled val="1"/>
        </dgm:presLayoutVars>
      </dgm:prSet>
      <dgm:spPr/>
      <dgm:t>
        <a:bodyPr/>
        <a:lstStyle/>
        <a:p>
          <a:endParaRPr lang="en-US"/>
        </a:p>
      </dgm:t>
    </dgm:pt>
    <dgm:pt modelId="{41314198-45C1-4450-BD48-A8F98D3A27ED}" type="pres">
      <dgm:prSet presAssocID="{9F1734D3-A71E-419D-835C-68D4863D46B7}" presName="spVertical2" presStyleCnt="0"/>
      <dgm:spPr/>
    </dgm:pt>
    <dgm:pt modelId="{5C19A062-F784-436A-8BDA-4DF9B194D15B}" type="pres">
      <dgm:prSet presAssocID="{9F1734D3-A71E-419D-835C-68D4863D46B7}" presName="spVertical3" presStyleCnt="0"/>
      <dgm:spPr/>
    </dgm:pt>
    <dgm:pt modelId="{D0059CD9-3E4D-4FC3-BBBF-A996E69F741B}" type="pres">
      <dgm:prSet presAssocID="{D7F41D92-6DD5-46A8-80C4-B6FC46A90492}" presName="padding2" presStyleCnt="0"/>
      <dgm:spPr/>
    </dgm:pt>
    <dgm:pt modelId="{756BFBA1-C11C-4DE0-9A02-B46FC281A7F9}" type="pres">
      <dgm:prSet presAssocID="{D7F41D92-6DD5-46A8-80C4-B6FC46A90492}" presName="negArrow" presStyleCnt="0"/>
      <dgm:spPr/>
    </dgm:pt>
    <dgm:pt modelId="{1E47E3A5-0918-411B-A60C-C3BCB25D6D4D}" type="pres">
      <dgm:prSet presAssocID="{D7F41D92-6DD5-46A8-80C4-B6FC46A90492}" presName="backgroundArrow" presStyleLbl="node1" presStyleIdx="0" presStyleCnt="1" custScaleX="100000" custLinFactNeighborX="1520" custLinFactNeighborY="6282"/>
      <dgm:spPr/>
    </dgm:pt>
  </dgm:ptLst>
  <dgm:cxnLst>
    <dgm:cxn modelId="{CE82F1C3-1F49-43A1-B72F-23A19CC4DDCC}" type="presOf" srcId="{9F1734D3-A71E-419D-835C-68D4863D46B7}" destId="{BB3C33C4-26CA-4AA8-922B-CC70C5125DEA}" srcOrd="0" destOrd="0" presId="urn:microsoft.com/office/officeart/2005/8/layout/hProcess3"/>
    <dgm:cxn modelId="{5586A05D-2E92-4588-B704-A76C607D5069}" srcId="{D7F41D92-6DD5-46A8-80C4-B6FC46A90492}" destId="{E236C1F1-323E-4018-AECB-D28470543BA8}" srcOrd="0" destOrd="0" parTransId="{DBFF87DE-33E3-4D0A-8EC0-412E36A90594}" sibTransId="{385C9AEF-BE77-4D4E-B2D7-B6BC28FFDAF5}"/>
    <dgm:cxn modelId="{C2FF56FE-A6DA-4FBE-A49F-3B3571ED39B6}" type="presOf" srcId="{D7F41D92-6DD5-46A8-80C4-B6FC46A90492}" destId="{51AC7994-CBE4-4E8D-B75A-C26EA201E788}" srcOrd="0" destOrd="0" presId="urn:microsoft.com/office/officeart/2005/8/layout/hProcess3"/>
    <dgm:cxn modelId="{51F6CFBD-A203-4614-AFCA-43E36EAEFBF2}" srcId="{D7F41D92-6DD5-46A8-80C4-B6FC46A90492}" destId="{5803A216-2F08-4F89-919A-241F993914AA}" srcOrd="1" destOrd="0" parTransId="{2F49BB7A-7307-475A-BFC5-EF5D2A4D8BC6}" sibTransId="{38980552-EDAD-405C-ADBD-266C57C1D55A}"/>
    <dgm:cxn modelId="{819BD992-25C7-4C9F-B505-C8385D24ED13}" srcId="{D7F41D92-6DD5-46A8-80C4-B6FC46A90492}" destId="{9F1734D3-A71E-419D-835C-68D4863D46B7}" srcOrd="2" destOrd="0" parTransId="{91517B14-93C1-4089-BEB4-F2F104C4D7AE}" sibTransId="{BE52C54D-8BB2-4FD6-880D-1164C86B980C}"/>
    <dgm:cxn modelId="{C2CC9D64-1E75-45BA-905C-66B8BA0404D9}" type="presOf" srcId="{5803A216-2F08-4F89-919A-241F993914AA}" destId="{DA3819D0-51B2-4B49-B913-76B443CDB9DA}" srcOrd="0" destOrd="0" presId="urn:microsoft.com/office/officeart/2005/8/layout/hProcess3"/>
    <dgm:cxn modelId="{4B474164-759A-4612-8BE0-1AB826FF8E6A}" type="presOf" srcId="{E236C1F1-323E-4018-AECB-D28470543BA8}" destId="{A7EFB119-D504-4EAF-841F-B4A8197DC101}" srcOrd="0" destOrd="0" presId="urn:microsoft.com/office/officeart/2005/8/layout/hProcess3"/>
    <dgm:cxn modelId="{01C6B1E3-57B6-400D-B5F2-0C93C9F551E3}" type="presParOf" srcId="{51AC7994-CBE4-4E8D-B75A-C26EA201E788}" destId="{8B0682D8-9458-4AC9-A7E5-61CD7400930B}" srcOrd="0" destOrd="0" presId="urn:microsoft.com/office/officeart/2005/8/layout/hProcess3"/>
    <dgm:cxn modelId="{21C8C71D-1B89-4399-AB20-31BEA355C962}" type="presParOf" srcId="{51AC7994-CBE4-4E8D-B75A-C26EA201E788}" destId="{CC63122F-A612-4139-82A9-4FD30F3E68C8}" srcOrd="1" destOrd="0" presId="urn:microsoft.com/office/officeart/2005/8/layout/hProcess3"/>
    <dgm:cxn modelId="{92830164-387A-442B-AC02-28BC15A9DB05}" type="presParOf" srcId="{CC63122F-A612-4139-82A9-4FD30F3E68C8}" destId="{A408464E-718B-4B86-A311-546D10B2D9D5}" srcOrd="0" destOrd="0" presId="urn:microsoft.com/office/officeart/2005/8/layout/hProcess3"/>
    <dgm:cxn modelId="{ED9CE100-68E6-4E43-8D38-666760ABDE22}" type="presParOf" srcId="{CC63122F-A612-4139-82A9-4FD30F3E68C8}" destId="{8DBD346E-1145-4B02-A181-D83AC167F799}" srcOrd="1" destOrd="0" presId="urn:microsoft.com/office/officeart/2005/8/layout/hProcess3"/>
    <dgm:cxn modelId="{ACEA8843-0BF9-45B7-B175-7EAB7D3DCD26}" type="presParOf" srcId="{8DBD346E-1145-4B02-A181-D83AC167F799}" destId="{6110E7BA-7D8C-4482-A1C7-E0EB6040C6B1}" srcOrd="0" destOrd="0" presId="urn:microsoft.com/office/officeart/2005/8/layout/hProcess3"/>
    <dgm:cxn modelId="{81779577-CFE3-44FF-84EA-E496397E2E6C}" type="presParOf" srcId="{8DBD346E-1145-4B02-A181-D83AC167F799}" destId="{A7EFB119-D504-4EAF-841F-B4A8197DC101}" srcOrd="1" destOrd="0" presId="urn:microsoft.com/office/officeart/2005/8/layout/hProcess3"/>
    <dgm:cxn modelId="{41368720-6F4B-4BFF-8189-0CE34009BF06}" type="presParOf" srcId="{8DBD346E-1145-4B02-A181-D83AC167F799}" destId="{44BD9A78-F4EE-4D77-AD2F-09966AD15D32}" srcOrd="2" destOrd="0" presId="urn:microsoft.com/office/officeart/2005/8/layout/hProcess3"/>
    <dgm:cxn modelId="{127AC736-F934-4104-B953-3ABF5482603E}" type="presParOf" srcId="{8DBD346E-1145-4B02-A181-D83AC167F799}" destId="{67121887-9C78-4C12-A681-20756F99A6F0}" srcOrd="3" destOrd="0" presId="urn:microsoft.com/office/officeart/2005/8/layout/hProcess3"/>
    <dgm:cxn modelId="{CC71078C-7D2B-4D3D-B756-B709DF2CE79A}" type="presParOf" srcId="{CC63122F-A612-4139-82A9-4FD30F3E68C8}" destId="{3E793020-7A8A-41EF-81E4-FBDB76C9BA94}" srcOrd="2" destOrd="0" presId="urn:microsoft.com/office/officeart/2005/8/layout/hProcess3"/>
    <dgm:cxn modelId="{1BC9EC79-8C70-49B9-A6B6-11A0A58DB58C}" type="presParOf" srcId="{CC63122F-A612-4139-82A9-4FD30F3E68C8}" destId="{764DEFF1-ED9C-405B-B89A-544B753DA37D}" srcOrd="3" destOrd="0" presId="urn:microsoft.com/office/officeart/2005/8/layout/hProcess3"/>
    <dgm:cxn modelId="{8179E3D5-3891-462C-A5E2-3D8342C3D922}" type="presParOf" srcId="{764DEFF1-ED9C-405B-B89A-544B753DA37D}" destId="{063FBA80-2F44-451E-962F-DFDF109F898B}" srcOrd="0" destOrd="0" presId="urn:microsoft.com/office/officeart/2005/8/layout/hProcess3"/>
    <dgm:cxn modelId="{9DF363FC-573D-4715-8013-810F376B941A}" type="presParOf" srcId="{764DEFF1-ED9C-405B-B89A-544B753DA37D}" destId="{DA3819D0-51B2-4B49-B913-76B443CDB9DA}" srcOrd="1" destOrd="0" presId="urn:microsoft.com/office/officeart/2005/8/layout/hProcess3"/>
    <dgm:cxn modelId="{27F66E50-A4CA-4C18-9AFB-38EB09D5447F}" type="presParOf" srcId="{764DEFF1-ED9C-405B-B89A-544B753DA37D}" destId="{283ED93E-A530-4EA1-BA63-5D4EEFFD645E}" srcOrd="2" destOrd="0" presId="urn:microsoft.com/office/officeart/2005/8/layout/hProcess3"/>
    <dgm:cxn modelId="{D497D120-C905-4BFC-8D9E-5BA0F40832AF}" type="presParOf" srcId="{764DEFF1-ED9C-405B-B89A-544B753DA37D}" destId="{DA9E01EF-2649-4BFD-B0A1-9C5B60B6186C}" srcOrd="3" destOrd="0" presId="urn:microsoft.com/office/officeart/2005/8/layout/hProcess3"/>
    <dgm:cxn modelId="{8E79DBD0-F885-4F88-B903-5FF54A3A9B55}" type="presParOf" srcId="{CC63122F-A612-4139-82A9-4FD30F3E68C8}" destId="{AD42F2B4-5B08-4E8B-B120-009296881081}" srcOrd="4" destOrd="0" presId="urn:microsoft.com/office/officeart/2005/8/layout/hProcess3"/>
    <dgm:cxn modelId="{DBCBE532-544C-48E6-97C8-944D0E7F865E}" type="presParOf" srcId="{CC63122F-A612-4139-82A9-4FD30F3E68C8}" destId="{783E7201-97CF-4BE6-9045-EAB136166F3C}" srcOrd="5" destOrd="0" presId="urn:microsoft.com/office/officeart/2005/8/layout/hProcess3"/>
    <dgm:cxn modelId="{E09A82B4-75BC-40F8-9F3D-C8F20E32398E}" type="presParOf" srcId="{783E7201-97CF-4BE6-9045-EAB136166F3C}" destId="{2CCBAB3B-EF84-4F83-88EA-EDB92130A999}" srcOrd="0" destOrd="0" presId="urn:microsoft.com/office/officeart/2005/8/layout/hProcess3"/>
    <dgm:cxn modelId="{3BB92A94-AFC0-4E4A-B5F2-0DA4612DA9F6}" type="presParOf" srcId="{783E7201-97CF-4BE6-9045-EAB136166F3C}" destId="{BB3C33C4-26CA-4AA8-922B-CC70C5125DEA}" srcOrd="1" destOrd="0" presId="urn:microsoft.com/office/officeart/2005/8/layout/hProcess3"/>
    <dgm:cxn modelId="{4FB4D2C7-FC8F-4A61-AD7C-81BF9A286B8B}" type="presParOf" srcId="{783E7201-97CF-4BE6-9045-EAB136166F3C}" destId="{41314198-45C1-4450-BD48-A8F98D3A27ED}" srcOrd="2" destOrd="0" presId="urn:microsoft.com/office/officeart/2005/8/layout/hProcess3"/>
    <dgm:cxn modelId="{5C7EAC63-AC79-401C-8E42-B8E6FACBA646}" type="presParOf" srcId="{783E7201-97CF-4BE6-9045-EAB136166F3C}" destId="{5C19A062-F784-436A-8BDA-4DF9B194D15B}" srcOrd="3" destOrd="0" presId="urn:microsoft.com/office/officeart/2005/8/layout/hProcess3"/>
    <dgm:cxn modelId="{25ABD720-5DD0-4089-8FAD-7532DE278DEF}" type="presParOf" srcId="{CC63122F-A612-4139-82A9-4FD30F3E68C8}" destId="{D0059CD9-3E4D-4FC3-BBBF-A996E69F741B}" srcOrd="6" destOrd="0" presId="urn:microsoft.com/office/officeart/2005/8/layout/hProcess3"/>
    <dgm:cxn modelId="{A63A6220-3140-40E4-87C6-51E3765BB392}" type="presParOf" srcId="{CC63122F-A612-4139-82A9-4FD30F3E68C8}" destId="{756BFBA1-C11C-4DE0-9A02-B46FC281A7F9}" srcOrd="7" destOrd="0" presId="urn:microsoft.com/office/officeart/2005/8/layout/hProcess3"/>
    <dgm:cxn modelId="{2DB9DBDF-96F6-4652-894E-A37FDD441B5A}" type="presParOf" srcId="{CC63122F-A612-4139-82A9-4FD30F3E68C8}" destId="{1E47E3A5-0918-411B-A60C-C3BCB25D6D4D}"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62A30D-D646-41AF-9D9A-9021E9A0E500}" type="doc">
      <dgm:prSet loTypeId="urn:microsoft.com/office/officeart/2005/8/layout/hList6" loCatId="list" qsTypeId="urn:microsoft.com/office/officeart/2005/8/quickstyle/3d1" qsCatId="3D" csTypeId="urn:microsoft.com/office/officeart/2005/8/colors/accent0_1" csCatId="mainScheme" phldr="1"/>
      <dgm:spPr/>
      <dgm:t>
        <a:bodyPr/>
        <a:lstStyle/>
        <a:p>
          <a:endParaRPr lang="en-US"/>
        </a:p>
      </dgm:t>
    </dgm:pt>
    <dgm:pt modelId="{50181F57-2A42-49A5-B06F-234BB6346738}">
      <dgm:prSet phldrT="[Text]" custT="1"/>
      <dgm:spPr/>
      <dgm:t>
        <a:bodyPr/>
        <a:lstStyle/>
        <a:p>
          <a:r>
            <a:rPr lang="sr-Latn-BA" sz="1600" dirty="0">
              <a:solidFill>
                <a:srgbClr val="002060"/>
              </a:solidFill>
            </a:rPr>
            <a:t>1.REPRODUKOVANJE sastavnih djelova ili cijelog kompjuterskog programa bilo kojim sredstvima i na bilo koji način, nezavisno od toga da li se radi o privremenom ili trajnom reprodukovanju;</a:t>
          </a:r>
        </a:p>
        <a:p>
          <a:endParaRPr lang="en-US" sz="1600" dirty="0">
            <a:solidFill>
              <a:srgbClr val="002060"/>
            </a:solidFill>
          </a:endParaRPr>
        </a:p>
      </dgm:t>
    </dgm:pt>
    <dgm:pt modelId="{6EE0E1BD-DF14-4680-B813-13F781D36CB6}" type="parTrans" cxnId="{19131674-C8F6-403A-9198-0B3373EF4875}">
      <dgm:prSet/>
      <dgm:spPr/>
      <dgm:t>
        <a:bodyPr/>
        <a:lstStyle/>
        <a:p>
          <a:endParaRPr lang="en-US"/>
        </a:p>
      </dgm:t>
    </dgm:pt>
    <dgm:pt modelId="{430B82FB-A2B6-46FC-8306-621BE46216BE}" type="sibTrans" cxnId="{19131674-C8F6-403A-9198-0B3373EF4875}">
      <dgm:prSet/>
      <dgm:spPr/>
      <dgm:t>
        <a:bodyPr/>
        <a:lstStyle/>
        <a:p>
          <a:endParaRPr lang="en-US"/>
        </a:p>
      </dgm:t>
    </dgm:pt>
    <dgm:pt modelId="{103B773B-C88A-40B8-9CD3-14233BF2C2E9}">
      <dgm:prSet phldrT="[Text]"/>
      <dgm:spPr/>
      <dgm:t>
        <a:bodyPr/>
        <a:lstStyle/>
        <a:p>
          <a:r>
            <a:rPr lang="sr-Latn-BA" sz="1200" dirty="0">
              <a:solidFill>
                <a:srgbClr val="002060"/>
              </a:solidFill>
            </a:rPr>
            <a:t>Ukoliko očitavanje, prikazivanje, stavljanje u rad, prenošenje ili pohranjivanje programa zahtjeva njegovo reprodukovanje, za te radnje traži se dozvola autora kompjutreskog programa. </a:t>
          </a:r>
          <a:endParaRPr lang="en-US" sz="1200" dirty="0">
            <a:solidFill>
              <a:srgbClr val="002060"/>
            </a:solidFill>
          </a:endParaRPr>
        </a:p>
      </dgm:t>
    </dgm:pt>
    <dgm:pt modelId="{84BEFF37-8246-4B70-8B4F-14D067E3E540}" type="parTrans" cxnId="{71990BBA-69F9-4C36-8167-03BE113A1A44}">
      <dgm:prSet/>
      <dgm:spPr/>
      <dgm:t>
        <a:bodyPr/>
        <a:lstStyle/>
        <a:p>
          <a:endParaRPr lang="en-US"/>
        </a:p>
      </dgm:t>
    </dgm:pt>
    <dgm:pt modelId="{15A9763F-1B35-4CA6-B1BE-6D3724257C2B}" type="sibTrans" cxnId="{71990BBA-69F9-4C36-8167-03BE113A1A44}">
      <dgm:prSet/>
      <dgm:spPr/>
      <dgm:t>
        <a:bodyPr/>
        <a:lstStyle/>
        <a:p>
          <a:endParaRPr lang="en-US"/>
        </a:p>
      </dgm:t>
    </dgm:pt>
    <dgm:pt modelId="{A0B745F6-A545-4CD1-A366-2CC741E4FE52}">
      <dgm:prSet phldrT="[Text]"/>
      <dgm:spPr/>
      <dgm:t>
        <a:bodyPr/>
        <a:lstStyle/>
        <a:p>
          <a:r>
            <a:rPr lang="sr-Latn-BA" dirty="0">
              <a:solidFill>
                <a:srgbClr val="002060"/>
              </a:solidFill>
            </a:rPr>
            <a:t>2. PREVOĐENJE, PRILAGOĐAVANJE, OBRADU ili bilo koju drugu PRERADU kompjuterskog programa i reprodukovanje rezultata tih prerada, s tim da ostaju netaknuta prava lica koje je preradilo program. </a:t>
          </a:r>
          <a:endParaRPr lang="en-US" dirty="0">
            <a:solidFill>
              <a:srgbClr val="002060"/>
            </a:solidFill>
          </a:endParaRPr>
        </a:p>
      </dgm:t>
    </dgm:pt>
    <dgm:pt modelId="{2A10D358-DC67-4488-9235-F5980EB83124}" type="parTrans" cxnId="{DC262189-634F-487F-A8C3-176E23A5EA91}">
      <dgm:prSet/>
      <dgm:spPr/>
      <dgm:t>
        <a:bodyPr/>
        <a:lstStyle/>
        <a:p>
          <a:endParaRPr lang="en-US"/>
        </a:p>
      </dgm:t>
    </dgm:pt>
    <dgm:pt modelId="{FACD433D-23EF-4579-BE5F-5B91C84DC0AD}" type="sibTrans" cxnId="{DC262189-634F-487F-A8C3-176E23A5EA91}">
      <dgm:prSet/>
      <dgm:spPr/>
      <dgm:t>
        <a:bodyPr/>
        <a:lstStyle/>
        <a:p>
          <a:endParaRPr lang="en-US"/>
        </a:p>
      </dgm:t>
    </dgm:pt>
    <dgm:pt modelId="{EED30B9F-42D4-42C9-B437-637FC4F23E04}">
      <dgm:prSet phldrT="[Text]"/>
      <dgm:spPr/>
      <dgm:t>
        <a:bodyPr/>
        <a:lstStyle/>
        <a:p>
          <a:r>
            <a:rPr lang="sr-Latn-BA" dirty="0">
              <a:solidFill>
                <a:srgbClr val="002060"/>
              </a:solidFill>
            </a:rPr>
            <a:t>Na primjer UNAPREĐENJE i DORADA kompjuterskog programa.</a:t>
          </a:r>
          <a:endParaRPr lang="en-US" dirty="0">
            <a:solidFill>
              <a:srgbClr val="002060"/>
            </a:solidFill>
          </a:endParaRPr>
        </a:p>
      </dgm:t>
    </dgm:pt>
    <dgm:pt modelId="{E8CC2C42-40A7-439C-8F8B-4DE2A8F2DF5D}" type="parTrans" cxnId="{F42ED0B0-F822-4253-9DF2-C70FBD9D3981}">
      <dgm:prSet/>
      <dgm:spPr/>
      <dgm:t>
        <a:bodyPr/>
        <a:lstStyle/>
        <a:p>
          <a:endParaRPr lang="en-US"/>
        </a:p>
      </dgm:t>
    </dgm:pt>
    <dgm:pt modelId="{38E60EA3-93BA-4751-8503-732BD5A7E6E4}" type="sibTrans" cxnId="{F42ED0B0-F822-4253-9DF2-C70FBD9D3981}">
      <dgm:prSet/>
      <dgm:spPr/>
      <dgm:t>
        <a:bodyPr/>
        <a:lstStyle/>
        <a:p>
          <a:endParaRPr lang="en-US"/>
        </a:p>
      </dgm:t>
    </dgm:pt>
    <dgm:pt modelId="{28F8D1ED-A62F-4A85-925D-69A096D50A73}">
      <dgm:prSet phldrT="[Text]"/>
      <dgm:spPr/>
      <dgm:t>
        <a:bodyPr/>
        <a:lstStyle/>
        <a:p>
          <a:r>
            <a:rPr lang="sr-Latn-BA" dirty="0">
              <a:solidFill>
                <a:srgbClr val="002060"/>
              </a:solidFill>
            </a:rPr>
            <a:t>3. DISTRIBUIRANJE originala ili primjeraka kompjuterskog programa u bilo kojem obliku, uključujući i njihovo davanje u ZAKUP. </a:t>
          </a:r>
          <a:endParaRPr lang="en-US" dirty="0">
            <a:solidFill>
              <a:srgbClr val="002060"/>
            </a:solidFill>
          </a:endParaRPr>
        </a:p>
      </dgm:t>
    </dgm:pt>
    <dgm:pt modelId="{03D79ABD-0C57-4955-89C1-43DAF47D67FD}" type="parTrans" cxnId="{F7840410-6225-430B-85B3-AC162FB022F1}">
      <dgm:prSet/>
      <dgm:spPr/>
      <dgm:t>
        <a:bodyPr/>
        <a:lstStyle/>
        <a:p>
          <a:endParaRPr lang="en-US"/>
        </a:p>
      </dgm:t>
    </dgm:pt>
    <dgm:pt modelId="{FAFEA408-DFA1-44D5-819C-A2DF64A22105}" type="sibTrans" cxnId="{F7840410-6225-430B-85B3-AC162FB022F1}">
      <dgm:prSet/>
      <dgm:spPr/>
      <dgm:t>
        <a:bodyPr/>
        <a:lstStyle/>
        <a:p>
          <a:endParaRPr lang="en-US"/>
        </a:p>
      </dgm:t>
    </dgm:pt>
    <dgm:pt modelId="{4C7518E6-FA35-40EF-B8F6-63BAA5AB2B22}">
      <dgm:prSet phldrT="[Text]"/>
      <dgm:spPr/>
      <dgm:t>
        <a:bodyPr/>
        <a:lstStyle/>
        <a:p>
          <a:r>
            <a:rPr lang="sr-Latn-BA" dirty="0">
              <a:solidFill>
                <a:srgbClr val="002060"/>
              </a:solidFill>
            </a:rPr>
            <a:t>Ovo pravo podrazumjeva stavljanje u promjet primjeraka kompjuterskog programa prodajom, iznamljivanje, davanjem u zakup, davanjem prava pristupa i upotrebe kompjuterskog programa </a:t>
          </a:r>
          <a:endParaRPr lang="en-US" dirty="0">
            <a:solidFill>
              <a:srgbClr val="002060"/>
            </a:solidFill>
          </a:endParaRPr>
        </a:p>
      </dgm:t>
    </dgm:pt>
    <dgm:pt modelId="{5EDCB97B-CD16-436D-9E90-A94D6FA41352}" type="parTrans" cxnId="{B771D518-1E63-48AF-8118-43D11F389F09}">
      <dgm:prSet/>
      <dgm:spPr/>
      <dgm:t>
        <a:bodyPr/>
        <a:lstStyle/>
        <a:p>
          <a:endParaRPr lang="en-US"/>
        </a:p>
      </dgm:t>
    </dgm:pt>
    <dgm:pt modelId="{D5ADDDA2-488F-4A71-9BB7-4E3F0A04F41A}" type="sibTrans" cxnId="{B771D518-1E63-48AF-8118-43D11F389F09}">
      <dgm:prSet/>
      <dgm:spPr/>
      <dgm:t>
        <a:bodyPr/>
        <a:lstStyle/>
        <a:p>
          <a:endParaRPr lang="en-US"/>
        </a:p>
      </dgm:t>
    </dgm:pt>
    <dgm:pt modelId="{1A37E6F5-7133-4E0C-9E24-90D7532CA7B7}">
      <dgm:prSet phldrT="[Text]"/>
      <dgm:spPr/>
      <dgm:t>
        <a:bodyPr/>
        <a:lstStyle/>
        <a:p>
          <a:r>
            <a:rPr lang="sr-Latn-BA" dirty="0">
              <a:solidFill>
                <a:srgbClr val="002060"/>
              </a:solidFill>
            </a:rPr>
            <a:t>Sama prerada je novo autorsko djelo ako je učinjeno iz dopuštenja autora kompjuterskog programa.</a:t>
          </a:r>
          <a:endParaRPr lang="en-US" dirty="0">
            <a:solidFill>
              <a:srgbClr val="002060"/>
            </a:solidFill>
          </a:endParaRPr>
        </a:p>
      </dgm:t>
    </dgm:pt>
    <dgm:pt modelId="{69E266B1-302D-4FF7-888A-165CFF7E7D18}" type="parTrans" cxnId="{EA025433-0741-4E22-9123-E64607374A11}">
      <dgm:prSet/>
      <dgm:spPr/>
      <dgm:t>
        <a:bodyPr/>
        <a:lstStyle/>
        <a:p>
          <a:endParaRPr lang="en-US"/>
        </a:p>
      </dgm:t>
    </dgm:pt>
    <dgm:pt modelId="{6F8DA34B-3062-4694-9A07-22748D9F0FB8}" type="sibTrans" cxnId="{EA025433-0741-4E22-9123-E64607374A11}">
      <dgm:prSet/>
      <dgm:spPr/>
      <dgm:t>
        <a:bodyPr/>
        <a:lstStyle/>
        <a:p>
          <a:endParaRPr lang="en-US"/>
        </a:p>
      </dgm:t>
    </dgm:pt>
    <dgm:pt modelId="{E83D1EE3-03C4-4753-AF09-E7FCCA10D4C6}" type="pres">
      <dgm:prSet presAssocID="{2962A30D-D646-41AF-9D9A-9021E9A0E500}" presName="Name0" presStyleCnt="0">
        <dgm:presLayoutVars>
          <dgm:dir/>
          <dgm:resizeHandles val="exact"/>
        </dgm:presLayoutVars>
      </dgm:prSet>
      <dgm:spPr/>
      <dgm:t>
        <a:bodyPr/>
        <a:lstStyle/>
        <a:p>
          <a:endParaRPr lang="en-US"/>
        </a:p>
      </dgm:t>
    </dgm:pt>
    <dgm:pt modelId="{7C68F308-9DF6-43BA-A1B8-D238372F6BEE}" type="pres">
      <dgm:prSet presAssocID="{50181F57-2A42-49A5-B06F-234BB6346738}" presName="node" presStyleLbl="node1" presStyleIdx="0" presStyleCnt="3" custLinFactNeighborX="-513">
        <dgm:presLayoutVars>
          <dgm:bulletEnabled val="1"/>
        </dgm:presLayoutVars>
      </dgm:prSet>
      <dgm:spPr/>
      <dgm:t>
        <a:bodyPr/>
        <a:lstStyle/>
        <a:p>
          <a:endParaRPr lang="en-US"/>
        </a:p>
      </dgm:t>
    </dgm:pt>
    <dgm:pt modelId="{96F739BF-619B-41B6-BEA8-ADAF222AF001}" type="pres">
      <dgm:prSet presAssocID="{430B82FB-A2B6-46FC-8306-621BE46216BE}" presName="sibTrans" presStyleCnt="0"/>
      <dgm:spPr/>
    </dgm:pt>
    <dgm:pt modelId="{C4DC4057-8132-4D17-B69D-D7B5AB548213}" type="pres">
      <dgm:prSet presAssocID="{A0B745F6-A545-4CD1-A366-2CC741E4FE52}" presName="node" presStyleLbl="node1" presStyleIdx="1" presStyleCnt="3" custLinFactNeighborX="6658" custLinFactNeighborY="0">
        <dgm:presLayoutVars>
          <dgm:bulletEnabled val="1"/>
        </dgm:presLayoutVars>
      </dgm:prSet>
      <dgm:spPr/>
      <dgm:t>
        <a:bodyPr/>
        <a:lstStyle/>
        <a:p>
          <a:endParaRPr lang="en-US"/>
        </a:p>
      </dgm:t>
    </dgm:pt>
    <dgm:pt modelId="{B532923D-823F-4EC9-A61C-54F282AF68B3}" type="pres">
      <dgm:prSet presAssocID="{FACD433D-23EF-4579-BE5F-5B91C84DC0AD}" presName="sibTrans" presStyleCnt="0"/>
      <dgm:spPr/>
    </dgm:pt>
    <dgm:pt modelId="{BB0091E9-76B8-466A-B134-64F53405FDFB}" type="pres">
      <dgm:prSet presAssocID="{28F8D1ED-A62F-4A85-925D-69A096D50A73}" presName="node" presStyleLbl="node1" presStyleIdx="2" presStyleCnt="3" custLinFactNeighborX="-6657" custLinFactNeighborY="0">
        <dgm:presLayoutVars>
          <dgm:bulletEnabled val="1"/>
        </dgm:presLayoutVars>
      </dgm:prSet>
      <dgm:spPr/>
      <dgm:t>
        <a:bodyPr/>
        <a:lstStyle/>
        <a:p>
          <a:endParaRPr lang="en-US"/>
        </a:p>
      </dgm:t>
    </dgm:pt>
  </dgm:ptLst>
  <dgm:cxnLst>
    <dgm:cxn modelId="{71990BBA-69F9-4C36-8167-03BE113A1A44}" srcId="{50181F57-2A42-49A5-B06F-234BB6346738}" destId="{103B773B-C88A-40B8-9CD3-14233BF2C2E9}" srcOrd="0" destOrd="0" parTransId="{84BEFF37-8246-4B70-8B4F-14D067E3E540}" sibTransId="{15A9763F-1B35-4CA6-B1BE-6D3724257C2B}"/>
    <dgm:cxn modelId="{943BC73B-B478-478A-B45A-BAF0A6B50F49}" type="presOf" srcId="{28F8D1ED-A62F-4A85-925D-69A096D50A73}" destId="{BB0091E9-76B8-466A-B134-64F53405FDFB}" srcOrd="0" destOrd="0" presId="urn:microsoft.com/office/officeart/2005/8/layout/hList6"/>
    <dgm:cxn modelId="{389E608D-2F3D-4ED7-9821-B3C92FA5B7B6}" type="presOf" srcId="{2962A30D-D646-41AF-9D9A-9021E9A0E500}" destId="{E83D1EE3-03C4-4753-AF09-E7FCCA10D4C6}" srcOrd="0" destOrd="0" presId="urn:microsoft.com/office/officeart/2005/8/layout/hList6"/>
    <dgm:cxn modelId="{B771D518-1E63-48AF-8118-43D11F389F09}" srcId="{28F8D1ED-A62F-4A85-925D-69A096D50A73}" destId="{4C7518E6-FA35-40EF-B8F6-63BAA5AB2B22}" srcOrd="0" destOrd="0" parTransId="{5EDCB97B-CD16-436D-9E90-A94D6FA41352}" sibTransId="{D5ADDDA2-488F-4A71-9BB7-4E3F0A04F41A}"/>
    <dgm:cxn modelId="{A8F7C49A-69A9-4909-A386-53373E46E520}" type="presOf" srcId="{A0B745F6-A545-4CD1-A366-2CC741E4FE52}" destId="{C4DC4057-8132-4D17-B69D-D7B5AB548213}" srcOrd="0" destOrd="0" presId="urn:microsoft.com/office/officeart/2005/8/layout/hList6"/>
    <dgm:cxn modelId="{DC262189-634F-487F-A8C3-176E23A5EA91}" srcId="{2962A30D-D646-41AF-9D9A-9021E9A0E500}" destId="{A0B745F6-A545-4CD1-A366-2CC741E4FE52}" srcOrd="1" destOrd="0" parTransId="{2A10D358-DC67-4488-9235-F5980EB83124}" sibTransId="{FACD433D-23EF-4579-BE5F-5B91C84DC0AD}"/>
    <dgm:cxn modelId="{F42ED0B0-F822-4253-9DF2-C70FBD9D3981}" srcId="{A0B745F6-A545-4CD1-A366-2CC741E4FE52}" destId="{EED30B9F-42D4-42C9-B437-637FC4F23E04}" srcOrd="0" destOrd="0" parTransId="{E8CC2C42-40A7-439C-8F8B-4DE2A8F2DF5D}" sibTransId="{38E60EA3-93BA-4751-8503-732BD5A7E6E4}"/>
    <dgm:cxn modelId="{A55AE7E9-11C3-438A-893D-90827DC820D5}" type="presOf" srcId="{103B773B-C88A-40B8-9CD3-14233BF2C2E9}" destId="{7C68F308-9DF6-43BA-A1B8-D238372F6BEE}" srcOrd="0" destOrd="1" presId="urn:microsoft.com/office/officeart/2005/8/layout/hList6"/>
    <dgm:cxn modelId="{F7840410-6225-430B-85B3-AC162FB022F1}" srcId="{2962A30D-D646-41AF-9D9A-9021E9A0E500}" destId="{28F8D1ED-A62F-4A85-925D-69A096D50A73}" srcOrd="2" destOrd="0" parTransId="{03D79ABD-0C57-4955-89C1-43DAF47D67FD}" sibTransId="{FAFEA408-DFA1-44D5-819C-A2DF64A22105}"/>
    <dgm:cxn modelId="{DE5C8C52-C240-4E5C-9E8C-13E1BDD567D6}" type="presOf" srcId="{1A37E6F5-7133-4E0C-9E24-90D7532CA7B7}" destId="{C4DC4057-8132-4D17-B69D-D7B5AB548213}" srcOrd="0" destOrd="2" presId="urn:microsoft.com/office/officeart/2005/8/layout/hList6"/>
    <dgm:cxn modelId="{900F4A40-457A-4787-A11E-635FCFA0DC32}" type="presOf" srcId="{4C7518E6-FA35-40EF-B8F6-63BAA5AB2B22}" destId="{BB0091E9-76B8-466A-B134-64F53405FDFB}" srcOrd="0" destOrd="1" presId="urn:microsoft.com/office/officeart/2005/8/layout/hList6"/>
    <dgm:cxn modelId="{19131674-C8F6-403A-9198-0B3373EF4875}" srcId="{2962A30D-D646-41AF-9D9A-9021E9A0E500}" destId="{50181F57-2A42-49A5-B06F-234BB6346738}" srcOrd="0" destOrd="0" parTransId="{6EE0E1BD-DF14-4680-B813-13F781D36CB6}" sibTransId="{430B82FB-A2B6-46FC-8306-621BE46216BE}"/>
    <dgm:cxn modelId="{B29DE7B1-BB99-442B-A253-6BBA3D62CF28}" type="presOf" srcId="{EED30B9F-42D4-42C9-B437-637FC4F23E04}" destId="{C4DC4057-8132-4D17-B69D-D7B5AB548213}" srcOrd="0" destOrd="1" presId="urn:microsoft.com/office/officeart/2005/8/layout/hList6"/>
    <dgm:cxn modelId="{EA025433-0741-4E22-9123-E64607374A11}" srcId="{A0B745F6-A545-4CD1-A366-2CC741E4FE52}" destId="{1A37E6F5-7133-4E0C-9E24-90D7532CA7B7}" srcOrd="1" destOrd="0" parTransId="{69E266B1-302D-4FF7-888A-165CFF7E7D18}" sibTransId="{6F8DA34B-3062-4694-9A07-22748D9F0FB8}"/>
    <dgm:cxn modelId="{BE9CB7BA-8E2B-4E79-809E-CDA852D743DF}" type="presOf" srcId="{50181F57-2A42-49A5-B06F-234BB6346738}" destId="{7C68F308-9DF6-43BA-A1B8-D238372F6BEE}" srcOrd="0" destOrd="0" presId="urn:microsoft.com/office/officeart/2005/8/layout/hList6"/>
    <dgm:cxn modelId="{2403463F-7FC9-4FE3-85FC-19A8A339CF38}" type="presParOf" srcId="{E83D1EE3-03C4-4753-AF09-E7FCCA10D4C6}" destId="{7C68F308-9DF6-43BA-A1B8-D238372F6BEE}" srcOrd="0" destOrd="0" presId="urn:microsoft.com/office/officeart/2005/8/layout/hList6"/>
    <dgm:cxn modelId="{1F067F81-0A25-492B-B997-47884C064B94}" type="presParOf" srcId="{E83D1EE3-03C4-4753-AF09-E7FCCA10D4C6}" destId="{96F739BF-619B-41B6-BEA8-ADAF222AF001}" srcOrd="1" destOrd="0" presId="urn:microsoft.com/office/officeart/2005/8/layout/hList6"/>
    <dgm:cxn modelId="{C149E9B0-0FF7-4582-899A-05851DCF7CA2}" type="presParOf" srcId="{E83D1EE3-03C4-4753-AF09-E7FCCA10D4C6}" destId="{C4DC4057-8132-4D17-B69D-D7B5AB548213}" srcOrd="2" destOrd="0" presId="urn:microsoft.com/office/officeart/2005/8/layout/hList6"/>
    <dgm:cxn modelId="{A4A47203-30CA-42A1-AACE-E5DE61F002D5}" type="presParOf" srcId="{E83D1EE3-03C4-4753-AF09-E7FCCA10D4C6}" destId="{B532923D-823F-4EC9-A61C-54F282AF68B3}" srcOrd="3" destOrd="0" presId="urn:microsoft.com/office/officeart/2005/8/layout/hList6"/>
    <dgm:cxn modelId="{8B8633E8-C7C0-4B43-812B-4D40C66C5AEE}" type="presParOf" srcId="{E83D1EE3-03C4-4753-AF09-E7FCCA10D4C6}" destId="{BB0091E9-76B8-466A-B134-64F53405FDFB}"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CD5C4A-2F11-4BB2-B670-0733C43374DC}" type="doc">
      <dgm:prSet loTypeId="urn:microsoft.com/office/officeart/2005/8/layout/vList6" loCatId="process" qsTypeId="urn:microsoft.com/office/officeart/2005/8/quickstyle/simple1" qsCatId="simple" csTypeId="urn:microsoft.com/office/officeart/2005/8/colors/accent0_2" csCatId="mainScheme" phldr="1"/>
      <dgm:spPr/>
      <dgm:t>
        <a:bodyPr/>
        <a:lstStyle/>
        <a:p>
          <a:endParaRPr lang="en-US"/>
        </a:p>
      </dgm:t>
    </dgm:pt>
    <dgm:pt modelId="{313CA69F-1FFD-435E-9193-9B16910BB1D3}">
      <dgm:prSet phldrT="[Text]"/>
      <dgm:spPr/>
      <dgm:t>
        <a:bodyPr/>
        <a:lstStyle/>
        <a:p>
          <a:r>
            <a:rPr lang="en-US" dirty="0" err="1"/>
            <a:t>Autorska</a:t>
          </a:r>
          <a:r>
            <a:rPr lang="en-US" dirty="0"/>
            <a:t> </a:t>
          </a:r>
          <a:r>
            <a:rPr lang="en-US" dirty="0" err="1"/>
            <a:t>moralna</a:t>
          </a:r>
          <a:r>
            <a:rPr lang="en-US" dirty="0"/>
            <a:t> </a:t>
          </a:r>
          <a:r>
            <a:rPr lang="en-US" dirty="0" err="1"/>
            <a:t>prava</a:t>
          </a:r>
          <a:endParaRPr lang="en-US" dirty="0"/>
        </a:p>
      </dgm:t>
    </dgm:pt>
    <dgm:pt modelId="{4F03F4B2-98BA-479D-905D-3F3B0C20DF63}" type="parTrans" cxnId="{746ED1EB-1B0A-42F1-80C0-5FF660B724E2}">
      <dgm:prSet/>
      <dgm:spPr/>
      <dgm:t>
        <a:bodyPr/>
        <a:lstStyle/>
        <a:p>
          <a:endParaRPr lang="en-US"/>
        </a:p>
      </dgm:t>
    </dgm:pt>
    <dgm:pt modelId="{C56620A9-F98E-4E84-930C-C4D91C7BEB53}" type="sibTrans" cxnId="{746ED1EB-1B0A-42F1-80C0-5FF660B724E2}">
      <dgm:prSet/>
      <dgm:spPr/>
      <dgm:t>
        <a:bodyPr/>
        <a:lstStyle/>
        <a:p>
          <a:endParaRPr lang="en-US"/>
        </a:p>
      </dgm:t>
    </dgm:pt>
    <dgm:pt modelId="{F5CD9896-33E0-4EE7-BD06-70A5CF91C7BB}">
      <dgm:prSet phldrT="[Text]" custT="1"/>
      <dgm:spPr/>
      <dgm:t>
        <a:bodyPr/>
        <a:lstStyle/>
        <a:p>
          <a:r>
            <a:rPr lang="en-US" sz="1800" dirty="0" err="1"/>
            <a:t>Autorska</a:t>
          </a:r>
          <a:r>
            <a:rPr lang="en-US" sz="1800" dirty="0"/>
            <a:t> </a:t>
          </a:r>
          <a:r>
            <a:rPr lang="en-US" sz="1800" dirty="0" err="1"/>
            <a:t>moralna</a:t>
          </a:r>
          <a:r>
            <a:rPr lang="en-US" sz="1800" dirty="0"/>
            <a:t> </a:t>
          </a:r>
          <a:r>
            <a:rPr lang="en-US" sz="1800" dirty="0" err="1"/>
            <a:t>prava</a:t>
          </a:r>
          <a:r>
            <a:rPr lang="en-US" sz="1800" dirty="0"/>
            <a:t> </a:t>
          </a:r>
          <a:r>
            <a:rPr lang="en-US" sz="1800" dirty="0" err="1"/>
            <a:t>štite</a:t>
          </a:r>
          <a:r>
            <a:rPr lang="en-US" sz="1800" dirty="0"/>
            <a:t> </a:t>
          </a:r>
          <a:r>
            <a:rPr lang="en-US" sz="1800" dirty="0" err="1"/>
            <a:t>autora</a:t>
          </a:r>
          <a:r>
            <a:rPr lang="en-US" sz="1800" dirty="0"/>
            <a:t> u </a:t>
          </a:r>
          <a:r>
            <a:rPr lang="en-US" sz="1800" dirty="0" err="1"/>
            <a:t>pogledu</a:t>
          </a:r>
          <a:r>
            <a:rPr lang="en-US" sz="1800" dirty="0"/>
            <a:t> </a:t>
          </a:r>
          <a:r>
            <a:rPr lang="en-US" sz="1800" dirty="0" err="1"/>
            <a:t>njegovih</a:t>
          </a:r>
          <a:r>
            <a:rPr lang="en-US" sz="1800" dirty="0"/>
            <a:t> </a:t>
          </a:r>
          <a:r>
            <a:rPr lang="en-US" sz="1800" dirty="0" err="1"/>
            <a:t>duhovnih</a:t>
          </a:r>
          <a:r>
            <a:rPr lang="en-US" sz="1800" dirty="0"/>
            <a:t> </a:t>
          </a:r>
          <a:r>
            <a:rPr lang="en-US" sz="1800" dirty="0" err="1"/>
            <a:t>i</a:t>
          </a:r>
          <a:r>
            <a:rPr lang="en-US" sz="1800" dirty="0"/>
            <a:t> </a:t>
          </a:r>
          <a:r>
            <a:rPr lang="en-US" sz="1800" dirty="0" err="1"/>
            <a:t>ličnih</a:t>
          </a:r>
          <a:r>
            <a:rPr lang="en-US" sz="1800" dirty="0"/>
            <a:t> </a:t>
          </a:r>
          <a:r>
            <a:rPr lang="en-US" sz="1800" dirty="0" err="1"/>
            <a:t>veza</a:t>
          </a:r>
          <a:r>
            <a:rPr lang="en-US" sz="1800" dirty="0"/>
            <a:t> s</a:t>
          </a:r>
          <a:r>
            <a:rPr lang="bs-Latn-BA" sz="1800" dirty="0"/>
            <a:t> </a:t>
          </a:r>
          <a:r>
            <a:rPr lang="en-US" sz="1800" dirty="0" err="1"/>
            <a:t>njegovim</a:t>
          </a:r>
          <a:r>
            <a:rPr lang="en-US" sz="1800" dirty="0"/>
            <a:t> </a:t>
          </a:r>
          <a:r>
            <a:rPr lang="en-US" sz="1800" dirty="0" err="1"/>
            <a:t>djelom</a:t>
          </a:r>
          <a:r>
            <a:rPr lang="en-US" sz="1800" dirty="0"/>
            <a:t>.</a:t>
          </a:r>
        </a:p>
      </dgm:t>
    </dgm:pt>
    <dgm:pt modelId="{08594763-DB36-4F71-97CA-6FFCC9463E70}" type="parTrans" cxnId="{DF9C2915-B3C2-4101-B8A0-718C411ACCAE}">
      <dgm:prSet/>
      <dgm:spPr/>
      <dgm:t>
        <a:bodyPr/>
        <a:lstStyle/>
        <a:p>
          <a:endParaRPr lang="en-US"/>
        </a:p>
      </dgm:t>
    </dgm:pt>
    <dgm:pt modelId="{4E625D3A-588D-48AF-8CB7-7A5EBFAD9FCC}" type="sibTrans" cxnId="{DF9C2915-B3C2-4101-B8A0-718C411ACCAE}">
      <dgm:prSet/>
      <dgm:spPr/>
      <dgm:t>
        <a:bodyPr/>
        <a:lstStyle/>
        <a:p>
          <a:endParaRPr lang="en-US"/>
        </a:p>
      </dgm:t>
    </dgm:pt>
    <dgm:pt modelId="{D64F4258-6911-44E3-952D-16E0E62BC16B}">
      <dgm:prSet phldrT="[Text]" custT="1"/>
      <dgm:spPr/>
      <dgm:t>
        <a:bodyPr/>
        <a:lstStyle/>
        <a:p>
          <a:r>
            <a:rPr lang="bs-Latn-BA" sz="1800" dirty="0"/>
            <a:t>Autor djela može biti samo fizičko lice i samo fizičko lice može imati autorska moralna prava. </a:t>
          </a:r>
          <a:endParaRPr lang="en-US" sz="1800" dirty="0"/>
        </a:p>
      </dgm:t>
    </dgm:pt>
    <dgm:pt modelId="{E82FDB02-4263-41E0-A6C9-4AB894242FA5}" type="parTrans" cxnId="{366C59B2-1651-4D2F-A601-FC0856CB3F5A}">
      <dgm:prSet/>
      <dgm:spPr/>
      <dgm:t>
        <a:bodyPr/>
        <a:lstStyle/>
        <a:p>
          <a:endParaRPr lang="en-US"/>
        </a:p>
      </dgm:t>
    </dgm:pt>
    <dgm:pt modelId="{722D49A2-A7CC-40F2-BF16-EECEAF8762EC}" type="sibTrans" cxnId="{366C59B2-1651-4D2F-A601-FC0856CB3F5A}">
      <dgm:prSet/>
      <dgm:spPr/>
      <dgm:t>
        <a:bodyPr/>
        <a:lstStyle/>
        <a:p>
          <a:endParaRPr lang="en-US"/>
        </a:p>
      </dgm:t>
    </dgm:pt>
    <dgm:pt modelId="{C41B1CC7-D65D-483C-B6E1-6D906B9CF4C4}">
      <dgm:prSet phldrT="[Text]"/>
      <dgm:spPr/>
      <dgm:t>
        <a:bodyPr/>
        <a:lstStyle/>
        <a:p>
          <a:r>
            <a:rPr lang="en-US" dirty="0" err="1"/>
            <a:t>Autorska</a:t>
          </a:r>
          <a:r>
            <a:rPr lang="en-US" dirty="0"/>
            <a:t> </a:t>
          </a:r>
          <a:r>
            <a:rPr lang="en-US" dirty="0" err="1"/>
            <a:t>imovinska</a:t>
          </a:r>
          <a:r>
            <a:rPr lang="en-US" dirty="0"/>
            <a:t> </a:t>
          </a:r>
          <a:r>
            <a:rPr lang="en-US" dirty="0" err="1"/>
            <a:t>prava</a:t>
          </a:r>
          <a:endParaRPr lang="en-US" dirty="0"/>
        </a:p>
      </dgm:t>
    </dgm:pt>
    <dgm:pt modelId="{9A44453D-9AD3-487D-95D1-5F14A71DD1AE}" type="parTrans" cxnId="{75FE5928-AF9E-49DA-B47A-E4A12C2BB091}">
      <dgm:prSet/>
      <dgm:spPr/>
      <dgm:t>
        <a:bodyPr/>
        <a:lstStyle/>
        <a:p>
          <a:endParaRPr lang="en-US"/>
        </a:p>
      </dgm:t>
    </dgm:pt>
    <dgm:pt modelId="{5CF42579-02B6-4E4A-80F3-38C5EDCC75B9}" type="sibTrans" cxnId="{75FE5928-AF9E-49DA-B47A-E4A12C2BB091}">
      <dgm:prSet/>
      <dgm:spPr/>
      <dgm:t>
        <a:bodyPr/>
        <a:lstStyle/>
        <a:p>
          <a:endParaRPr lang="en-US"/>
        </a:p>
      </dgm:t>
    </dgm:pt>
    <dgm:pt modelId="{079E8615-A59D-4418-9EA7-305D1E0CBB24}">
      <dgm:prSet phldrT="[Text]" custT="1"/>
      <dgm:spPr/>
      <dgm:t>
        <a:bodyPr/>
        <a:lstStyle/>
        <a:p>
          <a:r>
            <a:rPr lang="en-US" sz="1600" dirty="0" err="1"/>
            <a:t>Autorska</a:t>
          </a:r>
          <a:r>
            <a:rPr lang="en-US" sz="1600" dirty="0"/>
            <a:t> </a:t>
          </a:r>
          <a:r>
            <a:rPr lang="en-US" sz="1600" dirty="0" err="1"/>
            <a:t>imovinska</a:t>
          </a:r>
          <a:r>
            <a:rPr lang="en-US" sz="1600" dirty="0"/>
            <a:t> </a:t>
          </a:r>
          <a:r>
            <a:rPr lang="en-US" sz="1600" dirty="0" err="1"/>
            <a:t>prava</a:t>
          </a:r>
          <a:r>
            <a:rPr lang="en-US" sz="1600" dirty="0"/>
            <a:t> </a:t>
          </a:r>
          <a:r>
            <a:rPr lang="en-US" sz="1600" dirty="0" err="1"/>
            <a:t>sadrže</a:t>
          </a:r>
          <a:r>
            <a:rPr lang="en-US" sz="1600" dirty="0"/>
            <a:t> </a:t>
          </a:r>
          <a:r>
            <a:rPr lang="en-US" sz="1600" dirty="0" err="1"/>
            <a:t>isključivo</a:t>
          </a:r>
          <a:r>
            <a:rPr lang="en-US" sz="1600" dirty="0"/>
            <a:t> </a:t>
          </a:r>
          <a:r>
            <a:rPr lang="en-US" sz="1600" dirty="0" err="1"/>
            <a:t>ovlaštenje</a:t>
          </a:r>
          <a:r>
            <a:rPr lang="en-US" sz="1600" dirty="0"/>
            <a:t> </a:t>
          </a:r>
          <a:r>
            <a:rPr lang="en-US" sz="1600" dirty="0" err="1"/>
            <a:t>autora</a:t>
          </a:r>
          <a:r>
            <a:rPr lang="en-US" sz="1600" dirty="0"/>
            <a:t> da </a:t>
          </a:r>
          <a:r>
            <a:rPr lang="en-US" sz="1600" dirty="0" err="1"/>
            <a:t>zabrani</a:t>
          </a:r>
          <a:r>
            <a:rPr lang="en-US" sz="1600" dirty="0"/>
            <a:t> </a:t>
          </a:r>
          <a:r>
            <a:rPr lang="en-US" sz="1600" dirty="0" err="1"/>
            <a:t>ili</a:t>
          </a:r>
          <a:r>
            <a:rPr lang="en-US" sz="1600" dirty="0"/>
            <a:t> </a:t>
          </a:r>
          <a:r>
            <a:rPr lang="en-US" sz="1600" dirty="0" err="1"/>
            <a:t>dozvoli</a:t>
          </a:r>
          <a:r>
            <a:rPr lang="bs-Latn-BA" sz="1600" dirty="0"/>
            <a:t> </a:t>
          </a:r>
          <a:r>
            <a:rPr lang="en-US" sz="1600" dirty="0" err="1"/>
            <a:t>iskorištavanje</a:t>
          </a:r>
          <a:r>
            <a:rPr lang="en-US" sz="1600" dirty="0"/>
            <a:t> </a:t>
          </a:r>
          <a:r>
            <a:rPr lang="en-US" sz="1600" dirty="0" err="1"/>
            <a:t>svog</a:t>
          </a:r>
          <a:r>
            <a:rPr lang="en-US" sz="1600" dirty="0"/>
            <a:t> </a:t>
          </a:r>
          <a:r>
            <a:rPr lang="en-US" sz="1600" dirty="0" err="1"/>
            <a:t>djela</a:t>
          </a:r>
          <a:r>
            <a:rPr lang="en-US" sz="1600" dirty="0"/>
            <a:t> </a:t>
          </a:r>
          <a:r>
            <a:rPr lang="en-US" sz="1600" dirty="0" err="1"/>
            <a:t>i</a:t>
          </a:r>
          <a:r>
            <a:rPr lang="en-US" sz="1600" dirty="0"/>
            <a:t> </a:t>
          </a:r>
          <a:r>
            <a:rPr lang="en-US" sz="1600" dirty="0" err="1"/>
            <a:t>primjeraka</a:t>
          </a:r>
          <a:r>
            <a:rPr lang="en-US" sz="1600" dirty="0"/>
            <a:t> tog </a:t>
          </a:r>
          <a:r>
            <a:rPr lang="en-US" sz="1600" dirty="0" err="1"/>
            <a:t>djela</a:t>
          </a:r>
          <a:r>
            <a:rPr lang="bs-Latn-BA" sz="1600" dirty="0"/>
            <a:t>.</a:t>
          </a:r>
          <a:endParaRPr lang="en-US" sz="1600" dirty="0"/>
        </a:p>
      </dgm:t>
    </dgm:pt>
    <dgm:pt modelId="{012CB0E6-85DF-4380-BF43-54082830DA91}" type="parTrans" cxnId="{B407E8EC-5895-4556-9925-0C76C46F0B88}">
      <dgm:prSet/>
      <dgm:spPr/>
      <dgm:t>
        <a:bodyPr/>
        <a:lstStyle/>
        <a:p>
          <a:endParaRPr lang="en-US"/>
        </a:p>
      </dgm:t>
    </dgm:pt>
    <dgm:pt modelId="{91E396E2-DC3C-44F7-A2BE-30A673960F7B}" type="sibTrans" cxnId="{B407E8EC-5895-4556-9925-0C76C46F0B88}">
      <dgm:prSet/>
      <dgm:spPr/>
      <dgm:t>
        <a:bodyPr/>
        <a:lstStyle/>
        <a:p>
          <a:endParaRPr lang="en-US"/>
        </a:p>
      </dgm:t>
    </dgm:pt>
    <dgm:pt modelId="{8F59CEF6-F11B-4DF8-9465-355F89EC2DC6}">
      <dgm:prSet custT="1"/>
      <dgm:spPr/>
      <dgm:t>
        <a:bodyPr/>
        <a:lstStyle/>
        <a:p>
          <a:r>
            <a:rPr lang="en-US" sz="1800" dirty="0"/>
            <a:t>Ona </a:t>
          </a:r>
          <a:r>
            <a:rPr lang="en-US" sz="1800" dirty="0" err="1"/>
            <a:t>uklju</a:t>
          </a:r>
          <a:r>
            <a:rPr lang="bs-Latn-BA" sz="1800" dirty="0"/>
            <a:t>čuju pravo objavljivanja, pravo priznanja autorstva i pravo poštivanje djela. Ova prava su </a:t>
          </a:r>
          <a:r>
            <a:rPr lang="bs-Latn-BA" sz="1800" dirty="0">
              <a:solidFill>
                <a:srgbClr val="FF0000"/>
              </a:solidFill>
            </a:rPr>
            <a:t>neotuđiva i neprenosiva.</a:t>
          </a:r>
          <a:endParaRPr lang="en-US" sz="1800" dirty="0">
            <a:solidFill>
              <a:srgbClr val="FF0000"/>
            </a:solidFill>
          </a:endParaRPr>
        </a:p>
      </dgm:t>
    </dgm:pt>
    <dgm:pt modelId="{758EBAAE-2F77-4B94-8EF8-3150CBA403AE}" type="parTrans" cxnId="{808B95E3-07C0-4454-BBD8-724AD1234D54}">
      <dgm:prSet/>
      <dgm:spPr/>
      <dgm:t>
        <a:bodyPr/>
        <a:lstStyle/>
        <a:p>
          <a:endParaRPr lang="en-US"/>
        </a:p>
      </dgm:t>
    </dgm:pt>
    <dgm:pt modelId="{A554AEA3-A381-43B4-9D04-0B50D6D9B2AB}" type="sibTrans" cxnId="{808B95E3-07C0-4454-BBD8-724AD1234D54}">
      <dgm:prSet/>
      <dgm:spPr/>
      <dgm:t>
        <a:bodyPr/>
        <a:lstStyle/>
        <a:p>
          <a:endParaRPr lang="en-US"/>
        </a:p>
      </dgm:t>
    </dgm:pt>
    <dgm:pt modelId="{49195634-5BA7-44BA-9847-079B08FCF7D9}">
      <dgm:prSet phldrT="[Text]" custT="1"/>
      <dgm:spPr/>
      <dgm:t>
        <a:bodyPr/>
        <a:lstStyle/>
        <a:p>
          <a:r>
            <a:rPr lang="bs-Latn-BA" sz="1600" dirty="0"/>
            <a:t>Ona obuhvataju sljedeća prava: </a:t>
          </a:r>
          <a:r>
            <a:rPr lang="en-US" sz="1600" dirty="0" err="1"/>
            <a:t>pravo</a:t>
          </a:r>
          <a:r>
            <a:rPr lang="en-US" sz="1600" dirty="0"/>
            <a:t> </a:t>
          </a:r>
          <a:r>
            <a:rPr lang="en-US" sz="1600" dirty="0" err="1"/>
            <a:t>reprodu</a:t>
          </a:r>
          <a:r>
            <a:rPr lang="bs-Latn-BA" sz="1600" dirty="0"/>
            <a:t>kovanja, </a:t>
          </a:r>
          <a:r>
            <a:rPr lang="en-US" sz="1600" dirty="0" err="1"/>
            <a:t>pravo</a:t>
          </a:r>
          <a:r>
            <a:rPr lang="en-US" sz="1600" dirty="0"/>
            <a:t> </a:t>
          </a:r>
          <a:r>
            <a:rPr lang="en-US" sz="1600" dirty="0" err="1"/>
            <a:t>distribuira</a:t>
          </a:r>
          <a:r>
            <a:rPr lang="bs-Latn-BA" sz="1600" dirty="0"/>
            <a:t>nja</a:t>
          </a:r>
          <a:r>
            <a:rPr lang="en-US" sz="1600" dirty="0"/>
            <a:t>,</a:t>
          </a:r>
          <a:r>
            <a:rPr lang="en-US" sz="1600" dirty="0" err="1"/>
            <a:t>pravo</a:t>
          </a:r>
          <a:r>
            <a:rPr lang="en-US" sz="1600" dirty="0"/>
            <a:t> </a:t>
          </a:r>
          <a:r>
            <a:rPr lang="en-US" sz="1600" dirty="0" err="1"/>
            <a:t>davanja</a:t>
          </a:r>
          <a:r>
            <a:rPr lang="en-US" sz="1600" dirty="0"/>
            <a:t> u </a:t>
          </a:r>
          <a:r>
            <a:rPr lang="en-US" sz="1600" dirty="0" err="1"/>
            <a:t>zakup</a:t>
          </a:r>
          <a:r>
            <a:rPr lang="en-US" sz="1600" dirty="0"/>
            <a:t>,</a:t>
          </a:r>
          <a:r>
            <a:rPr lang="bs-Latn-BA" sz="1600" dirty="0"/>
            <a:t> </a:t>
          </a:r>
          <a:r>
            <a:rPr lang="en-US" sz="1600" dirty="0" err="1"/>
            <a:t>pravo</a:t>
          </a:r>
          <a:r>
            <a:rPr lang="en-US" sz="1600" dirty="0"/>
            <a:t> </a:t>
          </a:r>
          <a:r>
            <a:rPr lang="en-US" sz="1600" dirty="0" err="1"/>
            <a:t>saop</a:t>
          </a:r>
          <a:r>
            <a:rPr lang="bs-Latn-BA" sz="1600" dirty="0"/>
            <a:t>št</a:t>
          </a:r>
          <a:r>
            <a:rPr lang="en-US" sz="1600" dirty="0" err="1"/>
            <a:t>avanja</a:t>
          </a:r>
          <a:r>
            <a:rPr lang="en-US" sz="1600" dirty="0"/>
            <a:t> </a:t>
          </a:r>
          <a:r>
            <a:rPr lang="en-US" sz="1600" dirty="0" err="1"/>
            <a:t>javnosti</a:t>
          </a:r>
          <a:r>
            <a:rPr lang="en-US" sz="1600" dirty="0"/>
            <a:t>,</a:t>
          </a:r>
          <a:r>
            <a:rPr lang="bs-Latn-BA" sz="1600" dirty="0"/>
            <a:t> </a:t>
          </a:r>
          <a:r>
            <a:rPr lang="en-US" sz="1600" dirty="0" err="1"/>
            <a:t>pravo</a:t>
          </a:r>
          <a:r>
            <a:rPr lang="en-US" sz="1600" dirty="0"/>
            <a:t> </a:t>
          </a:r>
          <a:r>
            <a:rPr lang="en-US" sz="1600" dirty="0" err="1"/>
            <a:t>prerade</a:t>
          </a:r>
          <a:r>
            <a:rPr lang="en-US" sz="1600" dirty="0"/>
            <a:t>,</a:t>
          </a:r>
          <a:r>
            <a:rPr lang="bs-Latn-BA" sz="1600" dirty="0"/>
            <a:t> </a:t>
          </a:r>
          <a:r>
            <a:rPr lang="en-US" sz="1600" dirty="0" err="1"/>
            <a:t>pravo</a:t>
          </a:r>
          <a:r>
            <a:rPr lang="en-US" sz="1600" dirty="0"/>
            <a:t> </a:t>
          </a:r>
          <a:r>
            <a:rPr lang="en-US" sz="1600" dirty="0" err="1"/>
            <a:t>audiovizuelnog</a:t>
          </a:r>
          <a:r>
            <a:rPr lang="en-US" sz="1600" dirty="0"/>
            <a:t> </a:t>
          </a:r>
          <a:r>
            <a:rPr lang="en-US" sz="1600" dirty="0" err="1"/>
            <a:t>prilago</a:t>
          </a:r>
          <a:r>
            <a:rPr lang="bs-Latn-BA" sz="1600" dirty="0"/>
            <a:t>đ</a:t>
          </a:r>
          <a:r>
            <a:rPr lang="en-US" sz="1600" dirty="0" err="1"/>
            <a:t>avanja</a:t>
          </a:r>
          <a:r>
            <a:rPr lang="bs-Latn-BA" sz="1600" dirty="0"/>
            <a:t>, </a:t>
          </a:r>
          <a:r>
            <a:rPr lang="en-US" sz="1600" dirty="0" err="1"/>
            <a:t>pravo</a:t>
          </a:r>
          <a:r>
            <a:rPr lang="en-US" sz="1600" dirty="0"/>
            <a:t> </a:t>
          </a:r>
          <a:r>
            <a:rPr lang="en-US" sz="1600" dirty="0" err="1"/>
            <a:t>prijevoda</a:t>
          </a:r>
          <a:r>
            <a:rPr lang="en-US" sz="1600" dirty="0"/>
            <a:t>.</a:t>
          </a:r>
        </a:p>
      </dgm:t>
    </dgm:pt>
    <dgm:pt modelId="{4FDD6E87-0C39-4EBA-87B8-DFEE78DF4F65}" type="parTrans" cxnId="{FF123F96-FCC3-4ED1-A8E0-8C834E97A932}">
      <dgm:prSet/>
      <dgm:spPr/>
      <dgm:t>
        <a:bodyPr/>
        <a:lstStyle/>
        <a:p>
          <a:endParaRPr lang="en-US"/>
        </a:p>
      </dgm:t>
    </dgm:pt>
    <dgm:pt modelId="{C0D6A9D8-A45B-47F8-9EE4-F1D905D0CF44}" type="sibTrans" cxnId="{FF123F96-FCC3-4ED1-A8E0-8C834E97A932}">
      <dgm:prSet/>
      <dgm:spPr/>
      <dgm:t>
        <a:bodyPr/>
        <a:lstStyle/>
        <a:p>
          <a:endParaRPr lang="en-US"/>
        </a:p>
      </dgm:t>
    </dgm:pt>
    <dgm:pt modelId="{B340DC9E-F18A-4999-9041-A699E0027118}">
      <dgm:prSet phldrT="[Text]" custT="1"/>
      <dgm:spPr/>
      <dgm:t>
        <a:bodyPr/>
        <a:lstStyle/>
        <a:p>
          <a:r>
            <a:rPr lang="en-US" sz="1600" dirty="0" err="1"/>
            <a:t>Drugo</a:t>
          </a:r>
          <a:r>
            <a:rPr lang="en-US" sz="1600" dirty="0"/>
            <a:t> lice </a:t>
          </a:r>
          <a:r>
            <a:rPr lang="en-US" sz="1600" dirty="0" err="1"/>
            <a:t>može</a:t>
          </a:r>
          <a:r>
            <a:rPr lang="en-US" sz="1600" dirty="0"/>
            <a:t> </a:t>
          </a:r>
          <a:r>
            <a:rPr lang="en-US" sz="1600" dirty="0" err="1"/>
            <a:t>iskorištavati</a:t>
          </a:r>
          <a:r>
            <a:rPr lang="en-US" sz="1600" dirty="0"/>
            <a:t> </a:t>
          </a:r>
          <a:r>
            <a:rPr lang="en-US" sz="1600" dirty="0" err="1"/>
            <a:t>autorsko</a:t>
          </a:r>
          <a:r>
            <a:rPr lang="en-US" sz="1600" dirty="0"/>
            <a:t> </a:t>
          </a:r>
          <a:r>
            <a:rPr lang="en-US" sz="1600" dirty="0" err="1"/>
            <a:t>djelo</a:t>
          </a:r>
          <a:r>
            <a:rPr lang="en-US" sz="1600" dirty="0"/>
            <a:t> </a:t>
          </a:r>
          <a:r>
            <a:rPr lang="en-US" sz="1600" dirty="0" err="1"/>
            <a:t>samo</a:t>
          </a:r>
          <a:r>
            <a:rPr lang="en-US" sz="1600" dirty="0"/>
            <a:t> s </a:t>
          </a:r>
          <a:r>
            <a:rPr lang="en-US" sz="1600" dirty="0" err="1"/>
            <a:t>dozvolom</a:t>
          </a:r>
          <a:r>
            <a:rPr lang="en-US" sz="1600" dirty="0"/>
            <a:t> </a:t>
          </a:r>
          <a:r>
            <a:rPr lang="en-US" sz="1600" dirty="0" err="1"/>
            <a:t>autora</a:t>
          </a:r>
          <a:r>
            <a:rPr lang="en-US" sz="1600" dirty="0"/>
            <a:t>, </a:t>
          </a:r>
          <a:r>
            <a:rPr lang="bs-Latn-BA" sz="1600" dirty="0"/>
            <a:t>z</a:t>
          </a:r>
          <a:r>
            <a:rPr lang="en-US" sz="1600" dirty="0"/>
            <a:t>a </a:t>
          </a:r>
          <a:r>
            <a:rPr lang="en-US" sz="1600" dirty="0" err="1"/>
            <a:t>svaki</a:t>
          </a:r>
          <a:r>
            <a:rPr lang="en-US" sz="1600" dirty="0"/>
            <a:t> </a:t>
          </a:r>
          <a:r>
            <a:rPr lang="en-US" sz="1600" dirty="0" err="1"/>
            <a:t>oblik</a:t>
          </a:r>
          <a:r>
            <a:rPr lang="en-US" sz="1600" dirty="0"/>
            <a:t> </a:t>
          </a:r>
          <a:r>
            <a:rPr lang="en-US" sz="1600" dirty="0" err="1"/>
            <a:t>iskorištavanja</a:t>
          </a:r>
          <a:r>
            <a:rPr lang="en-US" sz="1600" dirty="0"/>
            <a:t> </a:t>
          </a:r>
          <a:r>
            <a:rPr lang="en-US" sz="1600" dirty="0" err="1"/>
            <a:t>autorskog</a:t>
          </a:r>
          <a:r>
            <a:rPr lang="en-US" sz="1600" dirty="0"/>
            <a:t> </a:t>
          </a:r>
          <a:r>
            <a:rPr lang="en-US" sz="1600" dirty="0" err="1"/>
            <a:t>djela</a:t>
          </a:r>
          <a:r>
            <a:rPr lang="en-US" sz="1600" dirty="0"/>
            <a:t> od </a:t>
          </a:r>
          <a:r>
            <a:rPr lang="en-US" sz="1600" dirty="0" err="1"/>
            <a:t>drugog</a:t>
          </a:r>
          <a:r>
            <a:rPr lang="en-US" sz="1600" dirty="0"/>
            <a:t> </a:t>
          </a:r>
          <a:r>
            <a:rPr lang="en-US" sz="1600" dirty="0" err="1"/>
            <a:t>lica</a:t>
          </a:r>
          <a:r>
            <a:rPr lang="en-US" sz="1600" dirty="0"/>
            <a:t> </a:t>
          </a:r>
          <a:r>
            <a:rPr lang="en-US" sz="1600" dirty="0" err="1"/>
            <a:t>autoru</a:t>
          </a:r>
          <a:r>
            <a:rPr lang="en-US" sz="1600" dirty="0"/>
            <a:t> </a:t>
          </a:r>
          <a:r>
            <a:rPr lang="en-US" sz="1600" dirty="0" err="1"/>
            <a:t>pripada</a:t>
          </a:r>
          <a:r>
            <a:rPr lang="bs-Latn-BA" sz="1600" dirty="0"/>
            <a:t> </a:t>
          </a:r>
          <a:r>
            <a:rPr lang="en-US" sz="1600" dirty="0" err="1"/>
            <a:t>posebna</a:t>
          </a:r>
          <a:r>
            <a:rPr lang="en-US" sz="1600" dirty="0"/>
            <a:t> </a:t>
          </a:r>
          <a:r>
            <a:rPr lang="en-US" sz="1600" dirty="0" err="1"/>
            <a:t>naknada</a:t>
          </a:r>
          <a:r>
            <a:rPr lang="bs-Latn-BA" sz="1600" dirty="0"/>
            <a:t>.</a:t>
          </a:r>
          <a:endParaRPr lang="en-US" sz="1600" dirty="0"/>
        </a:p>
      </dgm:t>
    </dgm:pt>
    <dgm:pt modelId="{779FBAE1-824F-4FC2-B649-C5738BE0252D}" type="parTrans" cxnId="{4372E97C-83F2-4E86-85E9-67F00FA99AAC}">
      <dgm:prSet/>
      <dgm:spPr/>
      <dgm:t>
        <a:bodyPr/>
        <a:lstStyle/>
        <a:p>
          <a:endParaRPr lang="en-US"/>
        </a:p>
      </dgm:t>
    </dgm:pt>
    <dgm:pt modelId="{0A27DD33-8C13-441D-8A85-B5094F9B7426}" type="sibTrans" cxnId="{4372E97C-83F2-4E86-85E9-67F00FA99AAC}">
      <dgm:prSet/>
      <dgm:spPr/>
      <dgm:t>
        <a:bodyPr/>
        <a:lstStyle/>
        <a:p>
          <a:endParaRPr lang="en-US"/>
        </a:p>
      </dgm:t>
    </dgm:pt>
    <dgm:pt modelId="{14685A89-DB79-46E3-BF85-C4E01E111BE1}">
      <dgm:prSet phldrT="[Text]" custT="1"/>
      <dgm:spPr/>
      <dgm:t>
        <a:bodyPr/>
        <a:lstStyle/>
        <a:p>
          <a:r>
            <a:rPr lang="bs-Latn-BA" sz="1800" dirty="0">
              <a:solidFill>
                <a:srgbClr val="FF0000"/>
              </a:solidFill>
            </a:rPr>
            <a:t>Autorska imovinska prava mogu da imaju i fizička i pravna lica i ona su prenosiva što se reguliše UGOVOROM</a:t>
          </a:r>
          <a:r>
            <a:rPr lang="bs-Latn-BA" sz="1800" dirty="0"/>
            <a:t>.</a:t>
          </a:r>
          <a:endParaRPr lang="en-US" sz="1800" dirty="0"/>
        </a:p>
      </dgm:t>
    </dgm:pt>
    <dgm:pt modelId="{CF63877F-28EF-4477-8852-9EBF3950E5D7}" type="parTrans" cxnId="{619E88F0-E047-491C-B052-1E8F087DC2DA}">
      <dgm:prSet/>
      <dgm:spPr/>
      <dgm:t>
        <a:bodyPr/>
        <a:lstStyle/>
        <a:p>
          <a:endParaRPr lang="en-US"/>
        </a:p>
      </dgm:t>
    </dgm:pt>
    <dgm:pt modelId="{B3C5A1C2-5BFC-4D7E-AACD-A76B84405338}" type="sibTrans" cxnId="{619E88F0-E047-491C-B052-1E8F087DC2DA}">
      <dgm:prSet/>
      <dgm:spPr/>
      <dgm:t>
        <a:bodyPr/>
        <a:lstStyle/>
        <a:p>
          <a:endParaRPr lang="en-US"/>
        </a:p>
      </dgm:t>
    </dgm:pt>
    <dgm:pt modelId="{55C82692-AD1B-4B49-8360-DD3C29C25F50}" type="pres">
      <dgm:prSet presAssocID="{48CD5C4A-2F11-4BB2-B670-0733C43374DC}" presName="Name0" presStyleCnt="0">
        <dgm:presLayoutVars>
          <dgm:dir/>
          <dgm:animLvl val="lvl"/>
          <dgm:resizeHandles/>
        </dgm:presLayoutVars>
      </dgm:prSet>
      <dgm:spPr/>
      <dgm:t>
        <a:bodyPr/>
        <a:lstStyle/>
        <a:p>
          <a:endParaRPr lang="en-US"/>
        </a:p>
      </dgm:t>
    </dgm:pt>
    <dgm:pt modelId="{19C5FB42-412F-46C9-9818-5D12462CD8FB}" type="pres">
      <dgm:prSet presAssocID="{313CA69F-1FFD-435E-9193-9B16910BB1D3}" presName="linNode" presStyleCnt="0"/>
      <dgm:spPr/>
    </dgm:pt>
    <dgm:pt modelId="{3D93A426-5D9A-4D3B-9260-DB43AE0E6DA3}" type="pres">
      <dgm:prSet presAssocID="{313CA69F-1FFD-435E-9193-9B16910BB1D3}" presName="parentShp" presStyleLbl="node1" presStyleIdx="0" presStyleCnt="2">
        <dgm:presLayoutVars>
          <dgm:bulletEnabled val="1"/>
        </dgm:presLayoutVars>
      </dgm:prSet>
      <dgm:spPr/>
      <dgm:t>
        <a:bodyPr/>
        <a:lstStyle/>
        <a:p>
          <a:endParaRPr lang="en-US"/>
        </a:p>
      </dgm:t>
    </dgm:pt>
    <dgm:pt modelId="{7567C41F-7860-4CDC-B62F-3BC145E6E918}" type="pres">
      <dgm:prSet presAssocID="{313CA69F-1FFD-435E-9193-9B16910BB1D3}" presName="childShp" presStyleLbl="bgAccFollowNode1" presStyleIdx="0" presStyleCnt="2" custScaleY="193158">
        <dgm:presLayoutVars>
          <dgm:bulletEnabled val="1"/>
        </dgm:presLayoutVars>
      </dgm:prSet>
      <dgm:spPr/>
      <dgm:t>
        <a:bodyPr/>
        <a:lstStyle/>
        <a:p>
          <a:endParaRPr lang="en-US"/>
        </a:p>
      </dgm:t>
    </dgm:pt>
    <dgm:pt modelId="{CC0BED0C-1F71-4F7B-AA53-964647B98012}" type="pres">
      <dgm:prSet presAssocID="{C56620A9-F98E-4E84-930C-C4D91C7BEB53}" presName="spacing" presStyleCnt="0"/>
      <dgm:spPr/>
    </dgm:pt>
    <dgm:pt modelId="{B53E3003-472F-44CF-B670-4C38B9C9C9D3}" type="pres">
      <dgm:prSet presAssocID="{C41B1CC7-D65D-483C-B6E1-6D906B9CF4C4}" presName="linNode" presStyleCnt="0"/>
      <dgm:spPr/>
    </dgm:pt>
    <dgm:pt modelId="{F4FC8AA2-D089-40F8-BEAF-B894F01F566D}" type="pres">
      <dgm:prSet presAssocID="{C41B1CC7-D65D-483C-B6E1-6D906B9CF4C4}" presName="parentShp" presStyleLbl="node1" presStyleIdx="1" presStyleCnt="2">
        <dgm:presLayoutVars>
          <dgm:bulletEnabled val="1"/>
        </dgm:presLayoutVars>
      </dgm:prSet>
      <dgm:spPr/>
      <dgm:t>
        <a:bodyPr/>
        <a:lstStyle/>
        <a:p>
          <a:endParaRPr lang="en-US"/>
        </a:p>
      </dgm:t>
    </dgm:pt>
    <dgm:pt modelId="{1662108C-B5BD-4975-BF3C-9B5F7A187E73}" type="pres">
      <dgm:prSet presAssocID="{C41B1CC7-D65D-483C-B6E1-6D906B9CF4C4}" presName="childShp" presStyleLbl="bgAccFollowNode1" presStyleIdx="1" presStyleCnt="2" custScaleY="334812">
        <dgm:presLayoutVars>
          <dgm:bulletEnabled val="1"/>
        </dgm:presLayoutVars>
      </dgm:prSet>
      <dgm:spPr/>
      <dgm:t>
        <a:bodyPr/>
        <a:lstStyle/>
        <a:p>
          <a:endParaRPr lang="en-US"/>
        </a:p>
      </dgm:t>
    </dgm:pt>
  </dgm:ptLst>
  <dgm:cxnLst>
    <dgm:cxn modelId="{713BCB28-42E9-4502-82A1-0F28DF22FCD0}" type="presOf" srcId="{D64F4258-6911-44E3-952D-16E0E62BC16B}" destId="{7567C41F-7860-4CDC-B62F-3BC145E6E918}" srcOrd="0" destOrd="2" presId="urn:microsoft.com/office/officeart/2005/8/layout/vList6"/>
    <dgm:cxn modelId="{FF123F96-FCC3-4ED1-A8E0-8C834E97A932}" srcId="{C41B1CC7-D65D-483C-B6E1-6D906B9CF4C4}" destId="{49195634-5BA7-44BA-9847-079B08FCF7D9}" srcOrd="2" destOrd="0" parTransId="{4FDD6E87-0C39-4EBA-87B8-DFEE78DF4F65}" sibTransId="{C0D6A9D8-A45B-47F8-9EE4-F1D905D0CF44}"/>
    <dgm:cxn modelId="{E6409E97-608A-4D02-B71F-710856EC4CEB}" type="presOf" srcId="{C41B1CC7-D65D-483C-B6E1-6D906B9CF4C4}" destId="{F4FC8AA2-D089-40F8-BEAF-B894F01F566D}" srcOrd="0" destOrd="0" presId="urn:microsoft.com/office/officeart/2005/8/layout/vList6"/>
    <dgm:cxn modelId="{75CF7B41-124B-474D-B8C7-38996C9F8B5E}" type="presOf" srcId="{B340DC9E-F18A-4999-9041-A699E0027118}" destId="{1662108C-B5BD-4975-BF3C-9B5F7A187E73}" srcOrd="0" destOrd="1" presId="urn:microsoft.com/office/officeart/2005/8/layout/vList6"/>
    <dgm:cxn modelId="{4372E97C-83F2-4E86-85E9-67F00FA99AAC}" srcId="{C41B1CC7-D65D-483C-B6E1-6D906B9CF4C4}" destId="{B340DC9E-F18A-4999-9041-A699E0027118}" srcOrd="1" destOrd="0" parTransId="{779FBAE1-824F-4FC2-B649-C5738BE0252D}" sibTransId="{0A27DD33-8C13-441D-8A85-B5094F9B7426}"/>
    <dgm:cxn modelId="{66176AAE-BD3F-44D0-AF35-4A24013413B5}" type="presOf" srcId="{F5CD9896-33E0-4EE7-BD06-70A5CF91C7BB}" destId="{7567C41F-7860-4CDC-B62F-3BC145E6E918}" srcOrd="0" destOrd="0" presId="urn:microsoft.com/office/officeart/2005/8/layout/vList6"/>
    <dgm:cxn modelId="{62C118BC-739F-4CE0-9E7C-F81224E98CEA}" type="presOf" srcId="{313CA69F-1FFD-435E-9193-9B16910BB1D3}" destId="{3D93A426-5D9A-4D3B-9260-DB43AE0E6DA3}" srcOrd="0" destOrd="0" presId="urn:microsoft.com/office/officeart/2005/8/layout/vList6"/>
    <dgm:cxn modelId="{194030C4-2D58-4B9B-BB5F-C0CF6B58374E}" type="presOf" srcId="{49195634-5BA7-44BA-9847-079B08FCF7D9}" destId="{1662108C-B5BD-4975-BF3C-9B5F7A187E73}" srcOrd="0" destOrd="2" presId="urn:microsoft.com/office/officeart/2005/8/layout/vList6"/>
    <dgm:cxn modelId="{746ED1EB-1B0A-42F1-80C0-5FF660B724E2}" srcId="{48CD5C4A-2F11-4BB2-B670-0733C43374DC}" destId="{313CA69F-1FFD-435E-9193-9B16910BB1D3}" srcOrd="0" destOrd="0" parTransId="{4F03F4B2-98BA-479D-905D-3F3B0C20DF63}" sibTransId="{C56620A9-F98E-4E84-930C-C4D91C7BEB53}"/>
    <dgm:cxn modelId="{75FE5928-AF9E-49DA-B47A-E4A12C2BB091}" srcId="{48CD5C4A-2F11-4BB2-B670-0733C43374DC}" destId="{C41B1CC7-D65D-483C-B6E1-6D906B9CF4C4}" srcOrd="1" destOrd="0" parTransId="{9A44453D-9AD3-487D-95D1-5F14A71DD1AE}" sibTransId="{5CF42579-02B6-4E4A-80F3-38C5EDCC75B9}"/>
    <dgm:cxn modelId="{D5E0D35E-9E07-454F-850A-4A92BDAAA5B7}" type="presOf" srcId="{079E8615-A59D-4418-9EA7-305D1E0CBB24}" destId="{1662108C-B5BD-4975-BF3C-9B5F7A187E73}" srcOrd="0" destOrd="0" presId="urn:microsoft.com/office/officeart/2005/8/layout/vList6"/>
    <dgm:cxn modelId="{BCDFA768-7D2D-4209-9E3F-5522C7DA454F}" type="presOf" srcId="{48CD5C4A-2F11-4BB2-B670-0733C43374DC}" destId="{55C82692-AD1B-4B49-8360-DD3C29C25F50}" srcOrd="0" destOrd="0" presId="urn:microsoft.com/office/officeart/2005/8/layout/vList6"/>
    <dgm:cxn modelId="{366C59B2-1651-4D2F-A601-FC0856CB3F5A}" srcId="{313CA69F-1FFD-435E-9193-9B16910BB1D3}" destId="{D64F4258-6911-44E3-952D-16E0E62BC16B}" srcOrd="2" destOrd="0" parTransId="{E82FDB02-4263-41E0-A6C9-4AB894242FA5}" sibTransId="{722D49A2-A7CC-40F2-BF16-EECEAF8762EC}"/>
    <dgm:cxn modelId="{DF9C2915-B3C2-4101-B8A0-718C411ACCAE}" srcId="{313CA69F-1FFD-435E-9193-9B16910BB1D3}" destId="{F5CD9896-33E0-4EE7-BD06-70A5CF91C7BB}" srcOrd="0" destOrd="0" parTransId="{08594763-DB36-4F71-97CA-6FFCC9463E70}" sibTransId="{4E625D3A-588D-48AF-8CB7-7A5EBFAD9FCC}"/>
    <dgm:cxn modelId="{619E88F0-E047-491C-B052-1E8F087DC2DA}" srcId="{C41B1CC7-D65D-483C-B6E1-6D906B9CF4C4}" destId="{14685A89-DB79-46E3-BF85-C4E01E111BE1}" srcOrd="3" destOrd="0" parTransId="{CF63877F-28EF-4477-8852-9EBF3950E5D7}" sibTransId="{B3C5A1C2-5BFC-4D7E-AACD-A76B84405338}"/>
    <dgm:cxn modelId="{AE70DA30-4630-48F1-ACCE-41BAF5581C94}" type="presOf" srcId="{8F59CEF6-F11B-4DF8-9465-355F89EC2DC6}" destId="{7567C41F-7860-4CDC-B62F-3BC145E6E918}" srcOrd="0" destOrd="1" presId="urn:microsoft.com/office/officeart/2005/8/layout/vList6"/>
    <dgm:cxn modelId="{808B95E3-07C0-4454-BBD8-724AD1234D54}" srcId="{313CA69F-1FFD-435E-9193-9B16910BB1D3}" destId="{8F59CEF6-F11B-4DF8-9465-355F89EC2DC6}" srcOrd="1" destOrd="0" parTransId="{758EBAAE-2F77-4B94-8EF8-3150CBA403AE}" sibTransId="{A554AEA3-A381-43B4-9D04-0B50D6D9B2AB}"/>
    <dgm:cxn modelId="{B981477C-7ED0-4A4E-BB09-4A7AC6A0A7E1}" type="presOf" srcId="{14685A89-DB79-46E3-BF85-C4E01E111BE1}" destId="{1662108C-B5BD-4975-BF3C-9B5F7A187E73}" srcOrd="0" destOrd="3" presId="urn:microsoft.com/office/officeart/2005/8/layout/vList6"/>
    <dgm:cxn modelId="{B407E8EC-5895-4556-9925-0C76C46F0B88}" srcId="{C41B1CC7-D65D-483C-B6E1-6D906B9CF4C4}" destId="{079E8615-A59D-4418-9EA7-305D1E0CBB24}" srcOrd="0" destOrd="0" parTransId="{012CB0E6-85DF-4380-BF43-54082830DA91}" sibTransId="{91E396E2-DC3C-44F7-A2BE-30A673960F7B}"/>
    <dgm:cxn modelId="{CD6BBE6B-8AD0-47D0-BFF5-A3A81993AFEA}" type="presParOf" srcId="{55C82692-AD1B-4B49-8360-DD3C29C25F50}" destId="{19C5FB42-412F-46C9-9818-5D12462CD8FB}" srcOrd="0" destOrd="0" presId="urn:microsoft.com/office/officeart/2005/8/layout/vList6"/>
    <dgm:cxn modelId="{9CFE5627-A53B-4B63-A493-0FEC7466E187}" type="presParOf" srcId="{19C5FB42-412F-46C9-9818-5D12462CD8FB}" destId="{3D93A426-5D9A-4D3B-9260-DB43AE0E6DA3}" srcOrd="0" destOrd="0" presId="urn:microsoft.com/office/officeart/2005/8/layout/vList6"/>
    <dgm:cxn modelId="{701902CE-64E5-4389-B4EF-C6E9113442D6}" type="presParOf" srcId="{19C5FB42-412F-46C9-9818-5D12462CD8FB}" destId="{7567C41F-7860-4CDC-B62F-3BC145E6E918}" srcOrd="1" destOrd="0" presId="urn:microsoft.com/office/officeart/2005/8/layout/vList6"/>
    <dgm:cxn modelId="{A1F0EEAD-C102-48B7-8EDF-675A16B19E80}" type="presParOf" srcId="{55C82692-AD1B-4B49-8360-DD3C29C25F50}" destId="{CC0BED0C-1F71-4F7B-AA53-964647B98012}" srcOrd="1" destOrd="0" presId="urn:microsoft.com/office/officeart/2005/8/layout/vList6"/>
    <dgm:cxn modelId="{6DE927A0-9670-4666-AFE5-1F8544CAEC7F}" type="presParOf" srcId="{55C82692-AD1B-4B49-8360-DD3C29C25F50}" destId="{B53E3003-472F-44CF-B670-4C38B9C9C9D3}" srcOrd="2" destOrd="0" presId="urn:microsoft.com/office/officeart/2005/8/layout/vList6"/>
    <dgm:cxn modelId="{0F13BAD0-68BD-4093-9951-0287349CAC1A}" type="presParOf" srcId="{B53E3003-472F-44CF-B670-4C38B9C9C9D3}" destId="{F4FC8AA2-D089-40F8-BEAF-B894F01F566D}" srcOrd="0" destOrd="0" presId="urn:microsoft.com/office/officeart/2005/8/layout/vList6"/>
    <dgm:cxn modelId="{FE040127-2D82-4C63-B965-B92DA3802E82}" type="presParOf" srcId="{B53E3003-472F-44CF-B670-4C38B9C9C9D3}" destId="{1662108C-B5BD-4975-BF3C-9B5F7A187E7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860DA-4D19-47C9-BC26-3A597C7A29E0}">
      <dsp:nvSpPr>
        <dsp:cNvPr id="0" name=""/>
        <dsp:cNvSpPr/>
      </dsp:nvSpPr>
      <dsp:spPr>
        <a:xfrm>
          <a:off x="4241" y="1824"/>
          <a:ext cx="10562737" cy="1476392"/>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sr-Latn-BA" sz="6500" kern="1200" dirty="0"/>
            <a:t>Informacioni sistemi</a:t>
          </a:r>
          <a:endParaRPr lang="en-US" sz="6500" kern="1200" dirty="0"/>
        </a:p>
      </dsp:txBody>
      <dsp:txXfrm>
        <a:off x="47483" y="45066"/>
        <a:ext cx="10476253" cy="1389908"/>
      </dsp:txXfrm>
    </dsp:sp>
    <dsp:sp modelId="{011BEC97-2122-4F6A-8E56-92AA6C8845F6}">
      <dsp:nvSpPr>
        <dsp:cNvPr id="0" name=""/>
        <dsp:cNvSpPr/>
      </dsp:nvSpPr>
      <dsp:spPr>
        <a:xfrm>
          <a:off x="39204" y="1614080"/>
          <a:ext cx="4623176"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sr-Latn-BA" sz="3300" kern="1200" dirty="0"/>
            <a:t>Aplikativni i sistemski Software (jedan ili više kompjuterskih programa)</a:t>
          </a:r>
          <a:endParaRPr lang="en-US" sz="3300" kern="1200" dirty="0"/>
        </a:p>
      </dsp:txBody>
      <dsp:txXfrm>
        <a:off x="88635" y="1663511"/>
        <a:ext cx="4524314" cy="1588848"/>
      </dsp:txXfrm>
    </dsp:sp>
    <dsp:sp modelId="{BC8EA11C-24FB-41E5-BBC5-79D443515B41}">
      <dsp:nvSpPr>
        <dsp:cNvPr id="0" name=""/>
        <dsp:cNvSpPr/>
      </dsp:nvSpPr>
      <dsp:spPr>
        <a:xfrm>
          <a:off x="2354403" y="3392179"/>
          <a:ext cx="2062507"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Oznaka</a:t>
          </a:r>
          <a:r>
            <a:rPr lang="en-US" sz="2200" kern="1200" dirty="0"/>
            <a:t> </a:t>
          </a:r>
          <a:r>
            <a:rPr lang="en-US" sz="2200" kern="1200" dirty="0" err="1"/>
            <a:t>geografskog</a:t>
          </a:r>
          <a:r>
            <a:rPr lang="en-US" sz="2200" kern="1200" dirty="0"/>
            <a:t> </a:t>
          </a:r>
          <a:r>
            <a:rPr lang="en-US" sz="2200" kern="1200" dirty="0" err="1"/>
            <a:t>porijekla</a:t>
          </a:r>
          <a:endParaRPr lang="en-US" sz="2200" kern="1200" dirty="0"/>
        </a:p>
      </dsp:txBody>
      <dsp:txXfrm>
        <a:off x="2403834" y="3441610"/>
        <a:ext cx="1963645" cy="1588848"/>
      </dsp:txXfrm>
    </dsp:sp>
    <dsp:sp modelId="{F0EAE3BB-A027-4C18-935A-1D7264492B5A}">
      <dsp:nvSpPr>
        <dsp:cNvPr id="0" name=""/>
        <dsp:cNvSpPr/>
      </dsp:nvSpPr>
      <dsp:spPr>
        <a:xfrm>
          <a:off x="586156" y="3431637"/>
          <a:ext cx="1620194"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Latn-BA" sz="2200" kern="1200" dirty="0"/>
            <a:t>Robna marka – oznaka (engl. brand)	</a:t>
          </a:r>
          <a:endParaRPr lang="en-US" sz="2200" kern="1200" dirty="0"/>
        </a:p>
      </dsp:txBody>
      <dsp:txXfrm>
        <a:off x="633610" y="3479091"/>
        <a:ext cx="1525286" cy="1592802"/>
      </dsp:txXfrm>
    </dsp:sp>
    <dsp:sp modelId="{90F88FC2-DC02-4EF6-93D2-FE799AADEAE2}">
      <dsp:nvSpPr>
        <dsp:cNvPr id="0" name=""/>
        <dsp:cNvSpPr/>
      </dsp:nvSpPr>
      <dsp:spPr>
        <a:xfrm>
          <a:off x="6027109" y="3449763"/>
          <a:ext cx="2079163"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t>Pronalazak</a:t>
          </a:r>
          <a:r>
            <a:rPr lang="sr-Latn-BA" sz="2200" kern="1200" dirty="0"/>
            <a:t> (izum)</a:t>
          </a:r>
          <a:endParaRPr lang="en-US" sz="2200" kern="1200" dirty="0"/>
        </a:p>
      </dsp:txBody>
      <dsp:txXfrm>
        <a:off x="6076540" y="3499194"/>
        <a:ext cx="1980301" cy="1588848"/>
      </dsp:txXfrm>
    </dsp:sp>
    <dsp:sp modelId="{3CC21BF5-6A20-4FB6-9191-8B8C9A9E2C96}">
      <dsp:nvSpPr>
        <dsp:cNvPr id="0" name=""/>
        <dsp:cNvSpPr/>
      </dsp:nvSpPr>
      <dsp:spPr>
        <a:xfrm>
          <a:off x="5964132" y="1649792"/>
          <a:ext cx="4508059"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sr-Latn-BA" sz="3300" kern="1200" dirty="0"/>
            <a:t>Baza podataka</a:t>
          </a:r>
          <a:endParaRPr lang="en-US" sz="3300" kern="1200" dirty="0"/>
        </a:p>
      </dsp:txBody>
      <dsp:txXfrm>
        <a:off x="6013563" y="1699223"/>
        <a:ext cx="4409197" cy="1588848"/>
      </dsp:txXfrm>
    </dsp:sp>
    <dsp:sp modelId="{1BD7177C-3307-4576-A0FC-2DCA10D989B5}">
      <dsp:nvSpPr>
        <dsp:cNvPr id="0" name=""/>
        <dsp:cNvSpPr/>
      </dsp:nvSpPr>
      <dsp:spPr>
        <a:xfrm>
          <a:off x="8480212" y="3460379"/>
          <a:ext cx="1925179" cy="1687710"/>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sr-Latn-BA" sz="2200" kern="1200" dirty="0"/>
            <a:t>Dizajn</a:t>
          </a:r>
          <a:endParaRPr lang="en-US" sz="2200" kern="1200" dirty="0"/>
        </a:p>
      </dsp:txBody>
      <dsp:txXfrm>
        <a:off x="8529643" y="3509810"/>
        <a:ext cx="1826317" cy="1588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F9A1D-3D31-48FB-A160-82C17FDD76AC}">
      <dsp:nvSpPr>
        <dsp:cNvPr id="0" name=""/>
        <dsp:cNvSpPr/>
      </dsp:nvSpPr>
      <dsp:spPr>
        <a:xfrm>
          <a:off x="4042" y="2518"/>
          <a:ext cx="11803701" cy="1627504"/>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a:t>Baza</a:t>
          </a:r>
          <a:r>
            <a:rPr lang="en-US" sz="2000" kern="1200" dirty="0"/>
            <a:t> </a:t>
          </a:r>
          <a:r>
            <a:rPr lang="en-US" sz="2000" kern="1200" dirty="0" err="1"/>
            <a:t>podataka</a:t>
          </a:r>
          <a:r>
            <a:rPr lang="en-US" sz="2000" kern="1200" dirty="0"/>
            <a:t> </a:t>
          </a:r>
          <a:r>
            <a:rPr lang="en-US" sz="2000" kern="1200" dirty="0" err="1"/>
            <a:t>jeste</a:t>
          </a:r>
          <a:r>
            <a:rPr lang="en-US" sz="2000" kern="1200" dirty="0"/>
            <a:t> </a:t>
          </a:r>
          <a:r>
            <a:rPr lang="en-US" sz="2000" kern="1200" dirty="0" err="1"/>
            <a:t>zbirka</a:t>
          </a:r>
          <a:r>
            <a:rPr lang="en-US" sz="2000" kern="1200" dirty="0"/>
            <a:t> </a:t>
          </a:r>
          <a:r>
            <a:rPr lang="en-US" sz="2000" kern="1200" dirty="0" err="1"/>
            <a:t>samostalnih</a:t>
          </a:r>
          <a:r>
            <a:rPr lang="en-US" sz="2000" kern="1200" dirty="0"/>
            <a:t> </a:t>
          </a:r>
          <a:r>
            <a:rPr lang="en-US" sz="2000" kern="1200" dirty="0" err="1"/>
            <a:t>djela</a:t>
          </a:r>
          <a:r>
            <a:rPr lang="en-US" sz="2000" kern="1200" dirty="0"/>
            <a:t>, </a:t>
          </a:r>
          <a:r>
            <a:rPr lang="en-US" sz="2000" kern="1200" dirty="0" err="1"/>
            <a:t>podataka</a:t>
          </a:r>
          <a:r>
            <a:rPr lang="en-US" sz="2000" kern="1200" dirty="0"/>
            <a:t> </a:t>
          </a:r>
          <a:r>
            <a:rPr lang="en-US" sz="2000" kern="1200" dirty="0" err="1"/>
            <a:t>ili</a:t>
          </a:r>
          <a:r>
            <a:rPr lang="en-US" sz="2000" kern="1200" dirty="0"/>
            <a:t> </a:t>
          </a:r>
          <a:r>
            <a:rPr lang="en-US" sz="2000" kern="1200" dirty="0" err="1"/>
            <a:t>druge</a:t>
          </a:r>
          <a:r>
            <a:rPr lang="en-US" sz="2000" kern="1200" dirty="0"/>
            <a:t> </a:t>
          </a:r>
          <a:r>
            <a:rPr lang="en-US" sz="2000" kern="1200" dirty="0" err="1"/>
            <a:t>gra</a:t>
          </a:r>
          <a:r>
            <a:rPr lang="bs-Latn-BA" sz="2000" kern="1200" dirty="0"/>
            <a:t>đe u bilo kojem obliku koja je sistematski ili metodički uređena i pojedinačno pristupačna putem elektronskih ili drugih sredstava i kod koje je pribavljanje, verifikacija ili predstavljanje njenog sadržaja zahtjeva kvalitativno ili kvantitativno značajno ulaganje ljudskih, tehničkih ili finansijskih resursa.</a:t>
          </a:r>
        </a:p>
        <a:p>
          <a:pPr lvl="0" algn="just" defTabSz="889000">
            <a:lnSpc>
              <a:spcPct val="90000"/>
            </a:lnSpc>
            <a:spcBef>
              <a:spcPct val="0"/>
            </a:spcBef>
            <a:spcAft>
              <a:spcPct val="35000"/>
            </a:spcAft>
          </a:pPr>
          <a:r>
            <a:rPr lang="bs-Latn-BA" sz="2000" kern="1200" dirty="0"/>
            <a:t> Nalazimo u </a:t>
          </a:r>
          <a:r>
            <a:rPr lang="bs-Latn-BA" sz="2000" kern="1200" dirty="0" smtClean="0"/>
            <a:t>eri</a:t>
          </a:r>
          <a:r>
            <a:rPr lang="en-US" sz="2000" kern="1200" dirty="0" smtClean="0"/>
            <a:t> </a:t>
          </a:r>
          <a:r>
            <a:rPr lang="en-US" sz="2000" kern="1200" dirty="0" err="1" smtClean="0"/>
            <a:t>digitalizacije</a:t>
          </a:r>
          <a:r>
            <a:rPr lang="bs-Latn-BA" sz="2000" kern="1200" dirty="0" smtClean="0"/>
            <a:t> </a:t>
          </a:r>
          <a:r>
            <a:rPr lang="bs-Latn-BA" sz="2000" kern="1200" dirty="0"/>
            <a:t>gdje se razvija „industrija baze podataka“ gdje je informacija ključni resurs.</a:t>
          </a:r>
        </a:p>
        <a:p>
          <a:pPr lvl="0" algn="ctr" defTabSz="889000">
            <a:lnSpc>
              <a:spcPct val="90000"/>
            </a:lnSpc>
            <a:spcBef>
              <a:spcPct val="0"/>
            </a:spcBef>
            <a:spcAft>
              <a:spcPct val="35000"/>
            </a:spcAft>
          </a:pPr>
          <a:r>
            <a:rPr lang="bs-Latn-BA" sz="1600" kern="1200" dirty="0"/>
            <a:t> </a:t>
          </a:r>
          <a:endParaRPr lang="en-US" sz="1600" kern="1200" dirty="0"/>
        </a:p>
      </dsp:txBody>
      <dsp:txXfrm>
        <a:off x="51710" y="50186"/>
        <a:ext cx="11708365" cy="1532168"/>
      </dsp:txXfrm>
    </dsp:sp>
    <dsp:sp modelId="{CF034A95-AE89-4306-B137-F0E0C5E51E94}">
      <dsp:nvSpPr>
        <dsp:cNvPr id="0" name=""/>
        <dsp:cNvSpPr/>
      </dsp:nvSpPr>
      <dsp:spPr>
        <a:xfrm>
          <a:off x="14654" y="1824110"/>
          <a:ext cx="5746357" cy="1354213"/>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bs-Latn-BA" sz="3800" kern="1200" dirty="0"/>
            <a:t>Originalne/autorske</a:t>
          </a:r>
          <a:endParaRPr lang="en-US" sz="3800" kern="1200" dirty="0"/>
        </a:p>
      </dsp:txBody>
      <dsp:txXfrm>
        <a:off x="54318" y="1863774"/>
        <a:ext cx="5667029" cy="1274885"/>
      </dsp:txXfrm>
    </dsp:sp>
    <dsp:sp modelId="{AF2C18FF-9412-49BF-B98E-EFB0103AB614}">
      <dsp:nvSpPr>
        <dsp:cNvPr id="0" name=""/>
        <dsp:cNvSpPr/>
      </dsp:nvSpPr>
      <dsp:spPr>
        <a:xfrm>
          <a:off x="225005" y="3351140"/>
          <a:ext cx="3135833" cy="2375993"/>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bs-Latn-BA" sz="1600" kern="1200" dirty="0"/>
            <a:t>Baza podataka može biti predmetom </a:t>
          </a:r>
          <a:r>
            <a:rPr lang="bs-Latn-BA" sz="1600" b="1" kern="1200" dirty="0"/>
            <a:t>autorskopravne zaštite </a:t>
          </a:r>
          <a:r>
            <a:rPr lang="bs-Latn-BA" sz="1600" kern="1200" dirty="0"/>
            <a:t>ako predstavlja individualnu duhovnu tvorevinu s obzirom na izbor, raspored ili način izlaganja svog sadržaja, a u isto vrijeme, ali pravno zasebno i odvojeno, baza podataka može biti i predmetom srodnopravne zaštite prava proizvođača baze podataka</a:t>
          </a:r>
          <a:endParaRPr lang="en-US" sz="1600" kern="1200" dirty="0"/>
        </a:p>
      </dsp:txBody>
      <dsp:txXfrm>
        <a:off x="294595" y="3420730"/>
        <a:ext cx="2996653" cy="2236813"/>
      </dsp:txXfrm>
    </dsp:sp>
    <dsp:sp modelId="{6ABF2D37-D9AF-4EDE-969B-3083C83EC343}">
      <dsp:nvSpPr>
        <dsp:cNvPr id="0" name=""/>
        <dsp:cNvSpPr/>
      </dsp:nvSpPr>
      <dsp:spPr>
        <a:xfrm>
          <a:off x="3453897" y="3353658"/>
          <a:ext cx="2181043" cy="25145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bs-Latn-BA" sz="2000" kern="1200" dirty="0"/>
            <a:t>Autorskim pravom se štite </a:t>
          </a:r>
          <a:r>
            <a:rPr lang="bs-Latn-BA" sz="2000" b="1" kern="1200" dirty="0"/>
            <a:t>originalni elementi strukture baze podataka </a:t>
          </a:r>
          <a:r>
            <a:rPr lang="bs-Latn-BA" sz="2000" kern="1200" dirty="0"/>
            <a:t>odnosno oni koji predstavljaju individualnu duhovnu tvorevinu. </a:t>
          </a:r>
          <a:endParaRPr lang="en-US" sz="2000" kern="1200" dirty="0"/>
        </a:p>
      </dsp:txBody>
      <dsp:txXfrm>
        <a:off x="3517778" y="3417539"/>
        <a:ext cx="2053281" cy="2386764"/>
      </dsp:txXfrm>
    </dsp:sp>
    <dsp:sp modelId="{EFD3B80F-1767-412C-9341-A7F3C3B8F727}">
      <dsp:nvSpPr>
        <dsp:cNvPr id="0" name=""/>
        <dsp:cNvSpPr/>
      </dsp:nvSpPr>
      <dsp:spPr>
        <a:xfrm>
          <a:off x="5730416" y="1794327"/>
          <a:ext cx="6013046" cy="1350324"/>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bs-Latn-BA" sz="3800" kern="1200" dirty="0"/>
            <a:t>Neorginalne/štite se srodnim pravom (sui generis zaštita)</a:t>
          </a:r>
          <a:endParaRPr lang="en-US" sz="3800" kern="1200" dirty="0"/>
        </a:p>
      </dsp:txBody>
      <dsp:txXfrm>
        <a:off x="5769966" y="1833877"/>
        <a:ext cx="5933946" cy="1271224"/>
      </dsp:txXfrm>
    </dsp:sp>
    <dsp:sp modelId="{37398651-8F63-4045-B4A2-7A32BB5AAA25}">
      <dsp:nvSpPr>
        <dsp:cNvPr id="0" name=""/>
        <dsp:cNvSpPr/>
      </dsp:nvSpPr>
      <dsp:spPr>
        <a:xfrm>
          <a:off x="6971232" y="3347250"/>
          <a:ext cx="3636933" cy="2490439"/>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bs-Latn-BA" sz="1600" kern="1200" dirty="0"/>
            <a:t>Proizvođač baze podataka je pravno</a:t>
          </a:r>
          <a:r>
            <a:rPr lang="en-US" sz="1600" kern="1200" dirty="0"/>
            <a:t> </a:t>
          </a:r>
          <a:r>
            <a:rPr lang="en-US" sz="1600" kern="1200" dirty="0" err="1"/>
            <a:t>ili</a:t>
          </a:r>
          <a:r>
            <a:rPr lang="en-US" sz="1600" kern="1200" dirty="0"/>
            <a:t> </a:t>
          </a:r>
          <a:r>
            <a:rPr lang="en-US" sz="1600" kern="1200" dirty="0" err="1"/>
            <a:t>fizi</a:t>
          </a:r>
          <a:r>
            <a:rPr lang="bs-Latn-BA" sz="1600" kern="1200" dirty="0"/>
            <a:t>čko lice koje </a:t>
          </a:r>
          <a:r>
            <a:rPr lang="bs-Latn-BA" sz="1600" i="1" kern="1200" dirty="0"/>
            <a:t>preduzima inicijativu i preuzima rizik</a:t>
          </a:r>
          <a:r>
            <a:rPr lang="bs-Latn-BA" sz="1600" kern="1200" dirty="0"/>
            <a:t> ulaganja sredstava u njeno kreiranje. Ovo</a:t>
          </a:r>
          <a:r>
            <a:rPr lang="en-US" sz="1600" kern="1200" dirty="0"/>
            <a:t> </a:t>
          </a:r>
          <a:r>
            <a:rPr lang="en-US" sz="1600" kern="1200" dirty="0" err="1"/>
            <a:t>srodno</a:t>
          </a:r>
          <a:r>
            <a:rPr lang="en-US" sz="1600" kern="1200" dirty="0"/>
            <a:t> </a:t>
          </a:r>
          <a:r>
            <a:rPr lang="en-US" sz="1600" kern="1200" dirty="0" err="1"/>
            <a:t>pravo</a:t>
          </a:r>
          <a:r>
            <a:rPr lang="en-US" sz="1600" kern="1200" dirty="0"/>
            <a:t> </a:t>
          </a:r>
          <a:r>
            <a:rPr lang="en-US" sz="1600" kern="1200" dirty="0" err="1"/>
            <a:t>koje</a:t>
          </a:r>
          <a:r>
            <a:rPr lang="en-US" sz="1600" kern="1200" dirty="0"/>
            <a:t> je </a:t>
          </a:r>
          <a:r>
            <a:rPr lang="en-US" sz="1600" kern="1200" dirty="0" err="1"/>
            <a:t>namjenjeno</a:t>
          </a:r>
          <a:r>
            <a:rPr lang="en-US" sz="1600" kern="1200" dirty="0"/>
            <a:t> </a:t>
          </a:r>
          <a:r>
            <a:rPr lang="en-US" sz="1600" kern="1200" dirty="0" err="1"/>
            <a:t>prevashodno</a:t>
          </a:r>
          <a:r>
            <a:rPr lang="en-US" sz="1600" kern="1200" dirty="0"/>
            <a:t> </a:t>
          </a:r>
          <a:r>
            <a:rPr lang="en-US" sz="1600" kern="1200" dirty="0" err="1"/>
            <a:t>zaštiti</a:t>
          </a:r>
          <a:r>
            <a:rPr lang="en-US" sz="1600" kern="1200" dirty="0"/>
            <a:t> </a:t>
          </a:r>
          <a:r>
            <a:rPr lang="en-US" sz="1600" kern="1200" dirty="0" err="1"/>
            <a:t>baze</a:t>
          </a:r>
          <a:r>
            <a:rPr lang="en-US" sz="1600" kern="1200" dirty="0"/>
            <a:t> </a:t>
          </a:r>
          <a:r>
            <a:rPr lang="en-US" sz="1600" kern="1200" dirty="0" err="1"/>
            <a:t>podataka</a:t>
          </a:r>
          <a:r>
            <a:rPr lang="en-US" sz="1600" kern="1200" dirty="0"/>
            <a:t> </a:t>
          </a:r>
          <a:r>
            <a:rPr lang="en-US" sz="1600" kern="1200" dirty="0" err="1"/>
            <a:t>kojoj</a:t>
          </a:r>
          <a:r>
            <a:rPr lang="en-US" sz="1600" kern="1200" dirty="0"/>
            <a:t> </a:t>
          </a:r>
          <a:r>
            <a:rPr lang="en-US" sz="1600" kern="1200" dirty="0" err="1"/>
            <a:t>nedostaje</a:t>
          </a:r>
          <a:r>
            <a:rPr lang="en-US" sz="1600" kern="1200" dirty="0"/>
            <a:t> </a:t>
          </a:r>
          <a:r>
            <a:rPr lang="en-US" sz="1600" kern="1200" dirty="0" err="1"/>
            <a:t>originalnost</a:t>
          </a:r>
          <a:r>
            <a:rPr lang="en-US" sz="1600" kern="1200" dirty="0"/>
            <a:t> </a:t>
          </a:r>
          <a:r>
            <a:rPr lang="bs-Latn-BA" sz="1600" kern="1200" dirty="0"/>
            <a:t>i štiti se baza podataka koja je predmet privrednog poduhvata. </a:t>
          </a:r>
          <a:endParaRPr lang="en-US" sz="1600" kern="1200" dirty="0"/>
        </a:p>
      </dsp:txBody>
      <dsp:txXfrm>
        <a:off x="7044174" y="3420192"/>
        <a:ext cx="3491049" cy="23445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26DA6-3709-4E7E-99F8-54BBEA64A27F}">
      <dsp:nvSpPr>
        <dsp:cNvPr id="0" name=""/>
        <dsp:cNvSpPr/>
      </dsp:nvSpPr>
      <dsp:spPr>
        <a:xfrm>
          <a:off x="0" y="0"/>
          <a:ext cx="12080240" cy="294371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bs-Latn-BA" sz="2300" kern="1200" dirty="0"/>
            <a:t>OBIM ZAŠTITE OBUHVATA:</a:t>
          </a:r>
        </a:p>
        <a:p>
          <a:pPr lvl="0" algn="just" defTabSz="1022350">
            <a:lnSpc>
              <a:spcPct val="90000"/>
            </a:lnSpc>
            <a:spcBef>
              <a:spcPct val="0"/>
            </a:spcBef>
            <a:spcAft>
              <a:spcPct val="35000"/>
            </a:spcAft>
          </a:pPr>
          <a:r>
            <a:rPr lang="bs-Latn-BA" sz="2300" kern="1200" dirty="0"/>
            <a:t>1. </a:t>
          </a:r>
          <a:r>
            <a:rPr lang="en-US" sz="2300" kern="1200" dirty="0" err="1"/>
            <a:t>cjelokupan</a:t>
          </a:r>
          <a:r>
            <a:rPr lang="en-US" sz="2300" kern="1200" dirty="0"/>
            <a:t> </a:t>
          </a:r>
          <a:r>
            <a:rPr lang="en-US" sz="2300" kern="1200" dirty="0" err="1"/>
            <a:t>sadržaj</a:t>
          </a:r>
          <a:r>
            <a:rPr lang="en-US" sz="2300" kern="1200" dirty="0"/>
            <a:t> </a:t>
          </a:r>
          <a:r>
            <a:rPr lang="en-US" sz="2300" kern="1200" dirty="0" err="1"/>
            <a:t>baze</a:t>
          </a:r>
          <a:r>
            <a:rPr lang="en-US" sz="2300" kern="1200" dirty="0"/>
            <a:t> </a:t>
          </a:r>
          <a:r>
            <a:rPr lang="en-US" sz="2300" kern="1200" dirty="0" err="1"/>
            <a:t>podataka</a:t>
          </a:r>
          <a:r>
            <a:rPr lang="en-US" sz="2300" kern="1200" dirty="0"/>
            <a:t>,</a:t>
          </a:r>
        </a:p>
        <a:p>
          <a:pPr lvl="0" algn="just" defTabSz="1022350">
            <a:lnSpc>
              <a:spcPct val="90000"/>
            </a:lnSpc>
            <a:spcBef>
              <a:spcPct val="0"/>
            </a:spcBef>
            <a:spcAft>
              <a:spcPct val="35000"/>
            </a:spcAft>
          </a:pPr>
          <a:r>
            <a:rPr lang="bs-Latn-BA" sz="2300" kern="1200" dirty="0"/>
            <a:t>2.</a:t>
          </a:r>
          <a:r>
            <a:rPr lang="en-US" sz="2300" kern="1200" dirty="0"/>
            <a:t> </a:t>
          </a:r>
          <a:r>
            <a:rPr lang="en-US" sz="2300" kern="1200" dirty="0" err="1"/>
            <a:t>svaki</a:t>
          </a:r>
          <a:r>
            <a:rPr lang="en-US" sz="2300" kern="1200" dirty="0"/>
            <a:t> </a:t>
          </a:r>
          <a:r>
            <a:rPr lang="en-US" sz="2300" kern="1200" dirty="0" err="1"/>
            <a:t>kvalitativno</a:t>
          </a:r>
          <a:r>
            <a:rPr lang="en-US" sz="2300" kern="1200" dirty="0"/>
            <a:t> </a:t>
          </a:r>
          <a:r>
            <a:rPr lang="en-US" sz="2300" kern="1200" dirty="0" err="1"/>
            <a:t>ili</a:t>
          </a:r>
          <a:r>
            <a:rPr lang="en-US" sz="2300" kern="1200" dirty="0"/>
            <a:t> </a:t>
          </a:r>
          <a:r>
            <a:rPr lang="en-US" sz="2300" kern="1200" dirty="0" err="1"/>
            <a:t>kvantitativno</a:t>
          </a:r>
          <a:r>
            <a:rPr lang="en-US" sz="2300" kern="1200" dirty="0"/>
            <a:t> </a:t>
          </a:r>
          <a:r>
            <a:rPr lang="en-US" sz="2300" kern="1200" dirty="0" err="1"/>
            <a:t>znatan</a:t>
          </a:r>
          <a:r>
            <a:rPr lang="en-US" sz="2300" kern="1200" dirty="0"/>
            <a:t> </a:t>
          </a:r>
          <a:r>
            <a:rPr lang="en-US" sz="2300" kern="1200" dirty="0" err="1"/>
            <a:t>dio</a:t>
          </a:r>
          <a:r>
            <a:rPr lang="en-US" sz="2300" kern="1200" dirty="0"/>
            <a:t> </a:t>
          </a:r>
          <a:r>
            <a:rPr lang="en-US" sz="2300" kern="1200" dirty="0" err="1"/>
            <a:t>sadržaja</a:t>
          </a:r>
          <a:r>
            <a:rPr lang="en-US" sz="2300" kern="1200" dirty="0"/>
            <a:t> </a:t>
          </a:r>
          <a:r>
            <a:rPr lang="en-US" sz="2300" kern="1200" dirty="0" err="1"/>
            <a:t>baze</a:t>
          </a:r>
          <a:r>
            <a:rPr lang="en-US" sz="2300" kern="1200" dirty="0"/>
            <a:t> </a:t>
          </a:r>
          <a:r>
            <a:rPr lang="en-US" sz="2300" kern="1200" dirty="0" err="1"/>
            <a:t>podataka</a:t>
          </a:r>
          <a:r>
            <a:rPr lang="en-US" sz="2300" kern="1200" dirty="0"/>
            <a:t>,</a:t>
          </a:r>
        </a:p>
        <a:p>
          <a:pPr lvl="0" algn="just" defTabSz="1022350">
            <a:lnSpc>
              <a:spcPct val="90000"/>
            </a:lnSpc>
            <a:spcBef>
              <a:spcPct val="0"/>
            </a:spcBef>
            <a:spcAft>
              <a:spcPct val="35000"/>
            </a:spcAft>
          </a:pPr>
          <a:r>
            <a:rPr lang="bs-Latn-BA" sz="2300" kern="1200" dirty="0"/>
            <a:t>3.</a:t>
          </a:r>
          <a:r>
            <a:rPr lang="en-US" sz="2300" kern="1200" dirty="0"/>
            <a:t> </a:t>
          </a:r>
          <a:r>
            <a:rPr lang="en-US" sz="2300" kern="1200" dirty="0" err="1"/>
            <a:t>kvalitativno</a:t>
          </a:r>
          <a:r>
            <a:rPr lang="en-US" sz="2300" kern="1200" dirty="0"/>
            <a:t> </a:t>
          </a:r>
          <a:r>
            <a:rPr lang="en-US" sz="2300" kern="1200" dirty="0" err="1"/>
            <a:t>ili</a:t>
          </a:r>
          <a:r>
            <a:rPr lang="en-US" sz="2300" kern="1200" dirty="0"/>
            <a:t> </a:t>
          </a:r>
          <a:r>
            <a:rPr lang="en-US" sz="2300" kern="1200" dirty="0" err="1"/>
            <a:t>kvantitativno</a:t>
          </a:r>
          <a:r>
            <a:rPr lang="en-US" sz="2300" kern="1200" dirty="0"/>
            <a:t> </a:t>
          </a:r>
          <a:r>
            <a:rPr lang="en-US" sz="2300" kern="1200" dirty="0" err="1"/>
            <a:t>neznatne</a:t>
          </a:r>
          <a:r>
            <a:rPr lang="en-US" sz="2300" kern="1200" dirty="0"/>
            <a:t> </a:t>
          </a:r>
          <a:r>
            <a:rPr lang="en-US" sz="2300" kern="1200" dirty="0" err="1"/>
            <a:t>dijelove</a:t>
          </a:r>
          <a:r>
            <a:rPr lang="en-US" sz="2300" kern="1200" dirty="0"/>
            <a:t> </a:t>
          </a:r>
          <a:r>
            <a:rPr lang="en-US" sz="2300" kern="1200" dirty="0" err="1"/>
            <a:t>sadržaja</a:t>
          </a:r>
          <a:r>
            <a:rPr lang="en-US" sz="2300" kern="1200" dirty="0"/>
            <a:t> </a:t>
          </a:r>
          <a:r>
            <a:rPr lang="en-US" sz="2300" kern="1200" dirty="0" err="1"/>
            <a:t>baze</a:t>
          </a:r>
          <a:r>
            <a:rPr lang="en-US" sz="2300" kern="1200" dirty="0"/>
            <a:t> </a:t>
          </a:r>
          <a:r>
            <a:rPr lang="en-US" sz="2300" kern="1200" dirty="0" err="1"/>
            <a:t>podataka</a:t>
          </a:r>
          <a:r>
            <a:rPr lang="en-US" sz="2300" kern="1200" dirty="0"/>
            <a:t> </a:t>
          </a:r>
          <a:r>
            <a:rPr lang="en-US" sz="2300" kern="1200" dirty="0" err="1"/>
            <a:t>ako</a:t>
          </a:r>
          <a:r>
            <a:rPr lang="en-US" sz="2300" kern="1200" dirty="0"/>
            <a:t> se</a:t>
          </a:r>
          <a:r>
            <a:rPr lang="bs-Latn-BA" sz="2300" kern="1200" dirty="0"/>
            <a:t> </a:t>
          </a:r>
          <a:r>
            <a:rPr lang="en-US" sz="2300" kern="1200" dirty="0" err="1"/>
            <a:t>ti</a:t>
          </a:r>
          <a:r>
            <a:rPr lang="en-US" sz="2300" kern="1200" dirty="0"/>
            <a:t> </a:t>
          </a:r>
          <a:r>
            <a:rPr lang="en-US" sz="2300" kern="1200" dirty="0" err="1"/>
            <a:t>dijelovi</a:t>
          </a:r>
          <a:r>
            <a:rPr lang="en-US" sz="2300" kern="1200" dirty="0"/>
            <a:t> </a:t>
          </a:r>
          <a:r>
            <a:rPr lang="en-US" sz="2300" kern="1200" dirty="0" err="1"/>
            <a:t>koriste</a:t>
          </a:r>
          <a:r>
            <a:rPr lang="en-US" sz="2300" kern="1200" dirty="0"/>
            <a:t> </a:t>
          </a:r>
          <a:r>
            <a:rPr lang="en-US" sz="2300" kern="1200" dirty="0" err="1"/>
            <a:t>ponavljano</a:t>
          </a:r>
          <a:r>
            <a:rPr lang="en-US" sz="2300" kern="1200" dirty="0"/>
            <a:t> </a:t>
          </a:r>
          <a:r>
            <a:rPr lang="en-US" sz="2300" kern="1200" dirty="0" err="1"/>
            <a:t>i</a:t>
          </a:r>
          <a:r>
            <a:rPr lang="en-US" sz="2300" kern="1200" dirty="0"/>
            <a:t> </a:t>
          </a:r>
          <a:r>
            <a:rPr lang="en-US" sz="2300" kern="1200" dirty="0" err="1"/>
            <a:t>sistematski</a:t>
          </a:r>
          <a:r>
            <a:rPr lang="en-US" sz="2300" kern="1200" dirty="0"/>
            <a:t>, pa je to </a:t>
          </a:r>
          <a:r>
            <a:rPr lang="en-US" sz="2300" kern="1200" dirty="0" err="1"/>
            <a:t>suprotno</a:t>
          </a:r>
          <a:r>
            <a:rPr lang="en-US" sz="2300" kern="1200" dirty="0"/>
            <a:t> </a:t>
          </a:r>
          <a:r>
            <a:rPr lang="en-US" sz="2300" kern="1200" dirty="0" err="1"/>
            <a:t>redovnom</a:t>
          </a:r>
          <a:r>
            <a:rPr lang="en-US" sz="2300" kern="1200" dirty="0"/>
            <a:t> </a:t>
          </a:r>
          <a:r>
            <a:rPr lang="en-US" sz="2300" kern="1200" dirty="0" err="1"/>
            <a:t>korištenju</a:t>
          </a:r>
          <a:r>
            <a:rPr lang="bs-Latn-BA" sz="2300" kern="1200" dirty="0"/>
            <a:t> </a:t>
          </a:r>
          <a:r>
            <a:rPr lang="en-US" sz="2300" kern="1200" dirty="0" err="1"/>
            <a:t>baze</a:t>
          </a:r>
          <a:r>
            <a:rPr lang="en-US" sz="2300" kern="1200" dirty="0"/>
            <a:t> </a:t>
          </a:r>
          <a:r>
            <a:rPr lang="en-US" sz="2300" kern="1200" dirty="0" err="1"/>
            <a:t>podataka</a:t>
          </a:r>
          <a:r>
            <a:rPr lang="en-US" sz="2300" kern="1200" dirty="0"/>
            <a:t> </a:t>
          </a:r>
          <a:r>
            <a:rPr lang="en-US" sz="2300" kern="1200" dirty="0" err="1"/>
            <a:t>ili</a:t>
          </a:r>
          <a:r>
            <a:rPr lang="en-US" sz="2300" kern="1200" dirty="0"/>
            <a:t> u </a:t>
          </a:r>
          <a:r>
            <a:rPr lang="en-US" sz="2300" kern="1200" dirty="0" err="1"/>
            <a:t>nerazumnoj</a:t>
          </a:r>
          <a:r>
            <a:rPr lang="en-US" sz="2300" kern="1200" dirty="0"/>
            <a:t> </a:t>
          </a:r>
          <a:r>
            <a:rPr lang="en-US" sz="2300" kern="1200" dirty="0" err="1"/>
            <a:t>mjeri</a:t>
          </a:r>
          <a:r>
            <a:rPr lang="en-US" sz="2300" kern="1200" dirty="0"/>
            <a:t> </a:t>
          </a:r>
          <a:r>
            <a:rPr lang="en-US" sz="2300" kern="1200" dirty="0" err="1"/>
            <a:t>nanosi</a:t>
          </a:r>
          <a:r>
            <a:rPr lang="en-US" sz="2300" kern="1200" dirty="0"/>
            <a:t> </a:t>
          </a:r>
          <a:r>
            <a:rPr lang="en-US" sz="2300" kern="1200" dirty="0" err="1"/>
            <a:t>štetu</a:t>
          </a:r>
          <a:r>
            <a:rPr lang="en-US" sz="2300" kern="1200" dirty="0"/>
            <a:t> </a:t>
          </a:r>
          <a:r>
            <a:rPr lang="en-US" sz="2300" kern="1200" dirty="0" err="1"/>
            <a:t>zakonitim</a:t>
          </a:r>
          <a:r>
            <a:rPr lang="en-US" sz="2300" kern="1200" dirty="0"/>
            <a:t> </a:t>
          </a:r>
          <a:r>
            <a:rPr lang="en-US" sz="2300" kern="1200" dirty="0" err="1"/>
            <a:t>interesima</a:t>
          </a:r>
          <a:r>
            <a:rPr lang="en-US" sz="2300" kern="1200" dirty="0"/>
            <a:t> </a:t>
          </a:r>
          <a:r>
            <a:rPr lang="en-US" sz="2300" kern="1200" dirty="0" err="1"/>
            <a:t>njenog</a:t>
          </a:r>
          <a:r>
            <a:rPr lang="bs-Latn-BA" sz="2300" kern="1200" dirty="0"/>
            <a:t> </a:t>
          </a:r>
          <a:r>
            <a:rPr lang="en-US" sz="2300" kern="1200" dirty="0" err="1"/>
            <a:t>proizvo</a:t>
          </a:r>
          <a:r>
            <a:rPr lang="bs-Latn-BA" sz="2300" kern="1200" dirty="0"/>
            <a:t>đ</a:t>
          </a:r>
          <a:r>
            <a:rPr lang="en-US" sz="2300" kern="1200" dirty="0" err="1"/>
            <a:t>ača</a:t>
          </a:r>
          <a:r>
            <a:rPr lang="en-US" sz="2300" kern="1200" dirty="0"/>
            <a:t>. </a:t>
          </a:r>
        </a:p>
      </dsp:txBody>
      <dsp:txXfrm>
        <a:off x="2548931" y="0"/>
        <a:ext cx="9531308" cy="2943718"/>
      </dsp:txXfrm>
    </dsp:sp>
    <dsp:sp modelId="{21A55F2B-748A-4060-B10C-A3EE503AE5DC}">
      <dsp:nvSpPr>
        <dsp:cNvPr id="0" name=""/>
        <dsp:cNvSpPr/>
      </dsp:nvSpPr>
      <dsp:spPr>
        <a:xfrm>
          <a:off x="153202" y="0"/>
          <a:ext cx="2375410" cy="301201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CAEE50-8F65-4B3E-9C0C-4774B19C402A}">
      <dsp:nvSpPr>
        <dsp:cNvPr id="0" name=""/>
        <dsp:cNvSpPr/>
      </dsp:nvSpPr>
      <dsp:spPr>
        <a:xfrm>
          <a:off x="0" y="3144898"/>
          <a:ext cx="12080240" cy="1281702"/>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bs-Latn-BA" sz="2400" kern="1200" dirty="0"/>
            <a:t>Zaštita se ne odnosi na kompjuterske programe koji su korišteni za izradu baze podataka ili za rad sa bazama podataka koja su dostupna u skladu sa zakonom.</a:t>
          </a:r>
          <a:endParaRPr lang="en-US" sz="2400" kern="1200" dirty="0"/>
        </a:p>
      </dsp:txBody>
      <dsp:txXfrm>
        <a:off x="2548931" y="3144898"/>
        <a:ext cx="9531308" cy="1281702"/>
      </dsp:txXfrm>
    </dsp:sp>
    <dsp:sp modelId="{24DB126B-1A6A-44E4-A492-91F66461EE94}">
      <dsp:nvSpPr>
        <dsp:cNvPr id="0" name=""/>
        <dsp:cNvSpPr/>
      </dsp:nvSpPr>
      <dsp:spPr>
        <a:xfrm>
          <a:off x="132883" y="3161989"/>
          <a:ext cx="2416048" cy="124752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7BF35-D477-45E1-B46F-7E211AF84F8E}">
      <dsp:nvSpPr>
        <dsp:cNvPr id="0" name=""/>
        <dsp:cNvSpPr/>
      </dsp:nvSpPr>
      <dsp:spPr>
        <a:xfrm>
          <a:off x="0" y="4559485"/>
          <a:ext cx="12080240" cy="143475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bs-Latn-BA" sz="3200" kern="1200" dirty="0"/>
            <a:t>Sadržaj baze podataka mogu biti: 1) samostalna autorska djela, 2) bilo kakvi drugi podaci koji sami po sebi nisu zaštićeni i 3) predmeti srodnih prava. </a:t>
          </a:r>
        </a:p>
      </dsp:txBody>
      <dsp:txXfrm>
        <a:off x="2548931" y="4559485"/>
        <a:ext cx="9531308" cy="1434758"/>
      </dsp:txXfrm>
    </dsp:sp>
    <dsp:sp modelId="{D84CF4C0-9F23-431C-A6A0-314DC065922B}">
      <dsp:nvSpPr>
        <dsp:cNvPr id="0" name=""/>
        <dsp:cNvSpPr/>
      </dsp:nvSpPr>
      <dsp:spPr>
        <a:xfrm>
          <a:off x="132883" y="4745329"/>
          <a:ext cx="2416048" cy="106306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8000" b="-38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99F52-5DF6-4089-AE60-AA6A23F3C715}">
      <dsp:nvSpPr>
        <dsp:cNvPr id="0" name=""/>
        <dsp:cNvSpPr/>
      </dsp:nvSpPr>
      <dsp:spPr>
        <a:xfrm>
          <a:off x="862583" y="0"/>
          <a:ext cx="9775952" cy="35052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65329-1715-4619-BF17-EE3A16F50F54}">
      <dsp:nvSpPr>
        <dsp:cNvPr id="0" name=""/>
        <dsp:cNvSpPr/>
      </dsp:nvSpPr>
      <dsp:spPr>
        <a:xfrm>
          <a:off x="258435" y="223519"/>
          <a:ext cx="3217415" cy="305816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sr-Latn-BA" sz="2000" kern="1200" dirty="0">
              <a:solidFill>
                <a:srgbClr val="002060"/>
              </a:solidFill>
            </a:rPr>
            <a:t>1.REPRODUKOVANJE sastavnih dijelova ili cijele baze podataka bilo kojim sredstvima i na bilo koji način, nezavisno od toga da li se radi o privremenom ili trajnom reprodukovanju;</a:t>
          </a:r>
        </a:p>
      </dsp:txBody>
      <dsp:txXfrm>
        <a:off x="407722" y="372806"/>
        <a:ext cx="2918841" cy="2759586"/>
      </dsp:txXfrm>
    </dsp:sp>
    <dsp:sp modelId="{2F2FAD52-9032-43C8-BCAA-B142A3C6A78B}">
      <dsp:nvSpPr>
        <dsp:cNvPr id="0" name=""/>
        <dsp:cNvSpPr/>
      </dsp:nvSpPr>
      <dsp:spPr>
        <a:xfrm>
          <a:off x="3895349" y="243842"/>
          <a:ext cx="3710420" cy="301751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sr-Latn-BA" sz="1800" kern="1200" dirty="0">
              <a:solidFill>
                <a:srgbClr val="002060"/>
              </a:solidFill>
            </a:rPr>
            <a:t>2.PREVOĐENJE,PRILAGOĐAVANJE, OBRADU ili bilo koju drugu PRERADU baze podataka i reprodukovanje rezultata tih prerada, s tim da ostaju netaknuta prava lica koje je preradilo bazu podataka. </a:t>
          </a:r>
          <a:endParaRPr lang="en-US" sz="1800" kern="1200" dirty="0">
            <a:solidFill>
              <a:srgbClr val="002060"/>
            </a:solidFill>
          </a:endParaRPr>
        </a:p>
        <a:p>
          <a:pPr lvl="0" algn="just" defTabSz="800100">
            <a:lnSpc>
              <a:spcPct val="90000"/>
            </a:lnSpc>
            <a:spcBef>
              <a:spcPct val="0"/>
            </a:spcBef>
            <a:spcAft>
              <a:spcPct val="35000"/>
            </a:spcAft>
          </a:pPr>
          <a:r>
            <a:rPr lang="en-US" sz="1800" i="1" kern="1200" dirty="0" err="1">
              <a:solidFill>
                <a:srgbClr val="002060"/>
              </a:solidFill>
            </a:rPr>
            <a:t>Naprimjer</a:t>
          </a:r>
          <a:r>
            <a:rPr lang="en-US" sz="1800" i="1" kern="1200" dirty="0">
              <a:solidFill>
                <a:srgbClr val="002060"/>
              </a:solidFill>
            </a:rPr>
            <a:t> u </a:t>
          </a:r>
          <a:r>
            <a:rPr lang="en-US" sz="1800" i="1" kern="1200" dirty="0" err="1" smtClean="0">
              <a:solidFill>
                <a:srgbClr val="002060"/>
              </a:solidFill>
            </a:rPr>
            <a:t>baz</a:t>
          </a:r>
          <a:r>
            <a:rPr lang="sr-Latn-BA" sz="1800" i="1" kern="1200" dirty="0" smtClean="0">
              <a:solidFill>
                <a:srgbClr val="002060"/>
              </a:solidFill>
            </a:rPr>
            <a:t>u podataka se</a:t>
          </a:r>
          <a:r>
            <a:rPr lang="en-US" sz="1800" i="1" kern="1200" dirty="0" smtClean="0">
              <a:solidFill>
                <a:srgbClr val="002060"/>
              </a:solidFill>
            </a:rPr>
            <a:t> </a:t>
          </a:r>
          <a:r>
            <a:rPr lang="en-US" sz="1800" i="1" kern="1200" dirty="0" err="1">
              <a:solidFill>
                <a:srgbClr val="002060"/>
              </a:solidFill>
            </a:rPr>
            <a:t>unosi</a:t>
          </a:r>
          <a:r>
            <a:rPr lang="en-US" sz="1800" i="1" kern="1200" dirty="0">
              <a:solidFill>
                <a:srgbClr val="002060"/>
              </a:solidFill>
            </a:rPr>
            <a:t> </a:t>
          </a:r>
          <a:r>
            <a:rPr lang="en-US" sz="1800" i="1" kern="1200" dirty="0" err="1">
              <a:solidFill>
                <a:srgbClr val="002060"/>
              </a:solidFill>
            </a:rPr>
            <a:t>novi</a:t>
          </a:r>
          <a:r>
            <a:rPr lang="en-US" sz="1800" i="1" kern="1200" dirty="0">
              <a:solidFill>
                <a:srgbClr val="002060"/>
              </a:solidFill>
            </a:rPr>
            <a:t> </a:t>
          </a:r>
          <a:r>
            <a:rPr lang="en-US" sz="1800" i="1" kern="1200" dirty="0" err="1">
              <a:solidFill>
                <a:srgbClr val="002060"/>
              </a:solidFill>
            </a:rPr>
            <a:t>sadr</a:t>
          </a:r>
          <a:r>
            <a:rPr lang="bs-Latn-BA" sz="1800" i="1" kern="1200" dirty="0">
              <a:solidFill>
                <a:srgbClr val="002060"/>
              </a:solidFill>
            </a:rPr>
            <a:t>žaj, te se time baza mijenja i unapređuje.</a:t>
          </a:r>
          <a:endParaRPr lang="en-US" sz="1800" i="1" kern="1200" dirty="0">
            <a:solidFill>
              <a:srgbClr val="002060"/>
            </a:solidFill>
          </a:endParaRPr>
        </a:p>
      </dsp:txBody>
      <dsp:txXfrm>
        <a:off x="4042652" y="391145"/>
        <a:ext cx="3415814" cy="2722908"/>
      </dsp:txXfrm>
    </dsp:sp>
    <dsp:sp modelId="{EC01F407-D8ED-4456-9394-8247D72CCFB9}">
      <dsp:nvSpPr>
        <dsp:cNvPr id="0" name=""/>
        <dsp:cNvSpPr/>
      </dsp:nvSpPr>
      <dsp:spPr>
        <a:xfrm>
          <a:off x="8015108" y="154460"/>
          <a:ext cx="3217415" cy="313943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3. DISTRIBUIRANJE originala ili </a:t>
          </a:r>
          <a:r>
            <a:rPr lang="en-US" sz="1800" kern="1200" dirty="0" err="1"/>
            <a:t>primjeraka</a:t>
          </a:r>
          <a:r>
            <a:rPr lang="en-US" sz="1800" kern="1200" dirty="0"/>
            <a:t> </a:t>
          </a:r>
          <a:r>
            <a:rPr lang="en-US" sz="1800" kern="1200" dirty="0" err="1"/>
            <a:t>baze</a:t>
          </a:r>
          <a:r>
            <a:rPr lang="en-US" sz="1800" kern="1200" dirty="0"/>
            <a:t> </a:t>
          </a:r>
          <a:r>
            <a:rPr lang="en-US" sz="1800" kern="1200" dirty="0" err="1"/>
            <a:t>podataka</a:t>
          </a:r>
          <a:r>
            <a:rPr lang="en-US" sz="1800" kern="1200" dirty="0"/>
            <a:t> u bilo kojem obliku, uključujući i njihovo davanje u ZAKUP. </a:t>
          </a:r>
          <a:endParaRPr lang="bs-Latn-BA" sz="1800" kern="1200" dirty="0"/>
        </a:p>
        <a:p>
          <a:pPr lvl="0" algn="ctr" defTabSz="800100">
            <a:lnSpc>
              <a:spcPct val="90000"/>
            </a:lnSpc>
            <a:spcBef>
              <a:spcPct val="0"/>
            </a:spcBef>
            <a:spcAft>
              <a:spcPct val="35000"/>
            </a:spcAft>
          </a:pPr>
          <a:r>
            <a:rPr lang="bs-Latn-BA" sz="1800" kern="1200" dirty="0"/>
            <a:t>Naprimjer </a:t>
          </a:r>
          <a:r>
            <a:rPr lang="pl-PL" sz="1800" kern="1200" dirty="0"/>
            <a:t>stavljanje u promet primjeraka baze prodajom</a:t>
          </a:r>
          <a:r>
            <a:rPr lang="en-US" sz="1800" kern="1200" dirty="0"/>
            <a:t>, </a:t>
          </a:r>
          <a:r>
            <a:rPr lang="en-US" sz="1800" kern="1200" dirty="0" err="1"/>
            <a:t>iznamljivanjem</a:t>
          </a:r>
          <a:r>
            <a:rPr lang="en-US" sz="1800" kern="1200" dirty="0"/>
            <a:t> </a:t>
          </a:r>
          <a:r>
            <a:rPr lang="en-US" sz="1800" kern="1200" dirty="0" err="1"/>
            <a:t>ili</a:t>
          </a:r>
          <a:r>
            <a:rPr lang="en-US" sz="1800" kern="1200" dirty="0"/>
            <a:t> </a:t>
          </a:r>
          <a:r>
            <a:rPr lang="pl-PL" sz="1800" kern="1200" dirty="0"/>
            <a:t> na drugi način.</a:t>
          </a:r>
          <a:endParaRPr lang="en-US" sz="1800" kern="1200" dirty="0"/>
        </a:p>
      </dsp:txBody>
      <dsp:txXfrm>
        <a:off x="8168363" y="307715"/>
        <a:ext cx="2910905" cy="28329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FB80B-7E75-437D-9286-0B8AFD86FD04}">
      <dsp:nvSpPr>
        <dsp:cNvPr id="0" name=""/>
        <dsp:cNvSpPr/>
      </dsp:nvSpPr>
      <dsp:spPr>
        <a:xfrm>
          <a:off x="20924" y="87373"/>
          <a:ext cx="5343556" cy="2049748"/>
        </a:xfrm>
        <a:prstGeom prst="rightArrow">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FFF5D6-1FCE-47DE-B9CF-31FF83D6FF70}">
      <dsp:nvSpPr>
        <dsp:cNvPr id="0" name=""/>
        <dsp:cNvSpPr/>
      </dsp:nvSpPr>
      <dsp:spPr>
        <a:xfrm flipH="1">
          <a:off x="4689322" y="361314"/>
          <a:ext cx="27813" cy="57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n-US" sz="500" kern="1200" dirty="0"/>
        </a:p>
      </dsp:txBody>
      <dsp:txXfrm>
        <a:off x="4689322" y="361314"/>
        <a:ext cx="27813" cy="570642"/>
      </dsp:txXfrm>
    </dsp:sp>
    <dsp:sp modelId="{DE4CCE2A-8B78-4CDD-927B-81CE3CF409D5}">
      <dsp:nvSpPr>
        <dsp:cNvPr id="0" name=""/>
        <dsp:cNvSpPr/>
      </dsp:nvSpPr>
      <dsp:spPr>
        <a:xfrm>
          <a:off x="4307354" y="361314"/>
          <a:ext cx="232867" cy="570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0800" rIns="0" bIns="50800" numCol="1" spcCol="1270" anchor="ctr" anchorCtr="0">
          <a:noAutofit/>
        </a:bodyPr>
        <a:lstStyle/>
        <a:p>
          <a:pPr lvl="0" algn="ctr" defTabSz="222250">
            <a:lnSpc>
              <a:spcPct val="90000"/>
            </a:lnSpc>
            <a:spcBef>
              <a:spcPct val="0"/>
            </a:spcBef>
            <a:spcAft>
              <a:spcPct val="35000"/>
            </a:spcAft>
          </a:pPr>
          <a:endParaRPr lang="en-US" sz="500" kern="1200" dirty="0"/>
        </a:p>
      </dsp:txBody>
      <dsp:txXfrm>
        <a:off x="4307354" y="361314"/>
        <a:ext cx="232867" cy="570642"/>
      </dsp:txXfrm>
    </dsp:sp>
    <dsp:sp modelId="{6467BCE1-146A-46BC-A555-0422A2927AEF}">
      <dsp:nvSpPr>
        <dsp:cNvPr id="0" name=""/>
        <dsp:cNvSpPr/>
      </dsp:nvSpPr>
      <dsp:spPr>
        <a:xfrm>
          <a:off x="635788" y="577242"/>
          <a:ext cx="3820210" cy="94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bs-Latn-BA" sz="2400" kern="1200" dirty="0">
              <a:solidFill>
                <a:srgbClr val="FF0000"/>
              </a:solidFill>
            </a:rPr>
            <a:t>Autor može da prenese sva gore navedena prava na treća lica putem UGOVORA</a:t>
          </a:r>
          <a:endParaRPr lang="en-US" sz="2400" kern="1200" dirty="0">
            <a:solidFill>
              <a:srgbClr val="FF0000"/>
            </a:solidFill>
          </a:endParaRPr>
        </a:p>
      </dsp:txBody>
      <dsp:txXfrm>
        <a:off x="635788" y="577242"/>
        <a:ext cx="3820210" cy="9497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AF20E-007B-44D9-AF96-575FEC68BC0E}">
      <dsp:nvSpPr>
        <dsp:cNvPr id="0" name=""/>
        <dsp:cNvSpPr/>
      </dsp:nvSpPr>
      <dsp:spPr>
        <a:xfrm>
          <a:off x="0" y="21549"/>
          <a:ext cx="11440160" cy="4383940"/>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err="1"/>
            <a:t>Proizvo</a:t>
          </a:r>
          <a:r>
            <a:rPr lang="bs-Latn-BA" sz="2400" kern="1200" dirty="0"/>
            <a:t>đač baze podataka ima isključiva prava:</a:t>
          </a:r>
        </a:p>
        <a:p>
          <a:pPr lvl="0" algn="l" defTabSz="1066800">
            <a:lnSpc>
              <a:spcPct val="90000"/>
            </a:lnSpc>
            <a:spcBef>
              <a:spcPct val="0"/>
            </a:spcBef>
            <a:spcAft>
              <a:spcPct val="35000"/>
            </a:spcAft>
          </a:pPr>
          <a:r>
            <a:rPr lang="bs-Latn-BA" sz="2400" kern="1200" dirty="0"/>
            <a:t>1. Reprodukovanje svoje baze podataka;</a:t>
          </a:r>
        </a:p>
        <a:p>
          <a:pPr lvl="0" algn="l" defTabSz="1066800">
            <a:lnSpc>
              <a:spcPct val="90000"/>
            </a:lnSpc>
            <a:spcBef>
              <a:spcPct val="0"/>
            </a:spcBef>
            <a:spcAft>
              <a:spcPct val="35000"/>
            </a:spcAft>
          </a:pPr>
          <a:r>
            <a:rPr lang="bs-Latn-BA" sz="2400" kern="1200" dirty="0"/>
            <a:t>2. Distribuiranje primjeraka svoje baze podataka;</a:t>
          </a:r>
        </a:p>
        <a:p>
          <a:pPr lvl="0" algn="l" defTabSz="1066800">
            <a:lnSpc>
              <a:spcPct val="90000"/>
            </a:lnSpc>
            <a:spcBef>
              <a:spcPct val="0"/>
            </a:spcBef>
            <a:spcAft>
              <a:spcPct val="35000"/>
            </a:spcAft>
          </a:pPr>
          <a:r>
            <a:rPr lang="bs-Latn-BA" sz="2400" kern="1200" dirty="0"/>
            <a:t>3. Davanje u najam primjeraka svoje baze podataka;</a:t>
          </a:r>
        </a:p>
        <a:p>
          <a:pPr lvl="0" algn="l" defTabSz="1066800">
            <a:lnSpc>
              <a:spcPct val="90000"/>
            </a:lnSpc>
            <a:spcBef>
              <a:spcPct val="0"/>
            </a:spcBef>
            <a:spcAft>
              <a:spcPct val="35000"/>
            </a:spcAft>
          </a:pPr>
          <a:r>
            <a:rPr lang="bs-Latn-BA" sz="2400" kern="1200" dirty="0"/>
            <a:t>4. Činjenje dostupne javnosti svoje baze podataka;</a:t>
          </a:r>
        </a:p>
        <a:p>
          <a:pPr lvl="0" algn="l" defTabSz="1066800">
            <a:lnSpc>
              <a:spcPct val="90000"/>
            </a:lnSpc>
            <a:spcBef>
              <a:spcPct val="0"/>
            </a:spcBef>
            <a:spcAft>
              <a:spcPct val="35000"/>
            </a:spcAft>
          </a:pPr>
          <a:r>
            <a:rPr lang="bs-Latn-BA" sz="2400" kern="1200" dirty="0"/>
            <a:t>5. Na drugi način saopštavanje javnosti svoje baze podataka.</a:t>
          </a:r>
          <a:endParaRPr lang="en-US" sz="2400" kern="1200" dirty="0"/>
        </a:p>
      </dsp:txBody>
      <dsp:txXfrm>
        <a:off x="214006" y="235555"/>
        <a:ext cx="11012148" cy="3955928"/>
      </dsp:txXfrm>
    </dsp:sp>
    <dsp:sp modelId="{10C56E8D-52B9-47E2-947D-D8166F715B41}">
      <dsp:nvSpPr>
        <dsp:cNvPr id="0" name=""/>
        <dsp:cNvSpPr/>
      </dsp:nvSpPr>
      <dsp:spPr>
        <a:xfrm>
          <a:off x="0" y="4405490"/>
          <a:ext cx="1144016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225"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solidFill>
              <a:srgbClr val="0070C0"/>
            </a:solidFill>
          </a:endParaRPr>
        </a:p>
      </dsp:txBody>
      <dsp:txXfrm>
        <a:off x="0" y="4405490"/>
        <a:ext cx="11440160" cy="48024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4C90F-A17A-435D-A8B5-84EBD696000B}">
      <dsp:nvSpPr>
        <dsp:cNvPr id="0" name=""/>
        <dsp:cNvSpPr/>
      </dsp:nvSpPr>
      <dsp:spPr>
        <a:xfrm>
          <a:off x="0" y="1922670"/>
          <a:ext cx="11896530" cy="1669435"/>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bs-Latn-BA" sz="2000" kern="1200" dirty="0">
              <a:solidFill>
                <a:srgbClr val="002060"/>
              </a:solidFill>
            </a:rPr>
            <a:t>2. </a:t>
          </a:r>
          <a:r>
            <a:rPr lang="en-US" sz="2000" kern="1200" dirty="0" err="1">
              <a:solidFill>
                <a:srgbClr val="002060"/>
              </a:solidFill>
            </a:rPr>
            <a:t>Ovlašteni</a:t>
          </a:r>
          <a:r>
            <a:rPr lang="en-US" sz="2000" kern="1200" dirty="0">
              <a:solidFill>
                <a:srgbClr val="002060"/>
              </a:solidFill>
            </a:rPr>
            <a:t> korisnik </a:t>
          </a:r>
          <a:r>
            <a:rPr lang="en-US" sz="2000" b="1" kern="1200" dirty="0">
              <a:solidFill>
                <a:srgbClr val="002060"/>
              </a:solidFill>
            </a:rPr>
            <a:t>objavljene</a:t>
          </a:r>
          <a:r>
            <a:rPr lang="en-US" sz="2000" kern="1200" dirty="0">
              <a:solidFill>
                <a:srgbClr val="002060"/>
              </a:solidFill>
            </a:rPr>
            <a:t> baze podataka ne smije obavljati radnje koje su oprečne </a:t>
          </a:r>
          <a:r>
            <a:rPr lang="en-US" sz="2000" kern="1200" dirty="0" err="1">
              <a:solidFill>
                <a:srgbClr val="002060"/>
              </a:solidFill>
            </a:rPr>
            <a:t>uobičajenoj</a:t>
          </a:r>
          <a:r>
            <a:rPr lang="en-US" sz="2000" kern="1200" dirty="0">
              <a:solidFill>
                <a:srgbClr val="002060"/>
              </a:solidFill>
            </a:rPr>
            <a:t> up</a:t>
          </a:r>
          <a:r>
            <a:rPr lang="bs-Latn-BA" sz="2000" kern="1200" dirty="0">
              <a:solidFill>
                <a:srgbClr val="002060"/>
              </a:solidFill>
            </a:rPr>
            <a:t>otrebi</a:t>
          </a:r>
          <a:r>
            <a:rPr lang="en-US" sz="2000" kern="1200" dirty="0">
              <a:solidFill>
                <a:srgbClr val="002060"/>
              </a:solidFill>
            </a:rPr>
            <a:t> te baze ili koje u nerazumnoj mjeri nanose štetu zakonitim interesima </a:t>
          </a:r>
          <a:r>
            <a:rPr lang="en-US" sz="2000" kern="1200" dirty="0" err="1">
              <a:solidFill>
                <a:srgbClr val="002060"/>
              </a:solidFill>
            </a:rPr>
            <a:t>njezinog</a:t>
          </a:r>
          <a:r>
            <a:rPr lang="en-US" sz="2000" kern="1200" dirty="0">
              <a:solidFill>
                <a:srgbClr val="002060"/>
              </a:solidFill>
            </a:rPr>
            <a:t> </a:t>
          </a:r>
          <a:r>
            <a:rPr lang="en-US" sz="2000" kern="1200" dirty="0" err="1">
              <a:solidFill>
                <a:srgbClr val="002060"/>
              </a:solidFill>
            </a:rPr>
            <a:t>proizvođača</a:t>
          </a:r>
          <a:r>
            <a:rPr lang="bs-Latn-BA" sz="2000" kern="1200" dirty="0">
              <a:solidFill>
                <a:srgbClr val="002060"/>
              </a:solidFill>
            </a:rPr>
            <a:t>.</a:t>
          </a:r>
          <a:endParaRPr lang="en-US" sz="2000" kern="1200" dirty="0">
            <a:solidFill>
              <a:srgbClr val="002060"/>
            </a:solidFill>
          </a:endParaRPr>
        </a:p>
      </dsp:txBody>
      <dsp:txXfrm>
        <a:off x="81495" y="2004165"/>
        <a:ext cx="11733540" cy="1506445"/>
      </dsp:txXfrm>
    </dsp:sp>
    <dsp:sp modelId="{3CA53A6C-8330-49F0-9871-41C7594DE999}">
      <dsp:nvSpPr>
        <dsp:cNvPr id="0" name=""/>
        <dsp:cNvSpPr/>
      </dsp:nvSpPr>
      <dsp:spPr>
        <a:xfrm>
          <a:off x="0" y="0"/>
          <a:ext cx="11896530" cy="1829280"/>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bs-Latn-BA" sz="2000" kern="1200" dirty="0"/>
            <a:t>1. </a:t>
          </a:r>
          <a:r>
            <a:rPr lang="en-US" sz="2000" kern="1200" dirty="0" err="1"/>
            <a:t>Ovlašteni</a:t>
          </a:r>
          <a:r>
            <a:rPr lang="en-US" sz="2000" kern="1200" dirty="0"/>
            <a:t> </a:t>
          </a:r>
          <a:r>
            <a:rPr lang="en-US" sz="2000" kern="1200" dirty="0" err="1"/>
            <a:t>korisnik</a:t>
          </a:r>
          <a:r>
            <a:rPr lang="en-US" sz="2000" kern="1200" dirty="0"/>
            <a:t> </a:t>
          </a:r>
          <a:r>
            <a:rPr lang="en-US" sz="2000" b="1" kern="1200" dirty="0" err="1"/>
            <a:t>objavljene</a:t>
          </a:r>
          <a:r>
            <a:rPr lang="en-US" sz="2000" kern="1200" dirty="0"/>
            <a:t> </a:t>
          </a:r>
          <a:r>
            <a:rPr lang="en-US" sz="2000" kern="1200" dirty="0" err="1"/>
            <a:t>baze</a:t>
          </a:r>
          <a:r>
            <a:rPr lang="en-US" sz="2000" kern="1200" dirty="0"/>
            <a:t> </a:t>
          </a:r>
          <a:r>
            <a:rPr lang="en-US" sz="2000" kern="1200" dirty="0" err="1"/>
            <a:t>podataka</a:t>
          </a:r>
          <a:r>
            <a:rPr lang="en-US" sz="2000" kern="1200" dirty="0"/>
            <a:t> </a:t>
          </a:r>
          <a:r>
            <a:rPr lang="en-US" sz="2000" kern="1200" dirty="0" err="1"/>
            <a:t>ili</a:t>
          </a:r>
          <a:r>
            <a:rPr lang="en-US" sz="2000" kern="1200" dirty="0"/>
            <a:t> </a:t>
          </a:r>
          <a:r>
            <a:rPr lang="en-US" sz="2000" kern="1200" dirty="0" err="1"/>
            <a:t>njezinog</a:t>
          </a:r>
          <a:r>
            <a:rPr lang="en-US" sz="2000" kern="1200" dirty="0"/>
            <a:t> </a:t>
          </a:r>
          <a:r>
            <a:rPr lang="en-US" sz="2000" kern="1200" dirty="0" err="1"/>
            <a:t>primjerka</a:t>
          </a:r>
          <a:r>
            <a:rPr lang="en-US" sz="2000" kern="1200" dirty="0"/>
            <a:t> </a:t>
          </a:r>
          <a:r>
            <a:rPr lang="en-US" sz="2000" kern="1200" dirty="0" err="1"/>
            <a:t>može</a:t>
          </a:r>
          <a:r>
            <a:rPr lang="en-US" sz="2000" kern="1200" dirty="0"/>
            <a:t> se </a:t>
          </a:r>
          <a:r>
            <a:rPr lang="en-US" sz="2000" kern="1200" dirty="0" err="1"/>
            <a:t>slobodno</a:t>
          </a:r>
          <a:r>
            <a:rPr lang="en-US" sz="2000" kern="1200" dirty="0"/>
            <a:t> </a:t>
          </a:r>
          <a:r>
            <a:rPr lang="en-US" sz="2000" kern="1200" dirty="0" err="1"/>
            <a:t>koristiti</a:t>
          </a:r>
          <a:r>
            <a:rPr lang="en-US" sz="2000" kern="1200" dirty="0"/>
            <a:t> </a:t>
          </a:r>
          <a:r>
            <a:rPr lang="en-US" sz="2000" kern="1200" dirty="0" err="1"/>
            <a:t>kvalitativno</a:t>
          </a:r>
          <a:r>
            <a:rPr lang="en-US" sz="2000" kern="1200" dirty="0"/>
            <a:t> </a:t>
          </a:r>
          <a:r>
            <a:rPr lang="en-US" sz="2000" kern="1200" dirty="0" err="1"/>
            <a:t>ili</a:t>
          </a:r>
          <a:r>
            <a:rPr lang="en-US" sz="2000" kern="1200" dirty="0"/>
            <a:t> </a:t>
          </a:r>
          <a:r>
            <a:rPr lang="en-US" sz="2000" kern="1200" dirty="0" err="1"/>
            <a:t>kvantitativno</a:t>
          </a:r>
          <a:r>
            <a:rPr lang="en-US" sz="2000" kern="1200" dirty="0"/>
            <a:t> </a:t>
          </a:r>
          <a:r>
            <a:rPr lang="en-US" sz="2000" kern="1200" dirty="0" err="1"/>
            <a:t>neznatnim</a:t>
          </a:r>
          <a:r>
            <a:rPr lang="en-US" sz="2000" kern="1200" dirty="0"/>
            <a:t> </a:t>
          </a:r>
          <a:r>
            <a:rPr lang="en-US" sz="2000" kern="1200" dirty="0" err="1"/>
            <a:t>dijelovima</a:t>
          </a:r>
          <a:r>
            <a:rPr lang="en-US" sz="2000" kern="1200" dirty="0"/>
            <a:t> </a:t>
          </a:r>
          <a:r>
            <a:rPr lang="en-US" sz="2000" kern="1200" dirty="0" err="1"/>
            <a:t>njezinog</a:t>
          </a:r>
          <a:r>
            <a:rPr lang="en-US" sz="2000" kern="1200" dirty="0"/>
            <a:t> </a:t>
          </a:r>
          <a:r>
            <a:rPr lang="en-US" sz="2000" kern="1200" dirty="0" err="1"/>
            <a:t>sadržaja</a:t>
          </a:r>
          <a:r>
            <a:rPr lang="en-US" sz="2000" kern="1200" dirty="0"/>
            <a:t> u </a:t>
          </a:r>
          <a:r>
            <a:rPr lang="en-US" sz="2000" kern="1200" dirty="0" err="1"/>
            <a:t>bilo</a:t>
          </a:r>
          <a:r>
            <a:rPr lang="en-US" sz="2000" kern="1200" dirty="0"/>
            <a:t> </a:t>
          </a:r>
          <a:r>
            <a:rPr lang="en-US" sz="2000" kern="1200" dirty="0" err="1"/>
            <a:t>koju</a:t>
          </a:r>
          <a:r>
            <a:rPr lang="en-US" sz="2000" kern="1200" dirty="0"/>
            <a:t> </a:t>
          </a:r>
          <a:r>
            <a:rPr lang="en-US" sz="2000" kern="1200" dirty="0" err="1"/>
            <a:t>svrhu</a:t>
          </a:r>
          <a:r>
            <a:rPr lang="en-US" sz="2000" kern="1200" dirty="0"/>
            <a:t>. </a:t>
          </a:r>
          <a:r>
            <a:rPr lang="en-US" sz="2000" kern="1200" dirty="0" err="1"/>
            <a:t>Ako</a:t>
          </a:r>
          <a:r>
            <a:rPr lang="en-US" sz="2000" kern="1200" dirty="0"/>
            <a:t> je </a:t>
          </a:r>
          <a:r>
            <a:rPr lang="en-US" sz="2000" kern="1200" dirty="0" err="1"/>
            <a:t>korisnik</a:t>
          </a:r>
          <a:r>
            <a:rPr lang="en-US" sz="2000" kern="1200" dirty="0"/>
            <a:t> </a:t>
          </a:r>
          <a:r>
            <a:rPr lang="en-US" sz="2000" kern="1200" dirty="0" err="1"/>
            <a:t>ovlašten</a:t>
          </a:r>
          <a:r>
            <a:rPr lang="en-US" sz="2000" kern="1200" dirty="0"/>
            <a:t> </a:t>
          </a:r>
          <a:r>
            <a:rPr lang="en-US" sz="2000" kern="1200" dirty="0" err="1"/>
            <a:t>samo</a:t>
          </a:r>
          <a:r>
            <a:rPr lang="en-US" sz="2000" kern="1200" dirty="0"/>
            <a:t> za </a:t>
          </a:r>
          <a:r>
            <a:rPr lang="en-US" sz="2000" kern="1200" dirty="0" err="1"/>
            <a:t>dio</a:t>
          </a:r>
          <a:r>
            <a:rPr lang="en-US" sz="2000" kern="1200" dirty="0"/>
            <a:t> </a:t>
          </a:r>
          <a:r>
            <a:rPr lang="en-US" sz="2000" kern="1200" dirty="0" err="1"/>
            <a:t>baze</a:t>
          </a:r>
          <a:r>
            <a:rPr lang="en-US" sz="2000" kern="1200" dirty="0"/>
            <a:t> </a:t>
          </a:r>
          <a:r>
            <a:rPr lang="en-US" sz="2000" kern="1200" dirty="0" err="1"/>
            <a:t>podataka</a:t>
          </a:r>
          <a:r>
            <a:rPr lang="en-US" sz="2000" kern="1200" dirty="0"/>
            <a:t>, </a:t>
          </a:r>
          <a:r>
            <a:rPr lang="bs-Latn-BA" sz="2000" kern="1200" dirty="0"/>
            <a:t>onda se gore navedneo</a:t>
          </a:r>
          <a:r>
            <a:rPr lang="en-US" sz="2000" kern="1200" dirty="0"/>
            <a:t> </a:t>
          </a:r>
          <a:r>
            <a:rPr lang="en-US" sz="2000" kern="1200" dirty="0" err="1"/>
            <a:t>primjenjuje</a:t>
          </a:r>
          <a:r>
            <a:rPr lang="en-US" sz="2000" kern="1200" dirty="0"/>
            <a:t> </a:t>
          </a:r>
          <a:r>
            <a:rPr lang="en-US" sz="2000" kern="1200" dirty="0" err="1"/>
            <a:t>samo</a:t>
          </a:r>
          <a:r>
            <a:rPr lang="en-US" sz="2000" kern="1200" dirty="0"/>
            <a:t> </a:t>
          </a:r>
          <a:r>
            <a:rPr lang="en-US" sz="2000" kern="1200" dirty="0" err="1"/>
            <a:t>na</a:t>
          </a:r>
          <a:r>
            <a:rPr lang="en-US" sz="2000" kern="1200" dirty="0"/>
            <a:t> </a:t>
          </a:r>
          <a:r>
            <a:rPr lang="en-US" sz="2000" kern="1200" dirty="0" err="1"/>
            <a:t>taj</a:t>
          </a:r>
          <a:r>
            <a:rPr lang="en-US" sz="2000" kern="1200" dirty="0"/>
            <a:t> </a:t>
          </a:r>
          <a:r>
            <a:rPr lang="en-US" sz="2000" kern="1200" dirty="0" err="1"/>
            <a:t>dio</a:t>
          </a:r>
          <a:r>
            <a:rPr lang="en-US" sz="2000" kern="1200" dirty="0"/>
            <a:t>.   </a:t>
          </a:r>
        </a:p>
      </dsp:txBody>
      <dsp:txXfrm>
        <a:off x="89298" y="89298"/>
        <a:ext cx="11717934" cy="1650684"/>
      </dsp:txXfrm>
    </dsp:sp>
    <dsp:sp modelId="{657293D3-FF6D-4560-917F-872A0CF971FC}">
      <dsp:nvSpPr>
        <dsp:cNvPr id="0" name=""/>
        <dsp:cNvSpPr/>
      </dsp:nvSpPr>
      <dsp:spPr>
        <a:xfrm>
          <a:off x="0" y="3669621"/>
          <a:ext cx="11896530" cy="1119587"/>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bs-Latn-BA" sz="2400" kern="1200" dirty="0"/>
            <a:t>3.</a:t>
          </a:r>
          <a:r>
            <a:rPr lang="en-US" sz="2400" kern="1200" dirty="0"/>
            <a:t> </a:t>
          </a:r>
          <a:r>
            <a:rPr lang="en-US" sz="2400" kern="1200" dirty="0" err="1"/>
            <a:t>Ovlašteni</a:t>
          </a:r>
          <a:r>
            <a:rPr lang="en-US" sz="2400" kern="1200" dirty="0"/>
            <a:t> </a:t>
          </a:r>
          <a:r>
            <a:rPr lang="en-US" sz="2400" kern="1200" dirty="0" err="1"/>
            <a:t>korisnik</a:t>
          </a:r>
          <a:r>
            <a:rPr lang="en-US" sz="2400" kern="1200" dirty="0"/>
            <a:t> </a:t>
          </a:r>
          <a:r>
            <a:rPr lang="en-US" sz="2400" b="1" kern="1200" dirty="0" err="1"/>
            <a:t>objavljene</a:t>
          </a:r>
          <a:r>
            <a:rPr lang="en-US" sz="2400" kern="1200" dirty="0"/>
            <a:t> </a:t>
          </a:r>
          <a:r>
            <a:rPr lang="en-US" sz="2400" kern="1200" dirty="0" err="1"/>
            <a:t>baze</a:t>
          </a:r>
          <a:r>
            <a:rPr lang="en-US" sz="2400" kern="1200" dirty="0"/>
            <a:t> </a:t>
          </a:r>
          <a:r>
            <a:rPr lang="en-US" sz="2400" kern="1200" dirty="0" err="1"/>
            <a:t>podataka</a:t>
          </a:r>
          <a:r>
            <a:rPr lang="en-US" sz="2400" kern="1200" dirty="0"/>
            <a:t> ne </a:t>
          </a:r>
          <a:r>
            <a:rPr lang="en-US" sz="2400" kern="1200" dirty="0" err="1"/>
            <a:t>smije</a:t>
          </a:r>
          <a:r>
            <a:rPr lang="en-US" sz="2400" kern="1200" dirty="0"/>
            <a:t> </a:t>
          </a:r>
          <a:r>
            <a:rPr lang="en-US" sz="2400" kern="1200" dirty="0" err="1"/>
            <a:t>nanijeti</a:t>
          </a:r>
          <a:r>
            <a:rPr lang="en-US" sz="2400" kern="1200" dirty="0"/>
            <a:t> </a:t>
          </a:r>
          <a:r>
            <a:rPr lang="en-US" sz="2400" kern="1200" dirty="0" err="1"/>
            <a:t>štetu</a:t>
          </a:r>
          <a:r>
            <a:rPr lang="en-US" sz="2400" kern="1200" dirty="0"/>
            <a:t> </a:t>
          </a:r>
          <a:r>
            <a:rPr lang="en-US" sz="2400" b="1" kern="1200" dirty="0" err="1"/>
            <a:t>autorskom</a:t>
          </a:r>
          <a:r>
            <a:rPr lang="en-US" sz="2400" b="1" kern="1200" dirty="0"/>
            <a:t> </a:t>
          </a:r>
          <a:r>
            <a:rPr lang="en-US" sz="2400" b="1" kern="1200" dirty="0" err="1"/>
            <a:t>ili</a:t>
          </a:r>
          <a:r>
            <a:rPr lang="en-US" sz="2400" b="1" kern="1200" dirty="0"/>
            <a:t> </a:t>
          </a:r>
          <a:r>
            <a:rPr lang="en-US" sz="2400" b="1" kern="1200" dirty="0" err="1"/>
            <a:t>srodnim</a:t>
          </a:r>
          <a:r>
            <a:rPr lang="en-US" sz="2400" b="1" kern="1200" dirty="0"/>
            <a:t> </a:t>
          </a:r>
          <a:r>
            <a:rPr lang="en-US" sz="2400" b="1" kern="1200" dirty="0" err="1"/>
            <a:t>pravima</a:t>
          </a:r>
          <a:r>
            <a:rPr lang="en-US" sz="2400" kern="1200" dirty="0"/>
            <a:t> </a:t>
          </a:r>
          <a:r>
            <a:rPr lang="bs-Latn-BA" sz="2400" kern="1200" dirty="0"/>
            <a:t>u pogledu</a:t>
          </a:r>
          <a:r>
            <a:rPr lang="en-US" sz="2400" kern="1200" dirty="0"/>
            <a:t> </a:t>
          </a:r>
          <a:r>
            <a:rPr lang="en-US" sz="2400" kern="1200" dirty="0" err="1"/>
            <a:t>dijela</a:t>
          </a:r>
          <a:r>
            <a:rPr lang="en-US" sz="2400" kern="1200" dirty="0"/>
            <a:t> </a:t>
          </a:r>
          <a:r>
            <a:rPr lang="en-US" sz="2400" kern="1200" dirty="0" err="1"/>
            <a:t>ili</a:t>
          </a:r>
          <a:r>
            <a:rPr lang="en-US" sz="2400" kern="1200" dirty="0"/>
            <a:t> </a:t>
          </a:r>
          <a:r>
            <a:rPr lang="en-US" sz="2400" kern="1200" dirty="0" err="1"/>
            <a:t>predmeta</a:t>
          </a:r>
          <a:r>
            <a:rPr lang="en-US" sz="2400" kern="1200" dirty="0"/>
            <a:t> </a:t>
          </a:r>
          <a:r>
            <a:rPr lang="en-US" sz="2400" kern="1200" dirty="0" err="1"/>
            <a:t>zaštite</a:t>
          </a:r>
          <a:r>
            <a:rPr lang="en-US" sz="2400" kern="1200" dirty="0"/>
            <a:t> </a:t>
          </a:r>
          <a:r>
            <a:rPr lang="en-US" sz="2400" kern="1200" dirty="0" err="1"/>
            <a:t>koji</a:t>
          </a:r>
          <a:r>
            <a:rPr lang="en-US" sz="2400" kern="1200" dirty="0"/>
            <a:t> </a:t>
          </a:r>
          <a:r>
            <a:rPr lang="en-US" sz="2400" kern="1200" dirty="0" err="1"/>
            <a:t>su</a:t>
          </a:r>
          <a:r>
            <a:rPr lang="en-US" sz="2400" kern="1200" dirty="0"/>
            <a:t> </a:t>
          </a:r>
          <a:r>
            <a:rPr lang="en-US" sz="2400" kern="1200" dirty="0" err="1"/>
            <a:t>sadržani</a:t>
          </a:r>
          <a:r>
            <a:rPr lang="en-US" sz="2400" kern="1200" dirty="0"/>
            <a:t> u </a:t>
          </a:r>
          <a:r>
            <a:rPr lang="en-US" sz="2400" kern="1200" dirty="0" err="1"/>
            <a:t>bazi</a:t>
          </a:r>
          <a:r>
            <a:rPr lang="en-US" sz="2400" kern="1200" dirty="0"/>
            <a:t> </a:t>
          </a:r>
          <a:r>
            <a:rPr lang="en-US" sz="2400" kern="1200" dirty="0" err="1"/>
            <a:t>podataka</a:t>
          </a:r>
          <a:r>
            <a:rPr lang="en-US" sz="2400" kern="1200" dirty="0"/>
            <a:t>.   </a:t>
          </a:r>
        </a:p>
      </dsp:txBody>
      <dsp:txXfrm>
        <a:off x="54654" y="3724275"/>
        <a:ext cx="11787222" cy="1010279"/>
      </dsp:txXfrm>
    </dsp:sp>
    <dsp:sp modelId="{3C4277A8-AC28-4216-96DB-453CC2100C98}">
      <dsp:nvSpPr>
        <dsp:cNvPr id="0" name=""/>
        <dsp:cNvSpPr/>
      </dsp:nvSpPr>
      <dsp:spPr>
        <a:xfrm>
          <a:off x="0" y="4847688"/>
          <a:ext cx="11896530" cy="999033"/>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bs-Latn-BA" sz="1800" kern="1200" dirty="0"/>
            <a:t>Gore navedena prava i obaveze ovlaštenog korisnika su imperativnog karaktera propisana Zakonom o autorskom i srodnim pravima BIH. Ukoliko bi ugovorne strane UGOVOROM ugovorile bilo šta što je u suprotnosti sa gore navedenim odredbama, takva ugovorna odredba je NIŠTAVA i ne proizvodi pravno dejstvo. </a:t>
          </a:r>
          <a:endParaRPr lang="en-US" sz="1800" kern="1200" dirty="0"/>
        </a:p>
      </dsp:txBody>
      <dsp:txXfrm>
        <a:off x="48769" y="4896457"/>
        <a:ext cx="11798992" cy="9014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99554-096A-4D37-BB14-F1C579E58582}">
      <dsp:nvSpPr>
        <dsp:cNvPr id="0" name=""/>
        <dsp:cNvSpPr/>
      </dsp:nvSpPr>
      <dsp:spPr>
        <a:xfrm rot="5400000">
          <a:off x="7512163" y="-3071162"/>
          <a:ext cx="1536329" cy="7787647"/>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55650">
            <a:lnSpc>
              <a:spcPct val="90000"/>
            </a:lnSpc>
            <a:spcBef>
              <a:spcPct val="0"/>
            </a:spcBef>
            <a:spcAft>
              <a:spcPct val="15000"/>
            </a:spcAft>
            <a:buChar char="••"/>
          </a:pPr>
          <a:r>
            <a:rPr lang="sr-Latn-BA" sz="1700" kern="1200" dirty="0" smtClean="0"/>
            <a:t>Krivični zakon BIH propisuje 5 krivičnih djela: 1) član 242. KZ BIH krivično djelo zloupotrebe autorskih prava (moralna prava); 2) član 243. KZ BIH  krivično djelo nedozvoljeno korištenje autorskog prava (imovinska prava – veliki broj procesuiranih krivičnih djela); 3) član 244. KZ BIH krivično djelo nedozvoljeno korištenje prava proizvođača zvučne snimke; 4) član 245. KZ BIH krivično djelo nedozvoljeno korištenje prava radiodifuzije; 5) član 246. KZ BIH krivično djelo – nedozvoljena distribucija satelitskog signala.</a:t>
          </a:r>
          <a:endParaRPr lang="en-US" sz="1700" kern="1200" dirty="0"/>
        </a:p>
      </dsp:txBody>
      <dsp:txXfrm rot="-5400000">
        <a:off x="4386505" y="129493"/>
        <a:ext cx="7712650" cy="1386335"/>
      </dsp:txXfrm>
    </dsp:sp>
    <dsp:sp modelId="{34551E77-E092-48CA-BE11-80AAC96B6D19}">
      <dsp:nvSpPr>
        <dsp:cNvPr id="0" name=""/>
        <dsp:cNvSpPr/>
      </dsp:nvSpPr>
      <dsp:spPr>
        <a:xfrm>
          <a:off x="19893" y="209571"/>
          <a:ext cx="4380551" cy="141777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sr-Latn-BA" sz="3500" b="1" kern="1200" dirty="0" smtClean="0"/>
            <a:t>1.Krivična </a:t>
          </a:r>
        </a:p>
        <a:p>
          <a:pPr lvl="0" algn="ctr" defTabSz="1555750">
            <a:lnSpc>
              <a:spcPct val="90000"/>
            </a:lnSpc>
            <a:spcBef>
              <a:spcPct val="0"/>
            </a:spcBef>
            <a:spcAft>
              <a:spcPct val="35000"/>
            </a:spcAft>
          </a:pPr>
          <a:r>
            <a:rPr lang="sr-Latn-BA" sz="3500" b="1" kern="1200" dirty="0" smtClean="0"/>
            <a:t>odgovornost </a:t>
          </a:r>
          <a:endParaRPr lang="en-US" sz="3500" b="1" kern="1200" dirty="0"/>
        </a:p>
      </dsp:txBody>
      <dsp:txXfrm>
        <a:off x="89103" y="278781"/>
        <a:ext cx="4242131" cy="1279350"/>
      </dsp:txXfrm>
    </dsp:sp>
    <dsp:sp modelId="{4AF2514E-6EF5-4FFB-A628-7258D9A4D2C4}">
      <dsp:nvSpPr>
        <dsp:cNvPr id="0" name=""/>
        <dsp:cNvSpPr/>
      </dsp:nvSpPr>
      <dsp:spPr>
        <a:xfrm rot="5400000">
          <a:off x="7232495" y="-1183339"/>
          <a:ext cx="2131362" cy="7787647"/>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sr-Latn-BA" sz="1800" kern="1200" dirty="0" smtClean="0"/>
            <a:t>Članom 170. ZASP BIH propisane su prekršajne odredbe sa zaprećenim novčanim kaznima (od 1000 KM do 20.000 KM) za povrede autorskih i srodnih prava za koje mogu odgovarati: 1) pravna lica i preduzetnici; 2) odgovorne lica kod pravnog lica i preduzetnika; 3) fizičko lice.  Prekršajni postupak je hitan. </a:t>
          </a:r>
          <a:endParaRPr lang="en-US" sz="1800" kern="1200" dirty="0"/>
        </a:p>
        <a:p>
          <a:pPr marL="171450" lvl="1" indent="-171450" algn="l" defTabSz="800100">
            <a:lnSpc>
              <a:spcPct val="90000"/>
            </a:lnSpc>
            <a:spcBef>
              <a:spcPct val="0"/>
            </a:spcBef>
            <a:spcAft>
              <a:spcPct val="15000"/>
            </a:spcAft>
            <a:buChar char="••"/>
          </a:pPr>
          <a:r>
            <a:rPr lang="sr-Latn-BA" sz="1800" kern="1200" dirty="0" smtClean="0"/>
            <a:t>Članom 173. ZASP BIH propisan je </a:t>
          </a:r>
          <a:r>
            <a:rPr lang="sr-Latn-BA" sz="1800" b="1" kern="1200" dirty="0" smtClean="0"/>
            <a:t>inspekcijski nadzor </a:t>
          </a:r>
          <a:r>
            <a:rPr lang="sr-Latn-BA" sz="1800" b="0" kern="1200" dirty="0" smtClean="0"/>
            <a:t>koje u prvom stepenu vrše inspekcije u RS, FBIH i BD BIH nadležne za kontrolu propisa iz oblasti prometa roba i usluga, dok u drugom stepenu provode resorna ministarstva nadležna za područja prometa robe i usluga u RS, FBIH i BD BIH.    </a:t>
          </a:r>
          <a:endParaRPr lang="en-US" sz="1800" kern="1200" dirty="0"/>
        </a:p>
      </dsp:txBody>
      <dsp:txXfrm rot="-5400000">
        <a:off x="4404353" y="1748848"/>
        <a:ext cx="7683602" cy="1923272"/>
      </dsp:txXfrm>
    </dsp:sp>
    <dsp:sp modelId="{E758591A-E592-4B27-8D5B-533C67C32F23}">
      <dsp:nvSpPr>
        <dsp:cNvPr id="0" name=""/>
        <dsp:cNvSpPr/>
      </dsp:nvSpPr>
      <dsp:spPr>
        <a:xfrm>
          <a:off x="0" y="1950738"/>
          <a:ext cx="4380551" cy="141777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sr-Latn-BA" sz="3500" b="1" kern="1200" dirty="0" smtClean="0"/>
            <a:t>2. Prekršajna odgovornost </a:t>
          </a:r>
          <a:endParaRPr lang="en-US" sz="3500" b="1" kern="1200" dirty="0"/>
        </a:p>
      </dsp:txBody>
      <dsp:txXfrm>
        <a:off x="69210" y="2019948"/>
        <a:ext cx="4242131" cy="1279350"/>
      </dsp:txXfrm>
    </dsp:sp>
    <dsp:sp modelId="{BD874F38-B168-430B-8376-B759A96047E7}">
      <dsp:nvSpPr>
        <dsp:cNvPr id="0" name=""/>
        <dsp:cNvSpPr/>
      </dsp:nvSpPr>
      <dsp:spPr>
        <a:xfrm rot="5400000">
          <a:off x="6975799" y="1226166"/>
          <a:ext cx="2625234" cy="7795260"/>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sr-Latn-BA" sz="1700" kern="1200" dirty="0" smtClean="0"/>
            <a:t>Autor ili nosilac autorskih imovinskih prava čije je autorsko pravo povrijeđeno ili ugroženo, može svoja prava ostvarivati podnošenjem tužbe u parničnom postupku pred nadležnim sudom.</a:t>
          </a:r>
          <a:endParaRPr lang="en-US" sz="1700" kern="1200" dirty="0"/>
        </a:p>
        <a:p>
          <a:pPr marL="171450" lvl="1" indent="-171450" algn="l" defTabSz="755650">
            <a:lnSpc>
              <a:spcPct val="90000"/>
            </a:lnSpc>
            <a:spcBef>
              <a:spcPct val="0"/>
            </a:spcBef>
            <a:spcAft>
              <a:spcPct val="15000"/>
            </a:spcAft>
            <a:buChar char="••"/>
          </a:pPr>
          <a:r>
            <a:rPr lang="sr-Latn-BA" sz="1700" kern="1200" dirty="0" smtClean="0"/>
            <a:t>Članom 158. Zakona o autorskom i srodnim pravima BIH koji nosi naziv „PENAL“ propisano je sljedeće: </a:t>
          </a:r>
          <a:r>
            <a:rPr lang="en-US" sz="1700" kern="1200" dirty="0" err="1" smtClean="0"/>
            <a:t>Ako</a:t>
          </a:r>
          <a:r>
            <a:rPr lang="en-US" sz="1700" kern="1200" dirty="0" smtClean="0"/>
            <a:t> je autorsko imovinsko </a:t>
          </a:r>
          <a:r>
            <a:rPr lang="en-US" sz="1700" kern="1200" dirty="0" err="1" smtClean="0"/>
            <a:t>pravo</a:t>
          </a:r>
          <a:r>
            <a:rPr lang="en-US" sz="1700" kern="1200" dirty="0" smtClean="0"/>
            <a:t>  povrijeđeno namjerno ili krajnjom nepažnjom, nosilac prava može od povredioca da traži naknadu do trostrukog iznosa ugovorene, a ako nije ugovorena, od odgovarajuće </a:t>
          </a:r>
          <a:r>
            <a:rPr lang="en-US" sz="1700" kern="1200" dirty="0" err="1" smtClean="0"/>
            <a:t>uobičajene</a:t>
          </a:r>
          <a:r>
            <a:rPr lang="en-US" sz="1700" kern="1200" dirty="0" smtClean="0"/>
            <a:t> </a:t>
          </a:r>
          <a:r>
            <a:rPr lang="en-US" sz="1700" kern="1200" dirty="0" err="1" smtClean="0"/>
            <a:t>naknade</a:t>
          </a:r>
          <a:r>
            <a:rPr lang="sr-Latn-BA" sz="1700" kern="1200" dirty="0" smtClean="0"/>
            <a:t>.</a:t>
          </a:r>
          <a:endParaRPr lang="en-US" sz="1700" kern="1200" dirty="0"/>
        </a:p>
        <a:p>
          <a:pPr marL="171450" lvl="1" indent="-171450" algn="l" defTabSz="755650">
            <a:lnSpc>
              <a:spcPct val="90000"/>
            </a:lnSpc>
            <a:spcBef>
              <a:spcPct val="0"/>
            </a:spcBef>
            <a:spcAft>
              <a:spcPct val="15000"/>
            </a:spcAft>
            <a:buChar char="••"/>
          </a:pPr>
          <a:r>
            <a:rPr lang="en-US" sz="1700" kern="1200" dirty="0" err="1" smtClean="0"/>
            <a:t>Nosilac</a:t>
          </a:r>
          <a:r>
            <a:rPr lang="en-US" sz="1700" kern="1200" dirty="0" smtClean="0"/>
            <a:t> </a:t>
          </a:r>
          <a:r>
            <a:rPr lang="en-US" sz="1700" kern="1200" dirty="0" err="1" smtClean="0"/>
            <a:t>isključivih</a:t>
          </a:r>
          <a:r>
            <a:rPr lang="en-US" sz="1700" kern="1200" dirty="0" smtClean="0"/>
            <a:t> prava, </a:t>
          </a:r>
          <a:r>
            <a:rPr lang="en-US" sz="1700" kern="1200" dirty="0" err="1" smtClean="0"/>
            <a:t>koji</a:t>
          </a:r>
          <a:r>
            <a:rPr lang="en-US" sz="1700" kern="1200" dirty="0" smtClean="0"/>
            <a:t> </a:t>
          </a:r>
          <a:r>
            <a:rPr lang="en-US" sz="1700" kern="1200" dirty="0" err="1" smtClean="0"/>
            <a:t>opravdano</a:t>
          </a:r>
          <a:r>
            <a:rPr lang="en-US" sz="1700" kern="1200" dirty="0" smtClean="0"/>
            <a:t> </a:t>
          </a:r>
          <a:r>
            <a:rPr lang="en-US" sz="1700" kern="1200" dirty="0" err="1" smtClean="0"/>
            <a:t>sumnja</a:t>
          </a:r>
          <a:r>
            <a:rPr lang="en-US" sz="1700" kern="1200" dirty="0" smtClean="0"/>
            <a:t> da </a:t>
          </a:r>
          <a:r>
            <a:rPr lang="en-US" sz="1700" kern="1200" dirty="0" err="1" smtClean="0"/>
            <a:t>će</a:t>
          </a:r>
          <a:r>
            <a:rPr lang="en-US" sz="1700" kern="1200" dirty="0" smtClean="0"/>
            <a:t> </a:t>
          </a:r>
          <a:r>
            <a:rPr lang="en-US" sz="1700" kern="1200" dirty="0" err="1" smtClean="0"/>
            <a:t>doći</a:t>
          </a:r>
          <a:r>
            <a:rPr lang="en-US" sz="1700" kern="1200" dirty="0" smtClean="0"/>
            <a:t> do </a:t>
          </a:r>
          <a:r>
            <a:rPr lang="en-US" sz="1700" kern="1200" dirty="0" err="1" smtClean="0"/>
            <a:t>uvoza</a:t>
          </a:r>
          <a:r>
            <a:rPr lang="en-US" sz="1700" kern="1200" dirty="0" smtClean="0"/>
            <a:t> </a:t>
          </a:r>
          <a:r>
            <a:rPr lang="en-US" sz="1700" kern="1200" dirty="0" err="1" smtClean="0"/>
            <a:t>ili</a:t>
          </a:r>
          <a:r>
            <a:rPr lang="en-US" sz="1700" kern="1200" dirty="0" smtClean="0"/>
            <a:t> </a:t>
          </a:r>
          <a:r>
            <a:rPr lang="en-US" sz="1700" kern="1200" dirty="0" err="1" smtClean="0"/>
            <a:t>izvoza</a:t>
          </a:r>
          <a:r>
            <a:rPr lang="en-US" sz="1700" kern="1200" dirty="0" smtClean="0"/>
            <a:t> robe </a:t>
          </a:r>
          <a:r>
            <a:rPr lang="en-US" sz="1700" kern="1200" dirty="0" err="1" smtClean="0"/>
            <a:t>koja</a:t>
          </a:r>
          <a:r>
            <a:rPr lang="en-US" sz="1700" kern="1200" dirty="0" smtClean="0"/>
            <a:t> je </a:t>
          </a:r>
          <a:r>
            <a:rPr lang="en-US" sz="1700" kern="1200" dirty="0" err="1" smtClean="0"/>
            <a:t>proizvedena</a:t>
          </a:r>
          <a:r>
            <a:rPr lang="en-US" sz="1700" kern="1200" dirty="0" smtClean="0"/>
            <a:t> </a:t>
          </a:r>
          <a:r>
            <a:rPr lang="en-US" sz="1700" kern="1200" dirty="0" err="1" smtClean="0"/>
            <a:t>suprotno</a:t>
          </a:r>
          <a:r>
            <a:rPr lang="en-US" sz="1700" kern="1200" dirty="0" smtClean="0"/>
            <a:t> </a:t>
          </a:r>
          <a:r>
            <a:rPr lang="sr-Latn-BA" sz="1700" kern="1200" dirty="0" smtClean="0"/>
            <a:t>ZASP</a:t>
          </a:r>
          <a:r>
            <a:rPr lang="en-US" sz="1700" kern="1200" dirty="0" smtClean="0"/>
            <a:t>, </a:t>
          </a:r>
          <a:r>
            <a:rPr lang="en-US" sz="1700" kern="1200" dirty="0" err="1" smtClean="0"/>
            <a:t>može</a:t>
          </a:r>
          <a:r>
            <a:rPr lang="en-US" sz="1700" kern="1200" dirty="0" smtClean="0"/>
            <a:t> </a:t>
          </a:r>
          <a:r>
            <a:rPr lang="en-US" sz="1700" kern="1200" dirty="0" err="1" smtClean="0"/>
            <a:t>kod</a:t>
          </a:r>
          <a:r>
            <a:rPr lang="en-US" sz="1700" kern="1200" dirty="0" smtClean="0"/>
            <a:t> </a:t>
          </a:r>
          <a:r>
            <a:rPr lang="en-US" sz="1700" b="1" kern="1200" dirty="0" err="1" smtClean="0"/>
            <a:t>organa</a:t>
          </a:r>
          <a:r>
            <a:rPr lang="en-US" sz="1700" b="1" kern="1200" dirty="0" smtClean="0"/>
            <a:t> </a:t>
          </a:r>
          <a:r>
            <a:rPr lang="en-US" sz="1700" b="1" kern="1200" dirty="0" err="1" smtClean="0"/>
            <a:t>nadležnog</a:t>
          </a:r>
          <a:r>
            <a:rPr lang="en-US" sz="1700" b="1" kern="1200" dirty="0" smtClean="0"/>
            <a:t> za </a:t>
          </a:r>
          <a:r>
            <a:rPr lang="en-US" sz="1700" b="1" kern="1200" dirty="0" err="1" smtClean="0"/>
            <a:t>carinske</a:t>
          </a:r>
          <a:r>
            <a:rPr lang="en-US" sz="1700" b="1" kern="1200" dirty="0" smtClean="0"/>
            <a:t> </a:t>
          </a:r>
          <a:r>
            <a:rPr lang="en-US" sz="1700" b="1" kern="1200" dirty="0" err="1" smtClean="0"/>
            <a:t>poslove</a:t>
          </a:r>
          <a:r>
            <a:rPr lang="en-US" sz="1700" b="1" kern="1200" dirty="0" smtClean="0"/>
            <a:t> </a:t>
          </a:r>
          <a:r>
            <a:rPr lang="en-US" sz="1700" kern="1200" dirty="0" smtClean="0"/>
            <a:t>(</a:t>
          </a:r>
          <a:r>
            <a:rPr lang="en-US" sz="1700" kern="1200" dirty="0" err="1" smtClean="0"/>
            <a:t>carinski</a:t>
          </a:r>
          <a:r>
            <a:rPr lang="en-US" sz="1700" kern="1200" dirty="0" smtClean="0"/>
            <a:t> organ) </a:t>
          </a:r>
          <a:r>
            <a:rPr lang="en-US" sz="1700" kern="1200" dirty="0" err="1" smtClean="0"/>
            <a:t>podnijeti</a:t>
          </a:r>
          <a:r>
            <a:rPr lang="en-US" sz="1700" kern="1200" dirty="0" smtClean="0"/>
            <a:t> </a:t>
          </a:r>
          <a:r>
            <a:rPr lang="en-US" sz="1700" kern="1200" dirty="0" err="1" smtClean="0"/>
            <a:t>zahtjev</a:t>
          </a:r>
          <a:r>
            <a:rPr lang="en-US" sz="1700" kern="1200" dirty="0" smtClean="0"/>
            <a:t> za </a:t>
          </a:r>
          <a:r>
            <a:rPr lang="en-US" sz="1700" kern="1200" dirty="0" err="1" smtClean="0"/>
            <a:t>zaštitu</a:t>
          </a:r>
          <a:r>
            <a:rPr lang="en-US" sz="1700" kern="1200" dirty="0" smtClean="0"/>
            <a:t> </a:t>
          </a:r>
          <a:r>
            <a:rPr lang="en-US" sz="1700" kern="1200" dirty="0" err="1" smtClean="0"/>
            <a:t>svojih</a:t>
          </a:r>
          <a:r>
            <a:rPr lang="en-US" sz="1700" kern="1200" dirty="0" smtClean="0"/>
            <a:t> prava </a:t>
          </a:r>
          <a:r>
            <a:rPr lang="en-US" sz="1700" kern="1200" dirty="0" err="1" smtClean="0"/>
            <a:t>putem</a:t>
          </a:r>
          <a:r>
            <a:rPr lang="en-US" sz="1700" kern="1200" dirty="0" smtClean="0"/>
            <a:t> </a:t>
          </a:r>
          <a:r>
            <a:rPr lang="en-US" sz="1700" kern="1200" dirty="0" err="1" smtClean="0"/>
            <a:t>carinskih</a:t>
          </a:r>
          <a:r>
            <a:rPr lang="en-US" sz="1700" kern="1200" dirty="0" smtClean="0"/>
            <a:t> </a:t>
          </a:r>
          <a:r>
            <a:rPr lang="en-US" sz="1700" kern="1200" dirty="0" err="1" smtClean="0"/>
            <a:t>mjera</a:t>
          </a:r>
          <a:r>
            <a:rPr lang="en-US" sz="1700" kern="1200" dirty="0" smtClean="0"/>
            <a:t> </a:t>
          </a:r>
          <a:r>
            <a:rPr lang="en-US" sz="1700" i="1" u="sng" kern="1200" dirty="0" err="1" smtClean="0"/>
            <a:t>privremenog</a:t>
          </a:r>
          <a:r>
            <a:rPr lang="en-US" sz="1700" i="1" u="sng" kern="1200" dirty="0" smtClean="0"/>
            <a:t> </a:t>
          </a:r>
          <a:r>
            <a:rPr lang="en-US" sz="1700" i="1" u="sng" kern="1200" dirty="0" err="1" smtClean="0"/>
            <a:t>zadržavanja</a:t>
          </a:r>
          <a:r>
            <a:rPr lang="en-US" sz="1700" i="1" u="sng" kern="1200" dirty="0" smtClean="0"/>
            <a:t> robe od </a:t>
          </a:r>
          <a:r>
            <a:rPr lang="en-US" sz="1700" i="1" u="sng" kern="1200" dirty="0" err="1" smtClean="0"/>
            <a:t>daljeg</a:t>
          </a:r>
          <a:r>
            <a:rPr lang="en-US" sz="1700" i="1" u="sng" kern="1200" dirty="0" smtClean="0"/>
            <a:t> </a:t>
          </a:r>
          <a:r>
            <a:rPr lang="en-US" sz="1700" i="1" u="sng" kern="1200" dirty="0" err="1" smtClean="0"/>
            <a:t>puštanja</a:t>
          </a:r>
          <a:r>
            <a:rPr lang="en-US" sz="1700" i="1" u="sng" kern="1200" dirty="0" smtClean="0"/>
            <a:t> u </a:t>
          </a:r>
          <a:r>
            <a:rPr lang="en-US" sz="1700" i="1" u="sng" kern="1200" dirty="0" err="1" smtClean="0"/>
            <a:t>promet</a:t>
          </a:r>
          <a:r>
            <a:rPr lang="en-US" sz="1700" i="1" u="sng" kern="1200" dirty="0" smtClean="0"/>
            <a:t>.</a:t>
          </a:r>
          <a:endParaRPr lang="en-US" sz="1700" i="1" u="sng"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rot="-5400000">
        <a:off x="4390787" y="3939332"/>
        <a:ext cx="7667107" cy="2368928"/>
      </dsp:txXfrm>
    </dsp:sp>
    <dsp:sp modelId="{F6F36307-280C-4873-BF82-C463F7050EE0}">
      <dsp:nvSpPr>
        <dsp:cNvPr id="0" name=""/>
        <dsp:cNvSpPr/>
      </dsp:nvSpPr>
      <dsp:spPr>
        <a:xfrm>
          <a:off x="5953" y="4040513"/>
          <a:ext cx="4384833" cy="1971990"/>
        </a:xfrm>
        <a:prstGeom prst="roundRect">
          <a:avLst/>
        </a:prstGeom>
        <a:solidFill>
          <a:schemeClr val="lt1">
            <a:hueOff val="0"/>
            <a:satOff val="0"/>
            <a:lumOff val="0"/>
            <a:alphaOff val="0"/>
          </a:schemeClr>
        </a:solid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sr-Latn-BA" sz="3500" b="1" kern="1200" dirty="0" smtClean="0"/>
            <a:t>3. Građanskopravna</a:t>
          </a:r>
        </a:p>
        <a:p>
          <a:pPr lvl="0" algn="ctr" defTabSz="1555750">
            <a:lnSpc>
              <a:spcPct val="90000"/>
            </a:lnSpc>
            <a:spcBef>
              <a:spcPct val="0"/>
            </a:spcBef>
            <a:spcAft>
              <a:spcPct val="35000"/>
            </a:spcAft>
          </a:pPr>
          <a:r>
            <a:rPr lang="sr-Latn-BA" sz="3500" b="1" kern="1200" dirty="0" smtClean="0"/>
            <a:t>odgovornost </a:t>
          </a:r>
        </a:p>
        <a:p>
          <a:pPr lvl="0" algn="l" defTabSz="1555750">
            <a:lnSpc>
              <a:spcPct val="90000"/>
            </a:lnSpc>
            <a:spcBef>
              <a:spcPct val="0"/>
            </a:spcBef>
            <a:spcAft>
              <a:spcPct val="35000"/>
            </a:spcAft>
          </a:pPr>
          <a:r>
            <a:rPr lang="sr-Latn-BA" sz="3500" b="1" kern="1200" dirty="0" smtClean="0"/>
            <a:t>4. Carinske mjere  </a:t>
          </a:r>
          <a:endParaRPr lang="en-US" sz="3500" b="1" kern="1200" dirty="0"/>
        </a:p>
      </dsp:txBody>
      <dsp:txXfrm>
        <a:off x="102218" y="4136778"/>
        <a:ext cx="4192303" cy="17794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B3959-9C8C-497D-AB7F-7F668D4BF8AE}">
      <dsp:nvSpPr>
        <dsp:cNvPr id="0" name=""/>
        <dsp:cNvSpPr/>
      </dsp:nvSpPr>
      <dsp:spPr>
        <a:xfrm>
          <a:off x="0" y="3579647"/>
          <a:ext cx="10085387" cy="1010928"/>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err="1"/>
            <a:t>Međutim</a:t>
          </a:r>
          <a:r>
            <a:rPr lang="en-US" sz="1900" kern="1200" dirty="0"/>
            <a:t> </a:t>
          </a:r>
          <a:r>
            <a:rPr lang="en-US" sz="1900" kern="1200" dirty="0" err="1"/>
            <a:t>značajna</a:t>
          </a:r>
          <a:r>
            <a:rPr lang="en-US" sz="1900" kern="1200" dirty="0"/>
            <a:t> </a:t>
          </a:r>
          <a:r>
            <a:rPr lang="en-US" sz="1900" kern="1200" dirty="0" err="1"/>
            <a:t>razlike</a:t>
          </a:r>
          <a:r>
            <a:rPr lang="en-US" sz="1900" kern="1200" dirty="0"/>
            <a:t> </a:t>
          </a:r>
          <a:r>
            <a:rPr lang="en-US" sz="1900" kern="1200" dirty="0" err="1"/>
            <a:t>između</a:t>
          </a:r>
          <a:r>
            <a:rPr lang="en-US" sz="1900" kern="1200" dirty="0"/>
            <a:t> SAD </a:t>
          </a:r>
          <a:r>
            <a:rPr lang="en-US" sz="1900" kern="1200" dirty="0" err="1"/>
            <a:t>i</a:t>
          </a:r>
          <a:r>
            <a:rPr lang="en-US" sz="1900" kern="1200" dirty="0"/>
            <a:t> </a:t>
          </a:r>
          <a:r>
            <a:rPr lang="en-US" sz="1900" kern="1200" dirty="0" err="1"/>
            <a:t>zemalja</a:t>
          </a:r>
          <a:r>
            <a:rPr lang="en-US" sz="1900" kern="1200" dirty="0"/>
            <a:t> </a:t>
          </a:r>
          <a:r>
            <a:rPr lang="en-US" sz="1900" kern="1200" dirty="0" err="1"/>
            <a:t>koja</a:t>
          </a:r>
          <a:r>
            <a:rPr lang="en-US" sz="1900" kern="1200" dirty="0"/>
            <a:t> </a:t>
          </a:r>
          <a:r>
            <a:rPr lang="en-US" sz="1900" kern="1200" dirty="0" err="1"/>
            <a:t>pripadaju</a:t>
          </a:r>
          <a:r>
            <a:rPr lang="en-US" sz="1900" kern="1200" dirty="0"/>
            <a:t> </a:t>
          </a:r>
          <a:r>
            <a:rPr lang="en-US" sz="1900" kern="1200" dirty="0" err="1"/>
            <a:t>evropskom</a:t>
          </a:r>
          <a:r>
            <a:rPr lang="en-US" sz="1900" kern="1200" dirty="0"/>
            <a:t> – </a:t>
          </a:r>
          <a:r>
            <a:rPr lang="en-US" sz="1900" kern="1200" dirty="0" err="1"/>
            <a:t>kontinentalnom</a:t>
          </a:r>
          <a:r>
            <a:rPr lang="en-US" sz="1900" kern="1200" dirty="0"/>
            <a:t> </a:t>
          </a:r>
          <a:r>
            <a:rPr lang="en-US" sz="1900" kern="1200" dirty="0" err="1"/>
            <a:t>pravno</a:t>
          </a:r>
          <a:r>
            <a:rPr lang="en-US" sz="1900" kern="1200" dirty="0"/>
            <a:t> </a:t>
          </a:r>
          <a:r>
            <a:rPr lang="en-US" sz="1900" kern="1200" dirty="0" err="1"/>
            <a:t>sistemu</a:t>
          </a:r>
          <a:r>
            <a:rPr lang="en-US" sz="1900" kern="1200" dirty="0"/>
            <a:t> </a:t>
          </a:r>
          <a:r>
            <a:rPr lang="en-US" sz="1900" kern="1200" dirty="0" err="1"/>
            <a:t>jeste</a:t>
          </a:r>
          <a:r>
            <a:rPr lang="en-US" sz="1900" kern="1200" dirty="0"/>
            <a:t> da je u SAD </a:t>
          </a:r>
          <a:r>
            <a:rPr lang="en-US" sz="1900" kern="1200" dirty="0" err="1"/>
            <a:t>pravno</a:t>
          </a:r>
          <a:r>
            <a:rPr lang="en-US" sz="1900" kern="1200" dirty="0"/>
            <a:t> lice </a:t>
          </a:r>
          <a:r>
            <a:rPr lang="en-US" sz="1900" kern="1200" dirty="0" err="1"/>
            <a:t>može</a:t>
          </a:r>
          <a:r>
            <a:rPr lang="en-US" sz="1900" kern="1200" dirty="0"/>
            <a:t> da </a:t>
          </a:r>
          <a:r>
            <a:rPr lang="en-US" sz="1900" kern="1200" dirty="0" err="1"/>
            <a:t>bude</a:t>
          </a:r>
          <a:r>
            <a:rPr lang="en-US" sz="1900" kern="1200" dirty="0"/>
            <a:t> </a:t>
          </a:r>
          <a:r>
            <a:rPr lang="en-US" sz="1900" kern="1200" dirty="0" err="1"/>
            <a:t>autor</a:t>
          </a:r>
          <a:r>
            <a:rPr lang="en-US" sz="1900" kern="1200" dirty="0"/>
            <a:t> </a:t>
          </a:r>
          <a:r>
            <a:rPr lang="en-US" sz="1900" kern="1200" dirty="0" err="1"/>
            <a:t>odnosno</a:t>
          </a:r>
          <a:r>
            <a:rPr lang="en-US" sz="1900" kern="1200" dirty="0"/>
            <a:t> </a:t>
          </a:r>
          <a:r>
            <a:rPr lang="en-US" sz="1900" kern="1200" dirty="0" err="1"/>
            <a:t>izvorni</a:t>
          </a:r>
          <a:r>
            <a:rPr lang="en-US" sz="1900" kern="1200" dirty="0"/>
            <a:t> </a:t>
          </a:r>
          <a:r>
            <a:rPr lang="en-US" sz="1900" kern="1200" dirty="0" err="1"/>
            <a:t>nosilac</a:t>
          </a:r>
          <a:r>
            <a:rPr lang="en-US" sz="1900" kern="1200" dirty="0"/>
            <a:t> </a:t>
          </a:r>
          <a:r>
            <a:rPr lang="en-US" sz="1900" kern="1200" dirty="0" err="1"/>
            <a:t>autoskog</a:t>
          </a:r>
          <a:r>
            <a:rPr lang="en-US" sz="1900" kern="1200" dirty="0"/>
            <a:t> </a:t>
          </a:r>
          <a:r>
            <a:rPr lang="en-US" sz="1900" kern="1200" dirty="0" err="1"/>
            <a:t>prava</a:t>
          </a:r>
          <a:r>
            <a:rPr lang="en-US" sz="1900" kern="1200" dirty="0"/>
            <a:t> </a:t>
          </a:r>
          <a:r>
            <a:rPr lang="en-US" sz="1900" kern="1200" dirty="0" err="1"/>
            <a:t>čime</a:t>
          </a:r>
          <a:r>
            <a:rPr lang="en-US" sz="1900" kern="1200" dirty="0"/>
            <a:t> </a:t>
          </a:r>
          <a:r>
            <a:rPr lang="en-US" sz="1900" kern="1200" dirty="0" err="1"/>
            <a:t>zadržava</a:t>
          </a:r>
          <a:r>
            <a:rPr lang="en-US" sz="1900" kern="1200" dirty="0"/>
            <a:t> </a:t>
          </a:r>
          <a:r>
            <a:rPr lang="en-US" sz="1900" kern="1200" dirty="0" err="1"/>
            <a:t>kako</a:t>
          </a:r>
          <a:r>
            <a:rPr lang="en-US" sz="1900" kern="1200" dirty="0"/>
            <a:t> </a:t>
          </a:r>
          <a:r>
            <a:rPr lang="en-US" sz="1900" kern="1200" dirty="0" err="1"/>
            <a:t>moralna</a:t>
          </a:r>
          <a:r>
            <a:rPr lang="en-US" sz="1900" kern="1200" dirty="0"/>
            <a:t>, </a:t>
          </a:r>
          <a:r>
            <a:rPr lang="en-US" sz="1900" kern="1200" dirty="0" err="1"/>
            <a:t>tako</a:t>
          </a:r>
          <a:r>
            <a:rPr lang="en-US" sz="1900" kern="1200" dirty="0"/>
            <a:t> </a:t>
          </a:r>
          <a:r>
            <a:rPr lang="en-US" sz="1900" kern="1200" dirty="0" err="1"/>
            <a:t>i</a:t>
          </a:r>
          <a:r>
            <a:rPr lang="en-US" sz="1900" kern="1200" dirty="0"/>
            <a:t> </a:t>
          </a:r>
          <a:r>
            <a:rPr lang="en-US" sz="1900" kern="1200" dirty="0" err="1"/>
            <a:t>imovinskopravna</a:t>
          </a:r>
          <a:r>
            <a:rPr lang="en-US" sz="1900" kern="1200" dirty="0"/>
            <a:t> </a:t>
          </a:r>
          <a:r>
            <a:rPr lang="en-US" sz="1900" kern="1200" dirty="0" err="1"/>
            <a:t>ovlaštenja</a:t>
          </a:r>
          <a:r>
            <a:rPr lang="en-US" sz="1900" kern="1200" dirty="0"/>
            <a:t> </a:t>
          </a:r>
          <a:r>
            <a:rPr lang="en-US" sz="1900" kern="1200" dirty="0" err="1"/>
            <a:t>na</a:t>
          </a:r>
          <a:r>
            <a:rPr lang="en-US" sz="1900" kern="1200" dirty="0"/>
            <a:t> </a:t>
          </a:r>
          <a:r>
            <a:rPr lang="en-US" sz="1900" kern="1200" dirty="0" err="1"/>
            <a:t>eksplataciju</a:t>
          </a:r>
          <a:r>
            <a:rPr lang="en-US" sz="1900" kern="1200" dirty="0"/>
            <a:t> </a:t>
          </a:r>
          <a:r>
            <a:rPr lang="en-US" sz="1900" kern="1200" dirty="0" err="1"/>
            <a:t>autorskog</a:t>
          </a:r>
          <a:r>
            <a:rPr lang="en-US" sz="1900" kern="1200" dirty="0"/>
            <a:t> </a:t>
          </a:r>
          <a:r>
            <a:rPr lang="en-US" sz="1900" kern="1200" dirty="0" err="1"/>
            <a:t>djela</a:t>
          </a:r>
          <a:r>
            <a:rPr lang="bs-Latn-BA" sz="1900" kern="1200" dirty="0"/>
            <a:t>.</a:t>
          </a:r>
          <a:endParaRPr lang="en-US" sz="1900" kern="1200" dirty="0"/>
        </a:p>
      </dsp:txBody>
      <dsp:txXfrm>
        <a:off x="0" y="3579647"/>
        <a:ext cx="10085387" cy="1010928"/>
      </dsp:txXfrm>
    </dsp:sp>
    <dsp:sp modelId="{49D0FB30-2A17-404F-A0BA-F83C61C0D537}">
      <dsp:nvSpPr>
        <dsp:cNvPr id="0" name=""/>
        <dsp:cNvSpPr/>
      </dsp:nvSpPr>
      <dsp:spPr>
        <a:xfrm rot="10800000">
          <a:off x="0" y="2386485"/>
          <a:ext cx="10085387" cy="1204913"/>
        </a:xfrm>
        <a:prstGeom prst="upArrowCallou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err="1"/>
            <a:t>Sva</a:t>
          </a:r>
          <a:r>
            <a:rPr lang="en-US" sz="1900" kern="1200" dirty="0"/>
            <a:t> </a:t>
          </a:r>
          <a:r>
            <a:rPr lang="en-US" sz="1900" kern="1200" dirty="0" err="1"/>
            <a:t>ostala</a:t>
          </a:r>
          <a:r>
            <a:rPr lang="en-US" sz="1900" kern="1200" dirty="0"/>
            <a:t> </a:t>
          </a:r>
          <a:r>
            <a:rPr lang="en-US" sz="1900" kern="1200" dirty="0" err="1"/>
            <a:t>nacionalna</a:t>
          </a:r>
          <a:r>
            <a:rPr lang="en-US" sz="1900" kern="1200" dirty="0"/>
            <a:t> </a:t>
          </a:r>
          <a:r>
            <a:rPr lang="en-US" sz="1900" kern="1200" dirty="0" err="1"/>
            <a:t>zakonodavstva</a:t>
          </a:r>
          <a:r>
            <a:rPr lang="en-US" sz="1900" kern="1200" dirty="0"/>
            <a:t>, </a:t>
          </a:r>
          <a:r>
            <a:rPr lang="en-US" sz="1900" kern="1200" dirty="0" err="1"/>
            <a:t>uključujući</a:t>
          </a:r>
          <a:r>
            <a:rPr lang="en-US" sz="1900" kern="1200" dirty="0"/>
            <a:t> </a:t>
          </a:r>
          <a:r>
            <a:rPr lang="en-US" sz="1900" kern="1200" dirty="0" err="1"/>
            <a:t>i</a:t>
          </a:r>
          <a:r>
            <a:rPr lang="en-US" sz="1900" kern="1200" dirty="0"/>
            <a:t> SAD </a:t>
          </a:r>
          <a:r>
            <a:rPr lang="en-US" sz="1900" kern="1200" dirty="0" err="1"/>
            <a:t>kao</a:t>
          </a:r>
          <a:r>
            <a:rPr lang="en-US" sz="1900" kern="1200" dirty="0"/>
            <a:t> </a:t>
          </a:r>
          <a:r>
            <a:rPr lang="en-US" sz="1900" kern="1200" dirty="0" err="1"/>
            <a:t>zemlju</a:t>
          </a:r>
          <a:r>
            <a:rPr lang="en-US" sz="1900" kern="1200" dirty="0"/>
            <a:t> u </a:t>
          </a:r>
          <a:r>
            <a:rPr lang="en-US" sz="1900" kern="1200" dirty="0" err="1"/>
            <a:t>kojoj</a:t>
          </a:r>
          <a:r>
            <a:rPr lang="en-US" sz="1900" kern="1200" dirty="0"/>
            <a:t> je </a:t>
          </a:r>
          <a:r>
            <a:rPr lang="en-US" sz="1900" kern="1200" dirty="0" err="1"/>
            <a:t>i</a:t>
          </a:r>
          <a:r>
            <a:rPr lang="en-US" sz="1900" kern="1200" dirty="0"/>
            <a:t> </a:t>
          </a:r>
          <a:r>
            <a:rPr lang="en-US" sz="1900" kern="1200" dirty="0" err="1"/>
            <a:t>nastao</a:t>
          </a:r>
          <a:r>
            <a:rPr lang="en-US" sz="1900" kern="1200" dirty="0"/>
            <a:t> </a:t>
          </a:r>
          <a:r>
            <a:rPr lang="en-US" sz="1900" kern="1200" dirty="0" err="1"/>
            <a:t>pojam</a:t>
          </a:r>
          <a:r>
            <a:rPr lang="en-US" sz="1900" kern="1200" dirty="0"/>
            <a:t> „</a:t>
          </a:r>
          <a:r>
            <a:rPr lang="en-US" sz="1900" kern="1200" dirty="0" err="1"/>
            <a:t>vještačke</a:t>
          </a:r>
          <a:r>
            <a:rPr lang="en-US" sz="1900" kern="1200" dirty="0"/>
            <a:t> </a:t>
          </a:r>
          <a:r>
            <a:rPr lang="en-US" sz="1900" kern="1200" dirty="0" err="1"/>
            <a:t>inteligencije</a:t>
          </a:r>
          <a:r>
            <a:rPr lang="en-US" sz="1900" kern="1200" dirty="0"/>
            <a:t>“, </a:t>
          </a:r>
          <a:r>
            <a:rPr lang="en-US" sz="1900" kern="1200" dirty="0" err="1"/>
            <a:t>zadržavaju</a:t>
          </a:r>
          <a:r>
            <a:rPr lang="en-US" sz="1900" kern="1200" dirty="0"/>
            <a:t> </a:t>
          </a:r>
          <a:r>
            <a:rPr lang="en-US" sz="1900" b="1" kern="1200" dirty="0" err="1"/>
            <a:t>eksluzivitet</a:t>
          </a:r>
          <a:r>
            <a:rPr lang="en-US" sz="1900" b="1" kern="1200" dirty="0"/>
            <a:t> </a:t>
          </a:r>
          <a:r>
            <a:rPr lang="en-US" sz="1900" b="1" kern="1200" dirty="0" err="1"/>
            <a:t>čovjeka</a:t>
          </a:r>
          <a:r>
            <a:rPr lang="en-US" sz="1900" b="1" kern="1200" dirty="0"/>
            <a:t> </a:t>
          </a:r>
          <a:r>
            <a:rPr lang="en-US" sz="1900" b="1" kern="1200" dirty="0" err="1"/>
            <a:t>kao</a:t>
          </a:r>
          <a:r>
            <a:rPr lang="en-US" sz="1900" b="1" kern="1200" dirty="0"/>
            <a:t> </a:t>
          </a:r>
          <a:r>
            <a:rPr lang="en-US" sz="1900" b="1" kern="1200" dirty="0" err="1"/>
            <a:t>jedinog</a:t>
          </a:r>
          <a:r>
            <a:rPr lang="en-US" sz="1900" b="1" kern="1200" dirty="0"/>
            <a:t> </a:t>
          </a:r>
          <a:r>
            <a:rPr lang="en-US" sz="1900" b="1" kern="1200" dirty="0" err="1"/>
            <a:t>mogućeg</a:t>
          </a:r>
          <a:r>
            <a:rPr lang="en-US" sz="1900" b="1" kern="1200" dirty="0"/>
            <a:t> </a:t>
          </a:r>
          <a:r>
            <a:rPr lang="en-US" sz="1900" b="1" kern="1200" dirty="0" err="1"/>
            <a:t>autora</a:t>
          </a:r>
          <a:r>
            <a:rPr lang="en-US" sz="1900" b="1" kern="1200" dirty="0"/>
            <a:t>.</a:t>
          </a:r>
        </a:p>
      </dsp:txBody>
      <dsp:txXfrm rot="10800000">
        <a:off x="0" y="2386485"/>
        <a:ext cx="10085387" cy="782916"/>
      </dsp:txXfrm>
    </dsp:sp>
    <dsp:sp modelId="{6B68FC03-04BE-4C1C-8AA9-4A8E1A96B5F2}">
      <dsp:nvSpPr>
        <dsp:cNvPr id="0" name=""/>
        <dsp:cNvSpPr/>
      </dsp:nvSpPr>
      <dsp:spPr>
        <a:xfrm rot="10800000">
          <a:off x="0" y="1193322"/>
          <a:ext cx="10085387" cy="1204913"/>
        </a:xfrm>
        <a:prstGeom prst="upArrowCallou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bs-Latn-BA" sz="2000" kern="1200" dirty="0"/>
            <a:t>Postoji samo nekoliko zakonodavstava </a:t>
          </a:r>
          <a:r>
            <a:rPr lang="en-US" sz="2000" kern="1200" dirty="0" err="1"/>
            <a:t>koja</a:t>
          </a:r>
          <a:r>
            <a:rPr lang="en-US" sz="2000" kern="1200" dirty="0"/>
            <a:t> </a:t>
          </a:r>
          <a:r>
            <a:rPr lang="en-US" sz="2000" kern="1200" dirty="0" err="1"/>
            <a:t>daju</a:t>
          </a:r>
          <a:r>
            <a:rPr lang="en-US" sz="2000" kern="1200" dirty="0"/>
            <a:t> </a:t>
          </a:r>
          <a:r>
            <a:rPr lang="en-US" sz="2000" kern="1200" dirty="0" err="1"/>
            <a:t>mogućnost</a:t>
          </a:r>
          <a:r>
            <a:rPr lang="en-US" sz="2000" kern="1200" dirty="0"/>
            <a:t> da  </a:t>
          </a:r>
          <a:r>
            <a:rPr lang="en-US" sz="2000" kern="1200" dirty="0" err="1"/>
            <a:t>djela</a:t>
          </a:r>
          <a:r>
            <a:rPr lang="en-US" sz="2000" kern="1200" dirty="0"/>
            <a:t> </a:t>
          </a:r>
          <a:r>
            <a:rPr lang="en-US" sz="2000" kern="1200" dirty="0" err="1"/>
            <a:t>stvorena</a:t>
          </a:r>
          <a:r>
            <a:rPr lang="en-US" sz="2000" kern="1200" dirty="0"/>
            <a:t> od </a:t>
          </a:r>
          <a:r>
            <a:rPr lang="en-US" sz="2000" kern="1200" dirty="0" err="1"/>
            <a:t>strane</a:t>
          </a:r>
          <a:r>
            <a:rPr lang="en-US" sz="2000" kern="1200" dirty="0"/>
            <a:t> </a:t>
          </a:r>
          <a:r>
            <a:rPr lang="en-US" sz="2000" kern="1200" dirty="0" err="1"/>
            <a:t>vještačke</a:t>
          </a:r>
          <a:r>
            <a:rPr lang="en-US" sz="2000" kern="1200" dirty="0"/>
            <a:t> </a:t>
          </a:r>
          <a:r>
            <a:rPr lang="en-US" sz="2000" kern="1200" dirty="0" err="1"/>
            <a:t>inteliencije</a:t>
          </a:r>
          <a:r>
            <a:rPr lang="en-US" sz="2000" kern="1200" dirty="0"/>
            <a:t> </a:t>
          </a:r>
          <a:r>
            <a:rPr lang="en-US" sz="2000" kern="1200" dirty="0" err="1"/>
            <a:t>dobiju</a:t>
          </a:r>
          <a:r>
            <a:rPr lang="en-US" sz="2000" kern="1200" dirty="0"/>
            <a:t> status </a:t>
          </a:r>
          <a:r>
            <a:rPr lang="en-US" sz="2000" kern="1200" dirty="0" err="1"/>
            <a:t>autorskog</a:t>
          </a:r>
          <a:r>
            <a:rPr lang="en-US" sz="2000" kern="1200" dirty="0"/>
            <a:t> </a:t>
          </a:r>
          <a:r>
            <a:rPr lang="en-US" sz="2000" kern="1200" dirty="0" err="1"/>
            <a:t>djela</a:t>
          </a:r>
          <a:r>
            <a:rPr lang="bs-Latn-BA" sz="2000" kern="1200" dirty="0"/>
            <a:t>, a to su: Velika Britanija, Republika Irska, Novi Zeland, Republika Indija i Republika Italija.</a:t>
          </a:r>
          <a:endParaRPr lang="en-US" sz="2000" kern="1200" dirty="0"/>
        </a:p>
      </dsp:txBody>
      <dsp:txXfrm rot="10800000">
        <a:off x="0" y="1193322"/>
        <a:ext cx="10085387" cy="782916"/>
      </dsp:txXfrm>
    </dsp:sp>
    <dsp:sp modelId="{2F036036-1736-4AF8-AD7B-F8D84B8A3DF7}">
      <dsp:nvSpPr>
        <dsp:cNvPr id="0" name=""/>
        <dsp:cNvSpPr/>
      </dsp:nvSpPr>
      <dsp:spPr>
        <a:xfrm rot="10800000">
          <a:off x="0" y="160"/>
          <a:ext cx="10085387" cy="1204913"/>
        </a:xfrm>
        <a:prstGeom prst="upArrowCallou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a:t>Poseban</a:t>
          </a:r>
          <a:r>
            <a:rPr lang="en-US" sz="2400" kern="1200" dirty="0"/>
            <a:t> </a:t>
          </a:r>
          <a:r>
            <a:rPr lang="en-US" sz="2400" kern="1200" dirty="0" err="1"/>
            <a:t>izazov</a:t>
          </a:r>
          <a:r>
            <a:rPr lang="en-US" sz="2400" kern="1200" dirty="0"/>
            <a:t> za </a:t>
          </a:r>
          <a:r>
            <a:rPr lang="en-US" sz="2400" kern="1200" dirty="0" err="1"/>
            <a:t>autorsko</a:t>
          </a:r>
          <a:r>
            <a:rPr lang="en-US" sz="2400" kern="1200" dirty="0"/>
            <a:t> </a:t>
          </a:r>
          <a:r>
            <a:rPr lang="en-US" sz="2400" kern="1200" dirty="0" err="1"/>
            <a:t>pravo</a:t>
          </a:r>
          <a:r>
            <a:rPr lang="en-US" sz="2400" kern="1200" dirty="0"/>
            <a:t> </a:t>
          </a:r>
          <a:r>
            <a:rPr lang="en-US" sz="2400" kern="1200" dirty="0" err="1"/>
            <a:t>predstavlja</a:t>
          </a:r>
          <a:r>
            <a:rPr lang="en-US" sz="2400" kern="1200" dirty="0"/>
            <a:t> (ne)</a:t>
          </a:r>
          <a:r>
            <a:rPr lang="en-US" sz="2400" kern="1200" dirty="0" err="1"/>
            <a:t>mogućnost</a:t>
          </a:r>
          <a:r>
            <a:rPr lang="en-US" sz="2400" kern="1200" dirty="0"/>
            <a:t> </a:t>
          </a:r>
          <a:r>
            <a:rPr lang="en-US" sz="2400" kern="1200" dirty="0" err="1"/>
            <a:t>zaštite</a:t>
          </a:r>
          <a:r>
            <a:rPr lang="en-US" sz="2400" kern="1200" dirty="0"/>
            <a:t> </a:t>
          </a:r>
          <a:r>
            <a:rPr lang="en-US" sz="2400" kern="1200" dirty="0" err="1"/>
            <a:t>autorskih</a:t>
          </a:r>
          <a:r>
            <a:rPr lang="en-US" sz="2400" kern="1200" dirty="0"/>
            <a:t> </a:t>
          </a:r>
          <a:r>
            <a:rPr lang="en-US" sz="2400" kern="1200" dirty="0" err="1"/>
            <a:t>djela</a:t>
          </a:r>
          <a:r>
            <a:rPr lang="en-US" sz="2400" kern="1200" dirty="0"/>
            <a:t> </a:t>
          </a:r>
          <a:r>
            <a:rPr lang="en-US" sz="2400" kern="1200" dirty="0" err="1"/>
            <a:t>stvorenih</a:t>
          </a:r>
          <a:r>
            <a:rPr lang="en-US" sz="2400" kern="1200" dirty="0"/>
            <a:t> od </a:t>
          </a:r>
          <a:r>
            <a:rPr lang="en-US" sz="2400" kern="1200" dirty="0" err="1"/>
            <a:t>strane</a:t>
          </a:r>
          <a:r>
            <a:rPr lang="en-US" sz="2400" kern="1200" dirty="0"/>
            <a:t> </a:t>
          </a:r>
          <a:r>
            <a:rPr lang="en-US" sz="2400" kern="1200" dirty="0" err="1"/>
            <a:t>vještačkointeligentnih</a:t>
          </a:r>
          <a:r>
            <a:rPr lang="en-US" sz="2400" kern="1200" dirty="0"/>
            <a:t> </a:t>
          </a:r>
          <a:r>
            <a:rPr lang="en-US" sz="2400" kern="1200" dirty="0" err="1"/>
            <a:t>kompjuterskih</a:t>
          </a:r>
          <a:r>
            <a:rPr lang="en-US" sz="2400" kern="1200" dirty="0"/>
            <a:t> </a:t>
          </a:r>
          <a:r>
            <a:rPr lang="en-US" sz="2400" kern="1200" dirty="0" err="1"/>
            <a:t>programa</a:t>
          </a:r>
          <a:r>
            <a:rPr lang="en-US" sz="2400" kern="1200" dirty="0"/>
            <a:t>. </a:t>
          </a:r>
        </a:p>
      </dsp:txBody>
      <dsp:txXfrm rot="10800000">
        <a:off x="0" y="160"/>
        <a:ext cx="10085387" cy="7829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27BC7-9D9C-4532-9FFE-B5D712648D95}">
      <dsp:nvSpPr>
        <dsp:cNvPr id="0" name=""/>
        <dsp:cNvSpPr/>
      </dsp:nvSpPr>
      <dsp:spPr>
        <a:xfrm>
          <a:off x="0" y="3527263"/>
          <a:ext cx="11555254" cy="1179205"/>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l" defTabSz="800100">
            <a:lnSpc>
              <a:spcPct val="90000"/>
            </a:lnSpc>
            <a:spcBef>
              <a:spcPct val="0"/>
            </a:spcBef>
            <a:spcAft>
              <a:spcPct val="35000"/>
            </a:spcAft>
          </a:pPr>
          <a:r>
            <a:rPr lang="en-US" sz="1800" kern="1200" dirty="0" err="1" smtClean="0"/>
            <a:t>Zakona</a:t>
          </a:r>
          <a:r>
            <a:rPr lang="en-US" sz="1800" kern="1200" dirty="0" smtClean="0"/>
            <a:t> </a:t>
          </a:r>
          <a:r>
            <a:rPr lang="en-US" sz="1800" kern="1200" dirty="0"/>
            <a:t>o autorskom i srodnim pravima BiH je propisano da </a:t>
          </a:r>
          <a:r>
            <a:rPr lang="en-US" sz="1800" kern="1200" dirty="0" smtClean="0"/>
            <a:t>je</a:t>
          </a:r>
          <a:r>
            <a:rPr lang="sr-Latn-BA" sz="1800" kern="1200" dirty="0" smtClean="0"/>
            <a:t> izvorni nosilac autorskog prava u BIH koji zadržava moralna autorska prava može da bude samo fizičko lice, dok pravno lice može da bude samo nosilac imovinsko-pravnog ovlaštenja </a:t>
          </a:r>
          <a:r>
            <a:rPr lang="en-US" sz="1800" kern="1200" dirty="0" smtClean="0"/>
            <a:t> </a:t>
          </a:r>
          <a:r>
            <a:rPr lang="en-US" sz="1800" kern="1200" dirty="0" err="1"/>
            <a:t>što</a:t>
          </a:r>
          <a:r>
            <a:rPr lang="en-US" sz="1800" kern="1200" dirty="0"/>
            <a:t> jasno govori da ova teorija je više prilagođena za </a:t>
          </a:r>
          <a:r>
            <a:rPr lang="en-US" sz="1800" kern="1200" dirty="0" smtClean="0"/>
            <a:t>SAD. </a:t>
          </a:r>
          <a:r>
            <a:rPr lang="bs-Latn-BA" sz="1800" kern="1200" dirty="0"/>
            <a:t>U svakom slučaju </a:t>
          </a:r>
          <a:r>
            <a:rPr lang="en-US" sz="1800" b="1" kern="1200" dirty="0" err="1"/>
            <a:t>autor</a:t>
          </a:r>
          <a:r>
            <a:rPr lang="en-US" sz="1800" b="1" kern="1200" dirty="0"/>
            <a:t> </a:t>
          </a:r>
          <a:r>
            <a:rPr lang="en-US" sz="1800" b="1" kern="1200" dirty="0" err="1"/>
            <a:t>djela</a:t>
          </a:r>
          <a:r>
            <a:rPr lang="en-US" sz="1800" b="1" kern="1200" dirty="0"/>
            <a:t> </a:t>
          </a:r>
          <a:r>
            <a:rPr lang="en-US" sz="1800" b="1" kern="1200" dirty="0" err="1"/>
            <a:t>fizičko</a:t>
          </a:r>
          <a:r>
            <a:rPr lang="en-US" sz="1800" b="1" kern="1200" dirty="0"/>
            <a:t> lice </a:t>
          </a:r>
          <a:r>
            <a:rPr lang="en-US" sz="1800" b="1" kern="1200" dirty="0" err="1"/>
            <a:t>koje</a:t>
          </a:r>
          <a:r>
            <a:rPr lang="en-US" sz="1800" b="1" kern="1200" dirty="0"/>
            <a:t> je </a:t>
          </a:r>
          <a:r>
            <a:rPr lang="en-US" sz="1800" b="1" kern="1200" dirty="0" err="1"/>
            <a:t>stvorilo</a:t>
          </a:r>
          <a:r>
            <a:rPr lang="en-US" sz="1800" b="1" kern="1200" dirty="0"/>
            <a:t> </a:t>
          </a:r>
          <a:r>
            <a:rPr lang="en-US" sz="1800" b="1" kern="1200" dirty="0" err="1"/>
            <a:t>djelo</a:t>
          </a:r>
          <a:r>
            <a:rPr lang="en-US" sz="1800" b="1" kern="1200" dirty="0"/>
            <a:t> </a:t>
          </a:r>
          <a:r>
            <a:rPr lang="bs-Latn-BA" sz="1800" b="1" kern="1200" dirty="0"/>
            <a:t>pravo intelelektualne svojine bi trebalo reformisati kako bi na najpravičniji način štitilo djelo vještačke inteligencije. </a:t>
          </a:r>
          <a:endParaRPr lang="en-US" sz="1800" b="1" kern="1200" dirty="0"/>
        </a:p>
      </dsp:txBody>
      <dsp:txXfrm>
        <a:off x="0" y="3527263"/>
        <a:ext cx="11555254" cy="1179205"/>
      </dsp:txXfrm>
    </dsp:sp>
    <dsp:sp modelId="{49D0FB30-2A17-404F-A0BA-F83C61C0D537}">
      <dsp:nvSpPr>
        <dsp:cNvPr id="0" name=""/>
        <dsp:cNvSpPr/>
      </dsp:nvSpPr>
      <dsp:spPr>
        <a:xfrm rot="10800000">
          <a:off x="0" y="1791243"/>
          <a:ext cx="11555254" cy="1750916"/>
        </a:xfrm>
        <a:prstGeom prst="upArrowCallou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bs-Latn-BA" sz="2000" kern="1200" dirty="0"/>
            <a:t>I</a:t>
          </a:r>
          <a:r>
            <a:rPr lang="en-US" sz="2000" kern="1200" dirty="0" err="1"/>
            <a:t>stiču</a:t>
          </a:r>
          <a:r>
            <a:rPr lang="en-US" sz="2000" kern="1200" dirty="0"/>
            <a:t> se </a:t>
          </a:r>
          <a:r>
            <a:rPr lang="en-US" sz="2000" kern="1200" dirty="0" err="1"/>
            <a:t>i</a:t>
          </a:r>
          <a:r>
            <a:rPr lang="bs-Latn-BA" sz="2000" kern="1200" dirty="0"/>
            <a:t> drugi</a:t>
          </a:r>
          <a:r>
            <a:rPr lang="en-US" sz="2000" kern="1200" dirty="0"/>
            <a:t> </a:t>
          </a:r>
          <a:r>
            <a:rPr lang="en-US" sz="2000" kern="1200" dirty="0" err="1"/>
            <a:t>stavovi</a:t>
          </a:r>
          <a:r>
            <a:rPr lang="en-US" sz="2000" kern="1200" dirty="0"/>
            <a:t> da je </a:t>
          </a:r>
          <a:r>
            <a:rPr lang="en-US" sz="2000" kern="1200" dirty="0" err="1"/>
            <a:t>cilj</a:t>
          </a:r>
          <a:r>
            <a:rPr lang="en-US" sz="2000" kern="1200" dirty="0"/>
            <a:t> da </a:t>
          </a:r>
          <a:r>
            <a:rPr lang="en-US" sz="2000" kern="1200" dirty="0" err="1"/>
            <a:t>postaknemo</a:t>
          </a:r>
          <a:r>
            <a:rPr lang="en-US" sz="2000" kern="1200" dirty="0"/>
            <a:t> </a:t>
          </a:r>
          <a:r>
            <a:rPr lang="en-US" sz="2000" kern="1200" dirty="0" err="1"/>
            <a:t>razvoj</a:t>
          </a:r>
          <a:r>
            <a:rPr lang="en-US" sz="2000" kern="1200" dirty="0"/>
            <a:t> </a:t>
          </a:r>
          <a:r>
            <a:rPr lang="en-US" sz="2000" kern="1200" dirty="0" err="1"/>
            <a:t>vještačke</a:t>
          </a:r>
          <a:r>
            <a:rPr lang="en-US" sz="2000" kern="1200" dirty="0"/>
            <a:t> </a:t>
          </a:r>
          <a:r>
            <a:rPr lang="en-US" sz="2000" kern="1200" dirty="0" err="1"/>
            <a:t>inteligencije</a:t>
          </a:r>
          <a:r>
            <a:rPr lang="en-US" sz="2000" kern="1200" dirty="0"/>
            <a:t> </a:t>
          </a:r>
          <a:r>
            <a:rPr lang="en-US" sz="2000" kern="1200" dirty="0" err="1"/>
            <a:t>i</a:t>
          </a:r>
          <a:r>
            <a:rPr lang="en-US" sz="2000" kern="1200" dirty="0"/>
            <a:t> da u </a:t>
          </a:r>
          <a:r>
            <a:rPr lang="en-US" sz="2000" kern="1200" dirty="0" err="1"/>
            <a:t>skladu</a:t>
          </a:r>
          <a:r>
            <a:rPr lang="en-US" sz="2000" kern="1200" dirty="0"/>
            <a:t> </a:t>
          </a:r>
          <a:r>
            <a:rPr lang="en-US" sz="2000" kern="1200" dirty="0" err="1"/>
            <a:t>sa</a:t>
          </a:r>
          <a:r>
            <a:rPr lang="en-US" sz="2000" kern="1200" dirty="0"/>
            <a:t> </a:t>
          </a:r>
          <a:r>
            <a:rPr lang="en-US" sz="2000" kern="1200" dirty="0" err="1"/>
            <a:t>tim</a:t>
          </a:r>
          <a:r>
            <a:rPr lang="en-US" sz="2000" kern="1200" dirty="0"/>
            <a:t> </a:t>
          </a:r>
          <a:r>
            <a:rPr lang="en-US" sz="2000" kern="1200" dirty="0" err="1"/>
            <a:t>najpravičnije</a:t>
          </a:r>
          <a:r>
            <a:rPr lang="en-US" sz="2000" kern="1200" dirty="0"/>
            <a:t> </a:t>
          </a:r>
          <a:r>
            <a:rPr lang="en-US" sz="2000" kern="1200" dirty="0" err="1"/>
            <a:t>bilo</a:t>
          </a:r>
          <a:r>
            <a:rPr lang="en-US" sz="2000" kern="1200" dirty="0"/>
            <a:t> </a:t>
          </a:r>
          <a:r>
            <a:rPr lang="en-US" sz="2000" kern="1200" dirty="0" err="1"/>
            <a:t>autorsko</a:t>
          </a:r>
          <a:r>
            <a:rPr lang="en-US" sz="2000" kern="1200" dirty="0"/>
            <a:t> </a:t>
          </a:r>
          <a:r>
            <a:rPr lang="en-US" sz="2000" kern="1200" dirty="0" err="1"/>
            <a:t>pravo</a:t>
          </a:r>
          <a:r>
            <a:rPr lang="en-US" sz="2000" kern="1200" dirty="0"/>
            <a:t> </a:t>
          </a:r>
          <a:r>
            <a:rPr lang="en-US" sz="2000" kern="1200" dirty="0" err="1"/>
            <a:t>dodjeliti</a:t>
          </a:r>
          <a:r>
            <a:rPr lang="en-US" sz="2000" kern="1200" dirty="0"/>
            <a:t> </a:t>
          </a:r>
          <a:r>
            <a:rPr lang="en-US" sz="2000" kern="1200" dirty="0" err="1"/>
            <a:t>onima</a:t>
          </a:r>
          <a:r>
            <a:rPr lang="en-US" sz="2000" kern="1200" dirty="0"/>
            <a:t> </a:t>
          </a:r>
          <a:r>
            <a:rPr lang="en-US" sz="2000" kern="1200" dirty="0" err="1"/>
            <a:t>koji</a:t>
          </a:r>
          <a:r>
            <a:rPr lang="en-US" sz="2000" kern="1200" dirty="0"/>
            <a:t> </a:t>
          </a:r>
          <a:r>
            <a:rPr lang="en-US" sz="2000" kern="1200" dirty="0" err="1"/>
            <a:t>su</a:t>
          </a:r>
          <a:r>
            <a:rPr lang="en-US" sz="2000" kern="1200" dirty="0"/>
            <a:t> </a:t>
          </a:r>
          <a:r>
            <a:rPr lang="en-US" sz="2000" kern="1200" dirty="0" err="1"/>
            <a:t>najzaslužniji</a:t>
          </a:r>
          <a:r>
            <a:rPr lang="en-US" sz="2000" kern="1200" dirty="0"/>
            <a:t> za </a:t>
          </a:r>
          <a:r>
            <a:rPr lang="en-US" sz="2000" kern="1200" dirty="0" err="1"/>
            <a:t>njen</a:t>
          </a:r>
          <a:r>
            <a:rPr lang="en-US" sz="2000" kern="1200" dirty="0"/>
            <a:t> </a:t>
          </a:r>
          <a:r>
            <a:rPr lang="en-US" sz="2000" kern="1200" dirty="0" err="1"/>
            <a:t>razvoj</a:t>
          </a:r>
          <a:r>
            <a:rPr lang="en-US" sz="2000" kern="1200" dirty="0"/>
            <a:t> </a:t>
          </a:r>
          <a:r>
            <a:rPr lang="en-US" sz="2000" kern="1200" dirty="0" err="1"/>
            <a:t>i</a:t>
          </a:r>
          <a:r>
            <a:rPr lang="en-US" sz="2000" kern="1200" dirty="0"/>
            <a:t> za </a:t>
          </a:r>
          <a:r>
            <a:rPr lang="en-US" sz="2000" kern="1200" dirty="0" err="1"/>
            <a:t>sve</a:t>
          </a:r>
          <a:r>
            <a:rPr lang="en-US" sz="2000" kern="1200" dirty="0"/>
            <a:t> </a:t>
          </a:r>
          <a:r>
            <a:rPr lang="en-US" sz="2000" kern="1200" dirty="0" err="1"/>
            <a:t>što</a:t>
          </a:r>
          <a:r>
            <a:rPr lang="en-US" sz="2000" kern="1200" dirty="0"/>
            <a:t> je novo, a to </a:t>
          </a:r>
          <a:r>
            <a:rPr lang="en-US" sz="2000" kern="1200" dirty="0" err="1"/>
            <a:t>su</a:t>
          </a:r>
          <a:r>
            <a:rPr lang="en-US" sz="2000" kern="1200" dirty="0"/>
            <a:t> </a:t>
          </a:r>
          <a:r>
            <a:rPr lang="en-US" sz="2000" kern="1200" dirty="0" err="1"/>
            <a:t>njeni</a:t>
          </a:r>
          <a:r>
            <a:rPr lang="en-US" sz="2000" kern="1200" dirty="0"/>
            <a:t> </a:t>
          </a:r>
          <a:r>
            <a:rPr lang="en-US" sz="2000" kern="1200" dirty="0" err="1"/>
            <a:t>investitori</a:t>
          </a:r>
          <a:r>
            <a:rPr lang="en-US" sz="2000" kern="1200" dirty="0"/>
            <a:t> </a:t>
          </a:r>
          <a:r>
            <a:rPr lang="en-US" sz="2000" kern="1200" dirty="0" err="1"/>
            <a:t>tj</a:t>
          </a:r>
          <a:r>
            <a:rPr lang="en-US" sz="2000" kern="1200" dirty="0"/>
            <a:t>. </a:t>
          </a:r>
          <a:r>
            <a:rPr lang="en-US" sz="2000" b="1" kern="1200" dirty="0" err="1"/>
            <a:t>softverske</a:t>
          </a:r>
          <a:r>
            <a:rPr lang="en-US" sz="2000" b="1" kern="1200" dirty="0"/>
            <a:t> </a:t>
          </a:r>
          <a:r>
            <a:rPr lang="en-US" sz="2000" b="1" kern="1200" dirty="0" err="1"/>
            <a:t>kompanije</a:t>
          </a:r>
          <a:r>
            <a:rPr lang="en-US" sz="2000" b="1" kern="1200" dirty="0"/>
            <a:t>, </a:t>
          </a:r>
          <a:r>
            <a:rPr lang="en-US" sz="2000" b="1" kern="1200" dirty="0" err="1"/>
            <a:t>istraživačke</a:t>
          </a:r>
          <a:r>
            <a:rPr lang="en-US" sz="2000" b="1" kern="1200" dirty="0"/>
            <a:t> </a:t>
          </a:r>
          <a:r>
            <a:rPr lang="en-US" sz="2000" b="1" kern="1200" dirty="0" err="1"/>
            <a:t>institucije</a:t>
          </a:r>
          <a:r>
            <a:rPr lang="en-US" sz="2000" b="1" kern="1200" dirty="0"/>
            <a:t> </a:t>
          </a:r>
          <a:r>
            <a:rPr lang="en-US" sz="2000" b="1" kern="1200" dirty="0" err="1"/>
            <a:t>i</a:t>
          </a:r>
          <a:r>
            <a:rPr lang="en-US" sz="2000" b="1" kern="1200" dirty="0"/>
            <a:t> </a:t>
          </a:r>
          <a:r>
            <a:rPr lang="en-US" sz="2000" b="1" kern="1200" dirty="0" err="1"/>
            <a:t>fakulteti</a:t>
          </a:r>
          <a:r>
            <a:rPr lang="en-US" sz="2000" b="1" kern="1200" dirty="0"/>
            <a:t> </a:t>
          </a:r>
          <a:r>
            <a:rPr lang="en-US" sz="2000" b="1" kern="1200" dirty="0" err="1"/>
            <a:t>koji</a:t>
          </a:r>
          <a:r>
            <a:rPr lang="en-US" sz="2000" b="1" kern="1200" dirty="0"/>
            <a:t> bi </a:t>
          </a:r>
          <a:r>
            <a:rPr lang="en-US" sz="2000" b="1" kern="1200" dirty="0" err="1"/>
            <a:t>dalje</a:t>
          </a:r>
          <a:r>
            <a:rPr lang="en-US" sz="2000" b="1" kern="1200" dirty="0"/>
            <a:t> </a:t>
          </a:r>
          <a:r>
            <a:rPr lang="en-US" sz="2000" b="1" kern="1200" dirty="0" err="1"/>
            <a:t>kao</a:t>
          </a:r>
          <a:r>
            <a:rPr lang="en-US" sz="2000" b="1" kern="1200" dirty="0"/>
            <a:t> </a:t>
          </a:r>
          <a:r>
            <a:rPr lang="en-US" sz="2000" b="1" kern="1200" dirty="0" err="1"/>
            <a:t>titulari</a:t>
          </a:r>
          <a:r>
            <a:rPr lang="en-US" sz="2000" b="1" kern="1200" dirty="0"/>
            <a:t> </a:t>
          </a:r>
          <a:r>
            <a:rPr lang="en-US" sz="2000" b="1" kern="1200" dirty="0" err="1"/>
            <a:t>mogli</a:t>
          </a:r>
          <a:r>
            <a:rPr lang="en-US" sz="2000" b="1" kern="1200" dirty="0"/>
            <a:t> da </a:t>
          </a:r>
          <a:r>
            <a:rPr lang="en-US" sz="2000" b="1" kern="1200" dirty="0" err="1"/>
            <a:t>ustupaju</a:t>
          </a:r>
          <a:r>
            <a:rPr lang="en-US" sz="2000" b="1" kern="1200" dirty="0"/>
            <a:t> </a:t>
          </a:r>
          <a:r>
            <a:rPr lang="en-US" sz="2000" b="1" kern="1200" dirty="0" err="1"/>
            <a:t>imovinskopravna</a:t>
          </a:r>
          <a:r>
            <a:rPr lang="en-US" sz="2000" b="1" kern="1200" dirty="0"/>
            <a:t> </a:t>
          </a:r>
          <a:r>
            <a:rPr lang="en-US" sz="2000" b="1" kern="1200" dirty="0" err="1"/>
            <a:t>ovlaštenja</a:t>
          </a:r>
          <a:r>
            <a:rPr lang="en-US" sz="2000" b="1" kern="1200" dirty="0"/>
            <a:t> </a:t>
          </a:r>
          <a:r>
            <a:rPr lang="en-US" sz="2000" b="1" kern="1200" dirty="0" err="1"/>
            <a:t>na</a:t>
          </a:r>
          <a:r>
            <a:rPr lang="en-US" sz="2000" b="1" kern="1200" dirty="0"/>
            <a:t> </a:t>
          </a:r>
          <a:r>
            <a:rPr lang="en-US" sz="2000" b="1" kern="1200" dirty="0" err="1"/>
            <a:t>autorskom</a:t>
          </a:r>
          <a:r>
            <a:rPr lang="en-US" sz="2000" b="1" kern="1200" dirty="0"/>
            <a:t> </a:t>
          </a:r>
          <a:r>
            <a:rPr lang="en-US" sz="2000" b="1" kern="1200" dirty="0" err="1"/>
            <a:t>djelu</a:t>
          </a:r>
          <a:r>
            <a:rPr lang="en-US" sz="2000" b="1" kern="1200" dirty="0"/>
            <a:t> </a:t>
          </a:r>
          <a:r>
            <a:rPr lang="en-US" sz="2000" b="1" kern="1200" dirty="0" err="1"/>
            <a:t>krajnjim</a:t>
          </a:r>
          <a:r>
            <a:rPr lang="en-US" sz="2000" b="1" kern="1200" dirty="0"/>
            <a:t> </a:t>
          </a:r>
          <a:r>
            <a:rPr lang="en-US" sz="2000" b="1" kern="1200" dirty="0" err="1"/>
            <a:t>korisnicima</a:t>
          </a:r>
          <a:r>
            <a:rPr lang="en-US" sz="2000" b="1" kern="1200" dirty="0"/>
            <a:t>.</a:t>
          </a:r>
        </a:p>
      </dsp:txBody>
      <dsp:txXfrm rot="10800000">
        <a:off x="0" y="1791243"/>
        <a:ext cx="11555254" cy="1137693"/>
      </dsp:txXfrm>
    </dsp:sp>
    <dsp:sp modelId="{3F6CE8A8-7F74-4EAB-8C3E-99AE15072C1A}">
      <dsp:nvSpPr>
        <dsp:cNvPr id="0" name=""/>
        <dsp:cNvSpPr/>
      </dsp:nvSpPr>
      <dsp:spPr>
        <a:xfrm rot="10800000">
          <a:off x="0" y="1672"/>
          <a:ext cx="11555254" cy="1804468"/>
        </a:xfrm>
        <a:prstGeom prst="upArrowCallou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bs-Latn-BA" sz="2000" kern="1200" dirty="0"/>
            <a:t>U </a:t>
          </a:r>
          <a:r>
            <a:rPr lang="en-US" sz="2000" kern="1200" dirty="0" err="1"/>
            <a:t>anglosaksonskoj</a:t>
          </a:r>
          <a:r>
            <a:rPr lang="en-US" sz="2000" kern="1200" dirty="0"/>
            <a:t> pravnoj teoriji možemo da izdvojimo rad Annemarie Bridy koji nosi naslov „Coding Creativity: Copyright and the Artificially Intelligent Author“,  koja primjenjuje doktrine djela po narudžbi odnosno djela u radnom odnosu na djela stvorena od strane vještačke inteligencije gdje se </a:t>
          </a:r>
          <a:r>
            <a:rPr lang="en-US" sz="2000" b="1" kern="1200" dirty="0"/>
            <a:t>programer tretirao kao poslodavac, a vještačkointeligentni kompjuterski program bi bio radnik, te bi izvorni nosilac autorskog prava ostao programer kao autor „autora“ </a:t>
          </a:r>
          <a:r>
            <a:rPr lang="en-US" sz="2000" b="1" kern="1200" dirty="0" err="1"/>
            <a:t>vještačkointeligentnog</a:t>
          </a:r>
          <a:r>
            <a:rPr lang="en-US" sz="2000" b="1" kern="1200" dirty="0"/>
            <a:t> </a:t>
          </a:r>
          <a:r>
            <a:rPr lang="en-US" sz="2000" b="1" kern="1200" dirty="0" err="1"/>
            <a:t>entiteta</a:t>
          </a:r>
          <a:r>
            <a:rPr lang="bs-Latn-BA" sz="2000" b="1" kern="1200" dirty="0"/>
            <a:t>.</a:t>
          </a:r>
          <a:endParaRPr lang="en-US" sz="2000" b="1" kern="1200" dirty="0"/>
        </a:p>
      </dsp:txBody>
      <dsp:txXfrm rot="10800000">
        <a:off x="0" y="1672"/>
        <a:ext cx="11555254" cy="117248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EE9A2-6C40-47CB-A512-7F7E3851754C}">
      <dsp:nvSpPr>
        <dsp:cNvPr id="0" name=""/>
        <dsp:cNvSpPr/>
      </dsp:nvSpPr>
      <dsp:spPr>
        <a:xfrm>
          <a:off x="0" y="193747"/>
          <a:ext cx="11467321" cy="1271467"/>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sr-Latn-BA" sz="2100" kern="1200" dirty="0" smtClean="0"/>
            <a:t>Žigom se  može zaštiti znak koji je </a:t>
          </a:r>
          <a:r>
            <a:rPr lang="sr-Latn-BA" sz="2100" b="1" i="1" kern="1200" dirty="0" smtClean="0"/>
            <a:t>prikladan </a:t>
          </a:r>
          <a:r>
            <a:rPr lang="sr-Latn-BA" sz="2100" b="0" i="0" kern="1200" dirty="0" smtClean="0"/>
            <a:t>za razlikovanje iste ili slične robe ili usluge u privrednom prometu (distinktivnost) i koji se može </a:t>
          </a:r>
          <a:r>
            <a:rPr lang="sr-Latn-BA" sz="2100" b="1" i="1" kern="1200" dirty="0" smtClean="0"/>
            <a:t>grafički prikazati. </a:t>
          </a:r>
          <a:endParaRPr lang="en-US" sz="2100" kern="1200" dirty="0"/>
        </a:p>
      </dsp:txBody>
      <dsp:txXfrm>
        <a:off x="62068" y="255815"/>
        <a:ext cx="11343185" cy="1147331"/>
      </dsp:txXfrm>
    </dsp:sp>
    <dsp:sp modelId="{2E8EB7AA-2F64-40BE-8E5D-F71F9E497A68}">
      <dsp:nvSpPr>
        <dsp:cNvPr id="0" name=""/>
        <dsp:cNvSpPr/>
      </dsp:nvSpPr>
      <dsp:spPr>
        <a:xfrm>
          <a:off x="0" y="1273611"/>
          <a:ext cx="11467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87"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1273611"/>
        <a:ext cx="11467321" cy="414000"/>
      </dsp:txXfrm>
    </dsp:sp>
    <dsp:sp modelId="{18F6B067-226E-48BB-AFBE-88FA29F2A0CA}">
      <dsp:nvSpPr>
        <dsp:cNvPr id="0" name=""/>
        <dsp:cNvSpPr/>
      </dsp:nvSpPr>
      <dsp:spPr>
        <a:xfrm>
          <a:off x="0" y="1776302"/>
          <a:ext cx="11467321" cy="372787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sr-Latn-BA" sz="2100" kern="1200" dirty="0" smtClean="0"/>
            <a:t>Da bi bio podoban, Znak mora biti:1) </a:t>
          </a:r>
          <a:r>
            <a:rPr lang="sr-Latn-BA" sz="2100" b="1" i="1" kern="1200" dirty="0" smtClean="0"/>
            <a:t>distinktivan – </a:t>
          </a:r>
          <a:r>
            <a:rPr lang="sr-Latn-BA" sz="2100" b="0" i="0" kern="1200" dirty="0" smtClean="0"/>
            <a:t>podoban da služi u svrhu </a:t>
          </a:r>
          <a:r>
            <a:rPr lang="sr-Latn-BA" sz="2100" b="1" i="1" kern="1200" dirty="0" smtClean="0"/>
            <a:t>razlikovanja </a:t>
          </a:r>
          <a:r>
            <a:rPr lang="sr-Latn-BA" sz="2100" b="0" i="0" kern="1200" dirty="0" smtClean="0"/>
            <a:t>konkretne robe ili usluge sa aspekta </a:t>
          </a:r>
          <a:r>
            <a:rPr lang="sr-Latn-BA" sz="2100" b="0" i="1" kern="1200" dirty="0" smtClean="0"/>
            <a:t>prosječnog potrošača odnosno učesnika u prometu; 2) </a:t>
          </a:r>
          <a:r>
            <a:rPr lang="sr-Latn-BA" sz="2100" b="1" i="1" kern="1200" dirty="0" smtClean="0"/>
            <a:t>ne smije vrijeđati starije pravo intelektualne svojine, ne smije sadržavati tuđe ime ili lik; naziv ili službeno obilježje države ili međunarodne organizacije, bez odgovarajuće </a:t>
          </a:r>
          <a:r>
            <a:rPr lang="sr-Latn-BA" sz="2100" b="1" i="1" u="sng" kern="1200" dirty="0" smtClean="0"/>
            <a:t>saglasnosti 3) </a:t>
          </a:r>
          <a:r>
            <a:rPr lang="sr-Latn-BA" sz="2100" b="0" i="0" u="none" kern="1200" dirty="0" smtClean="0"/>
            <a:t>ne smije imati karakteristike koje bi predstavljale </a:t>
          </a:r>
          <a:r>
            <a:rPr lang="sr-Latn-BA" sz="2100" b="1" i="1" u="none" kern="1200" dirty="0" smtClean="0"/>
            <a:t>apsolutne razloge za odbijanje prijave žiga </a:t>
          </a:r>
          <a:r>
            <a:rPr lang="sr-Latn-BA" sz="2100" b="0" i="0" u="none" kern="1200" dirty="0" smtClean="0"/>
            <a:t>(Institut pazi po službenoj dužnosti) ili </a:t>
          </a:r>
          <a:r>
            <a:rPr lang="sr-Latn-BA" sz="2100" b="1" i="1" u="none" kern="1200" dirty="0" smtClean="0"/>
            <a:t>relativne razloge za odbijanje prijave žiga </a:t>
          </a:r>
          <a:r>
            <a:rPr lang="sr-Latn-BA" sz="2100" b="0" i="0" u="none" kern="1200" dirty="0" smtClean="0"/>
            <a:t>(može osporavati zainteresovano lice prigovorom); </a:t>
          </a:r>
          <a:r>
            <a:rPr lang="en-US" sz="2100" b="0" i="0" u="none" kern="1200" dirty="0" smtClean="0"/>
            <a:t>; </a:t>
          </a:r>
          <a:endParaRPr lang="sr-Latn-BA" sz="2100" b="0" i="0" u="none" kern="1200" dirty="0" smtClean="0"/>
        </a:p>
        <a:p>
          <a:pPr lvl="0" algn="l" defTabSz="933450">
            <a:lnSpc>
              <a:spcPct val="90000"/>
            </a:lnSpc>
            <a:spcBef>
              <a:spcPct val="0"/>
            </a:spcBef>
            <a:spcAft>
              <a:spcPct val="35000"/>
            </a:spcAft>
          </a:pPr>
          <a:r>
            <a:rPr lang="en-US" sz="2100" b="1" i="0" u="none" kern="1200" dirty="0" err="1" smtClean="0"/>
            <a:t>Primjeri</a:t>
          </a:r>
          <a:r>
            <a:rPr lang="en-US" sz="2100" b="1" i="0" u="none" kern="1200" dirty="0" smtClean="0"/>
            <a:t> </a:t>
          </a:r>
          <a:r>
            <a:rPr lang="en-US" sz="2100" b="1" i="0" u="none" kern="1200" dirty="0" err="1" smtClean="0"/>
            <a:t>oznaka</a:t>
          </a:r>
          <a:r>
            <a:rPr lang="en-US" sz="2100" b="1" i="0" u="none" kern="1200" dirty="0" smtClean="0"/>
            <a:t> </a:t>
          </a:r>
          <a:r>
            <a:rPr lang="sr-Latn-BA" sz="2100" b="1" i="0" u="none" kern="1200" dirty="0" smtClean="0"/>
            <a:t>koji ne ispunjavaju uslove da se štite žigom</a:t>
          </a:r>
          <a:r>
            <a:rPr lang="sr-Latn-BA" sz="2100" b="0" i="0" u="none" kern="1200" dirty="0" smtClean="0"/>
            <a:t>: 1</a:t>
          </a:r>
          <a:r>
            <a:rPr lang="en-US" sz="2100" b="0" i="0" u="none" kern="1200" dirty="0" smtClean="0"/>
            <a:t>) </a:t>
          </a:r>
          <a:r>
            <a:rPr lang="en-US" sz="2100" b="0" i="0" u="none" kern="1200" dirty="0" err="1" smtClean="0"/>
            <a:t>nemaju</a:t>
          </a:r>
          <a:r>
            <a:rPr lang="en-US" sz="2100" b="0" i="0" u="none" kern="1200" dirty="0" smtClean="0"/>
            <a:t> </a:t>
          </a:r>
          <a:r>
            <a:rPr lang="en-US" sz="2100" b="0" i="0" u="none" kern="1200" dirty="0" err="1" smtClean="0"/>
            <a:t>nikakvu</a:t>
          </a:r>
          <a:r>
            <a:rPr lang="en-US" sz="2100" b="0" i="0" u="none" kern="1200" dirty="0" smtClean="0"/>
            <a:t> </a:t>
          </a:r>
          <a:r>
            <a:rPr lang="en-US" sz="2100" b="0" i="0" u="none" kern="1200" dirty="0" err="1" smtClean="0"/>
            <a:t>upečatvljivost</a:t>
          </a:r>
          <a:r>
            <a:rPr lang="en-US" sz="2100" b="0" i="0" u="none" kern="1200" dirty="0" smtClean="0"/>
            <a:t> (</a:t>
          </a:r>
          <a:r>
            <a:rPr lang="en-US" sz="2100" b="0" i="0" u="none" kern="1200" dirty="0" err="1" smtClean="0"/>
            <a:t>npr</a:t>
          </a:r>
          <a:r>
            <a:rPr lang="en-US" sz="2100" b="0" i="0" u="none" kern="1200" dirty="0" smtClean="0"/>
            <a:t>. bar </a:t>
          </a:r>
          <a:r>
            <a:rPr lang="en-US" sz="2100" b="0" i="0" u="none" kern="1200" dirty="0" err="1" smtClean="0"/>
            <a:t>kod</a:t>
          </a:r>
          <a:r>
            <a:rPr lang="en-US" sz="2100" b="0" i="0" u="none" kern="1200" dirty="0" smtClean="0"/>
            <a:t>); 2) </a:t>
          </a:r>
          <a:r>
            <a:rPr lang="en-US" sz="2100" b="0" i="0" u="none" kern="1200" dirty="0" err="1" smtClean="0"/>
            <a:t>generične</a:t>
          </a:r>
          <a:r>
            <a:rPr lang="en-US" sz="2100" b="0" i="0" u="none" kern="1200" dirty="0" smtClean="0"/>
            <a:t> i </a:t>
          </a:r>
          <a:r>
            <a:rPr lang="en-US" sz="2100" b="0" i="0" u="none" kern="1200" dirty="0" err="1" smtClean="0"/>
            <a:t>opisne</a:t>
          </a:r>
          <a:r>
            <a:rPr lang="en-US" sz="2100" b="0" i="0" u="none" kern="1200" dirty="0" smtClean="0"/>
            <a:t> </a:t>
          </a:r>
          <a:r>
            <a:rPr lang="en-US" sz="2100" b="0" i="0" u="none" kern="1200" dirty="0" err="1" smtClean="0"/>
            <a:t>oznake</a:t>
          </a:r>
          <a:r>
            <a:rPr lang="en-US" sz="2100" b="0" i="0" u="none" kern="1200" dirty="0" smtClean="0"/>
            <a:t> (</a:t>
          </a:r>
          <a:r>
            <a:rPr lang="en-US" sz="2100" b="0" i="0" u="none" kern="1200" dirty="0" err="1" smtClean="0"/>
            <a:t>npr</a:t>
          </a:r>
          <a:r>
            <a:rPr lang="en-US" sz="2100" b="0" i="0" u="none" kern="1200" dirty="0" smtClean="0"/>
            <a:t>. </a:t>
          </a:r>
          <a:r>
            <a:rPr lang="en-US" sz="2100" b="0" i="0" u="none" kern="1200" dirty="0" err="1" smtClean="0"/>
            <a:t>cigarete</a:t>
          </a:r>
          <a:r>
            <a:rPr lang="en-US" sz="2100" b="0" i="0" u="none" kern="1200" dirty="0" smtClean="0"/>
            <a:t> za </a:t>
          </a:r>
          <a:r>
            <a:rPr lang="en-US" sz="2100" b="0" i="0" u="none" kern="1200" dirty="0" err="1" smtClean="0"/>
            <a:t>cigarete</a:t>
          </a:r>
          <a:r>
            <a:rPr lang="en-US" sz="2100" b="0" i="0" u="none" kern="1200" dirty="0" smtClean="0"/>
            <a:t>, </a:t>
          </a:r>
          <a:r>
            <a:rPr lang="en-US" sz="2100" b="0" i="0" u="none" kern="1200" dirty="0" err="1" smtClean="0"/>
            <a:t>ekstra</a:t>
          </a:r>
          <a:r>
            <a:rPr lang="en-US" sz="2100" b="0" i="0" u="none" kern="1200" dirty="0" smtClean="0"/>
            <a:t>, mini, maxi); 3) </a:t>
          </a:r>
          <a:r>
            <a:rPr lang="en-US" sz="2100" b="0" i="0" u="none" kern="1200" dirty="0" err="1" smtClean="0"/>
            <a:t>oznake</a:t>
          </a:r>
          <a:r>
            <a:rPr lang="en-US" sz="2100" b="0" i="0" u="none" kern="1200" dirty="0" smtClean="0"/>
            <a:t> u </a:t>
          </a:r>
          <a:r>
            <a:rPr lang="en-US" sz="2100" b="0" i="0" u="none" kern="1200" dirty="0" err="1" smtClean="0"/>
            <a:t>slobodnoj</a:t>
          </a:r>
          <a:r>
            <a:rPr lang="en-US" sz="2100" b="0" i="0" u="none" kern="1200" dirty="0" smtClean="0"/>
            <a:t> </a:t>
          </a:r>
          <a:r>
            <a:rPr lang="en-US" sz="2100" b="0" i="0" u="none" kern="1200" dirty="0" err="1" smtClean="0"/>
            <a:t>upotrebi</a:t>
          </a:r>
          <a:r>
            <a:rPr lang="en-US" sz="2100" b="0" i="0" u="none" kern="1200" dirty="0" smtClean="0"/>
            <a:t> (</a:t>
          </a:r>
          <a:r>
            <a:rPr lang="en-US" sz="2100" b="0" i="0" u="none" kern="1200" dirty="0" err="1" smtClean="0"/>
            <a:t>npr</a:t>
          </a:r>
          <a:r>
            <a:rPr lang="en-US" sz="2100" b="0" i="0" u="none" kern="1200" dirty="0" smtClean="0"/>
            <a:t>. „</a:t>
          </a:r>
          <a:r>
            <a:rPr lang="en-US" sz="2100" b="0" i="0" u="none" kern="1200" dirty="0" err="1" smtClean="0"/>
            <a:t>kaladont</a:t>
          </a:r>
          <a:r>
            <a:rPr lang="en-US" sz="2100" b="0" i="0" u="none" kern="1200" dirty="0" smtClean="0"/>
            <a:t> za </a:t>
          </a:r>
          <a:r>
            <a:rPr lang="en-US" sz="2100" b="0" i="0" u="none" kern="1200" dirty="0" err="1" smtClean="0"/>
            <a:t>pastu</a:t>
          </a:r>
          <a:r>
            <a:rPr lang="en-US" sz="2100" b="0" i="0" u="none" kern="1200" dirty="0" smtClean="0"/>
            <a:t> za </a:t>
          </a:r>
          <a:r>
            <a:rPr lang="en-US" sz="2100" b="0" i="0" u="none" kern="1200" dirty="0" err="1" smtClean="0"/>
            <a:t>zube</a:t>
          </a:r>
          <a:r>
            <a:rPr lang="en-US" sz="2100" b="0" i="0" u="none" kern="1200" dirty="0" smtClean="0"/>
            <a:t>“,)4) </a:t>
          </a:r>
          <a:r>
            <a:rPr lang="en-US" sz="2100" b="0" i="0" u="none" kern="1200" dirty="0" err="1" smtClean="0"/>
            <a:t>german</a:t>
          </a:r>
          <a:r>
            <a:rPr lang="en-US" sz="2100" b="0" i="0" u="none" kern="1200" dirty="0" smtClean="0"/>
            <a:t> green </a:t>
          </a:r>
          <a:r>
            <a:rPr lang="en-US" sz="2100" b="0" i="0" u="none" kern="1200" dirty="0" err="1" smtClean="0"/>
            <a:t>tec</a:t>
          </a:r>
          <a:r>
            <a:rPr lang="en-US" sz="2100" b="0" i="0" u="none" kern="1200" dirty="0" smtClean="0"/>
            <a:t> (</a:t>
          </a:r>
          <a:r>
            <a:rPr lang="en-US" sz="2100" b="0" i="0" u="none" kern="1200" dirty="0" err="1" smtClean="0"/>
            <a:t>roba</a:t>
          </a:r>
          <a:r>
            <a:rPr lang="en-US" sz="2100" b="0" i="0" u="none" kern="1200" dirty="0" smtClean="0"/>
            <a:t> je </a:t>
          </a:r>
          <a:r>
            <a:rPr lang="en-US" sz="2100" b="0" i="0" u="none" kern="1200" dirty="0" err="1" smtClean="0"/>
            <a:t>iz</a:t>
          </a:r>
          <a:r>
            <a:rPr lang="en-US" sz="2100" b="0" i="0" u="none" kern="1200" dirty="0" smtClean="0"/>
            <a:t> BIH, i </a:t>
          </a:r>
          <a:r>
            <a:rPr lang="en-US" sz="2100" b="0" i="0" u="none" kern="1200" dirty="0" err="1" smtClean="0"/>
            <a:t>stvara</a:t>
          </a:r>
          <a:r>
            <a:rPr lang="en-US" sz="2100" b="0" i="0" u="none" kern="1200" dirty="0" smtClean="0"/>
            <a:t> </a:t>
          </a:r>
          <a:r>
            <a:rPr lang="en-US" sz="2100" b="0" i="0" u="none" kern="1200" dirty="0" err="1" smtClean="0"/>
            <a:t>zabunu</a:t>
          </a:r>
          <a:r>
            <a:rPr lang="en-US" sz="2100" b="0" i="0" u="none" kern="1200" dirty="0" smtClean="0"/>
            <a:t> </a:t>
          </a:r>
          <a:r>
            <a:rPr lang="en-US" sz="2100" b="0" i="0" u="none" kern="1200" dirty="0" err="1" smtClean="0"/>
            <a:t>kod</a:t>
          </a:r>
          <a:r>
            <a:rPr lang="en-US" sz="2100" b="0" i="0" u="none" kern="1200" dirty="0" smtClean="0"/>
            <a:t> </a:t>
          </a:r>
          <a:r>
            <a:rPr lang="en-US" sz="2100" b="0" i="0" u="none" kern="1200" dirty="0" err="1" smtClean="0"/>
            <a:t>potrošača</a:t>
          </a:r>
          <a:r>
            <a:rPr lang="en-US" sz="2100" b="0" i="0" u="none" kern="1200" dirty="0" smtClean="0"/>
            <a:t>).</a:t>
          </a:r>
        </a:p>
        <a:p>
          <a:pPr lvl="0" algn="l" defTabSz="933450">
            <a:lnSpc>
              <a:spcPct val="90000"/>
            </a:lnSpc>
            <a:spcBef>
              <a:spcPct val="0"/>
            </a:spcBef>
            <a:spcAft>
              <a:spcPct val="35000"/>
            </a:spcAft>
          </a:pPr>
          <a:endParaRPr lang="sr-Latn-BA" sz="2100" b="0" i="0" u="none" kern="1200" dirty="0" smtClean="0"/>
        </a:p>
      </dsp:txBody>
      <dsp:txXfrm>
        <a:off x="181980" y="1958282"/>
        <a:ext cx="11103361" cy="3363915"/>
      </dsp:txXfrm>
    </dsp:sp>
    <dsp:sp modelId="{1C618E96-BEEF-4A98-A0B0-9F5F2667F63E}">
      <dsp:nvSpPr>
        <dsp:cNvPr id="0" name=""/>
        <dsp:cNvSpPr/>
      </dsp:nvSpPr>
      <dsp:spPr>
        <a:xfrm>
          <a:off x="0" y="5415487"/>
          <a:ext cx="11467321"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4087"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5415487"/>
        <a:ext cx="11467321" cy="41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FAFBC-2147-46C6-A620-C3C64341D620}">
      <dsp:nvSpPr>
        <dsp:cNvPr id="0" name=""/>
        <dsp:cNvSpPr/>
      </dsp:nvSpPr>
      <dsp:spPr>
        <a:xfrm>
          <a:off x="3973983" y="31616"/>
          <a:ext cx="5931997" cy="1188402"/>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sr-Latn-BA" sz="1600" b="1" kern="1200" dirty="0"/>
            <a:t>Kompjuterski (računarski) program </a:t>
          </a:r>
          <a:r>
            <a:rPr lang="sr-Latn-BA" sz="1600" kern="1200" dirty="0"/>
            <a:t>u izvornom ili ciljnom (objektnom) kodu štiti se kao književno djelo u smislu Bernske konvencije. </a:t>
          </a:r>
          <a:r>
            <a:rPr lang="en-US" sz="1600" kern="1200" dirty="0" err="1"/>
            <a:t>Kompjuterski</a:t>
          </a:r>
          <a:r>
            <a:rPr lang="en-US" sz="1600" kern="1200" dirty="0"/>
            <a:t> </a:t>
          </a:r>
          <a:r>
            <a:rPr lang="en-US" sz="1600" kern="1200" dirty="0" err="1"/>
            <a:t>programi</a:t>
          </a:r>
          <a:r>
            <a:rPr lang="en-US" sz="1600" kern="1200" dirty="0"/>
            <a:t> </a:t>
          </a:r>
          <a:r>
            <a:rPr lang="en-US" sz="1600" kern="1200" dirty="0" err="1"/>
            <a:t>zaštićeni</a:t>
          </a:r>
          <a:r>
            <a:rPr lang="en-US" sz="1600" kern="1200" dirty="0"/>
            <a:t> </a:t>
          </a:r>
          <a:r>
            <a:rPr lang="en-US" sz="1600" kern="1200" dirty="0" err="1"/>
            <a:t>su</a:t>
          </a:r>
          <a:r>
            <a:rPr lang="en-US" sz="1600" kern="1200" dirty="0"/>
            <a:t> </a:t>
          </a:r>
          <a:r>
            <a:rPr lang="en-US" sz="1600" kern="1200" dirty="0" err="1"/>
            <a:t>kao</a:t>
          </a:r>
          <a:r>
            <a:rPr lang="en-US" sz="1600" kern="1200" dirty="0"/>
            <a:t> </a:t>
          </a:r>
          <a:r>
            <a:rPr lang="en-US" sz="1600" kern="1200" dirty="0" err="1"/>
            <a:t>pisana</a:t>
          </a:r>
          <a:r>
            <a:rPr lang="en-US" sz="1600" kern="1200" dirty="0"/>
            <a:t> </a:t>
          </a:r>
          <a:r>
            <a:rPr lang="en-US" sz="1600" kern="1200" dirty="0" err="1"/>
            <a:t>autorska</a:t>
          </a:r>
          <a:r>
            <a:rPr lang="en-US" sz="1600" kern="1200" dirty="0"/>
            <a:t> </a:t>
          </a:r>
          <a:r>
            <a:rPr lang="en-US" sz="1600" kern="1200" dirty="0" err="1"/>
            <a:t>djela</a:t>
          </a:r>
          <a:r>
            <a:rPr lang="en-US" sz="1600" kern="1200" dirty="0"/>
            <a:t> </a:t>
          </a:r>
          <a:r>
            <a:rPr lang="en-US" sz="1600" kern="1200" dirty="0" err="1"/>
            <a:t>ako</a:t>
          </a:r>
          <a:r>
            <a:rPr lang="en-US" sz="1600" kern="1200" dirty="0"/>
            <a:t> </a:t>
          </a:r>
          <a:r>
            <a:rPr lang="en-US" sz="1600" b="1" kern="1200" dirty="0" err="1"/>
            <a:t>predstavljaju</a:t>
          </a:r>
          <a:r>
            <a:rPr lang="sr-Latn-BA" sz="1600" b="1" kern="1200" dirty="0"/>
            <a:t> </a:t>
          </a:r>
          <a:r>
            <a:rPr lang="en-US" sz="1600" b="1" kern="1200" dirty="0" err="1"/>
            <a:t>vlastitu</a:t>
          </a:r>
          <a:r>
            <a:rPr lang="en-US" sz="1600" b="1" kern="1200" dirty="0"/>
            <a:t> </a:t>
          </a:r>
          <a:r>
            <a:rPr lang="en-US" sz="1600" b="1" kern="1200" dirty="0" err="1"/>
            <a:t>intelektualnu</a:t>
          </a:r>
          <a:r>
            <a:rPr lang="en-US" sz="1600" b="1" kern="1200" dirty="0"/>
            <a:t> </a:t>
          </a:r>
          <a:r>
            <a:rPr lang="en-US" sz="1600" b="1" kern="1200" dirty="0" err="1"/>
            <a:t>tvorevinu</a:t>
          </a:r>
          <a:r>
            <a:rPr lang="en-US" sz="1600" b="1" kern="1200" dirty="0"/>
            <a:t> </a:t>
          </a:r>
          <a:r>
            <a:rPr lang="en-US" sz="1600" b="1" kern="1200" dirty="0" err="1"/>
            <a:t>njihovog</a:t>
          </a:r>
          <a:r>
            <a:rPr lang="en-US" sz="1600" b="1" kern="1200" dirty="0"/>
            <a:t> </a:t>
          </a:r>
          <a:r>
            <a:rPr lang="en-US" sz="1600" b="1" kern="1200" dirty="0" err="1"/>
            <a:t>autora</a:t>
          </a:r>
          <a:r>
            <a:rPr lang="en-US" sz="1600" b="1" kern="1200" dirty="0"/>
            <a:t>.</a:t>
          </a:r>
        </a:p>
        <a:p>
          <a:pPr marL="171450" lvl="1" indent="-171450" algn="l" defTabSz="711200">
            <a:lnSpc>
              <a:spcPct val="90000"/>
            </a:lnSpc>
            <a:spcBef>
              <a:spcPct val="0"/>
            </a:spcBef>
            <a:spcAft>
              <a:spcPct val="15000"/>
            </a:spcAft>
            <a:buChar char="••"/>
          </a:pPr>
          <a:r>
            <a:rPr lang="sr-Latn-BA" sz="1600" kern="1200" dirty="0"/>
            <a:t>Baza podataka (originalna) </a:t>
          </a:r>
          <a:r>
            <a:rPr lang="en-US" sz="1600" kern="1200" dirty="0" err="1"/>
            <a:t>i</a:t>
          </a:r>
          <a:r>
            <a:rPr lang="en-US" sz="1600" kern="1200" dirty="0"/>
            <a:t> </a:t>
          </a:r>
          <a:r>
            <a:rPr lang="en-US" sz="1600" kern="1200" dirty="0" err="1"/>
            <a:t>industrijski</a:t>
          </a:r>
          <a:r>
            <a:rPr lang="en-US" sz="1600" kern="1200" dirty="0"/>
            <a:t> </a:t>
          </a:r>
          <a:r>
            <a:rPr lang="en-US" sz="1600" kern="1200" dirty="0" err="1"/>
            <a:t>dizajn</a:t>
          </a:r>
          <a:r>
            <a:rPr lang="en-US" sz="1600" kern="1200" dirty="0"/>
            <a:t> </a:t>
          </a:r>
          <a:r>
            <a:rPr lang="en-US" sz="1600" kern="1200" dirty="0" err="1"/>
            <a:t>ako</a:t>
          </a:r>
          <a:r>
            <a:rPr lang="en-US" sz="1600" kern="1200" dirty="0"/>
            <a:t> je </a:t>
          </a:r>
          <a:r>
            <a:rPr lang="en-US" sz="1600" kern="1200" dirty="0" err="1"/>
            <a:t>originalan</a:t>
          </a:r>
          <a:r>
            <a:rPr lang="en-US" sz="1600" kern="1200" dirty="0"/>
            <a:t>.</a:t>
          </a:r>
        </a:p>
        <a:p>
          <a:pPr marL="114300" lvl="1" indent="-114300" algn="l" defTabSz="622300">
            <a:lnSpc>
              <a:spcPct val="90000"/>
            </a:lnSpc>
            <a:spcBef>
              <a:spcPct val="0"/>
            </a:spcBef>
            <a:spcAft>
              <a:spcPct val="15000"/>
            </a:spcAft>
            <a:buChar char="••"/>
          </a:pPr>
          <a:endParaRPr lang="en-US" sz="1400" kern="1200" dirty="0"/>
        </a:p>
      </dsp:txBody>
      <dsp:txXfrm>
        <a:off x="3973983" y="31616"/>
        <a:ext cx="5931997" cy="1188402"/>
      </dsp:txXfrm>
    </dsp:sp>
    <dsp:sp modelId="{E1D04BBF-4043-4D3D-8C0F-E81852A8CC75}">
      <dsp:nvSpPr>
        <dsp:cNvPr id="0" name=""/>
        <dsp:cNvSpPr/>
      </dsp:nvSpPr>
      <dsp:spPr>
        <a:xfrm>
          <a:off x="9669" y="159722"/>
          <a:ext cx="3954664" cy="875200"/>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b="1" kern="1200" dirty="0"/>
            <a:t>Autorsko pravo</a:t>
          </a:r>
          <a:endParaRPr lang="en-US" sz="2200" b="1" kern="1200" dirty="0"/>
        </a:p>
      </dsp:txBody>
      <dsp:txXfrm>
        <a:off x="52393" y="202446"/>
        <a:ext cx="3869216" cy="789752"/>
      </dsp:txXfrm>
    </dsp:sp>
    <dsp:sp modelId="{8F8CB467-7C31-4614-B959-2D8FD6757FE8}">
      <dsp:nvSpPr>
        <dsp:cNvPr id="0" name=""/>
        <dsp:cNvSpPr/>
      </dsp:nvSpPr>
      <dsp:spPr>
        <a:xfrm>
          <a:off x="3962400" y="1300964"/>
          <a:ext cx="5943600" cy="648314"/>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sr-Latn-BA" sz="1800" b="1" kern="1200" dirty="0"/>
            <a:t>Baza podataka </a:t>
          </a:r>
          <a:r>
            <a:rPr lang="sr-Latn-BA" sz="1800" kern="1200" dirty="0"/>
            <a:t>koja ne ispunjava uslove za autorskopravnu zaštitu jer joj nedostaje originalnost. </a:t>
          </a:r>
          <a:endParaRPr lang="en-US" sz="1800" kern="1200" dirty="0"/>
        </a:p>
      </dsp:txBody>
      <dsp:txXfrm>
        <a:off x="3962400" y="1300964"/>
        <a:ext cx="5943600" cy="648314"/>
      </dsp:txXfrm>
    </dsp:sp>
    <dsp:sp modelId="{3103D2DD-1C51-4575-9A0D-5B5C0BFDDA14}">
      <dsp:nvSpPr>
        <dsp:cNvPr id="0" name=""/>
        <dsp:cNvSpPr/>
      </dsp:nvSpPr>
      <dsp:spPr>
        <a:xfrm>
          <a:off x="0" y="1263790"/>
          <a:ext cx="3962400" cy="722661"/>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kern="1200" dirty="0"/>
            <a:t>Srodno (sui generis) </a:t>
          </a:r>
          <a:r>
            <a:rPr lang="sr-Latn-BA" sz="2200" b="1" kern="1200" dirty="0"/>
            <a:t>pravo proizvođača baze podataka</a:t>
          </a:r>
          <a:endParaRPr lang="en-US" sz="2200" b="1" kern="1200" dirty="0"/>
        </a:p>
      </dsp:txBody>
      <dsp:txXfrm>
        <a:off x="35277" y="1299067"/>
        <a:ext cx="3891846" cy="652107"/>
      </dsp:txXfrm>
    </dsp:sp>
    <dsp:sp modelId="{A3C3A806-3616-47FA-A031-AC2F829E2C9A}">
      <dsp:nvSpPr>
        <dsp:cNvPr id="0" name=""/>
        <dsp:cNvSpPr/>
      </dsp:nvSpPr>
      <dsp:spPr>
        <a:xfrm>
          <a:off x="3962400" y="2058718"/>
          <a:ext cx="5943600" cy="722661"/>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sr-Latn-BA" sz="2000" b="1" kern="1200" dirty="0"/>
            <a:t>Pronalazak ili uzum </a:t>
          </a:r>
          <a:r>
            <a:rPr lang="sr-Latn-BA" sz="2000" kern="1200" dirty="0"/>
            <a:t>koji se shvata kao tehničko rješenje određenog tehničkog problema. </a:t>
          </a:r>
          <a:endParaRPr lang="en-US" sz="2000" kern="1200" dirty="0"/>
        </a:p>
      </dsp:txBody>
      <dsp:txXfrm>
        <a:off x="3962400" y="2058718"/>
        <a:ext cx="5943600" cy="722661"/>
      </dsp:txXfrm>
    </dsp:sp>
    <dsp:sp modelId="{52ACDBAB-88B5-42EF-A2B4-5B8645F253E2}">
      <dsp:nvSpPr>
        <dsp:cNvPr id="0" name=""/>
        <dsp:cNvSpPr/>
      </dsp:nvSpPr>
      <dsp:spPr>
        <a:xfrm>
          <a:off x="0" y="2058718"/>
          <a:ext cx="3962400" cy="722661"/>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b="1" kern="1200" dirty="0"/>
            <a:t>Patetno pravo </a:t>
          </a:r>
          <a:endParaRPr lang="en-US" sz="2200" b="1" kern="1200" dirty="0"/>
        </a:p>
      </dsp:txBody>
      <dsp:txXfrm>
        <a:off x="35277" y="2093995"/>
        <a:ext cx="3891846" cy="652107"/>
      </dsp:txXfrm>
    </dsp:sp>
    <dsp:sp modelId="{0C1D4121-BFF7-49CD-A61B-FB7ACFC11007}">
      <dsp:nvSpPr>
        <dsp:cNvPr id="0" name=""/>
        <dsp:cNvSpPr/>
      </dsp:nvSpPr>
      <dsp:spPr>
        <a:xfrm>
          <a:off x="3963367" y="2831517"/>
          <a:ext cx="5937795" cy="776138"/>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sr-Latn-BA" sz="1800" b="1" kern="1200" dirty="0"/>
            <a:t>Znak (marka, engl. </a:t>
          </a:r>
          <a:r>
            <a:rPr lang="sr-Latn-BA" sz="1800" b="1" i="1" kern="1200" dirty="0"/>
            <a:t>brand</a:t>
          </a:r>
          <a:r>
            <a:rPr lang="sr-Latn-BA" sz="1800" b="1" kern="1200" dirty="0"/>
            <a:t>) ili oznaka </a:t>
          </a:r>
          <a:r>
            <a:rPr lang="sr-Latn-BA" sz="1800" kern="1200" dirty="0"/>
            <a:t>kojim privredni subjekt obelježava svoju robu ili uslugu na tržištu u cilju njenog razlikovanja od iste ili slične robe ili usluge drugog subjekta. </a:t>
          </a:r>
          <a:endParaRPr lang="en-US" sz="1800" kern="1200" dirty="0"/>
        </a:p>
      </dsp:txBody>
      <dsp:txXfrm>
        <a:off x="3963367" y="2831517"/>
        <a:ext cx="5937795" cy="776138"/>
      </dsp:txXfrm>
    </dsp:sp>
    <dsp:sp modelId="{A685BBA9-E6AC-4E73-9624-011C310E5AFD}">
      <dsp:nvSpPr>
        <dsp:cNvPr id="0" name=""/>
        <dsp:cNvSpPr/>
      </dsp:nvSpPr>
      <dsp:spPr>
        <a:xfrm>
          <a:off x="4836" y="2880384"/>
          <a:ext cx="3958530" cy="722661"/>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b="1" kern="1200" dirty="0"/>
            <a:t>Pravo žiga </a:t>
          </a:r>
          <a:endParaRPr lang="en-US" sz="2200" b="1" kern="1200" dirty="0"/>
        </a:p>
      </dsp:txBody>
      <dsp:txXfrm>
        <a:off x="40113" y="2915661"/>
        <a:ext cx="3887976" cy="652107"/>
      </dsp:txXfrm>
    </dsp:sp>
    <dsp:sp modelId="{7EBCBBB8-8290-45EC-B82A-8A2EA64D8900}">
      <dsp:nvSpPr>
        <dsp:cNvPr id="0" name=""/>
        <dsp:cNvSpPr/>
      </dsp:nvSpPr>
      <dsp:spPr>
        <a:xfrm>
          <a:off x="3963367" y="3702050"/>
          <a:ext cx="5937795" cy="795108"/>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sr-Latn-BA" sz="1600" b="1" kern="1200" dirty="0"/>
            <a:t>Spoljni izgled cijelog ili dijela proizvoda</a:t>
          </a:r>
          <a:r>
            <a:rPr lang="sr-Latn-BA" sz="1600" kern="1200" dirty="0"/>
            <a:t>. Može biti trodimenzionalni ili dvodimenzionalni i služi kao faktor odabira proizvoda od strane kupca (estetska funkcija) i funkcija razlikovanja robe jednog privrednog subjekta od robe drugog privrednog subjekta.   </a:t>
          </a:r>
          <a:endParaRPr lang="en-US" sz="1600" kern="1200" dirty="0"/>
        </a:p>
      </dsp:txBody>
      <dsp:txXfrm>
        <a:off x="3963367" y="3702050"/>
        <a:ext cx="5937795" cy="795108"/>
      </dsp:txXfrm>
    </dsp:sp>
    <dsp:sp modelId="{99C6AA2D-E1DA-424B-8BD5-259A940F9CD7}">
      <dsp:nvSpPr>
        <dsp:cNvPr id="0" name=""/>
        <dsp:cNvSpPr/>
      </dsp:nvSpPr>
      <dsp:spPr>
        <a:xfrm>
          <a:off x="4836" y="3738273"/>
          <a:ext cx="3958530" cy="722661"/>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b="1" kern="1200" dirty="0"/>
            <a:t>Industrijski dizajn</a:t>
          </a:r>
          <a:endParaRPr lang="en-US" sz="2200" b="1" kern="1200" dirty="0"/>
        </a:p>
      </dsp:txBody>
      <dsp:txXfrm>
        <a:off x="40113" y="3773550"/>
        <a:ext cx="3887976" cy="652107"/>
      </dsp:txXfrm>
    </dsp:sp>
    <dsp:sp modelId="{94F45AE9-40A2-44BF-BEC0-1235711F8D91}">
      <dsp:nvSpPr>
        <dsp:cNvPr id="0" name=""/>
        <dsp:cNvSpPr/>
      </dsp:nvSpPr>
      <dsp:spPr>
        <a:xfrm>
          <a:off x="3962400" y="4635595"/>
          <a:ext cx="5943600" cy="590320"/>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err="1"/>
            <a:t>Neobjavljene</a:t>
          </a:r>
          <a:r>
            <a:rPr lang="en-US" sz="1800" kern="1200" dirty="0"/>
            <a:t> </a:t>
          </a:r>
          <a:r>
            <a:rPr lang="en-US" sz="1800" kern="1200" dirty="0" err="1"/>
            <a:t>informacije</a:t>
          </a:r>
          <a:r>
            <a:rPr lang="en-US" sz="1800" kern="1200" dirty="0"/>
            <a:t> </a:t>
          </a:r>
          <a:r>
            <a:rPr lang="en-US" sz="1800" kern="1200" dirty="0" err="1"/>
            <a:t>sa</a:t>
          </a:r>
          <a:r>
            <a:rPr lang="en-US" sz="1800" kern="1200" dirty="0"/>
            <a:t> </a:t>
          </a:r>
          <a:r>
            <a:rPr lang="en-US" sz="1800" kern="1200" dirty="0" err="1"/>
            <a:t>tržišnom</a:t>
          </a:r>
          <a:r>
            <a:rPr lang="en-US" sz="1800" kern="1200" dirty="0"/>
            <a:t> </a:t>
          </a:r>
          <a:r>
            <a:rPr lang="en-US" sz="1800" kern="1200" dirty="0" err="1"/>
            <a:t>vrijednošću</a:t>
          </a:r>
          <a:r>
            <a:rPr lang="en-US" sz="1800" kern="1200" dirty="0"/>
            <a:t> </a:t>
          </a:r>
        </a:p>
        <a:p>
          <a:pPr marL="171450" lvl="1" indent="-171450" algn="l" defTabSz="800100">
            <a:lnSpc>
              <a:spcPct val="90000"/>
            </a:lnSpc>
            <a:spcBef>
              <a:spcPct val="0"/>
            </a:spcBef>
            <a:spcAft>
              <a:spcPct val="15000"/>
            </a:spcAft>
            <a:buChar char="••"/>
          </a:pPr>
          <a:r>
            <a:rPr lang="sr-Latn-BA" sz="1800" kern="1200" dirty="0"/>
            <a:t> Posebna znanja i sposobnosti </a:t>
          </a:r>
          <a:endParaRPr lang="en-US" sz="1800" kern="1200" dirty="0"/>
        </a:p>
      </dsp:txBody>
      <dsp:txXfrm>
        <a:off x="3962400" y="4635595"/>
        <a:ext cx="5943600" cy="590320"/>
      </dsp:txXfrm>
    </dsp:sp>
    <dsp:sp modelId="{502D51CA-9CD4-4DB0-8FDD-B21064959C96}">
      <dsp:nvSpPr>
        <dsp:cNvPr id="0" name=""/>
        <dsp:cNvSpPr/>
      </dsp:nvSpPr>
      <dsp:spPr>
        <a:xfrm>
          <a:off x="0" y="4569424"/>
          <a:ext cx="3962400" cy="722661"/>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sr-Latn-BA" sz="2200" b="1" kern="1200" dirty="0"/>
            <a:t>Poslovna tajna i „know how“</a:t>
          </a:r>
          <a:endParaRPr lang="en-US" sz="2200" b="1" kern="1200" dirty="0"/>
        </a:p>
      </dsp:txBody>
      <dsp:txXfrm>
        <a:off x="35277" y="4604701"/>
        <a:ext cx="3891846" cy="6521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9AACE-BBF7-4ACB-BA85-84F09886B66B}">
      <dsp:nvSpPr>
        <dsp:cNvPr id="0" name=""/>
        <dsp:cNvSpPr/>
      </dsp:nvSpPr>
      <dsp:spPr>
        <a:xfrm>
          <a:off x="1064" y="805137"/>
          <a:ext cx="1928091" cy="144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ctr" defTabSz="800100">
            <a:lnSpc>
              <a:spcPct val="90000"/>
            </a:lnSpc>
            <a:spcBef>
              <a:spcPct val="0"/>
            </a:spcBef>
            <a:spcAft>
              <a:spcPct val="35000"/>
            </a:spcAft>
          </a:pPr>
          <a:r>
            <a:rPr lang="sr-Latn-BA" sz="1800" b="1" kern="1200" dirty="0" smtClean="0">
              <a:solidFill>
                <a:srgbClr val="FF0000"/>
              </a:solidFill>
            </a:rPr>
            <a:t>Apsolutni razlozi na koje Institut pazi po službenoj dužnosti  </a:t>
          </a:r>
          <a:endParaRPr lang="en-US" sz="1800" b="1" kern="1200" dirty="0">
            <a:solidFill>
              <a:srgbClr val="FF0000"/>
            </a:solidFill>
          </a:endParaRPr>
        </a:p>
      </dsp:txBody>
      <dsp:txXfrm>
        <a:off x="1064" y="805137"/>
        <a:ext cx="1928091" cy="1442920"/>
      </dsp:txXfrm>
    </dsp:sp>
    <dsp:sp modelId="{F8CA71FF-91A7-4281-A90B-F0F6948A6140}">
      <dsp:nvSpPr>
        <dsp:cNvPr id="0" name=""/>
        <dsp:cNvSpPr/>
      </dsp:nvSpPr>
      <dsp:spPr>
        <a:xfrm>
          <a:off x="1929156" y="3228"/>
          <a:ext cx="545915" cy="3046737"/>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1C1B8E-F4AD-49E0-817E-C8F942E6394F}">
      <dsp:nvSpPr>
        <dsp:cNvPr id="0" name=""/>
        <dsp:cNvSpPr/>
      </dsp:nvSpPr>
      <dsp:spPr>
        <a:xfrm>
          <a:off x="2693438" y="17929"/>
          <a:ext cx="9379309" cy="3017336"/>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sr-Latn-BA" sz="1800" kern="1200" dirty="0" smtClean="0"/>
            <a:t>Žigom se ne može zaštiti znak: </a:t>
          </a:r>
          <a:r>
            <a:rPr lang="en-US" sz="1800" kern="1200" dirty="0" smtClean="0"/>
            <a:t>1</a:t>
          </a:r>
          <a:r>
            <a:rPr lang="sr-Latn-BA" sz="1800" kern="1200" dirty="0" smtClean="0"/>
            <a:t>.</a:t>
          </a:r>
          <a:r>
            <a:rPr lang="en-US" sz="1800" kern="1200" dirty="0" smtClean="0"/>
            <a:t> </a:t>
          </a:r>
          <a:r>
            <a:rPr lang="sr-Latn-BA" sz="1800" kern="1200" dirty="0" smtClean="0"/>
            <a:t>Koji po svom ukupnom izgledu NIJE PRIKLADAN za razlikovanje robe odnosno usluga u privrednom prometu, za onu robu ili usluge za koje je podnesena prijava žiga (DESKRIPTIVAN ZNAK koji nema uslov distiktivnosti)</a:t>
          </a:r>
          <a:r>
            <a:rPr lang="en-US" sz="1800" kern="1200" dirty="0" smtClean="0"/>
            <a:t>; 2</a:t>
          </a:r>
          <a:r>
            <a:rPr lang="sr-Latn-BA" sz="1800" kern="1200" dirty="0" smtClean="0"/>
            <a:t>.</a:t>
          </a:r>
          <a:r>
            <a:rPr lang="en-US" sz="1800" kern="1200" dirty="0" smtClean="0"/>
            <a:t> koji se ne može </a:t>
          </a:r>
          <a:r>
            <a:rPr lang="en-US" sz="1800" b="1" i="1" kern="1200" dirty="0" smtClean="0"/>
            <a:t>grafički prikazati</a:t>
          </a:r>
          <a:r>
            <a:rPr lang="en-US" sz="1800" kern="1200" dirty="0" smtClean="0"/>
            <a:t>; 3</a:t>
          </a:r>
          <a:r>
            <a:rPr lang="sr-Latn-BA" sz="1800" kern="1200" dirty="0" smtClean="0"/>
            <a:t>.</a:t>
          </a:r>
          <a:r>
            <a:rPr lang="en-US" sz="1800" kern="1200" dirty="0" smtClean="0"/>
            <a:t> koji je suprotan </a:t>
          </a:r>
          <a:r>
            <a:rPr lang="en-US" sz="1800" b="1" i="1" kern="1200" dirty="0" smtClean="0"/>
            <a:t>javnom poretku ili </a:t>
          </a:r>
          <a:r>
            <a:rPr lang="en-US" sz="1800" b="1" i="1" kern="1200" dirty="0" err="1" smtClean="0"/>
            <a:t>moralu</a:t>
          </a:r>
          <a:r>
            <a:rPr lang="en-US" sz="1800" kern="1200" dirty="0" smtClean="0"/>
            <a:t>;</a:t>
          </a:r>
          <a:r>
            <a:rPr lang="sr-Latn-BA" sz="1800" kern="1200" dirty="0" smtClean="0"/>
            <a:t> 4. koji je ISTI kao </a:t>
          </a:r>
          <a:r>
            <a:rPr lang="sr-Latn-BA" sz="1800" b="1" i="1" kern="1200" dirty="0" smtClean="0"/>
            <a:t>prijašnji žig ili ranije prijavljen žig </a:t>
          </a:r>
          <a:r>
            <a:rPr lang="sr-Latn-BA" sz="1800" kern="1200" dirty="0" smtClean="0"/>
            <a:t>za istu robu ili </a:t>
          </a:r>
          <a:r>
            <a:rPr lang="sr-Latn-BA" sz="1800" kern="1200" dirty="0" smtClean="0"/>
            <a:t>uslugu; </a:t>
          </a:r>
          <a:r>
            <a:rPr lang="en-US" sz="1800" kern="1200" dirty="0" smtClean="0"/>
            <a:t> </a:t>
          </a:r>
          <a:r>
            <a:rPr lang="sr-Latn-BA" sz="1800" kern="1200" dirty="0" smtClean="0"/>
            <a:t>5.</a:t>
          </a:r>
          <a:r>
            <a:rPr lang="en-US" sz="1800" kern="1200" dirty="0" smtClean="0"/>
            <a:t> koji se sastoji isključivo od oznaka ili podataka koje služe </a:t>
          </a:r>
          <a:r>
            <a:rPr lang="en-US" sz="1800" b="1" kern="1200" dirty="0" smtClean="0"/>
            <a:t>za označavanje obilježja robe </a:t>
          </a:r>
          <a:r>
            <a:rPr lang="en-US" sz="1800" b="1" kern="1200" dirty="0" err="1" smtClean="0"/>
            <a:t>ili</a:t>
          </a:r>
          <a:r>
            <a:rPr lang="en-US" sz="1800" b="1" kern="1200" dirty="0" smtClean="0"/>
            <a:t> </a:t>
          </a:r>
          <a:r>
            <a:rPr lang="en-US" sz="1800" b="1" kern="1200" dirty="0" err="1" smtClean="0"/>
            <a:t>usluge</a:t>
          </a:r>
          <a:r>
            <a:rPr lang="sr-Latn-BA" sz="1800" b="1" kern="1200" dirty="0" smtClean="0"/>
            <a:t>;</a:t>
          </a:r>
          <a:r>
            <a:rPr lang="sr-Latn-BA" sz="1800" kern="1200" dirty="0" smtClean="0"/>
            <a:t> 6.</a:t>
          </a:r>
          <a:r>
            <a:rPr lang="en-US" sz="1800" kern="1200" dirty="0" smtClean="0"/>
            <a:t> koji je postao uobičajen u svakodnevnom govoru , ili u dobroj vjeri ili ustaljenoj </a:t>
          </a:r>
          <a:r>
            <a:rPr lang="en-US" sz="1800" kern="1200" dirty="0" err="1" smtClean="0"/>
            <a:t>trgovačkoj</a:t>
          </a:r>
          <a:r>
            <a:rPr lang="en-US" sz="1800" kern="1200" dirty="0" smtClean="0"/>
            <a:t> </a:t>
          </a:r>
          <a:r>
            <a:rPr lang="en-US" sz="1800" kern="1200" dirty="0" err="1" smtClean="0"/>
            <a:t>praksi</a:t>
          </a:r>
          <a:r>
            <a:rPr lang="sr-Latn-BA" sz="1800" kern="1200" dirty="0" smtClean="0"/>
            <a:t> (tačka 5. i 6. opisuje tzv. </a:t>
          </a:r>
          <a:r>
            <a:rPr lang="sr-Latn-BA" sz="1800" b="1" i="1" kern="1200" dirty="0" smtClean="0"/>
            <a:t>generičke znakove</a:t>
          </a:r>
          <a:r>
            <a:rPr lang="sr-Latn-BA" sz="1800" kern="1200" dirty="0" smtClean="0"/>
            <a:t>)</a:t>
          </a:r>
          <a:r>
            <a:rPr lang="en-US" sz="1800" kern="1200" dirty="0" smtClean="0"/>
            <a:t>;</a:t>
          </a:r>
          <a:r>
            <a:rPr lang="sr-Latn-BA" sz="1800" kern="1200" dirty="0" smtClean="0"/>
            <a:t>  </a:t>
          </a:r>
          <a:r>
            <a:rPr lang="en-US" sz="1800" kern="1200" dirty="0" smtClean="0"/>
            <a:t> </a:t>
          </a:r>
          <a:r>
            <a:rPr lang="sr-Latn-BA" sz="1800" kern="1200" dirty="0" smtClean="0"/>
            <a:t>7.</a:t>
          </a:r>
          <a:r>
            <a:rPr lang="en-US" sz="1800" kern="1200" dirty="0" smtClean="0"/>
            <a:t> koji je isključivo oblik koji je određen </a:t>
          </a:r>
          <a:r>
            <a:rPr lang="en-US" sz="1800" b="1" i="1" kern="1200" dirty="0" smtClean="0"/>
            <a:t>vrstom proizvoda</a:t>
          </a:r>
          <a:r>
            <a:rPr lang="en-US" sz="1800" kern="1200" dirty="0" smtClean="0"/>
            <a:t>; </a:t>
          </a:r>
          <a:r>
            <a:rPr lang="sr-Latn-BA" sz="1800" kern="1200" dirty="0" smtClean="0"/>
            <a:t>8.</a:t>
          </a:r>
          <a:r>
            <a:rPr lang="en-US" sz="1800" kern="1200" dirty="0" smtClean="0"/>
            <a:t> koji svojim izgledom </a:t>
          </a:r>
          <a:r>
            <a:rPr lang="en-US" sz="1800" b="1" i="1" kern="1200" dirty="0" smtClean="0"/>
            <a:t>može da obmane javnost</a:t>
          </a:r>
          <a:r>
            <a:rPr lang="en-US" sz="1800" kern="1200" dirty="0" smtClean="0"/>
            <a:t>; </a:t>
          </a:r>
          <a:r>
            <a:rPr lang="sr-Latn-BA" sz="1800" kern="1200" dirty="0" smtClean="0"/>
            <a:t>9.</a:t>
          </a:r>
          <a:r>
            <a:rPr lang="en-US" sz="1800" kern="1200" dirty="0" smtClean="0"/>
            <a:t> koji sadrži </a:t>
          </a:r>
          <a:r>
            <a:rPr lang="en-US" sz="1800" b="1" i="1" kern="1200" dirty="0" smtClean="0"/>
            <a:t>zvanične oznake za kontrolu ili garanciju kvaliteta</a:t>
          </a:r>
          <a:r>
            <a:rPr lang="en-US" sz="1800" kern="1200" dirty="0" smtClean="0"/>
            <a:t>; </a:t>
          </a:r>
          <a:r>
            <a:rPr lang="sr-Latn-BA" sz="1800" kern="1200" dirty="0" smtClean="0"/>
            <a:t>10.</a:t>
          </a:r>
          <a:r>
            <a:rPr lang="en-US" sz="1800" kern="1200" dirty="0" smtClean="0"/>
            <a:t> koji sadrži </a:t>
          </a:r>
          <a:r>
            <a:rPr lang="en-US" sz="1800" i="1" kern="1200" dirty="0" smtClean="0"/>
            <a:t>državni ili drugi javni grb , zastavu, amblem, naziv i </a:t>
          </a:r>
          <a:r>
            <a:rPr lang="en-US" sz="1800" i="1" kern="1200" dirty="0" err="1" smtClean="0"/>
            <a:t>skraćenicu</a:t>
          </a:r>
          <a:r>
            <a:rPr lang="en-US" sz="1800" i="1" kern="1200" dirty="0" smtClean="0"/>
            <a:t> </a:t>
          </a:r>
          <a:r>
            <a:rPr lang="en-US" sz="1800" i="1" kern="1200" dirty="0" err="1" smtClean="0"/>
            <a:t>nazi</a:t>
          </a:r>
          <a:r>
            <a:rPr lang="sr-Latn-BA" sz="1800" i="1" kern="1200" dirty="0" smtClean="0"/>
            <a:t>v</a:t>
          </a:r>
          <a:r>
            <a:rPr lang="en-US" sz="1800" i="1" kern="1200" dirty="0" smtClean="0"/>
            <a:t>a neke zemlje ili međunarodne organizacije ili BIH ili njenih entiteta, kantona, </a:t>
          </a:r>
          <a:r>
            <a:rPr lang="en-US" sz="1800" i="1" kern="1200" dirty="0" err="1" smtClean="0"/>
            <a:t>distrikta</a:t>
          </a:r>
          <a:r>
            <a:rPr lang="sr-Latn-BA" sz="1800" i="1" kern="1200" dirty="0" smtClean="0"/>
            <a:t> bez odgovarajuće saglasnosti</a:t>
          </a:r>
          <a:r>
            <a:rPr lang="en-US" sz="1800" i="1" kern="1200" dirty="0" smtClean="0"/>
            <a:t>; </a:t>
          </a:r>
          <a:r>
            <a:rPr lang="en-US" sz="1800" kern="1200" dirty="0" smtClean="0"/>
            <a:t>1</a:t>
          </a:r>
          <a:r>
            <a:rPr lang="sr-Latn-BA" sz="1800" kern="1200" dirty="0" smtClean="0"/>
            <a:t>1.</a:t>
          </a:r>
          <a:r>
            <a:rPr lang="en-US" sz="1800" kern="1200" dirty="0" smtClean="0"/>
            <a:t> nacionalni ili religijski simbol; 1</a:t>
          </a:r>
          <a:r>
            <a:rPr lang="sr-Latn-BA" sz="1800" kern="1200" dirty="0" smtClean="0"/>
            <a:t>2.</a:t>
          </a:r>
          <a:r>
            <a:rPr lang="en-US" sz="1800" kern="1200" dirty="0" smtClean="0"/>
            <a:t> znak za vino</a:t>
          </a:r>
          <a:r>
            <a:rPr lang="sr-Latn-BA" sz="1800" kern="1200" dirty="0" smtClean="0"/>
            <a:t> (npr. šampanjac)</a:t>
          </a:r>
          <a:r>
            <a:rPr lang="en-US" sz="1800" kern="1200" dirty="0" smtClean="0"/>
            <a:t>; 1</a:t>
          </a:r>
          <a:r>
            <a:rPr lang="sr-Latn-BA" sz="1800" kern="1200" dirty="0" smtClean="0"/>
            <a:t>3.</a:t>
          </a:r>
          <a:r>
            <a:rPr lang="en-US" sz="1800" kern="1200" dirty="0" smtClean="0"/>
            <a:t> isključivo ime porijeklo međunarodno registrovane da važi za teritoriju BIH.</a:t>
          </a:r>
          <a:endParaRPr lang="en-US" sz="1800" kern="1200" dirty="0"/>
        </a:p>
        <a:p>
          <a:pPr marL="114300" lvl="1" indent="-114300" algn="l" defTabSz="666750">
            <a:lnSpc>
              <a:spcPct val="90000"/>
            </a:lnSpc>
            <a:spcBef>
              <a:spcPct val="0"/>
            </a:spcBef>
            <a:spcAft>
              <a:spcPct val="15000"/>
            </a:spcAft>
            <a:buChar char="••"/>
          </a:pPr>
          <a:endParaRPr lang="en-US" sz="1500" kern="1200" dirty="0"/>
        </a:p>
      </dsp:txBody>
      <dsp:txXfrm>
        <a:off x="2693438" y="17929"/>
        <a:ext cx="9379309" cy="3017336"/>
      </dsp:txXfrm>
    </dsp:sp>
    <dsp:sp modelId="{743D39A8-37EB-4F95-9605-0B0CD7609F0E}">
      <dsp:nvSpPr>
        <dsp:cNvPr id="0" name=""/>
        <dsp:cNvSpPr/>
      </dsp:nvSpPr>
      <dsp:spPr>
        <a:xfrm>
          <a:off x="1064" y="3948894"/>
          <a:ext cx="2089924" cy="1528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lvl="0" algn="r" defTabSz="889000">
            <a:lnSpc>
              <a:spcPct val="90000"/>
            </a:lnSpc>
            <a:spcBef>
              <a:spcPct val="0"/>
            </a:spcBef>
            <a:spcAft>
              <a:spcPct val="35000"/>
            </a:spcAft>
          </a:pPr>
          <a:r>
            <a:rPr lang="sr-Latn-BA" sz="2000" i="0" kern="1200" dirty="0" smtClean="0">
              <a:solidFill>
                <a:srgbClr val="FF0000"/>
              </a:solidFill>
            </a:rPr>
            <a:t>Relativni razlozi na koje po prigovoru može ukazivati kvalifikovano  lice </a:t>
          </a:r>
          <a:endParaRPr lang="en-US" sz="2000" i="0" kern="1200" dirty="0">
            <a:solidFill>
              <a:srgbClr val="FF0000"/>
            </a:solidFill>
          </a:endParaRPr>
        </a:p>
      </dsp:txBody>
      <dsp:txXfrm>
        <a:off x="1064" y="3948894"/>
        <a:ext cx="2089924" cy="1528915"/>
      </dsp:txXfrm>
    </dsp:sp>
    <dsp:sp modelId="{42372FA7-F79E-430C-B25A-F050D036B9CB}">
      <dsp:nvSpPr>
        <dsp:cNvPr id="0" name=""/>
        <dsp:cNvSpPr/>
      </dsp:nvSpPr>
      <dsp:spPr>
        <a:xfrm>
          <a:off x="2090989" y="3454978"/>
          <a:ext cx="417984" cy="2516746"/>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3C38B3-42FC-418F-A2E7-711EA4B21A5E}">
      <dsp:nvSpPr>
        <dsp:cNvPr id="0" name=""/>
        <dsp:cNvSpPr/>
      </dsp:nvSpPr>
      <dsp:spPr>
        <a:xfrm>
          <a:off x="2676168" y="3066455"/>
          <a:ext cx="9394249" cy="3293792"/>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sr-Latn-BA" sz="1700" kern="1200" dirty="0" smtClean="0"/>
            <a:t>Žigom se ne može zaštiti znak: </a:t>
          </a:r>
          <a:r>
            <a:rPr lang="en-US" sz="1700" kern="1200" dirty="0" smtClean="0"/>
            <a:t>1</a:t>
          </a:r>
          <a:r>
            <a:rPr lang="sr-Latn-BA" sz="1700" kern="1200" dirty="0" smtClean="0"/>
            <a:t>. Koji je</a:t>
          </a:r>
          <a:r>
            <a:rPr lang="en-US" sz="1700" kern="1200" dirty="0" smtClean="0"/>
            <a:t> </a:t>
          </a:r>
          <a:r>
            <a:rPr lang="sr-Latn-BA" sz="1700" kern="1200" dirty="0" smtClean="0"/>
            <a:t>ISTI</a:t>
          </a:r>
          <a:r>
            <a:rPr lang="en-US" sz="1700" kern="1200" dirty="0" smtClean="0"/>
            <a:t> </a:t>
          </a:r>
          <a:r>
            <a:rPr lang="en-US" sz="1700" kern="1200" dirty="0" err="1" smtClean="0"/>
            <a:t>kao</a:t>
          </a:r>
          <a:r>
            <a:rPr lang="en-US" sz="1700" kern="1200" dirty="0" smtClean="0"/>
            <a:t> </a:t>
          </a:r>
          <a:r>
            <a:rPr lang="en-US" sz="1700" b="1" kern="1200" dirty="0" err="1" smtClean="0"/>
            <a:t>prijašnji</a:t>
          </a:r>
          <a:r>
            <a:rPr lang="en-US" sz="1700" b="1" kern="1200" dirty="0" smtClean="0"/>
            <a:t> </a:t>
          </a:r>
          <a:r>
            <a:rPr lang="en-US" sz="1700" b="1" kern="1200" dirty="0" err="1" smtClean="0"/>
            <a:t>znak</a:t>
          </a:r>
          <a:r>
            <a:rPr lang="en-US" sz="1700" b="1" kern="1200" dirty="0" smtClean="0"/>
            <a:t> </a:t>
          </a:r>
          <a:r>
            <a:rPr lang="en-US" sz="1700" kern="1200" dirty="0" err="1" smtClean="0"/>
            <a:t>drugog</a:t>
          </a:r>
          <a:r>
            <a:rPr lang="en-US" sz="1700" kern="1200" dirty="0" smtClean="0"/>
            <a:t> </a:t>
          </a:r>
          <a:r>
            <a:rPr lang="en-US" sz="1700" kern="1200" dirty="0" err="1" smtClean="0"/>
            <a:t>lica</a:t>
          </a:r>
          <a:r>
            <a:rPr lang="en-US" sz="1700" kern="1200" dirty="0" smtClean="0"/>
            <a:t> za </a:t>
          </a:r>
          <a:r>
            <a:rPr lang="en-US" sz="1700" kern="1200" dirty="0" err="1" smtClean="0"/>
            <a:t>sličnu</a:t>
          </a:r>
          <a:r>
            <a:rPr lang="en-US" sz="1700" kern="1200" dirty="0" smtClean="0"/>
            <a:t> </a:t>
          </a:r>
          <a:r>
            <a:rPr lang="en-US" sz="1700" kern="1200" dirty="0" err="1" smtClean="0"/>
            <a:t>robu</a:t>
          </a:r>
          <a:r>
            <a:rPr lang="en-US" sz="1700" kern="1200" dirty="0" smtClean="0"/>
            <a:t> </a:t>
          </a:r>
          <a:r>
            <a:rPr lang="en-US" sz="1700" kern="1200" dirty="0" err="1" smtClean="0"/>
            <a:t>odn</a:t>
          </a:r>
          <a:r>
            <a:rPr lang="en-US" sz="1700" kern="1200" dirty="0" smtClean="0"/>
            <a:t>. </a:t>
          </a:r>
          <a:r>
            <a:rPr lang="en-US" sz="1700" kern="1200" dirty="0" err="1" smtClean="0"/>
            <a:t>uslugu</a:t>
          </a:r>
          <a:r>
            <a:rPr lang="en-US" sz="1700" kern="1200" dirty="0" smtClean="0"/>
            <a:t> </a:t>
          </a:r>
          <a:r>
            <a:rPr lang="en-US" sz="1700" kern="1200" dirty="0" err="1" smtClean="0"/>
            <a:t>ili</a:t>
          </a:r>
          <a:r>
            <a:rPr lang="en-US" sz="1700" kern="1200" dirty="0" smtClean="0"/>
            <a:t> </a:t>
          </a:r>
          <a:r>
            <a:rPr lang="sr-Latn-BA" sz="1700" kern="1200" dirty="0" smtClean="0"/>
            <a:t>SLIČAN </a:t>
          </a:r>
          <a:r>
            <a:rPr lang="sr-Latn-BA" sz="1700" b="1" kern="1200" dirty="0" smtClean="0"/>
            <a:t>ranije zaštićenom znaku </a:t>
          </a:r>
          <a:r>
            <a:rPr lang="sr-Latn-BA" sz="1700" kern="1200" dirty="0" smtClean="0"/>
            <a:t>drugog lica za istu ili sličnu robu, ako postoji vjerovatnoća da će zbog te SLIČNOSTI nastati zabuna u prometu i asocijacija sa ranije zaštićenim znakom; 2. koji je ISTI ili SLIČAN za istu ili sličnu VRSTU ROBE odnosno USLUGE, znaku drugog lica koji je poznat u BIH u smisli Paričke konvencije (</a:t>
          </a:r>
          <a:r>
            <a:rPr lang="sr-Latn-BA" sz="1700" b="1" kern="1200" dirty="0" smtClean="0"/>
            <a:t>opštepoznat znak)</a:t>
          </a:r>
          <a:r>
            <a:rPr lang="en-US" sz="1700" kern="1200" dirty="0" smtClean="0"/>
            <a:t>; </a:t>
          </a:r>
          <a:r>
            <a:rPr lang="sr-Latn-BA" sz="1700" kern="1200" dirty="0" smtClean="0"/>
            <a:t>3. </a:t>
          </a:r>
          <a:r>
            <a:rPr lang="en-US" sz="1700" kern="1200" dirty="0" err="1" smtClean="0"/>
            <a:t>predstavlja</a:t>
          </a:r>
          <a:r>
            <a:rPr lang="en-US" sz="1700" kern="1200" dirty="0" smtClean="0"/>
            <a:t> </a:t>
          </a:r>
          <a:r>
            <a:rPr lang="en-US" sz="1700" i="1" kern="1200" dirty="0" err="1" smtClean="0"/>
            <a:t>reprodukcije</a:t>
          </a:r>
          <a:r>
            <a:rPr lang="en-US" sz="1700" i="1" kern="1200" dirty="0" smtClean="0"/>
            <a:t>, </a:t>
          </a:r>
          <a:r>
            <a:rPr lang="en-US" sz="1700" i="1" kern="1200" dirty="0" err="1" smtClean="0"/>
            <a:t>imitaciju</a:t>
          </a:r>
          <a:r>
            <a:rPr lang="en-US" sz="1700" i="1" kern="1200" dirty="0" smtClean="0"/>
            <a:t> </a:t>
          </a:r>
          <a:r>
            <a:rPr lang="en-US" sz="1700" i="1" kern="1200" dirty="0" err="1" smtClean="0"/>
            <a:t>ili</a:t>
          </a:r>
          <a:r>
            <a:rPr lang="en-US" sz="1700" i="1" kern="1200" dirty="0" smtClean="0"/>
            <a:t> </a:t>
          </a:r>
          <a:r>
            <a:rPr lang="en-US" sz="1700" i="1" kern="1200" dirty="0" err="1" smtClean="0"/>
            <a:t>transliteracije</a:t>
          </a:r>
          <a:r>
            <a:rPr lang="en-US" sz="1700" kern="1200" dirty="0" smtClean="0"/>
            <a:t> </a:t>
          </a:r>
          <a:r>
            <a:rPr lang="sr-Latn-BA" sz="1700" kern="1200" dirty="0" smtClean="0"/>
            <a:t>zaštićenog znaka drugog lica, ili njegovog bitnog dijela, koji je kod učesnika u prometu BIH nesumnjivo poznat kao </a:t>
          </a:r>
          <a:r>
            <a:rPr lang="sr-Latn-BA" sz="1700" b="1" kern="1200" dirty="0" smtClean="0"/>
            <a:t>znak visoke reputacije  </a:t>
          </a:r>
          <a:r>
            <a:rPr lang="en-US" sz="1700" b="1" kern="1200" dirty="0" smtClean="0"/>
            <a:t> </a:t>
          </a:r>
          <a:r>
            <a:rPr lang="sr-Latn-BA" sz="1700" kern="1200" dirty="0" smtClean="0"/>
            <a:t>(</a:t>
          </a:r>
          <a:r>
            <a:rPr lang="en-US" sz="1700" b="1" kern="1200" dirty="0" err="1" smtClean="0"/>
            <a:t>čuveni</a:t>
          </a:r>
          <a:r>
            <a:rPr lang="en-US" sz="1700" b="1" kern="1200" dirty="0" smtClean="0"/>
            <a:t> </a:t>
          </a:r>
          <a:r>
            <a:rPr lang="en-US" sz="1700" b="1" kern="1200" dirty="0" err="1" smtClean="0"/>
            <a:t>žig</a:t>
          </a:r>
          <a:r>
            <a:rPr lang="sr-Latn-BA" sz="1700" b="1" kern="1200" dirty="0" smtClean="0"/>
            <a:t>)</a:t>
          </a:r>
          <a:r>
            <a:rPr lang="en-US" sz="1700" kern="1200" dirty="0" smtClean="0"/>
            <a:t>; </a:t>
          </a:r>
          <a:r>
            <a:rPr lang="sr-Latn-BA" sz="1700" kern="1200" dirty="0" smtClean="0"/>
            <a:t>4.</a:t>
          </a:r>
          <a:r>
            <a:rPr lang="en-US" sz="1700" kern="1200" dirty="0" smtClean="0"/>
            <a:t> </a:t>
          </a:r>
          <a:r>
            <a:rPr lang="en-US" sz="1700" kern="1200" dirty="0" err="1" smtClean="0"/>
            <a:t>svojim</a:t>
          </a:r>
          <a:r>
            <a:rPr lang="en-US" sz="1700" kern="1200" dirty="0" smtClean="0"/>
            <a:t> </a:t>
          </a:r>
          <a:r>
            <a:rPr lang="en-US" sz="1700" kern="1200" dirty="0" err="1" smtClean="0"/>
            <a:t>izgledom</a:t>
          </a:r>
          <a:r>
            <a:rPr lang="en-US" sz="1700" kern="1200" dirty="0" smtClean="0"/>
            <a:t> </a:t>
          </a:r>
          <a:r>
            <a:rPr lang="en-US" sz="1700" kern="1200" dirty="0" err="1" smtClean="0"/>
            <a:t>ili</a:t>
          </a:r>
          <a:r>
            <a:rPr lang="en-US" sz="1700" kern="1200" dirty="0" smtClean="0"/>
            <a:t> </a:t>
          </a:r>
          <a:r>
            <a:rPr lang="en-US" sz="1700" kern="1200" dirty="0" err="1" smtClean="0"/>
            <a:t>sadržajem</a:t>
          </a:r>
          <a:r>
            <a:rPr lang="en-US" sz="1700" kern="1200" dirty="0" smtClean="0"/>
            <a:t> </a:t>
          </a:r>
          <a:r>
            <a:rPr lang="en-US" sz="1700" kern="1200" dirty="0" err="1" smtClean="0"/>
            <a:t>sadržajem</a:t>
          </a:r>
          <a:r>
            <a:rPr lang="en-US" sz="1700" kern="1200" dirty="0" smtClean="0"/>
            <a:t> </a:t>
          </a:r>
          <a:r>
            <a:rPr lang="en-US" sz="1700" b="1" kern="1200" dirty="0" err="1" smtClean="0"/>
            <a:t>vrijeđa</a:t>
          </a:r>
          <a:r>
            <a:rPr lang="en-US" sz="1700" b="1" kern="1200" dirty="0" smtClean="0"/>
            <a:t> </a:t>
          </a:r>
          <a:r>
            <a:rPr lang="en-US" sz="1700" b="1" kern="1200" dirty="0" err="1" smtClean="0"/>
            <a:t>starije</a:t>
          </a:r>
          <a:r>
            <a:rPr lang="en-US" sz="1700" b="1" kern="1200" dirty="0" smtClean="0"/>
            <a:t> </a:t>
          </a:r>
          <a:r>
            <a:rPr lang="en-US" sz="1700" b="1" kern="1200" dirty="0" err="1" smtClean="0"/>
            <a:t>autorsko</a:t>
          </a:r>
          <a:r>
            <a:rPr lang="en-US" sz="1700" b="1" kern="1200" dirty="0" smtClean="0"/>
            <a:t> </a:t>
          </a:r>
          <a:r>
            <a:rPr lang="en-US" sz="1700" b="1" kern="1200" dirty="0" err="1" smtClean="0"/>
            <a:t>pravo</a:t>
          </a:r>
          <a:r>
            <a:rPr lang="en-US" sz="1700" b="1" kern="1200" dirty="0" smtClean="0"/>
            <a:t> </a:t>
          </a:r>
          <a:r>
            <a:rPr lang="en-US" sz="1700" b="1" kern="1200" dirty="0" err="1" smtClean="0"/>
            <a:t>ili</a:t>
          </a:r>
          <a:r>
            <a:rPr lang="en-US" sz="1700" b="1" kern="1200" dirty="0" smtClean="0"/>
            <a:t> </a:t>
          </a:r>
          <a:r>
            <a:rPr lang="en-US" sz="1700" b="1" kern="1200" dirty="0" err="1" smtClean="0"/>
            <a:t>geografsku</a:t>
          </a:r>
          <a:r>
            <a:rPr lang="en-US" sz="1700" b="1" kern="1200" dirty="0" smtClean="0"/>
            <a:t> </a:t>
          </a:r>
          <a:r>
            <a:rPr lang="en-US" sz="1700" b="1" kern="1200" dirty="0" err="1" smtClean="0"/>
            <a:t>oznaku</a:t>
          </a:r>
          <a:r>
            <a:rPr lang="en-US" sz="1700" b="1" kern="1200" dirty="0" smtClean="0"/>
            <a:t> </a:t>
          </a:r>
          <a:r>
            <a:rPr lang="en-US" sz="1700" b="1" kern="1200" dirty="0" err="1" smtClean="0"/>
            <a:t>ili</a:t>
          </a:r>
          <a:r>
            <a:rPr lang="en-US" sz="1700" b="1" kern="1200" dirty="0" smtClean="0"/>
            <a:t> </a:t>
          </a:r>
          <a:r>
            <a:rPr lang="en-US" sz="1700" b="1" kern="1200" dirty="0" err="1" smtClean="0"/>
            <a:t>zaštićeni</a:t>
          </a:r>
          <a:r>
            <a:rPr lang="en-US" sz="1700" b="1" kern="1200" dirty="0" smtClean="0"/>
            <a:t> </a:t>
          </a:r>
          <a:r>
            <a:rPr lang="en-US" sz="1700" b="1" kern="1200" dirty="0" err="1" smtClean="0"/>
            <a:t>industrijski</a:t>
          </a:r>
          <a:r>
            <a:rPr lang="en-US" sz="1700" b="1" kern="1200" dirty="0" smtClean="0"/>
            <a:t> </a:t>
          </a:r>
          <a:r>
            <a:rPr lang="en-US" sz="1700" b="1" kern="1200" dirty="0" err="1" smtClean="0"/>
            <a:t>dizajn</a:t>
          </a:r>
          <a:r>
            <a:rPr lang="en-US" sz="1700" kern="1200" dirty="0" smtClean="0"/>
            <a:t>; </a:t>
          </a:r>
          <a:r>
            <a:rPr lang="sr-Latn-BA" sz="1700" kern="1200" dirty="0" smtClean="0"/>
            <a:t>5.</a:t>
          </a:r>
          <a:r>
            <a:rPr lang="en-US" sz="1700" kern="1200" dirty="0" smtClean="0"/>
            <a:t> </a:t>
          </a:r>
          <a:r>
            <a:rPr lang="en-US" sz="1700" kern="1200" dirty="0" err="1" smtClean="0"/>
            <a:t>vrijeđa</a:t>
          </a:r>
          <a:r>
            <a:rPr lang="en-US" sz="1700" kern="1200" dirty="0" smtClean="0"/>
            <a:t> </a:t>
          </a:r>
          <a:r>
            <a:rPr lang="en-US" sz="1700" kern="1200" dirty="0" err="1" smtClean="0"/>
            <a:t>pravo</a:t>
          </a:r>
          <a:r>
            <a:rPr lang="en-US" sz="1700" kern="1200" dirty="0" smtClean="0"/>
            <a:t> </a:t>
          </a:r>
          <a:r>
            <a:rPr lang="en-US" sz="1700" kern="1200" dirty="0" err="1" smtClean="0"/>
            <a:t>na</a:t>
          </a:r>
          <a:r>
            <a:rPr lang="en-US" sz="1700" kern="1200" dirty="0" smtClean="0"/>
            <a:t> </a:t>
          </a:r>
          <a:r>
            <a:rPr lang="en-US" sz="1700" kern="1200" dirty="0" err="1" smtClean="0"/>
            <a:t>lične</a:t>
          </a:r>
          <a:r>
            <a:rPr lang="en-US" sz="1700" kern="1200" dirty="0" smtClean="0"/>
            <a:t> </a:t>
          </a:r>
          <a:r>
            <a:rPr lang="en-US" sz="1700" kern="1200" dirty="0" err="1" smtClean="0"/>
            <a:t>ime</a:t>
          </a:r>
          <a:r>
            <a:rPr lang="en-US" sz="1700" kern="1200" dirty="0" smtClean="0"/>
            <a:t> </a:t>
          </a:r>
          <a:r>
            <a:rPr lang="en-US" sz="1700" kern="1200" dirty="0" err="1" smtClean="0"/>
            <a:t>poznatog</a:t>
          </a:r>
          <a:r>
            <a:rPr lang="en-US" sz="1700" kern="1200" dirty="0" smtClean="0"/>
            <a:t> </a:t>
          </a:r>
          <a:r>
            <a:rPr lang="en-US" sz="1700" kern="1200" dirty="0" err="1" smtClean="0"/>
            <a:t>lica</a:t>
          </a:r>
          <a:r>
            <a:rPr lang="en-US" sz="1700" kern="1200" dirty="0" smtClean="0"/>
            <a:t> </a:t>
          </a:r>
          <a:r>
            <a:rPr lang="en-US" sz="1700" kern="1200" dirty="0" err="1" smtClean="0"/>
            <a:t>ili</a:t>
          </a:r>
          <a:r>
            <a:rPr lang="en-US" sz="1700" kern="1200" dirty="0" smtClean="0"/>
            <a:t> b</a:t>
          </a:r>
          <a:r>
            <a:rPr lang="sr-Latn-BA" sz="1700" kern="1200" dirty="0" smtClean="0"/>
            <a:t>ilo</a:t>
          </a:r>
          <a:r>
            <a:rPr lang="en-US" sz="1700" kern="1200" dirty="0" smtClean="0"/>
            <a:t> </a:t>
          </a:r>
          <a:r>
            <a:rPr lang="en-US" sz="1700" kern="1200" dirty="0" err="1" smtClean="0"/>
            <a:t>kojeg</a:t>
          </a:r>
          <a:r>
            <a:rPr lang="en-US" sz="1700" kern="1200" dirty="0" smtClean="0"/>
            <a:t> </a:t>
          </a:r>
          <a:r>
            <a:rPr lang="en-US" sz="1700" kern="1200" dirty="0" err="1" smtClean="0"/>
            <a:t>lica</a:t>
          </a:r>
          <a:r>
            <a:rPr lang="en-US" sz="1700" kern="1200" dirty="0" smtClean="0"/>
            <a:t>; </a:t>
          </a:r>
          <a:r>
            <a:rPr lang="sr-Latn-BA" sz="1700" kern="1200" dirty="0" smtClean="0"/>
            <a:t>6.</a:t>
          </a:r>
          <a:r>
            <a:rPr lang="en-US" sz="1700" kern="1200" dirty="0" smtClean="0"/>
            <a:t> </a:t>
          </a:r>
          <a:r>
            <a:rPr lang="en-US" sz="1700" kern="1200" dirty="0" err="1" smtClean="0"/>
            <a:t>isti</a:t>
          </a:r>
          <a:r>
            <a:rPr lang="en-US" sz="1700" kern="1200" dirty="0" smtClean="0"/>
            <a:t> li </a:t>
          </a:r>
          <a:r>
            <a:rPr lang="en-US" sz="1700" kern="1200" dirty="0" err="1" smtClean="0"/>
            <a:t>sličan</a:t>
          </a:r>
          <a:r>
            <a:rPr lang="en-US" sz="1700" kern="1200" dirty="0" smtClean="0"/>
            <a:t> </a:t>
          </a:r>
          <a:r>
            <a:rPr lang="en-US" sz="1700" kern="1200" dirty="0" err="1" smtClean="0"/>
            <a:t>prijašnjem</a:t>
          </a:r>
          <a:r>
            <a:rPr lang="en-US" sz="1700" kern="1200" dirty="0" smtClean="0"/>
            <a:t> </a:t>
          </a:r>
          <a:r>
            <a:rPr lang="en-US" sz="1700" kern="1200" dirty="0" err="1" smtClean="0"/>
            <a:t>znaku</a:t>
          </a:r>
          <a:r>
            <a:rPr lang="en-US" sz="1700" kern="1200" dirty="0" smtClean="0"/>
            <a:t> </a:t>
          </a:r>
          <a:r>
            <a:rPr lang="en-US" sz="1700" kern="1200" dirty="0" err="1" smtClean="0"/>
            <a:t>koji</a:t>
          </a:r>
          <a:r>
            <a:rPr lang="en-US" sz="1700" kern="1200" dirty="0" smtClean="0"/>
            <a:t> je </a:t>
          </a:r>
          <a:r>
            <a:rPr lang="en-US" sz="1700" kern="1200" dirty="0" err="1" smtClean="0"/>
            <a:t>prestao</a:t>
          </a:r>
          <a:r>
            <a:rPr lang="en-US" sz="1700" kern="1200" dirty="0" smtClean="0"/>
            <a:t> da </a:t>
          </a:r>
          <a:r>
            <a:rPr lang="en-US" sz="1700" kern="1200" dirty="0" err="1" smtClean="0"/>
            <a:t>važi</a:t>
          </a:r>
          <a:r>
            <a:rPr lang="en-US" sz="1700" kern="1200" dirty="0" smtClean="0"/>
            <a:t> </a:t>
          </a:r>
          <a:r>
            <a:rPr lang="en-US" sz="1700" kern="1200" dirty="0" err="1" smtClean="0"/>
            <a:t>zbog</a:t>
          </a:r>
          <a:r>
            <a:rPr lang="en-US" sz="1700" kern="1200" dirty="0" smtClean="0"/>
            <a:t> </a:t>
          </a:r>
          <a:r>
            <a:rPr lang="en-US" sz="1700" kern="1200" dirty="0" err="1" smtClean="0"/>
            <a:t>neproduženja</a:t>
          </a:r>
          <a:r>
            <a:rPr lang="en-US" sz="1700" kern="1200" dirty="0" smtClean="0"/>
            <a:t> </a:t>
          </a:r>
          <a:r>
            <a:rPr lang="en-US" sz="1700" kern="1200" dirty="0" err="1" smtClean="0"/>
            <a:t>registracije</a:t>
          </a:r>
          <a:r>
            <a:rPr lang="en-US" sz="1700" kern="1200" dirty="0" smtClean="0"/>
            <a:t> </a:t>
          </a:r>
          <a:r>
            <a:rPr lang="en-US" sz="1700" kern="1200" dirty="0" err="1" smtClean="0"/>
            <a:t>ako</a:t>
          </a:r>
          <a:r>
            <a:rPr lang="en-US" sz="1700" kern="1200" dirty="0" smtClean="0"/>
            <a:t> je </a:t>
          </a:r>
          <a:r>
            <a:rPr lang="en-US" sz="1700" kern="1200" dirty="0" err="1" smtClean="0"/>
            <a:t>prošlo</a:t>
          </a:r>
          <a:r>
            <a:rPr lang="en-US" sz="1700" kern="1200" dirty="0" smtClean="0"/>
            <a:t> </a:t>
          </a:r>
          <a:r>
            <a:rPr lang="en-US" sz="1700" kern="1200" dirty="0" err="1" smtClean="0"/>
            <a:t>manje</a:t>
          </a:r>
          <a:r>
            <a:rPr lang="en-US" sz="1700" kern="1200" dirty="0" smtClean="0"/>
            <a:t> od </a:t>
          </a:r>
          <a:r>
            <a:rPr lang="en-US" sz="1700" kern="1200" dirty="0" err="1" smtClean="0"/>
            <a:t>dvije</a:t>
          </a:r>
          <a:r>
            <a:rPr lang="en-US" sz="1700" kern="1200" dirty="0" smtClean="0"/>
            <a:t> </a:t>
          </a:r>
          <a:r>
            <a:rPr lang="en-US" sz="1700" kern="1200" dirty="0" err="1" smtClean="0"/>
            <a:t>godine</a:t>
          </a:r>
          <a:r>
            <a:rPr lang="en-US" sz="1700" kern="1200" dirty="0" smtClean="0"/>
            <a:t> od dana </a:t>
          </a:r>
          <a:r>
            <a:rPr lang="en-US" sz="1700" kern="1200" dirty="0" err="1" smtClean="0"/>
            <a:t>prestanka</a:t>
          </a:r>
          <a:r>
            <a:rPr lang="en-US" sz="1700" kern="1200" dirty="0" smtClean="0"/>
            <a:t> </a:t>
          </a:r>
          <a:r>
            <a:rPr lang="en-US" sz="1700" kern="1200" dirty="0" err="1" smtClean="0"/>
            <a:t>ranijeg</a:t>
          </a:r>
          <a:r>
            <a:rPr lang="en-US" sz="1700" kern="1200" dirty="0" smtClean="0"/>
            <a:t> </a:t>
          </a:r>
          <a:r>
            <a:rPr lang="en-US" sz="1700" kern="1200" dirty="0" err="1" smtClean="0"/>
            <a:t>žiga</a:t>
          </a:r>
          <a:r>
            <a:rPr lang="en-US" sz="1700" kern="1200" dirty="0" smtClean="0"/>
            <a:t>; </a:t>
          </a:r>
          <a:r>
            <a:rPr lang="sr-Latn-BA" sz="1700" kern="1200" dirty="0" smtClean="0"/>
            <a:t>7.</a:t>
          </a:r>
          <a:r>
            <a:rPr lang="en-US" sz="1700" kern="1200" dirty="0" smtClean="0"/>
            <a:t> </a:t>
          </a:r>
          <a:r>
            <a:rPr lang="en-US" sz="1700" kern="1200" dirty="0" err="1" smtClean="0"/>
            <a:t>koji</a:t>
          </a:r>
          <a:r>
            <a:rPr lang="en-US" sz="1700" kern="1200" dirty="0" smtClean="0"/>
            <a:t> je </a:t>
          </a:r>
          <a:r>
            <a:rPr lang="en-US" sz="1700" kern="1200" dirty="0" err="1" smtClean="0"/>
            <a:t>podnesen</a:t>
          </a:r>
          <a:r>
            <a:rPr lang="en-US" sz="1700" kern="1200" dirty="0" smtClean="0"/>
            <a:t> </a:t>
          </a:r>
          <a:r>
            <a:rPr lang="en-US" sz="1700" kern="1200" dirty="0" err="1" smtClean="0"/>
            <a:t>suprotno</a:t>
          </a:r>
          <a:r>
            <a:rPr lang="en-US" sz="1700" kern="1200" dirty="0" smtClean="0"/>
            <a:t> </a:t>
          </a:r>
          <a:r>
            <a:rPr lang="en-US" sz="1700" kern="1200" dirty="0" err="1" smtClean="0"/>
            <a:t>principu</a:t>
          </a:r>
          <a:r>
            <a:rPr lang="en-US" sz="1700" kern="1200" dirty="0" smtClean="0"/>
            <a:t> </a:t>
          </a:r>
          <a:r>
            <a:rPr lang="en-US" sz="1700" kern="1200" dirty="0" err="1" smtClean="0"/>
            <a:t>dobre</a:t>
          </a:r>
          <a:r>
            <a:rPr lang="en-US" sz="1700" kern="1200" dirty="0" smtClean="0"/>
            <a:t> </a:t>
          </a:r>
          <a:r>
            <a:rPr lang="en-US" sz="1700" kern="1200" dirty="0" err="1" smtClean="0"/>
            <a:t>vjere</a:t>
          </a:r>
          <a:r>
            <a:rPr lang="en-US" sz="1700" kern="1200" dirty="0" smtClean="0"/>
            <a:t>, </a:t>
          </a:r>
          <a:r>
            <a:rPr lang="en-US" sz="1700" kern="1200" dirty="0" err="1" smtClean="0"/>
            <a:t>savjesnosti</a:t>
          </a:r>
          <a:r>
            <a:rPr lang="en-US" sz="1700" kern="1200" dirty="0" smtClean="0"/>
            <a:t> i </a:t>
          </a:r>
          <a:r>
            <a:rPr lang="en-US" sz="1700" kern="1200" dirty="0" err="1" smtClean="0"/>
            <a:t>poštenja</a:t>
          </a:r>
          <a:r>
            <a:rPr lang="en-US" sz="1700" kern="1200" dirty="0" smtClean="0"/>
            <a:t>. </a:t>
          </a:r>
          <a:endParaRPr lang="en-US" sz="1700" kern="1200" dirty="0"/>
        </a:p>
        <a:p>
          <a:pPr marL="171450" lvl="1" indent="-171450" algn="l" defTabSz="711200">
            <a:lnSpc>
              <a:spcPct val="90000"/>
            </a:lnSpc>
            <a:spcBef>
              <a:spcPct val="0"/>
            </a:spcBef>
            <a:spcAft>
              <a:spcPct val="15000"/>
            </a:spcAft>
            <a:buChar char="••"/>
          </a:pPr>
          <a:endParaRPr lang="en-US" sz="1600" kern="1200" dirty="0"/>
        </a:p>
      </dsp:txBody>
      <dsp:txXfrm>
        <a:off x="2676168" y="3066455"/>
        <a:ext cx="9394249" cy="32937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B56D9-42E6-45CD-A867-37F6C8061067}">
      <dsp:nvSpPr>
        <dsp:cNvPr id="0" name=""/>
        <dsp:cNvSpPr/>
      </dsp:nvSpPr>
      <dsp:spPr>
        <a:xfrm>
          <a:off x="86440" y="-214407"/>
          <a:ext cx="3706294" cy="5691673"/>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sr-Latn-BA" sz="3200" kern="1200" dirty="0" smtClean="0"/>
            <a:t>Verbalni (riječi) Banjalučki Nektar</a:t>
          </a:r>
          <a:endParaRPr lang="en-US" sz="3200" kern="1200" dirty="0"/>
        </a:p>
      </dsp:txBody>
      <dsp:txXfrm>
        <a:off x="86440" y="2062261"/>
        <a:ext cx="3706294" cy="2276669"/>
      </dsp:txXfrm>
    </dsp:sp>
    <dsp:sp modelId="{CCC2EDB7-785A-4879-A06A-1A9EBC8FB03D}">
      <dsp:nvSpPr>
        <dsp:cNvPr id="0" name=""/>
        <dsp:cNvSpPr/>
      </dsp:nvSpPr>
      <dsp:spPr>
        <a:xfrm flipH="1" flipV="1">
          <a:off x="3403158" y="358047"/>
          <a:ext cx="151815" cy="145997"/>
        </a:xfrm>
        <a:prstGeom prst="ellipse">
          <a:avLst/>
        </a:prstGeom>
        <a:solidFill>
          <a:schemeClr val="dk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7467528-F50C-4FA6-8341-188113A723DE}">
      <dsp:nvSpPr>
        <dsp:cNvPr id="0" name=""/>
        <dsp:cNvSpPr/>
      </dsp:nvSpPr>
      <dsp:spPr>
        <a:xfrm>
          <a:off x="3819865" y="-214407"/>
          <a:ext cx="3706294" cy="5691673"/>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sr-Latn-BA" sz="3700" kern="1200" dirty="0" smtClean="0"/>
            <a:t>Figurativni</a:t>
          </a:r>
          <a:endParaRPr lang="en-US" sz="3700" kern="1200" dirty="0"/>
        </a:p>
      </dsp:txBody>
      <dsp:txXfrm>
        <a:off x="3819865" y="2062261"/>
        <a:ext cx="3706294" cy="2276669"/>
      </dsp:txXfrm>
    </dsp:sp>
    <dsp:sp modelId="{EEB3E38B-18C6-4ADE-A852-CDEC8792BDCA}">
      <dsp:nvSpPr>
        <dsp:cNvPr id="0" name=""/>
        <dsp:cNvSpPr/>
      </dsp:nvSpPr>
      <dsp:spPr>
        <a:xfrm>
          <a:off x="4562474" y="43518"/>
          <a:ext cx="2221076" cy="2062476"/>
        </a:xfrm>
        <a:prstGeom prst="ellipse">
          <a:avLst/>
        </a:prstGeom>
        <a:blipFill rotWithShape="1">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blip>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1E25BE8-00A0-474B-AA4E-C30B5DC369CF}">
      <dsp:nvSpPr>
        <dsp:cNvPr id="0" name=""/>
        <dsp:cNvSpPr/>
      </dsp:nvSpPr>
      <dsp:spPr>
        <a:xfrm>
          <a:off x="7637348" y="-204850"/>
          <a:ext cx="3706294" cy="5691673"/>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sr-Latn-BA" sz="3700" kern="1200" dirty="0" smtClean="0"/>
            <a:t>Trodimenzionalni</a:t>
          </a:r>
          <a:endParaRPr lang="en-US" sz="3700" kern="1200" dirty="0"/>
        </a:p>
      </dsp:txBody>
      <dsp:txXfrm>
        <a:off x="7637348" y="2071818"/>
        <a:ext cx="3706294" cy="2276669"/>
      </dsp:txXfrm>
    </dsp:sp>
    <dsp:sp modelId="{FF6AA5CE-580D-405E-A6CD-7F040D18BD55}">
      <dsp:nvSpPr>
        <dsp:cNvPr id="0" name=""/>
        <dsp:cNvSpPr/>
      </dsp:nvSpPr>
      <dsp:spPr>
        <a:xfrm>
          <a:off x="8060831" y="-43643"/>
          <a:ext cx="2836698" cy="2616555"/>
        </a:xfrm>
        <a:prstGeom prst="ellipse">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284CEC3-0C58-4C0E-BDAB-D0403E117612}">
      <dsp:nvSpPr>
        <dsp:cNvPr id="0" name=""/>
        <dsp:cNvSpPr/>
      </dsp:nvSpPr>
      <dsp:spPr>
        <a:xfrm>
          <a:off x="262767" y="3615974"/>
          <a:ext cx="10954101" cy="2299663"/>
        </a:xfrm>
        <a:prstGeom prst="leftRightArrow">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4AE9B-5398-4F6F-A2AC-AEB2D4919991}">
      <dsp:nvSpPr>
        <dsp:cNvPr id="0" name=""/>
        <dsp:cNvSpPr/>
      </dsp:nvSpPr>
      <dsp:spPr>
        <a:xfrm>
          <a:off x="0" y="791845"/>
          <a:ext cx="12192001" cy="127701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46235" tIns="270764" rIns="946235" bIns="92456"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Omogućava da se pred potrošačima određena roba/uslugu </a:t>
          </a:r>
          <a:r>
            <a:rPr lang="sr-Latn-BA" sz="1300" b="1" kern="1200" dirty="0" smtClean="0">
              <a:solidFill>
                <a:schemeClr val="bg2"/>
              </a:solidFill>
            </a:rPr>
            <a:t>identifikuje i učini prepoznatljivim </a:t>
          </a:r>
          <a:r>
            <a:rPr lang="sr-Latn-BA" sz="1300" kern="1200" dirty="0" smtClean="0">
              <a:solidFill>
                <a:schemeClr val="bg2"/>
              </a:solidFill>
            </a:rPr>
            <a:t>u odnosu na druge i slične robe/usluge; </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Žig omogućava vlasniku </a:t>
          </a:r>
          <a:r>
            <a:rPr lang="sr-Latn-BA" sz="1300" b="1" kern="1200" dirty="0" smtClean="0">
              <a:solidFill>
                <a:schemeClr val="bg2"/>
              </a:solidFill>
            </a:rPr>
            <a:t>isključivo pravo na obilježavanje robe/usluge i upotrebu takvog žiga</a:t>
          </a:r>
          <a:r>
            <a:rPr lang="sr-Latn-BA" sz="1300" kern="1200" dirty="0" smtClean="0">
              <a:solidFill>
                <a:schemeClr val="bg2"/>
              </a:solidFill>
            </a:rPr>
            <a:t> u privrednom prometu za određenu robu/uslugu;</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Zaštita omogućava nosiocu prava da </a:t>
          </a:r>
          <a:r>
            <a:rPr lang="sr-Latn-BA" sz="1300" b="1" kern="1200" dirty="0" smtClean="0">
              <a:solidFill>
                <a:schemeClr val="bg2"/>
              </a:solidFill>
            </a:rPr>
            <a:t>spriječi neovlaštenu upotrebu i korištenje </a:t>
          </a:r>
          <a:r>
            <a:rPr lang="sr-Latn-BA" sz="1300" kern="1200" dirty="0" smtClean="0">
              <a:solidFill>
                <a:schemeClr val="bg2"/>
              </a:solidFill>
            </a:rPr>
            <a:t>svog žiga</a:t>
          </a:r>
          <a:endParaRPr lang="en-US" sz="1300" kern="1200" dirty="0">
            <a:solidFill>
              <a:schemeClr val="bg2"/>
            </a:solidFill>
          </a:endParaRPr>
        </a:p>
      </dsp:txBody>
      <dsp:txXfrm>
        <a:off x="0" y="791845"/>
        <a:ext cx="12192001" cy="1277015"/>
      </dsp:txXfrm>
    </dsp:sp>
    <dsp:sp modelId="{AEB952FD-33E4-4C69-9790-E6CDF4399111}">
      <dsp:nvSpPr>
        <dsp:cNvPr id="0" name=""/>
        <dsp:cNvSpPr/>
      </dsp:nvSpPr>
      <dsp:spPr>
        <a:xfrm>
          <a:off x="2350946" y="0"/>
          <a:ext cx="6434170" cy="81558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2580" tIns="0" rIns="322580" bIns="0" numCol="1" spcCol="1270" anchor="ctr" anchorCtr="0">
          <a:noAutofit/>
        </a:bodyPr>
        <a:lstStyle/>
        <a:p>
          <a:pPr lvl="0" algn="ctr" defTabSz="1066800">
            <a:lnSpc>
              <a:spcPct val="90000"/>
            </a:lnSpc>
            <a:spcBef>
              <a:spcPct val="0"/>
            </a:spcBef>
            <a:spcAft>
              <a:spcPct val="35000"/>
            </a:spcAft>
          </a:pPr>
          <a:r>
            <a:rPr lang="sr-Latn-BA" sz="2400" kern="1200" dirty="0" smtClean="0">
              <a:solidFill>
                <a:srgbClr val="FF0000"/>
              </a:solidFill>
            </a:rPr>
            <a:t>1. Funkcija razlikovanja, upotrebe i obilježavanja  roba/usluga</a:t>
          </a:r>
          <a:endParaRPr lang="en-US" sz="2400" kern="1200" dirty="0">
            <a:solidFill>
              <a:srgbClr val="FF0000"/>
            </a:solidFill>
          </a:endParaRPr>
        </a:p>
      </dsp:txBody>
      <dsp:txXfrm>
        <a:off x="2390759" y="39813"/>
        <a:ext cx="6354544" cy="735957"/>
      </dsp:txXfrm>
    </dsp:sp>
    <dsp:sp modelId="{53AB7E81-2FFF-428C-A5AF-B44A68CEA76B}">
      <dsp:nvSpPr>
        <dsp:cNvPr id="0" name=""/>
        <dsp:cNvSpPr/>
      </dsp:nvSpPr>
      <dsp:spPr>
        <a:xfrm>
          <a:off x="0" y="2773560"/>
          <a:ext cx="12192001" cy="179627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46235" tIns="270764" rIns="946235" bIns="92456" numCol="1" spcCol="1270" anchor="t" anchorCtr="0">
          <a:noAutofit/>
        </a:bodyPr>
        <a:lstStyle/>
        <a:p>
          <a:pPr marL="114300" lvl="1" indent="-114300" algn="l" defTabSz="577850">
            <a:lnSpc>
              <a:spcPct val="90000"/>
            </a:lnSpc>
            <a:spcBef>
              <a:spcPct val="0"/>
            </a:spcBef>
            <a:spcAft>
              <a:spcPct val="15000"/>
            </a:spcAft>
            <a:buChar char="••"/>
          </a:pPr>
          <a:r>
            <a:rPr lang="sr-Latn-BA" sz="1300" kern="1200" dirty="0" smtClean="0">
              <a:solidFill>
                <a:schemeClr val="bg2"/>
              </a:solidFill>
            </a:rPr>
            <a:t>Zaštitom žiga učesnici na tržištu stičnu </a:t>
          </a:r>
          <a:r>
            <a:rPr lang="sr-Latn-BA" sz="1300" b="1" kern="1200" dirty="0" smtClean="0">
              <a:solidFill>
                <a:schemeClr val="bg2"/>
              </a:solidFill>
            </a:rPr>
            <a:t>pravnu i ekonomsku sigurnost </a:t>
          </a:r>
          <a:r>
            <a:rPr lang="sr-Latn-BA" sz="1300" kern="1200" dirty="0" smtClean="0">
              <a:solidFill>
                <a:schemeClr val="bg2"/>
              </a:solidFill>
            </a:rPr>
            <a:t>u slučaju povrede žiga; </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Iako je žig nematerijalno dobro, on predstavlja </a:t>
          </a:r>
          <a:r>
            <a:rPr lang="sr-Latn-BA" sz="1300" b="1" kern="1200" dirty="0" smtClean="0">
              <a:solidFill>
                <a:schemeClr val="bg2"/>
              </a:solidFill>
            </a:rPr>
            <a:t>vrijednost, koja se može finansijski izmjeriti</a:t>
          </a:r>
          <a:r>
            <a:rPr lang="sr-Latn-BA" sz="1300" kern="1200" dirty="0" smtClean="0">
              <a:solidFill>
                <a:schemeClr val="bg2"/>
              </a:solidFill>
            </a:rPr>
            <a:t>,te kao takav može poslužiti kao garancija u banci kod podizanja kredita;</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Vlasnik žiga može drugima dati pravo na korištenje svog žiga za određenu naknadu zaključenjem </a:t>
          </a:r>
          <a:r>
            <a:rPr lang="sr-Latn-BA" sz="1300" b="1" kern="1200" dirty="0" smtClean="0">
              <a:solidFill>
                <a:schemeClr val="bg2"/>
              </a:solidFill>
            </a:rPr>
            <a:t>ugovora o licenci</a:t>
          </a:r>
          <a:r>
            <a:rPr lang="sr-Latn-BA" sz="1300" kern="1200" dirty="0" smtClean="0">
              <a:solidFill>
                <a:schemeClr val="bg2"/>
              </a:solidFill>
            </a:rPr>
            <a:t>; </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kern="1200" dirty="0" smtClean="0">
              <a:solidFill>
                <a:schemeClr val="bg2"/>
              </a:solidFill>
            </a:rPr>
            <a:t>Kod </a:t>
          </a:r>
          <a:r>
            <a:rPr lang="sr-Latn-BA" sz="1300" b="1" kern="1200" dirty="0" smtClean="0">
              <a:solidFill>
                <a:schemeClr val="bg2"/>
              </a:solidFill>
            </a:rPr>
            <a:t>prodaje pravnog subjekta ili prodaje proizvoda na koji se </a:t>
          </a:r>
          <a:r>
            <a:rPr lang="sr-Latn-BA" sz="1300" kern="1200" dirty="0" smtClean="0">
              <a:solidFill>
                <a:schemeClr val="bg2"/>
              </a:solidFill>
            </a:rPr>
            <a:t>žig odnosi, žig može predstavljati bitan dio u procjeni ukupne vrijednosti imovine.</a:t>
          </a:r>
          <a:endParaRPr lang="en-US" sz="1300" kern="1200" dirty="0">
            <a:solidFill>
              <a:schemeClr val="bg2"/>
            </a:solidFill>
          </a:endParaRPr>
        </a:p>
        <a:p>
          <a:pPr marL="114300" lvl="1" indent="-114300" algn="l" defTabSz="577850">
            <a:lnSpc>
              <a:spcPct val="90000"/>
            </a:lnSpc>
            <a:spcBef>
              <a:spcPct val="0"/>
            </a:spcBef>
            <a:spcAft>
              <a:spcPct val="15000"/>
            </a:spcAft>
            <a:buChar char="••"/>
          </a:pPr>
          <a:r>
            <a:rPr lang="sr-Latn-BA" sz="1300" b="1" kern="1200" dirty="0" smtClean="0">
              <a:solidFill>
                <a:schemeClr val="bg2"/>
              </a:solidFill>
            </a:rPr>
            <a:t>Garatna funakcija ili funkcija kvaliteta </a:t>
          </a:r>
          <a:r>
            <a:rPr lang="sr-Latn-BA" sz="1300" kern="1200" dirty="0" smtClean="0">
              <a:solidFill>
                <a:schemeClr val="bg2"/>
              </a:solidFill>
            </a:rPr>
            <a:t>- pretpostavlja se da svi proizvodi i usluge koji se pod određenim znakom nude nade na tržištu od strane jednog subjekta imaju </a:t>
          </a:r>
          <a:r>
            <a:rPr lang="sr-Latn-BA" sz="1300" b="1" kern="1200" dirty="0" smtClean="0">
              <a:solidFill>
                <a:schemeClr val="bg2"/>
              </a:solidFill>
            </a:rPr>
            <a:t>isti kvalitet. </a:t>
          </a:r>
          <a:endParaRPr lang="en-US" sz="1300" b="1" kern="1200" dirty="0">
            <a:solidFill>
              <a:schemeClr val="bg2"/>
            </a:solidFill>
          </a:endParaRPr>
        </a:p>
      </dsp:txBody>
      <dsp:txXfrm>
        <a:off x="0" y="2773560"/>
        <a:ext cx="12192001" cy="1796272"/>
      </dsp:txXfrm>
    </dsp:sp>
    <dsp:sp modelId="{009B3D27-7494-4E79-B898-60B83580DBFE}">
      <dsp:nvSpPr>
        <dsp:cNvPr id="0" name=""/>
        <dsp:cNvSpPr/>
      </dsp:nvSpPr>
      <dsp:spPr>
        <a:xfrm>
          <a:off x="1236012" y="2068621"/>
          <a:ext cx="9399447" cy="675001"/>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2580" tIns="0" rIns="322580" bIns="0" numCol="1" spcCol="1270" anchor="ctr" anchorCtr="0">
          <a:noAutofit/>
        </a:bodyPr>
        <a:lstStyle/>
        <a:p>
          <a:pPr lvl="0" algn="ctr" defTabSz="1066800">
            <a:lnSpc>
              <a:spcPct val="90000"/>
            </a:lnSpc>
            <a:spcBef>
              <a:spcPct val="0"/>
            </a:spcBef>
            <a:spcAft>
              <a:spcPct val="35000"/>
            </a:spcAft>
          </a:pPr>
          <a:r>
            <a:rPr lang="sr-Latn-BA" sz="2400" kern="1200" dirty="0" smtClean="0">
              <a:solidFill>
                <a:srgbClr val="FF0000"/>
              </a:solidFill>
            </a:rPr>
            <a:t>2. Pravna i ekonomska sigurnost, funkcija ukazivanja na porijeklo robe/usluge i garantna ili funkcija kvaliteta</a:t>
          </a:r>
          <a:endParaRPr lang="en-US" sz="2400" kern="1200" dirty="0">
            <a:solidFill>
              <a:srgbClr val="FF0000"/>
            </a:solidFill>
          </a:endParaRPr>
        </a:p>
      </dsp:txBody>
      <dsp:txXfrm>
        <a:off x="1268963" y="2101572"/>
        <a:ext cx="9333545" cy="609099"/>
      </dsp:txXfrm>
    </dsp:sp>
    <dsp:sp modelId="{04BE1C81-553B-4FCD-BF13-A83F5F93D464}">
      <dsp:nvSpPr>
        <dsp:cNvPr id="0" name=""/>
        <dsp:cNvSpPr/>
      </dsp:nvSpPr>
      <dsp:spPr>
        <a:xfrm>
          <a:off x="0" y="4896192"/>
          <a:ext cx="12192001" cy="1513938"/>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46235" tIns="270764" rIns="946235"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71450" lvl="1" indent="-171450" algn="l" defTabSz="711200">
            <a:lnSpc>
              <a:spcPct val="90000"/>
            </a:lnSpc>
            <a:spcBef>
              <a:spcPct val="0"/>
            </a:spcBef>
            <a:spcAft>
              <a:spcPct val="15000"/>
            </a:spcAft>
            <a:buChar char="••"/>
          </a:pPr>
          <a:r>
            <a:rPr lang="sr-Latn-BA" sz="1600" kern="1200" dirty="0" smtClean="0">
              <a:solidFill>
                <a:schemeClr val="bg2"/>
              </a:solidFill>
            </a:rPr>
            <a:t>Uspješnim korištenjem u prometu određeni znak u svijesti potrošaća u prometu stiče svojstvo simbola, izaziva asocijaciju na robu (uslugu),  svojstva robe i određene apstrakne vrijednosti (društveni prestiž, eksluzivnost, zdravlje i drugo)</a:t>
          </a:r>
          <a:endParaRPr lang="en-US" sz="1600" kern="1200" dirty="0">
            <a:solidFill>
              <a:schemeClr val="bg2"/>
            </a:solidFill>
          </a:endParaRPr>
        </a:p>
        <a:p>
          <a:pPr marL="171450" lvl="1" indent="-171450" algn="l" defTabSz="711200">
            <a:lnSpc>
              <a:spcPct val="90000"/>
            </a:lnSpc>
            <a:spcBef>
              <a:spcPct val="0"/>
            </a:spcBef>
            <a:spcAft>
              <a:spcPct val="15000"/>
            </a:spcAft>
            <a:buChar char="••"/>
          </a:pPr>
          <a:r>
            <a:rPr lang="sr-Latn-BA" sz="1600" kern="1200" dirty="0" smtClean="0">
              <a:solidFill>
                <a:schemeClr val="bg2"/>
              </a:solidFill>
            </a:rPr>
            <a:t>Učesnik u tržištu koji ima zaštićeno industrijsko vlasništvo (patent, žig, industrijski dizajn) se prilikom sklapanja poslovnih sporazuma smatra ozbiljnim i dobro informisanim poslovnim partnerom </a:t>
          </a:r>
          <a:endParaRPr lang="en-US" sz="1600" kern="1200" dirty="0">
            <a:solidFill>
              <a:schemeClr val="bg2"/>
            </a:solidFill>
          </a:endParaRPr>
        </a:p>
      </dsp:txBody>
      <dsp:txXfrm>
        <a:off x="0" y="4896192"/>
        <a:ext cx="12192001" cy="1513938"/>
      </dsp:txXfrm>
    </dsp:sp>
    <dsp:sp modelId="{CAF33B66-A56D-4C13-B099-3E352D4327D4}">
      <dsp:nvSpPr>
        <dsp:cNvPr id="0" name=""/>
        <dsp:cNvSpPr/>
      </dsp:nvSpPr>
      <dsp:spPr>
        <a:xfrm>
          <a:off x="2308104" y="4398948"/>
          <a:ext cx="6331159" cy="687338"/>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2580" tIns="0" rIns="322580" bIns="0" numCol="1" spcCol="1270" anchor="ctr" anchorCtr="0">
          <a:noAutofit/>
        </a:bodyPr>
        <a:lstStyle/>
        <a:p>
          <a:pPr lvl="0" algn="ctr" defTabSz="1244600">
            <a:lnSpc>
              <a:spcPct val="90000"/>
            </a:lnSpc>
            <a:spcBef>
              <a:spcPct val="0"/>
            </a:spcBef>
            <a:spcAft>
              <a:spcPct val="35000"/>
            </a:spcAft>
          </a:pPr>
          <a:r>
            <a:rPr lang="sr-Latn-BA" sz="2800" kern="1200" dirty="0" smtClean="0">
              <a:solidFill>
                <a:srgbClr val="FF0000"/>
              </a:solidFill>
            </a:rPr>
            <a:t>3. Reklamna (marketinška) funkcija </a:t>
          </a:r>
          <a:endParaRPr lang="en-US" sz="2800" kern="1200" dirty="0">
            <a:solidFill>
              <a:srgbClr val="FF0000"/>
            </a:solidFill>
          </a:endParaRPr>
        </a:p>
      </dsp:txBody>
      <dsp:txXfrm>
        <a:off x="2341657" y="4432501"/>
        <a:ext cx="6264053" cy="62023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26CE8-BAE6-4A5D-A72C-6EE6963D3C41}">
      <dsp:nvSpPr>
        <dsp:cNvPr id="0" name=""/>
        <dsp:cNvSpPr/>
      </dsp:nvSpPr>
      <dsp:spPr>
        <a:xfrm>
          <a:off x="0" y="0"/>
          <a:ext cx="11010123" cy="2657343"/>
        </a:xfrm>
        <a:prstGeom prst="rightArrow">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9D6224-C1D2-4FFC-B6AC-4278E5E3FB17}">
      <dsp:nvSpPr>
        <dsp:cNvPr id="0" name=""/>
        <dsp:cNvSpPr/>
      </dsp:nvSpPr>
      <dsp:spPr>
        <a:xfrm>
          <a:off x="7558907" y="679272"/>
          <a:ext cx="2779410" cy="13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sr-Latn-BA" sz="1600" kern="1200" dirty="0" smtClean="0"/>
            <a:t>Iako je trajanje žiga ograničeno na 10 godina, plaćanjem taksi, može se neograničeno puta produžavati vrijeme trajanje zaštite žiga. </a:t>
          </a:r>
          <a:endParaRPr lang="en-US" sz="1600" kern="1200" dirty="0"/>
        </a:p>
      </dsp:txBody>
      <dsp:txXfrm>
        <a:off x="7558907" y="679272"/>
        <a:ext cx="2779410" cy="1328671"/>
      </dsp:txXfrm>
    </dsp:sp>
    <dsp:sp modelId="{6E17E87B-0BA1-45CE-AAC4-015F3774E12E}">
      <dsp:nvSpPr>
        <dsp:cNvPr id="0" name=""/>
        <dsp:cNvSpPr/>
      </dsp:nvSpPr>
      <dsp:spPr>
        <a:xfrm>
          <a:off x="4223614" y="679272"/>
          <a:ext cx="2779410" cy="13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sr-Latn-BA" sz="1600" kern="1200" dirty="0" smtClean="0"/>
            <a:t>Navedeno predstavlja 8 KM mjesečno za vremenski period od 10 godina</a:t>
          </a:r>
          <a:endParaRPr lang="en-US" sz="1600" kern="1200" dirty="0"/>
        </a:p>
      </dsp:txBody>
      <dsp:txXfrm>
        <a:off x="4223614" y="679272"/>
        <a:ext cx="2779410" cy="1328671"/>
      </dsp:txXfrm>
    </dsp:sp>
    <dsp:sp modelId="{126A0CBA-A676-41E8-B953-AD7B208CC239}">
      <dsp:nvSpPr>
        <dsp:cNvPr id="0" name=""/>
        <dsp:cNvSpPr/>
      </dsp:nvSpPr>
      <dsp:spPr>
        <a:xfrm>
          <a:off x="888321" y="679272"/>
          <a:ext cx="2779410" cy="132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sr-Latn-BA" sz="1600" kern="1200" dirty="0" smtClean="0"/>
            <a:t>Ukupni troškovi</a:t>
          </a:r>
          <a:r>
            <a:rPr lang="en-US" sz="1600" kern="1200" dirty="0" smtClean="0"/>
            <a:t> za</a:t>
          </a:r>
          <a:r>
            <a:rPr lang="sr-Latn-BA" sz="1600" kern="1200" dirty="0" smtClean="0"/>
            <a:t> pred Instituom za zaštitu žiga iznose oko 960 KM za 10 godina.  </a:t>
          </a:r>
          <a:endParaRPr lang="en-US" sz="1600" kern="1200" dirty="0"/>
        </a:p>
      </dsp:txBody>
      <dsp:txXfrm>
        <a:off x="888321" y="679272"/>
        <a:ext cx="2779410" cy="13286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EEC11-A4D9-4118-B735-B0242DBEC3E1}">
      <dsp:nvSpPr>
        <dsp:cNvPr id="0" name=""/>
        <dsp:cNvSpPr/>
      </dsp:nvSpPr>
      <dsp:spPr>
        <a:xfrm rot="5400000">
          <a:off x="6445760" y="-2658966"/>
          <a:ext cx="1333555" cy="6694153"/>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sr-Latn-BA" sz="1700" kern="1200" dirty="0" smtClean="0"/>
            <a:t>„Uredna“ prijava sadrži: 1) popunjen obrazac Z-01, 2) spisak roba i/ili usluga u skladu sa međunarodnom Ničanskom klasifikacijom koji se nakon podnošenja prijave ne može dopunjavati, niti proširivati; 3) izgled znaka.  </a:t>
          </a:r>
          <a:endParaRPr lang="en-US" sz="1700" kern="1200" dirty="0"/>
        </a:p>
      </dsp:txBody>
      <dsp:txXfrm rot="-5400000">
        <a:off x="3765462" y="86431"/>
        <a:ext cx="6629054" cy="1203357"/>
      </dsp:txXfrm>
    </dsp:sp>
    <dsp:sp modelId="{72907109-EB39-4DFE-B8D0-D4B0F46AD05D}">
      <dsp:nvSpPr>
        <dsp:cNvPr id="0" name=""/>
        <dsp:cNvSpPr/>
      </dsp:nvSpPr>
      <dsp:spPr>
        <a:xfrm>
          <a:off x="0" y="342"/>
          <a:ext cx="3765461" cy="1375536"/>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sr-Latn-BA" sz="3700" kern="1200" dirty="0" smtClean="0"/>
            <a:t>Podnošenje prijave Institutu</a:t>
          </a:r>
          <a:endParaRPr lang="en-US" sz="3700" kern="1200" dirty="0"/>
        </a:p>
      </dsp:txBody>
      <dsp:txXfrm>
        <a:off x="67148" y="67490"/>
        <a:ext cx="3631165" cy="1241240"/>
      </dsp:txXfrm>
    </dsp:sp>
    <dsp:sp modelId="{B222DF30-F1AC-4366-9941-C0154D526DC4}">
      <dsp:nvSpPr>
        <dsp:cNvPr id="0" name=""/>
        <dsp:cNvSpPr/>
      </dsp:nvSpPr>
      <dsp:spPr>
        <a:xfrm rot="5400000">
          <a:off x="6052040" y="-849274"/>
          <a:ext cx="2093225" cy="6681085"/>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sr-Latn-BA" sz="1700" kern="1200" dirty="0" smtClean="0"/>
            <a:t>Formalno ispitivanje prijave (uredna prijava i uplata takse i troškova postupka)</a:t>
          </a:r>
          <a:endParaRPr lang="en-US" sz="1700" kern="1200" dirty="0"/>
        </a:p>
        <a:p>
          <a:pPr marL="171450" lvl="1" indent="-171450" algn="l" defTabSz="755650">
            <a:lnSpc>
              <a:spcPct val="90000"/>
            </a:lnSpc>
            <a:spcBef>
              <a:spcPct val="0"/>
            </a:spcBef>
            <a:spcAft>
              <a:spcPct val="15000"/>
            </a:spcAft>
            <a:buChar char="••"/>
          </a:pPr>
          <a:r>
            <a:rPr lang="sr-Latn-BA" sz="1700" kern="1200" dirty="0" smtClean="0"/>
            <a:t>Suštinsko ispitivanje prijave (ispitivanje uslova iz Zakona o žigu i objave prijave žiga u Službenom glasniku). Na objavu žiga postoji mogućnost prijave. </a:t>
          </a:r>
          <a:endParaRPr lang="en-US" sz="1700" kern="1200" dirty="0"/>
        </a:p>
      </dsp:txBody>
      <dsp:txXfrm rot="-5400000">
        <a:off x="3758111" y="1546838"/>
        <a:ext cx="6578902" cy="1888859"/>
      </dsp:txXfrm>
    </dsp:sp>
    <dsp:sp modelId="{D323DCAA-5EC4-477E-80CF-A2D7FA01BABA}">
      <dsp:nvSpPr>
        <dsp:cNvPr id="0" name=""/>
        <dsp:cNvSpPr/>
      </dsp:nvSpPr>
      <dsp:spPr>
        <a:xfrm>
          <a:off x="0" y="1803500"/>
          <a:ext cx="3758110" cy="1375536"/>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sr-Latn-BA" sz="3700" kern="1200" dirty="0" smtClean="0"/>
            <a:t>Ispitivanje prijave od strane Instituta</a:t>
          </a:r>
          <a:endParaRPr lang="en-US" sz="3700" kern="1200" dirty="0"/>
        </a:p>
      </dsp:txBody>
      <dsp:txXfrm>
        <a:off x="67148" y="1870648"/>
        <a:ext cx="3623814" cy="1241240"/>
      </dsp:txXfrm>
    </dsp:sp>
    <dsp:sp modelId="{07CA0F28-EB43-4B7F-A7DD-F86F1DD87BC6}">
      <dsp:nvSpPr>
        <dsp:cNvPr id="0" name=""/>
        <dsp:cNvSpPr/>
      </dsp:nvSpPr>
      <dsp:spPr>
        <a:xfrm rot="5400000">
          <a:off x="6319847" y="1048594"/>
          <a:ext cx="1571489" cy="6687616"/>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sr-Latn-BA" sz="1700" kern="1200" dirty="0" smtClean="0"/>
            <a:t>Rješenje o priznanju žiga i Isprava o žigu</a:t>
          </a:r>
          <a:endParaRPr lang="en-US" sz="1700" kern="1200" dirty="0"/>
        </a:p>
        <a:p>
          <a:pPr marL="171450" lvl="1" indent="-171450" algn="l" defTabSz="755650">
            <a:lnSpc>
              <a:spcPct val="90000"/>
            </a:lnSpc>
            <a:spcBef>
              <a:spcPct val="0"/>
            </a:spcBef>
            <a:spcAft>
              <a:spcPct val="15000"/>
            </a:spcAft>
            <a:buChar char="••"/>
          </a:pPr>
          <a:r>
            <a:rPr lang="sr-Latn-BA" sz="1700" kern="1200" dirty="0" smtClean="0"/>
            <a:t>Žig traje 10 godina i podnosilac žiga može tokom zadnje godine važenja žiga podnijeti Zahtjev Institutu za produženje važenja žiga za narednih 10 godina.</a:t>
          </a:r>
          <a:endParaRPr lang="en-US" sz="1700" kern="1200" dirty="0"/>
        </a:p>
        <a:p>
          <a:pPr marL="171450" lvl="1" indent="-171450" algn="l" defTabSz="755650">
            <a:lnSpc>
              <a:spcPct val="90000"/>
            </a:lnSpc>
            <a:spcBef>
              <a:spcPct val="0"/>
            </a:spcBef>
            <a:spcAft>
              <a:spcPct val="15000"/>
            </a:spcAft>
            <a:buChar char="••"/>
          </a:pPr>
          <a:r>
            <a:rPr lang="sr-Latn-BA" sz="1700" kern="1200" dirty="0" smtClean="0"/>
            <a:t>Žig je pravo koje je vremenski neograničeno, ali je teritorijalno ograničeno (npr. za teritoriju BIH). </a:t>
          </a:r>
          <a:endParaRPr lang="en-US" sz="1700" kern="1200" dirty="0"/>
        </a:p>
      </dsp:txBody>
      <dsp:txXfrm rot="-5400000">
        <a:off x="3761784" y="3683371"/>
        <a:ext cx="6610902" cy="1418061"/>
      </dsp:txXfrm>
    </dsp:sp>
    <dsp:sp modelId="{A729289A-BB07-48FA-8E54-21CD44882EB0}">
      <dsp:nvSpPr>
        <dsp:cNvPr id="0" name=""/>
        <dsp:cNvSpPr/>
      </dsp:nvSpPr>
      <dsp:spPr>
        <a:xfrm>
          <a:off x="0" y="3704634"/>
          <a:ext cx="3761784" cy="1375536"/>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sr-Latn-BA" sz="3700" kern="1200" dirty="0" smtClean="0"/>
            <a:t>Priznanje i trajanje žiga</a:t>
          </a:r>
          <a:endParaRPr lang="en-US" sz="3700" kern="1200" dirty="0"/>
        </a:p>
      </dsp:txBody>
      <dsp:txXfrm>
        <a:off x="67148" y="3771782"/>
        <a:ext cx="3627488" cy="124124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99554-096A-4D37-BB14-F1C579E58582}">
      <dsp:nvSpPr>
        <dsp:cNvPr id="0" name=""/>
        <dsp:cNvSpPr/>
      </dsp:nvSpPr>
      <dsp:spPr>
        <a:xfrm rot="5400000">
          <a:off x="7346382" y="-3428382"/>
          <a:ext cx="1307899" cy="8383334"/>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55650">
            <a:lnSpc>
              <a:spcPct val="90000"/>
            </a:lnSpc>
            <a:spcBef>
              <a:spcPct val="0"/>
            </a:spcBef>
            <a:spcAft>
              <a:spcPct val="15000"/>
            </a:spcAft>
            <a:buChar char="••"/>
          </a:pPr>
          <a:r>
            <a:rPr lang="en-US" sz="1700" kern="1200" dirty="0" err="1" smtClean="0"/>
            <a:t>Krivi</a:t>
          </a:r>
          <a:r>
            <a:rPr lang="sr-Latn-BA" sz="1700" kern="1200" dirty="0" smtClean="0"/>
            <a:t>čna odgovornost je propisana krivičnom zakonodavstvu entiteta i krivičnom zakonodavstvu BD BIH na sljedeći način: 1) član 260. KZ RS </a:t>
          </a:r>
          <a:r>
            <a:rPr lang="en-US" sz="1700" kern="1200" dirty="0" err="1" smtClean="0"/>
            <a:t>Neovlaštena</a:t>
          </a:r>
          <a:r>
            <a:rPr lang="en-US" sz="1700" kern="1200" dirty="0" smtClean="0"/>
            <a:t> </a:t>
          </a:r>
          <a:r>
            <a:rPr lang="en-US" sz="1700" kern="1200" dirty="0" err="1" smtClean="0"/>
            <a:t>upotreba</a:t>
          </a:r>
          <a:r>
            <a:rPr lang="en-US" sz="1700" kern="1200" dirty="0" smtClean="0"/>
            <a:t> </a:t>
          </a:r>
          <a:r>
            <a:rPr lang="en-US" sz="1700" kern="1200" dirty="0" err="1" smtClean="0"/>
            <a:t>tuđeg</a:t>
          </a:r>
          <a:r>
            <a:rPr lang="en-US" sz="1700" kern="1200" dirty="0" smtClean="0"/>
            <a:t> </a:t>
          </a:r>
          <a:r>
            <a:rPr lang="en-US" sz="1700" kern="1200" dirty="0" err="1" smtClean="0"/>
            <a:t>poslovnog</a:t>
          </a:r>
          <a:r>
            <a:rPr lang="en-US" sz="1700" kern="1200" dirty="0" smtClean="0"/>
            <a:t> </a:t>
          </a:r>
          <a:r>
            <a:rPr lang="en-US" sz="1700" kern="1200" dirty="0" err="1" smtClean="0"/>
            <a:t>imena</a:t>
          </a:r>
          <a:r>
            <a:rPr lang="en-US" sz="1700" kern="1200" dirty="0" smtClean="0"/>
            <a:t> i </a:t>
          </a:r>
          <a:r>
            <a:rPr lang="en-US" sz="1700" kern="1200" dirty="0" err="1" smtClean="0"/>
            <a:t>druge</a:t>
          </a:r>
          <a:r>
            <a:rPr lang="en-US" sz="1700" kern="1200" dirty="0" smtClean="0"/>
            <a:t> </a:t>
          </a:r>
          <a:r>
            <a:rPr lang="en-US" sz="1700" kern="1200" dirty="0" err="1" smtClean="0"/>
            <a:t>posebne</a:t>
          </a:r>
          <a:r>
            <a:rPr lang="en-US" sz="1700" kern="1200" dirty="0" smtClean="0"/>
            <a:t> </a:t>
          </a:r>
          <a:r>
            <a:rPr lang="en-US" sz="1700" kern="1200" dirty="0" err="1" smtClean="0"/>
            <a:t>oznake</a:t>
          </a:r>
          <a:r>
            <a:rPr lang="en-US" sz="1700" kern="1200" dirty="0" smtClean="0"/>
            <a:t> robe </a:t>
          </a:r>
          <a:r>
            <a:rPr lang="en-US" sz="1700" kern="1200" dirty="0" err="1" smtClean="0"/>
            <a:t>ili</a:t>
          </a:r>
          <a:r>
            <a:rPr lang="en-US" sz="1700" kern="1200" dirty="0" smtClean="0"/>
            <a:t> </a:t>
          </a:r>
          <a:r>
            <a:rPr lang="en-US" sz="1700" kern="1200" dirty="0" err="1" smtClean="0"/>
            <a:t>usluga</a:t>
          </a:r>
          <a:r>
            <a:rPr lang="sr-Latn-BA" sz="1700" kern="1200" dirty="0" smtClean="0"/>
            <a:t>; 2) član 263. KZ FBIH </a:t>
          </a:r>
          <a:r>
            <a:rPr lang="en-US" sz="1700" kern="1200" dirty="0" err="1" smtClean="0"/>
            <a:t>Neovlašćeno</a:t>
          </a:r>
          <a:r>
            <a:rPr lang="en-US" sz="1700" kern="1200" dirty="0" smtClean="0"/>
            <a:t> </a:t>
          </a:r>
          <a:r>
            <a:rPr lang="en-US" sz="1700" kern="1200" dirty="0" err="1" smtClean="0"/>
            <a:t>korišćenje</a:t>
          </a:r>
          <a:r>
            <a:rPr lang="en-US" sz="1700" kern="1200" dirty="0" smtClean="0"/>
            <a:t> </a:t>
          </a:r>
          <a:r>
            <a:rPr lang="en-US" sz="1700" kern="1200" dirty="0" err="1" smtClean="0"/>
            <a:t>tuđeg</a:t>
          </a:r>
          <a:r>
            <a:rPr lang="en-US" sz="1700" kern="1200" dirty="0" smtClean="0"/>
            <a:t> </a:t>
          </a:r>
          <a:r>
            <a:rPr lang="en-US" sz="1700" kern="1200" dirty="0" err="1" smtClean="0"/>
            <a:t>modela</a:t>
          </a:r>
          <a:r>
            <a:rPr lang="en-US" sz="1700" kern="1200" dirty="0" smtClean="0"/>
            <a:t> i </a:t>
          </a:r>
          <a:r>
            <a:rPr lang="en-US" sz="1700" kern="1200" dirty="0" err="1" smtClean="0"/>
            <a:t>uzorka</a:t>
          </a:r>
          <a:r>
            <a:rPr lang="sr-Latn-BA" sz="1700" kern="1200" dirty="0" smtClean="0"/>
            <a:t>; 3) član 257. KZ BD BIH </a:t>
          </a:r>
          <a:r>
            <a:rPr lang="en-US" sz="1700" kern="1200" dirty="0" err="1" smtClean="0"/>
            <a:t>Neovlašteno</a:t>
          </a:r>
          <a:r>
            <a:rPr lang="en-US" sz="1700" kern="1200" dirty="0" smtClean="0"/>
            <a:t> </a:t>
          </a:r>
          <a:r>
            <a:rPr lang="en-US" sz="1700" kern="1200" dirty="0" err="1" smtClean="0"/>
            <a:t>korištenje</a:t>
          </a:r>
          <a:r>
            <a:rPr lang="en-US" sz="1700" kern="1200" dirty="0" smtClean="0"/>
            <a:t> </a:t>
          </a:r>
          <a:r>
            <a:rPr lang="en-US" sz="1700" kern="1200" dirty="0" err="1" smtClean="0"/>
            <a:t>tuđeg</a:t>
          </a:r>
          <a:r>
            <a:rPr lang="en-US" sz="1700" kern="1200" dirty="0" smtClean="0"/>
            <a:t> </a:t>
          </a:r>
          <a:r>
            <a:rPr lang="en-US" sz="1700" kern="1200" dirty="0" err="1" smtClean="0"/>
            <a:t>modela</a:t>
          </a:r>
          <a:r>
            <a:rPr lang="en-US" sz="1700" kern="1200" dirty="0" smtClean="0"/>
            <a:t> i </a:t>
          </a:r>
          <a:r>
            <a:rPr lang="en-US" sz="1700" kern="1200" dirty="0" err="1" smtClean="0"/>
            <a:t>uzorka</a:t>
          </a:r>
          <a:r>
            <a:rPr lang="sr-Latn-BA" sz="1700" kern="1200" dirty="0" smtClean="0"/>
            <a:t>. </a:t>
          </a:r>
          <a:endParaRPr lang="en-US" sz="1700" kern="1200" dirty="0"/>
        </a:p>
      </dsp:txBody>
      <dsp:txXfrm rot="-5400000">
        <a:off x="3808665" y="173181"/>
        <a:ext cx="8319488" cy="1180207"/>
      </dsp:txXfrm>
    </dsp:sp>
    <dsp:sp modelId="{34551E77-E092-48CA-BE11-80AAC96B6D19}">
      <dsp:nvSpPr>
        <dsp:cNvPr id="0" name=""/>
        <dsp:cNvSpPr/>
      </dsp:nvSpPr>
      <dsp:spPr>
        <a:xfrm>
          <a:off x="14676" y="128585"/>
          <a:ext cx="3671684" cy="141029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l" defTabSz="1066800">
            <a:lnSpc>
              <a:spcPct val="90000"/>
            </a:lnSpc>
            <a:spcBef>
              <a:spcPct val="0"/>
            </a:spcBef>
            <a:spcAft>
              <a:spcPct val="35000"/>
            </a:spcAft>
          </a:pPr>
          <a:r>
            <a:rPr lang="sr-Latn-BA" sz="2400" b="1" kern="1200" dirty="0" smtClean="0"/>
            <a:t>1.Krivična </a:t>
          </a:r>
        </a:p>
        <a:p>
          <a:pPr lvl="0" algn="l" defTabSz="1066800">
            <a:lnSpc>
              <a:spcPct val="90000"/>
            </a:lnSpc>
            <a:spcBef>
              <a:spcPct val="0"/>
            </a:spcBef>
            <a:spcAft>
              <a:spcPct val="35000"/>
            </a:spcAft>
          </a:pPr>
          <a:r>
            <a:rPr lang="sr-Latn-BA" sz="2400" b="1" kern="1200" dirty="0" smtClean="0"/>
            <a:t>odgovornost </a:t>
          </a:r>
          <a:endParaRPr lang="en-US" sz="2400" b="1" kern="1200" dirty="0"/>
        </a:p>
      </dsp:txBody>
      <dsp:txXfrm>
        <a:off x="83521" y="197430"/>
        <a:ext cx="3533994" cy="1272604"/>
      </dsp:txXfrm>
    </dsp:sp>
    <dsp:sp modelId="{4AF2514E-6EF5-4FFB-A628-7258D9A4D2C4}">
      <dsp:nvSpPr>
        <dsp:cNvPr id="0" name=""/>
        <dsp:cNvSpPr/>
      </dsp:nvSpPr>
      <dsp:spPr>
        <a:xfrm rot="5400000">
          <a:off x="6569487" y="-1266521"/>
          <a:ext cx="2852712" cy="8392312"/>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b="1" kern="1200" dirty="0"/>
        </a:p>
        <a:p>
          <a:pPr marL="171450" lvl="1" indent="-171450" algn="l" defTabSz="755650">
            <a:lnSpc>
              <a:spcPct val="90000"/>
            </a:lnSpc>
            <a:spcBef>
              <a:spcPct val="0"/>
            </a:spcBef>
            <a:spcAft>
              <a:spcPct val="15000"/>
            </a:spcAft>
            <a:buChar char="••"/>
          </a:pPr>
          <a:r>
            <a:rPr lang="en-US" sz="1700" kern="1200" dirty="0" smtClean="0"/>
            <a:t>(1) </a:t>
          </a:r>
          <a:r>
            <a:rPr lang="en-US" sz="1700" kern="1200" dirty="0" err="1" smtClean="0"/>
            <a:t>Novčanom</a:t>
          </a:r>
          <a:r>
            <a:rPr lang="en-US" sz="1700" kern="1200" dirty="0" smtClean="0"/>
            <a:t> </a:t>
          </a:r>
          <a:r>
            <a:rPr lang="en-US" sz="1700" kern="1200" dirty="0" err="1" smtClean="0"/>
            <a:t>kaznom</a:t>
          </a:r>
          <a:r>
            <a:rPr lang="en-US" sz="1700" kern="1200" dirty="0" smtClean="0"/>
            <a:t> u </a:t>
          </a:r>
          <a:r>
            <a:rPr lang="en-US" sz="1700" kern="1200" dirty="0" err="1" smtClean="0"/>
            <a:t>iznosu</a:t>
          </a:r>
          <a:r>
            <a:rPr lang="en-US" sz="1700" kern="1200" dirty="0" smtClean="0"/>
            <a:t> od 5.000 KM do 200.000 KM </a:t>
          </a:r>
          <a:r>
            <a:rPr lang="en-US" sz="1700" kern="1200" dirty="0" err="1" smtClean="0"/>
            <a:t>kazniće</a:t>
          </a:r>
          <a:r>
            <a:rPr lang="en-US" sz="1700" kern="1200" dirty="0" smtClean="0"/>
            <a:t> se za </a:t>
          </a:r>
          <a:r>
            <a:rPr lang="en-US" sz="1700" kern="1200" dirty="0" err="1" smtClean="0"/>
            <a:t>prekršaj</a:t>
          </a:r>
          <a:r>
            <a:rPr lang="en-US" sz="1700" kern="1200" dirty="0" smtClean="0"/>
            <a:t> </a:t>
          </a:r>
          <a:r>
            <a:rPr lang="en-US" sz="1700" b="1" kern="1200" dirty="0" err="1" smtClean="0"/>
            <a:t>pravno</a:t>
          </a:r>
          <a:r>
            <a:rPr lang="en-US" sz="1700" b="1" kern="1200" dirty="0" smtClean="0"/>
            <a:t> lice</a:t>
          </a:r>
          <a:r>
            <a:rPr lang="sr-Latn-BA" sz="1700" b="1" kern="1200" dirty="0" smtClean="0"/>
            <a:t>,</a:t>
          </a:r>
          <a:r>
            <a:rPr lang="en-US" sz="1700" b="1" kern="1200" dirty="0" smtClean="0"/>
            <a:t> </a:t>
          </a:r>
          <a:r>
            <a:rPr lang="en-US" sz="1700" kern="1200" dirty="0" smtClean="0"/>
            <a:t>a </a:t>
          </a:r>
          <a:r>
            <a:rPr lang="en-US" sz="1700" kern="1200" dirty="0" err="1" smtClean="0"/>
            <a:t>novčanom</a:t>
          </a:r>
          <a:r>
            <a:rPr lang="en-US" sz="1700" kern="1200" dirty="0" smtClean="0"/>
            <a:t> </a:t>
          </a:r>
          <a:r>
            <a:rPr lang="en-US" sz="1700" kern="1200" dirty="0" err="1" smtClean="0"/>
            <a:t>kaznom</a:t>
          </a:r>
          <a:r>
            <a:rPr lang="en-US" sz="1700" kern="1200" dirty="0" smtClean="0"/>
            <a:t> u </a:t>
          </a:r>
          <a:r>
            <a:rPr lang="en-US" sz="1700" kern="1200" dirty="0" err="1" smtClean="0"/>
            <a:t>iznosu</a:t>
          </a:r>
          <a:r>
            <a:rPr lang="en-US" sz="1700" kern="1200" dirty="0" smtClean="0"/>
            <a:t> od 5.000 KM do 20.000 KM </a:t>
          </a:r>
          <a:r>
            <a:rPr lang="en-US" sz="1700" kern="1200" dirty="0" err="1" smtClean="0"/>
            <a:t>kazniće</a:t>
          </a:r>
          <a:r>
            <a:rPr lang="en-US" sz="1700" kern="1200" dirty="0" smtClean="0"/>
            <a:t> se za </a:t>
          </a:r>
          <a:r>
            <a:rPr lang="en-US" sz="1700" kern="1200" dirty="0" err="1" smtClean="0"/>
            <a:t>prekršaj</a:t>
          </a:r>
          <a:r>
            <a:rPr lang="en-US" sz="1700" kern="1200" dirty="0" smtClean="0"/>
            <a:t> </a:t>
          </a:r>
          <a:r>
            <a:rPr lang="en-US" sz="1700" b="1" kern="1200" dirty="0" err="1" smtClean="0"/>
            <a:t>preduzetnik</a:t>
          </a:r>
          <a:r>
            <a:rPr lang="en-US" sz="1700" kern="1200" dirty="0" smtClean="0"/>
            <a:t> </a:t>
          </a:r>
          <a:r>
            <a:rPr lang="en-US" sz="1700" kern="1200" dirty="0" err="1" smtClean="0"/>
            <a:t>koji</a:t>
          </a:r>
          <a:r>
            <a:rPr lang="en-US" sz="1700" kern="1200" dirty="0" smtClean="0"/>
            <a:t> </a:t>
          </a:r>
          <a:r>
            <a:rPr lang="en-US" sz="1700" kern="1200" dirty="0" err="1" smtClean="0"/>
            <a:t>na</a:t>
          </a:r>
          <a:r>
            <a:rPr lang="en-US" sz="1700" kern="1200" dirty="0" smtClean="0"/>
            <a:t> </a:t>
          </a:r>
          <a:r>
            <a:rPr lang="en-US" sz="1700" kern="1200" dirty="0" err="1" smtClean="0"/>
            <a:t>način</a:t>
          </a:r>
          <a:r>
            <a:rPr lang="en-US" sz="1700" kern="1200" dirty="0" smtClean="0"/>
            <a:t> </a:t>
          </a:r>
          <a:r>
            <a:rPr lang="en-US" sz="1700" kern="1200" dirty="0" err="1" smtClean="0"/>
            <a:t>iz</a:t>
          </a:r>
          <a:r>
            <a:rPr lang="en-US" sz="1700" kern="1200" dirty="0" smtClean="0"/>
            <a:t> </a:t>
          </a:r>
          <a:r>
            <a:rPr lang="en-US" sz="1700" kern="1200" dirty="0" err="1" smtClean="0"/>
            <a:t>člana</a:t>
          </a:r>
          <a:r>
            <a:rPr lang="en-US" sz="1700" kern="1200" dirty="0" smtClean="0"/>
            <a:t> 81. ovog </a:t>
          </a:r>
          <a:r>
            <a:rPr lang="en-US" sz="1700" kern="1200" dirty="0" err="1" smtClean="0"/>
            <a:t>zakona</a:t>
          </a:r>
          <a:r>
            <a:rPr lang="en-US" sz="1700" kern="1200" dirty="0" smtClean="0"/>
            <a:t> </a:t>
          </a:r>
          <a:r>
            <a:rPr lang="en-US" sz="1700" kern="1200" dirty="0" err="1" smtClean="0"/>
            <a:t>povrijede</a:t>
          </a:r>
          <a:r>
            <a:rPr lang="en-US" sz="1700" kern="1200" dirty="0" smtClean="0"/>
            <a:t> </a:t>
          </a:r>
          <a:r>
            <a:rPr lang="en-US" sz="1700" kern="1200" dirty="0" err="1" smtClean="0"/>
            <a:t>žig</a:t>
          </a:r>
          <a:r>
            <a:rPr lang="en-US" sz="1700" kern="1200" dirty="0" smtClean="0"/>
            <a:t> </a:t>
          </a:r>
          <a:r>
            <a:rPr lang="en-US" sz="1700" kern="1200" dirty="0" err="1" smtClean="0"/>
            <a:t>ili</a:t>
          </a:r>
          <a:r>
            <a:rPr lang="en-US" sz="1700" kern="1200" dirty="0" smtClean="0"/>
            <a:t> </a:t>
          </a:r>
          <a:r>
            <a:rPr lang="en-US" sz="1700" kern="1200" dirty="0" err="1" smtClean="0"/>
            <a:t>pravo</a:t>
          </a:r>
          <a:r>
            <a:rPr lang="en-US" sz="1700" kern="1200" dirty="0" smtClean="0"/>
            <a:t> </a:t>
          </a:r>
          <a:r>
            <a:rPr lang="en-US" sz="1700" kern="1200" dirty="0" err="1" smtClean="0"/>
            <a:t>iz</a:t>
          </a:r>
          <a:r>
            <a:rPr lang="en-US" sz="1700" kern="1200" dirty="0" smtClean="0"/>
            <a:t> </a:t>
          </a:r>
          <a:r>
            <a:rPr lang="en-US" sz="1700" kern="1200" dirty="0" err="1" smtClean="0"/>
            <a:t>prijave</a:t>
          </a:r>
          <a:r>
            <a:rPr lang="en-US" sz="1700" kern="1200" dirty="0" smtClean="0"/>
            <a:t>.(2) </a:t>
          </a:r>
          <a:r>
            <a:rPr lang="en-US" sz="1700" kern="1200" dirty="0" err="1" smtClean="0"/>
            <a:t>Novčanom</a:t>
          </a:r>
          <a:r>
            <a:rPr lang="en-US" sz="1700" kern="1200" dirty="0" smtClean="0"/>
            <a:t> </a:t>
          </a:r>
          <a:r>
            <a:rPr lang="en-US" sz="1700" kern="1200" dirty="0" err="1" smtClean="0"/>
            <a:t>kaznom</a:t>
          </a:r>
          <a:r>
            <a:rPr lang="en-US" sz="1700" kern="1200" dirty="0" smtClean="0"/>
            <a:t> u </a:t>
          </a:r>
          <a:r>
            <a:rPr lang="en-US" sz="1700" kern="1200" dirty="0" err="1" smtClean="0"/>
            <a:t>iznosu</a:t>
          </a:r>
          <a:r>
            <a:rPr lang="en-US" sz="1700" kern="1200" dirty="0" smtClean="0"/>
            <a:t> od 3.000 KM do 20.000 KM </a:t>
          </a:r>
          <a:r>
            <a:rPr lang="en-US" sz="1700" kern="1200" dirty="0" err="1" smtClean="0"/>
            <a:t>kazniće</a:t>
          </a:r>
          <a:r>
            <a:rPr lang="en-US" sz="1700" kern="1200" dirty="0" smtClean="0"/>
            <a:t> se za </a:t>
          </a:r>
          <a:r>
            <a:rPr lang="en-US" sz="1700" kern="1200" dirty="0" err="1" smtClean="0"/>
            <a:t>prekršaj</a:t>
          </a:r>
          <a:r>
            <a:rPr lang="en-US" sz="1700" kern="1200" dirty="0" smtClean="0"/>
            <a:t> </a:t>
          </a:r>
          <a:r>
            <a:rPr lang="en-US" sz="1700" kern="1200" dirty="0" err="1" smtClean="0"/>
            <a:t>iz</a:t>
          </a:r>
          <a:r>
            <a:rPr lang="en-US" sz="1700" kern="1200" dirty="0" smtClean="0"/>
            <a:t> </a:t>
          </a:r>
          <a:r>
            <a:rPr lang="en-US" sz="1700" kern="1200" dirty="0" err="1" smtClean="0"/>
            <a:t>stava</a:t>
          </a:r>
          <a:r>
            <a:rPr lang="en-US" sz="1700" kern="1200" dirty="0" smtClean="0"/>
            <a:t> (1) ovog </a:t>
          </a:r>
          <a:r>
            <a:rPr lang="en-US" sz="1700" kern="1200" dirty="0" err="1" smtClean="0"/>
            <a:t>člana</a:t>
          </a:r>
          <a:r>
            <a:rPr lang="en-US" sz="1700" kern="1200" dirty="0" smtClean="0"/>
            <a:t> i </a:t>
          </a:r>
          <a:r>
            <a:rPr lang="en-US" sz="1700" b="1" kern="1200" dirty="0" err="1" smtClean="0"/>
            <a:t>odgovorno</a:t>
          </a:r>
          <a:r>
            <a:rPr lang="en-US" sz="1700" b="1" kern="1200" dirty="0" smtClean="0"/>
            <a:t> lice u </a:t>
          </a:r>
          <a:r>
            <a:rPr lang="en-US" sz="1700" b="1" kern="1200" dirty="0" err="1" smtClean="0"/>
            <a:t>pravnom</a:t>
          </a:r>
          <a:r>
            <a:rPr lang="en-US" sz="1700" b="1" kern="1200" dirty="0" smtClean="0"/>
            <a:t> </a:t>
          </a:r>
          <a:r>
            <a:rPr lang="en-US" sz="1700" b="1" kern="1200" dirty="0" err="1" smtClean="0"/>
            <a:t>licu</a:t>
          </a:r>
          <a:r>
            <a:rPr lang="en-US" sz="1700" b="1" kern="1200" dirty="0" smtClean="0"/>
            <a:t> i </a:t>
          </a:r>
          <a:r>
            <a:rPr lang="en-US" sz="1700" b="1" kern="1200" dirty="0" err="1" smtClean="0"/>
            <a:t>kod</a:t>
          </a:r>
          <a:r>
            <a:rPr lang="en-US" sz="1700" b="1" kern="1200" dirty="0" smtClean="0"/>
            <a:t> </a:t>
          </a:r>
          <a:r>
            <a:rPr lang="en-US" sz="1700" b="1" kern="1200" dirty="0" err="1" smtClean="0"/>
            <a:t>preduzetnika</a:t>
          </a:r>
          <a:r>
            <a:rPr lang="en-US" sz="1700" b="1" kern="1200" dirty="0" smtClean="0"/>
            <a:t>.</a:t>
          </a:r>
          <a:r>
            <a:rPr lang="en-US" sz="1700" kern="1200" dirty="0" smtClean="0"/>
            <a:t>(3) </a:t>
          </a:r>
          <a:r>
            <a:rPr lang="en-US" sz="1700" kern="1200" dirty="0" err="1" smtClean="0"/>
            <a:t>Novčanom</a:t>
          </a:r>
          <a:r>
            <a:rPr lang="en-US" sz="1700" kern="1200" dirty="0" smtClean="0"/>
            <a:t> </a:t>
          </a:r>
          <a:r>
            <a:rPr lang="en-US" sz="1700" kern="1200" dirty="0" err="1" smtClean="0"/>
            <a:t>kaznom</a:t>
          </a:r>
          <a:r>
            <a:rPr lang="en-US" sz="1700" kern="1200" dirty="0" smtClean="0"/>
            <a:t> u </a:t>
          </a:r>
          <a:r>
            <a:rPr lang="en-US" sz="1700" kern="1200" dirty="0" err="1" smtClean="0"/>
            <a:t>iznosu</a:t>
          </a:r>
          <a:r>
            <a:rPr lang="en-US" sz="1700" kern="1200" dirty="0" smtClean="0"/>
            <a:t> od 3.000 KM do 10.000 KM </a:t>
          </a:r>
          <a:r>
            <a:rPr lang="en-US" sz="1700" kern="1200" dirty="0" err="1" smtClean="0"/>
            <a:t>kazniće</a:t>
          </a:r>
          <a:r>
            <a:rPr lang="en-US" sz="1700" kern="1200" dirty="0" smtClean="0"/>
            <a:t> se za </a:t>
          </a:r>
          <a:r>
            <a:rPr lang="en-US" sz="1700" kern="1200" dirty="0" err="1" smtClean="0"/>
            <a:t>prekršaj</a:t>
          </a:r>
          <a:r>
            <a:rPr lang="en-US" sz="1700" kern="1200" dirty="0" smtClean="0"/>
            <a:t> </a:t>
          </a:r>
          <a:r>
            <a:rPr lang="en-US" sz="1700" kern="1200" dirty="0" err="1" smtClean="0"/>
            <a:t>iz</a:t>
          </a:r>
          <a:r>
            <a:rPr lang="en-US" sz="1700" kern="1200" dirty="0" smtClean="0"/>
            <a:t> </a:t>
          </a:r>
          <a:r>
            <a:rPr lang="en-US" sz="1700" kern="1200" dirty="0" err="1" smtClean="0"/>
            <a:t>stava</a:t>
          </a:r>
          <a:r>
            <a:rPr lang="en-US" sz="1700" kern="1200" dirty="0" smtClean="0"/>
            <a:t> (1) ovog </a:t>
          </a:r>
          <a:r>
            <a:rPr lang="en-US" sz="1700" kern="1200" dirty="0" err="1" smtClean="0"/>
            <a:t>člana</a:t>
          </a:r>
          <a:r>
            <a:rPr lang="en-US" sz="1700" kern="1200" dirty="0" smtClean="0"/>
            <a:t> </a:t>
          </a:r>
          <a:r>
            <a:rPr lang="en-US" sz="1700" b="1" kern="1200" dirty="0" err="1" smtClean="0"/>
            <a:t>fizičko</a:t>
          </a:r>
          <a:r>
            <a:rPr lang="en-US" sz="1700" b="1" kern="1200" dirty="0" smtClean="0"/>
            <a:t> lice.</a:t>
          </a:r>
          <a:r>
            <a:rPr lang="en-US" sz="1700" kern="1200" dirty="0" smtClean="0"/>
            <a:t>(4) </a:t>
          </a:r>
          <a:r>
            <a:rPr lang="en-US" sz="1700" kern="1200" dirty="0" err="1" smtClean="0"/>
            <a:t>Predmeti</a:t>
          </a:r>
          <a:r>
            <a:rPr lang="en-US" sz="1700" kern="1200" dirty="0" smtClean="0"/>
            <a:t> </a:t>
          </a:r>
          <a:r>
            <a:rPr lang="en-US" sz="1700" kern="1200" dirty="0" err="1" smtClean="0"/>
            <a:t>koji</a:t>
          </a:r>
          <a:r>
            <a:rPr lang="en-US" sz="1700" kern="1200" dirty="0" smtClean="0"/>
            <a:t> </a:t>
          </a:r>
          <a:r>
            <a:rPr lang="en-US" sz="1700" kern="1200" dirty="0" err="1" smtClean="0"/>
            <a:t>su</a:t>
          </a:r>
          <a:r>
            <a:rPr lang="en-US" sz="1700" kern="1200" dirty="0" smtClean="0"/>
            <a:t> </a:t>
          </a:r>
          <a:r>
            <a:rPr lang="en-US" sz="1700" kern="1200" dirty="0" err="1" smtClean="0"/>
            <a:t>nastali</a:t>
          </a:r>
          <a:r>
            <a:rPr lang="en-US" sz="1700" kern="1200" dirty="0" smtClean="0"/>
            <a:t> </a:t>
          </a:r>
          <a:r>
            <a:rPr lang="en-US" sz="1700" kern="1200" dirty="0" err="1" smtClean="0"/>
            <a:t>izvršenjem</a:t>
          </a:r>
          <a:r>
            <a:rPr lang="en-US" sz="1700" kern="1200" dirty="0" smtClean="0"/>
            <a:t> </a:t>
          </a:r>
          <a:r>
            <a:rPr lang="en-US" sz="1700" kern="1200" dirty="0" err="1" smtClean="0"/>
            <a:t>prekršaja</a:t>
          </a:r>
          <a:r>
            <a:rPr lang="en-US" sz="1700" kern="1200" dirty="0" smtClean="0"/>
            <a:t> </a:t>
          </a:r>
          <a:r>
            <a:rPr lang="en-US" sz="1700" kern="1200" dirty="0" err="1" smtClean="0"/>
            <a:t>iz</a:t>
          </a:r>
          <a:r>
            <a:rPr lang="en-US" sz="1700" kern="1200" dirty="0" smtClean="0"/>
            <a:t> </a:t>
          </a:r>
          <a:r>
            <a:rPr lang="en-US" sz="1700" kern="1200" dirty="0" err="1" smtClean="0"/>
            <a:t>stava</a:t>
          </a:r>
          <a:r>
            <a:rPr lang="en-US" sz="1700" kern="1200" dirty="0" smtClean="0"/>
            <a:t> (1) ovog </a:t>
          </a:r>
          <a:r>
            <a:rPr lang="en-US" sz="1700" kern="1200" dirty="0" err="1" smtClean="0"/>
            <a:t>člana</a:t>
          </a:r>
          <a:r>
            <a:rPr lang="en-US" sz="1700" kern="1200" dirty="0" smtClean="0"/>
            <a:t> </a:t>
          </a:r>
          <a:r>
            <a:rPr lang="en-US" sz="1700" kern="1200" dirty="0" err="1" smtClean="0"/>
            <a:t>oduzeće</a:t>
          </a:r>
          <a:r>
            <a:rPr lang="en-US" sz="1700" kern="1200" dirty="0" smtClean="0"/>
            <a:t> se i </a:t>
          </a:r>
          <a:r>
            <a:rPr lang="en-US" sz="1700" kern="1200" dirty="0" err="1" smtClean="0"/>
            <a:t>uništiti</a:t>
          </a:r>
          <a:r>
            <a:rPr lang="en-US" sz="1700" kern="1200" dirty="0" smtClean="0"/>
            <a:t>, a </a:t>
          </a:r>
          <a:r>
            <a:rPr lang="en-US" sz="1700" kern="1200" dirty="0" err="1" smtClean="0"/>
            <a:t>predmeti</a:t>
          </a:r>
          <a:r>
            <a:rPr lang="en-US" sz="1700" kern="1200" dirty="0" smtClean="0"/>
            <a:t>, </a:t>
          </a:r>
          <a:r>
            <a:rPr lang="en-US" sz="1700" kern="1200" dirty="0" err="1" smtClean="0"/>
            <a:t>odnosno</a:t>
          </a:r>
          <a:r>
            <a:rPr lang="en-US" sz="1700" kern="1200" dirty="0" smtClean="0"/>
            <a:t> </a:t>
          </a:r>
          <a:r>
            <a:rPr lang="en-US" sz="1700" kern="1200" dirty="0" err="1" smtClean="0"/>
            <a:t>uređaji</a:t>
          </a:r>
          <a:r>
            <a:rPr lang="en-US" sz="1700" kern="1200" dirty="0" smtClean="0"/>
            <a:t> </a:t>
          </a:r>
          <a:r>
            <a:rPr lang="en-US" sz="1700" kern="1200" dirty="0" err="1" smtClean="0"/>
            <a:t>namijenjeni</a:t>
          </a:r>
          <a:r>
            <a:rPr lang="en-US" sz="1700" kern="1200" dirty="0" smtClean="0"/>
            <a:t> </a:t>
          </a:r>
          <a:r>
            <a:rPr lang="en-US" sz="1700" kern="1200" dirty="0" err="1" smtClean="0"/>
            <a:t>ili</a:t>
          </a:r>
          <a:r>
            <a:rPr lang="en-US" sz="1700" kern="1200" dirty="0" smtClean="0"/>
            <a:t> </a:t>
          </a:r>
          <a:r>
            <a:rPr lang="en-US" sz="1700" kern="1200" dirty="0" err="1" smtClean="0"/>
            <a:t>upotrijebljeni</a:t>
          </a:r>
          <a:r>
            <a:rPr lang="en-US" sz="1700" kern="1200" dirty="0" smtClean="0"/>
            <a:t> za </a:t>
          </a:r>
          <a:r>
            <a:rPr lang="en-US" sz="1700" kern="1200" dirty="0" err="1" smtClean="0"/>
            <a:t>izvršenje</a:t>
          </a:r>
          <a:r>
            <a:rPr lang="en-US" sz="1700" kern="1200" dirty="0" smtClean="0"/>
            <a:t> </a:t>
          </a:r>
          <a:r>
            <a:rPr lang="en-US" sz="1700" kern="1200" dirty="0" err="1" smtClean="0"/>
            <a:t>tih</a:t>
          </a:r>
          <a:r>
            <a:rPr lang="en-US" sz="1700" kern="1200" dirty="0" smtClean="0"/>
            <a:t> </a:t>
          </a:r>
          <a:r>
            <a:rPr lang="en-US" sz="1700" kern="1200" dirty="0" err="1" smtClean="0"/>
            <a:t>prekršaja</a:t>
          </a:r>
          <a:r>
            <a:rPr lang="en-US" sz="1700" kern="1200" dirty="0" smtClean="0"/>
            <a:t> </a:t>
          </a:r>
          <a:r>
            <a:rPr lang="en-US" sz="1700" kern="1200" dirty="0" err="1" smtClean="0"/>
            <a:t>biće</a:t>
          </a:r>
          <a:r>
            <a:rPr lang="en-US" sz="1700" kern="1200" dirty="0" smtClean="0"/>
            <a:t> </a:t>
          </a:r>
          <a:r>
            <a:rPr lang="en-US" sz="1700" kern="1200" dirty="0" err="1" smtClean="0"/>
            <a:t>oduzeti</a:t>
          </a:r>
          <a:r>
            <a:rPr lang="en-US" sz="1700" kern="1200" dirty="0" smtClean="0"/>
            <a:t>.</a:t>
          </a:r>
          <a:r>
            <a:rPr lang="sr-Latn-BA" sz="1700" kern="1200" dirty="0" smtClean="0"/>
            <a:t> (5) Prekršajni postupak je hitan. </a:t>
          </a:r>
          <a:r>
            <a:rPr lang="pl-PL" sz="1700" kern="1200" dirty="0" smtClean="0"/>
            <a:t>(5) Prekršajni postupak na osnovu odredaba ovog člana je </a:t>
          </a:r>
          <a:r>
            <a:rPr lang="pl-PL" sz="1700" b="1" kern="1200" dirty="0" smtClean="0"/>
            <a:t>hitan.</a:t>
          </a:r>
          <a:endParaRPr lang="en-US" sz="1700" b="1" kern="1200" dirty="0"/>
        </a:p>
        <a:p>
          <a:pPr marL="171450" lvl="1" indent="-171450" algn="l" defTabSz="755650">
            <a:lnSpc>
              <a:spcPct val="90000"/>
            </a:lnSpc>
            <a:spcBef>
              <a:spcPct val="0"/>
            </a:spcBef>
            <a:spcAft>
              <a:spcPct val="15000"/>
            </a:spcAft>
            <a:buChar char="••"/>
          </a:pPr>
          <a:r>
            <a:rPr lang="en-US" sz="1700" kern="1200" dirty="0" smtClean="0"/>
            <a:t>(1) </a:t>
          </a:r>
          <a:r>
            <a:rPr lang="en-US" sz="1700" kern="1200" dirty="0" err="1" smtClean="0"/>
            <a:t>Inspekcijsku</a:t>
          </a:r>
          <a:r>
            <a:rPr lang="en-US" sz="1700" kern="1200" dirty="0" smtClean="0"/>
            <a:t> </a:t>
          </a:r>
          <a:r>
            <a:rPr lang="en-US" sz="1700" kern="1200" dirty="0" err="1" smtClean="0"/>
            <a:t>kontrolu</a:t>
          </a:r>
          <a:r>
            <a:rPr lang="en-US" sz="1700" kern="1200" dirty="0" smtClean="0"/>
            <a:t> u </a:t>
          </a:r>
          <a:r>
            <a:rPr lang="en-US" sz="1700" kern="1200" dirty="0" err="1" smtClean="0"/>
            <a:t>vezi</a:t>
          </a:r>
          <a:r>
            <a:rPr lang="en-US" sz="1700" kern="1200" dirty="0" smtClean="0"/>
            <a:t> sa </a:t>
          </a:r>
          <a:r>
            <a:rPr lang="en-US" sz="1700" kern="1200" dirty="0" err="1" smtClean="0"/>
            <a:t>prekršajima</a:t>
          </a:r>
          <a:r>
            <a:rPr lang="en-US" sz="1700" kern="1200" dirty="0" smtClean="0"/>
            <a:t>, </a:t>
          </a:r>
          <a:r>
            <a:rPr lang="en-US" sz="1700" kern="1200" dirty="0" err="1" smtClean="0"/>
            <a:t>sankcionisanim</a:t>
          </a:r>
          <a:r>
            <a:rPr lang="en-US" sz="1700" kern="1200" dirty="0" smtClean="0"/>
            <a:t> u </a:t>
          </a:r>
          <a:r>
            <a:rPr lang="en-US" sz="1700" kern="1200" dirty="0" err="1" smtClean="0"/>
            <a:t>članu</a:t>
          </a:r>
          <a:r>
            <a:rPr lang="en-US" sz="1700" kern="1200" dirty="0" smtClean="0"/>
            <a:t> 98. ovog </a:t>
          </a:r>
          <a:r>
            <a:rPr lang="en-US" sz="1700" kern="1200" dirty="0" err="1" smtClean="0"/>
            <a:t>zakona</a:t>
          </a:r>
          <a:r>
            <a:rPr lang="en-US" sz="1700" kern="1200" dirty="0" smtClean="0"/>
            <a:t>, </a:t>
          </a:r>
          <a:r>
            <a:rPr lang="en-US" sz="1700" kern="1200" dirty="0" err="1" smtClean="0"/>
            <a:t>vrši</a:t>
          </a:r>
          <a:r>
            <a:rPr lang="en-US" sz="1700" kern="1200" dirty="0" smtClean="0"/>
            <a:t> </a:t>
          </a:r>
          <a:r>
            <a:rPr lang="en-US" sz="1700" kern="1200" dirty="0" err="1" smtClean="0"/>
            <a:t>inspekcija</a:t>
          </a:r>
          <a:r>
            <a:rPr lang="en-US" sz="1700" kern="1200" dirty="0" smtClean="0"/>
            <a:t> </a:t>
          </a:r>
          <a:r>
            <a:rPr lang="en-US" sz="1700" kern="1200" dirty="0" err="1" smtClean="0"/>
            <a:t>nadležna</a:t>
          </a:r>
          <a:r>
            <a:rPr lang="en-US" sz="1700" kern="1200" dirty="0" smtClean="0"/>
            <a:t> za </a:t>
          </a:r>
          <a:r>
            <a:rPr lang="en-US" sz="1700" kern="1200" dirty="0" err="1" smtClean="0"/>
            <a:t>kontrolu</a:t>
          </a:r>
          <a:r>
            <a:rPr lang="en-US" sz="1700" kern="1200" dirty="0" smtClean="0"/>
            <a:t> </a:t>
          </a:r>
          <a:r>
            <a:rPr lang="en-US" sz="1700" kern="1200" dirty="0" err="1" smtClean="0"/>
            <a:t>tržišta</a:t>
          </a:r>
          <a:r>
            <a:rPr lang="en-US" sz="1700" kern="1200" dirty="0" smtClean="0"/>
            <a:t> u </a:t>
          </a:r>
          <a:r>
            <a:rPr lang="en-US" sz="1700" kern="1200" dirty="0" err="1" smtClean="0"/>
            <a:t>Federaciji</a:t>
          </a:r>
          <a:r>
            <a:rPr lang="en-US" sz="1700" kern="1200" dirty="0" smtClean="0"/>
            <a:t> </a:t>
          </a:r>
          <a:r>
            <a:rPr lang="en-US" sz="1700" kern="1200" dirty="0" err="1" smtClean="0"/>
            <a:t>Bosne</a:t>
          </a:r>
          <a:r>
            <a:rPr lang="en-US" sz="1700" kern="1200" dirty="0" smtClean="0"/>
            <a:t> i </a:t>
          </a:r>
          <a:r>
            <a:rPr lang="en-US" sz="1700" kern="1200" dirty="0" err="1" smtClean="0"/>
            <a:t>Hercegovine</a:t>
          </a:r>
          <a:r>
            <a:rPr lang="en-US" sz="1700" kern="1200" dirty="0" smtClean="0"/>
            <a:t>, </a:t>
          </a:r>
          <a:r>
            <a:rPr lang="en-US" sz="1700" kern="1200" dirty="0" err="1" smtClean="0"/>
            <a:t>Republici</a:t>
          </a:r>
          <a:r>
            <a:rPr lang="en-US" sz="1700" kern="1200" dirty="0" smtClean="0"/>
            <a:t> </a:t>
          </a:r>
          <a:r>
            <a:rPr lang="en-US" sz="1700" kern="1200" dirty="0" err="1" smtClean="0"/>
            <a:t>Srpskoj</a:t>
          </a:r>
          <a:r>
            <a:rPr lang="en-US" sz="1700" kern="1200" dirty="0" smtClean="0"/>
            <a:t> i </a:t>
          </a:r>
          <a:r>
            <a:rPr lang="en-US" sz="1700" kern="1200" dirty="0" err="1" smtClean="0"/>
            <a:t>Brčko</a:t>
          </a:r>
          <a:r>
            <a:rPr lang="en-US" sz="1700" kern="1200" dirty="0" smtClean="0"/>
            <a:t> </a:t>
          </a:r>
          <a:r>
            <a:rPr lang="en-US" sz="1700" kern="1200" dirty="0" err="1" smtClean="0"/>
            <a:t>Distriktu</a:t>
          </a:r>
          <a:r>
            <a:rPr lang="en-US" sz="1700" kern="1200" dirty="0" smtClean="0"/>
            <a:t> </a:t>
          </a:r>
          <a:r>
            <a:rPr lang="en-US" sz="1700" kern="1200" dirty="0" err="1" smtClean="0"/>
            <a:t>Bosne</a:t>
          </a:r>
          <a:r>
            <a:rPr lang="en-US" sz="1700" kern="1200" dirty="0" smtClean="0"/>
            <a:t> i </a:t>
          </a:r>
          <a:r>
            <a:rPr lang="en-US" sz="1700" kern="1200" dirty="0" err="1" smtClean="0"/>
            <a:t>Hercegovine</a:t>
          </a:r>
          <a:r>
            <a:rPr lang="en-US" sz="1700" kern="1200" dirty="0" smtClean="0"/>
            <a:t>.</a:t>
          </a:r>
          <a:endParaRPr lang="en-US" sz="1700" b="1" kern="1200" dirty="0"/>
        </a:p>
        <a:p>
          <a:pPr marL="171450" lvl="1" indent="-171450" algn="l" defTabSz="800100">
            <a:lnSpc>
              <a:spcPct val="90000"/>
            </a:lnSpc>
            <a:spcBef>
              <a:spcPct val="0"/>
            </a:spcBef>
            <a:spcAft>
              <a:spcPct val="15000"/>
            </a:spcAft>
            <a:buChar char="••"/>
          </a:pPr>
          <a:endParaRPr lang="en-US" sz="1800" kern="1200" dirty="0"/>
        </a:p>
      </dsp:txBody>
      <dsp:txXfrm rot="-5400000">
        <a:off x="3799687" y="1642537"/>
        <a:ext cx="8253054" cy="2574196"/>
      </dsp:txXfrm>
    </dsp:sp>
    <dsp:sp modelId="{E758591A-E592-4B27-8D5B-533C67C32F23}">
      <dsp:nvSpPr>
        <dsp:cNvPr id="0" name=""/>
        <dsp:cNvSpPr/>
      </dsp:nvSpPr>
      <dsp:spPr>
        <a:xfrm>
          <a:off x="0" y="1610909"/>
          <a:ext cx="3798240" cy="258802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sr-Latn-BA" sz="2400" b="1" kern="1200" dirty="0" smtClean="0"/>
            <a:t>2. Prekršajna odgovornost</a:t>
          </a:r>
        </a:p>
        <a:p>
          <a:pPr lvl="0" algn="ctr" defTabSz="1066800">
            <a:lnSpc>
              <a:spcPct val="90000"/>
            </a:lnSpc>
            <a:spcBef>
              <a:spcPct val="0"/>
            </a:spcBef>
            <a:spcAft>
              <a:spcPct val="35000"/>
            </a:spcAft>
          </a:pPr>
          <a:r>
            <a:rPr lang="sr-Latn-BA" sz="1800" b="1" kern="1200" dirty="0" smtClean="0"/>
            <a:t>(č</a:t>
          </a:r>
          <a:r>
            <a:rPr lang="sr-Latn-BA" sz="1800" b="1" kern="1200" dirty="0" smtClean="0"/>
            <a:t>lanovi  98. i 100. Zakona o žigu)</a:t>
          </a:r>
          <a:endParaRPr lang="sr-Latn-BA" sz="1800" b="1" kern="1200" dirty="0" smtClean="0"/>
        </a:p>
        <a:p>
          <a:pPr lvl="0" algn="ctr" defTabSz="1066800">
            <a:lnSpc>
              <a:spcPct val="90000"/>
            </a:lnSpc>
            <a:spcBef>
              <a:spcPct val="0"/>
            </a:spcBef>
            <a:spcAft>
              <a:spcPct val="35000"/>
            </a:spcAft>
          </a:pPr>
          <a:endParaRPr lang="sr-Latn-BA" sz="2000" b="1" kern="1200" dirty="0" smtClean="0"/>
        </a:p>
        <a:p>
          <a:pPr lvl="0" algn="ctr" defTabSz="1066800">
            <a:lnSpc>
              <a:spcPct val="90000"/>
            </a:lnSpc>
            <a:spcBef>
              <a:spcPct val="0"/>
            </a:spcBef>
            <a:spcAft>
              <a:spcPct val="35000"/>
            </a:spcAft>
          </a:pPr>
          <a:endParaRPr lang="sr-Latn-BA" sz="2000" b="1" kern="1200" dirty="0" smtClean="0"/>
        </a:p>
      </dsp:txBody>
      <dsp:txXfrm>
        <a:off x="126337" y="1737246"/>
        <a:ext cx="3545566" cy="2335355"/>
      </dsp:txXfrm>
    </dsp:sp>
    <dsp:sp modelId="{BD874F38-B168-430B-8376-B759A96047E7}">
      <dsp:nvSpPr>
        <dsp:cNvPr id="0" name=""/>
        <dsp:cNvSpPr/>
      </dsp:nvSpPr>
      <dsp:spPr>
        <a:xfrm rot="5400000">
          <a:off x="6965277" y="1202070"/>
          <a:ext cx="2028256" cy="8425188"/>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14300" lvl="1" indent="-114300" algn="l" defTabSz="622300">
            <a:lnSpc>
              <a:spcPct val="90000"/>
            </a:lnSpc>
            <a:spcBef>
              <a:spcPct val="0"/>
            </a:spcBef>
            <a:spcAft>
              <a:spcPct val="15000"/>
            </a:spcAft>
            <a:buChar char="••"/>
          </a:pPr>
          <a:endParaRPr lang="en-US" sz="1400" b="0" i="0" kern="1200" dirty="0"/>
        </a:p>
        <a:p>
          <a:pPr marL="171450" lvl="1" indent="-171450" algn="l" defTabSz="711200">
            <a:lnSpc>
              <a:spcPct val="90000"/>
            </a:lnSpc>
            <a:spcBef>
              <a:spcPct val="0"/>
            </a:spcBef>
            <a:spcAft>
              <a:spcPct val="15000"/>
            </a:spcAft>
            <a:buChar char="••"/>
          </a:pPr>
          <a:endParaRPr lang="en-US" sz="1600" b="0" i="0" kern="1200" dirty="0"/>
        </a:p>
        <a:p>
          <a:pPr marL="171450" lvl="1" indent="-171450" algn="l" defTabSz="711200">
            <a:lnSpc>
              <a:spcPct val="90000"/>
            </a:lnSpc>
            <a:spcBef>
              <a:spcPct val="0"/>
            </a:spcBef>
            <a:spcAft>
              <a:spcPct val="15000"/>
            </a:spcAft>
            <a:buChar char="••"/>
          </a:pPr>
          <a:endParaRPr lang="en-US" sz="1600" b="0" i="0" kern="1200" dirty="0"/>
        </a:p>
        <a:p>
          <a:pPr marL="171450" lvl="1" indent="-171450" algn="l" defTabSz="711200">
            <a:lnSpc>
              <a:spcPct val="90000"/>
            </a:lnSpc>
            <a:spcBef>
              <a:spcPct val="0"/>
            </a:spcBef>
            <a:spcAft>
              <a:spcPct val="15000"/>
            </a:spcAft>
            <a:buChar char="••"/>
          </a:pPr>
          <a:endParaRPr lang="en-US" sz="1600" b="0" i="0" kern="1200" dirty="0"/>
        </a:p>
        <a:p>
          <a:pPr marL="171450" lvl="1" indent="-171450" algn="l" defTabSz="711200">
            <a:lnSpc>
              <a:spcPct val="90000"/>
            </a:lnSpc>
            <a:spcBef>
              <a:spcPct val="0"/>
            </a:spcBef>
            <a:spcAft>
              <a:spcPct val="15000"/>
            </a:spcAft>
            <a:buChar char="••"/>
          </a:pPr>
          <a:endParaRPr lang="en-US" sz="1600" b="0" i="1" kern="1200" dirty="0"/>
        </a:p>
        <a:p>
          <a:pPr marL="171450" lvl="1" indent="-171450" algn="l" defTabSz="755650">
            <a:lnSpc>
              <a:spcPct val="90000"/>
            </a:lnSpc>
            <a:spcBef>
              <a:spcPct val="0"/>
            </a:spcBef>
            <a:spcAft>
              <a:spcPct val="15000"/>
            </a:spcAft>
            <a:buChar char="••"/>
          </a:pPr>
          <a:r>
            <a:rPr lang="sr-Latn-BA" sz="1700" b="1" i="0" kern="1200" dirty="0" smtClean="0"/>
            <a:t>Aktivna legimitacija:</a:t>
          </a:r>
          <a:r>
            <a:rPr lang="en-US" sz="1700" b="1" i="0" kern="1200" dirty="0" smtClean="0"/>
            <a:t> </a:t>
          </a:r>
          <a:r>
            <a:rPr lang="en-US" sz="1700" b="1" i="0" kern="1200" dirty="0" err="1" smtClean="0"/>
            <a:t>Tužbu</a:t>
          </a:r>
          <a:r>
            <a:rPr lang="en-US" sz="1700" b="1" i="0" kern="1200" dirty="0" smtClean="0"/>
            <a:t> </a:t>
          </a:r>
          <a:r>
            <a:rPr lang="en-US" sz="1700" b="1" i="0" kern="1200" dirty="0" err="1" smtClean="0"/>
            <a:t>zbog</a:t>
          </a:r>
          <a:r>
            <a:rPr lang="en-US" sz="1700" b="1" i="0" kern="1200" dirty="0" smtClean="0"/>
            <a:t> </a:t>
          </a:r>
          <a:r>
            <a:rPr lang="en-US" sz="1700" b="1" i="0" kern="1200" dirty="0" err="1" smtClean="0"/>
            <a:t>povrede</a:t>
          </a:r>
          <a:r>
            <a:rPr lang="en-US" sz="1700" b="1" i="0" kern="1200" dirty="0" smtClean="0"/>
            <a:t> </a:t>
          </a:r>
          <a:r>
            <a:rPr lang="en-US" sz="1700" b="1" i="0" kern="1200" dirty="0" err="1" smtClean="0"/>
            <a:t>žiga</a:t>
          </a:r>
          <a:r>
            <a:rPr lang="en-US" sz="1700" b="1" i="0" kern="1200" dirty="0" smtClean="0"/>
            <a:t>, </a:t>
          </a:r>
          <a:r>
            <a:rPr lang="en-US" sz="1700" b="1" i="0" kern="1200" dirty="0" err="1" smtClean="0"/>
            <a:t>odnosno</a:t>
          </a:r>
          <a:r>
            <a:rPr lang="en-US" sz="1700" b="1" i="0" kern="1200" dirty="0" smtClean="0"/>
            <a:t> prava </a:t>
          </a:r>
          <a:r>
            <a:rPr lang="en-US" sz="1700" b="1" i="0" kern="1200" dirty="0" err="1" smtClean="0"/>
            <a:t>iz</a:t>
          </a:r>
          <a:r>
            <a:rPr lang="en-US" sz="1700" b="1" i="0" kern="1200" dirty="0" smtClean="0"/>
            <a:t> </a:t>
          </a:r>
          <a:r>
            <a:rPr lang="en-US" sz="1700" b="1" i="0" kern="1200" dirty="0" err="1" smtClean="0"/>
            <a:t>prijave</a:t>
          </a:r>
          <a:r>
            <a:rPr lang="en-US" sz="1700" b="1" i="0" kern="1200" dirty="0" smtClean="0"/>
            <a:t> </a:t>
          </a:r>
          <a:r>
            <a:rPr lang="en-US" sz="1700" b="0" i="0" kern="1200" dirty="0" err="1" smtClean="0"/>
            <a:t>može</a:t>
          </a:r>
          <a:r>
            <a:rPr lang="en-US" sz="1700" b="0" i="0" kern="1200" dirty="0" smtClean="0"/>
            <a:t> da </a:t>
          </a:r>
          <a:r>
            <a:rPr lang="en-US" sz="1700" b="0" i="0" kern="1200" dirty="0" err="1" smtClean="0"/>
            <a:t>podnese</a:t>
          </a:r>
          <a:r>
            <a:rPr lang="en-US" sz="1700" b="0" i="0" kern="1200" dirty="0" smtClean="0"/>
            <a:t> </a:t>
          </a:r>
          <a:r>
            <a:rPr lang="en-US" sz="1700" b="0" i="1" kern="1200" dirty="0" err="1" smtClean="0"/>
            <a:t>nosilac</a:t>
          </a:r>
          <a:r>
            <a:rPr lang="en-US" sz="1700" b="0" i="1" kern="1200" dirty="0" smtClean="0"/>
            <a:t> </a:t>
          </a:r>
          <a:r>
            <a:rPr lang="en-US" sz="1700" b="0" i="1" kern="1200" dirty="0" err="1" smtClean="0"/>
            <a:t>žiga</a:t>
          </a:r>
          <a:r>
            <a:rPr lang="en-US" sz="1700" b="0" i="1" kern="1200" dirty="0" smtClean="0"/>
            <a:t>, </a:t>
          </a:r>
          <a:r>
            <a:rPr lang="en-US" sz="1700" b="0" i="1" kern="1200" dirty="0" err="1" smtClean="0"/>
            <a:t>podnosilac</a:t>
          </a:r>
          <a:r>
            <a:rPr lang="en-US" sz="1700" b="0" i="1" kern="1200" dirty="0" smtClean="0"/>
            <a:t> </a:t>
          </a:r>
          <a:r>
            <a:rPr lang="en-US" sz="1700" b="0" i="1" kern="1200" dirty="0" err="1" smtClean="0"/>
            <a:t>prijave</a:t>
          </a:r>
          <a:r>
            <a:rPr lang="en-US" sz="1700" b="0" i="1" kern="1200" dirty="0" smtClean="0"/>
            <a:t>, </a:t>
          </a:r>
          <a:r>
            <a:rPr lang="en-US" sz="1700" b="0" i="1" kern="1200" dirty="0" err="1" smtClean="0"/>
            <a:t>sticalac</a:t>
          </a:r>
          <a:r>
            <a:rPr lang="en-US" sz="1700" b="0" i="1" kern="1200" dirty="0" smtClean="0"/>
            <a:t> </a:t>
          </a:r>
          <a:r>
            <a:rPr lang="en-US" sz="1700" b="0" i="1" kern="1200" dirty="0" err="1" smtClean="0"/>
            <a:t>isključive</a:t>
          </a:r>
          <a:r>
            <a:rPr lang="en-US" sz="1700" b="0" i="1" kern="1200" dirty="0" smtClean="0"/>
            <a:t> </a:t>
          </a:r>
          <a:r>
            <a:rPr lang="en-US" sz="1700" b="0" i="1" kern="1200" dirty="0" err="1" smtClean="0"/>
            <a:t>licence</a:t>
          </a:r>
          <a:r>
            <a:rPr lang="en-US" sz="1700" b="0" i="1" kern="1200" dirty="0" smtClean="0"/>
            <a:t>, </a:t>
          </a:r>
          <a:r>
            <a:rPr lang="en-US" sz="1700" b="0" i="1" kern="1200" dirty="0" err="1" smtClean="0"/>
            <a:t>korisnik</a:t>
          </a:r>
          <a:r>
            <a:rPr lang="en-US" sz="1700" b="0" i="1" kern="1200" dirty="0" smtClean="0"/>
            <a:t> </a:t>
          </a:r>
          <a:r>
            <a:rPr lang="en-US" sz="1700" b="0" i="1" kern="1200" dirty="0" err="1" smtClean="0"/>
            <a:t>kolektivnog</a:t>
          </a:r>
          <a:r>
            <a:rPr lang="en-US" sz="1700" b="0" i="1" kern="1200" dirty="0" smtClean="0"/>
            <a:t> </a:t>
          </a:r>
          <a:r>
            <a:rPr lang="en-US" sz="1700" b="0" i="1" kern="1200" dirty="0" err="1" smtClean="0"/>
            <a:t>žiga</a:t>
          </a:r>
          <a:r>
            <a:rPr lang="en-US" sz="1700" b="0" i="1" kern="1200" dirty="0" smtClean="0"/>
            <a:t> </a:t>
          </a:r>
          <a:r>
            <a:rPr lang="en-US" sz="1700" b="0" i="1" kern="1200" dirty="0" err="1" smtClean="0"/>
            <a:t>uz</a:t>
          </a:r>
          <a:r>
            <a:rPr lang="en-US" sz="1700" b="0" i="1" kern="1200" dirty="0" smtClean="0"/>
            <a:t> </a:t>
          </a:r>
          <a:r>
            <a:rPr lang="en-US" sz="1700" b="0" i="1" kern="1200" dirty="0" err="1" smtClean="0"/>
            <a:t>saglasnost</a:t>
          </a:r>
          <a:r>
            <a:rPr lang="en-US" sz="1700" b="0" i="1" kern="1200" dirty="0" smtClean="0"/>
            <a:t> </a:t>
          </a:r>
          <a:r>
            <a:rPr lang="en-US" sz="1700" b="0" i="1" kern="1200" dirty="0" err="1" smtClean="0"/>
            <a:t>nosioca</a:t>
          </a:r>
          <a:r>
            <a:rPr lang="en-US" sz="1700" b="0" i="1" kern="1200" dirty="0" smtClean="0"/>
            <a:t> </a:t>
          </a:r>
          <a:r>
            <a:rPr lang="en-US" sz="1700" b="0" i="1" kern="1200" dirty="0" err="1" smtClean="0"/>
            <a:t>kolektivnog</a:t>
          </a:r>
          <a:r>
            <a:rPr lang="en-US" sz="1700" b="0" i="1" kern="1200" dirty="0" smtClean="0"/>
            <a:t> </a:t>
          </a:r>
          <a:r>
            <a:rPr lang="en-US" sz="1700" b="0" i="1" kern="1200" dirty="0" err="1" smtClean="0"/>
            <a:t>žiga</a:t>
          </a:r>
          <a:r>
            <a:rPr lang="en-US" sz="1700" b="0" i="1" kern="1200" dirty="0" smtClean="0"/>
            <a:t> i </a:t>
          </a:r>
          <a:r>
            <a:rPr lang="en-US" sz="1700" b="0" i="1" kern="1200" dirty="0" err="1" smtClean="0"/>
            <a:t>korisnik</a:t>
          </a:r>
          <a:r>
            <a:rPr lang="en-US" sz="1700" b="0" i="1" kern="1200" dirty="0" smtClean="0"/>
            <a:t> </a:t>
          </a:r>
          <a:r>
            <a:rPr lang="en-US" sz="1700" b="0" i="1" kern="1200" dirty="0" err="1" smtClean="0"/>
            <a:t>žiga</a:t>
          </a:r>
          <a:r>
            <a:rPr lang="en-US" sz="1700" b="0" i="1" kern="1200" dirty="0" smtClean="0"/>
            <a:t> </a:t>
          </a:r>
          <a:r>
            <a:rPr lang="en-US" sz="1700" b="0" i="1" kern="1200" dirty="0" err="1" smtClean="0"/>
            <a:t>garancije</a:t>
          </a:r>
          <a:r>
            <a:rPr lang="en-US" sz="1700" b="0" i="1" kern="1200" dirty="0" smtClean="0"/>
            <a:t> </a:t>
          </a:r>
          <a:r>
            <a:rPr lang="en-US" sz="1700" b="0" i="1" kern="1200" dirty="0" err="1" smtClean="0"/>
            <a:t>uz</a:t>
          </a:r>
          <a:r>
            <a:rPr lang="en-US" sz="1700" b="0" i="1" kern="1200" dirty="0" smtClean="0"/>
            <a:t> </a:t>
          </a:r>
          <a:r>
            <a:rPr lang="en-US" sz="1700" b="0" i="1" kern="1200" dirty="0" err="1" smtClean="0"/>
            <a:t>saglasnost</a:t>
          </a:r>
          <a:r>
            <a:rPr lang="en-US" sz="1700" b="0" i="1" kern="1200" dirty="0" smtClean="0"/>
            <a:t> </a:t>
          </a:r>
          <a:r>
            <a:rPr lang="en-US" sz="1700" b="0" i="1" kern="1200" dirty="0" err="1" smtClean="0"/>
            <a:t>nosioca</a:t>
          </a:r>
          <a:r>
            <a:rPr lang="en-US" sz="1700" b="0" i="1" kern="1200" dirty="0" smtClean="0"/>
            <a:t> </a:t>
          </a:r>
          <a:r>
            <a:rPr lang="en-US" sz="1700" b="0" i="1" kern="1200" dirty="0" err="1" smtClean="0"/>
            <a:t>žiga</a:t>
          </a:r>
          <a:r>
            <a:rPr lang="en-US" sz="1700" b="0" i="1" kern="1200" dirty="0" smtClean="0"/>
            <a:t> </a:t>
          </a:r>
          <a:r>
            <a:rPr lang="en-US" sz="1700" b="0" i="1" kern="1200" dirty="0" err="1" smtClean="0"/>
            <a:t>garancije</a:t>
          </a:r>
          <a:r>
            <a:rPr lang="sr-Latn-BA" sz="1700" b="0" i="1" kern="1200" dirty="0" smtClean="0"/>
            <a:t> i </a:t>
          </a:r>
          <a:r>
            <a:rPr lang="sr-Latn-BA" sz="1700" b="1" i="1" kern="1200" dirty="0" smtClean="0"/>
            <a:t>to u </a:t>
          </a:r>
          <a:r>
            <a:rPr lang="en-US" sz="1700" b="1" i="1" kern="1200" dirty="0" smtClean="0"/>
            <a:t> </a:t>
          </a:r>
          <a:r>
            <a:rPr lang="en-US" sz="1700" b="1" i="1" kern="1200" dirty="0" err="1" smtClean="0"/>
            <a:t>roku</a:t>
          </a:r>
          <a:r>
            <a:rPr lang="en-US" sz="1700" b="1" i="1" kern="1200" dirty="0" smtClean="0"/>
            <a:t> od tri </a:t>
          </a:r>
          <a:r>
            <a:rPr lang="en-US" sz="1700" b="1" i="1" kern="1200" dirty="0" err="1" smtClean="0"/>
            <a:t>godine</a:t>
          </a:r>
          <a:r>
            <a:rPr lang="en-US" sz="1700" b="1" i="1" kern="1200" dirty="0" smtClean="0"/>
            <a:t> </a:t>
          </a:r>
          <a:r>
            <a:rPr lang="en-US" sz="1700" b="0" i="1" kern="1200" dirty="0" smtClean="0"/>
            <a:t>od dana </a:t>
          </a:r>
          <a:r>
            <a:rPr lang="en-US" sz="1700" b="0" i="1" kern="1200" dirty="0" err="1" smtClean="0"/>
            <a:t>kada</a:t>
          </a:r>
          <a:r>
            <a:rPr lang="en-US" sz="1700" b="0" i="1" kern="1200" dirty="0" smtClean="0"/>
            <a:t> je </a:t>
          </a:r>
          <a:r>
            <a:rPr lang="en-US" sz="1700" b="0" i="1" kern="1200" dirty="0" err="1" smtClean="0"/>
            <a:t>tužilac</a:t>
          </a:r>
          <a:r>
            <a:rPr lang="en-US" sz="1700" b="0" i="1" kern="1200" dirty="0" smtClean="0"/>
            <a:t> </a:t>
          </a:r>
          <a:r>
            <a:rPr lang="en-US" sz="1700" b="0" i="1" kern="1200" dirty="0" err="1" smtClean="0"/>
            <a:t>saznao</a:t>
          </a:r>
          <a:r>
            <a:rPr lang="en-US" sz="1700" b="0" i="1" kern="1200" dirty="0" smtClean="0"/>
            <a:t> za </a:t>
          </a:r>
          <a:r>
            <a:rPr lang="en-US" sz="1700" b="0" i="1" kern="1200" dirty="0" err="1" smtClean="0"/>
            <a:t>povredu</a:t>
          </a:r>
          <a:r>
            <a:rPr lang="en-US" sz="1700" b="0" i="1" kern="1200" dirty="0" smtClean="0"/>
            <a:t> i </a:t>
          </a:r>
          <a:r>
            <a:rPr lang="en-US" sz="1700" b="0" i="1" kern="1200" dirty="0" err="1" smtClean="0"/>
            <a:t>učinioca</a:t>
          </a:r>
          <a:r>
            <a:rPr lang="en-US" sz="1700" b="0" i="1" kern="1200" dirty="0" smtClean="0"/>
            <a:t>, a </a:t>
          </a:r>
          <a:r>
            <a:rPr lang="en-US" sz="1700" b="0" i="1" kern="1200" dirty="0" err="1" smtClean="0"/>
            <a:t>najkasnije</a:t>
          </a:r>
          <a:r>
            <a:rPr lang="en-US" sz="1700" b="0" i="1" kern="1200" dirty="0" smtClean="0"/>
            <a:t> </a:t>
          </a:r>
          <a:r>
            <a:rPr lang="en-US" sz="1700" b="1" i="1" kern="1200" dirty="0" smtClean="0"/>
            <a:t>u </a:t>
          </a:r>
          <a:r>
            <a:rPr lang="en-US" sz="1700" b="1" i="1" kern="1200" dirty="0" err="1" smtClean="0"/>
            <a:t>roku</a:t>
          </a:r>
          <a:r>
            <a:rPr lang="en-US" sz="1700" b="1" i="1" kern="1200" dirty="0" smtClean="0"/>
            <a:t> od pet </a:t>
          </a:r>
          <a:r>
            <a:rPr lang="en-US" sz="1700" b="1" i="1" kern="1200" dirty="0" err="1" smtClean="0"/>
            <a:t>godina</a:t>
          </a:r>
          <a:r>
            <a:rPr lang="en-US" sz="1700" b="1" i="1" kern="1200" dirty="0" smtClean="0"/>
            <a:t> </a:t>
          </a:r>
          <a:r>
            <a:rPr lang="en-US" sz="1700" b="0" i="1" kern="1200" dirty="0" smtClean="0"/>
            <a:t>od dana </a:t>
          </a:r>
          <a:r>
            <a:rPr lang="en-US" sz="1700" b="0" i="1" kern="1200" dirty="0" err="1" smtClean="0"/>
            <a:t>kad</a:t>
          </a:r>
          <a:r>
            <a:rPr lang="en-US" sz="1700" b="0" i="1" kern="1200" dirty="0" smtClean="0"/>
            <a:t> je </a:t>
          </a:r>
          <a:r>
            <a:rPr lang="en-US" sz="1700" b="0" i="1" kern="1200" dirty="0" err="1" smtClean="0"/>
            <a:t>povreda</a:t>
          </a:r>
          <a:r>
            <a:rPr lang="en-US" sz="1700" b="0" i="1" kern="1200" dirty="0" smtClean="0"/>
            <a:t> </a:t>
          </a:r>
          <a:r>
            <a:rPr lang="en-US" sz="1700" b="0" i="1" kern="1200" dirty="0" err="1" smtClean="0"/>
            <a:t>prvi</a:t>
          </a:r>
          <a:r>
            <a:rPr lang="en-US" sz="1700" b="0" i="1" kern="1200" dirty="0" smtClean="0"/>
            <a:t> put </a:t>
          </a:r>
          <a:r>
            <a:rPr lang="en-US" sz="1700" b="0" i="1" kern="1200" dirty="0" err="1" smtClean="0"/>
            <a:t>učinjena</a:t>
          </a:r>
          <a:r>
            <a:rPr lang="en-US" sz="1700" b="0" i="1" kern="1200" dirty="0" smtClean="0"/>
            <a:t>.</a:t>
          </a:r>
          <a:endParaRPr lang="en-US" sz="1700" b="0" i="1" kern="1200" dirty="0"/>
        </a:p>
        <a:p>
          <a:pPr marL="171450" lvl="1" indent="-171450" algn="l" defTabSz="755650">
            <a:lnSpc>
              <a:spcPct val="90000"/>
            </a:lnSpc>
            <a:spcBef>
              <a:spcPct val="0"/>
            </a:spcBef>
            <a:spcAft>
              <a:spcPct val="15000"/>
            </a:spcAft>
            <a:buChar char="••"/>
          </a:pPr>
          <a:r>
            <a:rPr lang="sr-Latn-BA" sz="1700" b="1" i="1" kern="1200" dirty="0" smtClean="0"/>
            <a:t>Penal: </a:t>
          </a:r>
          <a:r>
            <a:rPr lang="en-US" sz="1700" b="0" i="0" kern="1200" dirty="0" err="1" smtClean="0"/>
            <a:t>Ako</a:t>
          </a:r>
          <a:r>
            <a:rPr lang="en-US" sz="1700" b="0" i="0" kern="1200" dirty="0" smtClean="0"/>
            <a:t> je </a:t>
          </a:r>
          <a:r>
            <a:rPr lang="en-US" sz="1700" b="0" i="0" kern="1200" dirty="0" err="1" smtClean="0"/>
            <a:t>povreda</a:t>
          </a:r>
          <a:r>
            <a:rPr lang="en-US" sz="1700" b="0" i="0" kern="1200" dirty="0" smtClean="0"/>
            <a:t> </a:t>
          </a:r>
          <a:r>
            <a:rPr lang="en-US" sz="1700" b="0" i="0" kern="1200" dirty="0" err="1" smtClean="0"/>
            <a:t>žiga</a:t>
          </a:r>
          <a:r>
            <a:rPr lang="en-US" sz="1700" b="0" i="0" kern="1200" dirty="0" smtClean="0"/>
            <a:t> </a:t>
          </a:r>
          <a:r>
            <a:rPr lang="en-US" sz="1700" b="0" i="0" kern="1200" dirty="0" err="1" smtClean="0"/>
            <a:t>učinjena</a:t>
          </a:r>
          <a:r>
            <a:rPr lang="en-US" sz="1700" b="0" i="1" kern="1200" dirty="0" smtClean="0"/>
            <a:t> </a:t>
          </a:r>
          <a:r>
            <a:rPr lang="en-US" sz="1700" b="0" i="1" kern="1200" dirty="0" err="1" smtClean="0"/>
            <a:t>namjerno</a:t>
          </a:r>
          <a:r>
            <a:rPr lang="en-US" sz="1700" b="0" i="1" kern="1200" dirty="0" smtClean="0"/>
            <a:t> </a:t>
          </a:r>
          <a:r>
            <a:rPr lang="en-US" sz="1700" b="0" i="1" kern="1200" dirty="0" err="1" smtClean="0"/>
            <a:t>ili</a:t>
          </a:r>
          <a:r>
            <a:rPr lang="en-US" sz="1700" b="0" i="1" kern="1200" dirty="0" smtClean="0"/>
            <a:t> </a:t>
          </a:r>
          <a:r>
            <a:rPr lang="en-US" sz="1700" b="0" i="1" kern="1200" dirty="0" err="1" smtClean="0"/>
            <a:t>krajnjom</a:t>
          </a:r>
          <a:r>
            <a:rPr lang="en-US" sz="1700" b="0" i="1" kern="1200" dirty="0" smtClean="0"/>
            <a:t> </a:t>
          </a:r>
          <a:r>
            <a:rPr lang="en-US" sz="1700" b="0" i="1" kern="1200" dirty="0" err="1" smtClean="0"/>
            <a:t>nepažnjom</a:t>
          </a:r>
          <a:r>
            <a:rPr lang="en-US" sz="1700" b="0" i="1" kern="1200" dirty="0" smtClean="0"/>
            <a:t>, </a:t>
          </a:r>
          <a:r>
            <a:rPr lang="en-US" sz="1700" b="0" i="0" kern="1200" dirty="0" err="1" smtClean="0"/>
            <a:t>nosilac</a:t>
          </a:r>
          <a:r>
            <a:rPr lang="en-US" sz="1700" b="0" i="0" kern="1200" dirty="0" smtClean="0"/>
            <a:t> </a:t>
          </a:r>
          <a:r>
            <a:rPr lang="en-US" sz="1700" b="0" i="0" kern="1200" dirty="0" err="1" smtClean="0"/>
            <a:t>žiga</a:t>
          </a:r>
          <a:r>
            <a:rPr lang="en-US" sz="1700" b="0" i="0" kern="1200" dirty="0" smtClean="0"/>
            <a:t> </a:t>
          </a:r>
          <a:r>
            <a:rPr lang="en-US" sz="1700" b="0" i="0" kern="1200" dirty="0" err="1" smtClean="0"/>
            <a:t>može</a:t>
          </a:r>
          <a:r>
            <a:rPr lang="en-US" sz="1700" b="0" i="0" kern="1200" dirty="0" smtClean="0"/>
            <a:t> od </a:t>
          </a:r>
          <a:r>
            <a:rPr lang="en-US" sz="1700" b="0" i="0" kern="1200" dirty="0" err="1" smtClean="0"/>
            <a:t>lica</a:t>
          </a:r>
          <a:r>
            <a:rPr lang="en-US" sz="1700" b="0" i="0" kern="1200" dirty="0" smtClean="0"/>
            <a:t> </a:t>
          </a:r>
          <a:r>
            <a:rPr lang="en-US" sz="1700" b="0" i="0" kern="1200" dirty="0" err="1" smtClean="0"/>
            <a:t>koje</a:t>
          </a:r>
          <a:r>
            <a:rPr lang="en-US" sz="1700" b="0" i="0" kern="1200" dirty="0" smtClean="0"/>
            <a:t> je </a:t>
          </a:r>
          <a:r>
            <a:rPr lang="en-US" sz="1700" b="0" i="0" kern="1200" dirty="0" err="1" smtClean="0"/>
            <a:t>žig</a:t>
          </a:r>
          <a:r>
            <a:rPr lang="en-US" sz="1700" b="0" i="0" kern="1200" dirty="0" smtClean="0"/>
            <a:t> </a:t>
          </a:r>
          <a:r>
            <a:rPr lang="en-US" sz="1700" b="0" i="0" kern="1200" dirty="0" err="1" smtClean="0"/>
            <a:t>povrijedilo</a:t>
          </a:r>
          <a:r>
            <a:rPr lang="en-US" sz="1700" b="0" i="0" kern="1200" dirty="0" smtClean="0"/>
            <a:t> </a:t>
          </a:r>
          <a:r>
            <a:rPr lang="en-US" sz="1700" b="1" i="0" kern="1200" dirty="0" err="1" smtClean="0"/>
            <a:t>tražiti</a:t>
          </a:r>
          <a:r>
            <a:rPr lang="en-US" sz="1700" b="1" i="0" kern="1200" dirty="0" smtClean="0"/>
            <a:t> </a:t>
          </a:r>
          <a:r>
            <a:rPr lang="en-US" sz="1700" b="1" i="0" kern="1200" dirty="0" err="1" smtClean="0"/>
            <a:t>naknadu</a:t>
          </a:r>
          <a:r>
            <a:rPr lang="en-US" sz="1700" b="1" i="0" kern="1200" dirty="0" smtClean="0"/>
            <a:t> do </a:t>
          </a:r>
          <a:r>
            <a:rPr lang="en-US" sz="1700" b="1" i="0" kern="1200" dirty="0" err="1" smtClean="0"/>
            <a:t>trostrukog</a:t>
          </a:r>
          <a:r>
            <a:rPr lang="en-US" sz="1700" b="1" i="0" kern="1200" dirty="0" smtClean="0"/>
            <a:t> </a:t>
          </a:r>
          <a:r>
            <a:rPr lang="en-US" sz="1700" b="1" i="0" kern="1200" dirty="0" err="1" smtClean="0"/>
            <a:t>iznosa</a:t>
          </a:r>
          <a:r>
            <a:rPr lang="en-US" sz="1700" b="1" i="0" kern="1200" dirty="0" smtClean="0"/>
            <a:t> </a:t>
          </a:r>
          <a:r>
            <a:rPr lang="en-US" sz="1700" b="1" i="0" kern="1200" dirty="0" err="1" smtClean="0"/>
            <a:t>ugovorene</a:t>
          </a:r>
          <a:r>
            <a:rPr lang="en-US" sz="1700" b="1" i="0" kern="1200" dirty="0" smtClean="0"/>
            <a:t>, a </a:t>
          </a:r>
          <a:r>
            <a:rPr lang="en-US" sz="1700" b="1" i="0" kern="1200" dirty="0" err="1" smtClean="0"/>
            <a:t>ako</a:t>
          </a:r>
          <a:r>
            <a:rPr lang="en-US" sz="1700" b="1" i="0" kern="1200" dirty="0" smtClean="0"/>
            <a:t> </a:t>
          </a:r>
          <a:r>
            <a:rPr lang="en-US" sz="1700" b="1" i="0" kern="1200" dirty="0" err="1" smtClean="0"/>
            <a:t>nije</a:t>
          </a:r>
          <a:r>
            <a:rPr lang="en-US" sz="1700" b="1" i="0" kern="1200" dirty="0" smtClean="0"/>
            <a:t> </a:t>
          </a:r>
          <a:r>
            <a:rPr lang="en-US" sz="1700" b="1" i="0" kern="1200" dirty="0" err="1" smtClean="0"/>
            <a:t>ugovorena</a:t>
          </a:r>
          <a:r>
            <a:rPr lang="en-US" sz="1700" b="1" i="0" kern="1200" dirty="0" smtClean="0"/>
            <a:t>, od </a:t>
          </a:r>
          <a:r>
            <a:rPr lang="en-US" sz="1700" b="1" i="0" kern="1200" dirty="0" err="1" smtClean="0"/>
            <a:t>odgovarajuće</a:t>
          </a:r>
          <a:r>
            <a:rPr lang="en-US" sz="1700" b="1" i="0" kern="1200" dirty="0" smtClean="0"/>
            <a:t> </a:t>
          </a:r>
          <a:r>
            <a:rPr lang="en-US" sz="1700" b="1" i="0" kern="1200" dirty="0" err="1" smtClean="0"/>
            <a:t>uobičajene</a:t>
          </a:r>
          <a:r>
            <a:rPr lang="en-US" sz="1700" b="1" i="0" kern="1200" dirty="0" smtClean="0"/>
            <a:t> </a:t>
          </a:r>
          <a:r>
            <a:rPr lang="en-US" sz="1700" b="1" i="0" kern="1200" dirty="0" err="1" smtClean="0"/>
            <a:t>licencne</a:t>
          </a:r>
          <a:r>
            <a:rPr lang="en-US" sz="1700" b="1" i="0" kern="1200" dirty="0" smtClean="0"/>
            <a:t> </a:t>
          </a:r>
          <a:r>
            <a:rPr lang="en-US" sz="1700" b="1" i="0" kern="1200" dirty="0" err="1" smtClean="0"/>
            <a:t>naknade</a:t>
          </a:r>
          <a:r>
            <a:rPr lang="en-US" sz="1700" b="0" i="0" kern="1200" dirty="0" smtClean="0"/>
            <a:t> </a:t>
          </a:r>
          <a:r>
            <a:rPr lang="en-US" sz="1700" b="0" i="0" kern="1200" dirty="0" err="1" smtClean="0"/>
            <a:t>koju</a:t>
          </a:r>
          <a:r>
            <a:rPr lang="en-US" sz="1700" b="0" i="0" kern="1200" dirty="0" smtClean="0"/>
            <a:t> bi </a:t>
          </a:r>
          <a:r>
            <a:rPr lang="en-US" sz="1700" b="0" i="0" kern="1200" dirty="0" err="1" smtClean="0"/>
            <a:t>primio</a:t>
          </a:r>
          <a:r>
            <a:rPr lang="en-US" sz="1700" b="0" i="0" kern="1200" dirty="0" smtClean="0"/>
            <a:t> za </a:t>
          </a:r>
          <a:r>
            <a:rPr lang="en-US" sz="1700" b="0" i="0" kern="1200" dirty="0" err="1" smtClean="0"/>
            <a:t>korišćenje</a:t>
          </a:r>
          <a:r>
            <a:rPr lang="en-US" sz="1700" b="0" i="0" kern="1200" dirty="0" smtClean="0"/>
            <a:t> </a:t>
          </a:r>
          <a:r>
            <a:rPr lang="en-US" sz="1700" b="0" i="0" kern="1200" dirty="0" err="1" smtClean="0"/>
            <a:t>žiga</a:t>
          </a:r>
          <a:r>
            <a:rPr lang="en-US" sz="1600" b="0" i="0" kern="1200" dirty="0" smtClean="0"/>
            <a:t>.</a:t>
          </a:r>
          <a:endParaRPr lang="en-US" sz="1600" b="0" i="0" kern="1200" dirty="0"/>
        </a:p>
        <a:p>
          <a:pPr marL="171450" lvl="1" indent="-171450" algn="l" defTabSz="755650">
            <a:lnSpc>
              <a:spcPct val="90000"/>
            </a:lnSpc>
            <a:spcBef>
              <a:spcPct val="0"/>
            </a:spcBef>
            <a:spcAft>
              <a:spcPct val="15000"/>
            </a:spcAft>
            <a:buChar char="••"/>
          </a:pPr>
          <a:endParaRPr lang="en-US" sz="1700" b="0" i="1"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71450" lvl="1" indent="-171450" algn="l" defTabSz="800100">
            <a:lnSpc>
              <a:spcPct val="90000"/>
            </a:lnSpc>
            <a:spcBef>
              <a:spcPct val="0"/>
            </a:spcBef>
            <a:spcAft>
              <a:spcPct val="15000"/>
            </a:spcAft>
            <a:buChar char="••"/>
          </a:pPr>
          <a:endParaRPr lang="en-US" sz="1800" kern="1200" dirty="0"/>
        </a:p>
      </dsp:txBody>
      <dsp:txXfrm rot="-5400000">
        <a:off x="3766812" y="4499547"/>
        <a:ext cx="8326177" cy="1830234"/>
      </dsp:txXfrm>
    </dsp:sp>
    <dsp:sp modelId="{F6F36307-280C-4873-BF82-C463F7050EE0}">
      <dsp:nvSpPr>
        <dsp:cNvPr id="0" name=""/>
        <dsp:cNvSpPr/>
      </dsp:nvSpPr>
      <dsp:spPr>
        <a:xfrm>
          <a:off x="0" y="4387894"/>
          <a:ext cx="3764578" cy="2040898"/>
        </a:xfrm>
        <a:prstGeom prst="roundRect">
          <a:avLst/>
        </a:prstGeom>
        <a:solidFill>
          <a:schemeClr val="lt1">
            <a:hueOff val="0"/>
            <a:satOff val="0"/>
            <a:lumOff val="0"/>
            <a:alphaOff val="0"/>
          </a:schemeClr>
        </a:solid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sr-Latn-BA" sz="2400" b="1" kern="1200" dirty="0" smtClean="0"/>
            <a:t>3. Građanskopravna</a:t>
          </a:r>
        </a:p>
        <a:p>
          <a:pPr lvl="0" algn="ctr" defTabSz="1066800">
            <a:lnSpc>
              <a:spcPct val="90000"/>
            </a:lnSpc>
            <a:spcBef>
              <a:spcPct val="0"/>
            </a:spcBef>
            <a:spcAft>
              <a:spcPct val="35000"/>
            </a:spcAft>
          </a:pPr>
          <a:r>
            <a:rPr lang="sr-Latn-BA" sz="2400" b="1" kern="1200" dirty="0" smtClean="0"/>
            <a:t>odgovornost </a:t>
          </a:r>
          <a:endParaRPr lang="sr-Latn-BA" sz="1800" b="1" kern="1200" dirty="0" smtClean="0"/>
        </a:p>
        <a:p>
          <a:pPr lvl="0" algn="just" defTabSz="1066800">
            <a:lnSpc>
              <a:spcPct val="90000"/>
            </a:lnSpc>
            <a:spcBef>
              <a:spcPct val="0"/>
            </a:spcBef>
            <a:spcAft>
              <a:spcPct val="35000"/>
            </a:spcAft>
          </a:pPr>
          <a:r>
            <a:rPr lang="sr-Latn-BA" sz="1600" b="1" kern="1200" dirty="0" smtClean="0"/>
            <a:t>(Članovi 83.,84. i 85. Zakona o žigu)</a:t>
          </a:r>
          <a:endParaRPr lang="en-US" sz="1600" b="1" kern="1200" dirty="0"/>
        </a:p>
      </dsp:txBody>
      <dsp:txXfrm>
        <a:off x="99628" y="4487522"/>
        <a:ext cx="3565322" cy="184164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0F650-7990-4984-B5C0-51DBDA89B9F8}">
      <dsp:nvSpPr>
        <dsp:cNvPr id="0" name=""/>
        <dsp:cNvSpPr/>
      </dsp:nvSpPr>
      <dsp:spPr>
        <a:xfrm>
          <a:off x="5089881" y="2701004"/>
          <a:ext cx="2996967" cy="3149301"/>
        </a:xfrm>
        <a:prstGeom prst="wedgeRectCallout">
          <a:avLst>
            <a:gd name="adj1" fmla="val 0"/>
            <a:gd name="adj2" fmla="val 0"/>
          </a:avLst>
        </a:prstGeom>
        <a:solidFill>
          <a:schemeClr val="tx1"/>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6675" tIns="66675" rIns="66675" bIns="66675" numCol="1" spcCol="1270" anchor="t" anchorCtr="0">
          <a:noAutofit/>
        </a:bodyPr>
        <a:lstStyle/>
        <a:p>
          <a:pPr lvl="0" algn="l" defTabSz="933450">
            <a:lnSpc>
              <a:spcPct val="90000"/>
            </a:lnSpc>
            <a:spcBef>
              <a:spcPct val="0"/>
            </a:spcBef>
            <a:spcAft>
              <a:spcPct val="35000"/>
            </a:spcAft>
          </a:pPr>
          <a:r>
            <a:rPr lang="sr-Latn-BA" sz="2100" kern="1200" dirty="0" smtClean="0">
              <a:solidFill>
                <a:srgbClr val="002060"/>
              </a:solidFill>
            </a:rPr>
            <a:t>Da bi pronazač zaštitio svoj patent, navedeno se stiče u BIH priznanjem od strane Instituta za intelektualno vlasništvo BIH, a na osnovu prijave patetna koja opisuje pronalazak. </a:t>
          </a:r>
          <a:endParaRPr lang="en-US" sz="2100" kern="1200" dirty="0">
            <a:solidFill>
              <a:srgbClr val="002060"/>
            </a:solidFill>
          </a:endParaRPr>
        </a:p>
      </dsp:txBody>
      <dsp:txXfrm>
        <a:off x="5470234" y="2701004"/>
        <a:ext cx="2616614" cy="3149301"/>
      </dsp:txXfrm>
    </dsp:sp>
    <dsp:sp modelId="{385DCF33-4372-4FD7-9737-B6B675F59779}">
      <dsp:nvSpPr>
        <dsp:cNvPr id="0" name=""/>
        <dsp:cNvSpPr/>
      </dsp:nvSpPr>
      <dsp:spPr>
        <a:xfrm>
          <a:off x="5180930" y="507574"/>
          <a:ext cx="2916578" cy="2130781"/>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lvl="0" algn="ctr" defTabSz="933450">
            <a:lnSpc>
              <a:spcPct val="90000"/>
            </a:lnSpc>
            <a:spcBef>
              <a:spcPct val="0"/>
            </a:spcBef>
            <a:spcAft>
              <a:spcPct val="35000"/>
            </a:spcAft>
          </a:pPr>
          <a:r>
            <a:rPr lang="sr-Latn-BA" sz="2100" kern="1200" dirty="0" smtClean="0"/>
            <a:t>Subjekat prava je PRONALAZAČ ili njegov pravni sljednik odnosno lice na koje pronalazačk prenese svoje pravo (nasljednik, ugovorni sticalac, poslodavac). </a:t>
          </a:r>
          <a:endParaRPr lang="en-US" sz="2100" kern="1200" dirty="0"/>
        </a:p>
      </dsp:txBody>
      <dsp:txXfrm>
        <a:off x="5180930" y="507574"/>
        <a:ext cx="2916578" cy="2130781"/>
      </dsp:txXfrm>
    </dsp:sp>
    <dsp:sp modelId="{96BE7CA6-B856-40E4-8F7E-1DB7858D90CA}">
      <dsp:nvSpPr>
        <dsp:cNvPr id="0" name=""/>
        <dsp:cNvSpPr/>
      </dsp:nvSpPr>
      <dsp:spPr>
        <a:xfrm>
          <a:off x="2591139" y="2467636"/>
          <a:ext cx="2500858" cy="3569269"/>
        </a:xfrm>
        <a:prstGeom prst="wedgeRectCallout">
          <a:avLst>
            <a:gd name="adj1" fmla="val 62500"/>
            <a:gd name="adj2" fmla="val 20830"/>
          </a:avLst>
        </a:prstGeom>
        <a:solidFill>
          <a:schemeClr val="tx1"/>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6675" tIns="66675" rIns="66675" bIns="66675" numCol="1" spcCol="1270" anchor="t" anchorCtr="0">
          <a:noAutofit/>
        </a:bodyPr>
        <a:lstStyle/>
        <a:p>
          <a:pPr lvl="0" algn="r" defTabSz="933450">
            <a:lnSpc>
              <a:spcPct val="90000"/>
            </a:lnSpc>
            <a:spcBef>
              <a:spcPct val="0"/>
            </a:spcBef>
            <a:spcAft>
              <a:spcPct val="35000"/>
            </a:spcAft>
          </a:pPr>
          <a:endParaRPr lang="sr-Latn-BA" sz="2100" kern="1200" dirty="0" smtClean="0">
            <a:solidFill>
              <a:srgbClr val="002060"/>
            </a:solidFill>
          </a:endParaRPr>
        </a:p>
        <a:p>
          <a:pPr lvl="0" algn="just" defTabSz="933450">
            <a:lnSpc>
              <a:spcPct val="90000"/>
            </a:lnSpc>
            <a:spcBef>
              <a:spcPct val="0"/>
            </a:spcBef>
            <a:spcAft>
              <a:spcPct val="35000"/>
            </a:spcAft>
          </a:pPr>
          <a:r>
            <a:rPr lang="sr-Latn-BA" sz="2100" kern="1200" dirty="0" smtClean="0">
              <a:solidFill>
                <a:srgbClr val="002060"/>
              </a:solidFill>
            </a:rPr>
            <a:t>Pronalazak može biti: </a:t>
          </a:r>
        </a:p>
        <a:p>
          <a:pPr lvl="0" algn="just" defTabSz="933450">
            <a:lnSpc>
              <a:spcPct val="90000"/>
            </a:lnSpc>
            <a:spcBef>
              <a:spcPct val="0"/>
            </a:spcBef>
            <a:spcAft>
              <a:spcPct val="35000"/>
            </a:spcAft>
          </a:pPr>
          <a:r>
            <a:rPr lang="sr-Latn-BA" sz="2100" kern="1200" dirty="0" smtClean="0">
              <a:solidFill>
                <a:srgbClr val="002060"/>
              </a:solidFill>
            </a:rPr>
            <a:t>1) pronalazak proizvod; </a:t>
          </a:r>
        </a:p>
        <a:p>
          <a:pPr lvl="0" algn="just" defTabSz="933450">
            <a:lnSpc>
              <a:spcPct val="90000"/>
            </a:lnSpc>
            <a:spcBef>
              <a:spcPct val="0"/>
            </a:spcBef>
            <a:spcAft>
              <a:spcPct val="35000"/>
            </a:spcAft>
          </a:pPr>
          <a:r>
            <a:rPr lang="sr-Latn-BA" sz="2100" kern="1200" dirty="0" smtClean="0">
              <a:solidFill>
                <a:srgbClr val="002060"/>
              </a:solidFill>
            </a:rPr>
            <a:t>2) pronalazak postupka i </a:t>
          </a:r>
        </a:p>
        <a:p>
          <a:pPr lvl="0" algn="just" defTabSz="933450">
            <a:lnSpc>
              <a:spcPct val="90000"/>
            </a:lnSpc>
            <a:spcBef>
              <a:spcPct val="0"/>
            </a:spcBef>
            <a:spcAft>
              <a:spcPct val="35000"/>
            </a:spcAft>
          </a:pPr>
          <a:r>
            <a:rPr lang="sr-Latn-BA" sz="2100" kern="1200" dirty="0" smtClean="0">
              <a:solidFill>
                <a:srgbClr val="002060"/>
              </a:solidFill>
            </a:rPr>
            <a:t>3) pronalazak primjene. </a:t>
          </a:r>
          <a:endParaRPr lang="en-US" sz="2100" kern="1200" dirty="0">
            <a:solidFill>
              <a:srgbClr val="002060"/>
            </a:solidFill>
          </a:endParaRPr>
        </a:p>
      </dsp:txBody>
      <dsp:txXfrm>
        <a:off x="2908530" y="2467636"/>
        <a:ext cx="2183467" cy="3569269"/>
      </dsp:txXfrm>
    </dsp:sp>
    <dsp:sp modelId="{BAA5E566-BD35-4192-8CD8-492AC2A155FE}">
      <dsp:nvSpPr>
        <dsp:cNvPr id="0" name=""/>
        <dsp:cNvSpPr/>
      </dsp:nvSpPr>
      <dsp:spPr>
        <a:xfrm>
          <a:off x="2601048" y="497691"/>
          <a:ext cx="2575627" cy="22114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0" tIns="69850" rIns="69850" bIns="69850" numCol="1" spcCol="1270" anchor="ctr" anchorCtr="0">
          <a:noAutofit/>
        </a:bodyPr>
        <a:lstStyle/>
        <a:p>
          <a:pPr lvl="0" algn="ctr" defTabSz="977900">
            <a:lnSpc>
              <a:spcPct val="90000"/>
            </a:lnSpc>
            <a:spcBef>
              <a:spcPct val="0"/>
            </a:spcBef>
            <a:spcAft>
              <a:spcPct val="35000"/>
            </a:spcAft>
          </a:pPr>
          <a:r>
            <a:rPr lang="sr-Latn-BA" sz="2200" b="1" kern="1200" dirty="0" smtClean="0"/>
            <a:t>Pronalazak (izum) </a:t>
          </a:r>
          <a:r>
            <a:rPr lang="sr-Latn-BA" sz="2200" b="0" kern="1200" dirty="0" smtClean="0"/>
            <a:t>predstavlja tehničko rješenje određenog tehničkog problema i kao takav  je predmet zaštite patenta.</a:t>
          </a:r>
          <a:endParaRPr lang="en-US" sz="2200" b="1" kern="1200" dirty="0"/>
        </a:p>
      </dsp:txBody>
      <dsp:txXfrm>
        <a:off x="2601048" y="497691"/>
        <a:ext cx="2575627" cy="2211442"/>
      </dsp:txXfrm>
    </dsp:sp>
    <dsp:sp modelId="{3BB04777-D9DD-4CD8-93B2-95F7C32500E8}">
      <dsp:nvSpPr>
        <dsp:cNvPr id="0" name=""/>
        <dsp:cNvSpPr/>
      </dsp:nvSpPr>
      <dsp:spPr>
        <a:xfrm>
          <a:off x="0" y="2640716"/>
          <a:ext cx="2515346" cy="3385028"/>
        </a:xfrm>
        <a:prstGeom prst="wedgeRectCallout">
          <a:avLst>
            <a:gd name="adj1" fmla="val 62500"/>
            <a:gd name="adj2" fmla="val 20830"/>
          </a:avLst>
        </a:prstGeom>
        <a:solidFill>
          <a:schemeClr val="tx1"/>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6675" tIns="66675" rIns="66675" bIns="66675" numCol="1" spcCol="1270" anchor="t" anchorCtr="0">
          <a:noAutofit/>
        </a:bodyPr>
        <a:lstStyle/>
        <a:p>
          <a:pPr lvl="0" algn="just" defTabSz="933450">
            <a:lnSpc>
              <a:spcPct val="90000"/>
            </a:lnSpc>
            <a:spcBef>
              <a:spcPct val="0"/>
            </a:spcBef>
            <a:spcAft>
              <a:spcPct val="35000"/>
            </a:spcAft>
          </a:pPr>
          <a:endParaRPr lang="sr-Latn-BA" sz="2100" kern="1200" dirty="0" smtClean="0">
            <a:solidFill>
              <a:srgbClr val="002060"/>
            </a:solidFill>
          </a:endParaRPr>
        </a:p>
        <a:p>
          <a:pPr lvl="0" algn="just" defTabSz="933450">
            <a:lnSpc>
              <a:spcPct val="90000"/>
            </a:lnSpc>
            <a:spcBef>
              <a:spcPct val="0"/>
            </a:spcBef>
            <a:spcAft>
              <a:spcPct val="35000"/>
            </a:spcAft>
          </a:pPr>
          <a:r>
            <a:rPr lang="sr-Latn-BA" sz="2100" kern="1200" dirty="0" smtClean="0">
              <a:solidFill>
                <a:srgbClr val="002060"/>
              </a:solidFill>
            </a:rPr>
            <a:t>Patent štiti pronalazak iz bilo kojeg područja tehnike koji je: </a:t>
          </a:r>
        </a:p>
        <a:p>
          <a:pPr lvl="0" algn="just" defTabSz="933450">
            <a:lnSpc>
              <a:spcPct val="90000"/>
            </a:lnSpc>
            <a:spcBef>
              <a:spcPct val="0"/>
            </a:spcBef>
            <a:spcAft>
              <a:spcPct val="35000"/>
            </a:spcAft>
          </a:pPr>
          <a:r>
            <a:rPr lang="sr-Latn-BA" sz="2100" kern="1200" dirty="0" smtClean="0">
              <a:solidFill>
                <a:srgbClr val="002060"/>
              </a:solidFill>
            </a:rPr>
            <a:t>1) nov; 2) koji ima inventivni nivo i 3) koji je industrijski primjeljiv. </a:t>
          </a:r>
          <a:endParaRPr lang="en-US" sz="2100" kern="1200" dirty="0">
            <a:solidFill>
              <a:srgbClr val="002060"/>
            </a:solidFill>
          </a:endParaRPr>
        </a:p>
      </dsp:txBody>
      <dsp:txXfrm>
        <a:off x="319229" y="2640716"/>
        <a:ext cx="2196116" cy="3385028"/>
      </dsp:txXfrm>
    </dsp:sp>
    <dsp:sp modelId="{94570A37-63AA-4886-97C2-6FE19B6A2D0A}">
      <dsp:nvSpPr>
        <dsp:cNvPr id="0" name=""/>
        <dsp:cNvSpPr/>
      </dsp:nvSpPr>
      <dsp:spPr>
        <a:xfrm>
          <a:off x="0" y="503087"/>
          <a:ext cx="2599117" cy="2154584"/>
        </a:xfrm>
        <a:prstGeom prst="rect">
          <a:avLst/>
        </a:prstGeom>
        <a:solidFill>
          <a:schemeClr val="bg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1155700">
            <a:lnSpc>
              <a:spcPct val="90000"/>
            </a:lnSpc>
            <a:spcBef>
              <a:spcPct val="0"/>
            </a:spcBef>
            <a:spcAft>
              <a:spcPct val="35000"/>
            </a:spcAft>
          </a:pPr>
          <a:r>
            <a:rPr lang="sr-Latn-BA" sz="2600" b="1" kern="1200" dirty="0" smtClean="0"/>
            <a:t>Patent</a:t>
          </a:r>
          <a:r>
            <a:rPr lang="sr-Latn-BA" sz="2600" kern="1200" dirty="0" smtClean="0"/>
            <a:t> je subjektivno </a:t>
          </a:r>
          <a:r>
            <a:rPr lang="sr-Latn-BA" sz="2600" b="1" u="sng" kern="1200" dirty="0" smtClean="0"/>
            <a:t>pravo </a:t>
          </a:r>
          <a:r>
            <a:rPr lang="sr-Latn-BA" sz="2600" b="0" u="none" kern="1200" dirty="0" smtClean="0"/>
            <a:t>industrijske svojine.</a:t>
          </a:r>
          <a:r>
            <a:rPr lang="sr-Latn-BA" sz="2600" kern="1200" dirty="0" smtClean="0"/>
            <a:t> </a:t>
          </a:r>
          <a:endParaRPr lang="en-US" sz="2600" kern="1200" dirty="0"/>
        </a:p>
      </dsp:txBody>
      <dsp:txXfrm>
        <a:off x="0" y="503087"/>
        <a:ext cx="2599117" cy="215458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65086-8F25-4C3C-895D-63118669AB97}">
      <dsp:nvSpPr>
        <dsp:cNvPr id="0" name=""/>
        <dsp:cNvSpPr/>
      </dsp:nvSpPr>
      <dsp:spPr>
        <a:xfrm rot="5400000">
          <a:off x="-46604" y="121395"/>
          <a:ext cx="1537828" cy="1302783"/>
        </a:xfrm>
        <a:prstGeom prst="chevron">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sr-Latn-BA" sz="1800" kern="1200" dirty="0" smtClean="0"/>
        </a:p>
        <a:p>
          <a:pPr lvl="0" algn="ctr" defTabSz="800100">
            <a:lnSpc>
              <a:spcPct val="90000"/>
            </a:lnSpc>
            <a:spcBef>
              <a:spcPct val="0"/>
            </a:spcBef>
            <a:spcAft>
              <a:spcPct val="35000"/>
            </a:spcAft>
          </a:pPr>
          <a:r>
            <a:rPr lang="sr-Latn-BA" sz="1800" kern="1200" dirty="0" smtClean="0">
              <a:solidFill>
                <a:schemeClr val="tx1"/>
              </a:solidFill>
            </a:rPr>
            <a:t>Razlikuje se</a:t>
          </a:r>
          <a:endParaRPr lang="en-US" sz="1800" kern="1200" dirty="0">
            <a:solidFill>
              <a:schemeClr val="tx1"/>
            </a:solidFill>
          </a:endParaRPr>
        </a:p>
      </dsp:txBody>
      <dsp:txXfrm rot="-5400000">
        <a:off x="70919" y="655265"/>
        <a:ext cx="1302783" cy="235045"/>
      </dsp:txXfrm>
    </dsp:sp>
    <dsp:sp modelId="{8EB2422B-E585-4770-84B7-7BC23CDC0B3E}">
      <dsp:nvSpPr>
        <dsp:cNvPr id="0" name=""/>
        <dsp:cNvSpPr/>
      </dsp:nvSpPr>
      <dsp:spPr>
        <a:xfrm rot="5400000">
          <a:off x="6301009" y="-4772910"/>
          <a:ext cx="988343" cy="10793638"/>
        </a:xfrm>
        <a:prstGeom prst="round2SameRect">
          <a:avLst/>
        </a:prstGeom>
        <a:solidFill>
          <a:schemeClr val="tx1">
            <a:alpha val="9000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228600" lvl="1" indent="-228600" algn="l" defTabSz="889000">
            <a:lnSpc>
              <a:spcPct val="90000"/>
            </a:lnSpc>
            <a:spcBef>
              <a:spcPct val="0"/>
            </a:spcBef>
            <a:spcAft>
              <a:spcPct val="15000"/>
            </a:spcAft>
            <a:buChar char="••"/>
          </a:pPr>
          <a:r>
            <a:rPr lang="sr-Latn-BA" sz="2000" kern="1200" dirty="0" smtClean="0"/>
            <a:t>naučna otkrića; </a:t>
          </a:r>
          <a:endParaRPr lang="en-US" sz="2000" kern="1200" dirty="0"/>
        </a:p>
        <a:p>
          <a:pPr marL="228600" lvl="1" indent="-228600" algn="l" defTabSz="889000">
            <a:lnSpc>
              <a:spcPct val="90000"/>
            </a:lnSpc>
            <a:spcBef>
              <a:spcPct val="0"/>
            </a:spcBef>
            <a:spcAft>
              <a:spcPct val="15000"/>
            </a:spcAft>
            <a:buChar char="••"/>
          </a:pPr>
          <a:r>
            <a:rPr lang="sr-Latn-BA" sz="2000" kern="1200" dirty="0" smtClean="0"/>
            <a:t>različita teorijska saznanja i</a:t>
          </a:r>
          <a:endParaRPr lang="en-US" sz="2000" kern="1200" dirty="0"/>
        </a:p>
        <a:p>
          <a:pPr marL="228600" lvl="1" indent="-228600" algn="l" defTabSz="889000">
            <a:lnSpc>
              <a:spcPct val="90000"/>
            </a:lnSpc>
            <a:spcBef>
              <a:spcPct val="0"/>
            </a:spcBef>
            <a:spcAft>
              <a:spcPct val="15000"/>
            </a:spcAft>
            <a:buChar char="••"/>
          </a:pPr>
          <a:r>
            <a:rPr lang="sr-Latn-BA" sz="2000" kern="1200" dirty="0" smtClean="0"/>
            <a:t>metode kojim se došlo do tih saznanja.</a:t>
          </a:r>
          <a:endParaRPr lang="en-US" sz="2000" kern="1200" dirty="0"/>
        </a:p>
      </dsp:txBody>
      <dsp:txXfrm rot="-5400000">
        <a:off x="1398362" y="177984"/>
        <a:ext cx="10745391" cy="891849"/>
      </dsp:txXfrm>
    </dsp:sp>
    <dsp:sp modelId="{37110AE4-A43B-480A-B5AE-EB73D20E1CB2}">
      <dsp:nvSpPr>
        <dsp:cNvPr id="0" name=""/>
        <dsp:cNvSpPr/>
      </dsp:nvSpPr>
      <dsp:spPr>
        <a:xfrm rot="5400000">
          <a:off x="331026" y="1509898"/>
          <a:ext cx="998829" cy="1509901"/>
        </a:xfrm>
        <a:prstGeom prst="chevron">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sr-Latn-BA" sz="2000" kern="1200" dirty="0" smtClean="0"/>
        </a:p>
        <a:p>
          <a:pPr lvl="0" algn="ctr" defTabSz="889000">
            <a:lnSpc>
              <a:spcPct val="90000"/>
            </a:lnSpc>
            <a:spcBef>
              <a:spcPct val="0"/>
            </a:spcBef>
            <a:spcAft>
              <a:spcPct val="35000"/>
            </a:spcAft>
          </a:pPr>
          <a:r>
            <a:rPr lang="sr-Latn-BA" sz="1800" kern="1200" dirty="0" smtClean="0">
              <a:solidFill>
                <a:schemeClr val="tx1"/>
              </a:solidFill>
            </a:rPr>
            <a:t>Nije tehničke   prirode</a:t>
          </a:r>
          <a:endParaRPr lang="en-US" sz="1800" kern="1200" dirty="0">
            <a:solidFill>
              <a:schemeClr val="tx1"/>
            </a:solidFill>
          </a:endParaRPr>
        </a:p>
      </dsp:txBody>
      <dsp:txXfrm rot="-5400000">
        <a:off x="75490" y="1765434"/>
        <a:ext cx="1509901" cy="998829"/>
      </dsp:txXfrm>
    </dsp:sp>
    <dsp:sp modelId="{B1CF9A09-440D-4146-B46F-D09254B6E990}">
      <dsp:nvSpPr>
        <dsp:cNvPr id="0" name=""/>
        <dsp:cNvSpPr/>
      </dsp:nvSpPr>
      <dsp:spPr>
        <a:xfrm rot="5400000">
          <a:off x="5970056" y="-3306832"/>
          <a:ext cx="1650249" cy="10793638"/>
        </a:xfrm>
        <a:prstGeom prst="round2SameRect">
          <a:avLst/>
        </a:prstGeom>
        <a:solidFill>
          <a:schemeClr val="tx1">
            <a:alpha val="9000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p>
        <a:p>
          <a:pPr marL="171450" lvl="1" indent="-171450" algn="l" defTabSz="800100">
            <a:lnSpc>
              <a:spcPct val="90000"/>
            </a:lnSpc>
            <a:spcBef>
              <a:spcPct val="0"/>
            </a:spcBef>
            <a:spcAft>
              <a:spcPct val="15000"/>
            </a:spcAft>
            <a:buChar char="••"/>
          </a:pPr>
          <a:r>
            <a:rPr lang="sr-Latn-BA" sz="1800" kern="1200" dirty="0" smtClean="0"/>
            <a:t>otkrića, načna teorije i matematičke metode;</a:t>
          </a:r>
          <a:endParaRPr lang="en-US" sz="1800" kern="1200" dirty="0"/>
        </a:p>
        <a:p>
          <a:pPr marL="171450" lvl="1" indent="-171450" algn="l" defTabSz="800100">
            <a:lnSpc>
              <a:spcPct val="90000"/>
            </a:lnSpc>
            <a:spcBef>
              <a:spcPct val="0"/>
            </a:spcBef>
            <a:spcAft>
              <a:spcPct val="15000"/>
            </a:spcAft>
            <a:buChar char="••"/>
          </a:pPr>
          <a:r>
            <a:rPr lang="sr-Latn-BA" sz="1800" kern="1200" dirty="0" smtClean="0"/>
            <a:t>estetske tvorevine; </a:t>
          </a:r>
          <a:endParaRPr lang="en-US" sz="1800" kern="1200" dirty="0"/>
        </a:p>
        <a:p>
          <a:pPr marL="171450" lvl="1" indent="-171450" algn="l" defTabSz="800100">
            <a:lnSpc>
              <a:spcPct val="90000"/>
            </a:lnSpc>
            <a:spcBef>
              <a:spcPct val="0"/>
            </a:spcBef>
            <a:spcAft>
              <a:spcPct val="15000"/>
            </a:spcAft>
            <a:buChar char="••"/>
          </a:pPr>
          <a:r>
            <a:rPr lang="sr-Latn-BA" sz="1800" kern="1200" dirty="0" smtClean="0"/>
            <a:t>planovi, pravila i metode za izvođenje umnih aktivnosti, igara ili privrednih aktivnosti (npr. metoda za učenje stranih jezika, pravila društvene igre);</a:t>
          </a:r>
          <a:endParaRPr lang="en-US" sz="1800" kern="1200" dirty="0"/>
        </a:p>
        <a:p>
          <a:pPr marL="171450" lvl="1" indent="-171450" algn="l" defTabSz="800100">
            <a:lnSpc>
              <a:spcPct val="90000"/>
            </a:lnSpc>
            <a:spcBef>
              <a:spcPct val="0"/>
            </a:spcBef>
            <a:spcAft>
              <a:spcPct val="15000"/>
            </a:spcAft>
            <a:buChar char="••"/>
          </a:pPr>
          <a:r>
            <a:rPr lang="sr-Latn-BA" sz="1800" b="1" kern="1200" dirty="0" smtClean="0"/>
            <a:t>kompjuterski programi (kao takvi);</a:t>
          </a:r>
          <a:endParaRPr lang="en-US" sz="1800" b="1" kern="1200" dirty="0"/>
        </a:p>
        <a:p>
          <a:pPr marL="171450" lvl="1" indent="-171450" algn="l" defTabSz="800100">
            <a:lnSpc>
              <a:spcPct val="90000"/>
            </a:lnSpc>
            <a:spcBef>
              <a:spcPct val="0"/>
            </a:spcBef>
            <a:spcAft>
              <a:spcPct val="15000"/>
            </a:spcAft>
            <a:buChar char="••"/>
          </a:pPr>
          <a:r>
            <a:rPr lang="sr-Latn-BA" sz="1800" kern="1200" dirty="0" smtClean="0"/>
            <a:t>prezentacije </a:t>
          </a:r>
          <a:r>
            <a:rPr lang="sr-Latn-BA" sz="1800" kern="1200" dirty="0" smtClean="0"/>
            <a:t>informacija definisane samim sadržajem tih informacija. </a:t>
          </a:r>
          <a:endParaRPr lang="en-US" sz="1800" kern="1200" dirty="0"/>
        </a:p>
      </dsp:txBody>
      <dsp:txXfrm rot="-5400000">
        <a:off x="1398362" y="1345421"/>
        <a:ext cx="10713079" cy="1489131"/>
      </dsp:txXfrm>
    </dsp:sp>
    <dsp:sp modelId="{D37BC518-CF6C-41AB-846C-3969D7C1C1D3}">
      <dsp:nvSpPr>
        <dsp:cNvPr id="0" name=""/>
        <dsp:cNvSpPr/>
      </dsp:nvSpPr>
      <dsp:spPr>
        <a:xfrm rot="5400000">
          <a:off x="-379507" y="4093028"/>
          <a:ext cx="2263777" cy="1299469"/>
        </a:xfrm>
        <a:prstGeom prst="chevron">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sr-Latn-BA" sz="2000" kern="1200" dirty="0" smtClean="0"/>
        </a:p>
        <a:p>
          <a:pPr lvl="0" algn="ctr" defTabSz="889000">
            <a:lnSpc>
              <a:spcPct val="90000"/>
            </a:lnSpc>
            <a:spcBef>
              <a:spcPct val="0"/>
            </a:spcBef>
            <a:spcAft>
              <a:spcPct val="35000"/>
            </a:spcAft>
          </a:pPr>
          <a:r>
            <a:rPr lang="sr-Latn-BA" sz="2400" kern="1200" dirty="0" smtClean="0">
              <a:solidFill>
                <a:schemeClr val="tx1"/>
              </a:solidFill>
            </a:rPr>
            <a:t>Patent ne može biti priznat</a:t>
          </a:r>
        </a:p>
        <a:p>
          <a:pPr lvl="0" algn="ctr" defTabSz="889000">
            <a:lnSpc>
              <a:spcPct val="90000"/>
            </a:lnSpc>
            <a:spcBef>
              <a:spcPct val="0"/>
            </a:spcBef>
            <a:spcAft>
              <a:spcPct val="35000"/>
            </a:spcAft>
          </a:pPr>
          <a:r>
            <a:rPr lang="sr-Latn-BA" sz="2400" kern="1200" dirty="0" smtClean="0">
              <a:solidFill>
                <a:schemeClr val="tx1"/>
              </a:solidFill>
            </a:rPr>
            <a:t>za</a:t>
          </a:r>
          <a:endParaRPr lang="en-US" sz="2400" kern="1200" dirty="0">
            <a:solidFill>
              <a:schemeClr val="tx1"/>
            </a:solidFill>
          </a:endParaRPr>
        </a:p>
      </dsp:txBody>
      <dsp:txXfrm rot="-5400000">
        <a:off x="102648" y="4260609"/>
        <a:ext cx="1299469" cy="964308"/>
      </dsp:txXfrm>
    </dsp:sp>
    <dsp:sp modelId="{353FEDE7-2E85-46BF-83DA-CEC5C45DF05A}">
      <dsp:nvSpPr>
        <dsp:cNvPr id="0" name=""/>
        <dsp:cNvSpPr/>
      </dsp:nvSpPr>
      <dsp:spPr>
        <a:xfrm rot="5400000">
          <a:off x="5204246" y="-735620"/>
          <a:ext cx="3135708" cy="10651940"/>
        </a:xfrm>
        <a:prstGeom prst="round2SameRect">
          <a:avLst/>
        </a:prstGeom>
        <a:solidFill>
          <a:schemeClr val="tx1">
            <a:alpha val="9000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sr-Latn-BA" sz="1800" kern="1200" dirty="0" smtClean="0"/>
            <a:t>pronalaske </a:t>
          </a:r>
          <a:r>
            <a:rPr lang="sr-Latn-BA" sz="1800" b="1" kern="1200" dirty="0" smtClean="0"/>
            <a:t>životinjiskih pasmina i biljnih sorti </a:t>
          </a:r>
          <a:r>
            <a:rPr lang="sr-Latn-BA" sz="1800" kern="1200" dirty="0" smtClean="0"/>
            <a:t>i bitno bioloških postupaka za dobivanje biljaka ili životinja (postupak za dobivanje biljaka ili životinja bitno je biološki ako se u cijelosti sastoji od prirodnih postupaka kao što su ukrštanje ili selekcija);</a:t>
          </a:r>
          <a:endParaRPr lang="en-US" sz="1800" kern="1200" dirty="0"/>
        </a:p>
        <a:p>
          <a:pPr marL="171450" lvl="1" indent="-171450" algn="l" defTabSz="800100">
            <a:lnSpc>
              <a:spcPct val="90000"/>
            </a:lnSpc>
            <a:spcBef>
              <a:spcPct val="0"/>
            </a:spcBef>
            <a:spcAft>
              <a:spcPct val="15000"/>
            </a:spcAft>
            <a:buChar char="••"/>
          </a:pPr>
          <a:r>
            <a:rPr lang="sr-Latn-BA" sz="1800" b="1" kern="1200" dirty="0" smtClean="0"/>
            <a:t>Ljudsko tijelo i razni stepeni njegovog oblikovanja </a:t>
          </a:r>
          <a:r>
            <a:rPr lang="sr-Latn-BA" sz="1800" kern="1200" dirty="0" smtClean="0"/>
            <a:t>ili jednostavno otkriće jednog od njegovih elemenata, uključujući sekvencu ili djelimičnu sekvencu gena;</a:t>
          </a:r>
          <a:endParaRPr lang="en-US" sz="1800" kern="1200" dirty="0"/>
        </a:p>
        <a:p>
          <a:pPr marL="171450" lvl="1" indent="-171450" algn="l" defTabSz="800100">
            <a:lnSpc>
              <a:spcPct val="90000"/>
            </a:lnSpc>
            <a:spcBef>
              <a:spcPct val="0"/>
            </a:spcBef>
            <a:spcAft>
              <a:spcPct val="15000"/>
            </a:spcAft>
            <a:buChar char="••"/>
          </a:pPr>
          <a:r>
            <a:rPr lang="sr-Latn-BA" sz="1800" kern="1200" dirty="0" smtClean="0"/>
            <a:t>pronalaske koji se odnose na </a:t>
          </a:r>
          <a:r>
            <a:rPr lang="sr-Latn-BA" sz="1800" b="1" kern="1200" dirty="0" smtClean="0"/>
            <a:t>dijagnostičke ili hirurške postupka ili postupke liječenja </a:t>
          </a:r>
          <a:r>
            <a:rPr lang="sr-Latn-BA" sz="1800" kern="1200" dirty="0" smtClean="0"/>
            <a:t>koji se primjenjuju direktno odnosno neposredno tijelu čovjeka ili životinja;</a:t>
          </a:r>
          <a:endParaRPr lang="en-US" sz="1800" kern="1200" dirty="0"/>
        </a:p>
        <a:p>
          <a:pPr marL="171450" lvl="1" indent="-171450" algn="l" defTabSz="800100">
            <a:lnSpc>
              <a:spcPct val="90000"/>
            </a:lnSpc>
            <a:spcBef>
              <a:spcPct val="0"/>
            </a:spcBef>
            <a:spcAft>
              <a:spcPct val="15000"/>
            </a:spcAft>
            <a:buChar char="••"/>
          </a:pPr>
          <a:r>
            <a:rPr lang="sr-Latn-BA" sz="1800" kern="1200" dirty="0" smtClean="0"/>
            <a:t>pronalaske čije bi </a:t>
          </a:r>
          <a:r>
            <a:rPr lang="sr-Latn-BA" sz="1800" b="1" kern="1200" dirty="0" smtClean="0"/>
            <a:t>komercijalno iskorištavanje bilo suprotno zakonu, javnom poretku ili moralu</a:t>
          </a:r>
          <a:r>
            <a:rPr lang="sr-Latn-BA" sz="1800" kern="1200" dirty="0" smtClean="0"/>
            <a:t>, ali ne samo zbog toga što je takvo iskorištavanje zabranjeno zakonom ili drugim propisom (kao što je naprimjer postupak </a:t>
          </a:r>
          <a:r>
            <a:rPr lang="sr-Latn-BA" sz="1800" b="1" kern="1200" dirty="0" smtClean="0"/>
            <a:t>kloniranja ljudskih bića</a:t>
          </a:r>
          <a:r>
            <a:rPr lang="sr-Latn-BA" sz="1800" kern="1200" dirty="0" smtClean="0"/>
            <a:t>, postupci za </a:t>
          </a:r>
          <a:r>
            <a:rPr lang="sr-Latn-BA" sz="1800" b="1" kern="1200" dirty="0" smtClean="0"/>
            <a:t>modifikovanje genetičkog identiteta ćelija ljudskih bića</a:t>
          </a:r>
          <a:r>
            <a:rPr lang="sr-Latn-BA" sz="1800" kern="1200" dirty="0" smtClean="0"/>
            <a:t>, upotreba </a:t>
          </a:r>
          <a:r>
            <a:rPr lang="sr-Latn-BA" sz="1800" b="1" kern="1200" dirty="0" smtClean="0"/>
            <a:t>ljudskih embriona </a:t>
          </a:r>
          <a:r>
            <a:rPr lang="sr-Latn-BA" sz="1800" kern="1200" dirty="0" smtClean="0"/>
            <a:t>u industrijske ili komercijalne svrhe, postupci za </a:t>
          </a:r>
          <a:r>
            <a:rPr lang="sr-Latn-BA" sz="1800" b="1" kern="1200" dirty="0" smtClean="0"/>
            <a:t>modifikovanje identiteta životinja </a:t>
          </a:r>
          <a:r>
            <a:rPr lang="sr-Latn-BA" sz="1800" kern="1200" dirty="0" smtClean="0"/>
            <a:t>koje bi vjerovatno prozrokovali njihovu </a:t>
          </a:r>
          <a:r>
            <a:rPr lang="sr-Latn-BA" sz="1800" b="1" kern="1200" dirty="0" smtClean="0"/>
            <a:t>patnju</a:t>
          </a:r>
          <a:r>
            <a:rPr lang="sr-Latn-BA" sz="1800" kern="1200" dirty="0" smtClean="0"/>
            <a:t> bez ikakve medicinske koristi za čovjeka i životinju, kao i životinje koje su rezultat takvog postupka. </a:t>
          </a:r>
          <a:endParaRPr lang="en-US" sz="1800" kern="1200" dirty="0"/>
        </a:p>
      </dsp:txBody>
      <dsp:txXfrm rot="-5400000">
        <a:off x="1446131" y="3175568"/>
        <a:ext cx="10498867" cy="282956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797E9-073A-425A-B6C8-D7DC75439D85}">
      <dsp:nvSpPr>
        <dsp:cNvPr id="0" name=""/>
        <dsp:cNvSpPr/>
      </dsp:nvSpPr>
      <dsp:spPr>
        <a:xfrm rot="5400000">
          <a:off x="6442946" y="-3753917"/>
          <a:ext cx="1782252" cy="9292699"/>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sr-Latn-BA" sz="2000" kern="1200" dirty="0" smtClean="0"/>
            <a:t>Pronalazak je nov ako je na dan podnošenja prijave odnsono na dan prvenstva </a:t>
          </a:r>
          <a:r>
            <a:rPr lang="sr-Latn-BA" sz="2000" i="1" u="sng" kern="1200" dirty="0" smtClean="0"/>
            <a:t>nije obuhvaćen stanjem tehnike odnosno odnosno učinjen dostupnim javnosti bilo gdje u svijetu, </a:t>
          </a:r>
          <a:r>
            <a:rPr lang="sr-Latn-BA" sz="2000" i="0" u="none" kern="1200" dirty="0" smtClean="0"/>
            <a:t>pisanim ili usmenim putemm, upotrebom ili na bilo koji drugi način. </a:t>
          </a:r>
          <a:endParaRPr lang="en-US" sz="2000" kern="1200" dirty="0"/>
        </a:p>
        <a:p>
          <a:pPr marL="228600" lvl="1" indent="-228600" algn="l" defTabSz="889000">
            <a:lnSpc>
              <a:spcPct val="90000"/>
            </a:lnSpc>
            <a:spcBef>
              <a:spcPct val="0"/>
            </a:spcBef>
            <a:spcAft>
              <a:spcPct val="15000"/>
            </a:spcAft>
            <a:buChar char="••"/>
          </a:pPr>
          <a:r>
            <a:rPr lang="sr-Latn-BA" sz="2000" kern="1200" dirty="0" smtClean="0"/>
            <a:t>Smatra se da je pronalazak obuhvaćen stanjem tehnike ako je postao dostupan javnosti objavljivanjem, izlaganjem, prikazivanjem ili upotrebom na način koji stručnjacima omogućava da ga primjene. </a:t>
          </a:r>
          <a:endParaRPr lang="en-US" sz="2000" kern="1200" dirty="0"/>
        </a:p>
      </dsp:txBody>
      <dsp:txXfrm rot="-5400000">
        <a:off x="2687723" y="88308"/>
        <a:ext cx="9205697" cy="1608248"/>
      </dsp:txXfrm>
    </dsp:sp>
    <dsp:sp modelId="{F6A0EC48-15B8-4649-90B4-2A41080AECA0}">
      <dsp:nvSpPr>
        <dsp:cNvPr id="0" name=""/>
        <dsp:cNvSpPr/>
      </dsp:nvSpPr>
      <dsp:spPr>
        <a:xfrm>
          <a:off x="83" y="30974"/>
          <a:ext cx="2687639" cy="1722915"/>
        </a:xfrm>
        <a:prstGeom prst="roundRect">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sr-Latn-BA" sz="2400" b="1" kern="1200" dirty="0" smtClean="0">
              <a:solidFill>
                <a:schemeClr val="tx1"/>
              </a:solidFill>
            </a:rPr>
            <a:t>1. Novost pronalska </a:t>
          </a:r>
          <a:endParaRPr lang="en-US" sz="2400" b="1" kern="1200" dirty="0">
            <a:solidFill>
              <a:schemeClr val="tx1"/>
            </a:solidFill>
          </a:endParaRPr>
        </a:p>
      </dsp:txBody>
      <dsp:txXfrm>
        <a:off x="84189" y="115080"/>
        <a:ext cx="2519427" cy="1554703"/>
      </dsp:txXfrm>
    </dsp:sp>
    <dsp:sp modelId="{D42D8972-1613-47FD-821E-4B60D39B11F6}">
      <dsp:nvSpPr>
        <dsp:cNvPr id="0" name=""/>
        <dsp:cNvSpPr/>
      </dsp:nvSpPr>
      <dsp:spPr>
        <a:xfrm rot="5400000">
          <a:off x="6267034" y="-1710057"/>
          <a:ext cx="2130846" cy="9290368"/>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t>Pronalazak</a:t>
          </a:r>
          <a:r>
            <a:rPr lang="en-US" sz="2000" kern="1200" dirty="0" smtClean="0"/>
            <a:t> </a:t>
          </a:r>
          <a:r>
            <a:rPr lang="en-US" sz="2000" kern="1200" dirty="0" err="1" smtClean="0"/>
            <a:t>ima</a:t>
          </a:r>
          <a:r>
            <a:rPr lang="en-US" sz="2000" kern="1200" dirty="0" smtClean="0"/>
            <a:t> </a:t>
          </a:r>
          <a:r>
            <a:rPr lang="en-US" sz="2000" kern="1200" dirty="0" err="1" smtClean="0"/>
            <a:t>inventivni</a:t>
          </a:r>
          <a:r>
            <a:rPr lang="en-US" sz="2000" kern="1200" dirty="0" smtClean="0"/>
            <a:t> </a:t>
          </a:r>
          <a:r>
            <a:rPr lang="en-US" sz="2000" kern="1200" dirty="0" err="1" smtClean="0"/>
            <a:t>nivo</a:t>
          </a:r>
          <a:r>
            <a:rPr lang="en-US" sz="2000" kern="1200" dirty="0" smtClean="0"/>
            <a:t> </a:t>
          </a:r>
          <a:r>
            <a:rPr lang="en-US" sz="2000" kern="1200" dirty="0" err="1" smtClean="0"/>
            <a:t>ako</a:t>
          </a:r>
          <a:r>
            <a:rPr lang="en-US" sz="2000" kern="1200" dirty="0" smtClean="0"/>
            <a:t> </a:t>
          </a:r>
          <a:r>
            <a:rPr lang="en-US" sz="2000" kern="1200" dirty="0" err="1" smtClean="0"/>
            <a:t>na</a:t>
          </a:r>
          <a:r>
            <a:rPr lang="en-US" sz="2000" kern="1200" dirty="0" smtClean="0"/>
            <a:t> </a:t>
          </a:r>
          <a:r>
            <a:rPr lang="en-US" sz="2000" kern="1200" dirty="0" err="1" smtClean="0"/>
            <a:t>dan</a:t>
          </a:r>
          <a:r>
            <a:rPr lang="en-US" sz="2000" kern="1200" dirty="0" smtClean="0"/>
            <a:t> </a:t>
          </a:r>
          <a:r>
            <a:rPr lang="en-US" sz="2000" kern="1200" dirty="0" err="1" smtClean="0"/>
            <a:t>podno</a:t>
          </a:r>
          <a:r>
            <a:rPr lang="sr-Latn-BA" sz="2000" kern="1200" dirty="0" smtClean="0"/>
            <a:t>šenja prijave, odnosno na dan prvenstva prijave, </a:t>
          </a:r>
          <a:r>
            <a:rPr lang="sr-Latn-BA" sz="2000" b="0" i="1" u="sng" kern="1200" dirty="0" smtClean="0"/>
            <a:t>rješenje određenog problema ne proizilazi na očigledan način iz stanja tehnike za stručnjaka iz odgovarajuće oblasti. </a:t>
          </a:r>
          <a:endParaRPr lang="en-US" sz="2000" b="0" u="sng" kern="1200" dirty="0"/>
        </a:p>
        <a:p>
          <a:pPr marL="228600" lvl="1" indent="-228600" algn="l" defTabSz="889000">
            <a:lnSpc>
              <a:spcPct val="90000"/>
            </a:lnSpc>
            <a:spcBef>
              <a:spcPct val="0"/>
            </a:spcBef>
            <a:spcAft>
              <a:spcPct val="15000"/>
            </a:spcAft>
            <a:buChar char="••"/>
          </a:pPr>
          <a:r>
            <a:rPr lang="sr-Latn-BA" sz="2000" b="0" i="0" u="none" kern="1200" dirty="0" smtClean="0"/>
            <a:t>Ovdje se misli na prosječnog stručanjaka u onoj tehničkoj oblasti kojoj pripada pronalazak čiji se inventivni nivo utvrđuje. Npr. ako je pronalazak zaštita vasionskih letjelica od zračenja, stručnjak je </a:t>
          </a:r>
          <a:r>
            <a:rPr lang="sr-Latn-BA" sz="2000" b="0" i="0" u="none" kern="1200" dirty="0" smtClean="0"/>
            <a:t>doktor </a:t>
          </a:r>
          <a:r>
            <a:rPr lang="sr-Latn-BA" sz="2000" b="0" i="0" u="none" kern="1200" dirty="0" smtClean="0"/>
            <a:t>tehničkih nauka, a ako je pronalazak višenamjenski alat za odvijanje, stručnjak je kvalifikovani mehaničar. </a:t>
          </a:r>
          <a:endParaRPr lang="en-US" sz="2000" b="0" u="sng" kern="1200" dirty="0"/>
        </a:p>
      </dsp:txBody>
      <dsp:txXfrm rot="-5400000">
        <a:off x="2687274" y="1973722"/>
        <a:ext cx="9186349" cy="1922808"/>
      </dsp:txXfrm>
    </dsp:sp>
    <dsp:sp modelId="{72E011BC-8850-4982-9AC8-462CC6D6EED4}">
      <dsp:nvSpPr>
        <dsp:cNvPr id="0" name=""/>
        <dsp:cNvSpPr/>
      </dsp:nvSpPr>
      <dsp:spPr>
        <a:xfrm>
          <a:off x="83" y="2073669"/>
          <a:ext cx="2687190" cy="1722915"/>
        </a:xfrm>
        <a:prstGeom prst="roundRect">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2. </a:t>
          </a:r>
          <a:r>
            <a:rPr lang="en-US" sz="2400" b="1" kern="1200" dirty="0" err="1" smtClean="0">
              <a:solidFill>
                <a:schemeClr val="tx1"/>
              </a:solidFill>
            </a:rPr>
            <a:t>Inventivni</a:t>
          </a:r>
          <a:r>
            <a:rPr lang="en-US" sz="2400" b="1" kern="1200" dirty="0" smtClean="0">
              <a:solidFill>
                <a:schemeClr val="tx1"/>
              </a:solidFill>
            </a:rPr>
            <a:t> </a:t>
          </a:r>
          <a:r>
            <a:rPr lang="en-US" sz="2400" b="1" kern="1200" dirty="0" err="1" smtClean="0">
              <a:solidFill>
                <a:schemeClr val="tx1"/>
              </a:solidFill>
            </a:rPr>
            <a:t>nivo</a:t>
          </a:r>
          <a:r>
            <a:rPr lang="en-US" sz="2400" b="1" kern="1200" dirty="0" smtClean="0">
              <a:solidFill>
                <a:schemeClr val="tx1"/>
              </a:solidFill>
            </a:rPr>
            <a:t> </a:t>
          </a:r>
          <a:r>
            <a:rPr lang="en-US" sz="2400" b="1" kern="1200" dirty="0" err="1" smtClean="0">
              <a:solidFill>
                <a:schemeClr val="tx1"/>
              </a:solidFill>
            </a:rPr>
            <a:t>pronaska</a:t>
          </a:r>
          <a:r>
            <a:rPr lang="en-US" sz="2400" b="1" kern="1200" dirty="0" smtClean="0">
              <a:solidFill>
                <a:schemeClr val="tx1"/>
              </a:solidFill>
            </a:rPr>
            <a:t> </a:t>
          </a:r>
          <a:endParaRPr lang="en-US" sz="2400" b="1" kern="1200" dirty="0">
            <a:solidFill>
              <a:schemeClr val="tx1"/>
            </a:solidFill>
          </a:endParaRPr>
        </a:p>
      </dsp:txBody>
      <dsp:txXfrm>
        <a:off x="84189" y="2157775"/>
        <a:ext cx="2518978" cy="1554703"/>
      </dsp:txXfrm>
    </dsp:sp>
    <dsp:sp modelId="{455257B2-98D5-43DF-9375-AFABBE66E658}">
      <dsp:nvSpPr>
        <dsp:cNvPr id="0" name=""/>
        <dsp:cNvSpPr/>
      </dsp:nvSpPr>
      <dsp:spPr>
        <a:xfrm rot="5400000">
          <a:off x="6445740" y="269952"/>
          <a:ext cx="1744279" cy="9325251"/>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800100">
            <a:lnSpc>
              <a:spcPct val="90000"/>
            </a:lnSpc>
            <a:spcBef>
              <a:spcPct val="0"/>
            </a:spcBef>
            <a:spcAft>
              <a:spcPct val="15000"/>
            </a:spcAft>
            <a:buChar char="••"/>
          </a:pPr>
          <a:r>
            <a:rPr lang="sr-Latn-BA" sz="1800" i="0" u="none" kern="1200" dirty="0" smtClean="0"/>
            <a:t>Pronalazak je industrijski primjenjiv ako je predmet pronalska: </a:t>
          </a:r>
          <a:r>
            <a:rPr lang="sr-Latn-BA" sz="1800" i="1" u="none" kern="1200" dirty="0" smtClean="0"/>
            <a:t>1) tehnički izvodljiv i 2) ako može da se proizvede ili upotrebi u bilo kojem području industrije, uključujući i poljoprivredu. </a:t>
          </a:r>
          <a:r>
            <a:rPr lang="sr-Latn-BA" sz="1800" i="1" u="sng" kern="1200" dirty="0" smtClean="0"/>
            <a:t> </a:t>
          </a:r>
          <a:endParaRPr lang="en-US" sz="1800" i="1" kern="1200" dirty="0"/>
        </a:p>
        <a:p>
          <a:pPr marL="171450" lvl="1" indent="-171450" algn="l" defTabSz="800100">
            <a:lnSpc>
              <a:spcPct val="90000"/>
            </a:lnSpc>
            <a:spcBef>
              <a:spcPct val="0"/>
            </a:spcBef>
            <a:spcAft>
              <a:spcPct val="15000"/>
            </a:spcAft>
            <a:buChar char="••"/>
          </a:pPr>
          <a:r>
            <a:rPr lang="sr-Latn-BA" sz="1800" kern="1200" dirty="0" smtClean="0"/>
            <a:t>Dovoljno je da se pronalazak može materijalizovati u privrednom proizvodu ili postupku, bez obaveze „korisnosti“, dakle primjena pronalaska je dovoljna i kao samo moguća odnosno potencijalna. </a:t>
          </a:r>
          <a:endParaRPr lang="en-US" sz="1800" kern="1200" dirty="0"/>
        </a:p>
        <a:p>
          <a:pPr marL="171450" lvl="1" indent="-171450" algn="l" defTabSz="800100">
            <a:lnSpc>
              <a:spcPct val="90000"/>
            </a:lnSpc>
            <a:spcBef>
              <a:spcPct val="0"/>
            </a:spcBef>
            <a:spcAft>
              <a:spcPct val="15000"/>
            </a:spcAft>
            <a:buChar char="••"/>
          </a:pPr>
          <a:r>
            <a:rPr lang="sr-Latn-BA" sz="1800" kern="1200" dirty="0" smtClean="0"/>
            <a:t>U SAD-u potrebna je „korisnost“ pronalaska, pa su na taj način isključeni bizarni pronalasci kao što je npr. „biciklo za muve“.</a:t>
          </a:r>
          <a:endParaRPr lang="en-US" sz="1800" kern="1200" dirty="0"/>
        </a:p>
      </dsp:txBody>
      <dsp:txXfrm rot="-5400000">
        <a:off x="2655255" y="4145587"/>
        <a:ext cx="9240102" cy="1573981"/>
      </dsp:txXfrm>
    </dsp:sp>
    <dsp:sp modelId="{0C7C65D5-94BF-49C8-905B-838827A885FF}">
      <dsp:nvSpPr>
        <dsp:cNvPr id="0" name=""/>
        <dsp:cNvSpPr/>
      </dsp:nvSpPr>
      <dsp:spPr>
        <a:xfrm>
          <a:off x="0" y="4097377"/>
          <a:ext cx="2578066" cy="1722915"/>
        </a:xfrm>
        <a:prstGeom prst="roundRect">
          <a:avLst/>
        </a:prstGeom>
        <a:solidFill>
          <a:schemeClr val="bg2"/>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sr-Latn-BA" sz="2900" b="1" kern="1200" dirty="0" smtClean="0">
              <a:solidFill>
                <a:schemeClr val="tx1"/>
              </a:solidFill>
            </a:rPr>
            <a:t>3. Industrijska primjenljivost </a:t>
          </a:r>
          <a:endParaRPr lang="en-US" sz="2900" b="1" kern="1200" dirty="0">
            <a:solidFill>
              <a:schemeClr val="tx1"/>
            </a:solidFill>
          </a:endParaRPr>
        </a:p>
      </dsp:txBody>
      <dsp:txXfrm>
        <a:off x="84106" y="4181483"/>
        <a:ext cx="2409854" cy="155470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99E33-E754-44EE-81E7-A51DA53DEDF6}">
      <dsp:nvSpPr>
        <dsp:cNvPr id="0" name=""/>
        <dsp:cNvSpPr/>
      </dsp:nvSpPr>
      <dsp:spPr>
        <a:xfrm>
          <a:off x="93503" y="1360995"/>
          <a:ext cx="2206562" cy="27054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D4909E-A374-4753-B8BF-B34F8D58A64F}">
      <dsp:nvSpPr>
        <dsp:cNvPr id="0" name=""/>
        <dsp:cNvSpPr/>
      </dsp:nvSpPr>
      <dsp:spPr>
        <a:xfrm>
          <a:off x="1164095" y="2910392"/>
          <a:ext cx="2511433" cy="2939077"/>
        </a:xfrm>
        <a:prstGeom prst="roundRect">
          <a:avLst>
            <a:gd name="adj" fmla="val 10000"/>
          </a:avLst>
        </a:prstGeom>
        <a:solidFill>
          <a:schemeClr val="tx1">
            <a:alpha val="9000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sr-Latn-BA" sz="1800" kern="1200" dirty="0" smtClean="0">
              <a:solidFill>
                <a:schemeClr val="bg2"/>
              </a:solidFill>
            </a:rPr>
            <a:t>Pravo na zaštitu pripada pronalazaču ili njegovom pravnom sljedniku odnosno licu na koje pronalazač prenese svoje pravo (nasljednik, ugovorni sticalac, poslodavac) </a:t>
          </a:r>
          <a:r>
            <a:rPr lang="sr-Latn-BA" sz="1800" b="1" i="1" kern="1200" dirty="0" smtClean="0">
              <a:solidFill>
                <a:schemeClr val="bg2"/>
              </a:solidFill>
            </a:rPr>
            <a:t>koji prvi prijavi pronazak za patentiranje u Institut.</a:t>
          </a:r>
          <a:endParaRPr lang="en-US" sz="1800" kern="1200" dirty="0">
            <a:solidFill>
              <a:schemeClr val="bg2"/>
            </a:solidFill>
          </a:endParaRPr>
        </a:p>
      </dsp:txBody>
      <dsp:txXfrm>
        <a:off x="1237652" y="2983949"/>
        <a:ext cx="2364319" cy="2791963"/>
      </dsp:txXfrm>
    </dsp:sp>
    <dsp:sp modelId="{D63F0C70-F35A-4ED9-B390-97E4983B0C08}">
      <dsp:nvSpPr>
        <dsp:cNvPr id="0" name=""/>
        <dsp:cNvSpPr/>
      </dsp:nvSpPr>
      <dsp:spPr>
        <a:xfrm>
          <a:off x="53121" y="23158"/>
          <a:ext cx="2325459" cy="1412739"/>
        </a:xfrm>
        <a:prstGeom prst="rect">
          <a:avLst/>
        </a:prstGeom>
        <a:solidFill>
          <a:schemeClr val="bg2"/>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r-Latn-BA" sz="1800" kern="1200" dirty="0" smtClean="0">
              <a:solidFill>
                <a:schemeClr val="tx1"/>
              </a:solidFill>
            </a:rPr>
            <a:t>Pronalazač je lice koje je stvorilo pronalazak svojim stvaralačkim radom </a:t>
          </a:r>
          <a:endParaRPr lang="en-US" sz="1800" kern="1200" dirty="0">
            <a:solidFill>
              <a:schemeClr val="tx1"/>
            </a:solidFill>
          </a:endParaRPr>
        </a:p>
      </dsp:txBody>
      <dsp:txXfrm>
        <a:off x="53121" y="23158"/>
        <a:ext cx="2325459" cy="1412739"/>
      </dsp:txXfrm>
    </dsp:sp>
    <dsp:sp modelId="{8B730B7B-387C-4EF8-AB2E-03D33A55A597}">
      <dsp:nvSpPr>
        <dsp:cNvPr id="0" name=""/>
        <dsp:cNvSpPr/>
      </dsp:nvSpPr>
      <dsp:spPr>
        <a:xfrm>
          <a:off x="3724040" y="1254489"/>
          <a:ext cx="1728657" cy="231328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8E45B5-7924-4782-8782-6171CFF97929}">
      <dsp:nvSpPr>
        <dsp:cNvPr id="0" name=""/>
        <dsp:cNvSpPr/>
      </dsp:nvSpPr>
      <dsp:spPr>
        <a:xfrm>
          <a:off x="4608975" y="2589575"/>
          <a:ext cx="1857933" cy="3133168"/>
        </a:xfrm>
        <a:prstGeom prst="roundRect">
          <a:avLst>
            <a:gd name="adj" fmla="val 10000"/>
          </a:avLst>
        </a:prstGeom>
        <a:solidFill>
          <a:schemeClr val="tx1">
            <a:alpha val="9000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sr-Latn-BA" sz="2400" kern="1200" dirty="0" smtClean="0">
              <a:solidFill>
                <a:schemeClr val="bg2"/>
              </a:solidFill>
            </a:rPr>
            <a:t>Pronalazač može biti samo fizičko lice ili grupa fizičkih lica kao pronazača, a nikako pravno lice. </a:t>
          </a:r>
          <a:endParaRPr lang="en-US" sz="2400" kern="1200" dirty="0">
            <a:solidFill>
              <a:schemeClr val="bg2"/>
            </a:solidFill>
          </a:endParaRPr>
        </a:p>
      </dsp:txBody>
      <dsp:txXfrm>
        <a:off x="4663392" y="2643992"/>
        <a:ext cx="1749099" cy="3024334"/>
      </dsp:txXfrm>
    </dsp:sp>
    <dsp:sp modelId="{EFA5D569-4858-4B42-80F5-979CDBEB1451}">
      <dsp:nvSpPr>
        <dsp:cNvPr id="0" name=""/>
        <dsp:cNvSpPr/>
      </dsp:nvSpPr>
      <dsp:spPr>
        <a:xfrm>
          <a:off x="3229531" y="14053"/>
          <a:ext cx="2639227" cy="1214702"/>
        </a:xfrm>
        <a:prstGeom prst="rect">
          <a:avLst/>
        </a:prstGeom>
        <a:solidFill>
          <a:schemeClr val="bg2"/>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sr-Latn-BA" sz="1800" kern="1200" dirty="0" smtClean="0">
              <a:solidFill>
                <a:schemeClr val="tx1"/>
              </a:solidFill>
            </a:rPr>
            <a:t>Ako je pronalazak nastao zajedničkim radom više pronazača, pravo na patent pripada svim pronalazačima. </a:t>
          </a:r>
          <a:endParaRPr lang="en-US" sz="1800" kern="1200" dirty="0">
            <a:solidFill>
              <a:schemeClr val="tx1"/>
            </a:solidFill>
          </a:endParaRPr>
        </a:p>
      </dsp:txBody>
      <dsp:txXfrm>
        <a:off x="3229531" y="14053"/>
        <a:ext cx="2639227" cy="1214702"/>
      </dsp:txXfrm>
    </dsp:sp>
    <dsp:sp modelId="{43CB6D11-6673-451F-8E9A-FFA8EAE13655}">
      <dsp:nvSpPr>
        <dsp:cNvPr id="0" name=""/>
        <dsp:cNvSpPr/>
      </dsp:nvSpPr>
      <dsp:spPr>
        <a:xfrm>
          <a:off x="6675571" y="1226975"/>
          <a:ext cx="2215827" cy="239063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CB085-47FF-4B78-9F96-C19291B4E9F8}">
      <dsp:nvSpPr>
        <dsp:cNvPr id="0" name=""/>
        <dsp:cNvSpPr/>
      </dsp:nvSpPr>
      <dsp:spPr>
        <a:xfrm>
          <a:off x="7480933" y="2578594"/>
          <a:ext cx="4452919" cy="3309020"/>
        </a:xfrm>
        <a:prstGeom prst="roundRect">
          <a:avLst>
            <a:gd name="adj" fmla="val 10000"/>
          </a:avLst>
        </a:prstGeom>
        <a:solidFill>
          <a:schemeClr val="tx1">
            <a:alpha val="90000"/>
          </a:schemeClr>
        </a:solidFill>
        <a:ln w="1587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n-US" sz="1800" b="0" kern="1200" dirty="0" err="1" smtClean="0">
              <a:solidFill>
                <a:schemeClr val="bg2"/>
              </a:solidFill>
            </a:rPr>
            <a:t>Ako</a:t>
          </a:r>
          <a:r>
            <a:rPr lang="en-US" sz="1800" b="0" kern="1200" dirty="0" smtClean="0">
              <a:solidFill>
                <a:schemeClr val="bg2"/>
              </a:solidFill>
            </a:rPr>
            <a:t> </a:t>
          </a:r>
          <a:r>
            <a:rPr lang="en-US" sz="1800" b="0" kern="1200" dirty="0" err="1" smtClean="0">
              <a:solidFill>
                <a:schemeClr val="bg2"/>
              </a:solidFill>
            </a:rPr>
            <a:t>radnik</a:t>
          </a:r>
          <a:r>
            <a:rPr lang="en-US" sz="1800" b="0" kern="1200" dirty="0" smtClean="0">
              <a:solidFill>
                <a:schemeClr val="bg2"/>
              </a:solidFill>
            </a:rPr>
            <a:t> </a:t>
          </a:r>
          <a:r>
            <a:rPr lang="en-US" sz="1800" b="0" kern="1200" dirty="0" err="1" smtClean="0">
              <a:solidFill>
                <a:schemeClr val="bg2"/>
              </a:solidFill>
            </a:rPr>
            <a:t>na</a:t>
          </a:r>
          <a:r>
            <a:rPr lang="en-US" sz="1800" b="0" kern="1200" dirty="0" smtClean="0">
              <a:solidFill>
                <a:schemeClr val="bg2"/>
              </a:solidFill>
            </a:rPr>
            <a:t> </a:t>
          </a:r>
          <a:r>
            <a:rPr lang="en-US" sz="1800" b="0" kern="1200" dirty="0" err="1" smtClean="0">
              <a:solidFill>
                <a:schemeClr val="bg2"/>
              </a:solidFill>
            </a:rPr>
            <a:t>radu</a:t>
          </a:r>
          <a:r>
            <a:rPr lang="en-US" sz="1800" b="0" kern="1200" dirty="0" smtClean="0">
              <a:solidFill>
                <a:schemeClr val="bg2"/>
              </a:solidFill>
            </a:rPr>
            <a:t> </a:t>
          </a:r>
          <a:r>
            <a:rPr lang="en-US" sz="1800" b="0" kern="1200" dirty="0" err="1" smtClean="0">
              <a:solidFill>
                <a:schemeClr val="bg2"/>
              </a:solidFill>
            </a:rPr>
            <a:t>ostvari</a:t>
          </a:r>
          <a:r>
            <a:rPr lang="en-US" sz="1800" b="0" kern="1200" dirty="0" smtClean="0">
              <a:solidFill>
                <a:schemeClr val="bg2"/>
              </a:solidFill>
            </a:rPr>
            <a:t> </a:t>
          </a:r>
          <a:r>
            <a:rPr lang="en-US" sz="1800" b="0" kern="1200" dirty="0" err="1" smtClean="0">
              <a:solidFill>
                <a:schemeClr val="bg2"/>
              </a:solidFill>
            </a:rPr>
            <a:t>izum</a:t>
          </a:r>
          <a:r>
            <a:rPr lang="en-US" sz="1800" b="0" kern="1200" dirty="0" smtClean="0">
              <a:solidFill>
                <a:schemeClr val="bg2"/>
              </a:solidFill>
            </a:rPr>
            <a:t>, </a:t>
          </a:r>
          <a:r>
            <a:rPr lang="en-US" sz="1800" b="0" kern="1200" dirty="0" err="1" smtClean="0">
              <a:solidFill>
                <a:schemeClr val="bg2"/>
              </a:solidFill>
            </a:rPr>
            <a:t>inovaciju</a:t>
          </a:r>
          <a:r>
            <a:rPr lang="en-US" sz="1800" b="0" kern="1200" dirty="0" smtClean="0">
              <a:solidFill>
                <a:schemeClr val="bg2"/>
              </a:solidFill>
            </a:rPr>
            <a:t>, </a:t>
          </a:r>
          <a:r>
            <a:rPr lang="en-US" sz="1800" b="0" kern="1200" dirty="0" err="1" smtClean="0">
              <a:solidFill>
                <a:schemeClr val="bg2"/>
              </a:solidFill>
            </a:rPr>
            <a:t>tehničko</a:t>
          </a:r>
          <a:r>
            <a:rPr lang="en-US" sz="1800" b="0" kern="1200" dirty="0" smtClean="0">
              <a:solidFill>
                <a:schemeClr val="bg2"/>
              </a:solidFill>
            </a:rPr>
            <a:t> </a:t>
          </a:r>
          <a:r>
            <a:rPr lang="en-US" sz="1800" b="0" kern="1200" dirty="0" err="1" smtClean="0">
              <a:solidFill>
                <a:schemeClr val="bg2"/>
              </a:solidFill>
            </a:rPr>
            <a:t>unapređenje</a:t>
          </a:r>
          <a:r>
            <a:rPr lang="en-US" sz="1800" b="0" kern="1200" dirty="0" smtClean="0">
              <a:solidFill>
                <a:schemeClr val="bg2"/>
              </a:solidFill>
            </a:rPr>
            <a:t> </a:t>
          </a:r>
          <a:r>
            <a:rPr lang="en-US" sz="1800" b="0" kern="1200" dirty="0" err="1" smtClean="0">
              <a:solidFill>
                <a:schemeClr val="bg2"/>
              </a:solidFill>
            </a:rPr>
            <a:t>ili</a:t>
          </a:r>
          <a:r>
            <a:rPr lang="en-US" sz="1800" b="0" kern="1200" dirty="0" smtClean="0">
              <a:solidFill>
                <a:schemeClr val="bg2"/>
              </a:solidFill>
            </a:rPr>
            <a:t> </a:t>
          </a:r>
          <a:r>
            <a:rPr lang="en-US" sz="1800" b="0" kern="1200" dirty="0" err="1" smtClean="0">
              <a:solidFill>
                <a:schemeClr val="bg2"/>
              </a:solidFill>
            </a:rPr>
            <a:t>drugi</a:t>
          </a:r>
          <a:r>
            <a:rPr lang="en-US" sz="1800" b="0" kern="1200" dirty="0" smtClean="0">
              <a:solidFill>
                <a:schemeClr val="bg2"/>
              </a:solidFill>
            </a:rPr>
            <a:t> </a:t>
          </a:r>
          <a:r>
            <a:rPr lang="en-US" sz="1800" b="0" kern="1200" dirty="0" err="1" smtClean="0">
              <a:solidFill>
                <a:schemeClr val="bg2"/>
              </a:solidFill>
            </a:rPr>
            <a:t>pronalazak</a:t>
          </a:r>
          <a:r>
            <a:rPr lang="en-US" sz="1800" b="0" kern="1200" dirty="0" smtClean="0">
              <a:solidFill>
                <a:schemeClr val="bg2"/>
              </a:solidFill>
            </a:rPr>
            <a:t> </a:t>
          </a:r>
          <a:r>
            <a:rPr lang="en-US" sz="1800" b="0" kern="1200" dirty="0" err="1" smtClean="0">
              <a:solidFill>
                <a:schemeClr val="bg2"/>
              </a:solidFill>
            </a:rPr>
            <a:t>iz</a:t>
          </a:r>
          <a:r>
            <a:rPr lang="en-US" sz="1800" b="0" kern="1200" dirty="0" smtClean="0">
              <a:solidFill>
                <a:schemeClr val="bg2"/>
              </a:solidFill>
            </a:rPr>
            <a:t> </a:t>
          </a:r>
          <a:r>
            <a:rPr lang="en-US" sz="1800" b="0" kern="1200" dirty="0" err="1" smtClean="0">
              <a:solidFill>
                <a:schemeClr val="bg2"/>
              </a:solidFill>
            </a:rPr>
            <a:t>djelatnosti</a:t>
          </a:r>
          <a:r>
            <a:rPr lang="en-US" sz="1800" b="0" kern="1200" dirty="0" smtClean="0">
              <a:solidFill>
                <a:schemeClr val="bg2"/>
              </a:solidFill>
            </a:rPr>
            <a:t> </a:t>
          </a:r>
          <a:r>
            <a:rPr lang="en-US" sz="1800" b="0" kern="1200" dirty="0" err="1" smtClean="0">
              <a:solidFill>
                <a:schemeClr val="bg2"/>
              </a:solidFill>
            </a:rPr>
            <a:t>koju</a:t>
          </a:r>
          <a:r>
            <a:rPr lang="en-US" sz="1800" b="0" kern="1200" dirty="0" smtClean="0">
              <a:solidFill>
                <a:schemeClr val="bg2"/>
              </a:solidFill>
            </a:rPr>
            <a:t> </a:t>
          </a:r>
          <a:r>
            <a:rPr lang="en-US" sz="1800" b="0" kern="1200" dirty="0" err="1" smtClean="0">
              <a:solidFill>
                <a:schemeClr val="bg2"/>
              </a:solidFill>
            </a:rPr>
            <a:t>obavlja</a:t>
          </a:r>
          <a:r>
            <a:rPr lang="en-US" sz="1800" b="0" kern="1200" dirty="0" smtClean="0">
              <a:solidFill>
                <a:schemeClr val="bg2"/>
              </a:solidFill>
            </a:rPr>
            <a:t> </a:t>
          </a:r>
          <a:r>
            <a:rPr lang="en-US" sz="1800" b="0" kern="1200" dirty="0" err="1" smtClean="0">
              <a:solidFill>
                <a:schemeClr val="bg2"/>
              </a:solidFill>
            </a:rPr>
            <a:t>poslodavac</a:t>
          </a:r>
          <a:r>
            <a:rPr lang="en-US" sz="1800" b="0" kern="1200" dirty="0" smtClean="0">
              <a:solidFill>
                <a:schemeClr val="bg2"/>
              </a:solidFill>
            </a:rPr>
            <a:t>, </a:t>
          </a:r>
          <a:r>
            <a:rPr lang="en-US" sz="1800" b="1" kern="1200" dirty="0" err="1" smtClean="0">
              <a:solidFill>
                <a:schemeClr val="bg2"/>
              </a:solidFill>
            </a:rPr>
            <a:t>dužan</a:t>
          </a:r>
          <a:r>
            <a:rPr lang="en-US" sz="1800" b="1" kern="1200" dirty="0" smtClean="0">
              <a:solidFill>
                <a:schemeClr val="bg2"/>
              </a:solidFill>
            </a:rPr>
            <a:t> je da o tome </a:t>
          </a:r>
          <a:r>
            <a:rPr lang="en-US" sz="1800" b="1" kern="1200" dirty="0" err="1" smtClean="0">
              <a:solidFill>
                <a:schemeClr val="bg2"/>
              </a:solidFill>
            </a:rPr>
            <a:t>obavijesti</a:t>
          </a:r>
          <a:r>
            <a:rPr lang="en-US" sz="1800" b="1" kern="1200" dirty="0" smtClean="0">
              <a:solidFill>
                <a:schemeClr val="bg2"/>
              </a:solidFill>
            </a:rPr>
            <a:t> </a:t>
          </a:r>
          <a:r>
            <a:rPr lang="en-US" sz="1800" b="1" kern="1200" dirty="0" err="1" smtClean="0">
              <a:solidFill>
                <a:schemeClr val="bg2"/>
              </a:solidFill>
            </a:rPr>
            <a:t>poslodavca</a:t>
          </a:r>
          <a:r>
            <a:rPr lang="en-US" sz="1800" b="1" kern="1200" dirty="0" smtClean="0">
              <a:solidFill>
                <a:schemeClr val="bg2"/>
              </a:solidFill>
            </a:rPr>
            <a:t> i da mu, </a:t>
          </a:r>
          <a:r>
            <a:rPr lang="en-US" sz="1800" b="1" kern="1200" dirty="0" err="1" smtClean="0">
              <a:solidFill>
                <a:schemeClr val="bg2"/>
              </a:solidFill>
            </a:rPr>
            <a:t>po</a:t>
          </a:r>
          <a:r>
            <a:rPr lang="en-US" sz="1800" b="1" kern="1200" dirty="0" smtClean="0">
              <a:solidFill>
                <a:schemeClr val="bg2"/>
              </a:solidFill>
            </a:rPr>
            <a:t> </a:t>
          </a:r>
          <a:r>
            <a:rPr lang="en-US" sz="1800" b="1" kern="1200" dirty="0" err="1" smtClean="0">
              <a:solidFill>
                <a:schemeClr val="bg2"/>
              </a:solidFill>
            </a:rPr>
            <a:t>pravu</a:t>
          </a:r>
          <a:r>
            <a:rPr lang="en-US" sz="1800" b="1" kern="1200" dirty="0" smtClean="0">
              <a:solidFill>
                <a:schemeClr val="bg2"/>
              </a:solidFill>
            </a:rPr>
            <a:t> </a:t>
          </a:r>
          <a:r>
            <a:rPr lang="en-US" sz="1800" b="1" kern="1200" dirty="0" err="1" smtClean="0">
              <a:solidFill>
                <a:schemeClr val="bg2"/>
              </a:solidFill>
            </a:rPr>
            <a:t>prvenstva</a:t>
          </a:r>
          <a:r>
            <a:rPr lang="en-US" sz="1800" b="1" kern="1200" dirty="0" smtClean="0">
              <a:solidFill>
                <a:schemeClr val="bg2"/>
              </a:solidFill>
            </a:rPr>
            <a:t>, </a:t>
          </a:r>
          <a:r>
            <a:rPr lang="en-US" sz="1800" b="1" kern="1200" dirty="0" err="1" smtClean="0">
              <a:solidFill>
                <a:schemeClr val="bg2"/>
              </a:solidFill>
            </a:rPr>
            <a:t>ponudi</a:t>
          </a:r>
          <a:r>
            <a:rPr lang="en-US" sz="1800" b="1" kern="1200" dirty="0" smtClean="0">
              <a:solidFill>
                <a:schemeClr val="bg2"/>
              </a:solidFill>
            </a:rPr>
            <a:t> </a:t>
          </a:r>
          <a:r>
            <a:rPr lang="en-US" sz="1800" b="1" kern="1200" dirty="0" err="1" smtClean="0">
              <a:solidFill>
                <a:schemeClr val="bg2"/>
              </a:solidFill>
            </a:rPr>
            <a:t>otkup</a:t>
          </a:r>
          <a:r>
            <a:rPr lang="en-US" sz="1800" b="1" kern="1200" dirty="0" smtClean="0">
              <a:solidFill>
                <a:schemeClr val="bg2"/>
              </a:solidFill>
            </a:rPr>
            <a:t> </a:t>
          </a:r>
          <a:r>
            <a:rPr lang="en-US" sz="1800" b="1" kern="1200" dirty="0" err="1" smtClean="0">
              <a:solidFill>
                <a:schemeClr val="bg2"/>
              </a:solidFill>
            </a:rPr>
            <a:t>pronalaska</a:t>
          </a:r>
          <a:r>
            <a:rPr lang="en-US" sz="1800" b="0" kern="1200" dirty="0" smtClean="0">
              <a:solidFill>
                <a:schemeClr val="bg2"/>
              </a:solidFill>
            </a:rPr>
            <a:t>, </a:t>
          </a:r>
          <a:r>
            <a:rPr lang="en-US" sz="1800" b="1" kern="1200" dirty="0" err="1" smtClean="0">
              <a:solidFill>
                <a:srgbClr val="FF0000"/>
              </a:solidFill>
            </a:rPr>
            <a:t>ako</a:t>
          </a:r>
          <a:r>
            <a:rPr lang="en-US" sz="1800" b="1" kern="1200" dirty="0" smtClean="0">
              <a:solidFill>
                <a:srgbClr val="FF0000"/>
              </a:solidFill>
            </a:rPr>
            <a:t> </a:t>
          </a:r>
          <a:r>
            <a:rPr lang="en-US" sz="1800" b="1" kern="1200" dirty="0" err="1" smtClean="0">
              <a:solidFill>
                <a:srgbClr val="FF0000"/>
              </a:solidFill>
            </a:rPr>
            <a:t>ugovorom</a:t>
          </a:r>
          <a:r>
            <a:rPr lang="en-US" sz="1800" b="1" kern="1200" dirty="0" smtClean="0">
              <a:solidFill>
                <a:srgbClr val="FF0000"/>
              </a:solidFill>
            </a:rPr>
            <a:t> o </a:t>
          </a:r>
          <a:r>
            <a:rPr lang="en-US" sz="1800" b="1" kern="1200" dirty="0" err="1" smtClean="0">
              <a:solidFill>
                <a:srgbClr val="FF0000"/>
              </a:solidFill>
            </a:rPr>
            <a:t>radu</a:t>
          </a:r>
          <a:r>
            <a:rPr lang="en-US" sz="1800" b="1" kern="1200" dirty="0" smtClean="0">
              <a:solidFill>
                <a:srgbClr val="FF0000"/>
              </a:solidFill>
            </a:rPr>
            <a:t> </a:t>
          </a:r>
          <a:r>
            <a:rPr lang="en-US" sz="1800" b="1" kern="1200" dirty="0" err="1" smtClean="0">
              <a:solidFill>
                <a:srgbClr val="FF0000"/>
              </a:solidFill>
            </a:rPr>
            <a:t>nije</a:t>
          </a:r>
          <a:r>
            <a:rPr lang="en-US" sz="1800" b="1" kern="1200" dirty="0" smtClean="0">
              <a:solidFill>
                <a:srgbClr val="FF0000"/>
              </a:solidFill>
            </a:rPr>
            <a:t> </a:t>
          </a:r>
          <a:r>
            <a:rPr lang="en-US" sz="1800" b="1" kern="1200" dirty="0" err="1" smtClean="0">
              <a:solidFill>
                <a:srgbClr val="FF0000"/>
              </a:solidFill>
            </a:rPr>
            <a:t>drugačije</a:t>
          </a:r>
          <a:r>
            <a:rPr lang="en-US" sz="1800" b="1" kern="1200" dirty="0" smtClean="0">
              <a:solidFill>
                <a:srgbClr val="FF0000"/>
              </a:solidFill>
            </a:rPr>
            <a:t> </a:t>
          </a:r>
          <a:r>
            <a:rPr lang="en-US" sz="1800" b="1" kern="1200" dirty="0" err="1" smtClean="0">
              <a:solidFill>
                <a:srgbClr val="FF0000"/>
              </a:solidFill>
            </a:rPr>
            <a:t>određeno</a:t>
          </a:r>
          <a:r>
            <a:rPr lang="en-US" sz="1800" b="1" kern="1200" dirty="0" smtClean="0">
              <a:solidFill>
                <a:srgbClr val="FF0000"/>
              </a:solidFill>
            </a:rPr>
            <a:t>.</a:t>
          </a:r>
          <a:endParaRPr lang="en-US" sz="1800" b="1" kern="1200" dirty="0">
            <a:solidFill>
              <a:srgbClr val="FF0000"/>
            </a:solidFill>
          </a:endParaRPr>
        </a:p>
        <a:p>
          <a:pPr marL="171450" lvl="1" indent="-171450" algn="just" defTabSz="800100">
            <a:lnSpc>
              <a:spcPct val="90000"/>
            </a:lnSpc>
            <a:spcBef>
              <a:spcPct val="0"/>
            </a:spcBef>
            <a:spcAft>
              <a:spcPct val="15000"/>
            </a:spcAft>
            <a:buChar char="••"/>
          </a:pPr>
          <a:r>
            <a:rPr lang="en-US" sz="1800" b="0" kern="1200" dirty="0" err="1" smtClean="0">
              <a:solidFill>
                <a:schemeClr val="bg2"/>
              </a:solidFill>
            </a:rPr>
            <a:t>Ako</a:t>
          </a:r>
          <a:r>
            <a:rPr lang="en-US" sz="1800" b="0" kern="1200" dirty="0" smtClean="0">
              <a:solidFill>
                <a:schemeClr val="bg2"/>
              </a:solidFill>
            </a:rPr>
            <a:t> se </a:t>
          </a:r>
          <a:r>
            <a:rPr lang="en-US" sz="1800" b="0" kern="1200" dirty="0" err="1" smtClean="0">
              <a:solidFill>
                <a:schemeClr val="bg2"/>
              </a:solidFill>
            </a:rPr>
            <a:t>poslodavac</a:t>
          </a:r>
          <a:r>
            <a:rPr lang="en-US" sz="1800" b="0" kern="1200" dirty="0" smtClean="0">
              <a:solidFill>
                <a:schemeClr val="bg2"/>
              </a:solidFill>
            </a:rPr>
            <a:t> u </a:t>
          </a:r>
          <a:r>
            <a:rPr lang="en-US" sz="1800" b="0" kern="1200" dirty="0" err="1" smtClean="0">
              <a:solidFill>
                <a:schemeClr val="bg2"/>
              </a:solidFill>
            </a:rPr>
            <a:t>roku</a:t>
          </a:r>
          <a:r>
            <a:rPr lang="en-US" sz="1800" b="0" kern="1200" dirty="0" smtClean="0">
              <a:solidFill>
                <a:schemeClr val="bg2"/>
              </a:solidFill>
            </a:rPr>
            <a:t> od 60 dana ne </a:t>
          </a:r>
          <a:r>
            <a:rPr lang="en-US" sz="1800" b="0" kern="1200" dirty="0" err="1" smtClean="0">
              <a:solidFill>
                <a:schemeClr val="bg2"/>
              </a:solidFill>
            </a:rPr>
            <a:t>odazove</a:t>
          </a:r>
          <a:r>
            <a:rPr lang="en-US" sz="1800" b="0" kern="1200" dirty="0" smtClean="0">
              <a:solidFill>
                <a:schemeClr val="bg2"/>
              </a:solidFill>
            </a:rPr>
            <a:t> </a:t>
          </a:r>
          <a:r>
            <a:rPr lang="en-US" sz="1800" b="0" kern="1200" dirty="0" err="1" smtClean="0">
              <a:solidFill>
                <a:schemeClr val="bg2"/>
              </a:solidFill>
            </a:rPr>
            <a:t>na</a:t>
          </a:r>
          <a:r>
            <a:rPr lang="en-US" sz="1800" b="0" kern="1200" dirty="0" smtClean="0">
              <a:solidFill>
                <a:schemeClr val="bg2"/>
              </a:solidFill>
            </a:rPr>
            <a:t> </a:t>
          </a:r>
          <a:r>
            <a:rPr lang="en-US" sz="1800" b="0" kern="1200" dirty="0" err="1" smtClean="0">
              <a:solidFill>
                <a:schemeClr val="bg2"/>
              </a:solidFill>
            </a:rPr>
            <a:t>ponudu</a:t>
          </a:r>
          <a:r>
            <a:rPr lang="en-US" sz="1800" b="0" kern="1200" dirty="0" smtClean="0">
              <a:solidFill>
                <a:schemeClr val="bg2"/>
              </a:solidFill>
            </a:rPr>
            <a:t> za </a:t>
          </a:r>
          <a:r>
            <a:rPr lang="en-US" sz="1800" b="0" kern="1200" dirty="0" err="1" smtClean="0">
              <a:solidFill>
                <a:schemeClr val="bg2"/>
              </a:solidFill>
            </a:rPr>
            <a:t>otkup</a:t>
          </a:r>
          <a:r>
            <a:rPr lang="en-US" sz="1800" b="0" kern="1200" dirty="0" smtClean="0">
              <a:solidFill>
                <a:schemeClr val="bg2"/>
              </a:solidFill>
            </a:rPr>
            <a:t> </a:t>
          </a:r>
          <a:r>
            <a:rPr lang="en-US" sz="1800" b="0" kern="1200" dirty="0" err="1" smtClean="0">
              <a:solidFill>
                <a:schemeClr val="bg2"/>
              </a:solidFill>
            </a:rPr>
            <a:t>pronalaska</a:t>
          </a:r>
          <a:r>
            <a:rPr lang="en-US" sz="1800" b="0" kern="1200" dirty="0" smtClean="0">
              <a:solidFill>
                <a:schemeClr val="bg2"/>
              </a:solidFill>
            </a:rPr>
            <a:t> </a:t>
          </a:r>
          <a:r>
            <a:rPr lang="en-US" sz="1800" b="0" kern="1200" dirty="0" err="1" smtClean="0">
              <a:solidFill>
                <a:schemeClr val="bg2"/>
              </a:solidFill>
            </a:rPr>
            <a:t>ili</a:t>
          </a:r>
          <a:r>
            <a:rPr lang="en-US" sz="1800" b="0" kern="1200" dirty="0" smtClean="0">
              <a:solidFill>
                <a:schemeClr val="bg2"/>
              </a:solidFill>
            </a:rPr>
            <a:t> </a:t>
          </a:r>
          <a:r>
            <a:rPr lang="en-US" sz="1800" b="0" kern="1200" dirty="0" err="1" smtClean="0">
              <a:solidFill>
                <a:schemeClr val="bg2"/>
              </a:solidFill>
            </a:rPr>
            <a:t>izjavi</a:t>
          </a:r>
          <a:r>
            <a:rPr lang="en-US" sz="1800" b="0" kern="1200" dirty="0" smtClean="0">
              <a:solidFill>
                <a:schemeClr val="bg2"/>
              </a:solidFill>
            </a:rPr>
            <a:t> da </a:t>
          </a:r>
          <a:r>
            <a:rPr lang="en-US" sz="1800" b="0" kern="1200" dirty="0" err="1" smtClean="0">
              <a:solidFill>
                <a:schemeClr val="bg2"/>
              </a:solidFill>
            </a:rPr>
            <a:t>nema</a:t>
          </a:r>
          <a:r>
            <a:rPr lang="en-US" sz="1800" b="0" kern="1200" dirty="0" smtClean="0">
              <a:solidFill>
                <a:schemeClr val="bg2"/>
              </a:solidFill>
            </a:rPr>
            <a:t> </a:t>
          </a:r>
          <a:r>
            <a:rPr lang="en-US" sz="1800" b="0" kern="1200" dirty="0" err="1" smtClean="0">
              <a:solidFill>
                <a:schemeClr val="bg2"/>
              </a:solidFill>
            </a:rPr>
            <a:t>interesa</a:t>
          </a:r>
          <a:r>
            <a:rPr lang="en-US" sz="1800" b="0" kern="1200" dirty="0" smtClean="0">
              <a:solidFill>
                <a:schemeClr val="bg2"/>
              </a:solidFill>
            </a:rPr>
            <a:t> za </a:t>
          </a:r>
          <a:r>
            <a:rPr lang="en-US" sz="1800" b="0" kern="1200" dirty="0" err="1" smtClean="0">
              <a:solidFill>
                <a:schemeClr val="bg2"/>
              </a:solidFill>
            </a:rPr>
            <a:t>pronalazak</a:t>
          </a:r>
          <a:r>
            <a:rPr lang="en-US" sz="1800" b="0" kern="1200" dirty="0" smtClean="0">
              <a:solidFill>
                <a:schemeClr val="bg2"/>
              </a:solidFill>
            </a:rPr>
            <a:t>, </a:t>
          </a:r>
          <a:r>
            <a:rPr lang="en-US" sz="1800" b="1" kern="1200" dirty="0" err="1" smtClean="0">
              <a:solidFill>
                <a:schemeClr val="bg2"/>
              </a:solidFill>
            </a:rPr>
            <a:t>radnik</a:t>
          </a:r>
          <a:r>
            <a:rPr lang="en-US" sz="1800" b="1" kern="1200" dirty="0" smtClean="0">
              <a:solidFill>
                <a:schemeClr val="bg2"/>
              </a:solidFill>
            </a:rPr>
            <a:t> </a:t>
          </a:r>
          <a:r>
            <a:rPr lang="en-US" sz="1800" b="1" kern="1200" dirty="0" err="1" smtClean="0">
              <a:solidFill>
                <a:schemeClr val="bg2"/>
              </a:solidFill>
            </a:rPr>
            <a:t>slobodno</a:t>
          </a:r>
          <a:r>
            <a:rPr lang="en-US" sz="1800" b="1" kern="1200" dirty="0" smtClean="0">
              <a:solidFill>
                <a:schemeClr val="bg2"/>
              </a:solidFill>
            </a:rPr>
            <a:t> </a:t>
          </a:r>
          <a:r>
            <a:rPr lang="en-US" sz="1800" b="1" kern="1200" dirty="0" err="1" smtClean="0">
              <a:solidFill>
                <a:schemeClr val="bg2"/>
              </a:solidFill>
            </a:rPr>
            <a:t>raspolaže</a:t>
          </a:r>
          <a:r>
            <a:rPr lang="en-US" sz="1800" b="1" kern="1200" dirty="0" smtClean="0">
              <a:solidFill>
                <a:schemeClr val="bg2"/>
              </a:solidFill>
            </a:rPr>
            <a:t> </a:t>
          </a:r>
          <a:r>
            <a:rPr lang="en-US" sz="1800" b="1" kern="1200" dirty="0" err="1" smtClean="0">
              <a:solidFill>
                <a:schemeClr val="bg2"/>
              </a:solidFill>
            </a:rPr>
            <a:t>pronalaskom</a:t>
          </a:r>
          <a:r>
            <a:rPr lang="en-US" sz="1800" b="1" kern="1200" dirty="0" smtClean="0">
              <a:solidFill>
                <a:schemeClr val="bg2"/>
              </a:solidFill>
            </a:rPr>
            <a:t>, </a:t>
          </a:r>
          <a:r>
            <a:rPr lang="en-US" sz="1800" b="0" kern="1200" dirty="0" smtClean="0">
              <a:solidFill>
                <a:schemeClr val="bg2"/>
              </a:solidFill>
            </a:rPr>
            <a:t>s </a:t>
          </a:r>
          <a:r>
            <a:rPr lang="en-US" sz="1800" b="0" kern="1200" dirty="0" err="1" smtClean="0">
              <a:solidFill>
                <a:schemeClr val="bg2"/>
              </a:solidFill>
            </a:rPr>
            <a:t>tim</a:t>
          </a:r>
          <a:r>
            <a:rPr lang="en-US" sz="1800" b="0" kern="1200" dirty="0" smtClean="0">
              <a:solidFill>
                <a:schemeClr val="bg2"/>
              </a:solidFill>
            </a:rPr>
            <a:t> </a:t>
          </a:r>
          <a:r>
            <a:rPr lang="en-US" sz="1800" b="0" kern="1200" dirty="0" err="1" smtClean="0">
              <a:solidFill>
                <a:schemeClr val="bg2"/>
              </a:solidFill>
            </a:rPr>
            <a:t>što</a:t>
          </a:r>
          <a:r>
            <a:rPr lang="en-US" sz="1800" b="0" kern="1200" dirty="0" smtClean="0">
              <a:solidFill>
                <a:schemeClr val="bg2"/>
              </a:solidFill>
            </a:rPr>
            <a:t> je </a:t>
          </a:r>
          <a:r>
            <a:rPr lang="en-US" sz="1800" b="0" kern="1200" dirty="0" err="1" smtClean="0">
              <a:solidFill>
                <a:schemeClr val="bg2"/>
              </a:solidFill>
            </a:rPr>
            <a:t>dužan</a:t>
          </a:r>
          <a:r>
            <a:rPr lang="en-US" sz="1800" b="0" kern="1200" dirty="0" smtClean="0">
              <a:solidFill>
                <a:schemeClr val="bg2"/>
              </a:solidFill>
            </a:rPr>
            <a:t> da u tom </a:t>
          </a:r>
          <a:r>
            <a:rPr lang="en-US" sz="1800" b="0" kern="1200" dirty="0" err="1" smtClean="0">
              <a:solidFill>
                <a:schemeClr val="bg2"/>
              </a:solidFill>
            </a:rPr>
            <a:t>roku</a:t>
          </a:r>
          <a:r>
            <a:rPr lang="en-US" sz="1800" b="0" kern="1200" dirty="0" smtClean="0">
              <a:solidFill>
                <a:schemeClr val="bg2"/>
              </a:solidFill>
            </a:rPr>
            <a:t> i za </a:t>
          </a:r>
          <a:r>
            <a:rPr lang="en-US" sz="1800" b="0" kern="1200" dirty="0" err="1" smtClean="0">
              <a:solidFill>
                <a:schemeClr val="bg2"/>
              </a:solidFill>
            </a:rPr>
            <a:t>vrijeme</a:t>
          </a:r>
          <a:r>
            <a:rPr lang="en-US" sz="1800" b="0" kern="1200" dirty="0" smtClean="0">
              <a:solidFill>
                <a:schemeClr val="bg2"/>
              </a:solidFill>
            </a:rPr>
            <a:t> </a:t>
          </a:r>
          <a:r>
            <a:rPr lang="en-US" sz="1800" b="0" kern="1200" dirty="0" err="1" smtClean="0">
              <a:solidFill>
                <a:schemeClr val="bg2"/>
              </a:solidFill>
            </a:rPr>
            <a:t>pregovora</a:t>
          </a:r>
          <a:r>
            <a:rPr lang="en-US" sz="1800" b="0" kern="1200" dirty="0" smtClean="0">
              <a:solidFill>
                <a:schemeClr val="bg2"/>
              </a:solidFill>
            </a:rPr>
            <a:t> s </a:t>
          </a:r>
          <a:r>
            <a:rPr lang="en-US" sz="1800" b="0" kern="1200" dirty="0" err="1" smtClean="0">
              <a:solidFill>
                <a:schemeClr val="bg2"/>
              </a:solidFill>
            </a:rPr>
            <a:t>poslodavcem</a:t>
          </a:r>
          <a:r>
            <a:rPr lang="en-US" sz="1800" b="1" kern="1200" dirty="0" smtClean="0">
              <a:solidFill>
                <a:schemeClr val="bg2"/>
              </a:solidFill>
            </a:rPr>
            <a:t> </a:t>
          </a:r>
          <a:r>
            <a:rPr lang="en-US" sz="1800" b="1" kern="1200" dirty="0" err="1" smtClean="0">
              <a:solidFill>
                <a:schemeClr val="bg2"/>
              </a:solidFill>
            </a:rPr>
            <a:t>pronalazak</a:t>
          </a:r>
          <a:r>
            <a:rPr lang="en-US" sz="1800" b="1" kern="1200" dirty="0" smtClean="0">
              <a:solidFill>
                <a:schemeClr val="bg2"/>
              </a:solidFill>
            </a:rPr>
            <a:t> </a:t>
          </a:r>
          <a:r>
            <a:rPr lang="en-US" sz="1800" b="1" kern="1200" dirty="0" err="1" smtClean="0">
              <a:solidFill>
                <a:schemeClr val="bg2"/>
              </a:solidFill>
            </a:rPr>
            <a:t>čuva</a:t>
          </a:r>
          <a:r>
            <a:rPr lang="en-US" sz="1800" b="1" kern="1200" dirty="0" smtClean="0">
              <a:solidFill>
                <a:schemeClr val="bg2"/>
              </a:solidFill>
            </a:rPr>
            <a:t> </a:t>
          </a:r>
          <a:r>
            <a:rPr lang="en-US" sz="1800" b="1" kern="1200" dirty="0" err="1" smtClean="0">
              <a:solidFill>
                <a:schemeClr val="bg2"/>
              </a:solidFill>
            </a:rPr>
            <a:t>kao</a:t>
          </a:r>
          <a:r>
            <a:rPr lang="en-US" sz="1800" b="1" kern="1200" dirty="0" smtClean="0">
              <a:solidFill>
                <a:schemeClr val="bg2"/>
              </a:solidFill>
            </a:rPr>
            <a:t> </a:t>
          </a:r>
          <a:r>
            <a:rPr lang="en-US" sz="1800" b="1" kern="1200" dirty="0" err="1" smtClean="0">
              <a:solidFill>
                <a:schemeClr val="bg2"/>
              </a:solidFill>
            </a:rPr>
            <a:t>tajnu</a:t>
          </a:r>
          <a:r>
            <a:rPr lang="en-US" sz="1800" b="1" kern="1200" dirty="0" smtClean="0">
              <a:solidFill>
                <a:schemeClr val="bg2"/>
              </a:solidFill>
            </a:rPr>
            <a:t>.</a:t>
          </a:r>
          <a:endParaRPr lang="en-US" sz="1800" b="1" kern="1200" dirty="0">
            <a:solidFill>
              <a:schemeClr val="bg2"/>
            </a:solidFill>
          </a:endParaRPr>
        </a:p>
      </dsp:txBody>
      <dsp:txXfrm>
        <a:off x="7577851" y="2675512"/>
        <a:ext cx="4259083" cy="3115184"/>
      </dsp:txXfrm>
    </dsp:sp>
    <dsp:sp modelId="{D3435BEF-BF53-49E8-B8C8-6C1A3522163D}">
      <dsp:nvSpPr>
        <dsp:cNvPr id="0" name=""/>
        <dsp:cNvSpPr/>
      </dsp:nvSpPr>
      <dsp:spPr>
        <a:xfrm>
          <a:off x="6671128" y="39869"/>
          <a:ext cx="2361622" cy="1317723"/>
        </a:xfrm>
        <a:prstGeom prst="rect">
          <a:avLst/>
        </a:prstGeom>
        <a:solidFill>
          <a:schemeClr val="bg2"/>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sr-Latn-BA" sz="1600" kern="1200" dirty="0" smtClean="0">
              <a:solidFill>
                <a:schemeClr val="tx1"/>
              </a:solidFill>
            </a:rPr>
            <a:t>Pronazač ima pravo MORALNO PRAVO da bude naveden u prijavi patenta, svim ispravama za koji se izdaje patent i odgovarajućim registrima</a:t>
          </a:r>
          <a:r>
            <a:rPr lang="sr-Latn-BA" sz="1500" kern="1200" dirty="0" smtClean="0">
              <a:solidFill>
                <a:schemeClr val="tx1"/>
              </a:solidFill>
            </a:rPr>
            <a:t>. </a:t>
          </a:r>
          <a:endParaRPr lang="en-US" sz="1500" kern="1200" dirty="0">
            <a:solidFill>
              <a:schemeClr val="tx1"/>
            </a:solidFill>
          </a:endParaRPr>
        </a:p>
      </dsp:txBody>
      <dsp:txXfrm>
        <a:off x="6671128" y="39869"/>
        <a:ext cx="2361622" cy="13177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FAFBC-2147-46C6-A620-C3C64341D620}">
      <dsp:nvSpPr>
        <dsp:cNvPr id="0" name=""/>
        <dsp:cNvSpPr/>
      </dsp:nvSpPr>
      <dsp:spPr>
        <a:xfrm>
          <a:off x="4835475" y="22125"/>
          <a:ext cx="7217954" cy="1108444"/>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just" defTabSz="622300">
            <a:lnSpc>
              <a:spcPct val="90000"/>
            </a:lnSpc>
            <a:spcBef>
              <a:spcPct val="0"/>
            </a:spcBef>
            <a:spcAft>
              <a:spcPct val="15000"/>
            </a:spcAft>
            <a:buChar char="••"/>
          </a:pPr>
          <a:r>
            <a:rPr lang="sr-Latn-BA" sz="1400" b="0" kern="1200" dirty="0"/>
            <a:t>Autorsko djelo je </a:t>
          </a:r>
          <a:r>
            <a:rPr lang="en-US" sz="1400" b="0" kern="1200" dirty="0" err="1"/>
            <a:t>individualna</a:t>
          </a:r>
          <a:r>
            <a:rPr lang="en-US" sz="1400" b="0" kern="1200" dirty="0"/>
            <a:t> </a:t>
          </a:r>
          <a:r>
            <a:rPr lang="en-US" sz="1400" b="0" kern="1200" dirty="0" err="1"/>
            <a:t>duhovna</a:t>
          </a:r>
          <a:r>
            <a:rPr lang="en-US" sz="1400" b="0" kern="1200" dirty="0"/>
            <a:t> </a:t>
          </a:r>
          <a:r>
            <a:rPr lang="en-US" sz="1400" b="0" kern="1200" dirty="0" err="1"/>
            <a:t>tvorevina</a:t>
          </a:r>
          <a:r>
            <a:rPr lang="en-US" sz="1400" b="0" kern="1200" dirty="0"/>
            <a:t> </a:t>
          </a:r>
          <a:r>
            <a:rPr lang="en-US" sz="1400" b="0" kern="1200" dirty="0" err="1"/>
            <a:t>iz</a:t>
          </a:r>
          <a:r>
            <a:rPr lang="en-US" sz="1400" b="0" kern="1200" dirty="0"/>
            <a:t> </a:t>
          </a:r>
          <a:r>
            <a:rPr lang="en-US" sz="1400" b="0" kern="1200" dirty="0" err="1"/>
            <a:t>oblasti</a:t>
          </a:r>
          <a:r>
            <a:rPr lang="en-US" sz="1400" b="0" kern="1200" dirty="0"/>
            <a:t> </a:t>
          </a:r>
          <a:r>
            <a:rPr lang="en-US" sz="1400" b="0" kern="1200" dirty="0" err="1"/>
            <a:t>književnosti</a:t>
          </a:r>
          <a:r>
            <a:rPr lang="en-US" sz="1400" b="0" kern="1200" dirty="0"/>
            <a:t>,</a:t>
          </a:r>
          <a:r>
            <a:rPr lang="sr-Latn-BA" sz="1400" b="0" kern="1200" dirty="0"/>
            <a:t> </a:t>
          </a:r>
          <a:r>
            <a:rPr lang="en-US" sz="1400" b="0" kern="1200" dirty="0" err="1"/>
            <a:t>nauke</a:t>
          </a:r>
          <a:r>
            <a:rPr lang="en-US" sz="1400" b="0" kern="1200" dirty="0"/>
            <a:t> i </a:t>
          </a:r>
          <a:r>
            <a:rPr lang="en-US" sz="1400" b="0" kern="1200" dirty="0" err="1"/>
            <a:t>umjetnosti</a:t>
          </a:r>
          <a:endParaRPr lang="en-US" sz="1600" b="0" kern="1200" dirty="0"/>
        </a:p>
        <a:p>
          <a:pPr marL="114300" lvl="1" indent="-114300" algn="just" defTabSz="622300">
            <a:lnSpc>
              <a:spcPct val="90000"/>
            </a:lnSpc>
            <a:spcBef>
              <a:spcPct val="0"/>
            </a:spcBef>
            <a:spcAft>
              <a:spcPct val="15000"/>
            </a:spcAft>
            <a:buChar char="••"/>
          </a:pPr>
          <a:r>
            <a:rPr lang="sr-Latn-BA" sz="1400" b="0" kern="1200" dirty="0"/>
            <a:t>Za razliku od Hrvatske i Srbije, u zakonskoj definiciji autorskog djela u BIH nedostaje riječ „originalna“ duhovna </a:t>
          </a:r>
          <a:r>
            <a:rPr lang="sr-Latn-BA" sz="1400" b="0" kern="1200" dirty="0" smtClean="0"/>
            <a:t>tvorevina, šta bi moglo biti uneseno donošenjem izmjena i dopuna zakona. </a:t>
          </a:r>
          <a:endParaRPr lang="en-US" sz="1400" b="0" kern="1200" dirty="0"/>
        </a:p>
        <a:p>
          <a:pPr marL="114300" lvl="1" indent="-114300" algn="just" defTabSz="622300">
            <a:lnSpc>
              <a:spcPct val="90000"/>
            </a:lnSpc>
            <a:spcBef>
              <a:spcPct val="0"/>
            </a:spcBef>
            <a:spcAft>
              <a:spcPct val="15000"/>
            </a:spcAft>
            <a:buChar char="••"/>
          </a:pPr>
          <a:r>
            <a:rPr lang="sr-Latn-BA" sz="1400" b="0" kern="1200" dirty="0"/>
            <a:t>nastaje istovremeno sa nastankom autorskog djela, dok je preporuka da se ličnopravna i imovinskopravna ovlaštenja autorskih moralnih i autorskih imovinskih prava regulišu  </a:t>
          </a:r>
          <a:r>
            <a:rPr lang="sr-Latn-BA" sz="1400" b="0" kern="1200" dirty="0">
              <a:solidFill>
                <a:srgbClr val="FF0000"/>
              </a:solidFill>
            </a:rPr>
            <a:t>UGOVOROM </a:t>
          </a:r>
          <a:r>
            <a:rPr lang="sr-Latn-BA" sz="1400" b="0" kern="1200" dirty="0">
              <a:solidFill>
                <a:srgbClr val="002060"/>
              </a:solidFill>
            </a:rPr>
            <a:t>sve u svrhu lakšeg dokazivanja. </a:t>
          </a:r>
          <a:r>
            <a:rPr lang="sr-Latn-BA" sz="1400" b="0" kern="1200" dirty="0" smtClean="0">
              <a:solidFill>
                <a:srgbClr val="002060"/>
              </a:solidFill>
            </a:rPr>
            <a:t>Takođe, autorska djela se mogu </a:t>
          </a:r>
          <a:r>
            <a:rPr lang="sr-Latn-BA" sz="1400" b="1" kern="1200" dirty="0" smtClean="0">
              <a:solidFill>
                <a:srgbClr val="FF0000"/>
              </a:solidFill>
            </a:rPr>
            <a:t>deponovati</a:t>
          </a:r>
          <a:r>
            <a:rPr lang="sr-Latn-BA" sz="1400" b="0" kern="1200" dirty="0" smtClean="0">
              <a:solidFill>
                <a:srgbClr val="002060"/>
              </a:solidFill>
            </a:rPr>
            <a:t> u Institutu. </a:t>
          </a:r>
          <a:endParaRPr lang="en-US" sz="1400" b="0" kern="1200" dirty="0">
            <a:solidFill>
              <a:schemeClr val="bg1"/>
            </a:solidFill>
          </a:endParaRPr>
        </a:p>
      </dsp:txBody>
      <dsp:txXfrm>
        <a:off x="4835475" y="22125"/>
        <a:ext cx="7217954" cy="1108444"/>
      </dsp:txXfrm>
    </dsp:sp>
    <dsp:sp modelId="{E1D04BBF-4043-4D3D-8C0F-E81852A8CC75}">
      <dsp:nvSpPr>
        <dsp:cNvPr id="0" name=""/>
        <dsp:cNvSpPr/>
      </dsp:nvSpPr>
      <dsp:spPr>
        <a:xfrm>
          <a:off x="11765" y="91313"/>
          <a:ext cx="4811969" cy="931713"/>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b="1" kern="1200" dirty="0"/>
            <a:t>Autorsko pravo</a:t>
          </a:r>
          <a:endParaRPr lang="en-US" sz="2100" b="1" kern="1200" dirty="0"/>
        </a:p>
      </dsp:txBody>
      <dsp:txXfrm>
        <a:off x="57247" y="136795"/>
        <a:ext cx="4721005" cy="840749"/>
      </dsp:txXfrm>
    </dsp:sp>
    <dsp:sp modelId="{8F8CB467-7C31-4614-B959-2D8FD6757FE8}">
      <dsp:nvSpPr>
        <dsp:cNvPr id="0" name=""/>
        <dsp:cNvSpPr/>
      </dsp:nvSpPr>
      <dsp:spPr>
        <a:xfrm>
          <a:off x="4828444" y="1171455"/>
          <a:ext cx="7225009" cy="859729"/>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sr-Latn-BA" sz="1400" b="1" kern="1200" dirty="0"/>
            <a:t>Proizvođač baze podataka </a:t>
          </a:r>
          <a:r>
            <a:rPr lang="sr-Latn-BA" sz="1400" kern="1200" dirty="0"/>
            <a:t>je fizičko ili pravno lice koje preuzima inicijativu i preuzima rizik ulaganja sredstava</a:t>
          </a:r>
          <a:r>
            <a:rPr lang="sr-Latn-BA" sz="1200" kern="1200" dirty="0"/>
            <a:t>. </a:t>
          </a:r>
          <a:endParaRPr lang="en-US" sz="1200" kern="1200" dirty="0">
            <a:solidFill>
              <a:srgbClr val="FF0000"/>
            </a:solidFill>
          </a:endParaRPr>
        </a:p>
        <a:p>
          <a:pPr marL="114300" lvl="1" indent="-114300" algn="l" defTabSz="622300">
            <a:lnSpc>
              <a:spcPct val="90000"/>
            </a:lnSpc>
            <a:spcBef>
              <a:spcPct val="0"/>
            </a:spcBef>
            <a:spcAft>
              <a:spcPct val="15000"/>
            </a:spcAft>
            <a:buChar char="••"/>
          </a:pPr>
          <a:r>
            <a:rPr lang="sr-Latn-BA" sz="1400" kern="1200" dirty="0"/>
            <a:t>Zbog kompleksnosti baze podataka i lakšeg dokazivanja, najbolje je </a:t>
          </a:r>
          <a:r>
            <a:rPr lang="sr-Latn-BA" sz="1400" kern="1200" dirty="0">
              <a:solidFill>
                <a:srgbClr val="FF0000"/>
              </a:solidFill>
            </a:rPr>
            <a:t>UGOVOROM regulisati kako autorskopravnu zaštitu, tako i srodno pravo proizvođača baze podataka </a:t>
          </a:r>
          <a:endParaRPr lang="en-US" sz="1200" kern="1200" dirty="0">
            <a:solidFill>
              <a:srgbClr val="FF0000"/>
            </a:solidFill>
          </a:endParaRPr>
        </a:p>
      </dsp:txBody>
      <dsp:txXfrm>
        <a:off x="4828444" y="1171455"/>
        <a:ext cx="7225009" cy="859729"/>
      </dsp:txXfrm>
    </dsp:sp>
    <dsp:sp modelId="{3103D2DD-1C51-4575-9A0D-5B5C0BFDDA14}">
      <dsp:nvSpPr>
        <dsp:cNvPr id="0" name=""/>
        <dsp:cNvSpPr/>
      </dsp:nvSpPr>
      <dsp:spPr>
        <a:xfrm>
          <a:off x="5885" y="1246939"/>
          <a:ext cx="4816673" cy="685912"/>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kern="1200" dirty="0"/>
            <a:t>Srodno (sui generis) </a:t>
          </a:r>
          <a:r>
            <a:rPr lang="sr-Latn-BA" sz="2100" b="1" kern="1200" dirty="0"/>
            <a:t>pravo proizvođača baze podataka</a:t>
          </a:r>
          <a:endParaRPr lang="en-US" sz="2100" b="1" kern="1200" dirty="0"/>
        </a:p>
      </dsp:txBody>
      <dsp:txXfrm>
        <a:off x="39368" y="1280422"/>
        <a:ext cx="4749707" cy="618946"/>
      </dsp:txXfrm>
    </dsp:sp>
    <dsp:sp modelId="{A3C3A806-3616-47FA-A031-AC2F829E2C9A}">
      <dsp:nvSpPr>
        <dsp:cNvPr id="0" name=""/>
        <dsp:cNvSpPr/>
      </dsp:nvSpPr>
      <dsp:spPr>
        <a:xfrm>
          <a:off x="4863702" y="2023675"/>
          <a:ext cx="7189751" cy="843022"/>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sr-Latn-BA" sz="1400" kern="1200" dirty="0"/>
            <a:t> </a:t>
          </a:r>
          <a:r>
            <a:rPr lang="sr-Latn-BA" sz="1400" b="1" kern="1200" dirty="0"/>
            <a:t>Patent </a:t>
          </a:r>
          <a:r>
            <a:rPr lang="sr-Latn-BA" sz="1400" kern="1200" dirty="0"/>
            <a:t>da bi se štititi mora ispunjavati uslove da postoji izum (pronalazak) koji je </a:t>
          </a:r>
          <a:r>
            <a:rPr lang="sr-Latn-BA" sz="1400" b="1" kern="1200" dirty="0"/>
            <a:t>nov, inventivan i privredno primjenljiv.</a:t>
          </a:r>
          <a:endParaRPr lang="en-US" sz="1400" b="1" kern="1200" dirty="0">
            <a:solidFill>
              <a:srgbClr val="FF0000"/>
            </a:solidFill>
          </a:endParaRPr>
        </a:p>
        <a:p>
          <a:pPr marL="114300" lvl="1" indent="-114300" algn="l" defTabSz="622300">
            <a:lnSpc>
              <a:spcPct val="90000"/>
            </a:lnSpc>
            <a:spcBef>
              <a:spcPct val="0"/>
            </a:spcBef>
            <a:spcAft>
              <a:spcPct val="15000"/>
            </a:spcAft>
            <a:buChar char="••"/>
          </a:pPr>
          <a:r>
            <a:rPr lang="sr-Latn-BA" sz="1400" kern="1200" dirty="0"/>
            <a:t> </a:t>
          </a:r>
          <a:r>
            <a:rPr lang="sr-Latn-BA" sz="1400" kern="1200" dirty="0">
              <a:solidFill>
                <a:srgbClr val="FF0000"/>
              </a:solidFill>
            </a:rPr>
            <a:t>Postupak zaštite patenta se započinje prijavom pred Institutom za intelektulno vlasništvo BIH.</a:t>
          </a:r>
          <a:endParaRPr lang="en-US" sz="1400" kern="1200" dirty="0">
            <a:solidFill>
              <a:srgbClr val="FF0000"/>
            </a:solidFill>
          </a:endParaRPr>
        </a:p>
        <a:p>
          <a:pPr marL="114300" lvl="1" indent="-114300" algn="l" defTabSz="622300">
            <a:lnSpc>
              <a:spcPct val="90000"/>
            </a:lnSpc>
            <a:spcBef>
              <a:spcPct val="0"/>
            </a:spcBef>
            <a:spcAft>
              <a:spcPct val="15000"/>
            </a:spcAft>
            <a:buChar char="••"/>
          </a:pPr>
          <a:r>
            <a:rPr lang="sr-Latn-BA" sz="1400" kern="1200" dirty="0">
              <a:solidFill>
                <a:srgbClr val="FF0000"/>
              </a:solidFill>
            </a:rPr>
            <a:t>  </a:t>
          </a:r>
          <a:r>
            <a:rPr lang="sr-Latn-BA" sz="1400" kern="1200" dirty="0">
              <a:solidFill>
                <a:srgbClr val="002060"/>
              </a:solidFill>
            </a:rPr>
            <a:t>Pravo na zaštitu ima ono pravno ili fizičko koje je </a:t>
          </a:r>
          <a:r>
            <a:rPr lang="sr-Latn-BA" sz="1400" kern="1200" dirty="0">
              <a:solidFill>
                <a:srgbClr val="FF0000"/>
              </a:solidFill>
            </a:rPr>
            <a:t>prvo podnijelo prijavu patenta. </a:t>
          </a:r>
          <a:endParaRPr lang="en-US" sz="1400" kern="1200" dirty="0">
            <a:solidFill>
              <a:srgbClr val="FF0000"/>
            </a:solidFill>
          </a:endParaRPr>
        </a:p>
        <a:p>
          <a:pPr marL="114300" lvl="1" indent="-114300" algn="l" defTabSz="666750">
            <a:lnSpc>
              <a:spcPct val="90000"/>
            </a:lnSpc>
            <a:spcBef>
              <a:spcPct val="0"/>
            </a:spcBef>
            <a:spcAft>
              <a:spcPct val="15000"/>
            </a:spcAft>
            <a:buChar char="••"/>
          </a:pPr>
          <a:endParaRPr lang="en-US" sz="1500" kern="1200" dirty="0">
            <a:solidFill>
              <a:srgbClr val="FF0000"/>
            </a:solidFill>
          </a:endParaRPr>
        </a:p>
      </dsp:txBody>
      <dsp:txXfrm>
        <a:off x="4863702" y="2023675"/>
        <a:ext cx="7189751" cy="843022"/>
      </dsp:txXfrm>
    </dsp:sp>
    <dsp:sp modelId="{52ACDBAB-88B5-42EF-A2B4-5B8645F253E2}">
      <dsp:nvSpPr>
        <dsp:cNvPr id="0" name=""/>
        <dsp:cNvSpPr/>
      </dsp:nvSpPr>
      <dsp:spPr>
        <a:xfrm>
          <a:off x="23514" y="2131009"/>
          <a:ext cx="4816673" cy="717799"/>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b="1" kern="1200" dirty="0"/>
            <a:t>Patetno pravo </a:t>
          </a:r>
          <a:endParaRPr lang="en-US" sz="2100" b="1" kern="1200" dirty="0"/>
        </a:p>
      </dsp:txBody>
      <dsp:txXfrm>
        <a:off x="58554" y="2166049"/>
        <a:ext cx="4746593" cy="647719"/>
      </dsp:txXfrm>
    </dsp:sp>
    <dsp:sp modelId="{0C1D4121-BFF7-49CD-A61B-FB7ACFC11007}">
      <dsp:nvSpPr>
        <dsp:cNvPr id="0" name=""/>
        <dsp:cNvSpPr/>
      </dsp:nvSpPr>
      <dsp:spPr>
        <a:xfrm>
          <a:off x="4822558" y="2945165"/>
          <a:ext cx="7225009" cy="1092291"/>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sr-Latn-BA" sz="1400" b="1" kern="1200" dirty="0"/>
            <a:t>Znak mora biti:</a:t>
          </a:r>
          <a:r>
            <a:rPr lang="sr-Latn-BA" sz="1400" b="0" kern="1200" dirty="0"/>
            <a:t>1) distinktivan   2) ne smije vređati starija prava intelektualne svojine, niti sadržavati tuđe ime ili lik, naziv ili službeno obilježje države ili međunarodne organizacije, bez odgovarajuće sagla</a:t>
          </a:r>
          <a:r>
            <a:rPr lang="en-US" sz="1400" b="0" kern="1200" dirty="0"/>
            <a:t>s</a:t>
          </a:r>
          <a:r>
            <a:rPr lang="sr-Latn-BA" sz="1400" b="0" kern="1200" dirty="0"/>
            <a:t>nosti</a:t>
          </a:r>
          <a:endParaRPr lang="en-US" sz="1400" kern="1200" dirty="0"/>
        </a:p>
        <a:p>
          <a:pPr marL="114300" lvl="1" indent="-114300" algn="l" defTabSz="622300">
            <a:lnSpc>
              <a:spcPct val="90000"/>
            </a:lnSpc>
            <a:spcBef>
              <a:spcPct val="0"/>
            </a:spcBef>
            <a:spcAft>
              <a:spcPct val="15000"/>
            </a:spcAft>
            <a:buChar char="••"/>
          </a:pPr>
          <a:r>
            <a:rPr lang="en-US" sz="1400" kern="1200" dirty="0" err="1">
              <a:solidFill>
                <a:srgbClr val="FF0000"/>
              </a:solidFill>
            </a:rPr>
            <a:t>Postupak</a:t>
          </a:r>
          <a:r>
            <a:rPr lang="en-US" sz="1400" kern="1200" dirty="0">
              <a:solidFill>
                <a:srgbClr val="FF0000"/>
              </a:solidFill>
            </a:rPr>
            <a:t> </a:t>
          </a:r>
          <a:r>
            <a:rPr lang="en-US" sz="1400" kern="1200" dirty="0" err="1">
              <a:solidFill>
                <a:srgbClr val="FF0000"/>
              </a:solidFill>
            </a:rPr>
            <a:t>zaštite</a:t>
          </a:r>
          <a:r>
            <a:rPr lang="en-US" sz="1400" kern="1200" dirty="0">
              <a:solidFill>
                <a:srgbClr val="FF0000"/>
              </a:solidFill>
            </a:rPr>
            <a:t> </a:t>
          </a:r>
          <a:r>
            <a:rPr lang="bs-Latn-BA" sz="1400" kern="1200" dirty="0">
              <a:solidFill>
                <a:srgbClr val="FF0000"/>
              </a:solidFill>
            </a:rPr>
            <a:t>žiga </a:t>
          </a:r>
          <a:r>
            <a:rPr lang="en-US" sz="1400" kern="1200" dirty="0">
              <a:solidFill>
                <a:srgbClr val="FF0000"/>
              </a:solidFill>
            </a:rPr>
            <a:t>se </a:t>
          </a:r>
          <a:r>
            <a:rPr lang="en-US" sz="1400" kern="1200" dirty="0" err="1">
              <a:solidFill>
                <a:srgbClr val="FF0000"/>
              </a:solidFill>
            </a:rPr>
            <a:t>započinje</a:t>
          </a:r>
          <a:r>
            <a:rPr lang="en-US" sz="1400" kern="1200" dirty="0">
              <a:solidFill>
                <a:srgbClr val="FF0000"/>
              </a:solidFill>
            </a:rPr>
            <a:t> </a:t>
          </a:r>
          <a:r>
            <a:rPr lang="en-US" sz="1400" kern="1200" dirty="0" err="1">
              <a:solidFill>
                <a:srgbClr val="FF0000"/>
              </a:solidFill>
            </a:rPr>
            <a:t>prijavom</a:t>
          </a:r>
          <a:r>
            <a:rPr lang="en-US" sz="1400" kern="1200" dirty="0">
              <a:solidFill>
                <a:srgbClr val="FF0000"/>
              </a:solidFill>
            </a:rPr>
            <a:t> </a:t>
          </a:r>
          <a:r>
            <a:rPr lang="en-US" sz="1400" kern="1200" dirty="0" err="1">
              <a:solidFill>
                <a:srgbClr val="FF0000"/>
              </a:solidFill>
            </a:rPr>
            <a:t>pred</a:t>
          </a:r>
          <a:r>
            <a:rPr lang="en-US" sz="1400" kern="1200" dirty="0">
              <a:solidFill>
                <a:srgbClr val="FF0000"/>
              </a:solidFill>
            </a:rPr>
            <a:t> </a:t>
          </a:r>
          <a:r>
            <a:rPr lang="en-US" sz="1400" kern="1200" dirty="0" err="1">
              <a:solidFill>
                <a:srgbClr val="FF0000"/>
              </a:solidFill>
            </a:rPr>
            <a:t>Institutom</a:t>
          </a:r>
          <a:r>
            <a:rPr lang="en-US" sz="1400" kern="1200" dirty="0">
              <a:solidFill>
                <a:srgbClr val="FF0000"/>
              </a:solidFill>
            </a:rPr>
            <a:t> za </a:t>
          </a:r>
          <a:r>
            <a:rPr lang="en-US" sz="1400" kern="1200" dirty="0" err="1">
              <a:solidFill>
                <a:srgbClr val="FF0000"/>
              </a:solidFill>
            </a:rPr>
            <a:t>intelektulno</a:t>
          </a:r>
          <a:r>
            <a:rPr lang="en-US" sz="1400" kern="1200" dirty="0">
              <a:solidFill>
                <a:srgbClr val="FF0000"/>
              </a:solidFill>
            </a:rPr>
            <a:t> </a:t>
          </a:r>
          <a:r>
            <a:rPr lang="en-US" sz="1400" kern="1200" dirty="0" err="1">
              <a:solidFill>
                <a:srgbClr val="FF0000"/>
              </a:solidFill>
            </a:rPr>
            <a:t>vlasništvo</a:t>
          </a:r>
          <a:r>
            <a:rPr lang="en-US" sz="1400" kern="1200" dirty="0">
              <a:solidFill>
                <a:srgbClr val="FF0000"/>
              </a:solidFill>
            </a:rPr>
            <a:t> BIH. </a:t>
          </a:r>
        </a:p>
        <a:p>
          <a:pPr marL="114300" lvl="1" indent="-114300" algn="l" defTabSz="622300">
            <a:lnSpc>
              <a:spcPct val="90000"/>
            </a:lnSpc>
            <a:spcBef>
              <a:spcPct val="0"/>
            </a:spcBef>
            <a:spcAft>
              <a:spcPct val="15000"/>
            </a:spcAft>
            <a:buChar char="••"/>
          </a:pPr>
          <a:r>
            <a:rPr lang="sr-Latn-BA" sz="1400" kern="1200" dirty="0"/>
            <a:t>Pravo na zaštitu ima ono pravno ili fizičko lice koje je </a:t>
          </a:r>
          <a:r>
            <a:rPr lang="sr-Latn-BA" sz="1400" kern="1200" dirty="0">
              <a:solidFill>
                <a:srgbClr val="FF0000"/>
              </a:solidFill>
            </a:rPr>
            <a:t>prvo podnijelo prijavu žiga.</a:t>
          </a:r>
          <a:endParaRPr lang="en-US" sz="1400" kern="1200" dirty="0">
            <a:solidFill>
              <a:srgbClr val="FF0000"/>
            </a:solidFill>
          </a:endParaRPr>
        </a:p>
      </dsp:txBody>
      <dsp:txXfrm>
        <a:off x="4822558" y="2945165"/>
        <a:ext cx="7225009" cy="1092291"/>
      </dsp:txXfrm>
    </dsp:sp>
    <dsp:sp modelId="{A685BBA9-E6AC-4E73-9624-011C310E5AFD}">
      <dsp:nvSpPr>
        <dsp:cNvPr id="0" name=""/>
        <dsp:cNvSpPr/>
      </dsp:nvSpPr>
      <dsp:spPr>
        <a:xfrm>
          <a:off x="5885" y="3008766"/>
          <a:ext cx="4816673" cy="994875"/>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b="1" kern="1200" dirty="0"/>
            <a:t>Pravo žiga </a:t>
          </a:r>
          <a:endParaRPr lang="en-US" sz="2100" b="1" kern="1200" dirty="0"/>
        </a:p>
      </dsp:txBody>
      <dsp:txXfrm>
        <a:off x="54451" y="3057332"/>
        <a:ext cx="4719541" cy="897743"/>
      </dsp:txXfrm>
    </dsp:sp>
    <dsp:sp modelId="{7EBCBBB8-8290-45EC-B82A-8A2EA64D8900}">
      <dsp:nvSpPr>
        <dsp:cNvPr id="0" name=""/>
        <dsp:cNvSpPr/>
      </dsp:nvSpPr>
      <dsp:spPr>
        <a:xfrm>
          <a:off x="4822558" y="4100988"/>
          <a:ext cx="7225009" cy="941193"/>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sr-Latn-BA" sz="1400" b="1" kern="1200" dirty="0"/>
            <a:t>Dizajn mora biti</a:t>
          </a:r>
          <a:r>
            <a:rPr lang="sr-Latn-BA" sz="1400" kern="1200" dirty="0"/>
            <a:t>: 1) nov 2) individualan i 3) ne smije biti suprotan zakonu ili moralu, ne smije se njime povređivati starije pravo intelektualne svojine, niti smije sadržavati niti podržavati naziv ili obilježje države ili međunarodne organizacije, ime ili lik žive, umrle ili znamenite ličnosti. </a:t>
          </a:r>
          <a:endParaRPr lang="en-US" sz="1400" kern="1200" dirty="0"/>
        </a:p>
        <a:p>
          <a:pPr marL="114300" lvl="1" indent="-114300" algn="l" defTabSz="622300">
            <a:lnSpc>
              <a:spcPct val="90000"/>
            </a:lnSpc>
            <a:spcBef>
              <a:spcPct val="0"/>
            </a:spcBef>
            <a:spcAft>
              <a:spcPct val="15000"/>
            </a:spcAft>
            <a:buChar char="••"/>
          </a:pPr>
          <a:r>
            <a:rPr lang="sr-Latn-BA" sz="1400" kern="1200" dirty="0"/>
            <a:t>Postupak zaštite dizajna se započinje </a:t>
          </a:r>
          <a:r>
            <a:rPr lang="sr-Latn-BA" sz="1400" kern="1200" dirty="0">
              <a:solidFill>
                <a:srgbClr val="FF0000"/>
              </a:solidFill>
            </a:rPr>
            <a:t>prijavom pred Institutom za Intelektualno vlasništvo </a:t>
          </a:r>
          <a:r>
            <a:rPr lang="sr-Latn-BA" sz="1400" kern="1200" dirty="0"/>
            <a:t>uz poštovanje pravila prvenstva („prvi u vremenu, prvi u pravu“).</a:t>
          </a:r>
          <a:endParaRPr lang="en-US" sz="1400" kern="1200" dirty="0"/>
        </a:p>
      </dsp:txBody>
      <dsp:txXfrm>
        <a:off x="4822558" y="4100988"/>
        <a:ext cx="7225009" cy="941193"/>
      </dsp:txXfrm>
    </dsp:sp>
    <dsp:sp modelId="{99C6AA2D-E1DA-424B-8BD5-259A940F9CD7}">
      <dsp:nvSpPr>
        <dsp:cNvPr id="0" name=""/>
        <dsp:cNvSpPr/>
      </dsp:nvSpPr>
      <dsp:spPr>
        <a:xfrm>
          <a:off x="5885" y="4115217"/>
          <a:ext cx="4816673" cy="912735"/>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b="1" kern="1200" dirty="0"/>
            <a:t>Industrijski dizajn</a:t>
          </a:r>
          <a:endParaRPr lang="en-US" sz="2100" b="1" kern="1200" dirty="0"/>
        </a:p>
      </dsp:txBody>
      <dsp:txXfrm>
        <a:off x="50441" y="4159773"/>
        <a:ext cx="4727561" cy="823623"/>
      </dsp:txXfrm>
    </dsp:sp>
    <dsp:sp modelId="{94F45AE9-40A2-44BF-BEC0-1235711F8D91}">
      <dsp:nvSpPr>
        <dsp:cNvPr id="0" name=""/>
        <dsp:cNvSpPr/>
      </dsp:nvSpPr>
      <dsp:spPr>
        <a:xfrm>
          <a:off x="4822558" y="5090819"/>
          <a:ext cx="7225009" cy="533947"/>
        </a:xfrm>
        <a:prstGeom prst="flowChartProcess">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Neobjavljene</a:t>
          </a:r>
          <a:r>
            <a:rPr lang="en-US" sz="1200" kern="1200" dirty="0"/>
            <a:t> </a:t>
          </a:r>
          <a:r>
            <a:rPr lang="en-US" sz="1200" kern="1200" dirty="0" err="1"/>
            <a:t>informacije</a:t>
          </a:r>
          <a:r>
            <a:rPr lang="en-US" sz="1200" kern="1200" dirty="0"/>
            <a:t> sa </a:t>
          </a:r>
          <a:r>
            <a:rPr lang="en-US" sz="1200" kern="1200" dirty="0" err="1"/>
            <a:t>tržišnom</a:t>
          </a:r>
          <a:r>
            <a:rPr lang="en-US" sz="1200" kern="1200" dirty="0"/>
            <a:t> </a:t>
          </a:r>
          <a:r>
            <a:rPr lang="en-US" sz="1200" kern="1200" dirty="0" err="1"/>
            <a:t>vrijednošću</a:t>
          </a:r>
          <a:r>
            <a:rPr lang="sr-Latn-BA" sz="1200" kern="1200" dirty="0"/>
            <a:t> i posebna znanja i sposobnosti se štite </a:t>
          </a:r>
          <a:r>
            <a:rPr lang="sr-Latn-BA" sz="1200" kern="1200" dirty="0">
              <a:solidFill>
                <a:srgbClr val="FF0000"/>
              </a:solidFill>
            </a:rPr>
            <a:t>UGOVOROM</a:t>
          </a:r>
          <a:r>
            <a:rPr lang="sr-Latn-BA" sz="1200" kern="1200" dirty="0"/>
            <a:t> na dva načina:</a:t>
          </a:r>
          <a:endParaRPr lang="en-US" sz="1200" kern="1200" dirty="0"/>
        </a:p>
        <a:p>
          <a:pPr marL="114300" lvl="1" indent="-114300" algn="l" defTabSz="533400">
            <a:lnSpc>
              <a:spcPct val="90000"/>
            </a:lnSpc>
            <a:spcBef>
              <a:spcPct val="0"/>
            </a:spcBef>
            <a:spcAft>
              <a:spcPct val="15000"/>
            </a:spcAft>
            <a:buChar char="••"/>
          </a:pPr>
          <a:r>
            <a:rPr lang="sr-Latn-BA" sz="1200" kern="1200" dirty="0"/>
            <a:t>1) ugovornom klauzulom o povjerljivosti informacija</a:t>
          </a:r>
          <a:endParaRPr lang="en-US" sz="1200" kern="1200" dirty="0"/>
        </a:p>
        <a:p>
          <a:pPr marL="114300" lvl="1" indent="-114300" algn="l" defTabSz="533400">
            <a:lnSpc>
              <a:spcPct val="90000"/>
            </a:lnSpc>
            <a:spcBef>
              <a:spcPct val="0"/>
            </a:spcBef>
            <a:spcAft>
              <a:spcPct val="15000"/>
            </a:spcAft>
            <a:buChar char="••"/>
          </a:pPr>
          <a:r>
            <a:rPr lang="sr-Latn-BA" sz="1200" kern="1200" dirty="0"/>
            <a:t>2) posebnim ugovorom o povjerljivosti informacija (NDA)</a:t>
          </a:r>
          <a:r>
            <a:rPr lang="en-US" sz="1200" kern="1200" dirty="0"/>
            <a:t> </a:t>
          </a:r>
        </a:p>
        <a:p>
          <a:pPr marL="57150" lvl="1" indent="-57150" algn="l" defTabSz="311150">
            <a:lnSpc>
              <a:spcPct val="90000"/>
            </a:lnSpc>
            <a:spcBef>
              <a:spcPct val="0"/>
            </a:spcBef>
            <a:spcAft>
              <a:spcPct val="15000"/>
            </a:spcAft>
            <a:buChar char="••"/>
          </a:pPr>
          <a:endParaRPr lang="en-US" sz="700" kern="1200" dirty="0"/>
        </a:p>
      </dsp:txBody>
      <dsp:txXfrm>
        <a:off x="4822558" y="5090819"/>
        <a:ext cx="7225009" cy="533947"/>
      </dsp:txXfrm>
    </dsp:sp>
    <dsp:sp modelId="{502D51CA-9CD4-4DB0-8FDD-B21064959C96}">
      <dsp:nvSpPr>
        <dsp:cNvPr id="0" name=""/>
        <dsp:cNvSpPr/>
      </dsp:nvSpPr>
      <dsp:spPr>
        <a:xfrm>
          <a:off x="5885" y="5114603"/>
          <a:ext cx="4816673" cy="486379"/>
        </a:xfrm>
        <a:prstGeom prst="round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sr-Latn-BA" sz="2100" b="1" kern="1200" dirty="0"/>
            <a:t>Poslovna tajna i „know how“</a:t>
          </a:r>
          <a:endParaRPr lang="en-US" sz="2100" b="1" kern="1200" dirty="0"/>
        </a:p>
      </dsp:txBody>
      <dsp:txXfrm>
        <a:off x="29628" y="5138346"/>
        <a:ext cx="4769187" cy="43889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DFE51-8943-4A8D-9F98-065AE637136C}">
      <dsp:nvSpPr>
        <dsp:cNvPr id="0" name=""/>
        <dsp:cNvSpPr/>
      </dsp:nvSpPr>
      <dsp:spPr>
        <a:xfrm>
          <a:off x="0" y="4522582"/>
          <a:ext cx="12120464" cy="1573122"/>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sr-Latn-BA" sz="1900" b="1" kern="1200" dirty="0" smtClean="0"/>
            <a:t>                Pravo prvenstvo                                                             Jedinstvo pronalas</a:t>
          </a:r>
          <a:r>
            <a:rPr lang="sr-Latn-BA" sz="1900" kern="1200" dirty="0" smtClean="0"/>
            <a:t>ka </a:t>
          </a:r>
        </a:p>
        <a:p>
          <a:pPr lvl="0" algn="ctr" defTabSz="844550">
            <a:lnSpc>
              <a:spcPct val="90000"/>
            </a:lnSpc>
            <a:spcBef>
              <a:spcPct val="0"/>
            </a:spcBef>
            <a:spcAft>
              <a:spcPct val="35000"/>
            </a:spcAft>
          </a:pPr>
          <a:r>
            <a:rPr lang="sr-Latn-BA" sz="1900" kern="1200" dirty="0" smtClean="0"/>
            <a:t>                                                                                              (jedinstvena pronalazačka zamisao)</a:t>
          </a:r>
          <a:endParaRPr lang="en-US" sz="1900" kern="1200" dirty="0"/>
        </a:p>
      </dsp:txBody>
      <dsp:txXfrm>
        <a:off x="0" y="4522582"/>
        <a:ext cx="12120464" cy="849486"/>
      </dsp:txXfrm>
    </dsp:sp>
    <dsp:sp modelId="{6A709496-746D-41E4-A7BF-9F91A934A635}">
      <dsp:nvSpPr>
        <dsp:cNvPr id="0" name=""/>
        <dsp:cNvSpPr/>
      </dsp:nvSpPr>
      <dsp:spPr>
        <a:xfrm>
          <a:off x="34179" y="5215369"/>
          <a:ext cx="6060231" cy="951614"/>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Od datuma koji je utvrđen </a:t>
          </a:r>
          <a:r>
            <a:rPr lang="sr-Latn-BA" sz="1800" i="1" u="sng" kern="1200" dirty="0" smtClean="0"/>
            <a:t>kao datum podnošenja prijave patenta</a:t>
          </a:r>
          <a:r>
            <a:rPr lang="sr-Latn-BA" sz="1800" kern="1200" dirty="0" smtClean="0"/>
            <a:t>, </a:t>
          </a:r>
          <a:r>
            <a:rPr lang="sr-Latn-BA" sz="1800" i="1" u="sng" kern="1200" dirty="0" smtClean="0"/>
            <a:t>pod uslovom da je prijava objavljena</a:t>
          </a:r>
          <a:r>
            <a:rPr lang="sr-Latn-BA" sz="1800" kern="1200" dirty="0" smtClean="0"/>
            <a:t>, podnosilac prijave ima pravo prvenstva u pogledu svakog drugog podnosioca koji je za isti pronalazak podnese prijavu kasnije.</a:t>
          </a:r>
          <a:endParaRPr lang="en-US" sz="1800" kern="1200" dirty="0"/>
        </a:p>
      </dsp:txBody>
      <dsp:txXfrm>
        <a:off x="34179" y="5215369"/>
        <a:ext cx="6060231" cy="951614"/>
      </dsp:txXfrm>
    </dsp:sp>
    <dsp:sp modelId="{0491156C-5C58-4417-905B-1288CD7D93D8}">
      <dsp:nvSpPr>
        <dsp:cNvPr id="0" name=""/>
        <dsp:cNvSpPr/>
      </dsp:nvSpPr>
      <dsp:spPr>
        <a:xfrm>
          <a:off x="6060232" y="5234473"/>
          <a:ext cx="6060231" cy="911735"/>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Za svaki pronalazak se podnosi posebna prijava. Jednom prijavom se može zahtjeva zaštita za više pronalazaka samo ako su ti pronasci međusobno tako povezani da ostvaruju </a:t>
          </a:r>
          <a:r>
            <a:rPr lang="sr-Latn-BA" sz="1800" i="1" u="sng" kern="1200" dirty="0" smtClean="0"/>
            <a:t>jedinstvenu pronalazačku zamisao.</a:t>
          </a:r>
          <a:endParaRPr lang="en-US" sz="1800" kern="1200" dirty="0"/>
        </a:p>
      </dsp:txBody>
      <dsp:txXfrm>
        <a:off x="6060232" y="5234473"/>
        <a:ext cx="6060231" cy="911735"/>
      </dsp:txXfrm>
    </dsp:sp>
    <dsp:sp modelId="{8BF07026-0AC1-4E4E-9EDE-DED74A44AB90}">
      <dsp:nvSpPr>
        <dsp:cNvPr id="0" name=""/>
        <dsp:cNvSpPr/>
      </dsp:nvSpPr>
      <dsp:spPr>
        <a:xfrm rot="10800000">
          <a:off x="0" y="2266364"/>
          <a:ext cx="12120464" cy="2287842"/>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sr-Latn-BA" sz="1900" kern="1200" dirty="0" smtClean="0"/>
            <a:t>Zastupanje u postupku pred Institutom mogu se baviti </a:t>
          </a:r>
          <a:r>
            <a:rPr lang="sr-Latn-BA" sz="1900" b="1" kern="1200" dirty="0" smtClean="0"/>
            <a:t>ovlašteni zastupnici </a:t>
          </a:r>
          <a:r>
            <a:rPr lang="sr-Latn-BA" sz="1900" kern="1200" dirty="0" smtClean="0"/>
            <a:t>(fizička i pravna lica) upisana u registar </a:t>
          </a:r>
          <a:r>
            <a:rPr lang="sr-Latn-BA" sz="1900" b="1" kern="1200" dirty="0" smtClean="0"/>
            <a:t>PATETNIH ZASTUPNIKA. </a:t>
          </a:r>
          <a:endParaRPr lang="en-US" sz="1900" b="1" kern="1200" dirty="0"/>
        </a:p>
      </dsp:txBody>
      <dsp:txXfrm rot="-10800000">
        <a:off x="0" y="2266364"/>
        <a:ext cx="12120464" cy="803032"/>
      </dsp:txXfrm>
    </dsp:sp>
    <dsp:sp modelId="{477D985F-AD6E-45F1-B1D6-8FEEDC4D19C5}">
      <dsp:nvSpPr>
        <dsp:cNvPr id="0" name=""/>
        <dsp:cNvSpPr/>
      </dsp:nvSpPr>
      <dsp:spPr>
        <a:xfrm>
          <a:off x="0" y="3069397"/>
          <a:ext cx="6060231" cy="684064"/>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kern="1200" dirty="0" err="1" smtClean="0"/>
            <a:t>Strano</a:t>
          </a:r>
          <a:r>
            <a:rPr lang="en-US" sz="1800" kern="1200" dirty="0" smtClean="0"/>
            <a:t> </a:t>
          </a:r>
          <a:r>
            <a:rPr lang="en-US" sz="1800" kern="1200" dirty="0" err="1" smtClean="0"/>
            <a:t>pravno</a:t>
          </a:r>
          <a:r>
            <a:rPr lang="en-US" sz="1800" kern="1200" dirty="0" smtClean="0"/>
            <a:t> i </a:t>
          </a:r>
          <a:r>
            <a:rPr lang="en-US" sz="1800" kern="1200" dirty="0" err="1" smtClean="0"/>
            <a:t>fizi</a:t>
          </a:r>
          <a:r>
            <a:rPr lang="sr-Latn-BA" sz="1800" kern="1200" dirty="0" smtClean="0"/>
            <a:t>čko lice radnje u postupku pred Institutom može obavljati samo posredstvom PATETNOG zastupnika. </a:t>
          </a:r>
          <a:endParaRPr lang="en-US" sz="1800" kern="1200" dirty="0"/>
        </a:p>
      </dsp:txBody>
      <dsp:txXfrm>
        <a:off x="0" y="3069397"/>
        <a:ext cx="6060231" cy="684064"/>
      </dsp:txXfrm>
    </dsp:sp>
    <dsp:sp modelId="{B551F5BC-9DE3-438A-A9C7-FFEBA5368405}">
      <dsp:nvSpPr>
        <dsp:cNvPr id="0" name=""/>
        <dsp:cNvSpPr/>
      </dsp:nvSpPr>
      <dsp:spPr>
        <a:xfrm>
          <a:off x="6060232" y="3069397"/>
          <a:ext cx="6060231" cy="684064"/>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Institut ima ovlaštenje za sticanje, održavanje, prestanak i evidenciju prometa patenta odnosno konsenzualnog patenta. </a:t>
          </a:r>
          <a:endParaRPr lang="en-US" sz="1800" kern="1200" dirty="0"/>
        </a:p>
      </dsp:txBody>
      <dsp:txXfrm>
        <a:off x="6060232" y="3069397"/>
        <a:ext cx="6060231" cy="684064"/>
      </dsp:txXfrm>
    </dsp:sp>
    <dsp:sp modelId="{EE0CFD4E-3078-4908-8400-E1A6CA17B1D6}">
      <dsp:nvSpPr>
        <dsp:cNvPr id="0" name=""/>
        <dsp:cNvSpPr/>
      </dsp:nvSpPr>
      <dsp:spPr>
        <a:xfrm rot="10800000">
          <a:off x="0" y="74641"/>
          <a:ext cx="12120464" cy="2287842"/>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err="1" smtClean="0"/>
            <a:t>Postupak</a:t>
          </a:r>
          <a:r>
            <a:rPr lang="en-US" sz="1900" kern="1200" dirty="0" smtClean="0"/>
            <a:t> za </a:t>
          </a:r>
          <a:r>
            <a:rPr lang="en-US" sz="1900" kern="1200" dirty="0" err="1" smtClean="0"/>
            <a:t>priznanje</a:t>
          </a:r>
          <a:r>
            <a:rPr lang="en-US" sz="1900" kern="1200" dirty="0" smtClean="0"/>
            <a:t> </a:t>
          </a:r>
          <a:r>
            <a:rPr lang="en-US" sz="1900" kern="1200" dirty="0" err="1" smtClean="0"/>
            <a:t>patenta</a:t>
          </a:r>
          <a:r>
            <a:rPr lang="en-US" sz="1900" kern="1200" dirty="0" smtClean="0"/>
            <a:t> </a:t>
          </a:r>
          <a:r>
            <a:rPr lang="en-US" sz="1900" kern="1200" dirty="0" err="1" smtClean="0"/>
            <a:t>pokre</a:t>
          </a:r>
          <a:r>
            <a:rPr lang="sr-Latn-BA" sz="1900" kern="1200" dirty="0" smtClean="0"/>
            <a:t>će se podnošenjem </a:t>
          </a:r>
          <a:r>
            <a:rPr lang="sr-Latn-BA" sz="1900" b="1" kern="1200" dirty="0" smtClean="0"/>
            <a:t>prijave</a:t>
          </a:r>
          <a:r>
            <a:rPr lang="sr-Latn-BA" sz="1900" kern="1200" dirty="0" smtClean="0"/>
            <a:t> Instituta za intelektualno vlasništvo BIH.</a:t>
          </a:r>
          <a:endParaRPr lang="en-US" sz="1900" kern="1200" dirty="0"/>
        </a:p>
      </dsp:txBody>
      <dsp:txXfrm rot="-10800000">
        <a:off x="0" y="74641"/>
        <a:ext cx="12120464" cy="803032"/>
      </dsp:txXfrm>
    </dsp:sp>
    <dsp:sp modelId="{B4960096-F47D-437C-B2E0-40CEB2FA17A3}">
      <dsp:nvSpPr>
        <dsp:cNvPr id="0" name=""/>
        <dsp:cNvSpPr/>
      </dsp:nvSpPr>
      <dsp:spPr>
        <a:xfrm>
          <a:off x="0" y="662475"/>
          <a:ext cx="6060231" cy="1003981"/>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sr-Latn-BA" sz="2000" b="1" kern="1200" dirty="0" smtClean="0"/>
            <a:t>Domaća</a:t>
          </a:r>
          <a:r>
            <a:rPr lang="sr-Latn-BA" sz="2000" kern="1200" dirty="0" smtClean="0"/>
            <a:t> </a:t>
          </a:r>
          <a:r>
            <a:rPr lang="sr-Latn-BA" sz="2000" b="1" kern="1200" dirty="0" smtClean="0"/>
            <a:t>fizička i pravna lica </a:t>
          </a:r>
          <a:r>
            <a:rPr lang="sr-Latn-BA" sz="2000" kern="1200" dirty="0" smtClean="0"/>
            <a:t>mogu da podnose direktno Institutu.</a:t>
          </a:r>
          <a:endParaRPr lang="en-US" sz="2000" kern="1200" dirty="0"/>
        </a:p>
      </dsp:txBody>
      <dsp:txXfrm>
        <a:off x="0" y="662475"/>
        <a:ext cx="6060231" cy="1003981"/>
      </dsp:txXfrm>
    </dsp:sp>
    <dsp:sp modelId="{F32CAD53-0A52-4092-A86A-0F73CA1C6D7B}">
      <dsp:nvSpPr>
        <dsp:cNvPr id="0" name=""/>
        <dsp:cNvSpPr/>
      </dsp:nvSpPr>
      <dsp:spPr>
        <a:xfrm>
          <a:off x="6060232" y="690467"/>
          <a:ext cx="6060231" cy="1002955"/>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sr-Latn-BA" sz="1600" b="1" kern="1200" dirty="0" smtClean="0"/>
            <a:t>Strana pravna i fizička lica </a:t>
          </a:r>
          <a:r>
            <a:rPr lang="sr-Latn-BA" sz="1600" kern="1200" dirty="0" smtClean="0"/>
            <a:t>može da podnese prijavu 1) direktno Institutu; 2) na osnovu Ugovora o saradnji na području patenata – PCT i 3) na osnovu Sporazuma Vijeće ministara BIH i Evropske patentne organizacije (EPO) u saradnji u oblasti patenata. </a:t>
          </a:r>
          <a:endParaRPr lang="en-US" sz="1600" kern="1200" dirty="0"/>
        </a:p>
      </dsp:txBody>
      <dsp:txXfrm>
        <a:off x="6060232" y="690467"/>
        <a:ext cx="6060231" cy="100295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F802D-49D4-481C-A27C-B968C3B56161}">
      <dsp:nvSpPr>
        <dsp:cNvPr id="0" name=""/>
        <dsp:cNvSpPr/>
      </dsp:nvSpPr>
      <dsp:spPr>
        <a:xfrm rot="5400000">
          <a:off x="7530467" y="-3248090"/>
          <a:ext cx="1025358" cy="7564583"/>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120015" rIns="240030" bIns="120015" numCol="1" spcCol="1270" anchor="ctr" anchorCtr="0">
          <a:noAutofit/>
        </a:bodyPr>
        <a:lstStyle/>
        <a:p>
          <a:pPr marL="171450" lvl="1" indent="-171450" algn="just" defTabSz="800100">
            <a:lnSpc>
              <a:spcPct val="90000"/>
            </a:lnSpc>
            <a:spcBef>
              <a:spcPct val="0"/>
            </a:spcBef>
            <a:spcAft>
              <a:spcPct val="15000"/>
            </a:spcAft>
            <a:buChar char="••"/>
          </a:pPr>
          <a:r>
            <a:rPr lang="sr-Latn-BA" sz="1800" kern="1200" dirty="0" smtClean="0"/>
            <a:t>1. Zahtjev je štampani obrazac (P-01) koji je pripremljen od strane Instituta. Mora da sadrži: 1.1. izričitu naznaku da se zahtjeva priznanje patenta; 1.2. naziv pronalaska koji odražava njegovu suštinu i</a:t>
          </a:r>
          <a:endParaRPr lang="en-US" sz="1800" kern="1200" dirty="0"/>
        </a:p>
        <a:p>
          <a:pPr marL="171450" lvl="1" indent="-171450" algn="just" defTabSz="800100">
            <a:lnSpc>
              <a:spcPct val="90000"/>
            </a:lnSpc>
            <a:spcBef>
              <a:spcPct val="0"/>
            </a:spcBef>
            <a:spcAft>
              <a:spcPct val="15000"/>
            </a:spcAft>
            <a:buChar char="••"/>
          </a:pPr>
          <a:r>
            <a:rPr lang="sr-Latn-BA" sz="1800" kern="1200" dirty="0" smtClean="0"/>
            <a:t>1.3. podatke o podnosiocu prijave. </a:t>
          </a:r>
          <a:endParaRPr lang="en-US" sz="1800" kern="1200" dirty="0"/>
        </a:p>
      </dsp:txBody>
      <dsp:txXfrm rot="-5400000">
        <a:off x="4260855" y="71576"/>
        <a:ext cx="7514529" cy="925250"/>
      </dsp:txXfrm>
    </dsp:sp>
    <dsp:sp modelId="{B1486B16-8588-412B-98DC-4E77623313A2}">
      <dsp:nvSpPr>
        <dsp:cNvPr id="0" name=""/>
        <dsp:cNvSpPr/>
      </dsp:nvSpPr>
      <dsp:spPr>
        <a:xfrm>
          <a:off x="5776" y="2212"/>
          <a:ext cx="4255078" cy="1063976"/>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sr-Latn-BA" sz="3200" kern="1200" dirty="0" smtClean="0"/>
            <a:t>1. Zahtjev za priznanje patenta</a:t>
          </a:r>
        </a:p>
      </dsp:txBody>
      <dsp:txXfrm>
        <a:off x="57715" y="54151"/>
        <a:ext cx="4151200" cy="960098"/>
      </dsp:txXfrm>
    </dsp:sp>
    <dsp:sp modelId="{DF59EEFC-E638-4394-BD4D-078A4989A063}">
      <dsp:nvSpPr>
        <dsp:cNvPr id="0" name=""/>
        <dsp:cNvSpPr/>
      </dsp:nvSpPr>
      <dsp:spPr>
        <a:xfrm rot="5400000">
          <a:off x="7016315" y="-1571025"/>
          <a:ext cx="2065217" cy="7564583"/>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030" tIns="120015" rIns="240030" bIns="120015" numCol="1" spcCol="1270" anchor="ctr" anchorCtr="0">
          <a:noAutofit/>
        </a:bodyPr>
        <a:lstStyle/>
        <a:p>
          <a:pPr marL="171450" lvl="1" indent="-171450" algn="just" defTabSz="800100">
            <a:lnSpc>
              <a:spcPct val="90000"/>
            </a:lnSpc>
            <a:spcBef>
              <a:spcPct val="0"/>
            </a:spcBef>
            <a:spcAft>
              <a:spcPct val="15000"/>
            </a:spcAft>
            <a:buChar char="••"/>
          </a:pPr>
          <a:r>
            <a:rPr lang="sr-Latn-BA" sz="1800" kern="1200" dirty="0" smtClean="0"/>
            <a:t>2.1. Oblast tehnike na koju se pronalazak odnosi; 2.2. tehnički problem za čije se rješenje traži zaštita patentom </a:t>
          </a:r>
          <a:r>
            <a:rPr lang="sr-Latn-BA" sz="1800" i="1" kern="1200" dirty="0" smtClean="0"/>
            <a:t>(inventivni nivo); </a:t>
          </a:r>
          <a:r>
            <a:rPr lang="sr-Latn-BA" sz="1800" kern="1200" dirty="0" smtClean="0"/>
            <a:t>2.3.stanje tehnike sa prikazom i analizom poznatih rješenja definisanog tehničkog rješenja problema </a:t>
          </a:r>
          <a:r>
            <a:rPr lang="sr-Latn-BA" sz="1800" i="1" kern="1200" dirty="0" smtClean="0"/>
            <a:t>(novost pronalaska); </a:t>
          </a:r>
          <a:r>
            <a:rPr lang="sr-Latn-BA" sz="1800" i="0" kern="1200" dirty="0" smtClean="0"/>
            <a:t>2.4. izlaganje suštine pronalaska tako da se tehničko rješenje može razumiti, navođenje tehničke novosti pronalaska u odnosu na postojećenje stanje tehnike; 2.5. kratak opis crteža, ako ga ima; 2.6. detaljan opis najmanje jednog načina ostvarivanja pronalaska uz navođenje primjera i sa pozivom na crteže ako postoje; 2.7. </a:t>
          </a:r>
          <a:r>
            <a:rPr lang="sr-Latn-BA" sz="1800" i="0" kern="1200" smtClean="0"/>
            <a:t>način industrijske i druge primjene </a:t>
          </a:r>
          <a:endParaRPr lang="en-US" sz="1800" i="1" kern="1200" dirty="0"/>
        </a:p>
      </dsp:txBody>
      <dsp:txXfrm rot="-5400000">
        <a:off x="4266632" y="1279474"/>
        <a:ext cx="7463767" cy="1863585"/>
      </dsp:txXfrm>
    </dsp:sp>
    <dsp:sp modelId="{DE568FAD-7D68-4CAE-9F6C-7EE083AD5F3B}">
      <dsp:nvSpPr>
        <dsp:cNvPr id="0" name=""/>
        <dsp:cNvSpPr/>
      </dsp:nvSpPr>
      <dsp:spPr>
        <a:xfrm>
          <a:off x="5776" y="1343640"/>
          <a:ext cx="4255078" cy="1473841"/>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sr-Latn-BA" sz="3200" kern="1200" dirty="0" smtClean="0"/>
            <a:t>2. Opis pronalaska</a:t>
          </a:r>
          <a:endParaRPr lang="en-US" sz="3200" kern="1200" dirty="0"/>
        </a:p>
      </dsp:txBody>
      <dsp:txXfrm>
        <a:off x="77723" y="1415587"/>
        <a:ext cx="4111184" cy="1329947"/>
      </dsp:txXfrm>
    </dsp:sp>
    <dsp:sp modelId="{B060EB52-1EC7-48BF-965D-F5AB6B02671D}">
      <dsp:nvSpPr>
        <dsp:cNvPr id="0" name=""/>
        <dsp:cNvSpPr/>
      </dsp:nvSpPr>
      <dsp:spPr>
        <a:xfrm rot="5400000">
          <a:off x="7067169" y="770174"/>
          <a:ext cx="1951955" cy="7564583"/>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sr-Latn-BA" sz="1800" kern="1200" dirty="0" smtClean="0"/>
            <a:t>3. Jedan ili više </a:t>
          </a:r>
          <a:r>
            <a:rPr lang="sr-Latn-BA" sz="1800" b="1" kern="1200" dirty="0" smtClean="0"/>
            <a:t>patetnih zahtjeva </a:t>
          </a:r>
          <a:r>
            <a:rPr lang="sr-Latn-BA" sz="1800" kern="1200" dirty="0" smtClean="0"/>
            <a:t>predstavlja jezgro prijave odnosno logičku definiciju pronalaska. Oni definišu patent isključivo tehničkim karakteristikama. </a:t>
          </a:r>
          <a:endParaRPr lang="en-US" sz="1800" kern="1200" dirty="0"/>
        </a:p>
        <a:p>
          <a:pPr marL="171450" lvl="1" indent="-171450" algn="l" defTabSz="800100">
            <a:lnSpc>
              <a:spcPct val="90000"/>
            </a:lnSpc>
            <a:spcBef>
              <a:spcPct val="0"/>
            </a:spcBef>
            <a:spcAft>
              <a:spcPct val="15000"/>
            </a:spcAft>
            <a:buChar char="••"/>
          </a:pPr>
          <a:r>
            <a:rPr lang="sr-Latn-BA" sz="1800" kern="1200" dirty="0" smtClean="0"/>
            <a:t>4. </a:t>
          </a:r>
          <a:r>
            <a:rPr lang="sr-Latn-BA" sz="1800" b="1" kern="1200" dirty="0" smtClean="0"/>
            <a:t>Crtež</a:t>
          </a:r>
          <a:r>
            <a:rPr lang="sr-Latn-BA" sz="1800" kern="1200" dirty="0" smtClean="0"/>
            <a:t> predstavlja nacrt na koji se poziva opis pronalska i patentni zahtjev. Nije uvijek obavezan (npr. pronazak zaštićen patentom specifičnog čaja za liječenje urinarnih problema koji je zaštićen u Srbiji </a:t>
          </a:r>
          <a:r>
            <a:rPr lang="sr-Latn-BA" sz="1800" kern="1200" dirty="0" smtClean="0"/>
            <a:t>nema </a:t>
          </a:r>
          <a:r>
            <a:rPr lang="sr-Latn-BA" sz="1800" kern="1200" dirty="0" smtClean="0"/>
            <a:t>crteža.)</a:t>
          </a:r>
          <a:endParaRPr lang="en-US" sz="1800" kern="1200" dirty="0"/>
        </a:p>
        <a:p>
          <a:pPr marL="171450" lvl="1" indent="-171450" algn="l" defTabSz="800100">
            <a:lnSpc>
              <a:spcPct val="90000"/>
            </a:lnSpc>
            <a:spcBef>
              <a:spcPct val="0"/>
            </a:spcBef>
            <a:spcAft>
              <a:spcPct val="15000"/>
            </a:spcAft>
            <a:buChar char="••"/>
          </a:pPr>
          <a:r>
            <a:rPr lang="sr-Latn-BA" sz="1800" kern="1200" dirty="0" smtClean="0"/>
            <a:t>5. Sažetak (Apstrakt) </a:t>
          </a:r>
          <a:endParaRPr lang="en-US" sz="1800" kern="1200" dirty="0"/>
        </a:p>
      </dsp:txBody>
      <dsp:txXfrm rot="-5400000">
        <a:off x="4260856" y="3671775"/>
        <a:ext cx="7469296" cy="1761381"/>
      </dsp:txXfrm>
    </dsp:sp>
    <dsp:sp modelId="{11508652-BD2F-41A4-B922-B5209257D6A1}">
      <dsp:nvSpPr>
        <dsp:cNvPr id="0" name=""/>
        <dsp:cNvSpPr/>
      </dsp:nvSpPr>
      <dsp:spPr>
        <a:xfrm>
          <a:off x="5776" y="3182108"/>
          <a:ext cx="4255078" cy="274071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just" defTabSz="1244600">
            <a:lnSpc>
              <a:spcPct val="90000"/>
            </a:lnSpc>
            <a:spcBef>
              <a:spcPct val="0"/>
            </a:spcBef>
            <a:spcAft>
              <a:spcPct val="35000"/>
            </a:spcAft>
          </a:pPr>
          <a:endParaRPr lang="sr-Latn-BA" sz="2800" kern="1200" dirty="0" smtClean="0"/>
        </a:p>
        <a:p>
          <a:pPr lvl="0" algn="just" defTabSz="1244600">
            <a:lnSpc>
              <a:spcPct val="90000"/>
            </a:lnSpc>
            <a:spcBef>
              <a:spcPct val="0"/>
            </a:spcBef>
            <a:spcAft>
              <a:spcPct val="35000"/>
            </a:spcAft>
          </a:pPr>
          <a:r>
            <a:rPr lang="sr-Latn-BA" sz="2200" kern="1200" dirty="0" smtClean="0"/>
            <a:t>3. Patetni(e) zahtjev(e); </a:t>
          </a:r>
        </a:p>
        <a:p>
          <a:pPr lvl="0" algn="just" defTabSz="1244600">
            <a:lnSpc>
              <a:spcPct val="90000"/>
            </a:lnSpc>
            <a:spcBef>
              <a:spcPct val="0"/>
            </a:spcBef>
            <a:spcAft>
              <a:spcPct val="35000"/>
            </a:spcAft>
          </a:pPr>
          <a:r>
            <a:rPr lang="sr-Latn-BA" sz="2200" kern="1200" dirty="0" smtClean="0"/>
            <a:t>4. Crteže;</a:t>
          </a:r>
        </a:p>
        <a:p>
          <a:pPr lvl="0" algn="just" defTabSz="1244600">
            <a:lnSpc>
              <a:spcPct val="90000"/>
            </a:lnSpc>
            <a:spcBef>
              <a:spcPct val="0"/>
            </a:spcBef>
            <a:spcAft>
              <a:spcPct val="35000"/>
            </a:spcAft>
          </a:pPr>
          <a:r>
            <a:rPr lang="sr-Latn-BA" sz="2200" kern="1200" dirty="0" smtClean="0"/>
            <a:t>5. Sažetak </a:t>
          </a:r>
        </a:p>
        <a:p>
          <a:pPr lvl="0" algn="just" defTabSz="1244600">
            <a:lnSpc>
              <a:spcPct val="90000"/>
            </a:lnSpc>
            <a:spcBef>
              <a:spcPct val="0"/>
            </a:spcBef>
            <a:spcAft>
              <a:spcPct val="35000"/>
            </a:spcAft>
          </a:pPr>
          <a:r>
            <a:rPr lang="sr-Latn-BA" sz="2200" kern="1200" dirty="0" smtClean="0"/>
            <a:t>6. Dokaz o uplati troškova prijave;</a:t>
          </a:r>
        </a:p>
        <a:p>
          <a:pPr lvl="0" algn="just" defTabSz="1244600">
            <a:lnSpc>
              <a:spcPct val="90000"/>
            </a:lnSpc>
            <a:spcBef>
              <a:spcPct val="0"/>
            </a:spcBef>
            <a:spcAft>
              <a:spcPct val="35000"/>
            </a:spcAft>
          </a:pPr>
          <a:r>
            <a:rPr lang="sr-Latn-BA" sz="2200" kern="1200" dirty="0" smtClean="0"/>
            <a:t>7. Punomoć za zastupanje, u slučaju da se podnošenja prijave vrši putem zatupnika</a:t>
          </a:r>
        </a:p>
        <a:p>
          <a:pPr lvl="0" algn="just" defTabSz="1244600">
            <a:lnSpc>
              <a:spcPct val="90000"/>
            </a:lnSpc>
            <a:spcBef>
              <a:spcPct val="0"/>
            </a:spcBef>
            <a:spcAft>
              <a:spcPct val="35000"/>
            </a:spcAft>
          </a:pPr>
          <a:endParaRPr lang="en-US" sz="2400" kern="1200" dirty="0"/>
        </a:p>
      </dsp:txBody>
      <dsp:txXfrm>
        <a:off x="139567" y="3315899"/>
        <a:ext cx="3987496" cy="247313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343D-48B2-41DE-B3C6-A1594E34F836}">
      <dsp:nvSpPr>
        <dsp:cNvPr id="0" name=""/>
        <dsp:cNvSpPr/>
      </dsp:nvSpPr>
      <dsp:spPr>
        <a:xfrm>
          <a:off x="-5715198" y="-970828"/>
          <a:ext cx="7183874" cy="7183874"/>
        </a:xfrm>
        <a:prstGeom prst="blockArc">
          <a:avLst>
            <a:gd name="adj1" fmla="val 18900000"/>
            <a:gd name="adj2" fmla="val 2700000"/>
            <a:gd name="adj3" fmla="val 301"/>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7DEA6D-FB1F-469C-B063-A809B18583FD}">
      <dsp:nvSpPr>
        <dsp:cNvPr id="0" name=""/>
        <dsp:cNvSpPr/>
      </dsp:nvSpPr>
      <dsp:spPr>
        <a:xfrm>
          <a:off x="2085912" y="0"/>
          <a:ext cx="9735972" cy="1698492"/>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81280" rIns="81280" bIns="81280" numCol="1" spcCol="1270" anchor="ctr" anchorCtr="0">
          <a:noAutofit/>
        </a:bodyPr>
        <a:lstStyle/>
        <a:p>
          <a:pPr lvl="0" algn="l" defTabSz="1422400">
            <a:lnSpc>
              <a:spcPct val="90000"/>
            </a:lnSpc>
            <a:spcBef>
              <a:spcPct val="0"/>
            </a:spcBef>
            <a:spcAft>
              <a:spcPct val="35000"/>
            </a:spcAft>
          </a:pPr>
          <a:r>
            <a:rPr lang="sr-Latn-BA" sz="3200" b="1" kern="1200" dirty="0" smtClean="0"/>
            <a:t>Za fizička i pravne lica</a:t>
          </a:r>
          <a:r>
            <a:rPr lang="sr-Latn-BA" sz="3200" kern="1200" dirty="0" smtClean="0"/>
            <a:t>: 250 KM troškovi postupka i 10 KM administrativna taksa</a:t>
          </a:r>
          <a:endParaRPr lang="en-US" sz="3200" kern="1200" dirty="0"/>
        </a:p>
      </dsp:txBody>
      <dsp:txXfrm>
        <a:off x="2085912" y="0"/>
        <a:ext cx="9735972" cy="1698492"/>
      </dsp:txXfrm>
    </dsp:sp>
    <dsp:sp modelId="{150D6A7E-5854-4F0C-B0F7-A223511F193D}">
      <dsp:nvSpPr>
        <dsp:cNvPr id="0" name=""/>
        <dsp:cNvSpPr/>
      </dsp:nvSpPr>
      <dsp:spPr>
        <a:xfrm>
          <a:off x="327194" y="36533"/>
          <a:ext cx="1334277" cy="1334277"/>
        </a:xfrm>
        <a:prstGeom prst="ellipse">
          <a:avLst/>
        </a:prstGeom>
        <a:solidFill>
          <a:schemeClr val="lt1">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C36B57-CB4F-46B6-B85F-1E555A026671}">
      <dsp:nvSpPr>
        <dsp:cNvPr id="0" name=""/>
        <dsp:cNvSpPr/>
      </dsp:nvSpPr>
      <dsp:spPr>
        <a:xfrm>
          <a:off x="2528627" y="1554071"/>
          <a:ext cx="9292111" cy="1701256"/>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78740" rIns="78740" bIns="78740" numCol="1" spcCol="1270" anchor="ctr" anchorCtr="0">
          <a:noAutofit/>
        </a:bodyPr>
        <a:lstStyle/>
        <a:p>
          <a:pPr lvl="0" algn="l" defTabSz="1377950">
            <a:lnSpc>
              <a:spcPct val="90000"/>
            </a:lnSpc>
            <a:spcBef>
              <a:spcPct val="0"/>
            </a:spcBef>
            <a:spcAft>
              <a:spcPct val="35000"/>
            </a:spcAft>
          </a:pPr>
          <a:r>
            <a:rPr lang="sr-Latn-BA" sz="3100" b="1" kern="1200" dirty="0" smtClean="0"/>
            <a:t>Za fizičko lice </a:t>
          </a:r>
          <a:r>
            <a:rPr lang="sr-Latn-BA" sz="3100" kern="1200" dirty="0" smtClean="0"/>
            <a:t>koje je ujedno i </a:t>
          </a:r>
          <a:r>
            <a:rPr lang="sr-Latn-BA" sz="3100" b="1" kern="1200" dirty="0" smtClean="0"/>
            <a:t>pronalazač</a:t>
          </a:r>
          <a:r>
            <a:rPr lang="sr-Latn-BA" sz="3100" kern="1200" dirty="0" smtClean="0"/>
            <a:t> odobrava se </a:t>
          </a:r>
          <a:r>
            <a:rPr lang="sr-Latn-BA" sz="3100" i="1" u="sng" kern="1200" dirty="0" smtClean="0"/>
            <a:t>popust od 50 % </a:t>
          </a:r>
          <a:r>
            <a:rPr lang="sr-Latn-BA" sz="3100" kern="1200" dirty="0" smtClean="0"/>
            <a:t>: 125 KM za troškove postupka i 5 KM administrativna taksa</a:t>
          </a:r>
          <a:endParaRPr lang="en-US" sz="3100" kern="1200" dirty="0"/>
        </a:p>
      </dsp:txBody>
      <dsp:txXfrm>
        <a:off x="2528627" y="1554071"/>
        <a:ext cx="9292111" cy="1701256"/>
      </dsp:txXfrm>
    </dsp:sp>
    <dsp:sp modelId="{400C9212-8B0C-4B95-BAF7-96BA43973FD2}">
      <dsp:nvSpPr>
        <dsp:cNvPr id="0" name=""/>
        <dsp:cNvSpPr/>
      </dsp:nvSpPr>
      <dsp:spPr>
        <a:xfrm>
          <a:off x="455217" y="1916650"/>
          <a:ext cx="1334277" cy="1334277"/>
        </a:xfrm>
        <a:prstGeom prst="ellipse">
          <a:avLst/>
        </a:prstGeom>
        <a:solidFill>
          <a:schemeClr val="lt1">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D5414-243A-42D4-BEC0-19F8DAD4F9A1}">
      <dsp:nvSpPr>
        <dsp:cNvPr id="0" name=""/>
        <dsp:cNvSpPr/>
      </dsp:nvSpPr>
      <dsp:spPr>
        <a:xfrm>
          <a:off x="2528591" y="3241461"/>
          <a:ext cx="9058244" cy="2095647"/>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7266" tIns="76200" rIns="76200" bIns="76200" numCol="1" spcCol="1270" anchor="ctr" anchorCtr="0">
          <a:noAutofit/>
        </a:bodyPr>
        <a:lstStyle/>
        <a:p>
          <a:pPr lvl="0" algn="l" defTabSz="1333500">
            <a:lnSpc>
              <a:spcPct val="90000"/>
            </a:lnSpc>
            <a:spcBef>
              <a:spcPct val="0"/>
            </a:spcBef>
            <a:spcAft>
              <a:spcPct val="35000"/>
            </a:spcAft>
          </a:pPr>
          <a:r>
            <a:rPr lang="sr-Latn-BA" sz="3000" kern="1200" dirty="0" smtClean="0"/>
            <a:t>Za </a:t>
          </a:r>
          <a:r>
            <a:rPr lang="sr-Latn-BA" sz="3000" b="1" kern="1200" dirty="0" smtClean="0"/>
            <a:t>članove registrovanih udruženja inovatora </a:t>
          </a:r>
          <a:r>
            <a:rPr lang="sr-Latn-BA" sz="3000" kern="1200" dirty="0" smtClean="0"/>
            <a:t>sa teritorije BIH (dokazuje se potvrdom o članstvu) odobrava se </a:t>
          </a:r>
          <a:r>
            <a:rPr lang="sr-Latn-BA" sz="3000" i="1" u="sng" kern="1200" dirty="0" smtClean="0"/>
            <a:t>popust od 90 %:</a:t>
          </a:r>
          <a:r>
            <a:rPr lang="sr-Latn-BA" sz="3000" kern="1200" dirty="0" smtClean="0"/>
            <a:t>25 KM za troškove postupka i 1KM za administrativnu taksu. </a:t>
          </a:r>
          <a:endParaRPr lang="en-US" sz="3000" kern="1200" dirty="0"/>
        </a:p>
      </dsp:txBody>
      <dsp:txXfrm>
        <a:off x="2528591" y="3241461"/>
        <a:ext cx="9058244" cy="2095647"/>
      </dsp:txXfrm>
    </dsp:sp>
    <dsp:sp modelId="{CCEE26ED-FEBB-4C4C-8D01-850900C65671}">
      <dsp:nvSpPr>
        <dsp:cNvPr id="0" name=""/>
        <dsp:cNvSpPr/>
      </dsp:nvSpPr>
      <dsp:spPr>
        <a:xfrm>
          <a:off x="391519" y="3555102"/>
          <a:ext cx="1334277" cy="1334277"/>
        </a:xfrm>
        <a:prstGeom prst="ellipse">
          <a:avLst/>
        </a:prstGeom>
        <a:solidFill>
          <a:schemeClr val="lt1">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5981B-AAF4-4983-8425-21ED95027799}">
      <dsp:nvSpPr>
        <dsp:cNvPr id="0" name=""/>
        <dsp:cNvSpPr/>
      </dsp:nvSpPr>
      <dsp:spPr>
        <a:xfrm>
          <a:off x="743727" y="0"/>
          <a:ext cx="7159809" cy="5989044"/>
        </a:xfrm>
        <a:prstGeom prst="rightArrow">
          <a:avLst/>
        </a:prstGeom>
        <a:solidFill>
          <a:schemeClr val="bg2"/>
        </a:solidFill>
        <a:ln>
          <a:noFill/>
        </a:ln>
        <a:effectLst/>
      </dsp:spPr>
      <dsp:style>
        <a:lnRef idx="0">
          <a:scrgbClr r="0" g="0" b="0"/>
        </a:lnRef>
        <a:fillRef idx="1">
          <a:scrgbClr r="0" g="0" b="0"/>
        </a:fillRef>
        <a:effectRef idx="0">
          <a:scrgbClr r="0" g="0" b="0"/>
        </a:effectRef>
        <a:fontRef idx="minor"/>
      </dsp:style>
    </dsp:sp>
    <dsp:sp modelId="{152D0CED-F55A-42E5-BC9A-CC47380A91CF}">
      <dsp:nvSpPr>
        <dsp:cNvPr id="0" name=""/>
        <dsp:cNvSpPr/>
      </dsp:nvSpPr>
      <dsp:spPr>
        <a:xfrm>
          <a:off x="184662" y="1379720"/>
          <a:ext cx="2469964" cy="3229603"/>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smtClean="0"/>
            <a:t>Prijava</a:t>
          </a:r>
          <a:r>
            <a:rPr lang="en-US" sz="2000" kern="1200" dirty="0" smtClean="0"/>
            <a:t> se </a:t>
          </a:r>
          <a:r>
            <a:rPr lang="en-US" sz="2000" kern="1200" dirty="0" err="1" smtClean="0"/>
            <a:t>objavljuje</a:t>
          </a:r>
          <a:r>
            <a:rPr lang="en-US" sz="2000" kern="1200" dirty="0" smtClean="0"/>
            <a:t> </a:t>
          </a:r>
          <a:r>
            <a:rPr lang="en-US" sz="2000" kern="1200" dirty="0" err="1" smtClean="0"/>
            <a:t>nakon</a:t>
          </a:r>
          <a:r>
            <a:rPr lang="en-US" sz="2000" kern="1200" dirty="0" smtClean="0"/>
            <a:t> </a:t>
          </a:r>
          <a:r>
            <a:rPr lang="en-US" sz="2000" kern="1200" dirty="0" err="1" smtClean="0"/>
            <a:t>isteka</a:t>
          </a:r>
          <a:r>
            <a:rPr lang="en-US" sz="2000" kern="1200" dirty="0" smtClean="0"/>
            <a:t> 18 </a:t>
          </a:r>
          <a:r>
            <a:rPr lang="en-US" sz="2000" kern="1200" dirty="0" err="1" smtClean="0"/>
            <a:t>mjeseci</a:t>
          </a:r>
          <a:r>
            <a:rPr lang="en-US" sz="2000" kern="1200" dirty="0" smtClean="0"/>
            <a:t> od </a:t>
          </a:r>
          <a:r>
            <a:rPr lang="en-US" sz="2000" kern="1200" dirty="0" err="1" smtClean="0"/>
            <a:t>datuma</a:t>
          </a:r>
          <a:r>
            <a:rPr lang="en-US" sz="2000" kern="1200" dirty="0" smtClean="0"/>
            <a:t> </a:t>
          </a:r>
          <a:r>
            <a:rPr lang="en-US" sz="2000" kern="1200" dirty="0" err="1" smtClean="0"/>
            <a:t>podno</a:t>
          </a:r>
          <a:r>
            <a:rPr lang="sr-Latn-BA" sz="2000" kern="1200" dirty="0" smtClean="0"/>
            <a:t>šenja, odnosno </a:t>
          </a:r>
          <a:r>
            <a:rPr lang="sr-Latn-BA" sz="2000" b="1" kern="1200" dirty="0" smtClean="0"/>
            <a:t>od datuma priznatog prava prvenstva</a:t>
          </a:r>
          <a:r>
            <a:rPr lang="sr-Latn-BA" sz="2000" kern="1200" dirty="0" smtClean="0"/>
            <a:t>, čime postaje dostupna javnosti. Tada pronalazačko pravo prelazi u </a:t>
          </a:r>
          <a:r>
            <a:rPr lang="sr-Latn-BA" sz="2000" b="1" kern="1200" dirty="0" smtClean="0"/>
            <a:t>pravo iz prijave.</a:t>
          </a:r>
          <a:endParaRPr lang="en-US" sz="2000" kern="1200" dirty="0"/>
        </a:p>
      </dsp:txBody>
      <dsp:txXfrm>
        <a:off x="305236" y="1500294"/>
        <a:ext cx="2228816" cy="2988455"/>
      </dsp:txXfrm>
    </dsp:sp>
    <dsp:sp modelId="{E3ACD79B-EF4E-4631-BA9D-33E58881B7C2}">
      <dsp:nvSpPr>
        <dsp:cNvPr id="0" name=""/>
        <dsp:cNvSpPr/>
      </dsp:nvSpPr>
      <dsp:spPr>
        <a:xfrm>
          <a:off x="2831544" y="269375"/>
          <a:ext cx="2469964" cy="5450293"/>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sr-Latn-BA" sz="2000" kern="1200" dirty="0" smtClean="0"/>
            <a:t>Objavljivanjem prijave podnosilac prijave patenta stiče </a:t>
          </a:r>
          <a:r>
            <a:rPr lang="sr-Latn-BA" sz="2000" b="1" kern="1200" dirty="0" smtClean="0"/>
            <a:t>privremena prava </a:t>
          </a:r>
          <a:r>
            <a:rPr lang="sr-Latn-BA" sz="2000" kern="1200" dirty="0" smtClean="0"/>
            <a:t>na osnovu kojih može zahtjevati naknadu štete od bilo koje treće strane koja je u vremenskom periodu između datuma objavljivanja prijave patenta i datuma objavljivanje podatka o priznanju patenta iskorištava pronalazak, što bi nakon priznanja patenta moglo biti zabranjeno.   </a:t>
          </a:r>
          <a:endParaRPr lang="en-US" sz="2000" kern="1200" dirty="0"/>
        </a:p>
      </dsp:txBody>
      <dsp:txXfrm>
        <a:off x="2952118" y="389949"/>
        <a:ext cx="2228816" cy="5209145"/>
      </dsp:txXfrm>
    </dsp:sp>
    <dsp:sp modelId="{080C4E9C-D663-42E9-905F-153F2635D1D1}">
      <dsp:nvSpPr>
        <dsp:cNvPr id="0" name=""/>
        <dsp:cNvSpPr/>
      </dsp:nvSpPr>
      <dsp:spPr>
        <a:xfrm>
          <a:off x="5953340" y="969159"/>
          <a:ext cx="2469964" cy="3808097"/>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sr-Latn-BA" sz="2000" kern="1200" dirty="0" smtClean="0"/>
            <a:t>Prijava patenta koja je odbijena, odbačena, povučena ili se smatra povučenom ne proizvodi učinke propisane gore navedenom odredbom (pravo iz prijave se smatra kao da nikada nije ni postojalo). </a:t>
          </a:r>
          <a:endParaRPr lang="en-US" sz="2000" kern="1200" dirty="0"/>
        </a:p>
      </dsp:txBody>
      <dsp:txXfrm>
        <a:off x="6073914" y="1089733"/>
        <a:ext cx="2228816" cy="356694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5981B-AAF4-4983-8425-21ED95027799}">
      <dsp:nvSpPr>
        <dsp:cNvPr id="0" name=""/>
        <dsp:cNvSpPr/>
      </dsp:nvSpPr>
      <dsp:spPr>
        <a:xfrm>
          <a:off x="743727" y="0"/>
          <a:ext cx="7159809" cy="5989044"/>
        </a:xfrm>
        <a:prstGeom prst="rightArrow">
          <a:avLst/>
        </a:prstGeom>
        <a:solidFill>
          <a:schemeClr val="bg2"/>
        </a:solidFill>
        <a:ln>
          <a:noFill/>
        </a:ln>
        <a:effectLst/>
      </dsp:spPr>
      <dsp:style>
        <a:lnRef idx="0">
          <a:scrgbClr r="0" g="0" b="0"/>
        </a:lnRef>
        <a:fillRef idx="1">
          <a:scrgbClr r="0" g="0" b="0"/>
        </a:fillRef>
        <a:effectRef idx="0">
          <a:scrgbClr r="0" g="0" b="0"/>
        </a:effectRef>
        <a:fontRef idx="minor"/>
      </dsp:style>
    </dsp:sp>
    <dsp:sp modelId="{152D0CED-F55A-42E5-BC9A-CC47380A91CF}">
      <dsp:nvSpPr>
        <dsp:cNvPr id="0" name=""/>
        <dsp:cNvSpPr/>
      </dsp:nvSpPr>
      <dsp:spPr>
        <a:xfrm>
          <a:off x="200488" y="1379720"/>
          <a:ext cx="2449543" cy="3229603"/>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sr-Latn-BA" sz="2000" kern="1200" dirty="0" smtClean="0"/>
            <a:t>Privremena prava podnosilac </a:t>
          </a:r>
          <a:r>
            <a:rPr lang="sr-Latn-BA" sz="2000" b="1" kern="1200" dirty="0" smtClean="0"/>
            <a:t>međunarodne prijave</a:t>
          </a:r>
          <a:r>
            <a:rPr lang="sr-Latn-BA" sz="2000" kern="1200" dirty="0" smtClean="0"/>
            <a:t> stiče datumom objavljivanja prijave patenta na jednom od službenih jezika u BiH.</a:t>
          </a:r>
          <a:endParaRPr lang="en-US" sz="2000" kern="1200" dirty="0"/>
        </a:p>
      </dsp:txBody>
      <dsp:txXfrm>
        <a:off x="320065" y="1499297"/>
        <a:ext cx="2210389" cy="2990449"/>
      </dsp:txXfrm>
    </dsp:sp>
    <dsp:sp modelId="{E3ACD79B-EF4E-4631-BA9D-33E58881B7C2}">
      <dsp:nvSpPr>
        <dsp:cNvPr id="0" name=""/>
        <dsp:cNvSpPr/>
      </dsp:nvSpPr>
      <dsp:spPr>
        <a:xfrm>
          <a:off x="2798113" y="0"/>
          <a:ext cx="2449543" cy="5989044"/>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endParaRPr lang="sr-Latn-BA" sz="1700" kern="1200" dirty="0" smtClean="0">
            <a:solidFill>
              <a:schemeClr val="bg2"/>
            </a:solidFill>
          </a:endParaRPr>
        </a:p>
        <a:p>
          <a:pPr lvl="0" algn="just" defTabSz="755650">
            <a:lnSpc>
              <a:spcPct val="90000"/>
            </a:lnSpc>
            <a:spcBef>
              <a:spcPct val="0"/>
            </a:spcBef>
            <a:spcAft>
              <a:spcPct val="35000"/>
            </a:spcAft>
          </a:pPr>
          <a:r>
            <a:rPr lang="sr-Latn-BA" sz="1700" kern="1200" dirty="0" smtClean="0">
              <a:solidFill>
                <a:schemeClr val="bg2"/>
              </a:solidFill>
            </a:rPr>
            <a:t>Podnosilac može, </a:t>
          </a:r>
          <a:r>
            <a:rPr lang="sr-Latn-BA" sz="1700" b="1" kern="1200" dirty="0" smtClean="0">
              <a:solidFill>
                <a:schemeClr val="bg2"/>
              </a:solidFill>
            </a:rPr>
            <a:t>u roku od šest mjeseci</a:t>
          </a:r>
          <a:r>
            <a:rPr lang="sr-Latn-BA" sz="1700" kern="1200" dirty="0" smtClean="0">
              <a:solidFill>
                <a:schemeClr val="bg2"/>
              </a:solidFill>
            </a:rPr>
            <a:t> od datuma objavljivanja prijave patenta u </a:t>
          </a:r>
          <a:r>
            <a:rPr lang="sr-Latn-BA" sz="1700" b="1" kern="1200" dirty="0" smtClean="0">
              <a:solidFill>
                <a:schemeClr val="bg2"/>
              </a:solidFill>
            </a:rPr>
            <a:t>službenom glasniku</a:t>
          </a:r>
          <a:r>
            <a:rPr lang="sr-Latn-BA" sz="1700" kern="1200" dirty="0" smtClean="0">
              <a:solidFill>
                <a:schemeClr val="bg2"/>
              </a:solidFill>
            </a:rPr>
            <a:t>, podnijeti zahtjev:</a:t>
          </a:r>
        </a:p>
        <a:p>
          <a:pPr lvl="0" algn="just" defTabSz="755650">
            <a:lnSpc>
              <a:spcPct val="90000"/>
            </a:lnSpc>
            <a:spcBef>
              <a:spcPct val="0"/>
            </a:spcBef>
            <a:spcAft>
              <a:spcPct val="35000"/>
            </a:spcAft>
          </a:pPr>
          <a:r>
            <a:rPr lang="sr-Latn-BA" sz="1700" kern="1200" dirty="0" smtClean="0">
              <a:solidFill>
                <a:schemeClr val="bg2"/>
              </a:solidFill>
            </a:rPr>
            <a:t>1) priznanje patenta provođenjem postupka </a:t>
          </a:r>
          <a:r>
            <a:rPr lang="sr-Latn-BA" sz="1700" b="1" kern="1200" dirty="0" smtClean="0">
              <a:solidFill>
                <a:schemeClr val="bg2"/>
              </a:solidFill>
            </a:rPr>
            <a:t>potpunog ispitivanja </a:t>
          </a:r>
          <a:r>
            <a:rPr lang="sr-Latn-BA" sz="1700" kern="1200" dirty="0" smtClean="0">
              <a:solidFill>
                <a:schemeClr val="bg2"/>
              </a:solidFill>
            </a:rPr>
            <a:t>prijave patenta; </a:t>
          </a:r>
        </a:p>
        <a:p>
          <a:pPr lvl="0" algn="just" defTabSz="755650">
            <a:lnSpc>
              <a:spcPct val="90000"/>
            </a:lnSpc>
            <a:spcBef>
              <a:spcPct val="0"/>
            </a:spcBef>
            <a:spcAft>
              <a:spcPct val="35000"/>
            </a:spcAft>
          </a:pPr>
          <a:r>
            <a:rPr lang="sr-Latn-BA" sz="1700" kern="1200" dirty="0" smtClean="0">
              <a:solidFill>
                <a:schemeClr val="bg2"/>
              </a:solidFill>
            </a:rPr>
            <a:t>2) priznanje patenta na osnovu prihvaćenih podnesenih rezultata potpunog ispitivanja prijave patenta ili </a:t>
          </a:r>
        </a:p>
        <a:p>
          <a:pPr lvl="0" algn="just" defTabSz="755650">
            <a:lnSpc>
              <a:spcPct val="90000"/>
            </a:lnSpc>
            <a:spcBef>
              <a:spcPct val="0"/>
            </a:spcBef>
            <a:spcAft>
              <a:spcPct val="35000"/>
            </a:spcAft>
          </a:pPr>
          <a:r>
            <a:rPr lang="sr-Latn-BA" sz="1700" kern="1200" dirty="0" smtClean="0">
              <a:solidFill>
                <a:schemeClr val="bg2"/>
              </a:solidFill>
            </a:rPr>
            <a:t>3) odgodu provođenja postupka potpunog ispitivanja patenta i dodjele </a:t>
          </a:r>
          <a:r>
            <a:rPr lang="sr-Latn-BA" sz="1700" b="1" kern="1200" dirty="0" smtClean="0">
              <a:solidFill>
                <a:schemeClr val="bg2"/>
              </a:solidFill>
            </a:rPr>
            <a:t>konsenzualnog patent </a:t>
          </a:r>
          <a:r>
            <a:rPr lang="sr-Latn-BA" sz="1700" kern="1200" dirty="0" smtClean="0">
              <a:solidFill>
                <a:schemeClr val="bg2"/>
              </a:solidFill>
            </a:rPr>
            <a:t>(patent koji je prošao formalne uslove, a nije prošao suštinski ispitivanje prijave).</a:t>
          </a:r>
          <a:endParaRPr lang="en-US" sz="1700" kern="1200" dirty="0">
            <a:solidFill>
              <a:schemeClr val="bg2"/>
            </a:solidFill>
          </a:endParaRPr>
        </a:p>
      </dsp:txBody>
      <dsp:txXfrm>
        <a:off x="2917690" y="119577"/>
        <a:ext cx="2210389" cy="5749890"/>
      </dsp:txXfrm>
    </dsp:sp>
    <dsp:sp modelId="{080C4E9C-D663-42E9-905F-153F2635D1D1}">
      <dsp:nvSpPr>
        <dsp:cNvPr id="0" name=""/>
        <dsp:cNvSpPr/>
      </dsp:nvSpPr>
      <dsp:spPr>
        <a:xfrm>
          <a:off x="5966427" y="969159"/>
          <a:ext cx="2449543" cy="3808097"/>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sr-Latn-BA" sz="2000" kern="1200" dirty="0" smtClean="0"/>
            <a:t>Podnosilac objavljene prijave </a:t>
          </a:r>
          <a:r>
            <a:rPr lang="sr-Latn-BA" sz="2000" b="1" kern="1200" dirty="0" smtClean="0"/>
            <a:t>evropskog patenta </a:t>
          </a:r>
          <a:r>
            <a:rPr lang="sr-Latn-BA" sz="2000" b="0" kern="1200" dirty="0" smtClean="0"/>
            <a:t>privremena prava stiče od datuma kada </a:t>
          </a:r>
          <a:r>
            <a:rPr lang="sr-Latn-BA" sz="2000" b="0" i="1" kern="1200" dirty="0" smtClean="0"/>
            <a:t>dostavi prijevod patetnih zahtjeva </a:t>
          </a:r>
          <a:r>
            <a:rPr lang="sr-Latn-BA" sz="2000" b="0" kern="1200" dirty="0" smtClean="0"/>
            <a:t>objavljene prijave evropskog patena na jednom od službenih jezika u BIH, licu koje koristi patent u BiH.</a:t>
          </a:r>
          <a:endParaRPr lang="en-US" sz="2000" b="1" kern="1200" dirty="0"/>
        </a:p>
      </dsp:txBody>
      <dsp:txXfrm>
        <a:off x="6086004" y="1088736"/>
        <a:ext cx="2210389" cy="356894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EAAF1-763E-454B-800C-54B888B6A7A2}">
      <dsp:nvSpPr>
        <dsp:cNvPr id="0" name=""/>
        <dsp:cNvSpPr/>
      </dsp:nvSpPr>
      <dsp:spPr>
        <a:xfrm>
          <a:off x="4613054" y="2595"/>
          <a:ext cx="6919582" cy="2016512"/>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sr-Latn-BA" sz="2400" kern="1200" dirty="0" smtClean="0"/>
            <a:t>Pronalazač </a:t>
          </a:r>
          <a:r>
            <a:rPr lang="sr-Latn-BA" sz="2400" b="1" kern="1200" dirty="0" smtClean="0"/>
            <a:t>ima pravo da bude naveden </a:t>
          </a:r>
          <a:r>
            <a:rPr lang="sr-Latn-BA" sz="2400" kern="1200" dirty="0" smtClean="0"/>
            <a:t>u</a:t>
          </a:r>
          <a:endParaRPr lang="en-US" sz="2400" kern="1200" dirty="0"/>
        </a:p>
        <a:p>
          <a:pPr marL="228600" lvl="1" indent="-228600" algn="l" defTabSz="1066800">
            <a:lnSpc>
              <a:spcPct val="90000"/>
            </a:lnSpc>
            <a:spcBef>
              <a:spcPct val="0"/>
            </a:spcBef>
            <a:spcAft>
              <a:spcPct val="15000"/>
            </a:spcAft>
            <a:buChar char="••"/>
          </a:pPr>
          <a:r>
            <a:rPr lang="sr-Latn-BA" sz="2400" kern="1200" dirty="0" smtClean="0"/>
            <a:t>1.1. prijavi patenta; 1.2. svim ispravama koje se izdaju za priznati patent i 1.3. odgovarajućim registrima.</a:t>
          </a:r>
          <a:endParaRPr lang="en-US" sz="2400" kern="1200" dirty="0"/>
        </a:p>
      </dsp:txBody>
      <dsp:txXfrm>
        <a:off x="4613054" y="254659"/>
        <a:ext cx="6163390" cy="1512384"/>
      </dsp:txXfrm>
    </dsp:sp>
    <dsp:sp modelId="{B00B6B00-AA82-4DF4-8CE3-9C6A19A9B7ED}">
      <dsp:nvSpPr>
        <dsp:cNvPr id="0" name=""/>
        <dsp:cNvSpPr/>
      </dsp:nvSpPr>
      <dsp:spPr>
        <a:xfrm>
          <a:off x="0" y="121461"/>
          <a:ext cx="4613054" cy="1778780"/>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1. Li</a:t>
          </a:r>
          <a:r>
            <a:rPr lang="sr-Latn-BA" sz="2500" kern="1200" dirty="0" smtClean="0"/>
            <a:t>čno-pravna (</a:t>
          </a:r>
          <a:r>
            <a:rPr lang="sr-Latn-BA" sz="2500" b="1" kern="1200" dirty="0" smtClean="0"/>
            <a:t>moralna) prava pronalazača</a:t>
          </a:r>
          <a:endParaRPr lang="en-US" sz="2500" kern="1200" dirty="0"/>
        </a:p>
      </dsp:txBody>
      <dsp:txXfrm>
        <a:off x="86833" y="208294"/>
        <a:ext cx="4439388" cy="1605114"/>
      </dsp:txXfrm>
    </dsp:sp>
    <dsp:sp modelId="{E5ED8222-7D93-479A-8866-635BD0CBBB38}">
      <dsp:nvSpPr>
        <dsp:cNvPr id="0" name=""/>
        <dsp:cNvSpPr/>
      </dsp:nvSpPr>
      <dsp:spPr>
        <a:xfrm>
          <a:off x="4604871" y="2265355"/>
          <a:ext cx="6912824" cy="3864855"/>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just" defTabSz="844550">
            <a:lnSpc>
              <a:spcPct val="90000"/>
            </a:lnSpc>
            <a:spcBef>
              <a:spcPct val="0"/>
            </a:spcBef>
            <a:spcAft>
              <a:spcPct val="15000"/>
            </a:spcAft>
            <a:buChar char="••"/>
          </a:pPr>
          <a:r>
            <a:rPr lang="sr-Latn-BA" sz="1900" kern="1200" dirty="0" smtClean="0"/>
            <a:t>2.1. Ako je predmet patenta </a:t>
          </a:r>
          <a:r>
            <a:rPr lang="sr-Latn-BA" sz="1900" b="1" kern="1200" dirty="0" smtClean="0"/>
            <a:t>proizvod </a:t>
          </a:r>
          <a:r>
            <a:rPr lang="sr-Latn-BA" sz="1900" kern="1200" dirty="0" smtClean="0"/>
            <a:t>– izrađuje, nudi na prodaju, prodaje, upotrebljava, izvozi ili uvozi i skladišti u te svrhe proizvod koji je izrađen prema zaštićenom pronalsku</a:t>
          </a:r>
          <a:endParaRPr lang="en-US" sz="1900" kern="1200" dirty="0"/>
        </a:p>
        <a:p>
          <a:pPr marL="171450" lvl="1" indent="-171450" algn="l" defTabSz="844550">
            <a:lnSpc>
              <a:spcPct val="90000"/>
            </a:lnSpc>
            <a:spcBef>
              <a:spcPct val="0"/>
            </a:spcBef>
            <a:spcAft>
              <a:spcPct val="15000"/>
            </a:spcAft>
            <a:buChar char="••"/>
          </a:pPr>
          <a:r>
            <a:rPr lang="sr-Latn-BA" sz="1900" kern="1200" dirty="0" smtClean="0"/>
            <a:t>2.2. Ako je predmet patenta  </a:t>
          </a:r>
          <a:r>
            <a:rPr lang="sr-Latn-BA" sz="1900" b="1" kern="1200" dirty="0" smtClean="0"/>
            <a:t>postupak – </a:t>
          </a:r>
          <a:endParaRPr lang="en-US" sz="1900" kern="1200" dirty="0"/>
        </a:p>
        <a:p>
          <a:pPr marL="171450" lvl="1" indent="-171450" algn="l" defTabSz="844550">
            <a:lnSpc>
              <a:spcPct val="90000"/>
            </a:lnSpc>
            <a:spcBef>
              <a:spcPct val="0"/>
            </a:spcBef>
            <a:spcAft>
              <a:spcPct val="15000"/>
            </a:spcAft>
            <a:buChar char="••"/>
          </a:pPr>
          <a:r>
            <a:rPr lang="sr-Latn-BA" sz="1900" b="0" kern="1200" dirty="0" smtClean="0"/>
            <a:t>a) primjenjuje postupak koji je predmet zaštićenog pronalska ili nudi njegovu primjenu;</a:t>
          </a:r>
          <a:endParaRPr lang="en-US" sz="1900" kern="1200" dirty="0"/>
        </a:p>
        <a:p>
          <a:pPr marL="171450" lvl="1" indent="-171450" algn="l" defTabSz="844550">
            <a:lnSpc>
              <a:spcPct val="90000"/>
            </a:lnSpc>
            <a:spcBef>
              <a:spcPct val="0"/>
            </a:spcBef>
            <a:spcAft>
              <a:spcPct val="15000"/>
            </a:spcAft>
            <a:buChar char="••"/>
          </a:pPr>
          <a:r>
            <a:rPr lang="sr-Latn-BA" sz="1900" kern="1200" dirty="0" smtClean="0"/>
            <a:t>b) nuditi na prodaju, prodavati, upotrebljavati, izvoziti, uvoziti i skladištiti u te svrhe proizvod koji je direktno dobien postupkom koji je predmet zaštićenog izuma. </a:t>
          </a:r>
          <a:endParaRPr lang="en-US" sz="1900" kern="1200" dirty="0"/>
        </a:p>
        <a:p>
          <a:pPr marL="228600" lvl="1" indent="-228600" algn="l" defTabSz="1155700">
            <a:lnSpc>
              <a:spcPct val="90000"/>
            </a:lnSpc>
            <a:spcBef>
              <a:spcPct val="0"/>
            </a:spcBef>
            <a:spcAft>
              <a:spcPct val="15000"/>
            </a:spcAft>
            <a:buChar char="••"/>
          </a:pPr>
          <a:endParaRPr lang="en-US" sz="2600" kern="1200" dirty="0"/>
        </a:p>
      </dsp:txBody>
      <dsp:txXfrm>
        <a:off x="4604871" y="2748462"/>
        <a:ext cx="5463503" cy="2898641"/>
      </dsp:txXfrm>
    </dsp:sp>
    <dsp:sp modelId="{0D784259-F802-4466-8AA5-E6026B03E492}">
      <dsp:nvSpPr>
        <dsp:cNvPr id="0" name=""/>
        <dsp:cNvSpPr/>
      </dsp:nvSpPr>
      <dsp:spPr>
        <a:xfrm>
          <a:off x="0" y="3350153"/>
          <a:ext cx="4608549" cy="243651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sr-Latn-BA" sz="2500" b="1" kern="1200" dirty="0" smtClean="0"/>
            <a:t>2. Imovinskopravna ovlaštenja pronalazača </a:t>
          </a:r>
          <a:r>
            <a:rPr lang="sr-Latn-BA" sz="2500" kern="1200" dirty="0" smtClean="0"/>
            <a:t>(nosilac patetana je ovlašten drugome da zabrani vršenje radnji ekonomskog iskorištavanja patentiranog pronaska.) </a:t>
          </a:r>
          <a:endParaRPr lang="en-US" sz="2500" kern="1200" dirty="0"/>
        </a:p>
      </dsp:txBody>
      <dsp:txXfrm>
        <a:off x="118941" y="3469094"/>
        <a:ext cx="4370667" cy="219863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105B1-C2A6-4D93-9CD8-D4F4E8C95392}">
      <dsp:nvSpPr>
        <dsp:cNvPr id="0" name=""/>
        <dsp:cNvSpPr/>
      </dsp:nvSpPr>
      <dsp:spPr>
        <a:xfrm>
          <a:off x="2754143" y="4706"/>
          <a:ext cx="5370697" cy="3397509"/>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sr-Latn-BA" sz="1700" kern="1200" dirty="0" smtClean="0"/>
            <a:t>1. Patent može da bude predmet </a:t>
          </a:r>
          <a:r>
            <a:rPr lang="sr-Latn-BA" sz="1700" b="1" kern="1200" dirty="0" smtClean="0"/>
            <a:t>ugovora o potpunom ili djelimičnom prenosu prava.</a:t>
          </a:r>
          <a:endParaRPr lang="en-US" sz="1700" b="1" kern="1200" dirty="0"/>
        </a:p>
        <a:p>
          <a:pPr marL="171450" lvl="1" indent="-171450" algn="l" defTabSz="755650">
            <a:lnSpc>
              <a:spcPct val="90000"/>
            </a:lnSpc>
            <a:spcBef>
              <a:spcPct val="0"/>
            </a:spcBef>
            <a:spcAft>
              <a:spcPct val="15000"/>
            </a:spcAft>
            <a:buChar char="••"/>
          </a:pPr>
          <a:r>
            <a:rPr lang="sr-Latn-BA" sz="1700" kern="1200" dirty="0" smtClean="0"/>
            <a:t>2. </a:t>
          </a:r>
          <a:r>
            <a:rPr lang="sr-Latn-BA" sz="1700" b="1" kern="1200" dirty="0" smtClean="0"/>
            <a:t>Ugovor o licenci </a:t>
          </a:r>
          <a:r>
            <a:rPr lang="sr-Latn-BA" sz="1700" kern="1200" dirty="0" smtClean="0"/>
            <a:t>ustupa se pravo na iskoštavanje zaštićenog pronalska. </a:t>
          </a:r>
          <a:endParaRPr lang="en-US" sz="1700" kern="1200" dirty="0"/>
        </a:p>
        <a:p>
          <a:pPr marL="171450" lvl="1" indent="-171450" algn="l" defTabSz="755650">
            <a:lnSpc>
              <a:spcPct val="90000"/>
            </a:lnSpc>
            <a:spcBef>
              <a:spcPct val="0"/>
            </a:spcBef>
            <a:spcAft>
              <a:spcPct val="15000"/>
            </a:spcAft>
            <a:buChar char="••"/>
          </a:pPr>
          <a:r>
            <a:rPr lang="sr-Latn-BA" sz="1700" kern="1200" dirty="0" smtClean="0"/>
            <a:t>Član 686. ZOO: </a:t>
          </a:r>
          <a:r>
            <a:rPr lang="en-US" sz="1700" kern="1200" dirty="0" err="1" smtClean="0"/>
            <a:t>Ugovorom</a:t>
          </a:r>
          <a:r>
            <a:rPr lang="en-US" sz="1700" kern="1200" dirty="0" smtClean="0"/>
            <a:t> o </a:t>
          </a:r>
          <a:r>
            <a:rPr lang="en-US" sz="1700" kern="1200" dirty="0" err="1" smtClean="0"/>
            <a:t>licenci</a:t>
          </a:r>
          <a:r>
            <a:rPr lang="en-US" sz="1700" kern="1200" dirty="0" smtClean="0"/>
            <a:t> </a:t>
          </a:r>
          <a:r>
            <a:rPr lang="en-US" sz="1700" kern="1200" dirty="0" err="1" smtClean="0"/>
            <a:t>obavezuje</a:t>
          </a:r>
          <a:r>
            <a:rPr lang="en-US" sz="1700" kern="1200" dirty="0" smtClean="0"/>
            <a:t> se </a:t>
          </a:r>
          <a:r>
            <a:rPr lang="en-US" sz="1700" b="0" kern="1200" dirty="0" err="1" smtClean="0"/>
            <a:t>davalac</a:t>
          </a:r>
          <a:r>
            <a:rPr lang="en-US" sz="1700" b="0" kern="1200" dirty="0" smtClean="0"/>
            <a:t> </a:t>
          </a:r>
          <a:r>
            <a:rPr lang="en-US" sz="1700" b="0" kern="1200" dirty="0" err="1" smtClean="0"/>
            <a:t>licence</a:t>
          </a:r>
          <a:r>
            <a:rPr lang="en-US" sz="1700" b="0" kern="1200" dirty="0" smtClean="0"/>
            <a:t> </a:t>
          </a:r>
          <a:r>
            <a:rPr lang="en-US" sz="1700" kern="1200" dirty="0" smtClean="0"/>
            <a:t>da </a:t>
          </a:r>
          <a:r>
            <a:rPr lang="en-US" sz="1700" kern="1200" dirty="0" err="1" smtClean="0"/>
            <a:t>sticaocu</a:t>
          </a:r>
          <a:r>
            <a:rPr lang="en-US" sz="1700" kern="1200" dirty="0" smtClean="0"/>
            <a:t> </a:t>
          </a:r>
          <a:r>
            <a:rPr lang="en-US" sz="1700" kern="1200" dirty="0" err="1" smtClean="0"/>
            <a:t>licence</a:t>
          </a:r>
          <a:r>
            <a:rPr lang="en-US" sz="1700" kern="1200" dirty="0" smtClean="0"/>
            <a:t> </a:t>
          </a:r>
          <a:r>
            <a:rPr lang="en-US" sz="1700" kern="1200" dirty="0" err="1" smtClean="0"/>
            <a:t>ustupi</a:t>
          </a:r>
          <a:r>
            <a:rPr lang="en-US" sz="1700" kern="1200" dirty="0" smtClean="0"/>
            <a:t>, u </a:t>
          </a:r>
          <a:r>
            <a:rPr lang="en-US" sz="1700" kern="1200" dirty="0" err="1" smtClean="0"/>
            <a:t>celini</a:t>
          </a:r>
          <a:r>
            <a:rPr lang="en-US" sz="1700" kern="1200" dirty="0" smtClean="0"/>
            <a:t> </a:t>
          </a:r>
          <a:r>
            <a:rPr lang="en-US" sz="1700" kern="1200" dirty="0" err="1" smtClean="0"/>
            <a:t>ili</a:t>
          </a:r>
          <a:r>
            <a:rPr lang="en-US" sz="1700" kern="1200" dirty="0" smtClean="0"/>
            <a:t> </a:t>
          </a:r>
          <a:r>
            <a:rPr lang="en-US" sz="1700" kern="1200" dirty="0" err="1" smtClean="0"/>
            <a:t>delimično</a:t>
          </a:r>
          <a:r>
            <a:rPr lang="en-US" sz="1700" kern="1200" dirty="0" smtClean="0"/>
            <a:t>, </a:t>
          </a:r>
          <a:r>
            <a:rPr lang="en-US" sz="1700" b="1" i="1" u="sng" kern="1200" dirty="0" err="1" smtClean="0"/>
            <a:t>pravo</a:t>
          </a:r>
          <a:r>
            <a:rPr lang="en-US" sz="1700" b="1" i="1" u="sng" kern="1200" dirty="0" smtClean="0"/>
            <a:t> </a:t>
          </a:r>
          <a:r>
            <a:rPr lang="en-US" sz="1700" b="1" i="1" u="sng" kern="1200" dirty="0" err="1" smtClean="0"/>
            <a:t>iskorišćavanja</a:t>
          </a:r>
          <a:r>
            <a:rPr lang="en-US" sz="1700" b="1" i="1" u="sng" kern="1200" dirty="0" smtClean="0"/>
            <a:t> </a:t>
          </a:r>
          <a:r>
            <a:rPr lang="en-US" sz="1700" b="1" i="1" u="sng" kern="1200" dirty="0" err="1" smtClean="0"/>
            <a:t>pronalaska</a:t>
          </a:r>
          <a:r>
            <a:rPr lang="en-US" sz="1700" b="1" i="1" u="sng" kern="1200" dirty="0" smtClean="0"/>
            <a:t>, </a:t>
          </a:r>
          <a:r>
            <a:rPr lang="en-US" sz="1700" b="1" i="1" u="sng" kern="1200" dirty="0" err="1" smtClean="0"/>
            <a:t>tehničkog</a:t>
          </a:r>
          <a:r>
            <a:rPr lang="en-US" sz="1700" b="1" i="1" u="sng" kern="1200" dirty="0" smtClean="0"/>
            <a:t> </a:t>
          </a:r>
          <a:r>
            <a:rPr lang="en-US" sz="1700" b="1" i="1" u="sng" kern="1200" dirty="0" err="1" smtClean="0"/>
            <a:t>znanja</a:t>
          </a:r>
          <a:r>
            <a:rPr lang="en-US" sz="1700" b="1" i="1" u="sng" kern="1200" dirty="0" smtClean="0"/>
            <a:t> i </a:t>
          </a:r>
          <a:r>
            <a:rPr lang="en-US" sz="1700" b="1" i="1" u="sng" kern="1200" dirty="0" err="1" smtClean="0"/>
            <a:t>iskustva</a:t>
          </a:r>
          <a:r>
            <a:rPr lang="en-US" sz="1700" b="1" i="1" u="sng" kern="1200" dirty="0" smtClean="0"/>
            <a:t>, </a:t>
          </a:r>
          <a:r>
            <a:rPr lang="en-US" sz="1700" b="1" i="1" u="sng" kern="1200" dirty="0" err="1" smtClean="0"/>
            <a:t>žiga</a:t>
          </a:r>
          <a:r>
            <a:rPr lang="en-US" sz="1700" b="1" i="1" u="sng" kern="1200" dirty="0" smtClean="0"/>
            <a:t>, </a:t>
          </a:r>
          <a:r>
            <a:rPr lang="en-US" sz="1700" b="1" i="1" u="sng" kern="1200" dirty="0" err="1" smtClean="0"/>
            <a:t>uzorka</a:t>
          </a:r>
          <a:r>
            <a:rPr lang="en-US" sz="1700" b="1" i="1" u="sng" kern="1200" dirty="0" smtClean="0"/>
            <a:t> </a:t>
          </a:r>
          <a:r>
            <a:rPr lang="en-US" sz="1700" b="1" i="1" u="sng" kern="1200" dirty="0" err="1" smtClean="0"/>
            <a:t>ili</a:t>
          </a:r>
          <a:r>
            <a:rPr lang="en-US" sz="1700" b="1" i="1" u="sng" kern="1200" dirty="0" smtClean="0"/>
            <a:t> </a:t>
          </a:r>
          <a:r>
            <a:rPr lang="en-US" sz="1700" b="1" i="1" u="sng" kern="1200" dirty="0" err="1" smtClean="0"/>
            <a:t>modela</a:t>
          </a:r>
          <a:r>
            <a:rPr lang="en-US" sz="1700" b="1" i="1" kern="1200" dirty="0" smtClean="0"/>
            <a:t>, </a:t>
          </a:r>
          <a:r>
            <a:rPr lang="en-US" sz="1700" kern="1200" dirty="0" smtClean="0"/>
            <a:t>a </a:t>
          </a:r>
          <a:r>
            <a:rPr lang="en-US" sz="1700" kern="1200" dirty="0" err="1" smtClean="0"/>
            <a:t>sticalac</a:t>
          </a:r>
          <a:r>
            <a:rPr lang="en-US" sz="1700" kern="1200" dirty="0" smtClean="0"/>
            <a:t> </a:t>
          </a:r>
          <a:r>
            <a:rPr lang="en-US" sz="1700" kern="1200" dirty="0" err="1" smtClean="0"/>
            <a:t>licence</a:t>
          </a:r>
          <a:r>
            <a:rPr lang="en-US" sz="1700" kern="1200" dirty="0" smtClean="0"/>
            <a:t> se </a:t>
          </a:r>
          <a:r>
            <a:rPr lang="en-US" sz="1700" kern="1200" dirty="0" err="1" smtClean="0"/>
            <a:t>obavezuje</a:t>
          </a:r>
          <a:r>
            <a:rPr lang="en-US" sz="1700" kern="1200" dirty="0" smtClean="0"/>
            <a:t> da mu za to </a:t>
          </a:r>
          <a:r>
            <a:rPr lang="en-US" sz="1700" kern="1200" dirty="0" err="1" smtClean="0"/>
            <a:t>plati</a:t>
          </a:r>
          <a:r>
            <a:rPr lang="en-US" sz="1700" kern="1200" dirty="0" smtClean="0"/>
            <a:t> </a:t>
          </a:r>
          <a:r>
            <a:rPr lang="en-US" sz="1700" kern="1200" dirty="0" err="1" smtClean="0"/>
            <a:t>određenu</a:t>
          </a:r>
          <a:r>
            <a:rPr lang="en-US" sz="1700" kern="1200" dirty="0" smtClean="0"/>
            <a:t> </a:t>
          </a:r>
          <a:r>
            <a:rPr lang="en-US" sz="1700" kern="1200" dirty="0" err="1" smtClean="0"/>
            <a:t>naknadu</a:t>
          </a:r>
          <a:r>
            <a:rPr lang="en-US" sz="1700" kern="1200" dirty="0" smtClean="0"/>
            <a:t>.</a:t>
          </a:r>
          <a:endParaRPr lang="en-US" sz="1700" kern="1200" dirty="0"/>
        </a:p>
        <a:p>
          <a:pPr marL="285750" lvl="1" indent="-285750" algn="l" defTabSz="2889250">
            <a:lnSpc>
              <a:spcPct val="90000"/>
            </a:lnSpc>
            <a:spcBef>
              <a:spcPct val="0"/>
            </a:spcBef>
            <a:spcAft>
              <a:spcPct val="15000"/>
            </a:spcAft>
            <a:buChar char="••"/>
          </a:pPr>
          <a:endParaRPr lang="en-US" sz="6500" kern="1200" dirty="0"/>
        </a:p>
      </dsp:txBody>
      <dsp:txXfrm>
        <a:off x="2754143" y="429395"/>
        <a:ext cx="4096631" cy="2548131"/>
      </dsp:txXfrm>
    </dsp:sp>
    <dsp:sp modelId="{54A9C275-4D16-469E-B3EF-3F52447B5041}">
      <dsp:nvSpPr>
        <dsp:cNvPr id="0" name=""/>
        <dsp:cNvSpPr/>
      </dsp:nvSpPr>
      <dsp:spPr>
        <a:xfrm>
          <a:off x="0" y="279270"/>
          <a:ext cx="2750983" cy="294074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endParaRPr lang="sr-Latn-BA" sz="2400" b="1" kern="1200" dirty="0" smtClean="0"/>
        </a:p>
        <a:p>
          <a:pPr lvl="0" algn="ctr" defTabSz="1066800">
            <a:lnSpc>
              <a:spcPct val="90000"/>
            </a:lnSpc>
            <a:spcBef>
              <a:spcPct val="0"/>
            </a:spcBef>
            <a:spcAft>
              <a:spcPct val="35000"/>
            </a:spcAft>
          </a:pPr>
          <a:r>
            <a:rPr lang="sr-Latn-BA" sz="2400" b="1" kern="1200" dirty="0" smtClean="0"/>
            <a:t>1. Ugovor o potpunom i djelimičnom prenosu prava</a:t>
          </a:r>
        </a:p>
        <a:p>
          <a:pPr lvl="0" algn="ctr" defTabSz="1066800">
            <a:lnSpc>
              <a:spcPct val="90000"/>
            </a:lnSpc>
            <a:spcBef>
              <a:spcPct val="0"/>
            </a:spcBef>
            <a:spcAft>
              <a:spcPct val="35000"/>
            </a:spcAft>
          </a:pPr>
          <a:r>
            <a:rPr lang="sr-Latn-BA" sz="2400" b="1" kern="1200" dirty="0" smtClean="0"/>
            <a:t>2. Ugovor o LICENCI </a:t>
          </a:r>
        </a:p>
        <a:p>
          <a:pPr lvl="0" algn="ctr" defTabSz="1066800">
            <a:lnSpc>
              <a:spcPct val="90000"/>
            </a:lnSpc>
            <a:spcBef>
              <a:spcPct val="0"/>
            </a:spcBef>
            <a:spcAft>
              <a:spcPct val="35000"/>
            </a:spcAft>
          </a:pPr>
          <a:r>
            <a:rPr lang="sr-Latn-BA" sz="1800" b="0" kern="1200" dirty="0" smtClean="0"/>
            <a:t>(ovu licencu potrebno razlikovati od licenci softvera iz pravnog sistema SAD-a)</a:t>
          </a:r>
        </a:p>
        <a:p>
          <a:pPr lvl="0" algn="ctr" defTabSz="1066800">
            <a:lnSpc>
              <a:spcPct val="90000"/>
            </a:lnSpc>
            <a:spcBef>
              <a:spcPct val="0"/>
            </a:spcBef>
            <a:spcAft>
              <a:spcPct val="35000"/>
            </a:spcAft>
          </a:pPr>
          <a:endParaRPr lang="en-US" sz="2400" b="1" kern="1200" dirty="0"/>
        </a:p>
      </dsp:txBody>
      <dsp:txXfrm>
        <a:off x="134292" y="413562"/>
        <a:ext cx="2482399" cy="2672161"/>
      </dsp:txXfrm>
    </dsp:sp>
    <dsp:sp modelId="{D286D17F-0B59-4FC6-8FA5-5403D45189E9}">
      <dsp:nvSpPr>
        <dsp:cNvPr id="0" name=""/>
        <dsp:cNvSpPr/>
      </dsp:nvSpPr>
      <dsp:spPr>
        <a:xfrm>
          <a:off x="3251993" y="3587312"/>
          <a:ext cx="4872037" cy="2463547"/>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sr-Latn-BA" sz="1600" kern="1200" dirty="0" smtClean="0"/>
            <a:t>1.</a:t>
          </a:r>
          <a:r>
            <a:rPr lang="en-US" sz="1600" kern="1200" dirty="0" err="1" smtClean="0"/>
            <a:t>Prenos</a:t>
          </a:r>
          <a:r>
            <a:rPr lang="en-US" sz="1600" kern="1200" dirty="0" smtClean="0"/>
            <a:t> prava i </a:t>
          </a:r>
          <a:r>
            <a:rPr lang="sr-Latn-BA" sz="1600" kern="1200" dirty="0" smtClean="0"/>
            <a:t>2. </a:t>
          </a:r>
          <a:r>
            <a:rPr lang="en-US" sz="1600" kern="1200" dirty="0" err="1" smtClean="0"/>
            <a:t>licenca</a:t>
          </a:r>
          <a:r>
            <a:rPr lang="en-US" sz="1600" kern="1200" dirty="0" smtClean="0"/>
            <a:t> </a:t>
          </a:r>
          <a:r>
            <a:rPr lang="en-US" sz="1600" kern="1200" dirty="0" err="1" smtClean="0"/>
            <a:t>ima</a:t>
          </a:r>
          <a:r>
            <a:rPr lang="en-US" sz="1600" kern="1200" dirty="0" smtClean="0"/>
            <a:t> </a:t>
          </a:r>
          <a:r>
            <a:rPr lang="en-US" sz="1600" kern="1200" dirty="0" err="1" smtClean="0"/>
            <a:t>učinika</a:t>
          </a:r>
          <a:r>
            <a:rPr lang="en-US" sz="1600" kern="1200" dirty="0" smtClean="0"/>
            <a:t> </a:t>
          </a:r>
          <a:r>
            <a:rPr lang="en-US" sz="1600" kern="1200" dirty="0" err="1" smtClean="0"/>
            <a:t>prema</a:t>
          </a:r>
          <a:r>
            <a:rPr lang="en-US" sz="1600" kern="1200" dirty="0" smtClean="0"/>
            <a:t> </a:t>
          </a:r>
          <a:r>
            <a:rPr lang="en-US" sz="1600" kern="1200" dirty="0" err="1" smtClean="0"/>
            <a:t>trećim</a:t>
          </a:r>
          <a:r>
            <a:rPr lang="en-US" sz="1600" kern="1200" dirty="0" smtClean="0"/>
            <a:t> </a:t>
          </a:r>
          <a:r>
            <a:rPr lang="en-US" sz="1600" kern="1200" dirty="0" err="1" smtClean="0"/>
            <a:t>licima</a:t>
          </a:r>
          <a:r>
            <a:rPr lang="en-US" sz="1600" kern="1200" dirty="0" smtClean="0"/>
            <a:t> od </a:t>
          </a:r>
          <a:r>
            <a:rPr lang="en-US" sz="1600" kern="1200" dirty="0" err="1" smtClean="0"/>
            <a:t>datuma</a:t>
          </a:r>
          <a:r>
            <a:rPr lang="en-US" sz="1600" kern="1200" dirty="0" smtClean="0"/>
            <a:t> </a:t>
          </a:r>
          <a:r>
            <a:rPr lang="en-US" sz="1600" kern="1200" dirty="0" err="1" smtClean="0"/>
            <a:t>upisa</a:t>
          </a:r>
          <a:r>
            <a:rPr lang="en-US" sz="1600" kern="1200" dirty="0" smtClean="0"/>
            <a:t> u</a:t>
          </a:r>
          <a:r>
            <a:rPr lang="en-US" sz="1600" b="1" kern="1200" dirty="0" smtClean="0"/>
            <a:t> </a:t>
          </a:r>
          <a:r>
            <a:rPr lang="en-US" sz="1600" b="1" kern="1200" dirty="0" err="1" smtClean="0"/>
            <a:t>Registar</a:t>
          </a:r>
          <a:r>
            <a:rPr lang="en-US" sz="1600" b="1" kern="1200" dirty="0" smtClean="0"/>
            <a:t> (</a:t>
          </a:r>
          <a:r>
            <a:rPr lang="en-US" sz="1600" b="1" kern="1200" dirty="0" err="1" smtClean="0"/>
            <a:t>prijave</a:t>
          </a:r>
          <a:r>
            <a:rPr lang="en-US" sz="1600" b="1" kern="1200" dirty="0" smtClean="0"/>
            <a:t>) </a:t>
          </a:r>
          <a:r>
            <a:rPr lang="en-US" sz="1600" b="1" kern="1200" dirty="0" err="1" smtClean="0"/>
            <a:t>patenata</a:t>
          </a:r>
          <a:r>
            <a:rPr lang="en-US" sz="1600" kern="1200" dirty="0" smtClean="0"/>
            <a:t> </a:t>
          </a:r>
          <a:r>
            <a:rPr lang="en-US" sz="1600" kern="1200" dirty="0" err="1" smtClean="0"/>
            <a:t>koji</a:t>
          </a:r>
          <a:r>
            <a:rPr lang="en-US" sz="1600" kern="1200" dirty="0" smtClean="0"/>
            <a:t> </a:t>
          </a:r>
          <a:r>
            <a:rPr lang="en-US" sz="1600" kern="1200" dirty="0" err="1" smtClean="0"/>
            <a:t>vodi</a:t>
          </a:r>
          <a:r>
            <a:rPr lang="en-US" sz="1600" kern="1200" dirty="0" smtClean="0"/>
            <a:t> </a:t>
          </a:r>
          <a:r>
            <a:rPr lang="en-US" sz="1600" kern="1200" dirty="0" err="1" smtClean="0"/>
            <a:t>Institut</a:t>
          </a:r>
          <a:r>
            <a:rPr lang="en-US" sz="1600" kern="1200" dirty="0" smtClean="0"/>
            <a:t> i </a:t>
          </a:r>
          <a:r>
            <a:rPr lang="en-US" sz="1600" kern="1200" dirty="0" err="1" smtClean="0"/>
            <a:t>vrši</a:t>
          </a:r>
          <a:r>
            <a:rPr lang="en-US" sz="1600" kern="1200" dirty="0" smtClean="0"/>
            <a:t> se </a:t>
          </a:r>
          <a:r>
            <a:rPr lang="en-US" sz="1600" kern="1200" dirty="0" err="1" smtClean="0"/>
            <a:t>na</a:t>
          </a:r>
          <a:r>
            <a:rPr lang="en-US" sz="1600" kern="1200" dirty="0" smtClean="0"/>
            <a:t> </a:t>
          </a:r>
          <a:r>
            <a:rPr lang="en-US" sz="1600" kern="1200" dirty="0" err="1" smtClean="0"/>
            <a:t>zahtjev</a:t>
          </a:r>
          <a:r>
            <a:rPr lang="en-US" sz="1600" kern="1200" dirty="0" smtClean="0"/>
            <a:t> </a:t>
          </a:r>
          <a:r>
            <a:rPr lang="en-US" sz="1600" kern="1200" dirty="0" err="1" smtClean="0"/>
            <a:t>jedne</a:t>
          </a:r>
          <a:r>
            <a:rPr lang="en-US" sz="1600" kern="1200" dirty="0" smtClean="0"/>
            <a:t> od </a:t>
          </a:r>
          <a:r>
            <a:rPr lang="en-US" sz="1600" kern="1200" dirty="0" err="1" smtClean="0"/>
            <a:t>ugovornih</a:t>
          </a:r>
          <a:r>
            <a:rPr lang="en-US" sz="1600" kern="1200" dirty="0" smtClean="0"/>
            <a:t> </a:t>
          </a:r>
          <a:r>
            <a:rPr lang="en-US" sz="1600" kern="1200" dirty="0" err="1" smtClean="0"/>
            <a:t>strana</a:t>
          </a:r>
          <a:r>
            <a:rPr lang="sr-Latn-BA" sz="1600" kern="1200" dirty="0" smtClean="0"/>
            <a:t>.</a:t>
          </a:r>
          <a:endParaRPr lang="en-US" sz="1600" kern="1200" dirty="0"/>
        </a:p>
        <a:p>
          <a:pPr marL="171450" lvl="1" indent="-171450" algn="l" defTabSz="711200">
            <a:lnSpc>
              <a:spcPct val="90000"/>
            </a:lnSpc>
            <a:spcBef>
              <a:spcPct val="0"/>
            </a:spcBef>
            <a:spcAft>
              <a:spcPct val="15000"/>
            </a:spcAft>
            <a:buChar char="••"/>
          </a:pPr>
          <a:r>
            <a:rPr lang="sr-Latn-BA" sz="1600" kern="1200" dirty="0" smtClean="0"/>
            <a:t>3. Založno pravo (pokreće se na zahtjev založnog dužnika ili povjerioca) i 4. pljenidba (sud po službenoj dužnosti obavještava Institut) ima učinak od datuma upisa u Registar. patenata</a:t>
          </a:r>
          <a:endParaRPr lang="en-US" sz="16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endParaRPr lang="en-US" sz="2000" kern="1200" dirty="0"/>
        </a:p>
      </dsp:txBody>
      <dsp:txXfrm>
        <a:off x="3251993" y="3895255"/>
        <a:ext cx="3948207" cy="1847661"/>
      </dsp:txXfrm>
    </dsp:sp>
    <dsp:sp modelId="{4180BFCE-0C98-4155-AB89-9B04A24584B4}">
      <dsp:nvSpPr>
        <dsp:cNvPr id="0" name=""/>
        <dsp:cNvSpPr/>
      </dsp:nvSpPr>
      <dsp:spPr>
        <a:xfrm>
          <a:off x="3968" y="3893602"/>
          <a:ext cx="3248024" cy="1850969"/>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sr-Latn-BA" sz="2400" kern="1200" dirty="0" smtClean="0"/>
            <a:t>Patent može da bude predmet:</a:t>
          </a:r>
        </a:p>
        <a:p>
          <a:pPr lvl="0" algn="ctr" defTabSz="1066800">
            <a:lnSpc>
              <a:spcPct val="90000"/>
            </a:lnSpc>
            <a:spcBef>
              <a:spcPct val="0"/>
            </a:spcBef>
            <a:spcAft>
              <a:spcPct val="35000"/>
            </a:spcAft>
          </a:pPr>
          <a:r>
            <a:rPr lang="sr-Latn-BA" sz="2400" b="1" kern="1200" dirty="0" smtClean="0"/>
            <a:t>3. Založnog prava i </a:t>
          </a:r>
        </a:p>
        <a:p>
          <a:pPr lvl="0" algn="ctr" defTabSz="1066800">
            <a:lnSpc>
              <a:spcPct val="90000"/>
            </a:lnSpc>
            <a:spcBef>
              <a:spcPct val="0"/>
            </a:spcBef>
            <a:spcAft>
              <a:spcPct val="35000"/>
            </a:spcAft>
          </a:pPr>
          <a:r>
            <a:rPr lang="sr-Latn-BA" sz="2400" b="1" kern="1200" dirty="0" smtClean="0"/>
            <a:t>4. pljenidbe. </a:t>
          </a:r>
        </a:p>
      </dsp:txBody>
      <dsp:txXfrm>
        <a:off x="94325" y="3983959"/>
        <a:ext cx="3067310" cy="167025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FC44A-0BC6-4681-86F4-F80D0970BB43}">
      <dsp:nvSpPr>
        <dsp:cNvPr id="0" name=""/>
        <dsp:cNvSpPr/>
      </dsp:nvSpPr>
      <dsp:spPr>
        <a:xfrm>
          <a:off x="0" y="4360900"/>
          <a:ext cx="9162661" cy="1619648"/>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sr-Latn-BA" sz="1800" kern="1200" dirty="0" smtClean="0"/>
        </a:p>
        <a:p>
          <a:pPr lvl="0" algn="ctr" defTabSz="800100">
            <a:lnSpc>
              <a:spcPct val="90000"/>
            </a:lnSpc>
            <a:spcBef>
              <a:spcPct val="0"/>
            </a:spcBef>
            <a:spcAft>
              <a:spcPct val="35000"/>
            </a:spcAft>
          </a:pPr>
          <a:r>
            <a:rPr lang="sr-Latn-BA" sz="1800" kern="1200" dirty="0" smtClean="0"/>
            <a:t>Patent nastaje upisom u registar patenata, njegovo važenje se računa od datuma podnošenja prijave i važi 20 godina za patent i 10 godina za godina za konsenzualni patent. </a:t>
          </a:r>
        </a:p>
        <a:p>
          <a:pPr lvl="0" algn="ctr" defTabSz="800100">
            <a:lnSpc>
              <a:spcPct val="90000"/>
            </a:lnSpc>
            <a:spcBef>
              <a:spcPct val="0"/>
            </a:spcBef>
            <a:spcAft>
              <a:spcPct val="35000"/>
            </a:spcAft>
          </a:pPr>
          <a:r>
            <a:rPr lang="sr-Latn-BA" sz="1800" kern="1200" dirty="0" smtClean="0"/>
            <a:t>Godišnja taksa i troškovi postupka se plaćaju za treću i svaku sljedeću godinu.</a:t>
          </a:r>
          <a:endParaRPr lang="en-US" sz="1800" kern="1200" dirty="0"/>
        </a:p>
      </dsp:txBody>
      <dsp:txXfrm>
        <a:off x="0" y="4360900"/>
        <a:ext cx="9162661" cy="874610"/>
      </dsp:txXfrm>
    </dsp:sp>
    <dsp:sp modelId="{7CF7AE0A-E7F1-42FA-84C1-CF1A7995E2B4}">
      <dsp:nvSpPr>
        <dsp:cNvPr id="0" name=""/>
        <dsp:cNvSpPr/>
      </dsp:nvSpPr>
      <dsp:spPr>
        <a:xfrm>
          <a:off x="0" y="5428796"/>
          <a:ext cx="4581330" cy="552125"/>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Pravo iz prijave postoji pod odložnim uslovom da patent bude priznat i registrovan. </a:t>
          </a:r>
          <a:endParaRPr lang="en-US" sz="1800" kern="1200" dirty="0"/>
        </a:p>
      </dsp:txBody>
      <dsp:txXfrm>
        <a:off x="0" y="5428796"/>
        <a:ext cx="4581330" cy="552125"/>
      </dsp:txXfrm>
    </dsp:sp>
    <dsp:sp modelId="{C051F151-D50B-442B-B3E8-97DFB5EDBC9A}">
      <dsp:nvSpPr>
        <dsp:cNvPr id="0" name=""/>
        <dsp:cNvSpPr/>
      </dsp:nvSpPr>
      <dsp:spPr>
        <a:xfrm>
          <a:off x="4581330" y="5428796"/>
          <a:ext cx="4581330" cy="552125"/>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Ako patent ne bude priznat, smatra se da pravo iz prijave nikada nije ni postojalo. </a:t>
          </a:r>
          <a:endParaRPr lang="en-US" sz="1800" kern="1200" dirty="0"/>
        </a:p>
      </dsp:txBody>
      <dsp:txXfrm>
        <a:off x="4581330" y="5428796"/>
        <a:ext cx="4581330" cy="552125"/>
      </dsp:txXfrm>
    </dsp:sp>
    <dsp:sp modelId="{6A17D244-4F93-4018-B560-0D07AB77370E}">
      <dsp:nvSpPr>
        <dsp:cNvPr id="0" name=""/>
        <dsp:cNvSpPr/>
      </dsp:nvSpPr>
      <dsp:spPr>
        <a:xfrm rot="10800000">
          <a:off x="0" y="1868687"/>
          <a:ext cx="9162661" cy="2510217"/>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sr-Latn-BA" sz="1800" kern="1200" dirty="0" smtClean="0"/>
            <a:t>Fizičkom ili pravnom licu koje je podnijelu urednu prijavu patenta sa dejstvom u u nekoj zemlji članici Pariske unije za zaštitu industrijske svojine ili Svjetske trgovinske organizacije priznaće se u BIH </a:t>
          </a:r>
          <a:r>
            <a:rPr lang="sr-Latn-BA" sz="1800" b="1" kern="1200" dirty="0" smtClean="0"/>
            <a:t>pravo prvenstva </a:t>
          </a:r>
          <a:r>
            <a:rPr lang="sr-Latn-BA" sz="1800" b="0" kern="1200" dirty="0" smtClean="0"/>
            <a:t>od datuma podnošenja prijave, ako u BIH za isti patent podnese prijavu u roku od 12 mjeseci računajući od dana podnošenja prve prijave. </a:t>
          </a:r>
          <a:endParaRPr lang="en-US" sz="1800" kern="1200" dirty="0"/>
        </a:p>
      </dsp:txBody>
      <dsp:txXfrm rot="-10800000">
        <a:off x="0" y="1868687"/>
        <a:ext cx="9162661" cy="881086"/>
      </dsp:txXfrm>
    </dsp:sp>
    <dsp:sp modelId="{EB1FD342-BF1D-487D-BCBC-EB563B3719DF}">
      <dsp:nvSpPr>
        <dsp:cNvPr id="0" name=""/>
        <dsp:cNvSpPr/>
      </dsp:nvSpPr>
      <dsp:spPr>
        <a:xfrm>
          <a:off x="0" y="2809516"/>
          <a:ext cx="4581330" cy="761031"/>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Unijskim (pariskim) međunarodnim prvenstvom uspostavlja se fikcija da je prijava podnesena na dan podnošenja prvobitne prijave. </a:t>
          </a:r>
          <a:endParaRPr lang="en-US" sz="1800" kern="1200" dirty="0"/>
        </a:p>
      </dsp:txBody>
      <dsp:txXfrm>
        <a:off x="0" y="2809516"/>
        <a:ext cx="4581330" cy="761031"/>
      </dsp:txXfrm>
    </dsp:sp>
    <dsp:sp modelId="{E1FBA987-838D-4031-B375-3FB028241A46}">
      <dsp:nvSpPr>
        <dsp:cNvPr id="0" name=""/>
        <dsp:cNvSpPr/>
      </dsp:nvSpPr>
      <dsp:spPr>
        <a:xfrm>
          <a:off x="4581330" y="2807700"/>
          <a:ext cx="4581330" cy="783330"/>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sr-Latn-BA" sz="1600" kern="1200" dirty="0" smtClean="0"/>
            <a:t>Unijsko pravo prvenstva postoji i u </a:t>
          </a:r>
          <a:r>
            <a:rPr lang="sr-Latn-BA" sz="1600" b="1" kern="1200" dirty="0" smtClean="0"/>
            <a:t>pravu žiga i pravu industrijskog dizajna</a:t>
          </a:r>
          <a:r>
            <a:rPr lang="sr-Latn-BA" sz="1600" kern="1200" dirty="0" smtClean="0"/>
            <a:t>, jedina je razlika jeste u roku da se podnese prijava u roku od 6 mjeseci od dana podnošenja prve prijave. </a:t>
          </a:r>
          <a:endParaRPr lang="en-US" sz="1600" kern="1200" dirty="0"/>
        </a:p>
      </dsp:txBody>
      <dsp:txXfrm>
        <a:off x="4581330" y="2807700"/>
        <a:ext cx="4581330" cy="783330"/>
      </dsp:txXfrm>
    </dsp:sp>
    <dsp:sp modelId="{72033AA7-4539-4102-98D8-CC2F3E464FCA}">
      <dsp:nvSpPr>
        <dsp:cNvPr id="0" name=""/>
        <dsp:cNvSpPr/>
      </dsp:nvSpPr>
      <dsp:spPr>
        <a:xfrm rot="10800000">
          <a:off x="0" y="40"/>
          <a:ext cx="9162661" cy="1886318"/>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sr-Latn-BA" sz="2400" kern="1200" dirty="0" smtClean="0"/>
            <a:t>Patetno pravo daje prvenstvo u pogledu prava na zaštitu onom licu koje je prvo prijavilo pronalazak za zaštitu. </a:t>
          </a:r>
          <a:endParaRPr lang="en-US" sz="2400" kern="1200" dirty="0"/>
        </a:p>
      </dsp:txBody>
      <dsp:txXfrm rot="-10800000">
        <a:off x="0" y="40"/>
        <a:ext cx="9162661" cy="662097"/>
      </dsp:txXfrm>
    </dsp:sp>
    <dsp:sp modelId="{313FF847-8E58-4D4E-8D73-F54F37CED501}">
      <dsp:nvSpPr>
        <dsp:cNvPr id="0" name=""/>
        <dsp:cNvSpPr/>
      </dsp:nvSpPr>
      <dsp:spPr>
        <a:xfrm>
          <a:off x="0" y="606274"/>
          <a:ext cx="4581330" cy="676360"/>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sr-Latn-BA" sz="2000" kern="1200" dirty="0" smtClean="0"/>
            <a:t>Datum podnošenja prijave je datum prvenstva. </a:t>
          </a:r>
          <a:endParaRPr lang="en-US" sz="2000" kern="1200" dirty="0"/>
        </a:p>
      </dsp:txBody>
      <dsp:txXfrm>
        <a:off x="0" y="606274"/>
        <a:ext cx="4581330" cy="676360"/>
      </dsp:txXfrm>
    </dsp:sp>
    <dsp:sp modelId="{C563B0F5-C51E-4305-976D-AAFD8AB0D182}">
      <dsp:nvSpPr>
        <dsp:cNvPr id="0" name=""/>
        <dsp:cNvSpPr/>
      </dsp:nvSpPr>
      <dsp:spPr>
        <a:xfrm>
          <a:off x="4581330" y="598707"/>
          <a:ext cx="4581330" cy="691495"/>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Pariska konvencija o zaštiti industrijske svojine je uvela institut </a:t>
          </a:r>
          <a:r>
            <a:rPr lang="sr-Latn-BA" sz="1800" b="1" kern="1200" dirty="0" smtClean="0"/>
            <a:t>međunarodnog (unijskog - pariskog) prvenstva.</a:t>
          </a:r>
          <a:endParaRPr lang="en-US" sz="1800" b="1" kern="1200" dirty="0"/>
        </a:p>
      </dsp:txBody>
      <dsp:txXfrm>
        <a:off x="4581330" y="598707"/>
        <a:ext cx="4581330" cy="69149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0C1B8-8173-4446-9C8F-488CE38FC927}">
      <dsp:nvSpPr>
        <dsp:cNvPr id="0" name=""/>
        <dsp:cNvSpPr/>
      </dsp:nvSpPr>
      <dsp:spPr>
        <a:xfrm>
          <a:off x="0" y="0"/>
          <a:ext cx="12269754" cy="2630287"/>
        </a:xfrm>
        <a:prstGeom prst="roundRect">
          <a:avLst>
            <a:gd name="adj" fmla="val 1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BFADB-D50B-47A0-9C73-59B66CEAB258}">
      <dsp:nvSpPr>
        <dsp:cNvPr id="0" name=""/>
        <dsp:cNvSpPr/>
      </dsp:nvSpPr>
      <dsp:spPr>
        <a:xfrm>
          <a:off x="0" y="-23153"/>
          <a:ext cx="3705695" cy="270833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92ECB-6526-4DAC-9366-9C20231C5F0A}">
      <dsp:nvSpPr>
        <dsp:cNvPr id="0" name=""/>
        <dsp:cNvSpPr/>
      </dsp:nvSpPr>
      <dsp:spPr>
        <a:xfrm rot="10800000">
          <a:off x="327923" y="2632672"/>
          <a:ext cx="3436364" cy="3229358"/>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just" defTabSz="800100">
            <a:lnSpc>
              <a:spcPct val="90000"/>
            </a:lnSpc>
            <a:spcBef>
              <a:spcPct val="0"/>
            </a:spcBef>
            <a:spcAft>
              <a:spcPct val="35000"/>
            </a:spcAft>
          </a:pPr>
          <a:r>
            <a:rPr lang="sr-Latn-BA" sz="1800" kern="1200" dirty="0" smtClean="0"/>
            <a:t>- </a:t>
          </a:r>
          <a:r>
            <a:rPr lang="sr-Latn-BA" sz="1700" kern="1200" dirty="0" smtClean="0"/>
            <a:t>2005. u svijetu je podneseno 1,7 miliona patenata. 2015. godine  broj prijava patenata se povećao na  2,9 miliona, dok je priznato 1,21 milion patenata.</a:t>
          </a:r>
        </a:p>
        <a:p>
          <a:pPr lvl="0" algn="just" defTabSz="800100">
            <a:lnSpc>
              <a:spcPct val="90000"/>
            </a:lnSpc>
            <a:spcBef>
              <a:spcPct val="0"/>
            </a:spcBef>
            <a:spcAft>
              <a:spcPct val="35000"/>
            </a:spcAft>
          </a:pPr>
          <a:r>
            <a:rPr lang="sr-Latn-BA" sz="1700" kern="1200" dirty="0" smtClean="0"/>
            <a:t>- Reklamni kampanja  za „</a:t>
          </a:r>
          <a:r>
            <a:rPr lang="sr-Latn-BA" sz="1700" i="1" kern="1200" dirty="0" smtClean="0"/>
            <a:t>Audi A6“ 2006. godine je glasio: “Do danas je NASA podnijela 6.509 prijava patenata, a „Audi“ da bi proizveo „A6“ model je podnio 9.621 prijava patenta. „NASA“ je možda vodeća u oblasti svemirskih putovanja, ali „Audi“ je na čelu u oblasti konstruisanja automobila</a:t>
          </a:r>
          <a:r>
            <a:rPr lang="sr-Latn-BA" sz="1800" i="1" kern="1200" dirty="0" smtClean="0"/>
            <a:t>.“</a:t>
          </a:r>
        </a:p>
        <a:p>
          <a:pPr lvl="0" algn="just" defTabSz="800100">
            <a:lnSpc>
              <a:spcPct val="90000"/>
            </a:lnSpc>
            <a:spcBef>
              <a:spcPct val="0"/>
            </a:spcBef>
            <a:spcAft>
              <a:spcPct val="35000"/>
            </a:spcAft>
          </a:pPr>
          <a:endParaRPr lang="sr-Latn-BA" sz="2000" kern="1200" dirty="0" smtClean="0"/>
        </a:p>
        <a:p>
          <a:pPr lvl="0" algn="just" defTabSz="800100">
            <a:lnSpc>
              <a:spcPct val="90000"/>
            </a:lnSpc>
            <a:spcBef>
              <a:spcPct val="0"/>
            </a:spcBef>
            <a:spcAft>
              <a:spcPct val="35000"/>
            </a:spcAft>
          </a:pPr>
          <a:r>
            <a:rPr lang="sr-Latn-BA" sz="2000" kern="1200" dirty="0" smtClean="0"/>
            <a:t> </a:t>
          </a:r>
          <a:endParaRPr lang="en-US" sz="2000" kern="1200" dirty="0"/>
        </a:p>
      </dsp:txBody>
      <dsp:txXfrm rot="10800000">
        <a:off x="427237" y="2632672"/>
        <a:ext cx="3237736" cy="3130044"/>
      </dsp:txXfrm>
    </dsp:sp>
    <dsp:sp modelId="{F5D90E10-01B8-4318-B7A3-57CDC0B43191}">
      <dsp:nvSpPr>
        <dsp:cNvPr id="0" name=""/>
        <dsp:cNvSpPr/>
      </dsp:nvSpPr>
      <dsp:spPr>
        <a:xfrm>
          <a:off x="6272761" y="261555"/>
          <a:ext cx="477095" cy="192887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3000" b="-73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87512-828D-4E1A-8E76-57553C40011C}">
      <dsp:nvSpPr>
        <dsp:cNvPr id="0" name=""/>
        <dsp:cNvSpPr/>
      </dsp:nvSpPr>
      <dsp:spPr>
        <a:xfrm rot="10800000">
          <a:off x="3981663" y="2670520"/>
          <a:ext cx="4725633" cy="3142334"/>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just" defTabSz="711200">
            <a:lnSpc>
              <a:spcPct val="90000"/>
            </a:lnSpc>
            <a:spcBef>
              <a:spcPct val="0"/>
            </a:spcBef>
            <a:spcAft>
              <a:spcPct val="35000"/>
            </a:spcAft>
          </a:pPr>
          <a:r>
            <a:rPr lang="sr-Latn-BA" sz="1600" kern="1200" dirty="0" smtClean="0"/>
            <a:t>Evropska komisija je u jednoj svojoj studiji utvrdila </a:t>
          </a:r>
          <a:r>
            <a:rPr lang="sr-Latn-BA" sz="1600" b="1" kern="1200" dirty="0" smtClean="0"/>
            <a:t>6 najučestalijih motiva za patentiranja:</a:t>
          </a:r>
          <a:r>
            <a:rPr lang="sr-Latn-BA" sz="1600" kern="1200" dirty="0" smtClean="0"/>
            <a:t> 1) sopstvena komercijalna eksplatacija; 2) licenciranje drugome; 3) ukršteno licenciranje; 4) sprečavanje imitacija i 5) blokiranje drugih da patentiraju i 6) reputacija. </a:t>
          </a:r>
        </a:p>
        <a:p>
          <a:pPr lvl="0" algn="just" defTabSz="711200">
            <a:lnSpc>
              <a:spcPct val="90000"/>
            </a:lnSpc>
            <a:spcBef>
              <a:spcPct val="0"/>
            </a:spcBef>
            <a:spcAft>
              <a:spcPct val="35000"/>
            </a:spcAft>
          </a:pPr>
          <a:r>
            <a:rPr lang="sr-Latn-BA" sz="1600" kern="1200" dirty="0" smtClean="0"/>
            <a:t>Primjeri </a:t>
          </a:r>
          <a:r>
            <a:rPr lang="sr-Latn-BA" sz="1600" b="1" kern="1200" dirty="0" smtClean="0"/>
            <a:t>ugovora o ukrštenom licenciranju </a:t>
          </a:r>
          <a:r>
            <a:rPr lang="sr-Latn-BA" sz="1600" kern="1200" dirty="0" smtClean="0"/>
            <a:t>gdje se obe ugovorne strane relaksiraju od međusobnih spornih situacija, izbjegnu troškove licencne naknade, „zaobilaženje“ patenata druge strane i posvete se tehnološkoj borbi u oblastima gdje ne postoji uzajamna blokada.  : 1) 2004. godine „Sony“ i „Samsung“ za 20.000 patenata obe firme u oblasti elektronike; 2) 2005. god. „LG Eletronics“  i „Matsushita“ u domenu tehnologije plazme ekrana, DVD-a i personalizovanih računara. </a:t>
          </a:r>
          <a:endParaRPr lang="en-US" sz="1600" kern="1200" dirty="0"/>
        </a:p>
      </dsp:txBody>
      <dsp:txXfrm rot="10800000">
        <a:off x="4078301" y="2670520"/>
        <a:ext cx="4532357" cy="3045696"/>
      </dsp:txXfrm>
    </dsp:sp>
    <dsp:sp modelId="{1906BA64-AD7E-4C0D-BE68-72576C80093C}">
      <dsp:nvSpPr>
        <dsp:cNvPr id="0" name=""/>
        <dsp:cNvSpPr/>
      </dsp:nvSpPr>
      <dsp:spPr>
        <a:xfrm>
          <a:off x="10119589" y="362527"/>
          <a:ext cx="577381" cy="1928877"/>
        </a:xfrm>
        <a:prstGeom prst="roundRect">
          <a:avLst>
            <a:gd name="adj" fmla="val 10000"/>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5DD143-FEEA-4C8D-B7EE-FEAC786E06BE}">
      <dsp:nvSpPr>
        <dsp:cNvPr id="0" name=""/>
        <dsp:cNvSpPr/>
      </dsp:nvSpPr>
      <dsp:spPr>
        <a:xfrm rot="10800000">
          <a:off x="9147585" y="2654020"/>
          <a:ext cx="2973582" cy="3167506"/>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r>
            <a:rPr lang="sr-Latn-BA" sz="1700" kern="1200" dirty="0" smtClean="0"/>
            <a:t>Od 6,3 miliona koji su važili 2006 godine, oko 78% je priznato u SAD-u, 18% u Japanu, 31% državama članicama Konvencije o evropskom patentu i  23% ostatak svijeta. </a:t>
          </a:r>
        </a:p>
        <a:p>
          <a:pPr lvl="0" algn="just" defTabSz="755650">
            <a:lnSpc>
              <a:spcPct val="90000"/>
            </a:lnSpc>
            <a:spcBef>
              <a:spcPct val="0"/>
            </a:spcBef>
            <a:spcAft>
              <a:spcPct val="35000"/>
            </a:spcAft>
          </a:pPr>
          <a:r>
            <a:rPr lang="sr-Latn-BA" sz="1700" b="1" i="1" u="sng" kern="1200" dirty="0" smtClean="0"/>
            <a:t>Kao sredstva za prisvajanja koristi od pronalaska</a:t>
          </a:r>
          <a:r>
            <a:rPr lang="sr-Latn-BA" sz="1700" kern="1200" dirty="0" smtClean="0"/>
            <a:t>, patent je ključan za 60% istraživanja i razvoja u </a:t>
          </a:r>
          <a:r>
            <a:rPr lang="sr-Latn-BA" sz="1700" b="1" i="1" kern="1200" dirty="0" smtClean="0"/>
            <a:t>farmaceutskoj industriji</a:t>
          </a:r>
          <a:r>
            <a:rPr lang="sr-Latn-BA" sz="1700" kern="1200" dirty="0" smtClean="0"/>
            <a:t>, 15% </a:t>
          </a:r>
          <a:r>
            <a:rPr lang="sr-Latn-BA" sz="1700" b="1" kern="1200" dirty="0" smtClean="0"/>
            <a:t>u</a:t>
          </a:r>
          <a:r>
            <a:rPr lang="sr-Latn-BA" sz="1700" kern="1200" dirty="0" smtClean="0"/>
            <a:t> </a:t>
          </a:r>
          <a:r>
            <a:rPr lang="sr-Latn-BA" sz="1700" b="1" kern="1200" dirty="0" smtClean="0"/>
            <a:t>hemijskoj industriji </a:t>
          </a:r>
          <a:r>
            <a:rPr lang="sr-Latn-BA" sz="1700" kern="1200" dirty="0" smtClean="0"/>
            <a:t>i 5% </a:t>
          </a:r>
          <a:r>
            <a:rPr lang="sr-Latn-BA" sz="1700" b="1" i="1" kern="1200" dirty="0" smtClean="0"/>
            <a:t>u mašinskoj industriji. </a:t>
          </a:r>
          <a:endParaRPr lang="en-US" sz="1700" b="1" i="1" kern="1200" dirty="0"/>
        </a:p>
      </dsp:txBody>
      <dsp:txXfrm rot="10800000">
        <a:off x="9239033" y="2654020"/>
        <a:ext cx="2790686" cy="307605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02DF4-AABC-4AE3-A463-338C70D457A8}">
      <dsp:nvSpPr>
        <dsp:cNvPr id="0" name=""/>
        <dsp:cNvSpPr/>
      </dsp:nvSpPr>
      <dsp:spPr>
        <a:xfrm>
          <a:off x="0" y="0"/>
          <a:ext cx="10871200" cy="2486025"/>
        </a:xfrm>
        <a:prstGeom prst="roundRect">
          <a:avLst>
            <a:gd name="adj" fmla="val 1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4AAD8E-1FD4-45C7-AF51-120A7EF6BBCB}">
      <dsp:nvSpPr>
        <dsp:cNvPr id="0" name=""/>
        <dsp:cNvSpPr/>
      </dsp:nvSpPr>
      <dsp:spPr>
        <a:xfrm>
          <a:off x="3750179" y="224646"/>
          <a:ext cx="3193415" cy="20421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D3D304-220A-4DFB-A5B5-1B1F411F0790}">
      <dsp:nvSpPr>
        <dsp:cNvPr id="0" name=""/>
        <dsp:cNvSpPr/>
      </dsp:nvSpPr>
      <dsp:spPr>
        <a:xfrm rot="10800000">
          <a:off x="326135" y="2486024"/>
          <a:ext cx="3193415" cy="3038475"/>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just" defTabSz="1066800">
            <a:lnSpc>
              <a:spcPct val="90000"/>
            </a:lnSpc>
            <a:spcBef>
              <a:spcPct val="0"/>
            </a:spcBef>
            <a:spcAft>
              <a:spcPct val="35000"/>
            </a:spcAft>
          </a:pPr>
          <a:r>
            <a:rPr lang="sr-Latn-BA" sz="2400" kern="1200" dirty="0" smtClean="0"/>
            <a:t>1. podnošenjem prijave </a:t>
          </a:r>
          <a:r>
            <a:rPr lang="sr-Latn-BA" sz="2400" b="1" kern="1200" dirty="0" smtClean="0"/>
            <a:t>direktno patetnim kancelarijama u državama</a:t>
          </a:r>
          <a:r>
            <a:rPr lang="sr-Latn-BA" sz="2400" kern="1200" dirty="0" smtClean="0"/>
            <a:t> kojima se traži zaštita </a:t>
          </a:r>
          <a:endParaRPr lang="en-US" sz="2400" kern="1200" dirty="0"/>
        </a:p>
      </dsp:txBody>
      <dsp:txXfrm rot="10800000">
        <a:off x="419579" y="2486024"/>
        <a:ext cx="3006527" cy="2945031"/>
      </dsp:txXfrm>
    </dsp:sp>
    <dsp:sp modelId="{C2FD4331-E637-4E31-A5AD-53D3B08CC523}">
      <dsp:nvSpPr>
        <dsp:cNvPr id="0" name=""/>
        <dsp:cNvSpPr/>
      </dsp:nvSpPr>
      <dsp:spPr>
        <a:xfrm>
          <a:off x="429666" y="224646"/>
          <a:ext cx="3193415" cy="199286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9000" b="-39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1851EB-FB22-4F7B-958C-9BE436C5225F}">
      <dsp:nvSpPr>
        <dsp:cNvPr id="0" name=""/>
        <dsp:cNvSpPr/>
      </dsp:nvSpPr>
      <dsp:spPr>
        <a:xfrm rot="10800000">
          <a:off x="3838892" y="2486024"/>
          <a:ext cx="3193415" cy="3038475"/>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just" defTabSz="889000">
            <a:lnSpc>
              <a:spcPct val="90000"/>
            </a:lnSpc>
            <a:spcBef>
              <a:spcPct val="0"/>
            </a:spcBef>
            <a:spcAft>
              <a:spcPct val="35000"/>
            </a:spcAft>
          </a:pPr>
          <a:r>
            <a:rPr lang="sr-Latn-BA" sz="2000" kern="1200" dirty="0" smtClean="0"/>
            <a:t>2. </a:t>
          </a:r>
          <a:r>
            <a:rPr lang="sr-Latn-BA" sz="2000" b="1" kern="1200" dirty="0" smtClean="0"/>
            <a:t>Međunarodna prijava koja se podnosi u skladu sa Ugovor o saradnji u oblasti patenata (PCT). </a:t>
          </a:r>
        </a:p>
        <a:p>
          <a:pPr lvl="0" algn="just" defTabSz="889000">
            <a:lnSpc>
              <a:spcPct val="90000"/>
            </a:lnSpc>
            <a:spcBef>
              <a:spcPct val="0"/>
            </a:spcBef>
            <a:spcAft>
              <a:spcPct val="35000"/>
            </a:spcAft>
          </a:pPr>
          <a:r>
            <a:rPr lang="sr-Latn-BA" sz="1800" kern="1200" dirty="0" smtClean="0"/>
            <a:t>Ova međunarodna prijava se može se podnijeti Institutu kao prijemnoj kancelariji 1) ako je podnosilac prijave državljanin BIH ili 2) fizičko lice koje u BIH  ima prebivalište ili 3) pravno lice koje ima svoje sjedište u BiH.</a:t>
          </a:r>
          <a:endParaRPr lang="en-US" sz="1800" kern="1200" dirty="0"/>
        </a:p>
      </dsp:txBody>
      <dsp:txXfrm rot="10800000">
        <a:off x="3932336" y="2486024"/>
        <a:ext cx="3006527" cy="2945031"/>
      </dsp:txXfrm>
    </dsp:sp>
    <dsp:sp modelId="{36388445-B9DF-4EA4-8F07-8B15AEC3993C}">
      <dsp:nvSpPr>
        <dsp:cNvPr id="0" name=""/>
        <dsp:cNvSpPr/>
      </dsp:nvSpPr>
      <dsp:spPr>
        <a:xfrm>
          <a:off x="7351649" y="331469"/>
          <a:ext cx="3193415" cy="1823085"/>
        </a:xfrm>
        <a:prstGeom prst="roundRect">
          <a:avLst>
            <a:gd name="adj" fmla="val 10000"/>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076A60-321E-4B9B-836E-6FDF128F4F49}">
      <dsp:nvSpPr>
        <dsp:cNvPr id="0" name=""/>
        <dsp:cNvSpPr/>
      </dsp:nvSpPr>
      <dsp:spPr>
        <a:xfrm rot="10800000">
          <a:off x="7351649" y="2486024"/>
          <a:ext cx="3193415" cy="3038475"/>
        </a:xfrm>
        <a:prstGeom prst="round2SameRect">
          <a:avLst>
            <a:gd name="adj1" fmla="val 10500"/>
            <a:gd name="adj2" fmla="val 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just" defTabSz="755650">
            <a:lnSpc>
              <a:spcPct val="90000"/>
            </a:lnSpc>
            <a:spcBef>
              <a:spcPct val="0"/>
            </a:spcBef>
            <a:spcAft>
              <a:spcPct val="35000"/>
            </a:spcAft>
          </a:pPr>
          <a:r>
            <a:rPr lang="sr-Latn-BA" sz="1700" kern="1200" dirty="0" smtClean="0"/>
            <a:t>3. Podnošenje prijave </a:t>
          </a:r>
          <a:r>
            <a:rPr lang="sr-Latn-BA" sz="1700" b="1" kern="1200" dirty="0" smtClean="0"/>
            <a:t>direktno regionalnim patentim kancelarijama </a:t>
          </a:r>
          <a:r>
            <a:rPr lang="sr-Latn-BA" sz="1700" kern="1200" dirty="0" smtClean="0"/>
            <a:t>(Za Evropu: European Patent Office - EPO, Za Afričke zemlje: Organisation Africaine de la Propriete Intellectuall, Za zemlje Beneluska: Benelux Office for Intellectual Property).</a:t>
          </a:r>
        </a:p>
        <a:p>
          <a:pPr lvl="0" algn="just" defTabSz="755650">
            <a:lnSpc>
              <a:spcPct val="90000"/>
            </a:lnSpc>
            <a:spcBef>
              <a:spcPct val="0"/>
            </a:spcBef>
            <a:spcAft>
              <a:spcPct val="35000"/>
            </a:spcAft>
          </a:pPr>
          <a:r>
            <a:rPr lang="sr-Latn-BA" sz="1700" kern="1200" dirty="0" smtClean="0"/>
            <a:t>EPO procedura je najzastupljenija </a:t>
          </a:r>
          <a:endParaRPr lang="en-US" sz="1700" kern="1200" dirty="0"/>
        </a:p>
      </dsp:txBody>
      <dsp:txXfrm rot="10800000">
        <a:off x="7445093" y="2486024"/>
        <a:ext cx="3006527" cy="2945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9B570-06F3-48DD-A2F1-B962B2BF5D7D}">
      <dsp:nvSpPr>
        <dsp:cNvPr id="0" name=""/>
        <dsp:cNvSpPr/>
      </dsp:nvSpPr>
      <dsp:spPr>
        <a:xfrm>
          <a:off x="4278067" y="2490485"/>
          <a:ext cx="2308045" cy="2347177"/>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sr-Latn-BA" sz="1600" b="1" kern="1200" dirty="0">
              <a:solidFill>
                <a:srgbClr val="FF0000"/>
              </a:solidFill>
            </a:rPr>
            <a:t>KOMPJUTERSKI PROGRAM </a:t>
          </a:r>
          <a:endParaRPr lang="en-US" sz="1600" kern="1200" dirty="0">
            <a:solidFill>
              <a:srgbClr val="FF0000"/>
            </a:solidFill>
          </a:endParaRPr>
        </a:p>
      </dsp:txBody>
      <dsp:txXfrm>
        <a:off x="4616072" y="2834221"/>
        <a:ext cx="1632035" cy="1659705"/>
      </dsp:txXfrm>
    </dsp:sp>
    <dsp:sp modelId="{4FBFDB0A-8980-47B9-9A3F-AD5BCB584398}">
      <dsp:nvSpPr>
        <dsp:cNvPr id="0" name=""/>
        <dsp:cNvSpPr/>
      </dsp:nvSpPr>
      <dsp:spPr>
        <a:xfrm rot="10020002">
          <a:off x="3427894" y="3802494"/>
          <a:ext cx="631490"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576794" y="3886084"/>
        <a:ext cx="480657" cy="301667"/>
      </dsp:txXfrm>
    </dsp:sp>
    <dsp:sp modelId="{8D3FE45F-5365-4883-8567-1EDC5FAE38E9}">
      <dsp:nvSpPr>
        <dsp:cNvPr id="0" name=""/>
        <dsp:cNvSpPr/>
      </dsp:nvSpPr>
      <dsp:spPr>
        <a:xfrm>
          <a:off x="69910" y="3447423"/>
          <a:ext cx="3157292" cy="2180292"/>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sr-Latn-BA" sz="1100" b="1" kern="1200" dirty="0"/>
            <a:t>DIZAJN </a:t>
          </a:r>
          <a:r>
            <a:rPr lang="sr-Latn-BA" sz="1100" b="0" kern="1200" dirty="0"/>
            <a:t>koji može biti industrijski i autorski, štite se npr. izgled ikonice aplikacije u kojoj je kompjuterski program sadržan kao i materijalni predmeti u kojima se kompjuterski program inkorporira (npr. vanjski izgled „pametnog telefona</a:t>
          </a:r>
          <a:r>
            <a:rPr lang="sr-Latn-BA" sz="1100" b="0" kern="1200" dirty="0" smtClean="0"/>
            <a:t>“</a:t>
          </a:r>
          <a:r>
            <a:rPr lang="en-US" sz="1100" b="0" kern="1200" dirty="0" smtClean="0"/>
            <a:t> </a:t>
          </a:r>
          <a:r>
            <a:rPr lang="en-US" sz="1100" b="0" kern="1200" dirty="0" err="1" smtClean="0"/>
            <a:t>ili</a:t>
          </a:r>
          <a:r>
            <a:rPr lang="en-US" sz="1100" b="0" kern="1200" dirty="0" smtClean="0"/>
            <a:t> </a:t>
          </a:r>
          <a:r>
            <a:rPr lang="en-US" sz="1100" b="0" kern="1200" dirty="0" err="1" smtClean="0"/>
            <a:t>dizajn</a:t>
          </a:r>
          <a:r>
            <a:rPr lang="en-US" sz="1100" b="0" kern="1200" dirty="0" smtClean="0"/>
            <a:t> </a:t>
          </a:r>
          <a:r>
            <a:rPr lang="en-US" sz="1100" b="0" kern="1200" dirty="0" err="1" smtClean="0"/>
            <a:t>stolice</a:t>
          </a:r>
          <a:r>
            <a:rPr lang="sr-Latn-BA" sz="1100" b="0" kern="1200" dirty="0" smtClean="0"/>
            <a:t>).</a:t>
          </a:r>
          <a:endParaRPr lang="en-US" sz="1100" b="1" kern="1200" dirty="0"/>
        </a:p>
      </dsp:txBody>
      <dsp:txXfrm>
        <a:off x="532285" y="3766719"/>
        <a:ext cx="2232542" cy="1541700"/>
      </dsp:txXfrm>
    </dsp:sp>
    <dsp:sp modelId="{48674DF9-8709-4E5C-BF92-A2DEDD57BF4B}">
      <dsp:nvSpPr>
        <dsp:cNvPr id="0" name=""/>
        <dsp:cNvSpPr/>
      </dsp:nvSpPr>
      <dsp:spPr>
        <a:xfrm rot="18198193">
          <a:off x="6074519" y="2017507"/>
          <a:ext cx="548286"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108527" y="2181093"/>
        <a:ext cx="397453" cy="301667"/>
      </dsp:txXfrm>
    </dsp:sp>
    <dsp:sp modelId="{F6FB9D54-46CF-4ABE-A662-16AEDF0412D4}">
      <dsp:nvSpPr>
        <dsp:cNvPr id="0" name=""/>
        <dsp:cNvSpPr/>
      </dsp:nvSpPr>
      <dsp:spPr>
        <a:xfrm>
          <a:off x="5667746" y="90893"/>
          <a:ext cx="3045557" cy="1793095"/>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r-Latn-BA" sz="1400" b="1" kern="1200" dirty="0"/>
            <a:t>PATENTOM</a:t>
          </a:r>
          <a:r>
            <a:rPr lang="sr-Latn-BA" sz="900" kern="1200" dirty="0"/>
            <a:t> </a:t>
          </a:r>
          <a:r>
            <a:rPr lang="sr-Latn-BA" sz="1200" kern="1200" dirty="0"/>
            <a:t>se kompjuterski program u BIH I EU može štiti samo ukoliko je riječ o pronalasku koji  uz pomoć kompjuterskog programa predstavlja tehničko rješenje određenog tehničkog problema. U SAD se kompjuterski programi  štite kao patenti. </a:t>
          </a:r>
          <a:endParaRPr lang="en-US" sz="1200" kern="1200" dirty="0"/>
        </a:p>
      </dsp:txBody>
      <dsp:txXfrm>
        <a:off x="6113757" y="353486"/>
        <a:ext cx="2153535" cy="1267909"/>
      </dsp:txXfrm>
    </dsp:sp>
    <dsp:sp modelId="{4FA164FD-4518-4027-BA75-ABA16A989232}">
      <dsp:nvSpPr>
        <dsp:cNvPr id="0" name=""/>
        <dsp:cNvSpPr/>
      </dsp:nvSpPr>
      <dsp:spPr>
        <a:xfrm rot="20674649">
          <a:off x="6951861" y="2846882"/>
          <a:ext cx="1062431"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954577" y="2967493"/>
        <a:ext cx="911598" cy="301667"/>
      </dsp:txXfrm>
    </dsp:sp>
    <dsp:sp modelId="{8D8FD85F-5B0D-4762-B60F-35B7035606AF}">
      <dsp:nvSpPr>
        <dsp:cNvPr id="0" name=""/>
        <dsp:cNvSpPr/>
      </dsp:nvSpPr>
      <dsp:spPr>
        <a:xfrm>
          <a:off x="8404258" y="1465127"/>
          <a:ext cx="2604681" cy="2039485"/>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sr-Latn-BA" sz="1200" b="1" kern="1200" dirty="0"/>
            <a:t>ŽIG</a:t>
          </a:r>
          <a:r>
            <a:rPr lang="sr-Latn-BA" sz="1200" kern="1200" dirty="0"/>
            <a:t> </a:t>
          </a:r>
          <a:r>
            <a:rPr lang="en-US" sz="1200" kern="1200" dirty="0"/>
            <a:t>je </a:t>
          </a:r>
          <a:r>
            <a:rPr lang="en-US" sz="1200" kern="1200" dirty="0" err="1"/>
            <a:t>pravo</a:t>
          </a:r>
          <a:r>
            <a:rPr lang="en-US" sz="1200" kern="1200" dirty="0"/>
            <a:t> </a:t>
          </a:r>
          <a:r>
            <a:rPr lang="en-US" sz="1200" kern="1200" dirty="0" err="1"/>
            <a:t>kojim</a:t>
          </a:r>
          <a:r>
            <a:rPr lang="en-US" sz="1200" kern="1200" dirty="0"/>
            <a:t> se </a:t>
          </a:r>
          <a:r>
            <a:rPr lang="sr-Latn-BA" sz="1200" kern="1200" dirty="0"/>
            <a:t>štiti znak (robna oznaka, engl. brend) koji označava trgovački naziv pod kojim se kompjuterski program pojavljuje na tržištu (npr software Microsoft ili sofware Oracle)</a:t>
          </a:r>
          <a:endParaRPr lang="en-US" sz="1200" kern="1200" dirty="0"/>
        </a:p>
      </dsp:txBody>
      <dsp:txXfrm>
        <a:off x="8785705" y="1763803"/>
        <a:ext cx="1841787" cy="1442133"/>
      </dsp:txXfrm>
    </dsp:sp>
    <dsp:sp modelId="{B8F497F7-130D-48E5-90D2-9F45C0A23C20}">
      <dsp:nvSpPr>
        <dsp:cNvPr id="0" name=""/>
        <dsp:cNvSpPr/>
      </dsp:nvSpPr>
      <dsp:spPr>
        <a:xfrm rot="14644491">
          <a:off x="4416624" y="1899747"/>
          <a:ext cx="560003"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4525012" y="2068129"/>
        <a:ext cx="409170" cy="301667"/>
      </dsp:txXfrm>
    </dsp:sp>
    <dsp:sp modelId="{9EE2CA25-7846-4F75-B9E9-0DFED205CD6A}">
      <dsp:nvSpPr>
        <dsp:cNvPr id="0" name=""/>
        <dsp:cNvSpPr/>
      </dsp:nvSpPr>
      <dsp:spPr>
        <a:xfrm>
          <a:off x="2826328" y="86725"/>
          <a:ext cx="2516842" cy="1611415"/>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sr-Latn-BA" sz="1200" b="1" kern="1200" dirty="0"/>
            <a:t>POSLOVNA TAJNA – „KNOW HOW“ </a:t>
          </a:r>
          <a:r>
            <a:rPr lang="sr-Latn-BA" sz="1200" kern="1200" dirty="0"/>
            <a:t>– mogu se </a:t>
          </a:r>
          <a:r>
            <a:rPr lang="sr-Latn-BA" sz="1200" kern="1200" dirty="0" smtClean="0"/>
            <a:t>štititi </a:t>
          </a:r>
          <a:r>
            <a:rPr lang="sr-Latn-BA" sz="1200" kern="1200" dirty="0"/>
            <a:t>posebna znanja i sposobnosti koja su nedostupna na tržištu o načinu kreiranja, funkcionisanja, održavanja i druge specifičnosti kompjuterskog programa </a:t>
          </a:r>
          <a:endParaRPr lang="en-US" sz="1200" kern="1200" dirty="0"/>
        </a:p>
      </dsp:txBody>
      <dsp:txXfrm>
        <a:off x="3194911" y="322711"/>
        <a:ext cx="1779676" cy="1139443"/>
      </dsp:txXfrm>
    </dsp:sp>
    <dsp:sp modelId="{10CCBAD5-E011-4E2B-9D01-CFDDEECB022F}">
      <dsp:nvSpPr>
        <dsp:cNvPr id="0" name=""/>
        <dsp:cNvSpPr/>
      </dsp:nvSpPr>
      <dsp:spPr>
        <a:xfrm rot="845542">
          <a:off x="6872395" y="3877874"/>
          <a:ext cx="825469"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874665" y="3960066"/>
        <a:ext cx="674636" cy="301667"/>
      </dsp:txXfrm>
    </dsp:sp>
    <dsp:sp modelId="{0104FB7D-7BF4-407D-B725-E9B1698ABF19}">
      <dsp:nvSpPr>
        <dsp:cNvPr id="0" name=""/>
        <dsp:cNvSpPr/>
      </dsp:nvSpPr>
      <dsp:spPr>
        <a:xfrm>
          <a:off x="7886470" y="3814184"/>
          <a:ext cx="3511188" cy="1813531"/>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sr-Latn-BA" sz="1000" b="1" kern="1200" dirty="0"/>
            <a:t>BAZA PODATAKA </a:t>
          </a:r>
          <a:r>
            <a:rPr lang="sr-Latn-BA" sz="1000" kern="1200" dirty="0"/>
            <a:t>– Iako se baza podataka štiti autorskim pravom ako je originalna ili kao srodno (sui generis) pravo proizvođača baze podataka predstavlja kako posebna prava intelektualne svojine, tako i poseban proizvod, ona je nužno povezana sa kompjuterskim programom jer se na istu kompjuterski program naslanja. Jedan ili više kompjuterskih programa (sofware) zajedno sa bazom podataka čini informacioni sistem. </a:t>
          </a:r>
          <a:endParaRPr lang="en-US" sz="1000" kern="1200" dirty="0"/>
        </a:p>
      </dsp:txBody>
      <dsp:txXfrm>
        <a:off x="8400672" y="4079769"/>
        <a:ext cx="2482784" cy="1282361"/>
      </dsp:txXfrm>
    </dsp:sp>
    <dsp:sp modelId="{ED9CB16C-B7BD-4029-87D3-5C26A3EBD286}">
      <dsp:nvSpPr>
        <dsp:cNvPr id="0" name=""/>
        <dsp:cNvSpPr/>
      </dsp:nvSpPr>
      <dsp:spPr>
        <a:xfrm rot="12156570">
          <a:off x="2947802" y="2597403"/>
          <a:ext cx="1053226" cy="502777"/>
        </a:xfrm>
        <a:prstGeom prst="rightArrow">
          <a:avLst>
            <a:gd name="adj1" fmla="val 60000"/>
            <a:gd name="adj2" fmla="val 50000"/>
          </a:avLst>
        </a:prstGeom>
        <a:gradFill rotWithShape="0">
          <a:gsLst>
            <a:gs pos="0">
              <a:schemeClr val="dk2">
                <a:tint val="60000"/>
                <a:hueOff val="0"/>
                <a:satOff val="0"/>
                <a:lumOff val="0"/>
                <a:alphaOff val="0"/>
                <a:tint val="94000"/>
                <a:satMod val="105000"/>
                <a:lumMod val="102000"/>
              </a:schemeClr>
            </a:gs>
            <a:gs pos="100000">
              <a:schemeClr val="dk2">
                <a:tint val="60000"/>
                <a:hueOff val="0"/>
                <a:satOff val="0"/>
                <a:lumOff val="0"/>
                <a:alphaOff val="0"/>
                <a:shade val="74000"/>
                <a:satMod val="128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092839" y="2726952"/>
        <a:ext cx="902393" cy="301667"/>
      </dsp:txXfrm>
    </dsp:sp>
    <dsp:sp modelId="{AF636BA5-81E8-40ED-8AD3-B1A4B02BB25B}">
      <dsp:nvSpPr>
        <dsp:cNvPr id="0" name=""/>
        <dsp:cNvSpPr/>
      </dsp:nvSpPr>
      <dsp:spPr>
        <a:xfrm>
          <a:off x="42743" y="799249"/>
          <a:ext cx="2609413" cy="2327517"/>
        </a:xfrm>
        <a:prstGeom prst="ellipse">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sr-Latn-BA" sz="1600" b="1" kern="1200" dirty="0"/>
            <a:t>AUTORSKIM PRAVOM </a:t>
          </a:r>
          <a:r>
            <a:rPr lang="sr-Latn-BA" sz="1600" kern="1200" dirty="0"/>
            <a:t>štiti se izvorni i/ili ciljni (objektni) kod, uključujući pripremne materijale za njegovu izradu</a:t>
          </a:r>
          <a:endParaRPr lang="en-US" sz="1600" kern="1200" dirty="0"/>
        </a:p>
      </dsp:txBody>
      <dsp:txXfrm>
        <a:off x="424883" y="1140106"/>
        <a:ext cx="1845133" cy="164580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BBADA-DB3E-48BE-B694-5E494E4967BE}">
      <dsp:nvSpPr>
        <dsp:cNvPr id="0" name=""/>
        <dsp:cNvSpPr/>
      </dsp:nvSpPr>
      <dsp:spPr>
        <a:xfrm>
          <a:off x="0" y="4334165"/>
          <a:ext cx="11971176" cy="721294"/>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kern="1200" dirty="0" smtClean="0"/>
            <a:t>Prijava se podnosi u skladu sa nacionalnim zakonodavstvom države u kojoj se želi ostvariti zaštita.</a:t>
          </a:r>
          <a:endParaRPr lang="en-US" sz="2000" kern="1200" dirty="0"/>
        </a:p>
      </dsp:txBody>
      <dsp:txXfrm>
        <a:off x="0" y="4334165"/>
        <a:ext cx="11971176" cy="721294"/>
      </dsp:txXfrm>
    </dsp:sp>
    <dsp:sp modelId="{E78F8EBE-154B-40C8-BDA8-9467ECDF9C3A}">
      <dsp:nvSpPr>
        <dsp:cNvPr id="0" name=""/>
        <dsp:cNvSpPr/>
      </dsp:nvSpPr>
      <dsp:spPr>
        <a:xfrm rot="10800000">
          <a:off x="0" y="2167948"/>
          <a:ext cx="11971176" cy="2187551"/>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kern="1200" dirty="0" smtClean="0"/>
            <a:t>Prilikom podnošenja prijave patenta u inostranstvu moguće je zadržati datum podnošenja prve prijave u BIH, </a:t>
          </a:r>
        </a:p>
        <a:p>
          <a:pPr lvl="0" algn="ctr" defTabSz="889000">
            <a:lnSpc>
              <a:spcPct val="90000"/>
            </a:lnSpc>
            <a:spcBef>
              <a:spcPct val="0"/>
            </a:spcBef>
            <a:spcAft>
              <a:spcPct val="35000"/>
            </a:spcAft>
          </a:pPr>
          <a:r>
            <a:rPr lang="sr-Latn-BA" sz="2000" kern="1200" dirty="0" smtClean="0"/>
            <a:t>te tako ostvariti tzv. </a:t>
          </a:r>
          <a:r>
            <a:rPr lang="sr-Latn-BA" sz="2000" b="1" kern="1200" dirty="0" smtClean="0"/>
            <a:t>pravo prvenstva. </a:t>
          </a:r>
          <a:endParaRPr lang="en-US" sz="2000" b="1" kern="1200" dirty="0"/>
        </a:p>
      </dsp:txBody>
      <dsp:txXfrm rot="-10800000">
        <a:off x="0" y="2167948"/>
        <a:ext cx="11971176" cy="767830"/>
      </dsp:txXfrm>
    </dsp:sp>
    <dsp:sp modelId="{FA5C367B-97B9-4382-BD2E-E2E08B87FEA7}">
      <dsp:nvSpPr>
        <dsp:cNvPr id="0" name=""/>
        <dsp:cNvSpPr/>
      </dsp:nvSpPr>
      <dsp:spPr>
        <a:xfrm>
          <a:off x="0" y="2935779"/>
          <a:ext cx="11971176" cy="654077"/>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sr-Latn-BA" sz="2000" kern="1200" dirty="0" smtClean="0"/>
            <a:t>Uslov za zahtjevanje prava prvenstva je da se prijava podnese u roku od 12 mjeseci računajući od dana podnošenja prve prijave. </a:t>
          </a:r>
          <a:endParaRPr lang="en-US" sz="2000" kern="1200" dirty="0"/>
        </a:p>
      </dsp:txBody>
      <dsp:txXfrm>
        <a:off x="0" y="2935779"/>
        <a:ext cx="11971176" cy="654077"/>
      </dsp:txXfrm>
    </dsp:sp>
    <dsp:sp modelId="{8C93CAF6-3212-44F2-8944-D675F871B4BE}">
      <dsp:nvSpPr>
        <dsp:cNvPr id="0" name=""/>
        <dsp:cNvSpPr/>
      </dsp:nvSpPr>
      <dsp:spPr>
        <a:xfrm rot="10800000">
          <a:off x="0" y="1732"/>
          <a:ext cx="11971176" cy="2187551"/>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kern="1200" dirty="0" smtClean="0"/>
            <a:t>Odluka o ovakvom našinu zaštitu odlučuje se po pravilu </a:t>
          </a:r>
          <a:r>
            <a:rPr lang="sr-Latn-BA" sz="2000" b="1" kern="1200" dirty="0" smtClean="0"/>
            <a:t>nakon analize troškova, kao i poslovni ambicija.  </a:t>
          </a:r>
          <a:endParaRPr lang="en-US" sz="2000" b="1" kern="1200" dirty="0"/>
        </a:p>
      </dsp:txBody>
      <dsp:txXfrm rot="-10800000">
        <a:off x="0" y="1732"/>
        <a:ext cx="11971176" cy="767830"/>
      </dsp:txXfrm>
    </dsp:sp>
    <dsp:sp modelId="{FA1D201B-D73B-44AB-9232-18E927A378E2}">
      <dsp:nvSpPr>
        <dsp:cNvPr id="0" name=""/>
        <dsp:cNvSpPr/>
      </dsp:nvSpPr>
      <dsp:spPr>
        <a:xfrm>
          <a:off x="0" y="742042"/>
          <a:ext cx="11971176" cy="709118"/>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sr-Latn-BA" sz="2000" kern="1200" dirty="0" smtClean="0"/>
            <a:t>Obično je isplativije koristi ovaj način podnošenja prijave kada se zahtjeva zaštita </a:t>
          </a:r>
          <a:r>
            <a:rPr lang="sr-Latn-BA" sz="2000" b="1" kern="1200" dirty="0" smtClean="0"/>
            <a:t>u malom broj državu </a:t>
          </a:r>
        </a:p>
        <a:p>
          <a:pPr lvl="0" algn="ctr" defTabSz="889000">
            <a:lnSpc>
              <a:spcPct val="90000"/>
            </a:lnSpc>
            <a:spcBef>
              <a:spcPct val="0"/>
            </a:spcBef>
            <a:spcAft>
              <a:spcPct val="35000"/>
            </a:spcAft>
          </a:pPr>
          <a:r>
            <a:rPr lang="sr-Latn-BA" sz="2000" kern="1200" dirty="0" smtClean="0"/>
            <a:t>(npr. od 3 do 4 države.)</a:t>
          </a:r>
          <a:endParaRPr lang="en-US" sz="2000" kern="1200" dirty="0"/>
        </a:p>
      </dsp:txBody>
      <dsp:txXfrm>
        <a:off x="0" y="742042"/>
        <a:ext cx="11971176" cy="70911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35023-B0D9-450D-815F-1E70530D0C60}">
      <dsp:nvSpPr>
        <dsp:cNvPr id="0" name=""/>
        <dsp:cNvSpPr/>
      </dsp:nvSpPr>
      <dsp:spPr>
        <a:xfrm>
          <a:off x="0" y="4412021"/>
          <a:ext cx="12080034" cy="1389983"/>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sr-Latn-BA" sz="2100" kern="1200" dirty="0" smtClean="0"/>
            <a:t>U postupku za podnošenje „PCT prijave“ u Institutu, prijava mora sadržavati: 1) popunjen obrazac „PCT REQUEST“ (Form PCT/RO/101); 2) opis pronalaska i crtež ako je potrebno (na engleskom jeziku); 3) patetne zahtjeve (na engleskom jeziku); 4) apstrakt (na engleskom jeziku) i 5) dokaz o uplati taksi za PCT prijavu. </a:t>
          </a:r>
          <a:endParaRPr lang="en-US" sz="2100" kern="1200" dirty="0"/>
        </a:p>
      </dsp:txBody>
      <dsp:txXfrm>
        <a:off x="0" y="4412021"/>
        <a:ext cx="12080034" cy="1389983"/>
      </dsp:txXfrm>
    </dsp:sp>
    <dsp:sp modelId="{946DD06D-F0F6-4686-A9A6-B2D89B8934B1}">
      <dsp:nvSpPr>
        <dsp:cNvPr id="0" name=""/>
        <dsp:cNvSpPr/>
      </dsp:nvSpPr>
      <dsp:spPr>
        <a:xfrm rot="10800000">
          <a:off x="0" y="2303692"/>
          <a:ext cx="12080034" cy="2129179"/>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kern="1200" dirty="0" smtClean="0"/>
            <a:t>Prednost „PCT“ prijave: 1) jedinstven zahtjev za patetnu prijavu (jedna prijava na engleskom jeziku); 2) podnosi se Institutu; 3) jedinstveno pretraživanje od strane EPO (Evropske patente organizacije); 4) jedinstveno pretraživanje od strane WIPO-a (Svjetske organizacije za intelektualno vlasništvo); 5) jedinstveno preliminarno ispitivanje patetne prijave (po potrebi) i 6) prevođenje i plaćanje taksi za ulazak u nacionalne i/ili regionalne kancelarije u roku od 30 mjeseci.  </a:t>
          </a:r>
          <a:endParaRPr lang="en-US" sz="2000" kern="1200" dirty="0"/>
        </a:p>
      </dsp:txBody>
      <dsp:txXfrm rot="10800000">
        <a:off x="0" y="2303692"/>
        <a:ext cx="12080034" cy="1383477"/>
      </dsp:txXfrm>
    </dsp:sp>
    <dsp:sp modelId="{F65E8667-777E-43F0-AE27-6A3BD1C157CB}">
      <dsp:nvSpPr>
        <dsp:cNvPr id="0" name=""/>
        <dsp:cNvSpPr/>
      </dsp:nvSpPr>
      <dsp:spPr>
        <a:xfrm rot="10800000">
          <a:off x="0" y="86848"/>
          <a:ext cx="12080034" cy="2322906"/>
        </a:xfrm>
        <a:prstGeom prst="upArrowCallou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sr-Latn-BA" sz="2400" kern="1200" dirty="0" smtClean="0"/>
            <a:t>PCT ugovor omogućava podnošenje </a:t>
          </a:r>
          <a:r>
            <a:rPr lang="sr-Latn-BA" sz="2400" b="1" kern="1200" dirty="0" smtClean="0"/>
            <a:t>jedne patetne prijave sa istovremenim učinkom u više zemalja</a:t>
          </a:r>
          <a:r>
            <a:rPr lang="sr-Latn-BA" sz="2400" kern="1200" dirty="0" smtClean="0"/>
            <a:t> umjesto podnošenje nekoliko odvojenih nacionalnih/regionalnih patetnih prijava. </a:t>
          </a:r>
          <a:endParaRPr lang="en-US" sz="2400" kern="1200" dirty="0"/>
        </a:p>
      </dsp:txBody>
      <dsp:txXfrm rot="-10800000">
        <a:off x="0" y="86848"/>
        <a:ext cx="12080034" cy="815340"/>
      </dsp:txXfrm>
    </dsp:sp>
    <dsp:sp modelId="{3B450E53-F4B5-4C44-B55F-82404E2F401D}">
      <dsp:nvSpPr>
        <dsp:cNvPr id="0" name=""/>
        <dsp:cNvSpPr/>
      </dsp:nvSpPr>
      <dsp:spPr>
        <a:xfrm>
          <a:off x="1510" y="755782"/>
          <a:ext cx="6040017" cy="919598"/>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sr-Latn-BA" sz="1800" kern="1200" dirty="0" smtClean="0"/>
            <a:t>PCT </a:t>
          </a:r>
          <a:r>
            <a:rPr lang="sr-Latn-BA" sz="1800" b="1" kern="1200" dirty="0" smtClean="0"/>
            <a:t>ne isključuje </a:t>
          </a:r>
          <a:r>
            <a:rPr lang="sr-Latn-BA" sz="1800" kern="1200" dirty="0" smtClean="0"/>
            <a:t>vođenje postupaka pri nacionalnim i/ili regionalnim kancelarijama u nacionalnoj fazi postupka, nego samo </a:t>
          </a:r>
          <a:r>
            <a:rPr lang="sr-Latn-BA" sz="1800" b="1" kern="1200" dirty="0" smtClean="0"/>
            <a:t>olakšava</a:t>
          </a:r>
          <a:r>
            <a:rPr lang="sr-Latn-BA" sz="1800" kern="1200" dirty="0" smtClean="0"/>
            <a:t> postupak podnošenja prijave.</a:t>
          </a:r>
          <a:endParaRPr lang="en-US" sz="1800" kern="1200" dirty="0"/>
        </a:p>
      </dsp:txBody>
      <dsp:txXfrm>
        <a:off x="1510" y="755782"/>
        <a:ext cx="6040017" cy="919598"/>
      </dsp:txXfrm>
    </dsp:sp>
    <dsp:sp modelId="{1C353759-6542-4D64-BDA5-C17A6C3FA554}">
      <dsp:nvSpPr>
        <dsp:cNvPr id="0" name=""/>
        <dsp:cNvSpPr/>
      </dsp:nvSpPr>
      <dsp:spPr>
        <a:xfrm>
          <a:off x="6040016" y="757409"/>
          <a:ext cx="6040017" cy="933590"/>
        </a:xfrm>
        <a:prstGeom prst="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just" defTabSz="800100">
            <a:lnSpc>
              <a:spcPct val="90000"/>
            </a:lnSpc>
            <a:spcBef>
              <a:spcPct val="0"/>
            </a:spcBef>
            <a:spcAft>
              <a:spcPct val="35000"/>
            </a:spcAft>
          </a:pPr>
          <a:r>
            <a:rPr lang="sr-Latn-BA" sz="1800" kern="1200" dirty="0" smtClean="0"/>
            <a:t>Odluku o dodjeli patenta donosi svaki od nacionalnih i/ili regionalnih patetnih kancelarija u nacionalnoj i/ili regionalnoj fazi postupka koja se odvima prema propisima te države ili regionalne organizacije </a:t>
          </a:r>
          <a:endParaRPr lang="en-US" sz="1800" kern="1200" dirty="0"/>
        </a:p>
      </dsp:txBody>
      <dsp:txXfrm>
        <a:off x="6040016" y="757409"/>
        <a:ext cx="6040017" cy="93359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343D-48B2-41DE-B3C6-A1594E34F836}">
      <dsp:nvSpPr>
        <dsp:cNvPr id="0" name=""/>
        <dsp:cNvSpPr/>
      </dsp:nvSpPr>
      <dsp:spPr>
        <a:xfrm>
          <a:off x="-5589202" y="-799805"/>
          <a:ext cx="7183874" cy="7183874"/>
        </a:xfrm>
        <a:prstGeom prst="blockArc">
          <a:avLst>
            <a:gd name="adj1" fmla="val 18900000"/>
            <a:gd name="adj2" fmla="val 2700000"/>
            <a:gd name="adj3" fmla="val 301"/>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7DEA6D-FB1F-469C-B063-A809B18583FD}">
      <dsp:nvSpPr>
        <dsp:cNvPr id="0" name=""/>
        <dsp:cNvSpPr/>
      </dsp:nvSpPr>
      <dsp:spPr>
        <a:xfrm>
          <a:off x="2612977" y="12700"/>
          <a:ext cx="9208907" cy="3314953"/>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235" tIns="55880" rIns="55880" bIns="55880" numCol="1" spcCol="1270" anchor="ctr" anchorCtr="0">
          <a:noAutofit/>
        </a:bodyPr>
        <a:lstStyle/>
        <a:p>
          <a:pPr lvl="0" algn="just" defTabSz="977900">
            <a:lnSpc>
              <a:spcPct val="90000"/>
            </a:lnSpc>
            <a:spcBef>
              <a:spcPct val="0"/>
            </a:spcBef>
            <a:spcAft>
              <a:spcPct val="35000"/>
            </a:spcAft>
          </a:pPr>
          <a:r>
            <a:rPr lang="sr-Latn-BA" sz="2200" b="1" i="0" kern="1200" dirty="0" smtClean="0">
              <a:solidFill>
                <a:schemeClr val="bg2"/>
              </a:solidFill>
            </a:rPr>
            <a:t>Troškovi za PCT prijavu</a:t>
          </a:r>
          <a:r>
            <a:rPr lang="sr-Latn-BA" sz="2200" b="0" kern="1200" dirty="0" smtClean="0">
              <a:solidFill>
                <a:schemeClr val="bg2"/>
              </a:solidFill>
            </a:rPr>
            <a:t>: </a:t>
          </a:r>
        </a:p>
        <a:p>
          <a:pPr lvl="0" algn="just" defTabSz="977900">
            <a:lnSpc>
              <a:spcPct val="90000"/>
            </a:lnSpc>
            <a:spcBef>
              <a:spcPct val="0"/>
            </a:spcBef>
            <a:spcAft>
              <a:spcPct val="35000"/>
            </a:spcAft>
          </a:pPr>
          <a:r>
            <a:rPr lang="sr-Latn-BA" sz="2200" b="0" kern="1200" dirty="0" smtClean="0">
              <a:solidFill>
                <a:schemeClr val="bg2"/>
              </a:solidFill>
            </a:rPr>
            <a:t>1) WIPO (Svjetska organizacija za intelektualno vlasništvo) - međunarodna taksa (international fee) 1378 eura; </a:t>
          </a:r>
        </a:p>
        <a:p>
          <a:pPr lvl="0" algn="just" defTabSz="977900">
            <a:lnSpc>
              <a:spcPct val="90000"/>
            </a:lnSpc>
            <a:spcBef>
              <a:spcPct val="0"/>
            </a:spcBef>
            <a:spcAft>
              <a:spcPct val="35000"/>
            </a:spcAft>
          </a:pPr>
          <a:r>
            <a:rPr lang="sr-Latn-BA" sz="2200" b="0" kern="1200" dirty="0" smtClean="0">
              <a:solidFill>
                <a:schemeClr val="bg2"/>
              </a:solidFill>
            </a:rPr>
            <a:t>2) WIPO</a:t>
          </a:r>
          <a:r>
            <a:rPr lang="pl-PL" sz="2200" b="0" kern="1200" dirty="0" smtClean="0">
              <a:solidFill>
                <a:schemeClr val="bg2"/>
              </a:solidFill>
            </a:rPr>
            <a:t>(Svjetska organizacija za intelektualno vlasništvo) - </a:t>
          </a:r>
          <a:r>
            <a:rPr lang="sr-Latn-BA" sz="2200" b="0" kern="1200" dirty="0" smtClean="0">
              <a:solidFill>
                <a:schemeClr val="bg2"/>
              </a:solidFill>
            </a:rPr>
            <a:t>    međunarodna za međunarodno pretraživanje (search fee) 1775 eura; </a:t>
          </a:r>
        </a:p>
        <a:p>
          <a:pPr lvl="0" algn="just" defTabSz="977900">
            <a:lnSpc>
              <a:spcPct val="90000"/>
            </a:lnSpc>
            <a:spcBef>
              <a:spcPct val="0"/>
            </a:spcBef>
            <a:spcAft>
              <a:spcPct val="35000"/>
            </a:spcAft>
          </a:pPr>
          <a:r>
            <a:rPr lang="sr-Latn-BA" sz="2200" b="0" kern="1200" dirty="0" smtClean="0">
              <a:solidFill>
                <a:schemeClr val="bg2"/>
              </a:solidFill>
            </a:rPr>
            <a:t>3) Institut za intelektualnu svojinu BIH -  taksa za uvjerenje o pravu prvenstva 30 KM i </a:t>
          </a:r>
        </a:p>
        <a:p>
          <a:pPr lvl="0" algn="just" defTabSz="977900">
            <a:lnSpc>
              <a:spcPct val="90000"/>
            </a:lnSpc>
            <a:spcBef>
              <a:spcPct val="0"/>
            </a:spcBef>
            <a:spcAft>
              <a:spcPct val="35000"/>
            </a:spcAft>
          </a:pPr>
          <a:r>
            <a:rPr lang="sr-Latn-BA" sz="2200" b="0" kern="1200" dirty="0" smtClean="0">
              <a:solidFill>
                <a:schemeClr val="bg2"/>
              </a:solidFill>
            </a:rPr>
            <a:t>4) Institut za intelektualnu svojinu BIH – taksa za proslijeđivanje PCT prijave 60 KM. </a:t>
          </a:r>
        </a:p>
      </dsp:txBody>
      <dsp:txXfrm>
        <a:off x="2612977" y="12700"/>
        <a:ext cx="9208907" cy="3314953"/>
      </dsp:txXfrm>
    </dsp:sp>
    <dsp:sp modelId="{150D6A7E-5854-4F0C-B0F7-A223511F193D}">
      <dsp:nvSpPr>
        <dsp:cNvPr id="0" name=""/>
        <dsp:cNvSpPr/>
      </dsp:nvSpPr>
      <dsp:spPr>
        <a:xfrm>
          <a:off x="334635" y="243640"/>
          <a:ext cx="1905881" cy="1905881"/>
        </a:xfrm>
        <a:prstGeom prst="ellipse">
          <a:avLst/>
        </a:prstGeom>
        <a:solidFill>
          <a:schemeClr val="lt1">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3A4F4F-B8A6-445B-B135-B4BB0B466B30}">
      <dsp:nvSpPr>
        <dsp:cNvPr id="0" name=""/>
        <dsp:cNvSpPr/>
      </dsp:nvSpPr>
      <dsp:spPr>
        <a:xfrm>
          <a:off x="2602705" y="3256709"/>
          <a:ext cx="9219179" cy="2080399"/>
        </a:xfrm>
        <a:prstGeom prst="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235" tIns="55880" rIns="55880" bIns="55880" numCol="1" spcCol="1270" anchor="ctr" anchorCtr="0">
          <a:noAutofit/>
        </a:bodyPr>
        <a:lstStyle/>
        <a:p>
          <a:pPr lvl="0" algn="l" defTabSz="977900">
            <a:lnSpc>
              <a:spcPct val="90000"/>
            </a:lnSpc>
            <a:spcBef>
              <a:spcPct val="0"/>
            </a:spcBef>
            <a:spcAft>
              <a:spcPct val="35000"/>
            </a:spcAft>
          </a:pPr>
          <a:r>
            <a:rPr lang="sr-Latn-BA" sz="2200" b="1" kern="1200" dirty="0" smtClean="0"/>
            <a:t>Pravo na umanjenje od 90 % u WIPO </a:t>
          </a:r>
          <a:r>
            <a:rPr lang="sr-Latn-BA" sz="2200" kern="1200" dirty="0" smtClean="0"/>
            <a:t>(Svjetske organizacije za intelektualno vlasništvo) je moguće ukuliko su kumulativno ispunjena sledeća 3 uslova:</a:t>
          </a:r>
        </a:p>
        <a:p>
          <a:pPr lvl="0" algn="l" defTabSz="977900">
            <a:lnSpc>
              <a:spcPct val="90000"/>
            </a:lnSpc>
            <a:spcBef>
              <a:spcPct val="0"/>
            </a:spcBef>
            <a:spcAft>
              <a:spcPct val="35000"/>
            </a:spcAft>
          </a:pPr>
          <a:r>
            <a:rPr lang="sr-Latn-BA" sz="2200" kern="1200" dirty="0" smtClean="0"/>
            <a:t>1) podnosilac prijave koji ima državljanstvo BIH; </a:t>
          </a:r>
        </a:p>
        <a:p>
          <a:pPr lvl="0" algn="l" defTabSz="977900">
            <a:lnSpc>
              <a:spcPct val="90000"/>
            </a:lnSpc>
            <a:spcBef>
              <a:spcPct val="0"/>
            </a:spcBef>
            <a:spcAft>
              <a:spcPct val="35000"/>
            </a:spcAft>
          </a:pPr>
          <a:r>
            <a:rPr lang="sr-Latn-BA" sz="2200" kern="1200" dirty="0" smtClean="0"/>
            <a:t>2)  podnosilac prijave koji ima mjesto boravka u BIH;</a:t>
          </a:r>
        </a:p>
        <a:p>
          <a:pPr lvl="0" algn="l" defTabSz="977900">
            <a:lnSpc>
              <a:spcPct val="90000"/>
            </a:lnSpc>
            <a:spcBef>
              <a:spcPct val="0"/>
            </a:spcBef>
            <a:spcAft>
              <a:spcPct val="35000"/>
            </a:spcAft>
          </a:pPr>
          <a:r>
            <a:rPr lang="sr-Latn-BA" sz="2200" kern="1200" dirty="0" smtClean="0"/>
            <a:t>3) podnosilac prijave koji je fizičko lice. </a:t>
          </a:r>
        </a:p>
      </dsp:txBody>
      <dsp:txXfrm>
        <a:off x="2602705" y="3256709"/>
        <a:ext cx="9219179" cy="2080399"/>
      </dsp:txXfrm>
    </dsp:sp>
    <dsp:sp modelId="{CCEE26ED-FEBB-4C4C-8D01-850900C65671}">
      <dsp:nvSpPr>
        <dsp:cNvPr id="0" name=""/>
        <dsp:cNvSpPr/>
      </dsp:nvSpPr>
      <dsp:spPr>
        <a:xfrm>
          <a:off x="426517" y="2982933"/>
          <a:ext cx="1905881" cy="1905881"/>
        </a:xfrm>
        <a:prstGeom prst="ellipse">
          <a:avLst/>
        </a:prstGeom>
        <a:solidFill>
          <a:schemeClr val="lt1">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60C15-AA7D-4A2D-AA2E-27A0A268CD24}">
      <dsp:nvSpPr>
        <dsp:cNvPr id="0" name=""/>
        <dsp:cNvSpPr/>
      </dsp:nvSpPr>
      <dsp:spPr>
        <a:xfrm rot="10800000">
          <a:off x="2920344" y="128497"/>
          <a:ext cx="9181459" cy="936323"/>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00" tIns="72390" rIns="135128" bIns="72390" numCol="1" spcCol="1270" anchor="ctr" anchorCtr="0">
          <a:noAutofit/>
        </a:bodyPr>
        <a:lstStyle/>
        <a:p>
          <a:pPr lvl="0" algn="ctr" defTabSz="844550">
            <a:lnSpc>
              <a:spcPct val="90000"/>
            </a:lnSpc>
            <a:spcBef>
              <a:spcPct val="0"/>
            </a:spcBef>
            <a:spcAft>
              <a:spcPct val="35000"/>
            </a:spcAft>
          </a:pPr>
          <a:r>
            <a:rPr lang="sr-Latn-BA" sz="1900" b="1" kern="1200" dirty="0" smtClean="0"/>
            <a:t>1. Biljna mješavina </a:t>
          </a:r>
          <a:r>
            <a:rPr lang="sr-Latn-BA" sz="1900" b="1" i="1" kern="1200" dirty="0" smtClean="0"/>
            <a:t>epilobium </a:t>
          </a:r>
          <a:r>
            <a:rPr lang="sr-Latn-BA" sz="1900" b="1" i="0" kern="1200" dirty="0" smtClean="0"/>
            <a:t>u obliku čaja. </a:t>
          </a:r>
          <a:r>
            <a:rPr lang="sr-Latn-BA" sz="1900" i="0" kern="1200" dirty="0" smtClean="0"/>
            <a:t>Predstavlja biljni preparat koji se u medicinske svrhe za liječenje urinarnog trakta.  </a:t>
          </a:r>
          <a:r>
            <a:rPr lang="sr-Latn-BA" sz="1900" kern="1200" dirty="0" smtClean="0"/>
            <a:t> </a:t>
          </a:r>
          <a:endParaRPr lang="en-US" sz="1900" kern="1200" dirty="0"/>
        </a:p>
      </dsp:txBody>
      <dsp:txXfrm rot="10800000">
        <a:off x="3154425" y="128497"/>
        <a:ext cx="8947378" cy="936323"/>
      </dsp:txXfrm>
    </dsp:sp>
    <dsp:sp modelId="{7FADF9B2-8881-410D-BCE9-B8BDC06466F2}">
      <dsp:nvSpPr>
        <dsp:cNvPr id="0" name=""/>
        <dsp:cNvSpPr/>
      </dsp:nvSpPr>
      <dsp:spPr>
        <a:xfrm>
          <a:off x="465838" y="14493"/>
          <a:ext cx="2357186" cy="10966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1000" b="-2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48561B-93DB-43F9-8564-08BC5850613B}">
      <dsp:nvSpPr>
        <dsp:cNvPr id="0" name=""/>
        <dsp:cNvSpPr/>
      </dsp:nvSpPr>
      <dsp:spPr>
        <a:xfrm rot="10800000">
          <a:off x="2999855" y="1195760"/>
          <a:ext cx="9101948" cy="919829"/>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00" tIns="91440" rIns="170688" bIns="91440" numCol="1" spcCol="1270" anchor="ctr" anchorCtr="0">
          <a:noAutofit/>
        </a:bodyPr>
        <a:lstStyle/>
        <a:p>
          <a:pPr lvl="0" algn="ctr" defTabSz="1066800">
            <a:lnSpc>
              <a:spcPct val="90000"/>
            </a:lnSpc>
            <a:spcBef>
              <a:spcPct val="0"/>
            </a:spcBef>
            <a:spcAft>
              <a:spcPct val="35000"/>
            </a:spcAft>
          </a:pPr>
          <a:r>
            <a:rPr lang="sr-Latn-BA" sz="2400" b="1" kern="1200" dirty="0" smtClean="0"/>
            <a:t>2. Sistem za daljinsko upravljanje samohodnim uređajem za automatsko čišćenje ventilacionih kanala i definfenciju.</a:t>
          </a:r>
          <a:endParaRPr lang="en-US" sz="2400" b="1" kern="1200" dirty="0"/>
        </a:p>
      </dsp:txBody>
      <dsp:txXfrm rot="10800000">
        <a:off x="3229812" y="1195760"/>
        <a:ext cx="8871991" cy="919829"/>
      </dsp:txXfrm>
    </dsp:sp>
    <dsp:sp modelId="{09CBA712-F962-4FA7-A90E-CC06A08FCE04}">
      <dsp:nvSpPr>
        <dsp:cNvPr id="0" name=""/>
        <dsp:cNvSpPr/>
      </dsp:nvSpPr>
      <dsp:spPr>
        <a:xfrm>
          <a:off x="480077" y="1185139"/>
          <a:ext cx="2149883" cy="10966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D30401-1415-4EA0-A6FE-B15836F6DF41}">
      <dsp:nvSpPr>
        <dsp:cNvPr id="0" name=""/>
        <dsp:cNvSpPr/>
      </dsp:nvSpPr>
      <dsp:spPr>
        <a:xfrm rot="10800000">
          <a:off x="2914791" y="2527719"/>
          <a:ext cx="9187012" cy="892017"/>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00" tIns="72390" rIns="135128" bIns="72390" numCol="1" spcCol="1270" anchor="ctr" anchorCtr="0">
          <a:noAutofit/>
        </a:bodyPr>
        <a:lstStyle/>
        <a:p>
          <a:pPr lvl="0" algn="just" defTabSz="844550">
            <a:lnSpc>
              <a:spcPct val="90000"/>
            </a:lnSpc>
            <a:spcBef>
              <a:spcPct val="0"/>
            </a:spcBef>
            <a:spcAft>
              <a:spcPct val="35000"/>
            </a:spcAft>
          </a:pPr>
          <a:r>
            <a:rPr lang="sr-Latn-BA" sz="1900" b="1" kern="1200" dirty="0" smtClean="0"/>
            <a:t>3.Postupak za proizvodnju kobasica sa niskim </a:t>
          </a:r>
          <a:r>
            <a:rPr lang="sr-Latn-BA" sz="1900" b="1" kern="1200" smtClean="0"/>
            <a:t>procentom masnoće (od 1 do 20%). </a:t>
          </a:r>
          <a:endParaRPr lang="en-US" sz="1900" b="1" kern="1200" dirty="0"/>
        </a:p>
      </dsp:txBody>
      <dsp:txXfrm rot="10800000">
        <a:off x="3137795" y="2527719"/>
        <a:ext cx="8964008" cy="892017"/>
      </dsp:txXfrm>
    </dsp:sp>
    <dsp:sp modelId="{812BF599-C9AA-4537-94E4-D2652DCF4532}">
      <dsp:nvSpPr>
        <dsp:cNvPr id="0" name=""/>
        <dsp:cNvSpPr/>
      </dsp:nvSpPr>
      <dsp:spPr>
        <a:xfrm>
          <a:off x="335734" y="2311358"/>
          <a:ext cx="2356177" cy="13687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44C804-45D6-4AE0-9BB4-E869316161A6}">
      <dsp:nvSpPr>
        <dsp:cNvPr id="0" name=""/>
        <dsp:cNvSpPr/>
      </dsp:nvSpPr>
      <dsp:spPr>
        <a:xfrm rot="10800000">
          <a:off x="3042916" y="3917808"/>
          <a:ext cx="8795652" cy="109666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00" tIns="72390" rIns="135128" bIns="72390" numCol="1" spcCol="1270" anchor="ctr" anchorCtr="0">
          <a:noAutofit/>
        </a:bodyPr>
        <a:lstStyle/>
        <a:p>
          <a:pPr lvl="0" algn="ctr" defTabSz="844550">
            <a:lnSpc>
              <a:spcPct val="90000"/>
            </a:lnSpc>
            <a:spcBef>
              <a:spcPct val="0"/>
            </a:spcBef>
            <a:spcAft>
              <a:spcPct val="35000"/>
            </a:spcAft>
          </a:pPr>
          <a:r>
            <a:rPr lang="sr-Latn-BA" sz="1900" b="1" kern="1200" dirty="0" smtClean="0"/>
            <a:t>4. Kartonska gajbica za plastične čaše. </a:t>
          </a:r>
          <a:r>
            <a:rPr lang="sr-Latn-BA" sz="1900" b="0" kern="1200" dirty="0" smtClean="0"/>
            <a:t>Navedeni predmetom spada u oblati ambalaže </a:t>
          </a:r>
          <a:r>
            <a:rPr lang="sr-Latn-BA" sz="1900" b="0" kern="1200" dirty="0" smtClean="0"/>
            <a:t>namjenjeene </a:t>
          </a:r>
          <a:r>
            <a:rPr lang="sr-Latn-BA" sz="1900" b="0" kern="1200" dirty="0" smtClean="0"/>
            <a:t>za čuvanje, rukovanje i isporuku robe (plastične čaše za držanje jogurta, kiselog mlijeka, topljenog sira, pudinga) od proizvodađa do korisnika ili potrošača. </a:t>
          </a:r>
          <a:r>
            <a:rPr lang="sr-Latn-BA" sz="1900" b="1" kern="1200" dirty="0" smtClean="0"/>
            <a:t> </a:t>
          </a:r>
          <a:endParaRPr lang="en-US" sz="1900" b="1" kern="1200" dirty="0"/>
        </a:p>
      </dsp:txBody>
      <dsp:txXfrm rot="10800000">
        <a:off x="3317082" y="3917808"/>
        <a:ext cx="8521486" cy="1096666"/>
      </dsp:txXfrm>
    </dsp:sp>
    <dsp:sp modelId="{DEAACBA1-08DE-4B0C-8C9F-C75D47E52354}">
      <dsp:nvSpPr>
        <dsp:cNvPr id="0" name=""/>
        <dsp:cNvSpPr/>
      </dsp:nvSpPr>
      <dsp:spPr>
        <a:xfrm>
          <a:off x="647290" y="4009697"/>
          <a:ext cx="1539215" cy="131861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99554-096A-4D37-BB14-F1C579E58582}">
      <dsp:nvSpPr>
        <dsp:cNvPr id="0" name=""/>
        <dsp:cNvSpPr/>
      </dsp:nvSpPr>
      <dsp:spPr>
        <a:xfrm rot="5400000">
          <a:off x="7174920" y="-2711312"/>
          <a:ext cx="2210816" cy="7787647"/>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just" defTabSz="755650">
            <a:lnSpc>
              <a:spcPct val="90000"/>
            </a:lnSpc>
            <a:spcBef>
              <a:spcPct val="0"/>
            </a:spcBef>
            <a:spcAft>
              <a:spcPct val="15000"/>
            </a:spcAft>
            <a:buChar char="••"/>
          </a:pPr>
          <a:r>
            <a:rPr lang="sr-Latn-BA" sz="1700" kern="1200" dirty="0" smtClean="0"/>
            <a:t>Krivična odgovornost je propisana u krivičnom zakonodavstvu entiteta i Brčko distrikta na sljedeći način: 1) Član 261. KZ RS Neovlaštena upotreba tuđeg pronalaska; 2) Član 262. KZ FBIH Povreda pronalazačkog prava; 3) član 256. KZ BD BIH Povreda pronalazačkog prava.  </a:t>
          </a:r>
          <a:endParaRPr lang="en-US" sz="1700" kern="1200" dirty="0"/>
        </a:p>
      </dsp:txBody>
      <dsp:txXfrm rot="-5400000">
        <a:off x="4386505" y="185026"/>
        <a:ext cx="7679724" cy="1994970"/>
      </dsp:txXfrm>
    </dsp:sp>
    <dsp:sp modelId="{34551E77-E092-48CA-BE11-80AAC96B6D19}">
      <dsp:nvSpPr>
        <dsp:cNvPr id="0" name=""/>
        <dsp:cNvSpPr/>
      </dsp:nvSpPr>
      <dsp:spPr>
        <a:xfrm>
          <a:off x="34" y="98882"/>
          <a:ext cx="4380551" cy="2212542"/>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sr-Latn-BA" sz="3400" b="1" kern="1200" dirty="0" smtClean="0"/>
            <a:t>1.Krivična </a:t>
          </a:r>
        </a:p>
        <a:p>
          <a:pPr lvl="0" algn="ctr" defTabSz="1511300">
            <a:lnSpc>
              <a:spcPct val="90000"/>
            </a:lnSpc>
            <a:spcBef>
              <a:spcPct val="0"/>
            </a:spcBef>
            <a:spcAft>
              <a:spcPct val="35000"/>
            </a:spcAft>
          </a:pPr>
          <a:r>
            <a:rPr lang="sr-Latn-BA" sz="3400" b="1" kern="1200" dirty="0" smtClean="0"/>
            <a:t>odgovornost </a:t>
          </a:r>
          <a:endParaRPr lang="en-US" sz="3400" b="1" kern="1200" dirty="0"/>
        </a:p>
      </dsp:txBody>
      <dsp:txXfrm>
        <a:off x="108041" y="206889"/>
        <a:ext cx="4164537" cy="1996528"/>
      </dsp:txXfrm>
    </dsp:sp>
    <dsp:sp modelId="{BD874F38-B168-430B-8376-B759A96047E7}">
      <dsp:nvSpPr>
        <dsp:cNvPr id="0" name=""/>
        <dsp:cNvSpPr/>
      </dsp:nvSpPr>
      <dsp:spPr>
        <a:xfrm rot="5400000">
          <a:off x="6259211" y="478707"/>
          <a:ext cx="4058410" cy="7795260"/>
        </a:xfrm>
        <a:prstGeom prst="round2SameRect">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228600" lvl="1" indent="-228600" algn="just" defTabSz="889000">
            <a:lnSpc>
              <a:spcPct val="90000"/>
            </a:lnSpc>
            <a:spcBef>
              <a:spcPct val="0"/>
            </a:spcBef>
            <a:spcAft>
              <a:spcPct val="15000"/>
            </a:spcAft>
            <a:buChar char="••"/>
          </a:pPr>
          <a:endParaRPr lang="en-US" sz="2000" kern="1200" dirty="0"/>
        </a:p>
        <a:p>
          <a:pPr marL="228600" lvl="1" indent="-228600" algn="just" defTabSz="889000">
            <a:lnSpc>
              <a:spcPct val="90000"/>
            </a:lnSpc>
            <a:spcBef>
              <a:spcPct val="0"/>
            </a:spcBef>
            <a:spcAft>
              <a:spcPct val="15000"/>
            </a:spcAft>
            <a:buChar char="••"/>
          </a:pPr>
          <a:r>
            <a:rPr lang="sr-Latn-BA" sz="2000" kern="1200" dirty="0" smtClean="0"/>
            <a:t>Ako je isključivo pravo koje proizilazi iz patenta, nosilac ovog prava može svoja prava ostvarivati podnošenjem tužbe u parničnom postupku pred nadležnim sudom.</a:t>
          </a:r>
          <a:endParaRPr lang="en-US" sz="2000" kern="1200" dirty="0"/>
        </a:p>
        <a:p>
          <a:pPr marL="228600" lvl="1" indent="-228600" algn="just" defTabSz="889000">
            <a:lnSpc>
              <a:spcPct val="90000"/>
            </a:lnSpc>
            <a:spcBef>
              <a:spcPct val="0"/>
            </a:spcBef>
            <a:spcAft>
              <a:spcPct val="15000"/>
            </a:spcAft>
            <a:buChar char="••"/>
          </a:pPr>
          <a:r>
            <a:rPr lang="sr-Latn-BA" sz="2000" kern="1200" dirty="0" smtClean="0"/>
            <a:t>Članom 105. Zakona o patentu BIH koji nosi naziv „PENAL“ propisano je sljedeće: </a:t>
          </a:r>
          <a:r>
            <a:rPr lang="sr-Latn-BA" sz="2000" i="1" kern="1200" dirty="0" smtClean="0"/>
            <a:t>„</a:t>
          </a:r>
          <a:r>
            <a:rPr lang="en-US" sz="2000" i="1" kern="1200" dirty="0" err="1" smtClean="0"/>
            <a:t>Ako</a:t>
          </a:r>
          <a:r>
            <a:rPr lang="en-US" sz="2000" i="1" kern="1200" dirty="0" smtClean="0"/>
            <a:t> je </a:t>
          </a:r>
          <a:r>
            <a:rPr lang="sr-Latn-BA" sz="2000" i="1" kern="1200" dirty="0" smtClean="0"/>
            <a:t>pravo nosioca koje proizilazi iz patenta </a:t>
          </a:r>
          <a:r>
            <a:rPr lang="en-US" sz="2000" i="1" kern="1200" dirty="0" err="1" smtClean="0"/>
            <a:t>povrijeđeno</a:t>
          </a:r>
          <a:r>
            <a:rPr lang="en-US" sz="2000" i="1" kern="1200" dirty="0" smtClean="0"/>
            <a:t> namjerno ili krajnjom nepažnjom, nosilac prava može od povredioca da traži naknadu do trostrukog iznosa ugovorene, a ako nije ugovorena, od odgovarajuće </a:t>
          </a:r>
          <a:r>
            <a:rPr lang="en-US" sz="2000" i="1" kern="1200" dirty="0" err="1" smtClean="0"/>
            <a:t>uobičajene</a:t>
          </a:r>
          <a:r>
            <a:rPr lang="en-US" sz="2000" i="1" kern="1200" dirty="0" smtClean="0"/>
            <a:t> </a:t>
          </a:r>
          <a:r>
            <a:rPr lang="en-US" sz="2000" i="1" kern="1200" dirty="0" err="1" smtClean="0"/>
            <a:t>naknade</a:t>
          </a:r>
          <a:r>
            <a:rPr lang="sr-Latn-BA" sz="2000" i="1" kern="1200" dirty="0" smtClean="0"/>
            <a:t>.“</a:t>
          </a:r>
          <a:endParaRPr lang="en-US" sz="2000" i="1" kern="1200" dirty="0"/>
        </a:p>
        <a:p>
          <a:pPr marL="228600" lvl="1" indent="-228600" algn="just" defTabSz="889000">
            <a:lnSpc>
              <a:spcPct val="90000"/>
            </a:lnSpc>
            <a:spcBef>
              <a:spcPct val="0"/>
            </a:spcBef>
            <a:spcAft>
              <a:spcPct val="15000"/>
            </a:spcAft>
            <a:buChar char="••"/>
          </a:pPr>
          <a:r>
            <a:rPr lang="sr-Latn-BA" sz="2000" b="1" kern="1200" dirty="0" smtClean="0"/>
            <a:t>CARINSKE MJERE</a:t>
          </a:r>
          <a:r>
            <a:rPr lang="sr-Latn-BA" sz="2000" kern="1200" dirty="0" smtClean="0"/>
            <a:t>: </a:t>
          </a:r>
          <a:r>
            <a:rPr lang="en-US" sz="2000" kern="1200" dirty="0" err="1" smtClean="0"/>
            <a:t>Nosilac</a:t>
          </a:r>
          <a:r>
            <a:rPr lang="en-US" sz="2000" kern="1200" dirty="0" smtClean="0"/>
            <a:t> </a:t>
          </a:r>
          <a:r>
            <a:rPr lang="en-US" sz="2000" kern="1200" dirty="0" err="1" smtClean="0"/>
            <a:t>isključivih</a:t>
          </a:r>
          <a:r>
            <a:rPr lang="en-US" sz="2000" kern="1200" dirty="0" smtClean="0"/>
            <a:t> prava </a:t>
          </a:r>
          <a:r>
            <a:rPr lang="en-US" sz="2000" kern="1200" dirty="0" err="1" smtClean="0"/>
            <a:t>prema</a:t>
          </a:r>
          <a:r>
            <a:rPr lang="en-US" sz="2000" kern="1200" dirty="0" smtClean="0"/>
            <a:t> </a:t>
          </a:r>
          <a:r>
            <a:rPr lang="sr-Latn-BA" sz="2000" kern="1200" dirty="0" smtClean="0"/>
            <a:t>Zakonu o patentu</a:t>
          </a:r>
          <a:r>
            <a:rPr lang="en-US" sz="2000" kern="1200" dirty="0" smtClean="0"/>
            <a:t>, </a:t>
          </a:r>
          <a:r>
            <a:rPr lang="en-US" sz="2000" kern="1200" dirty="0" err="1" smtClean="0"/>
            <a:t>koji</a:t>
          </a:r>
          <a:r>
            <a:rPr lang="en-US" sz="2000" kern="1200" dirty="0" smtClean="0"/>
            <a:t> </a:t>
          </a:r>
          <a:r>
            <a:rPr lang="en-US" sz="2000" kern="1200" dirty="0" err="1" smtClean="0"/>
            <a:t>opravdano</a:t>
          </a:r>
          <a:r>
            <a:rPr lang="en-US" sz="2000" kern="1200" dirty="0" smtClean="0"/>
            <a:t> </a:t>
          </a:r>
          <a:r>
            <a:rPr lang="en-US" sz="2000" kern="1200" dirty="0" err="1" smtClean="0"/>
            <a:t>sumnja</a:t>
          </a:r>
          <a:r>
            <a:rPr lang="en-US" sz="2000" kern="1200" dirty="0" smtClean="0"/>
            <a:t> da </a:t>
          </a:r>
          <a:r>
            <a:rPr lang="en-US" sz="2000" kern="1200" dirty="0" err="1" smtClean="0"/>
            <a:t>će</a:t>
          </a:r>
          <a:r>
            <a:rPr lang="en-US" sz="2000" kern="1200" dirty="0" smtClean="0"/>
            <a:t> </a:t>
          </a:r>
          <a:r>
            <a:rPr lang="en-US" sz="2000" kern="1200" dirty="0" err="1" smtClean="0"/>
            <a:t>doći</a:t>
          </a:r>
          <a:r>
            <a:rPr lang="en-US" sz="2000" kern="1200" dirty="0" smtClean="0"/>
            <a:t> do </a:t>
          </a:r>
          <a:r>
            <a:rPr lang="en-US" sz="2000" kern="1200" dirty="0" err="1" smtClean="0"/>
            <a:t>uvoza</a:t>
          </a:r>
          <a:r>
            <a:rPr lang="en-US" sz="2000" kern="1200" dirty="0" smtClean="0"/>
            <a:t>, </a:t>
          </a:r>
          <a:r>
            <a:rPr lang="en-US" sz="2000" kern="1200" dirty="0" err="1" smtClean="0"/>
            <a:t>tranzita</a:t>
          </a:r>
          <a:r>
            <a:rPr lang="en-US" sz="2000" kern="1200" dirty="0" smtClean="0"/>
            <a:t> </a:t>
          </a:r>
          <a:r>
            <a:rPr lang="en-US" sz="2000" kern="1200" dirty="0" err="1" smtClean="0"/>
            <a:t>ili</a:t>
          </a:r>
          <a:r>
            <a:rPr lang="en-US" sz="2000" kern="1200" dirty="0" smtClean="0"/>
            <a:t> </a:t>
          </a:r>
          <a:r>
            <a:rPr lang="en-US" sz="2000" kern="1200" dirty="0" err="1" smtClean="0"/>
            <a:t>izvoza</a:t>
          </a:r>
          <a:r>
            <a:rPr lang="en-US" sz="2000" kern="1200" dirty="0" smtClean="0"/>
            <a:t> robe </a:t>
          </a:r>
          <a:r>
            <a:rPr lang="en-US" sz="2000" kern="1200" dirty="0" err="1" smtClean="0"/>
            <a:t>proizvedene</a:t>
          </a:r>
          <a:r>
            <a:rPr lang="en-US" sz="2000" kern="1200" dirty="0" smtClean="0"/>
            <a:t> </a:t>
          </a:r>
          <a:r>
            <a:rPr lang="en-US" sz="2000" kern="1200" dirty="0" err="1" smtClean="0"/>
            <a:t>suprotno</a:t>
          </a:r>
          <a:r>
            <a:rPr lang="en-US" sz="2000" kern="1200" dirty="0" smtClean="0"/>
            <a:t> </a:t>
          </a:r>
          <a:r>
            <a:rPr lang="en-US" sz="2000" kern="1200" dirty="0" err="1" smtClean="0"/>
            <a:t>odredbama</a:t>
          </a:r>
          <a:r>
            <a:rPr lang="en-US" sz="2000" kern="1200" dirty="0" smtClean="0"/>
            <a:t> ovog </a:t>
          </a:r>
          <a:r>
            <a:rPr lang="en-US" sz="2000" kern="1200" dirty="0" err="1" smtClean="0"/>
            <a:t>zakona</a:t>
          </a:r>
          <a:r>
            <a:rPr lang="en-US" sz="2000" kern="1200" dirty="0" smtClean="0"/>
            <a:t>, </a:t>
          </a:r>
          <a:r>
            <a:rPr lang="en-US" sz="2000" b="1" kern="1200" dirty="0" err="1" smtClean="0"/>
            <a:t>može</a:t>
          </a:r>
          <a:r>
            <a:rPr lang="en-US" sz="2000" b="1" kern="1200" dirty="0" smtClean="0"/>
            <a:t> </a:t>
          </a:r>
          <a:r>
            <a:rPr lang="en-US" sz="2000" b="1" kern="1200" dirty="0" err="1" smtClean="0"/>
            <a:t>kod</a:t>
          </a:r>
          <a:r>
            <a:rPr lang="en-US" sz="2000" b="1" kern="1200" dirty="0" smtClean="0"/>
            <a:t> </a:t>
          </a:r>
          <a:r>
            <a:rPr lang="en-US" sz="2000" b="1" kern="1200" dirty="0" err="1" smtClean="0"/>
            <a:t>organa</a:t>
          </a:r>
          <a:r>
            <a:rPr lang="en-US" sz="2000" b="1" kern="1200" dirty="0" smtClean="0"/>
            <a:t> </a:t>
          </a:r>
          <a:r>
            <a:rPr lang="en-US" sz="2000" b="1" kern="1200" dirty="0" err="1" smtClean="0"/>
            <a:t>nadležnog</a:t>
          </a:r>
          <a:r>
            <a:rPr lang="en-US" sz="2000" b="1" kern="1200" dirty="0" smtClean="0"/>
            <a:t> za </a:t>
          </a:r>
          <a:r>
            <a:rPr lang="en-US" sz="2000" b="1" kern="1200" dirty="0" err="1" smtClean="0"/>
            <a:t>poslove</a:t>
          </a:r>
          <a:r>
            <a:rPr lang="en-US" sz="2000" b="1" kern="1200" dirty="0" smtClean="0"/>
            <a:t> </a:t>
          </a:r>
          <a:r>
            <a:rPr lang="en-US" sz="2000" b="1" kern="1200" dirty="0" err="1" smtClean="0"/>
            <a:t>carine</a:t>
          </a:r>
          <a:r>
            <a:rPr lang="en-US" sz="2000" b="1" kern="1200" dirty="0" smtClean="0"/>
            <a:t> </a:t>
          </a:r>
          <a:r>
            <a:rPr lang="en-US" sz="2000" b="1" kern="1200" dirty="0" err="1" smtClean="0"/>
            <a:t>podnijeti</a:t>
          </a:r>
          <a:r>
            <a:rPr lang="en-US" sz="2000" b="1" kern="1200" dirty="0" smtClean="0"/>
            <a:t> </a:t>
          </a:r>
          <a:r>
            <a:rPr lang="en-US" sz="2000" b="1" kern="1200" dirty="0" err="1" smtClean="0"/>
            <a:t>zahtjev</a:t>
          </a:r>
          <a:r>
            <a:rPr lang="en-US" sz="2000" b="1" kern="1200" dirty="0" smtClean="0"/>
            <a:t> za </a:t>
          </a:r>
          <a:r>
            <a:rPr lang="en-US" sz="2000" b="1" kern="1200" dirty="0" err="1" smtClean="0"/>
            <a:t>zaštitu</a:t>
          </a:r>
          <a:r>
            <a:rPr lang="en-US" sz="2000" b="1" kern="1200" dirty="0" smtClean="0"/>
            <a:t> </a:t>
          </a:r>
          <a:r>
            <a:rPr lang="en-US" sz="2000" b="1" kern="1200" dirty="0" err="1" smtClean="0"/>
            <a:t>svojih</a:t>
          </a:r>
          <a:r>
            <a:rPr lang="en-US" sz="2000" b="1" kern="1200" dirty="0" smtClean="0"/>
            <a:t> prava </a:t>
          </a:r>
          <a:r>
            <a:rPr lang="en-US" sz="2000" kern="1200" dirty="0" err="1" smtClean="0"/>
            <a:t>putem</a:t>
          </a:r>
          <a:r>
            <a:rPr lang="en-US" sz="2000" kern="1200" dirty="0" smtClean="0"/>
            <a:t> </a:t>
          </a:r>
          <a:r>
            <a:rPr lang="en-US" sz="2000" i="1" kern="1200" dirty="0" err="1" smtClean="0"/>
            <a:t>carinskih</a:t>
          </a:r>
          <a:r>
            <a:rPr lang="en-US" sz="2000" i="1" kern="1200" dirty="0" smtClean="0"/>
            <a:t> </a:t>
          </a:r>
          <a:r>
            <a:rPr lang="en-US" sz="2000" i="1" kern="1200" dirty="0" err="1" smtClean="0"/>
            <a:t>mjera</a:t>
          </a:r>
          <a:r>
            <a:rPr lang="en-US" sz="2000" i="1" kern="1200" dirty="0" smtClean="0"/>
            <a:t> </a:t>
          </a:r>
          <a:r>
            <a:rPr lang="en-US" sz="2000" i="1" kern="1200" dirty="0" err="1" smtClean="0"/>
            <a:t>privremenog</a:t>
          </a:r>
          <a:r>
            <a:rPr lang="en-US" sz="2000" i="1" kern="1200" dirty="0" smtClean="0"/>
            <a:t> </a:t>
          </a:r>
          <a:r>
            <a:rPr lang="en-US" sz="2000" i="1" kern="1200" dirty="0" err="1" smtClean="0"/>
            <a:t>zadržavanja</a:t>
          </a:r>
          <a:r>
            <a:rPr lang="en-US" sz="2000" i="1" kern="1200" dirty="0" smtClean="0"/>
            <a:t> robe od </a:t>
          </a:r>
          <a:r>
            <a:rPr lang="en-US" sz="2000" i="1" kern="1200" dirty="0" err="1" smtClean="0"/>
            <a:t>daljeg</a:t>
          </a:r>
          <a:r>
            <a:rPr lang="en-US" sz="2000" i="1" kern="1200" dirty="0" smtClean="0"/>
            <a:t> </a:t>
          </a:r>
          <a:r>
            <a:rPr lang="en-US" sz="2000" i="1" kern="1200" dirty="0" err="1" smtClean="0"/>
            <a:t>puštanja</a:t>
          </a:r>
          <a:r>
            <a:rPr lang="en-US" sz="2000" i="1" kern="1200" dirty="0" smtClean="0"/>
            <a:t> u </a:t>
          </a:r>
          <a:r>
            <a:rPr lang="en-US" sz="2000" i="1" kern="1200" dirty="0" err="1" smtClean="0"/>
            <a:t>promet</a:t>
          </a:r>
          <a:r>
            <a:rPr lang="en-US" sz="2000" i="1" kern="1200" dirty="0" smtClean="0"/>
            <a:t>.</a:t>
          </a:r>
          <a:endParaRPr lang="en-US" sz="2000" i="1" kern="1200" dirty="0"/>
        </a:p>
        <a:p>
          <a:pPr marL="171450" lvl="1" indent="-171450" algn="l" defTabSz="800100">
            <a:lnSpc>
              <a:spcPct val="90000"/>
            </a:lnSpc>
            <a:spcBef>
              <a:spcPct val="0"/>
            </a:spcBef>
            <a:spcAft>
              <a:spcPct val="15000"/>
            </a:spcAft>
            <a:buChar char="••"/>
          </a:pPr>
          <a:endParaRPr lang="en-US" sz="1800" kern="1200" dirty="0"/>
        </a:p>
      </dsp:txBody>
      <dsp:txXfrm rot="-5400000">
        <a:off x="4390787" y="2545247"/>
        <a:ext cx="7597145" cy="3662180"/>
      </dsp:txXfrm>
    </dsp:sp>
    <dsp:sp modelId="{F6F36307-280C-4873-BF82-C463F7050EE0}">
      <dsp:nvSpPr>
        <dsp:cNvPr id="0" name=""/>
        <dsp:cNvSpPr/>
      </dsp:nvSpPr>
      <dsp:spPr>
        <a:xfrm>
          <a:off x="0" y="2315111"/>
          <a:ext cx="4384833" cy="4123011"/>
        </a:xfrm>
        <a:prstGeom prst="roundRect">
          <a:avLst/>
        </a:prstGeom>
        <a:solidFill>
          <a:schemeClr val="lt1">
            <a:hueOff val="0"/>
            <a:satOff val="0"/>
            <a:lumOff val="0"/>
            <a:alphaOff val="0"/>
          </a:schemeClr>
        </a:solid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l" defTabSz="1511300">
            <a:lnSpc>
              <a:spcPct val="90000"/>
            </a:lnSpc>
            <a:spcBef>
              <a:spcPct val="0"/>
            </a:spcBef>
            <a:spcAft>
              <a:spcPct val="35000"/>
            </a:spcAft>
          </a:pPr>
          <a:r>
            <a:rPr lang="sr-Latn-BA" sz="3400" b="1" kern="1200" dirty="0" smtClean="0"/>
            <a:t>2.Građanskopravna</a:t>
          </a:r>
        </a:p>
        <a:p>
          <a:pPr lvl="0" algn="l" defTabSz="1511300">
            <a:lnSpc>
              <a:spcPct val="90000"/>
            </a:lnSpc>
            <a:spcBef>
              <a:spcPct val="0"/>
            </a:spcBef>
            <a:spcAft>
              <a:spcPct val="35000"/>
            </a:spcAft>
          </a:pPr>
          <a:r>
            <a:rPr lang="sr-Latn-BA" sz="3400" b="1" kern="1200" dirty="0" smtClean="0"/>
            <a:t>Odgovornost </a:t>
          </a:r>
        </a:p>
        <a:p>
          <a:pPr lvl="0" algn="l" defTabSz="1511300">
            <a:lnSpc>
              <a:spcPct val="90000"/>
            </a:lnSpc>
            <a:spcBef>
              <a:spcPct val="0"/>
            </a:spcBef>
            <a:spcAft>
              <a:spcPct val="35000"/>
            </a:spcAft>
          </a:pPr>
          <a:endParaRPr lang="sr-Latn-BA" sz="3400" b="1" kern="1200" dirty="0" smtClean="0"/>
        </a:p>
        <a:p>
          <a:pPr lvl="0" algn="l" defTabSz="1511300">
            <a:lnSpc>
              <a:spcPct val="90000"/>
            </a:lnSpc>
            <a:spcBef>
              <a:spcPct val="0"/>
            </a:spcBef>
            <a:spcAft>
              <a:spcPct val="35000"/>
            </a:spcAft>
          </a:pPr>
          <a:r>
            <a:rPr lang="sr-Latn-BA" sz="3400" b="1" kern="1200" dirty="0" smtClean="0"/>
            <a:t>3. Carinske mjere  </a:t>
          </a:r>
          <a:endParaRPr lang="en-US" sz="3400" b="1" kern="1200" dirty="0"/>
        </a:p>
      </dsp:txBody>
      <dsp:txXfrm>
        <a:off x="201269" y="2516380"/>
        <a:ext cx="3982295" cy="3720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EA109-CAA5-4B16-9D88-0999C526584D}">
      <dsp:nvSpPr>
        <dsp:cNvPr id="0" name=""/>
        <dsp:cNvSpPr/>
      </dsp:nvSpPr>
      <dsp:spPr>
        <a:xfrm>
          <a:off x="829" y="1290975"/>
          <a:ext cx="2563216" cy="1681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sr-Latn-BA" sz="1800" kern="1200" dirty="0">
              <a:solidFill>
                <a:srgbClr val="FF0000"/>
              </a:solidFill>
            </a:rPr>
            <a:t>SOFTWARE predstavlja širi tehnički pojam od pojma „kompjuterskog (računarskog) programa</a:t>
          </a:r>
          <a:r>
            <a:rPr lang="sr-Latn-BA" sz="1600" kern="1200" dirty="0">
              <a:solidFill>
                <a:srgbClr val="FF0000"/>
              </a:solidFill>
            </a:rPr>
            <a:t>“</a:t>
          </a:r>
          <a:endParaRPr lang="en-US" sz="1600" kern="1200" dirty="0">
            <a:solidFill>
              <a:srgbClr val="FF0000"/>
            </a:solidFill>
          </a:endParaRPr>
        </a:p>
      </dsp:txBody>
      <dsp:txXfrm>
        <a:off x="829" y="1290975"/>
        <a:ext cx="2563216" cy="1681657"/>
      </dsp:txXfrm>
    </dsp:sp>
    <dsp:sp modelId="{5A4AE522-2B80-49D1-BCB9-E0CE058FA8D2}">
      <dsp:nvSpPr>
        <dsp:cNvPr id="0" name=""/>
        <dsp:cNvSpPr/>
      </dsp:nvSpPr>
      <dsp:spPr>
        <a:xfrm>
          <a:off x="2564046" y="30684"/>
          <a:ext cx="531429" cy="4202240"/>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824031-B9E7-4A83-9749-C002CAD1A0E8}">
      <dsp:nvSpPr>
        <dsp:cNvPr id="0" name=""/>
        <dsp:cNvSpPr/>
      </dsp:nvSpPr>
      <dsp:spPr>
        <a:xfrm>
          <a:off x="3229517" y="0"/>
          <a:ext cx="8615469" cy="4202240"/>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just" defTabSz="755650">
            <a:lnSpc>
              <a:spcPct val="90000"/>
            </a:lnSpc>
            <a:spcBef>
              <a:spcPct val="0"/>
            </a:spcBef>
            <a:spcAft>
              <a:spcPct val="15000"/>
            </a:spcAft>
            <a:buChar char="••"/>
          </a:pPr>
          <a:r>
            <a:rPr lang="sr-Latn-BA" sz="1700" kern="1200" dirty="0"/>
            <a:t>Zakon o autorskom i srodnim pravima BIH poznaje samo termin „kompjuterski (računarski) program“. Pozitivni zakoni koji uređuju ovu materiju u Srbiji i Hrvatskoj takođe samo poznaju termin „kompjuterski (računarski) program.“ Da bi se kompjuterski program štitio autorskim pravom, neophodan uslov je da predstavlja „individualnu duhovnu tvorevinu iz oblasti književnosti“, koja u Republici Srbiji i Republici  Hrvatskoj mora biti i „originalna“</a:t>
          </a:r>
          <a:endParaRPr lang="en-US" sz="1700" kern="1200" dirty="0"/>
        </a:p>
        <a:p>
          <a:pPr marL="171450" lvl="1" indent="-171450" algn="just" defTabSz="755650">
            <a:lnSpc>
              <a:spcPct val="90000"/>
            </a:lnSpc>
            <a:spcBef>
              <a:spcPct val="0"/>
            </a:spcBef>
            <a:spcAft>
              <a:spcPct val="15000"/>
            </a:spcAft>
            <a:buChar char="••"/>
          </a:pPr>
          <a:r>
            <a:rPr lang="sr-Latn-BA" sz="1700" kern="1200" dirty="0"/>
            <a:t>„Kompjuterski program“ možemo definisati kao</a:t>
          </a:r>
          <a:r>
            <a:rPr lang="en-US" sz="1700" kern="1200" dirty="0"/>
            <a:t>„</a:t>
          </a:r>
          <a:r>
            <a:rPr lang="en-US" sz="1700" kern="1200" dirty="0" err="1"/>
            <a:t>niz</a:t>
          </a:r>
          <a:r>
            <a:rPr lang="en-US" sz="1700" kern="1200" dirty="0"/>
            <a:t> </a:t>
          </a:r>
          <a:r>
            <a:rPr lang="en-US" sz="1700" kern="1200" dirty="0" err="1"/>
            <a:t>instrukcija</a:t>
          </a:r>
          <a:r>
            <a:rPr lang="en-US" sz="1700" kern="1200" dirty="0"/>
            <a:t> </a:t>
          </a:r>
          <a:r>
            <a:rPr lang="en-US" sz="1700" kern="1200" dirty="0" err="1"/>
            <a:t>koje</a:t>
          </a:r>
          <a:r>
            <a:rPr lang="en-US" sz="1700" kern="1200" dirty="0"/>
            <a:t> </a:t>
          </a:r>
          <a:r>
            <a:rPr lang="en-US" sz="1700" kern="1200" dirty="0" err="1"/>
            <a:t>su</a:t>
          </a:r>
          <a:r>
            <a:rPr lang="en-US" sz="1700" kern="1200" dirty="0"/>
            <a:t> </a:t>
          </a:r>
          <a:r>
            <a:rPr lang="en-US" sz="1700" kern="1200" dirty="0" err="1"/>
            <a:t>po</a:t>
          </a:r>
          <a:r>
            <a:rPr lang="en-US" sz="1700" kern="1200" dirty="0"/>
            <a:t> </a:t>
          </a:r>
          <a:r>
            <a:rPr lang="en-US" sz="1700" kern="1200" dirty="0" err="1"/>
            <a:t>njihovom</a:t>
          </a:r>
          <a:r>
            <a:rPr lang="en-US" sz="1700" kern="1200" dirty="0"/>
            <a:t> </a:t>
          </a:r>
          <a:r>
            <a:rPr lang="en-US" sz="1700" kern="1200" dirty="0" err="1"/>
            <a:t>fiksiranju</a:t>
          </a:r>
          <a:r>
            <a:rPr lang="en-US" sz="1700" kern="1200" dirty="0"/>
            <a:t> za </a:t>
          </a:r>
          <a:r>
            <a:rPr lang="en-US" sz="1700" kern="1200" dirty="0" err="1"/>
            <a:t>neki</a:t>
          </a:r>
          <a:r>
            <a:rPr lang="en-US" sz="1700" kern="1200" dirty="0"/>
            <a:t>, </a:t>
          </a:r>
          <a:r>
            <a:rPr lang="en-US" sz="1700" kern="1200" dirty="0" err="1"/>
            <a:t>mašini</a:t>
          </a:r>
          <a:r>
            <a:rPr lang="en-US" sz="1700" kern="1200" dirty="0"/>
            <a:t> </a:t>
          </a:r>
          <a:r>
            <a:rPr lang="en-US" sz="1700" kern="1200" dirty="0" err="1"/>
            <a:t>čitljiv</a:t>
          </a:r>
          <a:r>
            <a:rPr lang="en-US" sz="1700" kern="1200" dirty="0"/>
            <a:t>, </a:t>
          </a:r>
          <a:r>
            <a:rPr lang="en-US" sz="1700" kern="1200" dirty="0" err="1"/>
            <a:t>materijalni</a:t>
          </a:r>
          <a:r>
            <a:rPr lang="en-US" sz="1700" kern="1200" dirty="0"/>
            <a:t> </a:t>
          </a:r>
          <a:r>
            <a:rPr lang="en-US" sz="1700" kern="1200" dirty="0" err="1"/>
            <a:t>nosač</a:t>
          </a:r>
          <a:r>
            <a:rPr lang="en-US" sz="1700" kern="1200" dirty="0"/>
            <a:t>, </a:t>
          </a:r>
          <a:r>
            <a:rPr lang="en-US" sz="1700" kern="1200" dirty="0" err="1"/>
            <a:t>sposobni</a:t>
          </a:r>
          <a:r>
            <a:rPr lang="en-US" sz="1700" kern="1200" dirty="0"/>
            <a:t> da </a:t>
          </a:r>
          <a:r>
            <a:rPr lang="en-US" sz="1700" kern="1200" dirty="0" err="1"/>
            <a:t>na</a:t>
          </a:r>
          <a:r>
            <a:rPr lang="en-US" sz="1700" kern="1200" dirty="0"/>
            <a:t> </a:t>
          </a:r>
          <a:r>
            <a:rPr lang="en-US" sz="1700" kern="1200" dirty="0" err="1"/>
            <a:t>mašinu</a:t>
          </a:r>
          <a:r>
            <a:rPr lang="en-US" sz="1700" kern="1200" dirty="0"/>
            <a:t> za </a:t>
          </a:r>
          <a:r>
            <a:rPr lang="en-US" sz="1700" kern="1200" dirty="0" err="1"/>
            <a:t>obradu</a:t>
          </a:r>
          <a:r>
            <a:rPr lang="en-US" sz="1700" kern="1200" dirty="0"/>
            <a:t> </a:t>
          </a:r>
          <a:r>
            <a:rPr lang="en-US" sz="1700" kern="1200" dirty="0" err="1"/>
            <a:t>podataka</a:t>
          </a:r>
          <a:r>
            <a:rPr lang="en-US" sz="1700" kern="1200" dirty="0"/>
            <a:t> </a:t>
          </a:r>
          <a:r>
            <a:rPr lang="en-US" sz="1700" kern="1200" dirty="0" err="1"/>
            <a:t>djeluju</a:t>
          </a:r>
          <a:r>
            <a:rPr lang="en-US" sz="1700" kern="1200" dirty="0"/>
            <a:t> </a:t>
          </a:r>
          <a:r>
            <a:rPr lang="en-US" sz="1700" kern="1200" dirty="0" err="1"/>
            <a:t>tako</a:t>
          </a:r>
          <a:r>
            <a:rPr lang="en-US" sz="1700" kern="1200" dirty="0"/>
            <a:t> da </a:t>
          </a:r>
          <a:r>
            <a:rPr lang="en-US" sz="1700" kern="1200" dirty="0" err="1"/>
            <a:t>ona</a:t>
          </a:r>
          <a:r>
            <a:rPr lang="en-US" sz="1700" kern="1200" dirty="0"/>
            <a:t> </a:t>
          </a:r>
          <a:r>
            <a:rPr lang="en-US" sz="1700" kern="1200" dirty="0" err="1"/>
            <a:t>izrazi</a:t>
          </a:r>
          <a:r>
            <a:rPr lang="en-US" sz="1700" kern="1200" dirty="0"/>
            <a:t>, </a:t>
          </a:r>
          <a:r>
            <a:rPr lang="en-US" sz="1700" kern="1200" dirty="0" err="1"/>
            <a:t>izvede</a:t>
          </a:r>
          <a:r>
            <a:rPr lang="en-US" sz="1700" kern="1200" dirty="0"/>
            <a:t> </a:t>
          </a:r>
          <a:r>
            <a:rPr lang="en-US" sz="1700" kern="1200" dirty="0" err="1"/>
            <a:t>ili</a:t>
          </a:r>
          <a:r>
            <a:rPr lang="en-US" sz="1700" kern="1200" dirty="0"/>
            <a:t> </a:t>
          </a:r>
          <a:r>
            <a:rPr lang="en-US" sz="1700" kern="1200" dirty="0" err="1"/>
            <a:t>postigne</a:t>
          </a:r>
          <a:r>
            <a:rPr lang="en-US" sz="1700" kern="1200" dirty="0"/>
            <a:t> </a:t>
          </a:r>
          <a:r>
            <a:rPr lang="en-US" sz="1700" kern="1200" dirty="0" err="1"/>
            <a:t>određenu</a:t>
          </a:r>
          <a:r>
            <a:rPr lang="en-US" sz="1700" kern="1200" dirty="0"/>
            <a:t> </a:t>
          </a:r>
          <a:r>
            <a:rPr lang="en-US" sz="1700" kern="1200" dirty="0" err="1"/>
            <a:t>funkciju</a:t>
          </a:r>
          <a:r>
            <a:rPr lang="en-US" sz="1700" kern="1200" dirty="0"/>
            <a:t>, </a:t>
          </a:r>
          <a:r>
            <a:rPr lang="en-US" sz="1700" kern="1200" dirty="0" err="1"/>
            <a:t>zadatak</a:t>
          </a:r>
          <a:r>
            <a:rPr lang="en-US" sz="1700" kern="1200" dirty="0"/>
            <a:t> </a:t>
          </a:r>
          <a:r>
            <a:rPr lang="en-US" sz="1700" kern="1200" dirty="0" err="1"/>
            <a:t>ili</a:t>
          </a:r>
          <a:r>
            <a:rPr lang="en-US" sz="1700" kern="1200" dirty="0"/>
            <a:t> </a:t>
          </a:r>
          <a:r>
            <a:rPr lang="en-US" sz="1700" kern="1200" dirty="0" err="1"/>
            <a:t>rezultat</a:t>
          </a:r>
          <a:r>
            <a:rPr lang="en-US" sz="1700" kern="1200" dirty="0"/>
            <a:t>.</a:t>
          </a:r>
          <a:r>
            <a:rPr lang="sr-Latn-BA" sz="1700" kern="1200" dirty="0"/>
            <a:t>“ Najkraće rečeno, kompjuterski program je „skup instrukcija za računar.“  </a:t>
          </a:r>
          <a:endParaRPr lang="en-US" sz="1700" kern="1200" dirty="0"/>
        </a:p>
        <a:p>
          <a:pPr marL="171450" lvl="1" indent="-171450" algn="just" defTabSz="755650">
            <a:lnSpc>
              <a:spcPct val="90000"/>
            </a:lnSpc>
            <a:spcBef>
              <a:spcPct val="0"/>
            </a:spcBef>
            <a:spcAft>
              <a:spcPct val="15000"/>
            </a:spcAft>
            <a:buChar char="••"/>
          </a:pPr>
          <a:r>
            <a:rPr lang="sr-Latn-BA" sz="1700" kern="1200" dirty="0"/>
            <a:t>„Software“  u  stručnom jeziku možemo prevesti kao „programski dio računara (kompjutera)“ ili „programska podrška“. </a:t>
          </a:r>
          <a:endParaRPr lang="en-US" sz="1700" kern="1200" dirty="0"/>
        </a:p>
        <a:p>
          <a:pPr marL="171450" lvl="1" indent="-171450" algn="just" defTabSz="755650">
            <a:lnSpc>
              <a:spcPct val="90000"/>
            </a:lnSpc>
            <a:spcBef>
              <a:spcPct val="0"/>
            </a:spcBef>
            <a:spcAft>
              <a:spcPct val="15000"/>
            </a:spcAft>
            <a:buChar char="••"/>
          </a:pPr>
          <a:r>
            <a:rPr lang="sr-Latn-BA" sz="1700" kern="1200" dirty="0"/>
            <a:t>„Software“ kao širi tehnički pojam od kompjuterskog programa se sastoji od jednog ili više kompjuterskih programa, pripremnog (dizajnerskog) materijala (opisa programa) i dodatne tj. propratne korisničke dokumentacije. </a:t>
          </a:r>
          <a:endParaRPr lang="en-US" sz="1700" kern="1200" dirty="0"/>
        </a:p>
        <a:p>
          <a:pPr marL="171450" lvl="1" indent="-171450" algn="just" defTabSz="755650">
            <a:lnSpc>
              <a:spcPct val="90000"/>
            </a:lnSpc>
            <a:spcBef>
              <a:spcPct val="0"/>
            </a:spcBef>
            <a:spcAft>
              <a:spcPct val="15000"/>
            </a:spcAft>
            <a:buChar char="••"/>
          </a:pPr>
          <a:r>
            <a:rPr lang="sr-Latn-BA" sz="1700" kern="1200" dirty="0"/>
            <a:t>Republika Srbija u svom Zakonu o autorskom i srodnim pravima kao autorsko pisano djelo štiti „</a:t>
          </a:r>
          <a:r>
            <a:rPr lang="en-US" sz="1700" kern="1200" dirty="0" err="1"/>
            <a:t>računarski</a:t>
          </a:r>
          <a:r>
            <a:rPr lang="en-US" sz="1700" kern="1200" dirty="0"/>
            <a:t> </a:t>
          </a:r>
          <a:r>
            <a:rPr lang="en-US" sz="1700" kern="1200" dirty="0" err="1"/>
            <a:t>programi</a:t>
          </a:r>
          <a:r>
            <a:rPr lang="en-US" sz="1700" kern="1200" dirty="0"/>
            <a:t> sa </a:t>
          </a:r>
          <a:r>
            <a:rPr lang="en-US" sz="1700" kern="1200" dirty="0" err="1"/>
            <a:t>pratećom</a:t>
          </a:r>
          <a:r>
            <a:rPr lang="en-US" sz="1700" kern="1200" dirty="0"/>
            <a:t> </a:t>
          </a:r>
          <a:r>
            <a:rPr lang="en-US" sz="1700" kern="1200" dirty="0" err="1"/>
            <a:t>tehničkom</a:t>
          </a:r>
          <a:r>
            <a:rPr lang="en-US" sz="1700" kern="1200" dirty="0"/>
            <a:t> i </a:t>
          </a:r>
          <a:r>
            <a:rPr lang="en-US" sz="1700" kern="1200" dirty="0" err="1"/>
            <a:t>korisničkom</a:t>
          </a:r>
          <a:r>
            <a:rPr lang="en-US" sz="1700" kern="1200" dirty="0"/>
            <a:t> </a:t>
          </a:r>
          <a:r>
            <a:rPr lang="en-US" sz="1700" kern="1200" dirty="0" err="1"/>
            <a:t>dokumentacijom</a:t>
          </a:r>
          <a:r>
            <a:rPr lang="en-US" sz="1700" kern="1200" dirty="0"/>
            <a:t> u </a:t>
          </a:r>
          <a:r>
            <a:rPr lang="en-US" sz="1700" kern="1200" dirty="0" err="1"/>
            <a:t>bilo</a:t>
          </a:r>
          <a:r>
            <a:rPr lang="en-US" sz="1700" kern="1200" dirty="0"/>
            <a:t> </a:t>
          </a:r>
          <a:r>
            <a:rPr lang="en-US" sz="1700" kern="1200" dirty="0" err="1"/>
            <a:t>kojem</a:t>
          </a:r>
          <a:r>
            <a:rPr lang="en-US" sz="1700" kern="1200" dirty="0"/>
            <a:t> </a:t>
          </a:r>
          <a:r>
            <a:rPr lang="en-US" sz="1700" kern="1200" dirty="0" err="1"/>
            <a:t>obliku</a:t>
          </a:r>
          <a:r>
            <a:rPr lang="en-US" sz="1700" kern="1200" dirty="0"/>
            <a:t> </a:t>
          </a:r>
          <a:r>
            <a:rPr lang="en-US" sz="1700" kern="1200" dirty="0" err="1"/>
            <a:t>njihovog</a:t>
          </a:r>
          <a:r>
            <a:rPr lang="en-US" sz="1700" kern="1200" dirty="0"/>
            <a:t> </a:t>
          </a:r>
          <a:r>
            <a:rPr lang="en-US" sz="1700" kern="1200" dirty="0" err="1"/>
            <a:t>izražavanja</a:t>
          </a:r>
          <a:r>
            <a:rPr lang="en-US" sz="1700" kern="1200" dirty="0"/>
            <a:t>, </a:t>
          </a:r>
          <a:r>
            <a:rPr lang="en-US" sz="1700" kern="1200" dirty="0" err="1"/>
            <a:t>uključujući</a:t>
          </a:r>
          <a:r>
            <a:rPr lang="en-US" sz="1700" kern="1200" dirty="0"/>
            <a:t> i </a:t>
          </a:r>
          <a:r>
            <a:rPr lang="en-US" sz="1700" kern="1200" dirty="0" err="1"/>
            <a:t>pripremni</a:t>
          </a:r>
          <a:r>
            <a:rPr lang="en-US" sz="1700" kern="1200" dirty="0"/>
            <a:t> </a:t>
          </a:r>
          <a:r>
            <a:rPr lang="en-US" sz="1700" kern="1200" dirty="0" err="1"/>
            <a:t>materijal</a:t>
          </a:r>
          <a:r>
            <a:rPr lang="en-US" sz="1700" kern="1200" dirty="0"/>
            <a:t> za </a:t>
          </a:r>
          <a:r>
            <a:rPr lang="en-US" sz="1700" kern="1200" dirty="0" err="1"/>
            <a:t>njihovu</a:t>
          </a:r>
          <a:r>
            <a:rPr lang="en-US" sz="1700" kern="1200" dirty="0"/>
            <a:t> </a:t>
          </a:r>
          <a:r>
            <a:rPr lang="en-US" sz="1700" kern="1200" dirty="0" err="1"/>
            <a:t>izradu</a:t>
          </a:r>
          <a:r>
            <a:rPr lang="sr-Latn-BA" sz="1700" kern="1200" dirty="0"/>
            <a:t>“ čime dolazi do rješenja najbližeg da se autorskim pravom štiti kompletan tehnički pojam „Software-a“ kao takvog. </a:t>
          </a:r>
          <a:endParaRPr lang="en-US" sz="1700" kern="1200" dirty="0"/>
        </a:p>
      </dsp:txBody>
      <dsp:txXfrm>
        <a:off x="3229517" y="0"/>
        <a:ext cx="8615469" cy="4202240"/>
      </dsp:txXfrm>
    </dsp:sp>
    <dsp:sp modelId="{2B408567-1300-4C3B-A918-B2019701B304}">
      <dsp:nvSpPr>
        <dsp:cNvPr id="0" name=""/>
        <dsp:cNvSpPr/>
      </dsp:nvSpPr>
      <dsp:spPr>
        <a:xfrm>
          <a:off x="829" y="4415748"/>
          <a:ext cx="2729985" cy="778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sr-Latn-BA" sz="1800" kern="1200" dirty="0">
              <a:solidFill>
                <a:srgbClr val="FF0000"/>
              </a:solidFill>
            </a:rPr>
            <a:t>Elementi kompjuterskog programa koji NISU zaštićeni autorskim pravom </a:t>
          </a:r>
          <a:endParaRPr lang="en-US" sz="1800" kern="1200" dirty="0">
            <a:solidFill>
              <a:srgbClr val="FF0000"/>
            </a:solidFill>
          </a:endParaRPr>
        </a:p>
      </dsp:txBody>
      <dsp:txXfrm>
        <a:off x="829" y="4415748"/>
        <a:ext cx="2729985" cy="778387"/>
      </dsp:txXfrm>
    </dsp:sp>
    <dsp:sp modelId="{4E845E0C-D378-4285-A6C4-545BF8B777A8}">
      <dsp:nvSpPr>
        <dsp:cNvPr id="0" name=""/>
        <dsp:cNvSpPr/>
      </dsp:nvSpPr>
      <dsp:spPr>
        <a:xfrm>
          <a:off x="2730814" y="4294125"/>
          <a:ext cx="545997" cy="1021633"/>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2C6812-4715-4DC5-9E0C-DC3E59BFCBBB}">
      <dsp:nvSpPr>
        <dsp:cNvPr id="0" name=""/>
        <dsp:cNvSpPr/>
      </dsp:nvSpPr>
      <dsp:spPr>
        <a:xfrm>
          <a:off x="3495210" y="4294125"/>
          <a:ext cx="8437812" cy="1021633"/>
        </a:xfrm>
        <a:prstGeom prst="rect">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a:t>ideje, koncepti, postupci, radne metode, matematičke operacije, načela </a:t>
          </a:r>
          <a:r>
            <a:rPr lang="en-US" sz="1700" kern="1200" dirty="0" err="1"/>
            <a:t>ili</a:t>
          </a:r>
          <a:r>
            <a:rPr lang="en-US" sz="1700" kern="1200" dirty="0"/>
            <a:t> </a:t>
          </a:r>
          <a:r>
            <a:rPr lang="en-US" sz="1700" kern="1200" dirty="0" err="1"/>
            <a:t>otkrića</a:t>
          </a:r>
          <a:r>
            <a:rPr lang="en-US" sz="1700" kern="1200" dirty="0"/>
            <a:t> </a:t>
          </a:r>
          <a:r>
            <a:rPr lang="en-US" sz="1700" kern="1200" dirty="0" err="1"/>
            <a:t>na</a:t>
          </a:r>
          <a:r>
            <a:rPr lang="en-US" sz="1700" kern="1200" dirty="0"/>
            <a:t> </a:t>
          </a:r>
          <a:r>
            <a:rPr lang="en-US" sz="1700" kern="1200" dirty="0" err="1"/>
            <a:t>kojima</a:t>
          </a:r>
          <a:r>
            <a:rPr lang="en-US" sz="1700" kern="1200" dirty="0"/>
            <a:t> se </a:t>
          </a:r>
          <a:r>
            <a:rPr lang="sr-Latn-BA" sz="1700" kern="1200" dirty="0"/>
            <a:t>z</a:t>
          </a:r>
          <a:r>
            <a:rPr lang="en-US" sz="1700" kern="1200" dirty="0" err="1"/>
            <a:t>asniva</a:t>
          </a:r>
          <a:r>
            <a:rPr lang="en-US" sz="1700" kern="1200" dirty="0"/>
            <a:t> </a:t>
          </a:r>
          <a:r>
            <a:rPr lang="en-US" sz="1700" kern="1200" dirty="0" err="1"/>
            <a:t>bilo</a:t>
          </a:r>
          <a:r>
            <a:rPr lang="en-US" sz="1700" kern="1200" dirty="0"/>
            <a:t> </a:t>
          </a:r>
          <a:r>
            <a:rPr lang="en-US" sz="1700" kern="1200" dirty="0" err="1"/>
            <a:t>koji</a:t>
          </a:r>
          <a:r>
            <a:rPr lang="en-US" sz="1700" kern="1200" dirty="0"/>
            <a:t> element </a:t>
          </a:r>
          <a:r>
            <a:rPr lang="en-US" sz="1700" kern="1200" dirty="0" err="1"/>
            <a:t>kompjuterskog</a:t>
          </a:r>
          <a:r>
            <a:rPr lang="en-US" sz="1700" kern="1200" dirty="0"/>
            <a:t> </a:t>
          </a:r>
          <a:r>
            <a:rPr lang="en-US" sz="1700" kern="1200" dirty="0" err="1"/>
            <a:t>programa</a:t>
          </a:r>
          <a:r>
            <a:rPr lang="en-US" sz="1700" kern="1200" dirty="0"/>
            <a:t>, </a:t>
          </a:r>
          <a:r>
            <a:rPr lang="en-US" sz="1700" kern="1200" dirty="0" err="1"/>
            <a:t>uklju</a:t>
          </a:r>
          <a:r>
            <a:rPr lang="sr-Latn-BA" sz="1700" kern="1200" dirty="0"/>
            <a:t>čujući i one na kojima se zasnivaju njegovi interfejsi</a:t>
          </a:r>
          <a:r>
            <a:rPr lang="en-US" sz="1700" kern="1200" dirty="0"/>
            <a:t>,</a:t>
          </a:r>
          <a:r>
            <a:rPr lang="sr-Latn-BA" sz="1700" kern="1200" dirty="0"/>
            <a:t> NISU zaštićeni autorskim pravom</a:t>
          </a:r>
          <a:r>
            <a:rPr lang="en-US" sz="1700" kern="1200" dirty="0"/>
            <a:t> </a:t>
          </a:r>
        </a:p>
      </dsp:txBody>
      <dsp:txXfrm>
        <a:off x="3495210" y="4294125"/>
        <a:ext cx="8437812" cy="1021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E543D-0C72-4677-A8EC-FABBC75D4A7B}">
      <dsp:nvSpPr>
        <dsp:cNvPr id="0" name=""/>
        <dsp:cNvSpPr/>
      </dsp:nvSpPr>
      <dsp:spPr>
        <a:xfrm>
          <a:off x="189345" y="0"/>
          <a:ext cx="3776252" cy="569421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endParaRPr lang="sr-Latn-BA" sz="1600" kern="1200" dirty="0"/>
        </a:p>
        <a:p>
          <a:pPr lvl="0" algn="just" defTabSz="711200">
            <a:lnSpc>
              <a:spcPct val="90000"/>
            </a:lnSpc>
            <a:spcBef>
              <a:spcPct val="0"/>
            </a:spcBef>
            <a:spcAft>
              <a:spcPct val="35000"/>
            </a:spcAft>
          </a:pPr>
          <a:endParaRPr lang="sr-Latn-BA" sz="1600" kern="1200" dirty="0"/>
        </a:p>
        <a:p>
          <a:pPr lvl="0" algn="just" defTabSz="711200">
            <a:lnSpc>
              <a:spcPct val="90000"/>
            </a:lnSpc>
            <a:spcBef>
              <a:spcPct val="0"/>
            </a:spcBef>
            <a:spcAft>
              <a:spcPct val="35000"/>
            </a:spcAft>
          </a:pPr>
          <a:endParaRPr lang="sr-Latn-BA" sz="2000" kern="1200" dirty="0"/>
        </a:p>
        <a:p>
          <a:pPr lvl="0" algn="just" defTabSz="711200">
            <a:lnSpc>
              <a:spcPct val="90000"/>
            </a:lnSpc>
            <a:spcBef>
              <a:spcPct val="0"/>
            </a:spcBef>
            <a:spcAft>
              <a:spcPct val="35000"/>
            </a:spcAft>
          </a:pPr>
          <a:r>
            <a:rPr lang="sr-Latn-BA" sz="2000" kern="1200" dirty="0"/>
            <a:t>Sporazum o trgovinskim aspektima intelektualne svojine (TRIPS) definisao da </a:t>
          </a:r>
          <a:r>
            <a:rPr lang="sr-Latn-BA" sz="2000" b="1" kern="1200" dirty="0"/>
            <a:t>kompjuterski programi, bez obzira da li su u izvornom ili izvršnom kodu, se štite kao književna djela </a:t>
          </a:r>
          <a:r>
            <a:rPr lang="sr-Latn-BA" sz="2000" kern="1200" dirty="0"/>
            <a:t>u smislu Bernske konvencije. U BIH, SRBIJI i HRVATSKOJ autorskim pravom se štiti  kompjuterski program u bilo kojoj formi.</a:t>
          </a:r>
          <a:endParaRPr lang="en-US" sz="2000" kern="1200" dirty="0"/>
        </a:p>
      </dsp:txBody>
      <dsp:txXfrm>
        <a:off x="189345" y="2277687"/>
        <a:ext cx="3776252" cy="2277687"/>
      </dsp:txXfrm>
    </dsp:sp>
    <dsp:sp modelId="{C37CF66B-5CC3-4DAF-A0D0-5BCBD8EEF1DA}">
      <dsp:nvSpPr>
        <dsp:cNvPr id="0" name=""/>
        <dsp:cNvSpPr/>
      </dsp:nvSpPr>
      <dsp:spPr>
        <a:xfrm>
          <a:off x="172512" y="0"/>
          <a:ext cx="3805623" cy="25247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3C3333A-E30E-482C-A3D4-07A2B3A55F05}">
      <dsp:nvSpPr>
        <dsp:cNvPr id="0" name=""/>
        <dsp:cNvSpPr/>
      </dsp:nvSpPr>
      <dsp:spPr>
        <a:xfrm>
          <a:off x="4178927" y="0"/>
          <a:ext cx="3718513" cy="5694219"/>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b="1" kern="1200" dirty="0"/>
            <a:t>Pojam „izvorni kod (engl. „source code“) </a:t>
          </a:r>
          <a:r>
            <a:rPr lang="sr-Latn-BA" sz="2000" b="0" kern="1200" dirty="0"/>
            <a:t>predstavlja </a:t>
          </a:r>
          <a:r>
            <a:rPr lang="sr-Latn-BA" sz="2000" kern="1200" dirty="0"/>
            <a:t>kompjuterski (računarski) program izražen u jedno od programski jezika.</a:t>
          </a:r>
          <a:endParaRPr lang="en-US" sz="2000" kern="1200" dirty="0"/>
        </a:p>
      </dsp:txBody>
      <dsp:txXfrm>
        <a:off x="4178927" y="2277687"/>
        <a:ext cx="3718513" cy="2277687"/>
      </dsp:txXfrm>
    </dsp:sp>
    <dsp:sp modelId="{BF18DE6C-B952-4D08-A030-07FAF1546DCD}">
      <dsp:nvSpPr>
        <dsp:cNvPr id="0" name=""/>
        <dsp:cNvSpPr/>
      </dsp:nvSpPr>
      <dsp:spPr>
        <a:xfrm>
          <a:off x="3925792" y="9993"/>
          <a:ext cx="4054249" cy="25096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F87F475-F244-4AD5-AEA9-1EF66B97C5FD}">
      <dsp:nvSpPr>
        <dsp:cNvPr id="0" name=""/>
        <dsp:cNvSpPr/>
      </dsp:nvSpPr>
      <dsp:spPr>
        <a:xfrm>
          <a:off x="8107009" y="0"/>
          <a:ext cx="3776252" cy="5694219"/>
        </a:xfrm>
        <a:prstGeom prst="flowChartProcess">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sr-Latn-BA" sz="2000" b="1" kern="1200" dirty="0"/>
            <a:t>Pojam „izvršni (ciljni) kod“ </a:t>
          </a:r>
          <a:r>
            <a:rPr lang="sr-Latn-BA" sz="2000" kern="1200" dirty="0"/>
            <a:t>odnosi se na kompjuterski (računarski) program pretvoren u digitalni mašinski zapis koju kompjuter može da „razumije“ i izvrši. </a:t>
          </a:r>
          <a:endParaRPr lang="en-US" sz="2000" kern="1200" dirty="0"/>
        </a:p>
      </dsp:txBody>
      <dsp:txXfrm>
        <a:off x="8107009" y="2277687"/>
        <a:ext cx="3776252" cy="2277687"/>
      </dsp:txXfrm>
    </dsp:sp>
    <dsp:sp modelId="{524E8D04-CD57-4EC2-82DD-6CCC0B272822}">
      <dsp:nvSpPr>
        <dsp:cNvPr id="0" name=""/>
        <dsp:cNvSpPr/>
      </dsp:nvSpPr>
      <dsp:spPr>
        <a:xfrm>
          <a:off x="8035249" y="27343"/>
          <a:ext cx="3803613" cy="2491649"/>
        </a:xfrm>
        <a:prstGeom prst="rect">
          <a:avLst/>
        </a:prstGeom>
        <a:blipFill rotWithShape="1">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99B02DB-1F57-4898-93C8-8834CCD3BAC2}">
      <dsp:nvSpPr>
        <dsp:cNvPr id="0" name=""/>
        <dsp:cNvSpPr/>
      </dsp:nvSpPr>
      <dsp:spPr>
        <a:xfrm>
          <a:off x="1611474" y="4879569"/>
          <a:ext cx="9960986" cy="721110"/>
        </a:xfrm>
        <a:prstGeom prst="leftRightArrow">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7E3A5-0918-411B-A60C-C3BCB25D6D4D}">
      <dsp:nvSpPr>
        <dsp:cNvPr id="0" name=""/>
        <dsp:cNvSpPr/>
      </dsp:nvSpPr>
      <dsp:spPr>
        <a:xfrm>
          <a:off x="0" y="694808"/>
          <a:ext cx="8128000" cy="4608000"/>
        </a:xfrm>
        <a:prstGeom prst="rightArrow">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3C33C4-26CA-4AA8-922B-CC70C5125DEA}">
      <dsp:nvSpPr>
        <dsp:cNvPr id="0" name=""/>
        <dsp:cNvSpPr/>
      </dsp:nvSpPr>
      <dsp:spPr>
        <a:xfrm>
          <a:off x="7018039" y="1557333"/>
          <a:ext cx="297160" cy="23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50240" rIns="0" bIns="650240" numCol="1" spcCol="1270" anchor="ctr" anchorCtr="0">
          <a:noAutofit/>
        </a:bodyPr>
        <a:lstStyle/>
        <a:p>
          <a:pPr lvl="0" algn="ctr" defTabSz="2844800">
            <a:lnSpc>
              <a:spcPct val="90000"/>
            </a:lnSpc>
            <a:spcBef>
              <a:spcPct val="0"/>
            </a:spcBef>
            <a:spcAft>
              <a:spcPct val="35000"/>
            </a:spcAft>
          </a:pPr>
          <a:endParaRPr lang="en-US" sz="6400" kern="1200"/>
        </a:p>
      </dsp:txBody>
      <dsp:txXfrm>
        <a:off x="7018039" y="1557333"/>
        <a:ext cx="297160" cy="2304000"/>
      </dsp:txXfrm>
    </dsp:sp>
    <dsp:sp modelId="{DA3819D0-51B2-4B49-B913-76B443CDB9DA}">
      <dsp:nvSpPr>
        <dsp:cNvPr id="0" name=""/>
        <dsp:cNvSpPr/>
      </dsp:nvSpPr>
      <dsp:spPr>
        <a:xfrm>
          <a:off x="6661447" y="1557333"/>
          <a:ext cx="297160" cy="23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50240" rIns="0" bIns="650240" numCol="1" spcCol="1270" anchor="ctr" anchorCtr="0">
          <a:noAutofit/>
        </a:bodyPr>
        <a:lstStyle/>
        <a:p>
          <a:pPr lvl="0" algn="ctr" defTabSz="2844800">
            <a:lnSpc>
              <a:spcPct val="90000"/>
            </a:lnSpc>
            <a:spcBef>
              <a:spcPct val="0"/>
            </a:spcBef>
            <a:spcAft>
              <a:spcPct val="35000"/>
            </a:spcAft>
          </a:pPr>
          <a:endParaRPr lang="en-US" sz="6400" kern="1200"/>
        </a:p>
      </dsp:txBody>
      <dsp:txXfrm>
        <a:off x="6661447" y="1557333"/>
        <a:ext cx="297160" cy="2304000"/>
      </dsp:txXfrm>
    </dsp:sp>
    <dsp:sp modelId="{A7EFB119-D504-4EAF-841F-B4A8197DC101}">
      <dsp:nvSpPr>
        <dsp:cNvPr id="0" name=""/>
        <dsp:cNvSpPr/>
      </dsp:nvSpPr>
      <dsp:spPr>
        <a:xfrm>
          <a:off x="354152" y="1884731"/>
          <a:ext cx="5943203" cy="23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just" defTabSz="889000">
            <a:lnSpc>
              <a:spcPct val="90000"/>
            </a:lnSpc>
            <a:spcBef>
              <a:spcPct val="0"/>
            </a:spcBef>
            <a:spcAft>
              <a:spcPct val="35000"/>
            </a:spcAft>
          </a:pPr>
          <a:r>
            <a:rPr lang="sr-Latn-BA" sz="2000" b="0" kern="1200" dirty="0">
              <a:solidFill>
                <a:srgbClr val="002060"/>
              </a:solidFill>
            </a:rPr>
            <a:t>Član 103. Zakona o autorskom i srodnim pravima BIH propisuje: „</a:t>
          </a:r>
          <a:r>
            <a:rPr lang="sr-Latn-BA" sz="2000" b="0" i="1" kern="1200" dirty="0">
              <a:solidFill>
                <a:srgbClr val="002060"/>
              </a:solidFill>
            </a:rPr>
            <a:t>Ako je kompjuterski program stvorio zaposlenik u izvršavanju svojih obaveza ili prema upustvima poslodavca, ili ako ga je stvorio autor po osnovu ugovora o narudžbi, </a:t>
          </a:r>
          <a:r>
            <a:rPr lang="sr-Latn-BA" sz="2000" b="1" i="1" kern="1200" dirty="0">
              <a:solidFill>
                <a:srgbClr val="002060"/>
              </a:solidFill>
            </a:rPr>
            <a:t>smatra se da su sva autorska imovinska prava na takvom programu isključivo i u cjelini prenesena na poslodavca ili naručioca</a:t>
          </a:r>
          <a:r>
            <a:rPr lang="sr-Latn-BA" sz="2000" b="0" i="1" kern="1200" dirty="0">
              <a:solidFill>
                <a:srgbClr val="002060"/>
              </a:solidFill>
            </a:rPr>
            <a:t>, </a:t>
          </a:r>
          <a:r>
            <a:rPr lang="sr-Latn-BA" sz="2000" b="0" i="1" kern="1200" dirty="0">
              <a:solidFill>
                <a:srgbClr val="FF0000"/>
              </a:solidFill>
            </a:rPr>
            <a:t>ako ugovorom nije drugačije utvrđeno.“</a:t>
          </a:r>
          <a:endParaRPr lang="en-US" sz="2000" b="0" i="1" kern="1200" dirty="0">
            <a:solidFill>
              <a:srgbClr val="FF0000"/>
            </a:solidFill>
          </a:endParaRPr>
        </a:p>
      </dsp:txBody>
      <dsp:txXfrm>
        <a:off x="354152" y="1884731"/>
        <a:ext cx="5943203" cy="2304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8F308-9DF6-43BA-A1B8-D238372F6BEE}">
      <dsp:nvSpPr>
        <dsp:cNvPr id="0" name=""/>
        <dsp:cNvSpPr/>
      </dsp:nvSpPr>
      <dsp:spPr>
        <a:xfrm rot="16200000">
          <a:off x="-34628" y="34628"/>
          <a:ext cx="3481186" cy="3411929"/>
        </a:xfrm>
        <a:prstGeom prst="flowChartManualOperation">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600" bIns="0" numCol="1" spcCol="1270" anchor="t" anchorCtr="0">
          <a:noAutofit/>
        </a:bodyPr>
        <a:lstStyle/>
        <a:p>
          <a:pPr lvl="0" algn="l" defTabSz="711200">
            <a:lnSpc>
              <a:spcPct val="90000"/>
            </a:lnSpc>
            <a:spcBef>
              <a:spcPct val="0"/>
            </a:spcBef>
            <a:spcAft>
              <a:spcPct val="35000"/>
            </a:spcAft>
          </a:pPr>
          <a:r>
            <a:rPr lang="sr-Latn-BA" sz="1600" kern="1200" dirty="0">
              <a:solidFill>
                <a:srgbClr val="002060"/>
              </a:solidFill>
            </a:rPr>
            <a:t>1.REPRODUKOVANJE sastavnih djelova ili cijelog kompjuterskog programa bilo kojim sredstvima i na bilo koji način, nezavisno od toga da li se radi o privremenom ili trajnom reprodukovanju;</a:t>
          </a:r>
        </a:p>
        <a:p>
          <a:pPr lvl="0" algn="l" defTabSz="711200">
            <a:lnSpc>
              <a:spcPct val="90000"/>
            </a:lnSpc>
            <a:spcBef>
              <a:spcPct val="0"/>
            </a:spcBef>
            <a:spcAft>
              <a:spcPct val="35000"/>
            </a:spcAft>
          </a:pPr>
          <a:endParaRPr lang="en-US" sz="1600" kern="1200" dirty="0">
            <a:solidFill>
              <a:srgbClr val="002060"/>
            </a:solidFill>
          </a:endParaRPr>
        </a:p>
        <a:p>
          <a:pPr marL="114300" lvl="1" indent="-114300" algn="l" defTabSz="533400">
            <a:lnSpc>
              <a:spcPct val="90000"/>
            </a:lnSpc>
            <a:spcBef>
              <a:spcPct val="0"/>
            </a:spcBef>
            <a:spcAft>
              <a:spcPct val="15000"/>
            </a:spcAft>
            <a:buChar char="••"/>
          </a:pPr>
          <a:r>
            <a:rPr lang="sr-Latn-BA" sz="1200" kern="1200" dirty="0">
              <a:solidFill>
                <a:srgbClr val="002060"/>
              </a:solidFill>
            </a:rPr>
            <a:t>Ukoliko očitavanje, prikazivanje, stavljanje u rad, prenošenje ili pohranjivanje programa zahtjeva njegovo reprodukovanje, za te radnje traži se dozvola autora kompjutreskog programa. </a:t>
          </a:r>
          <a:endParaRPr lang="en-US" sz="1200" kern="1200" dirty="0">
            <a:solidFill>
              <a:srgbClr val="002060"/>
            </a:solidFill>
          </a:endParaRPr>
        </a:p>
      </dsp:txBody>
      <dsp:txXfrm rot="5400000">
        <a:off x="1" y="696236"/>
        <a:ext cx="3411929" cy="2088712"/>
      </dsp:txXfrm>
    </dsp:sp>
    <dsp:sp modelId="{C4DC4057-8132-4D17-B69D-D7B5AB548213}">
      <dsp:nvSpPr>
        <dsp:cNvPr id="0" name=""/>
        <dsp:cNvSpPr/>
      </dsp:nvSpPr>
      <dsp:spPr>
        <a:xfrm rot="16200000">
          <a:off x="3651546" y="34628"/>
          <a:ext cx="3481186" cy="3411929"/>
        </a:xfrm>
        <a:prstGeom prst="flowChartManualOperation">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513" bIns="0" numCol="1" spcCol="1270" anchor="t" anchorCtr="0">
          <a:noAutofit/>
        </a:bodyPr>
        <a:lstStyle/>
        <a:p>
          <a:pPr lvl="0" algn="l" defTabSz="711200">
            <a:lnSpc>
              <a:spcPct val="90000"/>
            </a:lnSpc>
            <a:spcBef>
              <a:spcPct val="0"/>
            </a:spcBef>
            <a:spcAft>
              <a:spcPct val="35000"/>
            </a:spcAft>
          </a:pPr>
          <a:r>
            <a:rPr lang="sr-Latn-BA" sz="1600" kern="1200" dirty="0">
              <a:solidFill>
                <a:srgbClr val="002060"/>
              </a:solidFill>
            </a:rPr>
            <a:t>2. PREVOĐENJE, PRILAGOĐAVANJE, OBRADU ili bilo koju drugu PRERADU kompjuterskog programa i reprodukovanje rezultata tih prerada, s tim da ostaju netaknuta prava lica koje je preradilo program. </a:t>
          </a:r>
          <a:endParaRPr lang="en-US" sz="1600" kern="1200" dirty="0">
            <a:solidFill>
              <a:srgbClr val="002060"/>
            </a:solidFill>
          </a:endParaRPr>
        </a:p>
        <a:p>
          <a:pPr marL="114300" lvl="1" indent="-114300" algn="l" defTabSz="533400">
            <a:lnSpc>
              <a:spcPct val="90000"/>
            </a:lnSpc>
            <a:spcBef>
              <a:spcPct val="0"/>
            </a:spcBef>
            <a:spcAft>
              <a:spcPct val="15000"/>
            </a:spcAft>
            <a:buChar char="••"/>
          </a:pPr>
          <a:r>
            <a:rPr lang="sr-Latn-BA" sz="1200" kern="1200" dirty="0">
              <a:solidFill>
                <a:srgbClr val="002060"/>
              </a:solidFill>
            </a:rPr>
            <a:t>Na primjer UNAPREĐENJE i DORADA kompjuterskog programa.</a:t>
          </a:r>
          <a:endParaRPr lang="en-US" sz="1200" kern="1200" dirty="0">
            <a:solidFill>
              <a:srgbClr val="002060"/>
            </a:solidFill>
          </a:endParaRPr>
        </a:p>
        <a:p>
          <a:pPr marL="114300" lvl="1" indent="-114300" algn="l" defTabSz="533400">
            <a:lnSpc>
              <a:spcPct val="90000"/>
            </a:lnSpc>
            <a:spcBef>
              <a:spcPct val="0"/>
            </a:spcBef>
            <a:spcAft>
              <a:spcPct val="15000"/>
            </a:spcAft>
            <a:buChar char="••"/>
          </a:pPr>
          <a:r>
            <a:rPr lang="sr-Latn-BA" sz="1200" kern="1200" dirty="0">
              <a:solidFill>
                <a:srgbClr val="002060"/>
              </a:solidFill>
            </a:rPr>
            <a:t>Sama prerada je novo autorsko djelo ako je učinjeno iz dopuštenja autora kompjuterskog programa.</a:t>
          </a:r>
          <a:endParaRPr lang="en-US" sz="1200" kern="1200" dirty="0">
            <a:solidFill>
              <a:srgbClr val="002060"/>
            </a:solidFill>
          </a:endParaRPr>
        </a:p>
      </dsp:txBody>
      <dsp:txXfrm rot="5400000">
        <a:off x="3686175" y="696236"/>
        <a:ext cx="3411929" cy="2088712"/>
      </dsp:txXfrm>
    </dsp:sp>
    <dsp:sp modelId="{BB0091E9-76B8-466A-B134-64F53405FDFB}">
      <dsp:nvSpPr>
        <dsp:cNvPr id="0" name=""/>
        <dsp:cNvSpPr/>
      </dsp:nvSpPr>
      <dsp:spPr>
        <a:xfrm rot="16200000">
          <a:off x="7285298" y="34628"/>
          <a:ext cx="3481186" cy="3411929"/>
        </a:xfrm>
        <a:prstGeom prst="flowChartManualOperation">
          <a:avLst/>
        </a:prstGeom>
        <a:gradFill rotWithShape="0">
          <a:gsLst>
            <a:gs pos="0">
              <a:schemeClr val="lt1">
                <a:hueOff val="0"/>
                <a:satOff val="0"/>
                <a:lumOff val="0"/>
                <a:alphaOff val="0"/>
                <a:tint val="94000"/>
                <a:satMod val="105000"/>
                <a:lumMod val="102000"/>
              </a:schemeClr>
            </a:gs>
            <a:gs pos="100000">
              <a:schemeClr val="lt1">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0" tIns="0" rIns="101513" bIns="0" numCol="1" spcCol="1270" anchor="t" anchorCtr="0">
          <a:noAutofit/>
        </a:bodyPr>
        <a:lstStyle/>
        <a:p>
          <a:pPr lvl="0" algn="l" defTabSz="711200">
            <a:lnSpc>
              <a:spcPct val="90000"/>
            </a:lnSpc>
            <a:spcBef>
              <a:spcPct val="0"/>
            </a:spcBef>
            <a:spcAft>
              <a:spcPct val="35000"/>
            </a:spcAft>
          </a:pPr>
          <a:r>
            <a:rPr lang="sr-Latn-BA" sz="1600" kern="1200" dirty="0">
              <a:solidFill>
                <a:srgbClr val="002060"/>
              </a:solidFill>
            </a:rPr>
            <a:t>3. DISTRIBUIRANJE originala ili primjeraka kompjuterskog programa u bilo kojem obliku, uključujući i njihovo davanje u ZAKUP. </a:t>
          </a:r>
          <a:endParaRPr lang="en-US" sz="1600" kern="1200" dirty="0">
            <a:solidFill>
              <a:srgbClr val="002060"/>
            </a:solidFill>
          </a:endParaRPr>
        </a:p>
        <a:p>
          <a:pPr marL="114300" lvl="1" indent="-114300" algn="l" defTabSz="533400">
            <a:lnSpc>
              <a:spcPct val="90000"/>
            </a:lnSpc>
            <a:spcBef>
              <a:spcPct val="0"/>
            </a:spcBef>
            <a:spcAft>
              <a:spcPct val="15000"/>
            </a:spcAft>
            <a:buChar char="••"/>
          </a:pPr>
          <a:r>
            <a:rPr lang="sr-Latn-BA" sz="1200" kern="1200" dirty="0">
              <a:solidFill>
                <a:srgbClr val="002060"/>
              </a:solidFill>
            </a:rPr>
            <a:t>Ovo pravo podrazumjeva stavljanje u promjet primjeraka kompjuterskog programa prodajom, iznamljivanje, davanjem u zakup, davanjem prava pristupa i upotrebe kompjuterskog programa </a:t>
          </a:r>
          <a:endParaRPr lang="en-US" sz="1200" kern="1200" dirty="0">
            <a:solidFill>
              <a:srgbClr val="002060"/>
            </a:solidFill>
          </a:endParaRPr>
        </a:p>
      </dsp:txBody>
      <dsp:txXfrm rot="5400000">
        <a:off x="7319927" y="696236"/>
        <a:ext cx="3411929" cy="20887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7C41F-7860-4CDC-B62F-3BC145E6E918}">
      <dsp:nvSpPr>
        <dsp:cNvPr id="0" name=""/>
        <dsp:cNvSpPr/>
      </dsp:nvSpPr>
      <dsp:spPr>
        <a:xfrm>
          <a:off x="4691922" y="1308"/>
          <a:ext cx="7029295" cy="1877564"/>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err="1"/>
            <a:t>Autorska</a:t>
          </a:r>
          <a:r>
            <a:rPr lang="en-US" sz="1800" kern="1200" dirty="0"/>
            <a:t> </a:t>
          </a:r>
          <a:r>
            <a:rPr lang="en-US" sz="1800" kern="1200" dirty="0" err="1"/>
            <a:t>moralna</a:t>
          </a:r>
          <a:r>
            <a:rPr lang="en-US" sz="1800" kern="1200" dirty="0"/>
            <a:t> </a:t>
          </a:r>
          <a:r>
            <a:rPr lang="en-US" sz="1800" kern="1200" dirty="0" err="1"/>
            <a:t>prava</a:t>
          </a:r>
          <a:r>
            <a:rPr lang="en-US" sz="1800" kern="1200" dirty="0"/>
            <a:t> </a:t>
          </a:r>
          <a:r>
            <a:rPr lang="en-US" sz="1800" kern="1200" dirty="0" err="1"/>
            <a:t>štite</a:t>
          </a:r>
          <a:r>
            <a:rPr lang="en-US" sz="1800" kern="1200" dirty="0"/>
            <a:t> </a:t>
          </a:r>
          <a:r>
            <a:rPr lang="en-US" sz="1800" kern="1200" dirty="0" err="1"/>
            <a:t>autora</a:t>
          </a:r>
          <a:r>
            <a:rPr lang="en-US" sz="1800" kern="1200" dirty="0"/>
            <a:t> u </a:t>
          </a:r>
          <a:r>
            <a:rPr lang="en-US" sz="1800" kern="1200" dirty="0" err="1"/>
            <a:t>pogledu</a:t>
          </a:r>
          <a:r>
            <a:rPr lang="en-US" sz="1800" kern="1200" dirty="0"/>
            <a:t> </a:t>
          </a:r>
          <a:r>
            <a:rPr lang="en-US" sz="1800" kern="1200" dirty="0" err="1"/>
            <a:t>njegovih</a:t>
          </a:r>
          <a:r>
            <a:rPr lang="en-US" sz="1800" kern="1200" dirty="0"/>
            <a:t> </a:t>
          </a:r>
          <a:r>
            <a:rPr lang="en-US" sz="1800" kern="1200" dirty="0" err="1"/>
            <a:t>duhovnih</a:t>
          </a:r>
          <a:r>
            <a:rPr lang="en-US" sz="1800" kern="1200" dirty="0"/>
            <a:t> </a:t>
          </a:r>
          <a:r>
            <a:rPr lang="en-US" sz="1800" kern="1200" dirty="0" err="1"/>
            <a:t>i</a:t>
          </a:r>
          <a:r>
            <a:rPr lang="en-US" sz="1800" kern="1200" dirty="0"/>
            <a:t> </a:t>
          </a:r>
          <a:r>
            <a:rPr lang="en-US" sz="1800" kern="1200" dirty="0" err="1"/>
            <a:t>ličnih</a:t>
          </a:r>
          <a:r>
            <a:rPr lang="en-US" sz="1800" kern="1200" dirty="0"/>
            <a:t> </a:t>
          </a:r>
          <a:r>
            <a:rPr lang="en-US" sz="1800" kern="1200" dirty="0" err="1"/>
            <a:t>veza</a:t>
          </a:r>
          <a:r>
            <a:rPr lang="en-US" sz="1800" kern="1200" dirty="0"/>
            <a:t> s</a:t>
          </a:r>
          <a:r>
            <a:rPr lang="bs-Latn-BA" sz="1800" kern="1200" dirty="0"/>
            <a:t> </a:t>
          </a:r>
          <a:r>
            <a:rPr lang="en-US" sz="1800" kern="1200" dirty="0" err="1"/>
            <a:t>njegovim</a:t>
          </a:r>
          <a:r>
            <a:rPr lang="en-US" sz="1800" kern="1200" dirty="0"/>
            <a:t> </a:t>
          </a:r>
          <a:r>
            <a:rPr lang="en-US" sz="1800" kern="1200" dirty="0" err="1"/>
            <a:t>djelom</a:t>
          </a:r>
          <a:r>
            <a:rPr lang="en-US" sz="1800" kern="1200" dirty="0"/>
            <a:t>.</a:t>
          </a:r>
        </a:p>
        <a:p>
          <a:pPr marL="171450" lvl="1" indent="-171450" algn="l" defTabSz="800100">
            <a:lnSpc>
              <a:spcPct val="90000"/>
            </a:lnSpc>
            <a:spcBef>
              <a:spcPct val="0"/>
            </a:spcBef>
            <a:spcAft>
              <a:spcPct val="15000"/>
            </a:spcAft>
            <a:buChar char="••"/>
          </a:pPr>
          <a:r>
            <a:rPr lang="en-US" sz="1800" kern="1200" dirty="0"/>
            <a:t>Ona </a:t>
          </a:r>
          <a:r>
            <a:rPr lang="en-US" sz="1800" kern="1200" dirty="0" err="1"/>
            <a:t>uklju</a:t>
          </a:r>
          <a:r>
            <a:rPr lang="bs-Latn-BA" sz="1800" kern="1200" dirty="0"/>
            <a:t>čuju pravo objavljivanja, pravo priznanja autorstva i pravo poštivanje djela. Ova prava su </a:t>
          </a:r>
          <a:r>
            <a:rPr lang="bs-Latn-BA" sz="1800" kern="1200" dirty="0">
              <a:solidFill>
                <a:srgbClr val="FF0000"/>
              </a:solidFill>
            </a:rPr>
            <a:t>neotuđiva i neprenosiva.</a:t>
          </a:r>
          <a:endParaRPr lang="en-US" sz="1800" kern="1200" dirty="0">
            <a:solidFill>
              <a:srgbClr val="FF0000"/>
            </a:solidFill>
          </a:endParaRPr>
        </a:p>
        <a:p>
          <a:pPr marL="171450" lvl="1" indent="-171450" algn="l" defTabSz="800100">
            <a:lnSpc>
              <a:spcPct val="90000"/>
            </a:lnSpc>
            <a:spcBef>
              <a:spcPct val="0"/>
            </a:spcBef>
            <a:spcAft>
              <a:spcPct val="15000"/>
            </a:spcAft>
            <a:buChar char="••"/>
          </a:pPr>
          <a:r>
            <a:rPr lang="bs-Latn-BA" sz="1800" kern="1200" dirty="0"/>
            <a:t>Autor djela može biti samo fizičko lice i samo fizičko lice može imati autorska moralna prava. </a:t>
          </a:r>
          <a:endParaRPr lang="en-US" sz="1800" kern="1200" dirty="0"/>
        </a:p>
      </dsp:txBody>
      <dsp:txXfrm>
        <a:off x="4691922" y="236004"/>
        <a:ext cx="6325209" cy="1408173"/>
      </dsp:txXfrm>
    </dsp:sp>
    <dsp:sp modelId="{3D93A426-5D9A-4D3B-9260-DB43AE0E6DA3}">
      <dsp:nvSpPr>
        <dsp:cNvPr id="0" name=""/>
        <dsp:cNvSpPr/>
      </dsp:nvSpPr>
      <dsp:spPr>
        <a:xfrm>
          <a:off x="5726" y="454072"/>
          <a:ext cx="4686196" cy="97203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err="1"/>
            <a:t>Autorska</a:t>
          </a:r>
          <a:r>
            <a:rPr lang="en-US" sz="3300" kern="1200" dirty="0"/>
            <a:t> </a:t>
          </a:r>
          <a:r>
            <a:rPr lang="en-US" sz="3300" kern="1200" dirty="0" err="1"/>
            <a:t>moralna</a:t>
          </a:r>
          <a:r>
            <a:rPr lang="en-US" sz="3300" kern="1200" dirty="0"/>
            <a:t> </a:t>
          </a:r>
          <a:r>
            <a:rPr lang="en-US" sz="3300" kern="1200" dirty="0" err="1"/>
            <a:t>prava</a:t>
          </a:r>
          <a:endParaRPr lang="en-US" sz="3300" kern="1200" dirty="0"/>
        </a:p>
      </dsp:txBody>
      <dsp:txXfrm>
        <a:off x="53177" y="501523"/>
        <a:ext cx="4591294" cy="877133"/>
      </dsp:txXfrm>
    </dsp:sp>
    <dsp:sp modelId="{1662108C-B5BD-4975-BF3C-9B5F7A187E73}">
      <dsp:nvSpPr>
        <dsp:cNvPr id="0" name=""/>
        <dsp:cNvSpPr/>
      </dsp:nvSpPr>
      <dsp:spPr>
        <a:xfrm>
          <a:off x="4691922" y="1976076"/>
          <a:ext cx="7029295" cy="3254491"/>
        </a:xfrm>
        <a:prstGeom prst="rightArrow">
          <a:avLst>
            <a:gd name="adj1" fmla="val 75000"/>
            <a:gd name="adj2" fmla="val 50000"/>
          </a:avLst>
        </a:prstGeom>
        <a:solidFill>
          <a:schemeClr val="lt1">
            <a:alpha val="90000"/>
            <a:tint val="40000"/>
            <a:hueOff val="0"/>
            <a:satOff val="0"/>
            <a:lumOff val="0"/>
            <a:alphaOff val="0"/>
          </a:schemeClr>
        </a:solidFill>
        <a:ln w="15875"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Autorska</a:t>
          </a:r>
          <a:r>
            <a:rPr lang="en-US" sz="1600" kern="1200" dirty="0"/>
            <a:t> </a:t>
          </a:r>
          <a:r>
            <a:rPr lang="en-US" sz="1600" kern="1200" dirty="0" err="1"/>
            <a:t>imovinska</a:t>
          </a:r>
          <a:r>
            <a:rPr lang="en-US" sz="1600" kern="1200" dirty="0"/>
            <a:t> </a:t>
          </a:r>
          <a:r>
            <a:rPr lang="en-US" sz="1600" kern="1200" dirty="0" err="1"/>
            <a:t>prava</a:t>
          </a:r>
          <a:r>
            <a:rPr lang="en-US" sz="1600" kern="1200" dirty="0"/>
            <a:t> </a:t>
          </a:r>
          <a:r>
            <a:rPr lang="en-US" sz="1600" kern="1200" dirty="0" err="1"/>
            <a:t>sadrže</a:t>
          </a:r>
          <a:r>
            <a:rPr lang="en-US" sz="1600" kern="1200" dirty="0"/>
            <a:t> </a:t>
          </a:r>
          <a:r>
            <a:rPr lang="en-US" sz="1600" kern="1200" dirty="0" err="1"/>
            <a:t>isključivo</a:t>
          </a:r>
          <a:r>
            <a:rPr lang="en-US" sz="1600" kern="1200" dirty="0"/>
            <a:t> </a:t>
          </a:r>
          <a:r>
            <a:rPr lang="en-US" sz="1600" kern="1200" dirty="0" err="1"/>
            <a:t>ovlaštenje</a:t>
          </a:r>
          <a:r>
            <a:rPr lang="en-US" sz="1600" kern="1200" dirty="0"/>
            <a:t> </a:t>
          </a:r>
          <a:r>
            <a:rPr lang="en-US" sz="1600" kern="1200" dirty="0" err="1"/>
            <a:t>autora</a:t>
          </a:r>
          <a:r>
            <a:rPr lang="en-US" sz="1600" kern="1200" dirty="0"/>
            <a:t> da </a:t>
          </a:r>
          <a:r>
            <a:rPr lang="en-US" sz="1600" kern="1200" dirty="0" err="1"/>
            <a:t>zabrani</a:t>
          </a:r>
          <a:r>
            <a:rPr lang="en-US" sz="1600" kern="1200" dirty="0"/>
            <a:t> </a:t>
          </a:r>
          <a:r>
            <a:rPr lang="en-US" sz="1600" kern="1200" dirty="0" err="1"/>
            <a:t>ili</a:t>
          </a:r>
          <a:r>
            <a:rPr lang="en-US" sz="1600" kern="1200" dirty="0"/>
            <a:t> </a:t>
          </a:r>
          <a:r>
            <a:rPr lang="en-US" sz="1600" kern="1200" dirty="0" err="1"/>
            <a:t>dozvoli</a:t>
          </a:r>
          <a:r>
            <a:rPr lang="bs-Latn-BA" sz="1600" kern="1200" dirty="0"/>
            <a:t> </a:t>
          </a:r>
          <a:r>
            <a:rPr lang="en-US" sz="1600" kern="1200" dirty="0" err="1"/>
            <a:t>iskorištavanje</a:t>
          </a:r>
          <a:r>
            <a:rPr lang="en-US" sz="1600" kern="1200" dirty="0"/>
            <a:t> </a:t>
          </a:r>
          <a:r>
            <a:rPr lang="en-US" sz="1600" kern="1200" dirty="0" err="1"/>
            <a:t>svog</a:t>
          </a:r>
          <a:r>
            <a:rPr lang="en-US" sz="1600" kern="1200" dirty="0"/>
            <a:t> </a:t>
          </a:r>
          <a:r>
            <a:rPr lang="en-US" sz="1600" kern="1200" dirty="0" err="1"/>
            <a:t>djela</a:t>
          </a:r>
          <a:r>
            <a:rPr lang="en-US" sz="1600" kern="1200" dirty="0"/>
            <a:t> </a:t>
          </a:r>
          <a:r>
            <a:rPr lang="en-US" sz="1600" kern="1200" dirty="0" err="1"/>
            <a:t>i</a:t>
          </a:r>
          <a:r>
            <a:rPr lang="en-US" sz="1600" kern="1200" dirty="0"/>
            <a:t> </a:t>
          </a:r>
          <a:r>
            <a:rPr lang="en-US" sz="1600" kern="1200" dirty="0" err="1"/>
            <a:t>primjeraka</a:t>
          </a:r>
          <a:r>
            <a:rPr lang="en-US" sz="1600" kern="1200" dirty="0"/>
            <a:t> tog </a:t>
          </a:r>
          <a:r>
            <a:rPr lang="en-US" sz="1600" kern="1200" dirty="0" err="1"/>
            <a:t>djela</a:t>
          </a:r>
          <a:r>
            <a:rPr lang="bs-Latn-BA" sz="1600" kern="1200" dirty="0"/>
            <a:t>.</a:t>
          </a:r>
          <a:endParaRPr lang="en-US" sz="1600" kern="1200" dirty="0"/>
        </a:p>
        <a:p>
          <a:pPr marL="171450" lvl="1" indent="-171450" algn="l" defTabSz="711200">
            <a:lnSpc>
              <a:spcPct val="90000"/>
            </a:lnSpc>
            <a:spcBef>
              <a:spcPct val="0"/>
            </a:spcBef>
            <a:spcAft>
              <a:spcPct val="15000"/>
            </a:spcAft>
            <a:buChar char="••"/>
          </a:pPr>
          <a:r>
            <a:rPr lang="en-US" sz="1600" kern="1200" dirty="0" err="1"/>
            <a:t>Drugo</a:t>
          </a:r>
          <a:r>
            <a:rPr lang="en-US" sz="1600" kern="1200" dirty="0"/>
            <a:t> lice </a:t>
          </a:r>
          <a:r>
            <a:rPr lang="en-US" sz="1600" kern="1200" dirty="0" err="1"/>
            <a:t>može</a:t>
          </a:r>
          <a:r>
            <a:rPr lang="en-US" sz="1600" kern="1200" dirty="0"/>
            <a:t> </a:t>
          </a:r>
          <a:r>
            <a:rPr lang="en-US" sz="1600" kern="1200" dirty="0" err="1"/>
            <a:t>iskorištavati</a:t>
          </a:r>
          <a:r>
            <a:rPr lang="en-US" sz="1600" kern="1200" dirty="0"/>
            <a:t> </a:t>
          </a:r>
          <a:r>
            <a:rPr lang="en-US" sz="1600" kern="1200" dirty="0" err="1"/>
            <a:t>autorsko</a:t>
          </a:r>
          <a:r>
            <a:rPr lang="en-US" sz="1600" kern="1200" dirty="0"/>
            <a:t> </a:t>
          </a:r>
          <a:r>
            <a:rPr lang="en-US" sz="1600" kern="1200" dirty="0" err="1"/>
            <a:t>djelo</a:t>
          </a:r>
          <a:r>
            <a:rPr lang="en-US" sz="1600" kern="1200" dirty="0"/>
            <a:t> </a:t>
          </a:r>
          <a:r>
            <a:rPr lang="en-US" sz="1600" kern="1200" dirty="0" err="1"/>
            <a:t>samo</a:t>
          </a:r>
          <a:r>
            <a:rPr lang="en-US" sz="1600" kern="1200" dirty="0"/>
            <a:t> s </a:t>
          </a:r>
          <a:r>
            <a:rPr lang="en-US" sz="1600" kern="1200" dirty="0" err="1"/>
            <a:t>dozvolom</a:t>
          </a:r>
          <a:r>
            <a:rPr lang="en-US" sz="1600" kern="1200" dirty="0"/>
            <a:t> </a:t>
          </a:r>
          <a:r>
            <a:rPr lang="en-US" sz="1600" kern="1200" dirty="0" err="1"/>
            <a:t>autora</a:t>
          </a:r>
          <a:r>
            <a:rPr lang="en-US" sz="1600" kern="1200" dirty="0"/>
            <a:t>, </a:t>
          </a:r>
          <a:r>
            <a:rPr lang="bs-Latn-BA" sz="1600" kern="1200" dirty="0"/>
            <a:t>z</a:t>
          </a:r>
          <a:r>
            <a:rPr lang="en-US" sz="1600" kern="1200" dirty="0"/>
            <a:t>a </a:t>
          </a:r>
          <a:r>
            <a:rPr lang="en-US" sz="1600" kern="1200" dirty="0" err="1"/>
            <a:t>svaki</a:t>
          </a:r>
          <a:r>
            <a:rPr lang="en-US" sz="1600" kern="1200" dirty="0"/>
            <a:t> </a:t>
          </a:r>
          <a:r>
            <a:rPr lang="en-US" sz="1600" kern="1200" dirty="0" err="1"/>
            <a:t>oblik</a:t>
          </a:r>
          <a:r>
            <a:rPr lang="en-US" sz="1600" kern="1200" dirty="0"/>
            <a:t> </a:t>
          </a:r>
          <a:r>
            <a:rPr lang="en-US" sz="1600" kern="1200" dirty="0" err="1"/>
            <a:t>iskorištavanja</a:t>
          </a:r>
          <a:r>
            <a:rPr lang="en-US" sz="1600" kern="1200" dirty="0"/>
            <a:t> </a:t>
          </a:r>
          <a:r>
            <a:rPr lang="en-US" sz="1600" kern="1200" dirty="0" err="1"/>
            <a:t>autorskog</a:t>
          </a:r>
          <a:r>
            <a:rPr lang="en-US" sz="1600" kern="1200" dirty="0"/>
            <a:t> </a:t>
          </a:r>
          <a:r>
            <a:rPr lang="en-US" sz="1600" kern="1200" dirty="0" err="1"/>
            <a:t>djela</a:t>
          </a:r>
          <a:r>
            <a:rPr lang="en-US" sz="1600" kern="1200" dirty="0"/>
            <a:t> od </a:t>
          </a:r>
          <a:r>
            <a:rPr lang="en-US" sz="1600" kern="1200" dirty="0" err="1"/>
            <a:t>drugog</a:t>
          </a:r>
          <a:r>
            <a:rPr lang="en-US" sz="1600" kern="1200" dirty="0"/>
            <a:t> </a:t>
          </a:r>
          <a:r>
            <a:rPr lang="en-US" sz="1600" kern="1200" dirty="0" err="1"/>
            <a:t>lica</a:t>
          </a:r>
          <a:r>
            <a:rPr lang="en-US" sz="1600" kern="1200" dirty="0"/>
            <a:t> </a:t>
          </a:r>
          <a:r>
            <a:rPr lang="en-US" sz="1600" kern="1200" dirty="0" err="1"/>
            <a:t>autoru</a:t>
          </a:r>
          <a:r>
            <a:rPr lang="en-US" sz="1600" kern="1200" dirty="0"/>
            <a:t> </a:t>
          </a:r>
          <a:r>
            <a:rPr lang="en-US" sz="1600" kern="1200" dirty="0" err="1"/>
            <a:t>pripada</a:t>
          </a:r>
          <a:r>
            <a:rPr lang="bs-Latn-BA" sz="1600" kern="1200" dirty="0"/>
            <a:t> </a:t>
          </a:r>
          <a:r>
            <a:rPr lang="en-US" sz="1600" kern="1200" dirty="0" err="1"/>
            <a:t>posebna</a:t>
          </a:r>
          <a:r>
            <a:rPr lang="en-US" sz="1600" kern="1200" dirty="0"/>
            <a:t> </a:t>
          </a:r>
          <a:r>
            <a:rPr lang="en-US" sz="1600" kern="1200" dirty="0" err="1"/>
            <a:t>naknada</a:t>
          </a:r>
          <a:r>
            <a:rPr lang="bs-Latn-BA" sz="1600" kern="1200" dirty="0"/>
            <a:t>.</a:t>
          </a:r>
          <a:endParaRPr lang="en-US" sz="1600" kern="1200" dirty="0"/>
        </a:p>
        <a:p>
          <a:pPr marL="171450" lvl="1" indent="-171450" algn="l" defTabSz="711200">
            <a:lnSpc>
              <a:spcPct val="90000"/>
            </a:lnSpc>
            <a:spcBef>
              <a:spcPct val="0"/>
            </a:spcBef>
            <a:spcAft>
              <a:spcPct val="15000"/>
            </a:spcAft>
            <a:buChar char="••"/>
          </a:pPr>
          <a:r>
            <a:rPr lang="bs-Latn-BA" sz="1600" kern="1200" dirty="0"/>
            <a:t>Ona obuhvataju sljedeća prava: </a:t>
          </a:r>
          <a:r>
            <a:rPr lang="en-US" sz="1600" kern="1200" dirty="0" err="1"/>
            <a:t>pravo</a:t>
          </a:r>
          <a:r>
            <a:rPr lang="en-US" sz="1600" kern="1200" dirty="0"/>
            <a:t> </a:t>
          </a:r>
          <a:r>
            <a:rPr lang="en-US" sz="1600" kern="1200" dirty="0" err="1"/>
            <a:t>reprodu</a:t>
          </a:r>
          <a:r>
            <a:rPr lang="bs-Latn-BA" sz="1600" kern="1200" dirty="0"/>
            <a:t>kovanja, </a:t>
          </a:r>
          <a:r>
            <a:rPr lang="en-US" sz="1600" kern="1200" dirty="0" err="1"/>
            <a:t>pravo</a:t>
          </a:r>
          <a:r>
            <a:rPr lang="en-US" sz="1600" kern="1200" dirty="0"/>
            <a:t> </a:t>
          </a:r>
          <a:r>
            <a:rPr lang="en-US" sz="1600" kern="1200" dirty="0" err="1"/>
            <a:t>distribuira</a:t>
          </a:r>
          <a:r>
            <a:rPr lang="bs-Latn-BA" sz="1600" kern="1200" dirty="0"/>
            <a:t>nja</a:t>
          </a:r>
          <a:r>
            <a:rPr lang="en-US" sz="1600" kern="1200" dirty="0"/>
            <a:t>,</a:t>
          </a:r>
          <a:r>
            <a:rPr lang="en-US" sz="1600" kern="1200" dirty="0" err="1"/>
            <a:t>pravo</a:t>
          </a:r>
          <a:r>
            <a:rPr lang="en-US" sz="1600" kern="1200" dirty="0"/>
            <a:t> </a:t>
          </a:r>
          <a:r>
            <a:rPr lang="en-US" sz="1600" kern="1200" dirty="0" err="1"/>
            <a:t>davanja</a:t>
          </a:r>
          <a:r>
            <a:rPr lang="en-US" sz="1600" kern="1200" dirty="0"/>
            <a:t> u </a:t>
          </a:r>
          <a:r>
            <a:rPr lang="en-US" sz="1600" kern="1200" dirty="0" err="1"/>
            <a:t>zakup</a:t>
          </a:r>
          <a:r>
            <a:rPr lang="en-US" sz="1600" kern="1200" dirty="0"/>
            <a:t>,</a:t>
          </a:r>
          <a:r>
            <a:rPr lang="bs-Latn-BA" sz="1600" kern="1200" dirty="0"/>
            <a:t> </a:t>
          </a:r>
          <a:r>
            <a:rPr lang="en-US" sz="1600" kern="1200" dirty="0" err="1"/>
            <a:t>pravo</a:t>
          </a:r>
          <a:r>
            <a:rPr lang="en-US" sz="1600" kern="1200" dirty="0"/>
            <a:t> </a:t>
          </a:r>
          <a:r>
            <a:rPr lang="en-US" sz="1600" kern="1200" dirty="0" err="1"/>
            <a:t>saop</a:t>
          </a:r>
          <a:r>
            <a:rPr lang="bs-Latn-BA" sz="1600" kern="1200" dirty="0"/>
            <a:t>št</a:t>
          </a:r>
          <a:r>
            <a:rPr lang="en-US" sz="1600" kern="1200" dirty="0" err="1"/>
            <a:t>avanja</a:t>
          </a:r>
          <a:r>
            <a:rPr lang="en-US" sz="1600" kern="1200" dirty="0"/>
            <a:t> </a:t>
          </a:r>
          <a:r>
            <a:rPr lang="en-US" sz="1600" kern="1200" dirty="0" err="1"/>
            <a:t>javnosti</a:t>
          </a:r>
          <a:r>
            <a:rPr lang="en-US" sz="1600" kern="1200" dirty="0"/>
            <a:t>,</a:t>
          </a:r>
          <a:r>
            <a:rPr lang="bs-Latn-BA" sz="1600" kern="1200" dirty="0"/>
            <a:t> </a:t>
          </a:r>
          <a:r>
            <a:rPr lang="en-US" sz="1600" kern="1200" dirty="0" err="1"/>
            <a:t>pravo</a:t>
          </a:r>
          <a:r>
            <a:rPr lang="en-US" sz="1600" kern="1200" dirty="0"/>
            <a:t> </a:t>
          </a:r>
          <a:r>
            <a:rPr lang="en-US" sz="1600" kern="1200" dirty="0" err="1"/>
            <a:t>prerade</a:t>
          </a:r>
          <a:r>
            <a:rPr lang="en-US" sz="1600" kern="1200" dirty="0"/>
            <a:t>,</a:t>
          </a:r>
          <a:r>
            <a:rPr lang="bs-Latn-BA" sz="1600" kern="1200" dirty="0"/>
            <a:t> </a:t>
          </a:r>
          <a:r>
            <a:rPr lang="en-US" sz="1600" kern="1200" dirty="0" err="1"/>
            <a:t>pravo</a:t>
          </a:r>
          <a:r>
            <a:rPr lang="en-US" sz="1600" kern="1200" dirty="0"/>
            <a:t> </a:t>
          </a:r>
          <a:r>
            <a:rPr lang="en-US" sz="1600" kern="1200" dirty="0" err="1"/>
            <a:t>audiovizuelnog</a:t>
          </a:r>
          <a:r>
            <a:rPr lang="en-US" sz="1600" kern="1200" dirty="0"/>
            <a:t> </a:t>
          </a:r>
          <a:r>
            <a:rPr lang="en-US" sz="1600" kern="1200" dirty="0" err="1"/>
            <a:t>prilago</a:t>
          </a:r>
          <a:r>
            <a:rPr lang="bs-Latn-BA" sz="1600" kern="1200" dirty="0"/>
            <a:t>đ</a:t>
          </a:r>
          <a:r>
            <a:rPr lang="en-US" sz="1600" kern="1200" dirty="0" err="1"/>
            <a:t>avanja</a:t>
          </a:r>
          <a:r>
            <a:rPr lang="bs-Latn-BA" sz="1600" kern="1200" dirty="0"/>
            <a:t>, </a:t>
          </a:r>
          <a:r>
            <a:rPr lang="en-US" sz="1600" kern="1200" dirty="0" err="1"/>
            <a:t>pravo</a:t>
          </a:r>
          <a:r>
            <a:rPr lang="en-US" sz="1600" kern="1200" dirty="0"/>
            <a:t> </a:t>
          </a:r>
          <a:r>
            <a:rPr lang="en-US" sz="1600" kern="1200" dirty="0" err="1"/>
            <a:t>prijevoda</a:t>
          </a:r>
          <a:r>
            <a:rPr lang="en-US" sz="1600" kern="1200" dirty="0"/>
            <a:t>.</a:t>
          </a:r>
        </a:p>
        <a:p>
          <a:pPr marL="171450" lvl="1" indent="-171450" algn="l" defTabSz="800100">
            <a:lnSpc>
              <a:spcPct val="90000"/>
            </a:lnSpc>
            <a:spcBef>
              <a:spcPct val="0"/>
            </a:spcBef>
            <a:spcAft>
              <a:spcPct val="15000"/>
            </a:spcAft>
            <a:buChar char="••"/>
          </a:pPr>
          <a:r>
            <a:rPr lang="bs-Latn-BA" sz="1800" kern="1200" dirty="0">
              <a:solidFill>
                <a:srgbClr val="FF0000"/>
              </a:solidFill>
            </a:rPr>
            <a:t>Autorska imovinska prava mogu da imaju i fizička i pravna lica i ona su prenosiva što se reguliše UGOVOROM</a:t>
          </a:r>
          <a:r>
            <a:rPr lang="bs-Latn-BA" sz="1800" kern="1200" dirty="0"/>
            <a:t>.</a:t>
          </a:r>
          <a:endParaRPr lang="en-US" sz="1800" kern="1200" dirty="0"/>
        </a:p>
      </dsp:txBody>
      <dsp:txXfrm>
        <a:off x="4691922" y="2382887"/>
        <a:ext cx="5808861" cy="2440869"/>
      </dsp:txXfrm>
    </dsp:sp>
    <dsp:sp modelId="{F4FC8AA2-D089-40F8-BEAF-B894F01F566D}">
      <dsp:nvSpPr>
        <dsp:cNvPr id="0" name=""/>
        <dsp:cNvSpPr/>
      </dsp:nvSpPr>
      <dsp:spPr>
        <a:xfrm>
          <a:off x="5726" y="3117304"/>
          <a:ext cx="4686196" cy="972035"/>
        </a:xfrm>
        <a:prstGeom prst="roundRect">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n-US" sz="3300" kern="1200" dirty="0" err="1"/>
            <a:t>Autorska</a:t>
          </a:r>
          <a:r>
            <a:rPr lang="en-US" sz="3300" kern="1200" dirty="0"/>
            <a:t> </a:t>
          </a:r>
          <a:r>
            <a:rPr lang="en-US" sz="3300" kern="1200" dirty="0" err="1"/>
            <a:t>imovinska</a:t>
          </a:r>
          <a:r>
            <a:rPr lang="en-US" sz="3300" kern="1200" dirty="0"/>
            <a:t> </a:t>
          </a:r>
          <a:r>
            <a:rPr lang="en-US" sz="3300" kern="1200" dirty="0" err="1"/>
            <a:t>prava</a:t>
          </a:r>
          <a:endParaRPr lang="en-US" sz="3300" kern="1200" dirty="0"/>
        </a:p>
      </dsp:txBody>
      <dsp:txXfrm>
        <a:off x="53177" y="3164755"/>
        <a:ext cx="4591294" cy="8771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11/10/2023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11/10/2023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Layout" Target="../diagrams/layout12.xml"/><Relationship Id="rId7" Type="http://schemas.openxmlformats.org/officeDocument/2006/relationships/image" Target="../media/image14.png"/><Relationship Id="rId12" Type="http://schemas.microsoft.com/office/2007/relationships/diagramDrawing" Target="../diagrams/drawing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diagramColors" Target="../diagrams/colors13.xml"/><Relationship Id="rId5" Type="http://schemas.openxmlformats.org/officeDocument/2006/relationships/diagramColors" Target="../diagrams/colors12.xml"/><Relationship Id="rId10" Type="http://schemas.openxmlformats.org/officeDocument/2006/relationships/diagramQuickStyle" Target="../diagrams/quickStyle13.xml"/><Relationship Id="rId4" Type="http://schemas.openxmlformats.org/officeDocument/2006/relationships/diagramQuickStyle" Target="../diagrams/quickStyle12.xml"/><Relationship Id="rId9"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6.jp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4.png"/><Relationship Id="rId7" Type="http://schemas.openxmlformats.org/officeDocument/2006/relationships/diagramColors" Target="../diagrams/colors23.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Layout" Target="../diagrams/layout32.xml"/><Relationship Id="rId7" Type="http://schemas.openxmlformats.org/officeDocument/2006/relationships/image" Target="../media/image34.jp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 Id="rId9"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4.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4.png"/><Relationship Id="rId7" Type="http://schemas.openxmlformats.org/officeDocument/2006/relationships/diagramColors" Target="../diagrams/colors36.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8.jp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Layout" Target="../diagrams/layout38.xml"/><Relationship Id="rId7" Type="http://schemas.openxmlformats.org/officeDocument/2006/relationships/image" Target="../media/image40.jp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44.jp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45.jp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Layout" Target="../diagrams/layout42.xml"/><Relationship Id="rId7" Type="http://schemas.openxmlformats.org/officeDocument/2006/relationships/image" Target="../media/image34.jp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 Id="rId9"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90824" y="116379"/>
            <a:ext cx="8791575" cy="2365564"/>
          </a:xfrm>
        </p:spPr>
        <p:txBody>
          <a:bodyPr>
            <a:normAutofit/>
          </a:bodyPr>
          <a:lstStyle/>
          <a:p>
            <a:pPr algn="ctr"/>
            <a:r>
              <a:rPr lang="en-US" sz="3600" b="1" dirty="0">
                <a:solidFill>
                  <a:srgbClr val="FF0000"/>
                </a:solidFill>
              </a:rPr>
              <a:t>OBLICI PRAVNE ZA</a:t>
            </a:r>
            <a:r>
              <a:rPr lang="sr-Latn-BA" sz="3600" b="1" dirty="0">
                <a:solidFill>
                  <a:srgbClr val="FF0000"/>
                </a:solidFill>
              </a:rPr>
              <a:t>ŠTITE PRAVA INTELEKTUALNE SVOJINE U IT INDUSTRIJI BIH SA UPOREDNIM PRIKAZOM SUSJEDNIH ZEMALJA, EU I SAD</a:t>
            </a:r>
            <a:endParaRPr lang="en-US" sz="3600" b="1" dirty="0">
              <a:solidFill>
                <a:srgbClr val="FF0000"/>
              </a:solidFill>
            </a:endParaRPr>
          </a:p>
        </p:txBody>
      </p:sp>
      <p:sp>
        <p:nvSpPr>
          <p:cNvPr id="3" name="Subtitle 2"/>
          <p:cNvSpPr>
            <a:spLocks noGrp="1"/>
          </p:cNvSpPr>
          <p:nvPr>
            <p:ph type="subTitle" idx="1"/>
          </p:nvPr>
        </p:nvSpPr>
        <p:spPr>
          <a:xfrm>
            <a:off x="1953491" y="2778316"/>
            <a:ext cx="9975272" cy="3100647"/>
          </a:xfrm>
        </p:spPr>
        <p:txBody>
          <a:bodyPr/>
          <a:lstStyle/>
          <a:p>
            <a:r>
              <a:rPr lang="sr-Latn-BA" sz="3200" dirty="0">
                <a:solidFill>
                  <a:srgbClr val="FF0000"/>
                </a:solidFill>
              </a:rPr>
              <a:t>Antonije Živković, </a:t>
            </a:r>
            <a:r>
              <a:rPr lang="sr-Latn-BA" dirty="0">
                <a:solidFill>
                  <a:schemeClr val="tx1"/>
                </a:solidFill>
              </a:rPr>
              <a:t>master pravnik sa položenim pravosudnim ispitom </a:t>
            </a:r>
          </a:p>
          <a:p>
            <a:pPr algn="just"/>
            <a:r>
              <a:rPr lang="sr-Latn-BA" dirty="0">
                <a:solidFill>
                  <a:schemeClr val="tx1"/>
                </a:solidFill>
              </a:rPr>
              <a:t>Menadžer sektora za pravne poslove </a:t>
            </a:r>
            <a:r>
              <a:rPr lang="sr-Latn-BA" sz="3200" dirty="0">
                <a:solidFill>
                  <a:srgbClr val="FF0000"/>
                </a:solidFill>
              </a:rPr>
              <a:t>LANACO</a:t>
            </a:r>
            <a:r>
              <a:rPr lang="sr-Latn-BA" dirty="0">
                <a:solidFill>
                  <a:srgbClr val="FF0000"/>
                </a:solidFill>
              </a:rPr>
              <a:t> </a:t>
            </a:r>
            <a:r>
              <a:rPr lang="sr-Latn-BA" dirty="0">
                <a:solidFill>
                  <a:schemeClr val="tx1"/>
                </a:solidFill>
              </a:rPr>
              <a:t>Društvo sa ograničenom odgovornošću za informacione tehnologije BANja Luka </a:t>
            </a:r>
          </a:p>
          <a:p>
            <a:pPr algn="just"/>
            <a:endParaRPr lang="en-US" dirty="0">
              <a:solidFill>
                <a:schemeClr val="tx1"/>
              </a:solidFill>
            </a:endParaRPr>
          </a:p>
        </p:txBody>
      </p:sp>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400000"/>
                    </a14:imgEffect>
                    <a14:imgEffect>
                      <a14:brightnessContrast contrast="17000"/>
                    </a14:imgEffect>
                  </a14:imgLayer>
                </a14:imgProps>
              </a:ext>
            </a:extLst>
          </a:blip>
          <a:stretch>
            <a:fillRect/>
          </a:stretch>
        </p:blipFill>
        <p:spPr>
          <a:xfrm>
            <a:off x="2606497" y="4728772"/>
            <a:ext cx="4223512" cy="1802657"/>
          </a:xfrm>
          <a:prstGeom prst="rect">
            <a:avLst/>
          </a:prstGeom>
          <a:ln>
            <a:noFill/>
          </a:ln>
          <a:scene3d>
            <a:camera prst="obliqueTopLeft"/>
            <a:lightRig rig="threePt" dir="t"/>
          </a:scene3d>
          <a:sp3d prstMaterial="dkEdge"/>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151" y="4728771"/>
            <a:ext cx="4969647" cy="1802657"/>
          </a:xfrm>
          <a:prstGeom prst="rect">
            <a:avLst/>
          </a:prstGeom>
        </p:spPr>
      </p:pic>
    </p:spTree>
    <p:extLst>
      <p:ext uri="{BB962C8B-B14F-4D97-AF65-F5344CB8AC3E}">
        <p14:creationId xmlns:p14="http://schemas.microsoft.com/office/powerpoint/2010/main" val="1527707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7"/>
            <a:ext cx="9905998" cy="1012319"/>
          </a:xfrm>
        </p:spPr>
        <p:txBody>
          <a:bodyPr>
            <a:normAutofit fontScale="90000"/>
          </a:bodyPr>
          <a:lstStyle/>
          <a:p>
            <a:pPr algn="ctr"/>
            <a:r>
              <a:rPr lang="sr-Latn-BA" dirty="0">
                <a:solidFill>
                  <a:srgbClr val="FF0000"/>
                </a:solidFill>
              </a:rPr>
              <a:t>RAZLIKA IZMEĐU AUTORSKIH MORALNIH</a:t>
            </a:r>
            <a:br>
              <a:rPr lang="sr-Latn-BA" dirty="0">
                <a:solidFill>
                  <a:srgbClr val="FF0000"/>
                </a:solidFill>
              </a:rPr>
            </a:br>
            <a:r>
              <a:rPr lang="sr-Latn-BA" dirty="0">
                <a:solidFill>
                  <a:srgbClr val="FF0000"/>
                </a:solidFill>
              </a:rPr>
              <a:t> I AUTORSKiH IMOVINSKA PRAVA?</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526A7324-DBB9-464C-AF02-332325EFADC4}"/>
              </a:ext>
            </a:extLst>
          </p:cNvPr>
          <p:cNvGraphicFramePr>
            <a:graphicFrameLocks noGrp="1"/>
          </p:cNvGraphicFramePr>
          <p:nvPr>
            <p:ph idx="1"/>
            <p:extLst>
              <p:ext uri="{D42A27DB-BD31-4B8C-83A1-F6EECF244321}">
                <p14:modId xmlns:p14="http://schemas.microsoft.com/office/powerpoint/2010/main" val="453443995"/>
              </p:ext>
            </p:extLst>
          </p:nvPr>
        </p:nvGraphicFramePr>
        <p:xfrm>
          <a:off x="207390" y="1470582"/>
          <a:ext cx="11726944" cy="5231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8501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CEEB-070F-4CAF-A47E-C6B483BF9E8C}"/>
              </a:ext>
            </a:extLst>
          </p:cNvPr>
          <p:cNvSpPr>
            <a:spLocks noGrp="1"/>
          </p:cNvSpPr>
          <p:nvPr>
            <p:ph type="title"/>
          </p:nvPr>
        </p:nvSpPr>
        <p:spPr/>
        <p:txBody>
          <a:bodyPr/>
          <a:lstStyle/>
          <a:p>
            <a:r>
              <a:rPr lang="bs-Latn-BA" dirty="0">
                <a:solidFill>
                  <a:srgbClr val="FF0000"/>
                </a:solidFill>
              </a:rPr>
              <a:t>POSEBNE VRSTE AUTORSKIH DJELA</a:t>
            </a:r>
            <a:endParaRPr lang="en-US" dirty="0">
              <a:solidFill>
                <a:srgbClr val="FF0000"/>
              </a:solidFill>
            </a:endParaRPr>
          </a:p>
        </p:txBody>
      </p:sp>
      <p:sp>
        <p:nvSpPr>
          <p:cNvPr id="3" name="Content Placeholder 2">
            <a:extLst>
              <a:ext uri="{FF2B5EF4-FFF2-40B4-BE49-F238E27FC236}">
                <a16:creationId xmlns:a16="http://schemas.microsoft.com/office/drawing/2014/main" id="{2F188115-5D21-4BBE-BF74-0ABE8371624A}"/>
              </a:ext>
            </a:extLst>
          </p:cNvPr>
          <p:cNvSpPr>
            <a:spLocks noGrp="1"/>
          </p:cNvSpPr>
          <p:nvPr>
            <p:ph idx="1"/>
          </p:nvPr>
        </p:nvSpPr>
        <p:spPr/>
        <p:txBody>
          <a:bodyPr>
            <a:normAutofit/>
          </a:bodyPr>
          <a:lstStyle/>
          <a:p>
            <a:pPr marL="0" indent="0">
              <a:buNone/>
            </a:pPr>
            <a:r>
              <a:rPr lang="en-US" dirty="0"/>
              <a:t> </a:t>
            </a:r>
            <a:r>
              <a:rPr lang="en-US" dirty="0" err="1">
                <a:solidFill>
                  <a:srgbClr val="FF0000"/>
                </a:solidFill>
              </a:rPr>
              <a:t>Autorskim</a:t>
            </a:r>
            <a:r>
              <a:rPr lang="en-US" dirty="0">
                <a:solidFill>
                  <a:srgbClr val="FF0000"/>
                </a:solidFill>
              </a:rPr>
              <a:t> </a:t>
            </a:r>
            <a:r>
              <a:rPr lang="en-US" dirty="0" err="1">
                <a:solidFill>
                  <a:srgbClr val="FF0000"/>
                </a:solidFill>
              </a:rPr>
              <a:t>djelom</a:t>
            </a:r>
            <a:r>
              <a:rPr lang="en-US" dirty="0">
                <a:solidFill>
                  <a:srgbClr val="FF0000"/>
                </a:solidFill>
              </a:rPr>
              <a:t> </a:t>
            </a:r>
            <a:r>
              <a:rPr lang="en-US" dirty="0" err="1">
                <a:solidFill>
                  <a:srgbClr val="FF0000"/>
                </a:solidFill>
              </a:rPr>
              <a:t>smatraju</a:t>
            </a:r>
            <a:r>
              <a:rPr lang="en-US" dirty="0">
                <a:solidFill>
                  <a:srgbClr val="FF0000"/>
                </a:solidFill>
              </a:rPr>
              <a:t> se</a:t>
            </a:r>
            <a:r>
              <a:rPr lang="bs-Latn-BA" dirty="0">
                <a:solidFill>
                  <a:srgbClr val="FF0000"/>
                </a:solidFill>
              </a:rPr>
              <a:t>, između ostalog</a:t>
            </a:r>
            <a:r>
              <a:rPr lang="en-US" dirty="0">
                <a:solidFill>
                  <a:srgbClr val="FF0000"/>
                </a:solidFill>
              </a:rPr>
              <a:t> </a:t>
            </a:r>
            <a:r>
              <a:rPr lang="en-US" dirty="0" err="1">
                <a:solidFill>
                  <a:srgbClr val="FF0000"/>
                </a:solidFill>
              </a:rPr>
              <a:t>naročito</a:t>
            </a:r>
            <a:r>
              <a:rPr lang="en-US" dirty="0">
                <a:solidFill>
                  <a:srgbClr val="FF0000"/>
                </a:solidFill>
              </a:rPr>
              <a:t>: </a:t>
            </a:r>
            <a:endParaRPr lang="bs-Latn-BA" dirty="0">
              <a:solidFill>
                <a:srgbClr val="FF0000"/>
              </a:solidFill>
            </a:endParaRPr>
          </a:p>
          <a:p>
            <a:r>
              <a:rPr lang="en-US" i="1" dirty="0" err="1"/>
              <a:t>djela</a:t>
            </a:r>
            <a:r>
              <a:rPr lang="en-US" i="1" dirty="0"/>
              <a:t> </a:t>
            </a:r>
            <a:r>
              <a:rPr lang="en-US" i="1" dirty="0" err="1"/>
              <a:t>likovnih</a:t>
            </a:r>
            <a:r>
              <a:rPr lang="en-US" i="1" dirty="0"/>
              <a:t> </a:t>
            </a:r>
            <a:r>
              <a:rPr lang="en-US" i="1" dirty="0" err="1"/>
              <a:t>umjetnosti</a:t>
            </a:r>
            <a:r>
              <a:rPr lang="en-US" i="1" dirty="0"/>
              <a:t> (</a:t>
            </a:r>
            <a:r>
              <a:rPr lang="en-US" i="1" dirty="0" err="1"/>
              <a:t>crteži</a:t>
            </a:r>
            <a:r>
              <a:rPr lang="en-US" i="1" dirty="0"/>
              <a:t>, </a:t>
            </a:r>
            <a:r>
              <a:rPr lang="en-US" i="1" dirty="0" err="1"/>
              <a:t>slike</a:t>
            </a:r>
            <a:r>
              <a:rPr lang="en-US" i="1" dirty="0"/>
              <a:t>, </a:t>
            </a:r>
            <a:r>
              <a:rPr lang="en-US" i="1" dirty="0" err="1"/>
              <a:t>grafike</a:t>
            </a:r>
            <a:r>
              <a:rPr lang="en-US" i="1" dirty="0"/>
              <a:t>, </a:t>
            </a:r>
            <a:r>
              <a:rPr lang="en-US" i="1" dirty="0" err="1"/>
              <a:t>kipovi</a:t>
            </a:r>
            <a:r>
              <a:rPr lang="en-US" i="1" dirty="0"/>
              <a:t> </a:t>
            </a:r>
            <a:r>
              <a:rPr lang="en-US" i="1" dirty="0" err="1"/>
              <a:t>i</a:t>
            </a:r>
            <a:r>
              <a:rPr lang="en-US" i="1" dirty="0"/>
              <a:t> </a:t>
            </a:r>
            <a:r>
              <a:rPr lang="en-US" i="1" dirty="0" err="1"/>
              <a:t>druga</a:t>
            </a:r>
            <a:r>
              <a:rPr lang="en-US" i="1" dirty="0"/>
              <a:t> </a:t>
            </a:r>
            <a:r>
              <a:rPr lang="en-US" i="1" dirty="0" err="1"/>
              <a:t>djela</a:t>
            </a:r>
            <a:r>
              <a:rPr lang="en-US" i="1" dirty="0"/>
              <a:t> </a:t>
            </a:r>
            <a:r>
              <a:rPr lang="en-US" i="1" dirty="0" err="1"/>
              <a:t>iste</a:t>
            </a:r>
            <a:r>
              <a:rPr lang="en-US" i="1" dirty="0"/>
              <a:t> </a:t>
            </a:r>
            <a:r>
              <a:rPr lang="en-US" i="1" dirty="0" err="1"/>
              <a:t>prirode</a:t>
            </a:r>
            <a:r>
              <a:rPr lang="en-US" i="1" dirty="0"/>
              <a:t>), </a:t>
            </a:r>
            <a:endParaRPr lang="bs-Latn-BA" i="1" dirty="0"/>
          </a:p>
          <a:p>
            <a:r>
              <a:rPr lang="en-US" i="1" dirty="0" err="1"/>
              <a:t>djela</a:t>
            </a:r>
            <a:r>
              <a:rPr lang="en-US" i="1" dirty="0"/>
              <a:t> </a:t>
            </a:r>
            <a:r>
              <a:rPr lang="en-US" i="1" dirty="0" err="1"/>
              <a:t>arhitekture</a:t>
            </a:r>
            <a:r>
              <a:rPr lang="en-US" i="1" dirty="0"/>
              <a:t> (</a:t>
            </a:r>
            <a:r>
              <a:rPr lang="en-US" i="1" dirty="0" err="1"/>
              <a:t>skice</a:t>
            </a:r>
            <a:r>
              <a:rPr lang="en-US" i="1" dirty="0"/>
              <a:t>, </a:t>
            </a:r>
            <a:r>
              <a:rPr lang="en-US" i="1" dirty="0" err="1"/>
              <a:t>planovi</a:t>
            </a:r>
            <a:r>
              <a:rPr lang="en-US" i="1" dirty="0"/>
              <a:t>, </a:t>
            </a:r>
            <a:r>
              <a:rPr lang="en-US" i="1" dirty="0" err="1"/>
              <a:t>nacrti</a:t>
            </a:r>
            <a:r>
              <a:rPr lang="en-US" i="1" dirty="0"/>
              <a:t> </a:t>
            </a:r>
            <a:r>
              <a:rPr lang="en-US" i="1" dirty="0" err="1"/>
              <a:t>i</a:t>
            </a:r>
            <a:r>
              <a:rPr lang="en-US" i="1" dirty="0"/>
              <a:t> </a:t>
            </a:r>
            <a:r>
              <a:rPr lang="en-US" i="1" dirty="0" err="1"/>
              <a:t>izgra</a:t>
            </a:r>
            <a:r>
              <a:rPr lang="bs-Latn-BA" i="1" dirty="0"/>
              <a:t>đ</a:t>
            </a:r>
            <a:r>
              <a:rPr lang="en-US" i="1" dirty="0" err="1"/>
              <a:t>eni</a:t>
            </a:r>
            <a:r>
              <a:rPr lang="en-US" i="1" dirty="0"/>
              <a:t> </a:t>
            </a:r>
            <a:r>
              <a:rPr lang="en-US" i="1" dirty="0" err="1"/>
              <a:t>objekti</a:t>
            </a:r>
            <a:r>
              <a:rPr lang="en-US" i="1" dirty="0"/>
              <a:t>), </a:t>
            </a:r>
            <a:endParaRPr lang="bs-Latn-BA" i="1" dirty="0"/>
          </a:p>
          <a:p>
            <a:r>
              <a:rPr lang="en-US" i="1" dirty="0" err="1"/>
              <a:t>djela</a:t>
            </a:r>
            <a:r>
              <a:rPr lang="en-US" i="1" dirty="0"/>
              <a:t> </a:t>
            </a:r>
            <a:r>
              <a:rPr lang="en-US" i="1" dirty="0" err="1"/>
              <a:t>svih</a:t>
            </a:r>
            <a:r>
              <a:rPr lang="en-US" i="1" dirty="0"/>
              <a:t> grana </a:t>
            </a:r>
            <a:r>
              <a:rPr lang="en-US" i="1" dirty="0" err="1"/>
              <a:t>primijenjenih</a:t>
            </a:r>
            <a:r>
              <a:rPr lang="en-US" i="1" dirty="0"/>
              <a:t> </a:t>
            </a:r>
            <a:r>
              <a:rPr lang="en-US" i="1" dirty="0" err="1"/>
              <a:t>umjetnosti</a:t>
            </a:r>
            <a:r>
              <a:rPr lang="en-US" b="1" i="1" dirty="0"/>
              <a:t>, </a:t>
            </a:r>
            <a:r>
              <a:rPr lang="en-US" b="1" i="1" dirty="0" err="1">
                <a:solidFill>
                  <a:srgbClr val="FF0000"/>
                </a:solidFill>
              </a:rPr>
              <a:t>grafičkog</a:t>
            </a:r>
            <a:r>
              <a:rPr lang="en-US" b="1" i="1" dirty="0">
                <a:solidFill>
                  <a:srgbClr val="FF0000"/>
                </a:solidFill>
              </a:rPr>
              <a:t> </a:t>
            </a:r>
            <a:r>
              <a:rPr lang="en-US" b="1" i="1" dirty="0" err="1">
                <a:solidFill>
                  <a:srgbClr val="FF0000"/>
                </a:solidFill>
              </a:rPr>
              <a:t>i</a:t>
            </a:r>
            <a:r>
              <a:rPr lang="en-US" b="1" i="1" dirty="0">
                <a:solidFill>
                  <a:srgbClr val="FF0000"/>
                </a:solidFill>
              </a:rPr>
              <a:t> </a:t>
            </a:r>
            <a:r>
              <a:rPr lang="en-US" b="1" i="1" dirty="0" err="1">
                <a:solidFill>
                  <a:srgbClr val="FF0000"/>
                </a:solidFill>
              </a:rPr>
              <a:t>industrijskog</a:t>
            </a:r>
            <a:r>
              <a:rPr lang="en-US" b="1" i="1" dirty="0">
                <a:solidFill>
                  <a:srgbClr val="FF0000"/>
                </a:solidFill>
              </a:rPr>
              <a:t> </a:t>
            </a:r>
            <a:r>
              <a:rPr lang="en-US" b="1" i="1" dirty="0" err="1">
                <a:solidFill>
                  <a:srgbClr val="FF0000"/>
                </a:solidFill>
              </a:rPr>
              <a:t>oblikovanja</a:t>
            </a:r>
            <a:r>
              <a:rPr lang="en-US" i="1" dirty="0"/>
              <a:t>, </a:t>
            </a:r>
            <a:endParaRPr lang="bs-Latn-BA" i="1" dirty="0"/>
          </a:p>
          <a:p>
            <a:r>
              <a:rPr lang="en-US" i="1" dirty="0"/>
              <a:t> </a:t>
            </a:r>
            <a:r>
              <a:rPr lang="en-US" i="1" dirty="0" err="1"/>
              <a:t>fotografska</a:t>
            </a:r>
            <a:r>
              <a:rPr lang="en-US" i="1" dirty="0"/>
              <a:t> </a:t>
            </a:r>
            <a:r>
              <a:rPr lang="en-US" i="1" dirty="0" err="1"/>
              <a:t>djela</a:t>
            </a:r>
            <a:r>
              <a:rPr lang="en-US" i="1" dirty="0"/>
              <a:t> </a:t>
            </a:r>
            <a:r>
              <a:rPr lang="en-US" i="1" dirty="0" err="1"/>
              <a:t>i</a:t>
            </a:r>
            <a:r>
              <a:rPr lang="en-US" i="1" dirty="0"/>
              <a:t> </a:t>
            </a:r>
            <a:r>
              <a:rPr lang="en-US" i="1" dirty="0" err="1"/>
              <a:t>djela</a:t>
            </a:r>
            <a:r>
              <a:rPr lang="en-US" i="1" dirty="0"/>
              <a:t> </a:t>
            </a:r>
            <a:r>
              <a:rPr lang="en-US" i="1" dirty="0" err="1"/>
              <a:t>proizvedena</a:t>
            </a:r>
            <a:r>
              <a:rPr lang="en-US" i="1" dirty="0"/>
              <a:t> </a:t>
            </a:r>
            <a:r>
              <a:rPr lang="en-US" i="1" dirty="0" err="1"/>
              <a:t>postupkom</a:t>
            </a:r>
            <a:r>
              <a:rPr lang="en-US" i="1" dirty="0"/>
              <a:t> </a:t>
            </a:r>
            <a:r>
              <a:rPr lang="en-US" i="1" dirty="0" err="1"/>
              <a:t>sličnim</a:t>
            </a:r>
            <a:r>
              <a:rPr lang="en-US" i="1" dirty="0"/>
              <a:t> </a:t>
            </a:r>
            <a:r>
              <a:rPr lang="en-US" i="1" dirty="0" err="1"/>
              <a:t>fotografskom</a:t>
            </a:r>
            <a:r>
              <a:rPr lang="bs-Latn-BA" i="1" dirty="0"/>
              <a:t>.</a:t>
            </a:r>
            <a:endParaRPr lang="en-US" i="1" dirty="0"/>
          </a:p>
        </p:txBody>
      </p:sp>
    </p:spTree>
    <p:extLst>
      <p:ext uri="{BB962C8B-B14F-4D97-AF65-F5344CB8AC3E}">
        <p14:creationId xmlns:p14="http://schemas.microsoft.com/office/powerpoint/2010/main" val="4040419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E740-755D-47F4-979E-7462B146D45C}"/>
              </a:ext>
            </a:extLst>
          </p:cNvPr>
          <p:cNvSpPr>
            <a:spLocks noGrp="1"/>
          </p:cNvSpPr>
          <p:nvPr>
            <p:ph type="title"/>
          </p:nvPr>
        </p:nvSpPr>
        <p:spPr>
          <a:xfrm>
            <a:off x="1141413" y="197964"/>
            <a:ext cx="9905998" cy="593888"/>
          </a:xfrm>
        </p:spPr>
        <p:txBody>
          <a:bodyPr/>
          <a:lstStyle/>
          <a:p>
            <a:pPr algn="ctr"/>
            <a:r>
              <a:rPr lang="en-US" b="1" dirty="0">
                <a:solidFill>
                  <a:srgbClr val="FF0000"/>
                </a:solidFill>
              </a:rPr>
              <a:t>BAZA PODATAKA </a:t>
            </a:r>
          </a:p>
        </p:txBody>
      </p:sp>
      <p:graphicFrame>
        <p:nvGraphicFramePr>
          <p:cNvPr id="9" name="Content Placeholder 8">
            <a:extLst>
              <a:ext uri="{FF2B5EF4-FFF2-40B4-BE49-F238E27FC236}">
                <a16:creationId xmlns:a16="http://schemas.microsoft.com/office/drawing/2014/main" id="{C80A5924-C7D8-4FA2-BC12-E20E022E9F74}"/>
              </a:ext>
            </a:extLst>
          </p:cNvPr>
          <p:cNvGraphicFramePr>
            <a:graphicFrameLocks noGrp="1"/>
          </p:cNvGraphicFramePr>
          <p:nvPr>
            <p:ph idx="1"/>
            <p:extLst>
              <p:ext uri="{D42A27DB-BD31-4B8C-83A1-F6EECF244321}">
                <p14:modId xmlns:p14="http://schemas.microsoft.com/office/powerpoint/2010/main" val="3490252060"/>
              </p:ext>
            </p:extLst>
          </p:nvPr>
        </p:nvGraphicFramePr>
        <p:xfrm>
          <a:off x="0" y="791852"/>
          <a:ext cx="11811786" cy="5868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own Arrow 2"/>
          <p:cNvSpPr/>
          <p:nvPr/>
        </p:nvSpPr>
        <p:spPr>
          <a:xfrm>
            <a:off x="1735493" y="3725944"/>
            <a:ext cx="494523" cy="419877"/>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338735" y="3629608"/>
            <a:ext cx="447869" cy="522514"/>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8621486" y="3725944"/>
            <a:ext cx="429208" cy="419877"/>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411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FD45-1CC4-4985-AFD7-74BD14EB3C28}"/>
              </a:ext>
            </a:extLst>
          </p:cNvPr>
          <p:cNvSpPr>
            <a:spLocks noGrp="1"/>
          </p:cNvSpPr>
          <p:nvPr>
            <p:ph type="title"/>
          </p:nvPr>
        </p:nvSpPr>
        <p:spPr>
          <a:xfrm>
            <a:off x="1141413" y="230958"/>
            <a:ext cx="9905998" cy="886642"/>
          </a:xfrm>
        </p:spPr>
        <p:txBody>
          <a:bodyPr/>
          <a:lstStyle/>
          <a:p>
            <a:pPr algn="ctr"/>
            <a:r>
              <a:rPr lang="bs-Latn-BA" dirty="0">
                <a:solidFill>
                  <a:srgbClr val="FF0000"/>
                </a:solidFill>
              </a:rPr>
              <a:t>OBIM  ZAŠTITE I SADRŽAJ BAZE PODATAKA </a:t>
            </a:r>
            <a:endParaRPr lang="en-US" dirty="0">
              <a:solidFill>
                <a:srgbClr val="FF0000"/>
              </a:solidFill>
            </a:endParaRPr>
          </a:p>
        </p:txBody>
      </p:sp>
      <p:graphicFrame>
        <p:nvGraphicFramePr>
          <p:cNvPr id="4" name="Content Placeholder 3">
            <a:extLst>
              <a:ext uri="{FF2B5EF4-FFF2-40B4-BE49-F238E27FC236}">
                <a16:creationId xmlns:a16="http://schemas.microsoft.com/office/drawing/2014/main" id="{8663D8C7-D1DD-4A9E-A258-D792E09FB3DA}"/>
              </a:ext>
            </a:extLst>
          </p:cNvPr>
          <p:cNvGraphicFramePr>
            <a:graphicFrameLocks noGrp="1"/>
          </p:cNvGraphicFramePr>
          <p:nvPr>
            <p:ph idx="1"/>
            <p:extLst>
              <p:ext uri="{D42A27DB-BD31-4B8C-83A1-F6EECF244321}">
                <p14:modId xmlns:p14="http://schemas.microsoft.com/office/powerpoint/2010/main" val="2668414134"/>
              </p:ext>
            </p:extLst>
          </p:nvPr>
        </p:nvGraphicFramePr>
        <p:xfrm>
          <a:off x="0" y="863600"/>
          <a:ext cx="12080240" cy="5994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391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B595-ECF6-486B-90CB-2CFAAAF92841}"/>
              </a:ext>
            </a:extLst>
          </p:cNvPr>
          <p:cNvSpPr>
            <a:spLocks noGrp="1"/>
          </p:cNvSpPr>
          <p:nvPr>
            <p:ph type="title"/>
          </p:nvPr>
        </p:nvSpPr>
        <p:spPr/>
        <p:txBody>
          <a:bodyPr/>
          <a:lstStyle/>
          <a:p>
            <a:pPr algn="ctr"/>
            <a:r>
              <a:rPr lang="sr-Latn-BA" b="1" dirty="0">
                <a:solidFill>
                  <a:srgbClr val="FF0000"/>
                </a:solidFill>
              </a:rPr>
              <a:t>Koja prava ima autor BAZE PODATAKA?</a:t>
            </a:r>
            <a:endParaRPr lang="en-US" dirty="0"/>
          </a:p>
        </p:txBody>
      </p:sp>
      <p:graphicFrame>
        <p:nvGraphicFramePr>
          <p:cNvPr id="6" name="Content Placeholder 5">
            <a:extLst>
              <a:ext uri="{FF2B5EF4-FFF2-40B4-BE49-F238E27FC236}">
                <a16:creationId xmlns:a16="http://schemas.microsoft.com/office/drawing/2014/main" id="{CBA5FAC0-DCD2-4420-9F8A-4011E98B2AFA}"/>
              </a:ext>
            </a:extLst>
          </p:cNvPr>
          <p:cNvGraphicFramePr>
            <a:graphicFrameLocks noGrp="1"/>
          </p:cNvGraphicFramePr>
          <p:nvPr>
            <p:ph idx="1"/>
            <p:extLst>
              <p:ext uri="{D42A27DB-BD31-4B8C-83A1-F6EECF244321}">
                <p14:modId xmlns:p14="http://schemas.microsoft.com/office/powerpoint/2010/main" val="634639330"/>
              </p:ext>
            </p:extLst>
          </p:nvPr>
        </p:nvGraphicFramePr>
        <p:xfrm>
          <a:off x="284480" y="1554480"/>
          <a:ext cx="1150112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554467E-70CC-4ABF-882D-9111D2E8D741}"/>
              </a:ext>
            </a:extLst>
          </p:cNvPr>
          <p:cNvPicPr>
            <a:picLocks noChangeAspect="1"/>
          </p:cNvPicPr>
          <p:nvPr/>
        </p:nvPicPr>
        <p:blipFill>
          <a:blip r:embed="rId7"/>
          <a:stretch>
            <a:fillRect/>
          </a:stretch>
        </p:blipFill>
        <p:spPr>
          <a:xfrm>
            <a:off x="6035040" y="5174423"/>
            <a:ext cx="5182049" cy="1487553"/>
          </a:xfrm>
          <a:prstGeom prst="rect">
            <a:avLst/>
          </a:prstGeom>
        </p:spPr>
      </p:pic>
      <p:graphicFrame>
        <p:nvGraphicFramePr>
          <p:cNvPr id="4" name="Diagram 3">
            <a:extLst>
              <a:ext uri="{FF2B5EF4-FFF2-40B4-BE49-F238E27FC236}">
                <a16:creationId xmlns:a16="http://schemas.microsoft.com/office/drawing/2014/main" id="{E24613B7-4081-446A-8932-11A2A56D2F75}"/>
              </a:ext>
            </a:extLst>
          </p:cNvPr>
          <p:cNvGraphicFramePr/>
          <p:nvPr>
            <p:extLst>
              <p:ext uri="{D42A27DB-BD31-4B8C-83A1-F6EECF244321}">
                <p14:modId xmlns:p14="http://schemas.microsoft.com/office/powerpoint/2010/main" val="854566947"/>
              </p:ext>
            </p:extLst>
          </p:nvPr>
        </p:nvGraphicFramePr>
        <p:xfrm>
          <a:off x="508000" y="4460240"/>
          <a:ext cx="5364481" cy="22017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51807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E8FC-D7E9-40B5-8553-AF68C233258C}"/>
              </a:ext>
            </a:extLst>
          </p:cNvPr>
          <p:cNvSpPr>
            <a:spLocks noGrp="1"/>
          </p:cNvSpPr>
          <p:nvPr>
            <p:ph type="title"/>
          </p:nvPr>
        </p:nvSpPr>
        <p:spPr/>
        <p:txBody>
          <a:bodyPr/>
          <a:lstStyle/>
          <a:p>
            <a:pPr algn="ctr"/>
            <a:r>
              <a:rPr lang="bs-Latn-BA" b="1" dirty="0">
                <a:solidFill>
                  <a:srgbClr val="FF0000"/>
                </a:solidFill>
              </a:rPr>
              <a:t>KOJA PRAVA IMA PROIZVOĐAČ BAZE PODATAKA (NEORGINALNA BAZA PODATAKA)?</a:t>
            </a:r>
            <a:endParaRPr lang="en-US" b="1" dirty="0">
              <a:solidFill>
                <a:srgbClr val="FF0000"/>
              </a:solidFill>
            </a:endParaRPr>
          </a:p>
        </p:txBody>
      </p:sp>
      <p:graphicFrame>
        <p:nvGraphicFramePr>
          <p:cNvPr id="6" name="Content Placeholder 5">
            <a:extLst>
              <a:ext uri="{FF2B5EF4-FFF2-40B4-BE49-F238E27FC236}">
                <a16:creationId xmlns:a16="http://schemas.microsoft.com/office/drawing/2014/main" id="{87F0294B-DA4B-4D57-A942-8ED9E67B3118}"/>
              </a:ext>
            </a:extLst>
          </p:cNvPr>
          <p:cNvGraphicFramePr>
            <a:graphicFrameLocks noGrp="1"/>
          </p:cNvGraphicFramePr>
          <p:nvPr>
            <p:ph idx="1"/>
            <p:extLst>
              <p:ext uri="{D42A27DB-BD31-4B8C-83A1-F6EECF244321}">
                <p14:modId xmlns:p14="http://schemas.microsoft.com/office/powerpoint/2010/main" val="3621301549"/>
              </p:ext>
            </p:extLst>
          </p:nvPr>
        </p:nvGraphicFramePr>
        <p:xfrm>
          <a:off x="264160" y="1950720"/>
          <a:ext cx="11440160" cy="4907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64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E8FC-D7E9-40B5-8553-AF68C233258C}"/>
              </a:ext>
            </a:extLst>
          </p:cNvPr>
          <p:cNvSpPr>
            <a:spLocks noGrp="1"/>
          </p:cNvSpPr>
          <p:nvPr>
            <p:ph type="title"/>
          </p:nvPr>
        </p:nvSpPr>
        <p:spPr>
          <a:xfrm>
            <a:off x="1066800" y="205273"/>
            <a:ext cx="9980611" cy="1045029"/>
          </a:xfrm>
        </p:spPr>
        <p:txBody>
          <a:bodyPr>
            <a:normAutofit fontScale="90000"/>
          </a:bodyPr>
          <a:lstStyle/>
          <a:p>
            <a:pPr algn="ctr"/>
            <a:r>
              <a:rPr lang="bs-Latn-BA" b="1" dirty="0">
                <a:solidFill>
                  <a:srgbClr val="FF0000"/>
                </a:solidFill>
              </a:rPr>
              <a:t>pRAVA I OBAVEZE OVLAŠTENOG KORISNIKA BAZE PODATAKA</a:t>
            </a:r>
            <a:br>
              <a:rPr lang="bs-Latn-BA" b="1" dirty="0">
                <a:solidFill>
                  <a:srgbClr val="FF0000"/>
                </a:solidFill>
              </a:rPr>
            </a:br>
            <a:endParaRPr lang="en-US" b="1" dirty="0">
              <a:solidFill>
                <a:srgbClr val="FF0000"/>
              </a:solidFill>
            </a:endParaRPr>
          </a:p>
        </p:txBody>
      </p:sp>
      <p:graphicFrame>
        <p:nvGraphicFramePr>
          <p:cNvPr id="6" name="Content Placeholder 5">
            <a:extLst>
              <a:ext uri="{FF2B5EF4-FFF2-40B4-BE49-F238E27FC236}">
                <a16:creationId xmlns:a16="http://schemas.microsoft.com/office/drawing/2014/main" id="{87F0294B-DA4B-4D57-A942-8ED9E67B3118}"/>
              </a:ext>
            </a:extLst>
          </p:cNvPr>
          <p:cNvGraphicFramePr>
            <a:graphicFrameLocks noGrp="1"/>
          </p:cNvGraphicFramePr>
          <p:nvPr>
            <p:ph idx="1"/>
            <p:extLst>
              <p:ext uri="{D42A27DB-BD31-4B8C-83A1-F6EECF244321}">
                <p14:modId xmlns:p14="http://schemas.microsoft.com/office/powerpoint/2010/main" val="227148392"/>
              </p:ext>
            </p:extLst>
          </p:nvPr>
        </p:nvGraphicFramePr>
        <p:xfrm>
          <a:off x="149290" y="970385"/>
          <a:ext cx="11896530" cy="593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1714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9" y="1"/>
            <a:ext cx="11047445" cy="522514"/>
          </a:xfrm>
        </p:spPr>
        <p:txBody>
          <a:bodyPr>
            <a:normAutofit/>
          </a:bodyPr>
          <a:lstStyle/>
          <a:p>
            <a:pPr algn="ctr"/>
            <a:r>
              <a:rPr lang="sr-Latn-BA" sz="3000" b="1" dirty="0" smtClean="0">
                <a:solidFill>
                  <a:srgbClr val="FF0000"/>
                </a:solidFill>
              </a:rPr>
              <a:t>ODGOVORNOSTI ZA POVREDE AUTORSKOG I SRODNOG  PRAVA </a:t>
            </a:r>
            <a:endParaRPr lang="en-US" sz="30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5762569"/>
              </p:ext>
            </p:extLst>
          </p:nvPr>
        </p:nvGraphicFramePr>
        <p:xfrm>
          <a:off x="1" y="419878"/>
          <a:ext cx="12192000" cy="6438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3433665" y="1259634"/>
            <a:ext cx="914400" cy="345232"/>
          </a:xfrm>
          <a:prstGeom prst="rightArrow">
            <a:avLst>
              <a:gd name="adj1" fmla="val 72857"/>
              <a:gd name="adj2"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456990" y="2775856"/>
            <a:ext cx="867747" cy="466531"/>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559627" y="5840964"/>
            <a:ext cx="765110" cy="401216"/>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480318" y="5146393"/>
            <a:ext cx="867747" cy="484632"/>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15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1384-148C-45FD-9D46-31B2814F9C76}"/>
              </a:ext>
            </a:extLst>
          </p:cNvPr>
          <p:cNvSpPr>
            <a:spLocks noGrp="1"/>
          </p:cNvSpPr>
          <p:nvPr>
            <p:ph type="title"/>
          </p:nvPr>
        </p:nvSpPr>
        <p:spPr>
          <a:xfrm>
            <a:off x="633413" y="117404"/>
            <a:ext cx="7758747" cy="2256762"/>
          </a:xfrm>
        </p:spPr>
        <p:txBody>
          <a:bodyPr>
            <a:normAutofit/>
          </a:bodyPr>
          <a:lstStyle/>
          <a:p>
            <a:pPr algn="ctr"/>
            <a:r>
              <a:rPr lang="en-US" b="1" dirty="0">
                <a:solidFill>
                  <a:srgbClr val="FF0000"/>
                </a:solidFill>
              </a:rPr>
              <a:t>VJE</a:t>
            </a:r>
            <a:r>
              <a:rPr lang="bs-Latn-BA" b="1" dirty="0">
                <a:solidFill>
                  <a:srgbClr val="FF0000"/>
                </a:solidFill>
              </a:rPr>
              <a:t>ŠTAČKA INTELIGENCIJA </a:t>
            </a:r>
            <a:br>
              <a:rPr lang="bs-Latn-BA" b="1" dirty="0">
                <a:solidFill>
                  <a:srgbClr val="FF0000"/>
                </a:solidFill>
              </a:rPr>
            </a:br>
            <a:r>
              <a:rPr lang="bs-Latn-BA" b="1" dirty="0">
                <a:solidFill>
                  <a:srgbClr val="FF0000"/>
                </a:solidFill>
              </a:rPr>
              <a:t>I PRAVO INTELEKTUALNE SVOJINE</a:t>
            </a:r>
            <a:endParaRPr lang="en-US" b="1" dirty="0">
              <a:solidFill>
                <a:srgbClr val="FF0000"/>
              </a:solidFill>
            </a:endParaRPr>
          </a:p>
        </p:txBody>
      </p:sp>
      <p:pic>
        <p:nvPicPr>
          <p:cNvPr id="9" name="Content Placeholder 8">
            <a:extLst>
              <a:ext uri="{FF2B5EF4-FFF2-40B4-BE49-F238E27FC236}">
                <a16:creationId xmlns:a16="http://schemas.microsoft.com/office/drawing/2014/main" id="{9D2F03E5-2DB3-43AC-8A56-A236EA9B1BAB}"/>
              </a:ext>
            </a:extLst>
          </p:cNvPr>
          <p:cNvPicPr>
            <a:picLocks noGrp="1" noChangeAspect="1"/>
          </p:cNvPicPr>
          <p:nvPr>
            <p:ph idx="1"/>
          </p:nvPr>
        </p:nvPicPr>
        <p:blipFill>
          <a:blip r:embed="rId2"/>
          <a:stretch>
            <a:fillRect/>
          </a:stretch>
        </p:blipFill>
        <p:spPr>
          <a:xfrm>
            <a:off x="7985060" y="367961"/>
            <a:ext cx="3963099" cy="1704680"/>
          </a:xfrm>
        </p:spPr>
      </p:pic>
      <p:graphicFrame>
        <p:nvGraphicFramePr>
          <p:cNvPr id="11" name="Diagram 10">
            <a:extLst>
              <a:ext uri="{FF2B5EF4-FFF2-40B4-BE49-F238E27FC236}">
                <a16:creationId xmlns:a16="http://schemas.microsoft.com/office/drawing/2014/main" id="{1EB53558-9DE8-4A99-8563-D63D5839A2E9}"/>
              </a:ext>
            </a:extLst>
          </p:cNvPr>
          <p:cNvGraphicFramePr/>
          <p:nvPr>
            <p:extLst/>
          </p:nvPr>
        </p:nvGraphicFramePr>
        <p:xfrm>
          <a:off x="1053306" y="2149859"/>
          <a:ext cx="10085387" cy="459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4607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A1384-148C-45FD-9D46-31B2814F9C76}"/>
              </a:ext>
            </a:extLst>
          </p:cNvPr>
          <p:cNvSpPr>
            <a:spLocks noGrp="1"/>
          </p:cNvSpPr>
          <p:nvPr>
            <p:ph type="title"/>
          </p:nvPr>
        </p:nvSpPr>
        <p:spPr>
          <a:xfrm>
            <a:off x="633413" y="117404"/>
            <a:ext cx="7758747" cy="2256762"/>
          </a:xfrm>
        </p:spPr>
        <p:txBody>
          <a:bodyPr>
            <a:normAutofit/>
          </a:bodyPr>
          <a:lstStyle/>
          <a:p>
            <a:pPr algn="ctr"/>
            <a:r>
              <a:rPr lang="en-US" b="1" dirty="0">
                <a:solidFill>
                  <a:srgbClr val="FF0000"/>
                </a:solidFill>
              </a:rPr>
              <a:t>VJE</a:t>
            </a:r>
            <a:r>
              <a:rPr lang="bs-Latn-BA" b="1" dirty="0">
                <a:solidFill>
                  <a:srgbClr val="FF0000"/>
                </a:solidFill>
              </a:rPr>
              <a:t>ŠTAČKA INTELIGENCIJA </a:t>
            </a:r>
            <a:br>
              <a:rPr lang="bs-Latn-BA" b="1" dirty="0">
                <a:solidFill>
                  <a:srgbClr val="FF0000"/>
                </a:solidFill>
              </a:rPr>
            </a:br>
            <a:r>
              <a:rPr lang="bs-Latn-BA" b="1" dirty="0">
                <a:solidFill>
                  <a:srgbClr val="FF0000"/>
                </a:solidFill>
              </a:rPr>
              <a:t>I PRAVO INTELEKTUALNE SVOJINE</a:t>
            </a:r>
            <a:endParaRPr lang="en-US" b="1" dirty="0">
              <a:solidFill>
                <a:srgbClr val="FF0000"/>
              </a:solidFill>
            </a:endParaRPr>
          </a:p>
        </p:txBody>
      </p:sp>
      <p:graphicFrame>
        <p:nvGraphicFramePr>
          <p:cNvPr id="11" name="Diagram 10">
            <a:extLst>
              <a:ext uri="{FF2B5EF4-FFF2-40B4-BE49-F238E27FC236}">
                <a16:creationId xmlns:a16="http://schemas.microsoft.com/office/drawing/2014/main" id="{1EB53558-9DE8-4A99-8563-D63D5839A2E9}"/>
              </a:ext>
            </a:extLst>
          </p:cNvPr>
          <p:cNvGraphicFramePr/>
          <p:nvPr>
            <p:extLst>
              <p:ext uri="{D42A27DB-BD31-4B8C-83A1-F6EECF244321}">
                <p14:modId xmlns:p14="http://schemas.microsoft.com/office/powerpoint/2010/main" val="1362726911"/>
              </p:ext>
            </p:extLst>
          </p:nvPr>
        </p:nvGraphicFramePr>
        <p:xfrm>
          <a:off x="189706" y="2149859"/>
          <a:ext cx="11555254" cy="470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940351" y="255808"/>
            <a:ext cx="4049485" cy="1755648"/>
          </a:xfrm>
        </p:spPr>
      </p:pic>
    </p:spTree>
    <p:extLst>
      <p:ext uri="{BB962C8B-B14F-4D97-AF65-F5344CB8AC3E}">
        <p14:creationId xmlns:p14="http://schemas.microsoft.com/office/powerpoint/2010/main" val="53580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16378"/>
            <a:ext cx="9905998" cy="1454727"/>
          </a:xfrm>
        </p:spPr>
        <p:txBody>
          <a:bodyPr/>
          <a:lstStyle/>
          <a:p>
            <a:pPr algn="ctr"/>
            <a:r>
              <a:rPr lang="en-US" b="1" dirty="0" err="1">
                <a:solidFill>
                  <a:srgbClr val="FF0000"/>
                </a:solidFill>
              </a:rPr>
              <a:t>PojavNI</a:t>
            </a:r>
            <a:r>
              <a:rPr lang="en-US" b="1" dirty="0">
                <a:solidFill>
                  <a:srgbClr val="FF0000"/>
                </a:solidFill>
              </a:rPr>
              <a:t> OBLICI </a:t>
            </a:r>
            <a:r>
              <a:rPr lang="sr-Latn-BA" b="1" dirty="0">
                <a:solidFill>
                  <a:srgbClr val="FF0000"/>
                </a:solidFill>
              </a:rPr>
              <a:t>INTELEKTUALNIH TVOREVINA</a:t>
            </a:r>
            <a:r>
              <a:rPr lang="en-US" b="1" dirty="0">
                <a:solidFill>
                  <a:srgbClr val="FF0000"/>
                </a:solidFill>
              </a:rPr>
              <a:t>, </a:t>
            </a:r>
            <a:r>
              <a:rPr lang="sr-Latn-BA" b="1" dirty="0">
                <a:solidFill>
                  <a:srgbClr val="FF0000"/>
                </a:solidFill>
              </a:rPr>
              <a:t> PSEUDOTVOREVINA</a:t>
            </a:r>
            <a:r>
              <a:rPr lang="en-US" b="1" dirty="0">
                <a:solidFill>
                  <a:srgbClr val="FF0000"/>
                </a:solidFill>
              </a:rPr>
              <a:t> I OZNAKA</a:t>
            </a:r>
            <a:r>
              <a:rPr lang="sr-Latn-BA" b="1" dirty="0">
                <a:solidFill>
                  <a:srgbClr val="FF0000"/>
                </a:solidFill>
              </a:rPr>
              <a:t> U IT INDUSTRIJI </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78845990"/>
              </p:ext>
            </p:extLst>
          </p:nvPr>
        </p:nvGraphicFramePr>
        <p:xfrm>
          <a:off x="1141413" y="1404851"/>
          <a:ext cx="10571220" cy="5237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Right-Up Arrow 5"/>
          <p:cNvSpPr/>
          <p:nvPr/>
        </p:nvSpPr>
        <p:spPr>
          <a:xfrm>
            <a:off x="5885448" y="3256094"/>
            <a:ext cx="1216152" cy="850392"/>
          </a:xfrm>
          <a:prstGeom prst="leftRightUp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404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rPr>
              <a:t>ZA</a:t>
            </a:r>
            <a:r>
              <a:rPr lang="sr-Latn-BA" b="1" dirty="0" smtClean="0">
                <a:solidFill>
                  <a:srgbClr val="FF0000"/>
                </a:solidFill>
              </a:rPr>
              <a:t>ŠTITA ŽIGA </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245" y="1586254"/>
            <a:ext cx="9181322" cy="4814546"/>
          </a:xfrm>
        </p:spPr>
      </p:pic>
    </p:spTree>
    <p:extLst>
      <p:ext uri="{BB962C8B-B14F-4D97-AF65-F5344CB8AC3E}">
        <p14:creationId xmlns:p14="http://schemas.microsoft.com/office/powerpoint/2010/main" val="2717618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8C24-E13C-47B9-BE7F-1C90EC40089A}"/>
              </a:ext>
            </a:extLst>
          </p:cNvPr>
          <p:cNvSpPr>
            <a:spLocks noGrp="1"/>
          </p:cNvSpPr>
          <p:nvPr>
            <p:ph type="title"/>
          </p:nvPr>
        </p:nvSpPr>
        <p:spPr>
          <a:xfrm>
            <a:off x="1141412" y="327514"/>
            <a:ext cx="9905998" cy="1478570"/>
          </a:xfrm>
        </p:spPr>
        <p:txBody>
          <a:bodyPr>
            <a:noAutofit/>
          </a:bodyPr>
          <a:lstStyle/>
          <a:p>
            <a:pPr algn="just"/>
            <a:r>
              <a:rPr lang="bs-Latn-BA" sz="2800" dirty="0">
                <a:solidFill>
                  <a:srgbClr val="FF0000"/>
                </a:solidFill>
              </a:rPr>
              <a:t> </a:t>
            </a:r>
            <a:r>
              <a:rPr lang="bs-Latn-BA" sz="2400" dirty="0">
                <a:solidFill>
                  <a:srgbClr val="FF0000"/>
                </a:solidFill>
              </a:rPr>
              <a:t>žig predstavlja  </a:t>
            </a:r>
            <a:r>
              <a:rPr lang="bs-Latn-BA" sz="2400" dirty="0"/>
              <a:t>pravo kojim se štiti znak koji služi razlikovanje robe odnosno usluga jednog učesnika u privrednom prometu od iste ili slične robe odnosno usluge drugo učesnika u privrednom </a:t>
            </a:r>
            <a:r>
              <a:rPr lang="bs-Latn-BA" sz="2400" dirty="0" smtClean="0"/>
              <a:t>prometu. </a:t>
            </a:r>
            <a:endParaRPr lang="en-US" sz="2400" dirty="0"/>
          </a:p>
        </p:txBody>
      </p:sp>
      <p:sp>
        <p:nvSpPr>
          <p:cNvPr id="3" name="Content Placeholder 2">
            <a:extLst>
              <a:ext uri="{FF2B5EF4-FFF2-40B4-BE49-F238E27FC236}">
                <a16:creationId xmlns:a16="http://schemas.microsoft.com/office/drawing/2014/main" id="{6F875EEC-2F20-4823-B991-2CD6AF1A9819}"/>
              </a:ext>
            </a:extLst>
          </p:cNvPr>
          <p:cNvSpPr>
            <a:spLocks noGrp="1"/>
          </p:cNvSpPr>
          <p:nvPr>
            <p:ph idx="1"/>
          </p:nvPr>
        </p:nvSpPr>
        <p:spPr>
          <a:xfrm>
            <a:off x="457200" y="1806084"/>
            <a:ext cx="11084560" cy="4724402"/>
          </a:xfrm>
        </p:spPr>
        <p:txBody>
          <a:bodyPr/>
          <a:lstStyle/>
          <a:p>
            <a:r>
              <a:rPr lang="bs-Latn-BA" b="1" dirty="0">
                <a:solidFill>
                  <a:srgbClr val="FF0000"/>
                </a:solidFill>
              </a:rPr>
              <a:t>PRIMJERI ŽIGOVA:</a:t>
            </a:r>
          </a:p>
          <a:p>
            <a:endParaRPr lang="bs-Latn-BA" dirty="0"/>
          </a:p>
          <a:p>
            <a:pPr marL="0" indent="0">
              <a:buNone/>
            </a:pPr>
            <a:endParaRPr lang="bs-Latn-BA" dirty="0"/>
          </a:p>
        </p:txBody>
      </p:sp>
      <p:pic>
        <p:nvPicPr>
          <p:cNvPr id="5" name="Picture 4">
            <a:extLst>
              <a:ext uri="{FF2B5EF4-FFF2-40B4-BE49-F238E27FC236}">
                <a16:creationId xmlns:a16="http://schemas.microsoft.com/office/drawing/2014/main" id="{02C6709C-BCDF-4FA3-84C5-568B9E1BD93A}"/>
              </a:ext>
            </a:extLst>
          </p:cNvPr>
          <p:cNvPicPr>
            <a:picLocks noChangeAspect="1"/>
          </p:cNvPicPr>
          <p:nvPr/>
        </p:nvPicPr>
        <p:blipFill>
          <a:blip r:embed="rId2"/>
          <a:stretch>
            <a:fillRect/>
          </a:stretch>
        </p:blipFill>
        <p:spPr>
          <a:xfrm>
            <a:off x="650240" y="2267208"/>
            <a:ext cx="5118608" cy="3502151"/>
          </a:xfrm>
          <a:prstGeom prst="rect">
            <a:avLst/>
          </a:prstGeom>
        </p:spPr>
      </p:pic>
      <p:pic>
        <p:nvPicPr>
          <p:cNvPr id="7" name="Picture 6">
            <a:extLst>
              <a:ext uri="{FF2B5EF4-FFF2-40B4-BE49-F238E27FC236}">
                <a16:creationId xmlns:a16="http://schemas.microsoft.com/office/drawing/2014/main" id="{F6BEEE5D-2EA5-4CC7-A960-6CB760740849}"/>
              </a:ext>
            </a:extLst>
          </p:cNvPr>
          <p:cNvPicPr>
            <a:picLocks noChangeAspect="1"/>
          </p:cNvPicPr>
          <p:nvPr/>
        </p:nvPicPr>
        <p:blipFill>
          <a:blip r:embed="rId3"/>
          <a:stretch>
            <a:fillRect/>
          </a:stretch>
        </p:blipFill>
        <p:spPr>
          <a:xfrm>
            <a:off x="5783904" y="2267209"/>
            <a:ext cx="5742800" cy="3502152"/>
          </a:xfrm>
          <a:prstGeom prst="rect">
            <a:avLst/>
          </a:prstGeom>
        </p:spPr>
      </p:pic>
    </p:spTree>
    <p:extLst>
      <p:ext uri="{BB962C8B-B14F-4D97-AF65-F5344CB8AC3E}">
        <p14:creationId xmlns:p14="http://schemas.microsoft.com/office/powerpoint/2010/main" val="1798952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58C24-E13C-47B9-BE7F-1C90EC40089A}"/>
              </a:ext>
            </a:extLst>
          </p:cNvPr>
          <p:cNvSpPr>
            <a:spLocks noGrp="1"/>
          </p:cNvSpPr>
          <p:nvPr>
            <p:ph type="title"/>
          </p:nvPr>
        </p:nvSpPr>
        <p:spPr>
          <a:xfrm>
            <a:off x="1141412" y="327514"/>
            <a:ext cx="9905998" cy="689523"/>
          </a:xfrm>
        </p:spPr>
        <p:txBody>
          <a:bodyPr>
            <a:noAutofit/>
          </a:bodyPr>
          <a:lstStyle/>
          <a:p>
            <a:pPr algn="ctr"/>
            <a:r>
              <a:rPr lang="bs-Latn-BA" sz="3200" dirty="0">
                <a:solidFill>
                  <a:srgbClr val="FF0000"/>
                </a:solidFill>
              </a:rPr>
              <a:t> </a:t>
            </a:r>
            <a:r>
              <a:rPr lang="bs-Latn-BA" sz="3200" b="1" dirty="0" smtClean="0">
                <a:solidFill>
                  <a:srgbClr val="FF0000"/>
                </a:solidFill>
              </a:rPr>
              <a:t>USLOVI ZA ZAŠTITU ŽIGA </a:t>
            </a:r>
            <a:endParaRPr lang="en-US" sz="3200" b="1" dirty="0"/>
          </a:p>
        </p:txBody>
      </p:sp>
      <p:sp>
        <p:nvSpPr>
          <p:cNvPr id="3" name="Content Placeholder 2">
            <a:extLst>
              <a:ext uri="{FF2B5EF4-FFF2-40B4-BE49-F238E27FC236}">
                <a16:creationId xmlns:a16="http://schemas.microsoft.com/office/drawing/2014/main" id="{6F875EEC-2F20-4823-B991-2CD6AF1A9819}"/>
              </a:ext>
            </a:extLst>
          </p:cNvPr>
          <p:cNvSpPr>
            <a:spLocks noGrp="1"/>
          </p:cNvSpPr>
          <p:nvPr>
            <p:ph idx="1"/>
          </p:nvPr>
        </p:nvSpPr>
        <p:spPr>
          <a:xfrm>
            <a:off x="345233" y="1017037"/>
            <a:ext cx="11196527" cy="5513449"/>
          </a:xfrm>
        </p:spPr>
        <p:txBody>
          <a:bodyPr/>
          <a:lstStyle/>
          <a:p>
            <a:endParaRPr lang="bs-Latn-BA" dirty="0"/>
          </a:p>
          <a:p>
            <a:pPr marL="0" indent="0">
              <a:buNone/>
            </a:pPr>
            <a:endParaRPr lang="bs-Latn-BA" dirty="0"/>
          </a:p>
        </p:txBody>
      </p:sp>
      <p:graphicFrame>
        <p:nvGraphicFramePr>
          <p:cNvPr id="4" name="Diagram 3"/>
          <p:cNvGraphicFramePr/>
          <p:nvPr>
            <p:extLst>
              <p:ext uri="{D42A27DB-BD31-4B8C-83A1-F6EECF244321}">
                <p14:modId xmlns:p14="http://schemas.microsoft.com/office/powerpoint/2010/main" val="3590082983"/>
              </p:ext>
            </p:extLst>
          </p:nvPr>
        </p:nvGraphicFramePr>
        <p:xfrm>
          <a:off x="345233" y="877078"/>
          <a:ext cx="11467321" cy="5831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578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220" y="-27992"/>
            <a:ext cx="10021043" cy="625151"/>
          </a:xfrm>
        </p:spPr>
        <p:txBody>
          <a:bodyPr>
            <a:normAutofit fontScale="90000"/>
          </a:bodyPr>
          <a:lstStyle/>
          <a:p>
            <a:pPr algn="ctr"/>
            <a:r>
              <a:rPr lang="en-US" dirty="0" smtClean="0">
                <a:solidFill>
                  <a:srgbClr val="FF0000"/>
                </a:solidFill>
              </a:rPr>
              <a:t>APSOLUTNI I RELATIVNI RAZLOZI </a:t>
            </a:r>
            <a:r>
              <a:rPr lang="en-US" sz="3100" dirty="0" smtClean="0">
                <a:solidFill>
                  <a:srgbClr val="FF0000"/>
                </a:solidFill>
              </a:rPr>
              <a:t>ZA ODBIJANJE PRIJAVE</a:t>
            </a:r>
            <a:r>
              <a:rPr lang="sr-Latn-BA" sz="3100" dirty="0" smtClean="0">
                <a:solidFill>
                  <a:srgbClr val="FF0000"/>
                </a:solidFill>
              </a:rPr>
              <a:t> ŽIGA</a:t>
            </a:r>
            <a:r>
              <a:rPr lang="en-US" sz="3100" dirty="0" smtClean="0">
                <a:solidFill>
                  <a:srgbClr val="FF0000"/>
                </a:solidFill>
              </a:rPr>
              <a:t> </a:t>
            </a:r>
            <a:endParaRPr lang="en-US" sz="3100" dirty="0">
              <a:solidFill>
                <a:srgbClr val="FF000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50498605"/>
              </p:ext>
            </p:extLst>
          </p:nvPr>
        </p:nvGraphicFramePr>
        <p:xfrm>
          <a:off x="0" y="494522"/>
          <a:ext cx="12073812" cy="6363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168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93306"/>
            <a:ext cx="9905998" cy="1073021"/>
          </a:xfrm>
        </p:spPr>
        <p:txBody>
          <a:bodyPr>
            <a:normAutofit/>
          </a:bodyPr>
          <a:lstStyle/>
          <a:p>
            <a:pPr algn="ctr"/>
            <a:r>
              <a:rPr lang="sr-Latn-BA" sz="5400" b="1" u="sng" dirty="0" smtClean="0">
                <a:solidFill>
                  <a:srgbClr val="FF0000"/>
                </a:solidFill>
              </a:rPr>
              <a:t>ŽIG MOŽE BITI:</a:t>
            </a:r>
            <a:endParaRPr lang="en-US" sz="5400" b="1" u="sng"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5696808"/>
              </p:ext>
            </p:extLst>
          </p:nvPr>
        </p:nvGraphicFramePr>
        <p:xfrm>
          <a:off x="354563" y="1166327"/>
          <a:ext cx="11346025" cy="5691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447767" y="5421087"/>
            <a:ext cx="9293290" cy="1015663"/>
          </a:xfrm>
          <a:prstGeom prst="rect">
            <a:avLst/>
          </a:prstGeom>
          <a:noFill/>
        </p:spPr>
        <p:txBody>
          <a:bodyPr wrap="square" rtlCol="0">
            <a:spAutoFit/>
          </a:bodyPr>
          <a:lstStyle/>
          <a:p>
            <a:pPr algn="just"/>
            <a:r>
              <a:rPr lang="sr-Latn-BA" sz="2000" b="1" dirty="0" smtClean="0">
                <a:solidFill>
                  <a:schemeClr val="bg2"/>
                </a:solidFill>
              </a:rPr>
              <a:t>a) individualni, kolektivni (žig udruženja npr. „Melinda“ za proizvodnju jabuka u Italiji) i žig garancije</a:t>
            </a:r>
            <a:r>
              <a:rPr lang="en-US" sz="2000" b="1" dirty="0" smtClean="0">
                <a:solidFill>
                  <a:schemeClr val="bg2"/>
                </a:solidFill>
              </a:rPr>
              <a:t> (</a:t>
            </a:r>
            <a:r>
              <a:rPr lang="en-US" sz="2000" b="1" dirty="0" err="1" smtClean="0">
                <a:solidFill>
                  <a:schemeClr val="bg2"/>
                </a:solidFill>
              </a:rPr>
              <a:t>npr</a:t>
            </a:r>
            <a:r>
              <a:rPr lang="en-US" sz="2000" b="1" dirty="0" smtClean="0">
                <a:solidFill>
                  <a:schemeClr val="bg2"/>
                </a:solidFill>
              </a:rPr>
              <a:t>. </a:t>
            </a:r>
            <a:r>
              <a:rPr lang="sr-Latn-BA" sz="2000" b="1" dirty="0" smtClean="0">
                <a:solidFill>
                  <a:schemeClr val="bg2"/>
                </a:solidFill>
              </a:rPr>
              <a:t>„</a:t>
            </a:r>
            <a:r>
              <a:rPr lang="en-US" sz="2000" b="1" dirty="0" err="1" smtClean="0">
                <a:solidFill>
                  <a:schemeClr val="bg2"/>
                </a:solidFill>
              </a:rPr>
              <a:t>Woolmark</a:t>
            </a:r>
            <a:r>
              <a:rPr lang="sr-Latn-BA" sz="2000" b="1" dirty="0" smtClean="0">
                <a:solidFill>
                  <a:schemeClr val="bg2"/>
                </a:solidFill>
              </a:rPr>
              <a:t>“ za 100% čistu vunu); b) zvučni, pozicioni, multimedijalni, hologramski, mirisni</a:t>
            </a:r>
            <a:r>
              <a:rPr lang="en-US" sz="2000" b="1" dirty="0" smtClean="0">
                <a:solidFill>
                  <a:schemeClr val="bg2"/>
                </a:solidFill>
              </a:rPr>
              <a:t>, </a:t>
            </a:r>
            <a:r>
              <a:rPr lang="en-US" sz="2000" b="1" dirty="0" err="1" smtClean="0">
                <a:solidFill>
                  <a:schemeClr val="bg2"/>
                </a:solidFill>
              </a:rPr>
              <a:t>ako</a:t>
            </a:r>
            <a:r>
              <a:rPr lang="en-US" sz="2000" b="1" dirty="0" smtClean="0">
                <a:solidFill>
                  <a:schemeClr val="bg2"/>
                </a:solidFill>
              </a:rPr>
              <a:t> se </a:t>
            </a:r>
            <a:r>
              <a:rPr lang="en-US" sz="2000" b="1" dirty="0" err="1" smtClean="0">
                <a:solidFill>
                  <a:schemeClr val="bg2"/>
                </a:solidFill>
              </a:rPr>
              <a:t>mogu</a:t>
            </a:r>
            <a:r>
              <a:rPr lang="en-US" sz="2000" b="1" dirty="0" smtClean="0">
                <a:solidFill>
                  <a:schemeClr val="bg2"/>
                </a:solidFill>
              </a:rPr>
              <a:t> </a:t>
            </a:r>
            <a:r>
              <a:rPr lang="en-US" sz="2000" b="1" dirty="0" err="1" smtClean="0">
                <a:solidFill>
                  <a:schemeClr val="bg2"/>
                </a:solidFill>
              </a:rPr>
              <a:t>grafi</a:t>
            </a:r>
            <a:r>
              <a:rPr lang="sr-Latn-BA" sz="2000" b="1" dirty="0" smtClean="0">
                <a:solidFill>
                  <a:schemeClr val="bg2"/>
                </a:solidFill>
              </a:rPr>
              <a:t>čki prikazati. </a:t>
            </a:r>
            <a:endParaRPr lang="en-US" sz="2000" b="1" dirty="0">
              <a:solidFill>
                <a:schemeClr val="bg2"/>
              </a:solidFill>
            </a:endParaRPr>
          </a:p>
        </p:txBody>
      </p:sp>
    </p:spTree>
    <p:extLst>
      <p:ext uri="{BB962C8B-B14F-4D97-AF65-F5344CB8AC3E}">
        <p14:creationId xmlns:p14="http://schemas.microsoft.com/office/powerpoint/2010/main" val="406958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578499"/>
          </a:xfrm>
        </p:spPr>
        <p:txBody>
          <a:bodyPr>
            <a:normAutofit fontScale="90000"/>
          </a:bodyPr>
          <a:lstStyle/>
          <a:p>
            <a:pPr algn="ctr"/>
            <a:r>
              <a:rPr lang="pl-PL" dirty="0">
                <a:solidFill>
                  <a:srgbClr val="FF0000"/>
                </a:solidFill>
              </a:rPr>
              <a:t>ZAŠTO JE ZNAČAJNO ZAŠTITI ŽIG?</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4315864"/>
              </p:ext>
            </p:extLst>
          </p:nvPr>
        </p:nvGraphicFramePr>
        <p:xfrm>
          <a:off x="0" y="447869"/>
          <a:ext cx="12192001" cy="6410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1770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02" y="618518"/>
            <a:ext cx="10254309" cy="1478570"/>
          </a:xfrm>
        </p:spPr>
        <p:txBody>
          <a:bodyPr/>
          <a:lstStyle/>
          <a:p>
            <a:pPr algn="ctr"/>
            <a:r>
              <a:rPr lang="sr-Latn-BA" dirty="0" smtClean="0">
                <a:solidFill>
                  <a:srgbClr val="FF0000"/>
                </a:solidFill>
              </a:rPr>
              <a:t>Lista 100 najvrijednih brendova u 2023</a:t>
            </a:r>
            <a:r>
              <a:rPr lang="en-US" dirty="0" smtClean="0">
                <a:solidFill>
                  <a:srgbClr val="FF0000"/>
                </a:solidFill>
              </a:rPr>
              <a:t> GODINI</a:t>
            </a:r>
            <a:r>
              <a:rPr lang="sr-Latn-BA" dirty="0" smtClean="0">
                <a:solidFill>
                  <a:srgbClr val="FF0000"/>
                </a:solidFill>
              </a:rPr>
              <a:t> </a:t>
            </a:r>
            <a:r>
              <a:rPr lang="en-US" sz="1800" dirty="0" err="1" smtClean="0">
                <a:solidFill>
                  <a:srgbClr val="FF0000"/>
                </a:solidFill>
              </a:rPr>
              <a:t>izvor</a:t>
            </a:r>
            <a:r>
              <a:rPr lang="en-US" sz="1800" dirty="0" smtClean="0">
                <a:solidFill>
                  <a:srgbClr val="FF0000"/>
                </a:solidFill>
              </a:rPr>
              <a:t>: </a:t>
            </a:r>
            <a:r>
              <a:rPr lang="en-US" sz="1600" cap="none" dirty="0" smtClean="0">
                <a:solidFill>
                  <a:srgbClr val="FF0000"/>
                </a:solidFill>
              </a:rPr>
              <a:t>www.visualcapitalist.com/top-100-brand-value-2023/</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0143905"/>
              </p:ext>
            </p:extLst>
          </p:nvPr>
        </p:nvGraphicFramePr>
        <p:xfrm>
          <a:off x="2127251" y="2108518"/>
          <a:ext cx="7810499" cy="4339590"/>
        </p:xfrm>
        <a:graphic>
          <a:graphicData uri="http://schemas.openxmlformats.org/drawingml/2006/table">
            <a:tbl>
              <a:tblPr>
                <a:tableStyleId>{327F97BB-C833-4FB7-BDE5-3F7075034690}</a:tableStyleId>
              </a:tblPr>
              <a:tblGrid>
                <a:gridCol w="826914">
                  <a:extLst>
                    <a:ext uri="{9D8B030D-6E8A-4147-A177-3AD203B41FA5}">
                      <a16:colId xmlns:a16="http://schemas.microsoft.com/office/drawing/2014/main" val="749098039"/>
                    </a:ext>
                  </a:extLst>
                </a:gridCol>
                <a:gridCol w="2170698">
                  <a:extLst>
                    <a:ext uri="{9D8B030D-6E8A-4147-A177-3AD203B41FA5}">
                      <a16:colId xmlns:a16="http://schemas.microsoft.com/office/drawing/2014/main" val="1412064394"/>
                    </a:ext>
                  </a:extLst>
                </a:gridCol>
                <a:gridCol w="1743313">
                  <a:extLst>
                    <a:ext uri="{9D8B030D-6E8A-4147-A177-3AD203B41FA5}">
                      <a16:colId xmlns:a16="http://schemas.microsoft.com/office/drawing/2014/main" val="1858196725"/>
                    </a:ext>
                  </a:extLst>
                </a:gridCol>
                <a:gridCol w="1336065">
                  <a:extLst>
                    <a:ext uri="{9D8B030D-6E8A-4147-A177-3AD203B41FA5}">
                      <a16:colId xmlns:a16="http://schemas.microsoft.com/office/drawing/2014/main" val="4205884746"/>
                    </a:ext>
                  </a:extLst>
                </a:gridCol>
                <a:gridCol w="1733509">
                  <a:extLst>
                    <a:ext uri="{9D8B030D-6E8A-4147-A177-3AD203B41FA5}">
                      <a16:colId xmlns:a16="http://schemas.microsoft.com/office/drawing/2014/main" val="3970170521"/>
                    </a:ext>
                  </a:extLst>
                </a:gridCol>
              </a:tblGrid>
              <a:tr h="0">
                <a:tc>
                  <a:txBody>
                    <a:bodyPr/>
                    <a:lstStyle/>
                    <a:p>
                      <a:pPr algn="l" fontAlgn="ctr" latinLnBrk="0"/>
                      <a:r>
                        <a:rPr lang="en-US" dirty="0">
                          <a:effectLst/>
                        </a:rPr>
                        <a:t>Rank</a:t>
                      </a:r>
                      <a:endParaRPr lang="en-US" b="1" dirty="0">
                        <a:effectLst/>
                      </a:endParaRPr>
                    </a:p>
                  </a:txBody>
                  <a:tcPr marL="117119" marR="117119" marT="47625" marB="47625" anchor="ctr"/>
                </a:tc>
                <a:tc>
                  <a:txBody>
                    <a:bodyPr/>
                    <a:lstStyle/>
                    <a:p>
                      <a:pPr algn="l" fontAlgn="ctr" latinLnBrk="0"/>
                      <a:r>
                        <a:rPr lang="en-US" dirty="0">
                          <a:effectLst/>
                        </a:rPr>
                        <a:t>Brand</a:t>
                      </a:r>
                      <a:endParaRPr lang="en-US" b="1" dirty="0">
                        <a:effectLst/>
                      </a:endParaRPr>
                    </a:p>
                  </a:txBody>
                  <a:tcPr marL="117119" marR="117119" marT="47625" marB="47625" anchor="ctr"/>
                </a:tc>
                <a:tc>
                  <a:txBody>
                    <a:bodyPr/>
                    <a:lstStyle/>
                    <a:p>
                      <a:pPr algn="l" fontAlgn="ctr" latinLnBrk="0"/>
                      <a:r>
                        <a:rPr lang="en-US">
                          <a:effectLst/>
                        </a:rPr>
                        <a:t>Brand Value (B)</a:t>
                      </a:r>
                      <a:endParaRPr lang="en-US" b="1">
                        <a:effectLst/>
                      </a:endParaRPr>
                    </a:p>
                  </a:txBody>
                  <a:tcPr marL="117119" marR="117119" marT="47625" marB="47625" anchor="ctr"/>
                </a:tc>
                <a:tc>
                  <a:txBody>
                    <a:bodyPr/>
                    <a:lstStyle/>
                    <a:p>
                      <a:pPr algn="l" fontAlgn="ctr" latinLnBrk="0"/>
                      <a:r>
                        <a:rPr lang="en-US">
                          <a:effectLst/>
                        </a:rPr>
                        <a:t>Country</a:t>
                      </a:r>
                      <a:endParaRPr lang="en-US" b="1">
                        <a:effectLst/>
                      </a:endParaRPr>
                    </a:p>
                  </a:txBody>
                  <a:tcPr marL="117119" marR="117119" marT="47625" marB="47625" anchor="ctr"/>
                </a:tc>
                <a:tc>
                  <a:txBody>
                    <a:bodyPr/>
                    <a:lstStyle/>
                    <a:p>
                      <a:pPr algn="l" fontAlgn="ctr" latinLnBrk="0"/>
                      <a:r>
                        <a:rPr lang="en-US">
                          <a:effectLst/>
                        </a:rPr>
                        <a:t>Sector</a:t>
                      </a:r>
                      <a:endParaRPr lang="en-US" b="1">
                        <a:effectLst/>
                      </a:endParaRPr>
                    </a:p>
                  </a:txBody>
                  <a:tcPr marL="117119" marR="117119" marT="47625" marB="47625" anchor="ctr"/>
                </a:tc>
                <a:extLst>
                  <a:ext uri="{0D108BD9-81ED-4DB2-BD59-A6C34878D82A}">
                    <a16:rowId xmlns:a16="http://schemas.microsoft.com/office/drawing/2014/main" val="15148056"/>
                  </a:ext>
                </a:extLst>
              </a:tr>
              <a:tr h="0">
                <a:tc>
                  <a:txBody>
                    <a:bodyPr/>
                    <a:lstStyle/>
                    <a:p>
                      <a:pPr algn="l" fontAlgn="t"/>
                      <a:r>
                        <a:rPr lang="en-US" dirty="0">
                          <a:effectLst/>
                        </a:rPr>
                        <a:t>1</a:t>
                      </a:r>
                    </a:p>
                  </a:txBody>
                  <a:tcPr marL="117119" marR="117119" marT="47625" marB="47625"/>
                </a:tc>
                <a:tc>
                  <a:txBody>
                    <a:bodyPr/>
                    <a:lstStyle/>
                    <a:p>
                      <a:pPr algn="l" fontAlgn="t"/>
                      <a:r>
                        <a:rPr lang="en-US" dirty="0">
                          <a:effectLst/>
                        </a:rPr>
                        <a:t>Amazon</a:t>
                      </a:r>
                    </a:p>
                  </a:txBody>
                  <a:tcPr marL="117119" marR="117119" marT="47625" marB="47625"/>
                </a:tc>
                <a:tc>
                  <a:txBody>
                    <a:bodyPr/>
                    <a:lstStyle/>
                    <a:p>
                      <a:pPr algn="l" fontAlgn="t"/>
                      <a:r>
                        <a:rPr lang="en-US">
                          <a:effectLst/>
                        </a:rPr>
                        <a:t>$299.3</a:t>
                      </a:r>
                    </a:p>
                  </a:txBody>
                  <a:tcPr marL="117119" marR="117119" marT="47625" marB="47625"/>
                </a:tc>
                <a:tc>
                  <a:txBody>
                    <a:bodyPr/>
                    <a:lstStyle/>
                    <a:p>
                      <a:pPr algn="l" fontAlgn="t"/>
                      <a:r>
                        <a:rPr lang="en-US">
                          <a:effectLst/>
                        </a:rPr>
                        <a:t>U.S.</a:t>
                      </a:r>
                    </a:p>
                  </a:txBody>
                  <a:tcPr marL="117119" marR="117119" marT="47625" marB="47625"/>
                </a:tc>
                <a:tc>
                  <a:txBody>
                    <a:bodyPr/>
                    <a:lstStyle/>
                    <a:p>
                      <a:pPr algn="l" fontAlgn="t"/>
                      <a:r>
                        <a:rPr lang="en-US">
                          <a:effectLst/>
                        </a:rPr>
                        <a:t>Retail</a:t>
                      </a:r>
                    </a:p>
                  </a:txBody>
                  <a:tcPr marL="117119" marR="117119" marT="47625" marB="47625"/>
                </a:tc>
                <a:extLst>
                  <a:ext uri="{0D108BD9-81ED-4DB2-BD59-A6C34878D82A}">
                    <a16:rowId xmlns:a16="http://schemas.microsoft.com/office/drawing/2014/main" val="988046996"/>
                  </a:ext>
                </a:extLst>
              </a:tr>
              <a:tr h="0">
                <a:tc>
                  <a:txBody>
                    <a:bodyPr/>
                    <a:lstStyle/>
                    <a:p>
                      <a:pPr algn="l" fontAlgn="t"/>
                      <a:r>
                        <a:rPr lang="en-US">
                          <a:effectLst/>
                        </a:rPr>
                        <a:t>2</a:t>
                      </a:r>
                    </a:p>
                  </a:txBody>
                  <a:tcPr marL="117119" marR="117119" marT="47625" marB="47625"/>
                </a:tc>
                <a:tc>
                  <a:txBody>
                    <a:bodyPr/>
                    <a:lstStyle/>
                    <a:p>
                      <a:pPr algn="l" fontAlgn="t"/>
                      <a:r>
                        <a:rPr lang="en-US" dirty="0">
                          <a:effectLst/>
                        </a:rPr>
                        <a:t>Apple</a:t>
                      </a:r>
                    </a:p>
                  </a:txBody>
                  <a:tcPr marL="117119" marR="117119" marT="47625" marB="47625"/>
                </a:tc>
                <a:tc>
                  <a:txBody>
                    <a:bodyPr/>
                    <a:lstStyle/>
                    <a:p>
                      <a:pPr algn="l" fontAlgn="t"/>
                      <a:r>
                        <a:rPr lang="en-US" dirty="0">
                          <a:effectLst/>
                        </a:rPr>
                        <a:t>$297.5</a:t>
                      </a:r>
                    </a:p>
                  </a:txBody>
                  <a:tcPr marL="117119" marR="117119" marT="47625" marB="47625"/>
                </a:tc>
                <a:tc>
                  <a:txBody>
                    <a:bodyPr/>
                    <a:lstStyle/>
                    <a:p>
                      <a:pPr algn="l" fontAlgn="t"/>
                      <a:r>
                        <a:rPr lang="en-US">
                          <a:effectLst/>
                        </a:rPr>
                        <a:t>U.S.</a:t>
                      </a:r>
                    </a:p>
                  </a:txBody>
                  <a:tcPr marL="117119" marR="117119" marT="47625" marB="47625"/>
                </a:tc>
                <a:tc>
                  <a:txBody>
                    <a:bodyPr/>
                    <a:lstStyle/>
                    <a:p>
                      <a:pPr algn="l" fontAlgn="t"/>
                      <a:r>
                        <a:rPr lang="en-US">
                          <a:effectLst/>
                        </a:rPr>
                        <a:t>Tech</a:t>
                      </a:r>
                    </a:p>
                  </a:txBody>
                  <a:tcPr marL="117119" marR="117119" marT="47625" marB="47625"/>
                </a:tc>
                <a:extLst>
                  <a:ext uri="{0D108BD9-81ED-4DB2-BD59-A6C34878D82A}">
                    <a16:rowId xmlns:a16="http://schemas.microsoft.com/office/drawing/2014/main" val="1264076797"/>
                  </a:ext>
                </a:extLst>
              </a:tr>
              <a:tr h="0">
                <a:tc>
                  <a:txBody>
                    <a:bodyPr/>
                    <a:lstStyle/>
                    <a:p>
                      <a:pPr algn="l" fontAlgn="t"/>
                      <a:r>
                        <a:rPr lang="en-US">
                          <a:effectLst/>
                        </a:rPr>
                        <a:t>3</a:t>
                      </a:r>
                    </a:p>
                  </a:txBody>
                  <a:tcPr marL="117119" marR="117119" marT="47625" marB="47625"/>
                </a:tc>
                <a:tc>
                  <a:txBody>
                    <a:bodyPr/>
                    <a:lstStyle/>
                    <a:p>
                      <a:pPr algn="l" fontAlgn="t"/>
                      <a:r>
                        <a:rPr lang="en-US">
                          <a:effectLst/>
                        </a:rPr>
                        <a:t>Google</a:t>
                      </a:r>
                    </a:p>
                  </a:txBody>
                  <a:tcPr marL="117119" marR="117119" marT="47625" marB="47625"/>
                </a:tc>
                <a:tc>
                  <a:txBody>
                    <a:bodyPr/>
                    <a:lstStyle/>
                    <a:p>
                      <a:pPr algn="l" fontAlgn="t"/>
                      <a:r>
                        <a:rPr lang="en-US" dirty="0">
                          <a:effectLst/>
                        </a:rPr>
                        <a:t>$281.4</a:t>
                      </a:r>
                    </a:p>
                  </a:txBody>
                  <a:tcPr marL="117119" marR="117119" marT="47625" marB="47625"/>
                </a:tc>
                <a:tc>
                  <a:txBody>
                    <a:bodyPr/>
                    <a:lstStyle/>
                    <a:p>
                      <a:pPr algn="l" fontAlgn="t"/>
                      <a:r>
                        <a:rPr lang="en-US">
                          <a:effectLst/>
                        </a:rPr>
                        <a:t>U.S.</a:t>
                      </a:r>
                    </a:p>
                  </a:txBody>
                  <a:tcPr marL="117119" marR="117119" marT="47625" marB="47625"/>
                </a:tc>
                <a:tc>
                  <a:txBody>
                    <a:bodyPr/>
                    <a:lstStyle/>
                    <a:p>
                      <a:pPr algn="l" fontAlgn="t"/>
                      <a:r>
                        <a:rPr lang="en-US">
                          <a:effectLst/>
                        </a:rPr>
                        <a:t>Media</a:t>
                      </a:r>
                    </a:p>
                  </a:txBody>
                  <a:tcPr marL="117119" marR="117119" marT="47625" marB="47625"/>
                </a:tc>
                <a:extLst>
                  <a:ext uri="{0D108BD9-81ED-4DB2-BD59-A6C34878D82A}">
                    <a16:rowId xmlns:a16="http://schemas.microsoft.com/office/drawing/2014/main" val="1142621805"/>
                  </a:ext>
                </a:extLst>
              </a:tr>
              <a:tr h="0">
                <a:tc>
                  <a:txBody>
                    <a:bodyPr/>
                    <a:lstStyle/>
                    <a:p>
                      <a:pPr algn="l" fontAlgn="t"/>
                      <a:r>
                        <a:rPr lang="en-US">
                          <a:effectLst/>
                        </a:rPr>
                        <a:t>4</a:t>
                      </a:r>
                    </a:p>
                  </a:txBody>
                  <a:tcPr marL="117119" marR="117119" marT="47625" marB="47625"/>
                </a:tc>
                <a:tc>
                  <a:txBody>
                    <a:bodyPr/>
                    <a:lstStyle/>
                    <a:p>
                      <a:pPr algn="l" fontAlgn="t"/>
                      <a:r>
                        <a:rPr lang="en-US">
                          <a:effectLst/>
                        </a:rPr>
                        <a:t>Microsoft</a:t>
                      </a:r>
                    </a:p>
                  </a:txBody>
                  <a:tcPr marL="117119" marR="117119" marT="47625" marB="47625"/>
                </a:tc>
                <a:tc>
                  <a:txBody>
                    <a:bodyPr/>
                    <a:lstStyle/>
                    <a:p>
                      <a:pPr algn="l" fontAlgn="t"/>
                      <a:r>
                        <a:rPr lang="en-US">
                          <a:effectLst/>
                        </a:rPr>
                        <a:t>$191.6</a:t>
                      </a:r>
                    </a:p>
                  </a:txBody>
                  <a:tcPr marL="117119" marR="117119" marT="47625" marB="47625"/>
                </a:tc>
                <a:tc>
                  <a:txBody>
                    <a:bodyPr/>
                    <a:lstStyle/>
                    <a:p>
                      <a:pPr algn="l" fontAlgn="t"/>
                      <a:r>
                        <a:rPr lang="en-US" dirty="0">
                          <a:effectLst/>
                        </a:rPr>
                        <a:t>U.S.</a:t>
                      </a:r>
                    </a:p>
                  </a:txBody>
                  <a:tcPr marL="117119" marR="117119" marT="47625" marB="47625"/>
                </a:tc>
                <a:tc>
                  <a:txBody>
                    <a:bodyPr/>
                    <a:lstStyle/>
                    <a:p>
                      <a:pPr algn="l" fontAlgn="t"/>
                      <a:r>
                        <a:rPr lang="en-US">
                          <a:effectLst/>
                        </a:rPr>
                        <a:t>Tech</a:t>
                      </a:r>
                    </a:p>
                  </a:txBody>
                  <a:tcPr marL="117119" marR="117119" marT="47625" marB="47625"/>
                </a:tc>
                <a:extLst>
                  <a:ext uri="{0D108BD9-81ED-4DB2-BD59-A6C34878D82A}">
                    <a16:rowId xmlns:a16="http://schemas.microsoft.com/office/drawing/2014/main" val="3864598065"/>
                  </a:ext>
                </a:extLst>
              </a:tr>
              <a:tr h="0">
                <a:tc>
                  <a:txBody>
                    <a:bodyPr/>
                    <a:lstStyle/>
                    <a:p>
                      <a:pPr algn="l" fontAlgn="t"/>
                      <a:r>
                        <a:rPr lang="en-US">
                          <a:effectLst/>
                        </a:rPr>
                        <a:t>5</a:t>
                      </a:r>
                    </a:p>
                  </a:txBody>
                  <a:tcPr marL="117119" marR="117119" marT="47625" marB="47625"/>
                </a:tc>
                <a:tc>
                  <a:txBody>
                    <a:bodyPr/>
                    <a:lstStyle/>
                    <a:p>
                      <a:pPr algn="l" fontAlgn="t"/>
                      <a:r>
                        <a:rPr lang="en-US">
                          <a:effectLst/>
                        </a:rPr>
                        <a:t>Walmart</a:t>
                      </a:r>
                    </a:p>
                  </a:txBody>
                  <a:tcPr marL="117119" marR="117119" marT="47625" marB="47625"/>
                </a:tc>
                <a:tc>
                  <a:txBody>
                    <a:bodyPr/>
                    <a:lstStyle/>
                    <a:p>
                      <a:pPr algn="l" fontAlgn="t"/>
                      <a:r>
                        <a:rPr lang="en-US">
                          <a:effectLst/>
                        </a:rPr>
                        <a:t>$113.8</a:t>
                      </a:r>
                    </a:p>
                  </a:txBody>
                  <a:tcPr marL="117119" marR="117119" marT="47625" marB="47625"/>
                </a:tc>
                <a:tc>
                  <a:txBody>
                    <a:bodyPr/>
                    <a:lstStyle/>
                    <a:p>
                      <a:pPr algn="l" fontAlgn="t"/>
                      <a:r>
                        <a:rPr lang="en-US" dirty="0">
                          <a:effectLst/>
                        </a:rPr>
                        <a:t>U.S.</a:t>
                      </a:r>
                    </a:p>
                  </a:txBody>
                  <a:tcPr marL="117119" marR="117119" marT="47625" marB="47625"/>
                </a:tc>
                <a:tc>
                  <a:txBody>
                    <a:bodyPr/>
                    <a:lstStyle/>
                    <a:p>
                      <a:pPr algn="l" fontAlgn="t"/>
                      <a:r>
                        <a:rPr lang="en-US">
                          <a:effectLst/>
                        </a:rPr>
                        <a:t>Retail</a:t>
                      </a:r>
                    </a:p>
                  </a:txBody>
                  <a:tcPr marL="117119" marR="117119" marT="47625" marB="47625"/>
                </a:tc>
                <a:extLst>
                  <a:ext uri="{0D108BD9-81ED-4DB2-BD59-A6C34878D82A}">
                    <a16:rowId xmlns:a16="http://schemas.microsoft.com/office/drawing/2014/main" val="2674949240"/>
                  </a:ext>
                </a:extLst>
              </a:tr>
              <a:tr h="0">
                <a:tc>
                  <a:txBody>
                    <a:bodyPr/>
                    <a:lstStyle/>
                    <a:p>
                      <a:pPr algn="l" fontAlgn="t"/>
                      <a:r>
                        <a:rPr lang="en-US">
                          <a:effectLst/>
                        </a:rPr>
                        <a:t>6</a:t>
                      </a:r>
                    </a:p>
                  </a:txBody>
                  <a:tcPr marL="117119" marR="117119" marT="47625" marB="47625"/>
                </a:tc>
                <a:tc>
                  <a:txBody>
                    <a:bodyPr/>
                    <a:lstStyle/>
                    <a:p>
                      <a:pPr algn="l" fontAlgn="t"/>
                      <a:r>
                        <a:rPr lang="en-US">
                          <a:effectLst/>
                        </a:rPr>
                        <a:t>Samsung Group</a:t>
                      </a:r>
                    </a:p>
                  </a:txBody>
                  <a:tcPr marL="117119" marR="117119" marT="47625" marB="47625"/>
                </a:tc>
                <a:tc>
                  <a:txBody>
                    <a:bodyPr/>
                    <a:lstStyle/>
                    <a:p>
                      <a:pPr algn="l" fontAlgn="t"/>
                      <a:r>
                        <a:rPr lang="en-US">
                          <a:effectLst/>
                        </a:rPr>
                        <a:t>$99.7</a:t>
                      </a:r>
                    </a:p>
                  </a:txBody>
                  <a:tcPr marL="117119" marR="117119" marT="47625" marB="47625"/>
                </a:tc>
                <a:tc>
                  <a:txBody>
                    <a:bodyPr/>
                    <a:lstStyle/>
                    <a:p>
                      <a:pPr algn="l" fontAlgn="t"/>
                      <a:r>
                        <a:rPr lang="en-US" dirty="0">
                          <a:effectLst/>
                        </a:rPr>
                        <a:t>South Korea</a:t>
                      </a:r>
                    </a:p>
                  </a:txBody>
                  <a:tcPr marL="117119" marR="117119" marT="47625" marB="47625"/>
                </a:tc>
                <a:tc>
                  <a:txBody>
                    <a:bodyPr/>
                    <a:lstStyle/>
                    <a:p>
                      <a:pPr algn="l" fontAlgn="t"/>
                      <a:r>
                        <a:rPr lang="en-US" dirty="0">
                          <a:effectLst/>
                        </a:rPr>
                        <a:t>Tech</a:t>
                      </a:r>
                    </a:p>
                  </a:txBody>
                  <a:tcPr marL="117119" marR="117119" marT="47625" marB="47625"/>
                </a:tc>
                <a:extLst>
                  <a:ext uri="{0D108BD9-81ED-4DB2-BD59-A6C34878D82A}">
                    <a16:rowId xmlns:a16="http://schemas.microsoft.com/office/drawing/2014/main" val="3674021771"/>
                  </a:ext>
                </a:extLst>
              </a:tr>
              <a:tr h="0">
                <a:tc>
                  <a:txBody>
                    <a:bodyPr/>
                    <a:lstStyle/>
                    <a:p>
                      <a:pPr algn="l" fontAlgn="t"/>
                      <a:r>
                        <a:rPr lang="en-US">
                          <a:effectLst/>
                        </a:rPr>
                        <a:t>7</a:t>
                      </a:r>
                    </a:p>
                  </a:txBody>
                  <a:tcPr marL="117119" marR="117119" marT="47625" marB="47625"/>
                </a:tc>
                <a:tc>
                  <a:txBody>
                    <a:bodyPr/>
                    <a:lstStyle/>
                    <a:p>
                      <a:pPr algn="l" fontAlgn="t"/>
                      <a:r>
                        <a:rPr lang="en-US">
                          <a:effectLst/>
                        </a:rPr>
                        <a:t>ICBC</a:t>
                      </a:r>
                    </a:p>
                  </a:txBody>
                  <a:tcPr marL="117119" marR="117119" marT="47625" marB="47625"/>
                </a:tc>
                <a:tc>
                  <a:txBody>
                    <a:bodyPr/>
                    <a:lstStyle/>
                    <a:p>
                      <a:pPr algn="l" fontAlgn="t"/>
                      <a:r>
                        <a:rPr lang="en-US">
                          <a:effectLst/>
                        </a:rPr>
                        <a:t>$69.5</a:t>
                      </a:r>
                    </a:p>
                  </a:txBody>
                  <a:tcPr marL="117119" marR="117119" marT="47625" marB="47625"/>
                </a:tc>
                <a:tc>
                  <a:txBody>
                    <a:bodyPr/>
                    <a:lstStyle/>
                    <a:p>
                      <a:pPr algn="l" fontAlgn="t"/>
                      <a:r>
                        <a:rPr lang="en-US">
                          <a:effectLst/>
                        </a:rPr>
                        <a:t>China</a:t>
                      </a:r>
                    </a:p>
                  </a:txBody>
                  <a:tcPr marL="117119" marR="117119" marT="47625" marB="47625"/>
                </a:tc>
                <a:tc>
                  <a:txBody>
                    <a:bodyPr/>
                    <a:lstStyle/>
                    <a:p>
                      <a:pPr algn="l" fontAlgn="t"/>
                      <a:r>
                        <a:rPr lang="en-US" dirty="0">
                          <a:effectLst/>
                        </a:rPr>
                        <a:t>Banking</a:t>
                      </a:r>
                    </a:p>
                  </a:txBody>
                  <a:tcPr marL="117119" marR="117119" marT="47625" marB="47625"/>
                </a:tc>
                <a:extLst>
                  <a:ext uri="{0D108BD9-81ED-4DB2-BD59-A6C34878D82A}">
                    <a16:rowId xmlns:a16="http://schemas.microsoft.com/office/drawing/2014/main" val="320463011"/>
                  </a:ext>
                </a:extLst>
              </a:tr>
              <a:tr h="0">
                <a:tc>
                  <a:txBody>
                    <a:bodyPr/>
                    <a:lstStyle/>
                    <a:p>
                      <a:pPr algn="l" fontAlgn="t"/>
                      <a:r>
                        <a:rPr lang="en-US">
                          <a:effectLst/>
                        </a:rPr>
                        <a:t>8</a:t>
                      </a:r>
                    </a:p>
                  </a:txBody>
                  <a:tcPr marL="117119" marR="117119" marT="47625" marB="47625"/>
                </a:tc>
                <a:tc>
                  <a:txBody>
                    <a:bodyPr/>
                    <a:lstStyle/>
                    <a:p>
                      <a:pPr algn="l" fontAlgn="t"/>
                      <a:r>
                        <a:rPr lang="en-US">
                          <a:effectLst/>
                        </a:rPr>
                        <a:t>Verizon</a:t>
                      </a:r>
                    </a:p>
                  </a:txBody>
                  <a:tcPr marL="117119" marR="117119" marT="47625" marB="47625"/>
                </a:tc>
                <a:tc>
                  <a:txBody>
                    <a:bodyPr/>
                    <a:lstStyle/>
                    <a:p>
                      <a:pPr algn="l" fontAlgn="t"/>
                      <a:r>
                        <a:rPr lang="en-US">
                          <a:effectLst/>
                        </a:rPr>
                        <a:t>$67.4</a:t>
                      </a:r>
                    </a:p>
                  </a:txBody>
                  <a:tcPr marL="117119" marR="117119" marT="47625" marB="47625"/>
                </a:tc>
                <a:tc>
                  <a:txBody>
                    <a:bodyPr/>
                    <a:lstStyle/>
                    <a:p>
                      <a:pPr algn="l" fontAlgn="t"/>
                      <a:r>
                        <a:rPr lang="en-US">
                          <a:effectLst/>
                        </a:rPr>
                        <a:t>U.S.</a:t>
                      </a:r>
                    </a:p>
                  </a:txBody>
                  <a:tcPr marL="117119" marR="117119" marT="47625" marB="47625"/>
                </a:tc>
                <a:tc>
                  <a:txBody>
                    <a:bodyPr/>
                    <a:lstStyle/>
                    <a:p>
                      <a:pPr algn="l" fontAlgn="t"/>
                      <a:r>
                        <a:rPr lang="en-US" dirty="0">
                          <a:effectLst/>
                        </a:rPr>
                        <a:t>Telecoms</a:t>
                      </a:r>
                    </a:p>
                  </a:txBody>
                  <a:tcPr marL="117119" marR="117119" marT="47625" marB="47625"/>
                </a:tc>
                <a:extLst>
                  <a:ext uri="{0D108BD9-81ED-4DB2-BD59-A6C34878D82A}">
                    <a16:rowId xmlns:a16="http://schemas.microsoft.com/office/drawing/2014/main" val="3523784954"/>
                  </a:ext>
                </a:extLst>
              </a:tr>
              <a:tr h="0">
                <a:tc>
                  <a:txBody>
                    <a:bodyPr/>
                    <a:lstStyle/>
                    <a:p>
                      <a:pPr algn="l" fontAlgn="t"/>
                      <a:r>
                        <a:rPr lang="en-US">
                          <a:effectLst/>
                        </a:rPr>
                        <a:t>9</a:t>
                      </a:r>
                    </a:p>
                  </a:txBody>
                  <a:tcPr marL="117119" marR="117119" marT="47625" marB="47625"/>
                </a:tc>
                <a:tc>
                  <a:txBody>
                    <a:bodyPr/>
                    <a:lstStyle/>
                    <a:p>
                      <a:pPr algn="l" fontAlgn="t"/>
                      <a:r>
                        <a:rPr lang="en-US">
                          <a:effectLst/>
                        </a:rPr>
                        <a:t>Tesla</a:t>
                      </a:r>
                    </a:p>
                  </a:txBody>
                  <a:tcPr marL="117119" marR="117119" marT="47625" marB="47625"/>
                </a:tc>
                <a:tc>
                  <a:txBody>
                    <a:bodyPr/>
                    <a:lstStyle/>
                    <a:p>
                      <a:pPr algn="l" fontAlgn="t"/>
                      <a:r>
                        <a:rPr lang="en-US">
                          <a:effectLst/>
                        </a:rPr>
                        <a:t>$66.2</a:t>
                      </a:r>
                    </a:p>
                  </a:txBody>
                  <a:tcPr marL="117119" marR="117119" marT="47625" marB="47625"/>
                </a:tc>
                <a:tc>
                  <a:txBody>
                    <a:bodyPr/>
                    <a:lstStyle/>
                    <a:p>
                      <a:pPr algn="l" fontAlgn="t"/>
                      <a:r>
                        <a:rPr lang="en-US">
                          <a:effectLst/>
                        </a:rPr>
                        <a:t>U.S.</a:t>
                      </a:r>
                    </a:p>
                  </a:txBody>
                  <a:tcPr marL="117119" marR="117119" marT="47625" marB="47625"/>
                </a:tc>
                <a:tc>
                  <a:txBody>
                    <a:bodyPr/>
                    <a:lstStyle/>
                    <a:p>
                      <a:pPr algn="l" fontAlgn="t"/>
                      <a:r>
                        <a:rPr lang="en-US" dirty="0">
                          <a:effectLst/>
                        </a:rPr>
                        <a:t>Automobiles</a:t>
                      </a:r>
                    </a:p>
                  </a:txBody>
                  <a:tcPr marL="117119" marR="117119" marT="47625" marB="47625"/>
                </a:tc>
                <a:extLst>
                  <a:ext uri="{0D108BD9-81ED-4DB2-BD59-A6C34878D82A}">
                    <a16:rowId xmlns:a16="http://schemas.microsoft.com/office/drawing/2014/main" val="3133275210"/>
                  </a:ext>
                </a:extLst>
              </a:tr>
              <a:tr h="0">
                <a:tc>
                  <a:txBody>
                    <a:bodyPr/>
                    <a:lstStyle/>
                    <a:p>
                      <a:pPr algn="l" fontAlgn="t"/>
                      <a:r>
                        <a:rPr lang="en-US">
                          <a:effectLst/>
                        </a:rPr>
                        <a:t>10</a:t>
                      </a:r>
                    </a:p>
                  </a:txBody>
                  <a:tcPr marL="117119" marR="117119" marT="47625" marB="47625"/>
                </a:tc>
                <a:tc>
                  <a:txBody>
                    <a:bodyPr/>
                    <a:lstStyle/>
                    <a:p>
                      <a:pPr algn="l" fontAlgn="t"/>
                      <a:r>
                        <a:rPr lang="en-US">
                          <a:effectLst/>
                        </a:rPr>
                        <a:t>TikTok/Douyin</a:t>
                      </a:r>
                    </a:p>
                  </a:txBody>
                  <a:tcPr marL="117119" marR="117119" marT="47625" marB="47625"/>
                </a:tc>
                <a:tc>
                  <a:txBody>
                    <a:bodyPr/>
                    <a:lstStyle/>
                    <a:p>
                      <a:pPr algn="l" fontAlgn="t"/>
                      <a:r>
                        <a:rPr lang="en-US">
                          <a:effectLst/>
                        </a:rPr>
                        <a:t>$65.7</a:t>
                      </a:r>
                    </a:p>
                  </a:txBody>
                  <a:tcPr marL="117119" marR="117119" marT="47625" marB="47625"/>
                </a:tc>
                <a:tc>
                  <a:txBody>
                    <a:bodyPr/>
                    <a:lstStyle/>
                    <a:p>
                      <a:pPr algn="l" fontAlgn="t"/>
                      <a:r>
                        <a:rPr lang="en-US">
                          <a:effectLst/>
                        </a:rPr>
                        <a:t>China</a:t>
                      </a:r>
                    </a:p>
                  </a:txBody>
                  <a:tcPr marL="117119" marR="117119" marT="47625" marB="47625"/>
                </a:tc>
                <a:tc>
                  <a:txBody>
                    <a:bodyPr/>
                    <a:lstStyle/>
                    <a:p>
                      <a:pPr algn="l" fontAlgn="t"/>
                      <a:r>
                        <a:rPr lang="en-US" dirty="0">
                          <a:effectLst/>
                        </a:rPr>
                        <a:t>Media</a:t>
                      </a:r>
                    </a:p>
                  </a:txBody>
                  <a:tcPr marL="117119" marR="117119" marT="47625" marB="47625"/>
                </a:tc>
                <a:extLst>
                  <a:ext uri="{0D108BD9-81ED-4DB2-BD59-A6C34878D82A}">
                    <a16:rowId xmlns:a16="http://schemas.microsoft.com/office/drawing/2014/main" val="3651542101"/>
                  </a:ext>
                </a:extLst>
              </a:tr>
            </a:tbl>
          </a:graphicData>
        </a:graphic>
      </p:graphicFrame>
    </p:spTree>
    <p:extLst>
      <p:ext uri="{BB962C8B-B14F-4D97-AF65-F5344CB8AC3E}">
        <p14:creationId xmlns:p14="http://schemas.microsoft.com/office/powerpoint/2010/main" val="3556654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61257"/>
            <a:ext cx="10615158" cy="961053"/>
          </a:xfrm>
        </p:spPr>
        <p:txBody>
          <a:bodyPr/>
          <a:lstStyle/>
          <a:p>
            <a:pPr algn="ctr"/>
            <a:r>
              <a:rPr lang="sr-Latn-BA" dirty="0">
                <a:solidFill>
                  <a:srgbClr val="FF0000"/>
                </a:solidFill>
              </a:rPr>
              <a:t>Lista 100 najvrijednih brendova u 2023</a:t>
            </a:r>
            <a:r>
              <a:rPr lang="en-US" dirty="0">
                <a:solidFill>
                  <a:srgbClr val="FF0000"/>
                </a:solidFill>
              </a:rPr>
              <a:t> GODINI</a:t>
            </a:r>
            <a:r>
              <a:rPr lang="sr-Latn-BA" dirty="0">
                <a:solidFill>
                  <a:srgbClr val="FF0000"/>
                </a:solidFill>
              </a:rPr>
              <a:t> </a:t>
            </a:r>
            <a:r>
              <a:rPr lang="en-US" sz="1800" dirty="0" err="1">
                <a:solidFill>
                  <a:srgbClr val="FF0000"/>
                </a:solidFill>
              </a:rPr>
              <a:t>izvor</a:t>
            </a:r>
            <a:r>
              <a:rPr lang="en-US" sz="1800" dirty="0">
                <a:solidFill>
                  <a:srgbClr val="FF0000"/>
                </a:solidFill>
              </a:rPr>
              <a:t>: </a:t>
            </a:r>
            <a:r>
              <a:rPr lang="en-US" sz="1600" cap="none" dirty="0">
                <a:solidFill>
                  <a:srgbClr val="FF0000"/>
                </a:solidFill>
              </a:rPr>
              <a:t>www.visualcapitalist.com/top-100-brand-value-2023/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2432" y="1352939"/>
            <a:ext cx="9854344" cy="5374432"/>
          </a:xfrm>
        </p:spPr>
      </p:pic>
    </p:spTree>
    <p:extLst>
      <p:ext uri="{BB962C8B-B14F-4D97-AF65-F5344CB8AC3E}">
        <p14:creationId xmlns:p14="http://schemas.microsoft.com/office/powerpoint/2010/main" val="3663033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57" y="317241"/>
            <a:ext cx="9871754" cy="1054358"/>
          </a:xfrm>
        </p:spPr>
        <p:txBody>
          <a:bodyPr>
            <a:noAutofit/>
          </a:bodyPr>
          <a:lstStyle/>
          <a:p>
            <a:pPr algn="ctr"/>
            <a:r>
              <a:rPr lang="sr-Latn-BA" b="1" dirty="0" smtClean="0">
                <a:solidFill>
                  <a:srgbClr val="FF0000"/>
                </a:solidFill>
              </a:rPr>
              <a:t>VISINA TAKSE  ZA ZAŠTITU,</a:t>
            </a:r>
            <a:br>
              <a:rPr lang="sr-Latn-BA" b="1" dirty="0" smtClean="0">
                <a:solidFill>
                  <a:srgbClr val="FF0000"/>
                </a:solidFill>
              </a:rPr>
            </a:br>
            <a:r>
              <a:rPr lang="sr-Latn-BA" b="1" dirty="0" smtClean="0">
                <a:solidFill>
                  <a:srgbClr val="FF0000"/>
                </a:solidFill>
              </a:rPr>
              <a:t>TRAJENJE i PROMET ŽIGA </a:t>
            </a:r>
            <a:br>
              <a:rPr lang="sr-Latn-BA" b="1" dirty="0" smtClean="0">
                <a:solidFill>
                  <a:srgbClr val="FF0000"/>
                </a:solidFill>
              </a:rPr>
            </a:br>
            <a:r>
              <a:rPr lang="sr-Latn-BA" b="1" dirty="0" smtClean="0">
                <a:solidFill>
                  <a:srgbClr val="FF0000"/>
                </a:solidFill>
              </a:rPr>
              <a:t> </a:t>
            </a:r>
            <a:endParaRPr lang="en-US"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5948009" y="4536200"/>
            <a:ext cx="5182049" cy="1487553"/>
          </a:xfrm>
          <a:prstGeom prst="rect">
            <a:avLst/>
          </a:prstGeom>
        </p:spPr>
      </p:pic>
      <p:pic>
        <p:nvPicPr>
          <p:cNvPr id="5" name="Picture 4"/>
          <p:cNvPicPr>
            <a:picLocks noChangeAspect="1"/>
          </p:cNvPicPr>
          <p:nvPr/>
        </p:nvPicPr>
        <p:blipFill>
          <a:blip r:embed="rId3"/>
          <a:stretch>
            <a:fillRect/>
          </a:stretch>
        </p:blipFill>
        <p:spPr>
          <a:xfrm>
            <a:off x="601354" y="3496971"/>
            <a:ext cx="5258270" cy="3361029"/>
          </a:xfrm>
          <a:prstGeom prst="rect">
            <a:avLst/>
          </a:prstGeom>
        </p:spPr>
      </p:pic>
      <p:sp>
        <p:nvSpPr>
          <p:cNvPr id="6" name="Rectangle 5"/>
          <p:cNvSpPr/>
          <p:nvPr/>
        </p:nvSpPr>
        <p:spPr>
          <a:xfrm>
            <a:off x="601354" y="4375771"/>
            <a:ext cx="4922368" cy="1323439"/>
          </a:xfrm>
          <a:prstGeom prst="rect">
            <a:avLst/>
          </a:prstGeom>
        </p:spPr>
        <p:txBody>
          <a:bodyPr wrap="square">
            <a:spAutoFit/>
          </a:bodyPr>
          <a:lstStyle/>
          <a:p>
            <a:pPr lvl="0"/>
            <a:r>
              <a:rPr lang="bs-Latn-BA" sz="2000" dirty="0" smtClean="0">
                <a:solidFill>
                  <a:srgbClr val="FF0000"/>
                </a:solidFill>
              </a:rPr>
              <a:t>Nosilac žiga odnosno podnosilac prijave može1) </a:t>
            </a:r>
            <a:r>
              <a:rPr lang="bs-Latn-BA" sz="2000" b="1" dirty="0" smtClean="0">
                <a:solidFill>
                  <a:srgbClr val="FF0000"/>
                </a:solidFill>
              </a:rPr>
              <a:t>Ugovorom o prenosu prava</a:t>
            </a:r>
            <a:r>
              <a:rPr lang="bs-Latn-BA" sz="2000" dirty="0" smtClean="0">
                <a:solidFill>
                  <a:srgbClr val="FF0000"/>
                </a:solidFill>
              </a:rPr>
              <a:t> prometovati žig; 2) </a:t>
            </a:r>
            <a:r>
              <a:rPr lang="bs-Latn-BA" sz="2000" b="1" dirty="0" smtClean="0">
                <a:solidFill>
                  <a:srgbClr val="FF0000"/>
                </a:solidFill>
              </a:rPr>
              <a:t>Ugovorom o licenci ustupiti</a:t>
            </a:r>
            <a:r>
              <a:rPr lang="bs-Latn-BA" sz="2000" dirty="0" smtClean="0">
                <a:solidFill>
                  <a:srgbClr val="FF0000"/>
                </a:solidFill>
              </a:rPr>
              <a:t> prava iz žiga</a:t>
            </a:r>
            <a:r>
              <a:rPr lang="bs-Latn-BA" sz="2000" dirty="0">
                <a:solidFill>
                  <a:srgbClr val="FF0000"/>
                </a:solidFill>
              </a:rPr>
              <a:t> </a:t>
            </a:r>
            <a:r>
              <a:rPr lang="bs-Latn-BA" sz="2000" dirty="0" smtClean="0">
                <a:solidFill>
                  <a:srgbClr val="FF0000"/>
                </a:solidFill>
              </a:rPr>
              <a:t>3) Ugovor o franšizi. </a:t>
            </a:r>
            <a:r>
              <a:rPr lang="en-US" sz="2000" dirty="0" smtClean="0">
                <a:solidFill>
                  <a:srgbClr val="FF0000"/>
                </a:solidFill>
              </a:rPr>
              <a:t> </a:t>
            </a:r>
            <a:endParaRPr lang="en-US" sz="2000" dirty="0">
              <a:solidFill>
                <a:srgbClr val="FF0000"/>
              </a:solidFill>
            </a:endParaRPr>
          </a:p>
        </p:txBody>
      </p:sp>
      <p:graphicFrame>
        <p:nvGraphicFramePr>
          <p:cNvPr id="7" name="Diagram 6"/>
          <p:cNvGraphicFramePr/>
          <p:nvPr>
            <p:extLst>
              <p:ext uri="{D42A27DB-BD31-4B8C-83A1-F6EECF244321}">
                <p14:modId xmlns:p14="http://schemas.microsoft.com/office/powerpoint/2010/main" val="2086639126"/>
              </p:ext>
            </p:extLst>
          </p:nvPr>
        </p:nvGraphicFramePr>
        <p:xfrm>
          <a:off x="522514" y="1240971"/>
          <a:ext cx="11010123" cy="2687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601354" y="5945431"/>
            <a:ext cx="4091943" cy="9125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err="1" smtClean="0">
                <a:solidFill>
                  <a:srgbClr val="FF0000"/>
                </a:solidFill>
              </a:rPr>
              <a:t>Prijenos</a:t>
            </a:r>
            <a:r>
              <a:rPr lang="en-US" sz="1600" dirty="0" smtClean="0">
                <a:solidFill>
                  <a:srgbClr val="FF0000"/>
                </a:solidFill>
              </a:rPr>
              <a:t> prava </a:t>
            </a:r>
            <a:r>
              <a:rPr lang="en-US" sz="1600" dirty="0" err="1" smtClean="0">
                <a:solidFill>
                  <a:srgbClr val="FF0000"/>
                </a:solidFill>
              </a:rPr>
              <a:t>ima</a:t>
            </a:r>
            <a:r>
              <a:rPr lang="en-US" sz="1600" dirty="0" smtClean="0">
                <a:solidFill>
                  <a:srgbClr val="FF0000"/>
                </a:solidFill>
              </a:rPr>
              <a:t> u</a:t>
            </a:r>
            <a:r>
              <a:rPr lang="sr-Latn-BA" sz="1600" dirty="0" smtClean="0">
                <a:solidFill>
                  <a:srgbClr val="FF0000"/>
                </a:solidFill>
              </a:rPr>
              <a:t>činak prema trećim stranama nakon upisa u odg. registar Instituta o čemu Institut donosi posebno rješenje i objavljuje ga u službenom glasilu. </a:t>
            </a:r>
            <a:endParaRPr lang="en-US" sz="1600" dirty="0">
              <a:solidFill>
                <a:srgbClr val="FF0000"/>
              </a:solidFill>
            </a:endParaRPr>
          </a:p>
        </p:txBody>
      </p:sp>
    </p:spTree>
    <p:extLst>
      <p:ext uri="{BB962C8B-B14F-4D97-AF65-F5344CB8AC3E}">
        <p14:creationId xmlns:p14="http://schemas.microsoft.com/office/powerpoint/2010/main" val="718578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7910"/>
            <a:ext cx="9905998" cy="1063690"/>
          </a:xfrm>
        </p:spPr>
        <p:txBody>
          <a:bodyPr/>
          <a:lstStyle/>
          <a:p>
            <a:pPr algn="ctr"/>
            <a:r>
              <a:rPr lang="sr-Latn-BA" b="1" dirty="0" smtClean="0">
                <a:solidFill>
                  <a:srgbClr val="FF0000"/>
                </a:solidFill>
              </a:rPr>
              <a:t>FAZE U POSTUPKU PRIZNANJA ŽIGA </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1536153"/>
              </p:ext>
            </p:extLst>
          </p:nvPr>
        </p:nvGraphicFramePr>
        <p:xfrm>
          <a:off x="895739" y="1184988"/>
          <a:ext cx="10459615" cy="5178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14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7440296"/>
              </p:ext>
            </p:extLst>
          </p:nvPr>
        </p:nvGraphicFramePr>
        <p:xfrm>
          <a:off x="1141413" y="1363287"/>
          <a:ext cx="9906000" cy="5295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Down Arrow 10"/>
          <p:cNvSpPr/>
          <p:nvPr/>
        </p:nvSpPr>
        <p:spPr>
          <a:xfrm>
            <a:off x="1141414" y="141316"/>
            <a:ext cx="3970914" cy="125106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r-Latn-BA" dirty="0"/>
              <a:t>GRANE PRAVA INTELEKTUALNE SVOJINE </a:t>
            </a:r>
            <a:endParaRPr lang="en-US" dirty="0"/>
          </a:p>
        </p:txBody>
      </p:sp>
      <p:sp>
        <p:nvSpPr>
          <p:cNvPr id="12" name="Down Arrow 11"/>
          <p:cNvSpPr/>
          <p:nvPr/>
        </p:nvSpPr>
        <p:spPr>
          <a:xfrm>
            <a:off x="5586153" y="141316"/>
            <a:ext cx="4838007" cy="122197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r-Latn-BA" dirty="0"/>
              <a:t>PREDMET ZAŠTITE</a:t>
            </a:r>
            <a:endParaRPr lang="en-US" dirty="0"/>
          </a:p>
        </p:txBody>
      </p:sp>
    </p:spTree>
    <p:extLst>
      <p:ext uri="{BB962C8B-B14F-4D97-AF65-F5344CB8AC3E}">
        <p14:creationId xmlns:p14="http://schemas.microsoft.com/office/powerpoint/2010/main" val="191388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351" y="0"/>
            <a:ext cx="9965060" cy="1586204"/>
          </a:xfrm>
        </p:spPr>
        <p:txBody>
          <a:bodyPr>
            <a:normAutofit fontScale="90000"/>
          </a:bodyPr>
          <a:lstStyle/>
          <a:p>
            <a:pPr algn="ctr"/>
            <a:r>
              <a:rPr lang="sr-Latn-BA" b="1" dirty="0" smtClean="0">
                <a:solidFill>
                  <a:srgbClr val="FF0000"/>
                </a:solidFill>
              </a:rPr>
              <a:t>Statistika PRIJAVLJENIH ŽIGOVA U INSTITUT ZA INTELEKTUALNO VLASNIŠTVO BIH u razdbolju 1992. -2022. godine</a:t>
            </a:r>
            <a:r>
              <a:rPr lang="sr-Latn-BA" dirty="0" smtClean="0"/>
              <a:t/>
            </a:r>
            <a:br>
              <a:rPr lang="sr-Latn-BA" dirty="0" smtClean="0"/>
            </a:br>
            <a:r>
              <a:rPr lang="sr-Latn-BA" sz="1600" b="1" dirty="0" smtClean="0">
                <a:solidFill>
                  <a:srgbClr val="FF0000"/>
                </a:solidFill>
              </a:rPr>
              <a:t>Izvor: Institut za intelektualno vlasništvo BIH </a:t>
            </a:r>
            <a:endParaRPr lang="en-US"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36454535"/>
              </p:ext>
            </p:extLst>
          </p:nvPr>
        </p:nvGraphicFramePr>
        <p:xfrm>
          <a:off x="969963" y="1586205"/>
          <a:ext cx="10357400" cy="2593906"/>
        </p:xfrm>
        <a:graphic>
          <a:graphicData uri="http://schemas.openxmlformats.org/drawingml/2006/table">
            <a:tbl>
              <a:tblPr firstRow="1" bandRow="1">
                <a:tableStyleId>{7DF18680-E054-41AD-8BC1-D1AEF772440D}</a:tableStyleId>
              </a:tblPr>
              <a:tblGrid>
                <a:gridCol w="2589350">
                  <a:extLst>
                    <a:ext uri="{9D8B030D-6E8A-4147-A177-3AD203B41FA5}">
                      <a16:colId xmlns:a16="http://schemas.microsoft.com/office/drawing/2014/main" val="4230380959"/>
                    </a:ext>
                  </a:extLst>
                </a:gridCol>
                <a:gridCol w="2589350">
                  <a:extLst>
                    <a:ext uri="{9D8B030D-6E8A-4147-A177-3AD203B41FA5}">
                      <a16:colId xmlns:a16="http://schemas.microsoft.com/office/drawing/2014/main" val="351500572"/>
                    </a:ext>
                  </a:extLst>
                </a:gridCol>
                <a:gridCol w="2861615">
                  <a:extLst>
                    <a:ext uri="{9D8B030D-6E8A-4147-A177-3AD203B41FA5}">
                      <a16:colId xmlns:a16="http://schemas.microsoft.com/office/drawing/2014/main" val="1840550858"/>
                    </a:ext>
                  </a:extLst>
                </a:gridCol>
                <a:gridCol w="2317085">
                  <a:extLst>
                    <a:ext uri="{9D8B030D-6E8A-4147-A177-3AD203B41FA5}">
                      <a16:colId xmlns:a16="http://schemas.microsoft.com/office/drawing/2014/main" val="4113924714"/>
                    </a:ext>
                  </a:extLst>
                </a:gridCol>
              </a:tblGrid>
              <a:tr h="370558">
                <a:tc>
                  <a:txBody>
                    <a:bodyPr/>
                    <a:lstStyle/>
                    <a:p>
                      <a:pPr algn="ctr"/>
                      <a:r>
                        <a:rPr lang="sr-Latn-BA" dirty="0" smtClean="0"/>
                        <a:t>godina</a:t>
                      </a:r>
                      <a:r>
                        <a:rPr lang="sr-Latn-BA" baseline="0" dirty="0" smtClean="0"/>
                        <a:t> </a:t>
                      </a:r>
                      <a:endParaRPr lang="en-US" dirty="0"/>
                    </a:p>
                  </a:txBody>
                  <a:tcPr/>
                </a:tc>
                <a:tc>
                  <a:txBody>
                    <a:bodyPr/>
                    <a:lstStyle/>
                    <a:p>
                      <a:pPr algn="ctr"/>
                      <a:r>
                        <a:rPr lang="sr-Latn-BA" dirty="0" smtClean="0"/>
                        <a:t>podnosioci</a:t>
                      </a:r>
                      <a:r>
                        <a:rPr lang="sr-Latn-BA" baseline="0" dirty="0" smtClean="0"/>
                        <a:t> iz BIH</a:t>
                      </a:r>
                      <a:endParaRPr lang="en-US" dirty="0"/>
                    </a:p>
                  </a:txBody>
                  <a:tcPr/>
                </a:tc>
                <a:tc>
                  <a:txBody>
                    <a:bodyPr/>
                    <a:lstStyle/>
                    <a:p>
                      <a:r>
                        <a:rPr lang="sr-Latn-BA" dirty="0" smtClean="0"/>
                        <a:t>podnosioci</a:t>
                      </a:r>
                      <a:r>
                        <a:rPr lang="sr-Latn-BA" baseline="0" dirty="0" smtClean="0"/>
                        <a:t> iz inostranstva </a:t>
                      </a:r>
                      <a:endParaRPr lang="en-US" dirty="0"/>
                    </a:p>
                  </a:txBody>
                  <a:tcPr/>
                </a:tc>
                <a:tc>
                  <a:txBody>
                    <a:bodyPr/>
                    <a:lstStyle/>
                    <a:p>
                      <a:r>
                        <a:rPr lang="sr-Latn-BA" dirty="0" smtClean="0"/>
                        <a:t>ukupno</a:t>
                      </a:r>
                      <a:r>
                        <a:rPr lang="sr-Latn-BA" baseline="0" dirty="0" smtClean="0"/>
                        <a:t> prijava</a:t>
                      </a:r>
                      <a:endParaRPr lang="en-US" dirty="0"/>
                    </a:p>
                  </a:txBody>
                  <a:tcPr/>
                </a:tc>
                <a:extLst>
                  <a:ext uri="{0D108BD9-81ED-4DB2-BD59-A6C34878D82A}">
                    <a16:rowId xmlns:a16="http://schemas.microsoft.com/office/drawing/2014/main" val="260732893"/>
                  </a:ext>
                </a:extLst>
              </a:tr>
              <a:tr h="370558">
                <a:tc>
                  <a:txBody>
                    <a:bodyPr/>
                    <a:lstStyle/>
                    <a:p>
                      <a:r>
                        <a:rPr lang="sr-Latn-BA" dirty="0" smtClean="0"/>
                        <a:t>1992-2008</a:t>
                      </a:r>
                      <a:endParaRPr lang="en-US" dirty="0"/>
                    </a:p>
                  </a:txBody>
                  <a:tcPr/>
                </a:tc>
                <a:tc>
                  <a:txBody>
                    <a:bodyPr/>
                    <a:lstStyle/>
                    <a:p>
                      <a:r>
                        <a:rPr lang="sr-Latn-BA" dirty="0" smtClean="0"/>
                        <a:t>5.678</a:t>
                      </a:r>
                      <a:endParaRPr lang="en-US" dirty="0"/>
                    </a:p>
                  </a:txBody>
                  <a:tcPr/>
                </a:tc>
                <a:tc>
                  <a:txBody>
                    <a:bodyPr/>
                    <a:lstStyle/>
                    <a:p>
                      <a:r>
                        <a:rPr lang="sr-Latn-BA" dirty="0" smtClean="0"/>
                        <a:t>19.161</a:t>
                      </a:r>
                      <a:endParaRPr lang="en-US" dirty="0"/>
                    </a:p>
                  </a:txBody>
                  <a:tcPr/>
                </a:tc>
                <a:tc>
                  <a:txBody>
                    <a:bodyPr/>
                    <a:lstStyle/>
                    <a:p>
                      <a:r>
                        <a:rPr lang="sr-Latn-BA" dirty="0" smtClean="0"/>
                        <a:t>24.839</a:t>
                      </a:r>
                      <a:endParaRPr lang="en-US" dirty="0"/>
                    </a:p>
                  </a:txBody>
                  <a:tcPr/>
                </a:tc>
                <a:extLst>
                  <a:ext uri="{0D108BD9-81ED-4DB2-BD59-A6C34878D82A}">
                    <a16:rowId xmlns:a16="http://schemas.microsoft.com/office/drawing/2014/main" val="2743820014"/>
                  </a:ext>
                </a:extLst>
              </a:tr>
              <a:tr h="370558">
                <a:tc>
                  <a:txBody>
                    <a:bodyPr/>
                    <a:lstStyle/>
                    <a:p>
                      <a:r>
                        <a:rPr lang="sr-Latn-BA" dirty="0" smtClean="0"/>
                        <a:t>2019</a:t>
                      </a:r>
                      <a:endParaRPr lang="en-US" dirty="0"/>
                    </a:p>
                  </a:txBody>
                  <a:tcPr/>
                </a:tc>
                <a:tc>
                  <a:txBody>
                    <a:bodyPr/>
                    <a:lstStyle/>
                    <a:p>
                      <a:r>
                        <a:rPr lang="sr-Latn-BA" dirty="0" smtClean="0"/>
                        <a:t>375</a:t>
                      </a:r>
                      <a:endParaRPr lang="en-US" dirty="0"/>
                    </a:p>
                  </a:txBody>
                  <a:tcPr/>
                </a:tc>
                <a:tc>
                  <a:txBody>
                    <a:bodyPr/>
                    <a:lstStyle/>
                    <a:p>
                      <a:r>
                        <a:rPr lang="sr-Latn-BA" dirty="0" smtClean="0"/>
                        <a:t>419</a:t>
                      </a:r>
                      <a:endParaRPr lang="en-US" dirty="0"/>
                    </a:p>
                  </a:txBody>
                  <a:tcPr/>
                </a:tc>
                <a:tc>
                  <a:txBody>
                    <a:bodyPr/>
                    <a:lstStyle/>
                    <a:p>
                      <a:r>
                        <a:rPr lang="sr-Latn-BA" dirty="0" smtClean="0"/>
                        <a:t>794</a:t>
                      </a:r>
                      <a:endParaRPr lang="en-US" dirty="0"/>
                    </a:p>
                  </a:txBody>
                  <a:tcPr/>
                </a:tc>
                <a:extLst>
                  <a:ext uri="{0D108BD9-81ED-4DB2-BD59-A6C34878D82A}">
                    <a16:rowId xmlns:a16="http://schemas.microsoft.com/office/drawing/2014/main" val="328347064"/>
                  </a:ext>
                </a:extLst>
              </a:tr>
              <a:tr h="370558">
                <a:tc>
                  <a:txBody>
                    <a:bodyPr/>
                    <a:lstStyle/>
                    <a:p>
                      <a:r>
                        <a:rPr lang="sr-Latn-BA" dirty="0" smtClean="0"/>
                        <a:t>2020</a:t>
                      </a:r>
                      <a:endParaRPr lang="en-US" dirty="0"/>
                    </a:p>
                  </a:txBody>
                  <a:tcPr/>
                </a:tc>
                <a:tc>
                  <a:txBody>
                    <a:bodyPr/>
                    <a:lstStyle/>
                    <a:p>
                      <a:r>
                        <a:rPr lang="sr-Latn-BA" dirty="0" smtClean="0"/>
                        <a:t>322</a:t>
                      </a:r>
                      <a:endParaRPr lang="en-US" dirty="0"/>
                    </a:p>
                  </a:txBody>
                  <a:tcPr/>
                </a:tc>
                <a:tc>
                  <a:txBody>
                    <a:bodyPr/>
                    <a:lstStyle/>
                    <a:p>
                      <a:r>
                        <a:rPr lang="sr-Latn-BA" dirty="0" smtClean="0"/>
                        <a:t>496</a:t>
                      </a:r>
                      <a:endParaRPr lang="en-US" dirty="0"/>
                    </a:p>
                  </a:txBody>
                  <a:tcPr/>
                </a:tc>
                <a:tc>
                  <a:txBody>
                    <a:bodyPr/>
                    <a:lstStyle/>
                    <a:p>
                      <a:r>
                        <a:rPr lang="sr-Latn-BA" dirty="0" smtClean="0"/>
                        <a:t>818</a:t>
                      </a:r>
                      <a:endParaRPr lang="en-US" dirty="0"/>
                    </a:p>
                  </a:txBody>
                  <a:tcPr/>
                </a:tc>
                <a:extLst>
                  <a:ext uri="{0D108BD9-81ED-4DB2-BD59-A6C34878D82A}">
                    <a16:rowId xmlns:a16="http://schemas.microsoft.com/office/drawing/2014/main" val="3906437283"/>
                  </a:ext>
                </a:extLst>
              </a:tr>
              <a:tr h="370558">
                <a:tc>
                  <a:txBody>
                    <a:bodyPr/>
                    <a:lstStyle/>
                    <a:p>
                      <a:r>
                        <a:rPr lang="sr-Latn-BA" dirty="0" smtClean="0"/>
                        <a:t>2021</a:t>
                      </a:r>
                      <a:endParaRPr lang="en-US" dirty="0"/>
                    </a:p>
                  </a:txBody>
                  <a:tcPr/>
                </a:tc>
                <a:tc>
                  <a:txBody>
                    <a:bodyPr/>
                    <a:lstStyle/>
                    <a:p>
                      <a:r>
                        <a:rPr lang="sr-Latn-BA" dirty="0" smtClean="0"/>
                        <a:t>349</a:t>
                      </a:r>
                      <a:endParaRPr lang="en-US" dirty="0"/>
                    </a:p>
                  </a:txBody>
                  <a:tcPr/>
                </a:tc>
                <a:tc>
                  <a:txBody>
                    <a:bodyPr/>
                    <a:lstStyle/>
                    <a:p>
                      <a:r>
                        <a:rPr lang="sr-Latn-BA" dirty="0" smtClean="0"/>
                        <a:t>520</a:t>
                      </a:r>
                      <a:endParaRPr lang="en-US" dirty="0"/>
                    </a:p>
                  </a:txBody>
                  <a:tcPr/>
                </a:tc>
                <a:tc>
                  <a:txBody>
                    <a:bodyPr/>
                    <a:lstStyle/>
                    <a:p>
                      <a:r>
                        <a:rPr lang="sr-Latn-BA" dirty="0" smtClean="0"/>
                        <a:t>869</a:t>
                      </a:r>
                      <a:endParaRPr lang="en-US" dirty="0"/>
                    </a:p>
                  </a:txBody>
                  <a:tcPr/>
                </a:tc>
                <a:extLst>
                  <a:ext uri="{0D108BD9-81ED-4DB2-BD59-A6C34878D82A}">
                    <a16:rowId xmlns:a16="http://schemas.microsoft.com/office/drawing/2014/main" val="4065371462"/>
                  </a:ext>
                </a:extLst>
              </a:tr>
              <a:tr h="370558">
                <a:tc>
                  <a:txBody>
                    <a:bodyPr/>
                    <a:lstStyle/>
                    <a:p>
                      <a:r>
                        <a:rPr lang="sr-Latn-BA" dirty="0" smtClean="0"/>
                        <a:t>2022</a:t>
                      </a:r>
                      <a:endParaRPr lang="en-US" dirty="0"/>
                    </a:p>
                  </a:txBody>
                  <a:tcPr/>
                </a:tc>
                <a:tc>
                  <a:txBody>
                    <a:bodyPr/>
                    <a:lstStyle/>
                    <a:p>
                      <a:r>
                        <a:rPr lang="sr-Latn-BA" dirty="0" smtClean="0"/>
                        <a:t>305</a:t>
                      </a:r>
                      <a:endParaRPr lang="en-US" dirty="0"/>
                    </a:p>
                  </a:txBody>
                  <a:tcPr/>
                </a:tc>
                <a:tc>
                  <a:txBody>
                    <a:bodyPr/>
                    <a:lstStyle/>
                    <a:p>
                      <a:r>
                        <a:rPr lang="sr-Latn-BA" dirty="0" smtClean="0"/>
                        <a:t>464</a:t>
                      </a:r>
                      <a:endParaRPr lang="en-US" dirty="0"/>
                    </a:p>
                  </a:txBody>
                  <a:tcPr/>
                </a:tc>
                <a:tc>
                  <a:txBody>
                    <a:bodyPr/>
                    <a:lstStyle/>
                    <a:p>
                      <a:r>
                        <a:rPr lang="sr-Latn-BA" dirty="0" smtClean="0"/>
                        <a:t>769</a:t>
                      </a:r>
                      <a:endParaRPr lang="en-US" dirty="0"/>
                    </a:p>
                  </a:txBody>
                  <a:tcPr/>
                </a:tc>
                <a:extLst>
                  <a:ext uri="{0D108BD9-81ED-4DB2-BD59-A6C34878D82A}">
                    <a16:rowId xmlns:a16="http://schemas.microsoft.com/office/drawing/2014/main" val="2016745401"/>
                  </a:ext>
                </a:extLst>
              </a:tr>
              <a:tr h="370558">
                <a:tc>
                  <a:txBody>
                    <a:bodyPr/>
                    <a:lstStyle/>
                    <a:p>
                      <a:r>
                        <a:rPr lang="sr-Latn-BA" dirty="0" smtClean="0"/>
                        <a:t>UKUPNO</a:t>
                      </a:r>
                      <a:endParaRPr lang="en-US" dirty="0"/>
                    </a:p>
                  </a:txBody>
                  <a:tcPr/>
                </a:tc>
                <a:tc>
                  <a:txBody>
                    <a:bodyPr/>
                    <a:lstStyle/>
                    <a:p>
                      <a:r>
                        <a:rPr lang="sr-Latn-BA" dirty="0" smtClean="0"/>
                        <a:t>7.029</a:t>
                      </a:r>
                      <a:endParaRPr lang="en-US" dirty="0"/>
                    </a:p>
                  </a:txBody>
                  <a:tcPr/>
                </a:tc>
                <a:tc>
                  <a:txBody>
                    <a:bodyPr/>
                    <a:lstStyle/>
                    <a:p>
                      <a:r>
                        <a:rPr lang="sr-Latn-BA" dirty="0" smtClean="0"/>
                        <a:t>21.060</a:t>
                      </a:r>
                      <a:endParaRPr lang="en-US" dirty="0"/>
                    </a:p>
                  </a:txBody>
                  <a:tcPr/>
                </a:tc>
                <a:tc>
                  <a:txBody>
                    <a:bodyPr/>
                    <a:lstStyle/>
                    <a:p>
                      <a:r>
                        <a:rPr lang="sr-Latn-BA" dirty="0" smtClean="0"/>
                        <a:t>28.089</a:t>
                      </a:r>
                      <a:endParaRPr lang="en-US" dirty="0"/>
                    </a:p>
                  </a:txBody>
                  <a:tcPr/>
                </a:tc>
                <a:extLst>
                  <a:ext uri="{0D108BD9-81ED-4DB2-BD59-A6C34878D82A}">
                    <a16:rowId xmlns:a16="http://schemas.microsoft.com/office/drawing/2014/main" val="22552745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59151957"/>
              </p:ext>
            </p:extLst>
          </p:nvPr>
        </p:nvGraphicFramePr>
        <p:xfrm>
          <a:off x="2369975" y="4208107"/>
          <a:ext cx="6708711" cy="2649893"/>
        </p:xfrm>
        <a:graphic>
          <a:graphicData uri="http://schemas.openxmlformats.org/drawingml/2006/table">
            <a:tbl>
              <a:tblPr firstRow="1" bandRow="1">
                <a:tableStyleId>{F5AB1C69-6EDB-4FF4-983F-18BD219EF322}</a:tableStyleId>
              </a:tblPr>
              <a:tblGrid>
                <a:gridCol w="2236237">
                  <a:extLst>
                    <a:ext uri="{9D8B030D-6E8A-4147-A177-3AD203B41FA5}">
                      <a16:colId xmlns:a16="http://schemas.microsoft.com/office/drawing/2014/main" val="3214166845"/>
                    </a:ext>
                  </a:extLst>
                </a:gridCol>
                <a:gridCol w="2236237">
                  <a:extLst>
                    <a:ext uri="{9D8B030D-6E8A-4147-A177-3AD203B41FA5}">
                      <a16:colId xmlns:a16="http://schemas.microsoft.com/office/drawing/2014/main" val="3205787936"/>
                    </a:ext>
                  </a:extLst>
                </a:gridCol>
                <a:gridCol w="2236237">
                  <a:extLst>
                    <a:ext uri="{9D8B030D-6E8A-4147-A177-3AD203B41FA5}">
                      <a16:colId xmlns:a16="http://schemas.microsoft.com/office/drawing/2014/main" val="1170223063"/>
                    </a:ext>
                  </a:extLst>
                </a:gridCol>
              </a:tblGrid>
              <a:tr h="427055">
                <a:tc>
                  <a:txBody>
                    <a:bodyPr/>
                    <a:lstStyle/>
                    <a:p>
                      <a:r>
                        <a:rPr lang="sr-Latn-BA" dirty="0" smtClean="0"/>
                        <a:t>Firma</a:t>
                      </a:r>
                      <a:r>
                        <a:rPr lang="sr-Latn-BA" baseline="0" dirty="0" smtClean="0"/>
                        <a:t> iz BIH</a:t>
                      </a:r>
                      <a:endParaRPr lang="en-US" dirty="0"/>
                    </a:p>
                  </a:txBody>
                  <a:tcPr/>
                </a:tc>
                <a:tc>
                  <a:txBody>
                    <a:bodyPr/>
                    <a:lstStyle/>
                    <a:p>
                      <a:r>
                        <a:rPr lang="sr-Latn-BA" dirty="0" smtClean="0"/>
                        <a:t>Prijave</a:t>
                      </a:r>
                      <a:endParaRPr lang="en-US" dirty="0"/>
                    </a:p>
                  </a:txBody>
                  <a:tcPr/>
                </a:tc>
                <a:tc>
                  <a:txBody>
                    <a:bodyPr/>
                    <a:lstStyle/>
                    <a:p>
                      <a:r>
                        <a:rPr lang="sr-Latn-BA" dirty="0" smtClean="0"/>
                        <a:t>Aktivne prijave</a:t>
                      </a:r>
                      <a:endParaRPr lang="en-US" dirty="0"/>
                    </a:p>
                  </a:txBody>
                  <a:tcPr/>
                </a:tc>
                <a:extLst>
                  <a:ext uri="{0D108BD9-81ED-4DB2-BD59-A6C34878D82A}">
                    <a16:rowId xmlns:a16="http://schemas.microsoft.com/office/drawing/2014/main" val="232196491"/>
                  </a:ext>
                </a:extLst>
              </a:tr>
              <a:tr h="370473">
                <a:tc>
                  <a:txBody>
                    <a:bodyPr/>
                    <a:lstStyle/>
                    <a:p>
                      <a:r>
                        <a:rPr lang="sr-Latn-BA" dirty="0" smtClean="0"/>
                        <a:t>Bosna Lijek</a:t>
                      </a:r>
                      <a:endParaRPr lang="en-US" dirty="0"/>
                    </a:p>
                  </a:txBody>
                  <a:tcPr/>
                </a:tc>
                <a:tc>
                  <a:txBody>
                    <a:bodyPr/>
                    <a:lstStyle/>
                    <a:p>
                      <a:r>
                        <a:rPr lang="sr-Latn-BA" dirty="0" smtClean="0"/>
                        <a:t>737</a:t>
                      </a:r>
                      <a:endParaRPr lang="en-US" dirty="0"/>
                    </a:p>
                  </a:txBody>
                  <a:tcPr/>
                </a:tc>
                <a:tc>
                  <a:txBody>
                    <a:bodyPr/>
                    <a:lstStyle/>
                    <a:p>
                      <a:r>
                        <a:rPr lang="sr-Latn-BA" dirty="0" smtClean="0"/>
                        <a:t>170</a:t>
                      </a:r>
                      <a:endParaRPr lang="en-US" dirty="0"/>
                    </a:p>
                  </a:txBody>
                  <a:tcPr/>
                </a:tc>
                <a:extLst>
                  <a:ext uri="{0D108BD9-81ED-4DB2-BD59-A6C34878D82A}">
                    <a16:rowId xmlns:a16="http://schemas.microsoft.com/office/drawing/2014/main" val="3589171234"/>
                  </a:ext>
                </a:extLst>
              </a:tr>
              <a:tr h="370473">
                <a:tc>
                  <a:txBody>
                    <a:bodyPr/>
                    <a:lstStyle/>
                    <a:p>
                      <a:r>
                        <a:rPr lang="sr-Latn-BA" dirty="0" smtClean="0"/>
                        <a:t>Teleoptik </a:t>
                      </a:r>
                      <a:endParaRPr lang="en-US" dirty="0"/>
                    </a:p>
                  </a:txBody>
                  <a:tcPr/>
                </a:tc>
                <a:tc>
                  <a:txBody>
                    <a:bodyPr/>
                    <a:lstStyle/>
                    <a:p>
                      <a:r>
                        <a:rPr lang="sr-Latn-BA" dirty="0" smtClean="0"/>
                        <a:t>44</a:t>
                      </a:r>
                      <a:endParaRPr lang="en-US" dirty="0"/>
                    </a:p>
                  </a:txBody>
                  <a:tcPr/>
                </a:tc>
                <a:tc>
                  <a:txBody>
                    <a:bodyPr/>
                    <a:lstStyle/>
                    <a:p>
                      <a:r>
                        <a:rPr lang="sr-Latn-BA" dirty="0" smtClean="0"/>
                        <a:t>17</a:t>
                      </a:r>
                      <a:endParaRPr lang="en-US" dirty="0"/>
                    </a:p>
                  </a:txBody>
                  <a:tcPr/>
                </a:tc>
                <a:extLst>
                  <a:ext uri="{0D108BD9-81ED-4DB2-BD59-A6C34878D82A}">
                    <a16:rowId xmlns:a16="http://schemas.microsoft.com/office/drawing/2014/main" val="537305464"/>
                  </a:ext>
                </a:extLst>
              </a:tr>
              <a:tr h="370473">
                <a:tc>
                  <a:txBody>
                    <a:bodyPr/>
                    <a:lstStyle/>
                    <a:p>
                      <a:r>
                        <a:rPr lang="sr-Latn-BA" dirty="0" smtClean="0"/>
                        <a:t>Violeta</a:t>
                      </a:r>
                      <a:endParaRPr lang="en-US" dirty="0"/>
                    </a:p>
                  </a:txBody>
                  <a:tcPr/>
                </a:tc>
                <a:tc>
                  <a:txBody>
                    <a:bodyPr/>
                    <a:lstStyle/>
                    <a:p>
                      <a:r>
                        <a:rPr lang="sr-Latn-BA" dirty="0" smtClean="0"/>
                        <a:t>28</a:t>
                      </a:r>
                      <a:endParaRPr lang="en-US" dirty="0"/>
                    </a:p>
                  </a:txBody>
                  <a:tcPr/>
                </a:tc>
                <a:tc>
                  <a:txBody>
                    <a:bodyPr/>
                    <a:lstStyle/>
                    <a:p>
                      <a:r>
                        <a:rPr lang="sr-Latn-BA" dirty="0" smtClean="0"/>
                        <a:t>16</a:t>
                      </a:r>
                      <a:endParaRPr lang="en-US" dirty="0"/>
                    </a:p>
                  </a:txBody>
                  <a:tcPr/>
                </a:tc>
                <a:extLst>
                  <a:ext uri="{0D108BD9-81ED-4DB2-BD59-A6C34878D82A}">
                    <a16:rowId xmlns:a16="http://schemas.microsoft.com/office/drawing/2014/main" val="2757391683"/>
                  </a:ext>
                </a:extLst>
              </a:tr>
              <a:tr h="370473">
                <a:tc>
                  <a:txBody>
                    <a:bodyPr/>
                    <a:lstStyle/>
                    <a:p>
                      <a:r>
                        <a:rPr lang="sr-Latn-BA" dirty="0" smtClean="0"/>
                        <a:t>Voćar</a:t>
                      </a:r>
                      <a:endParaRPr lang="en-US" dirty="0"/>
                    </a:p>
                  </a:txBody>
                  <a:tcPr/>
                </a:tc>
                <a:tc>
                  <a:txBody>
                    <a:bodyPr/>
                    <a:lstStyle/>
                    <a:p>
                      <a:r>
                        <a:rPr lang="sr-Latn-BA" dirty="0" smtClean="0"/>
                        <a:t>35</a:t>
                      </a:r>
                      <a:endParaRPr lang="en-US" dirty="0"/>
                    </a:p>
                  </a:txBody>
                  <a:tcPr/>
                </a:tc>
                <a:tc>
                  <a:txBody>
                    <a:bodyPr/>
                    <a:lstStyle/>
                    <a:p>
                      <a:r>
                        <a:rPr lang="sr-Latn-BA" dirty="0" smtClean="0"/>
                        <a:t>15</a:t>
                      </a:r>
                      <a:endParaRPr lang="en-US" dirty="0"/>
                    </a:p>
                  </a:txBody>
                  <a:tcPr/>
                </a:tc>
                <a:extLst>
                  <a:ext uri="{0D108BD9-81ED-4DB2-BD59-A6C34878D82A}">
                    <a16:rowId xmlns:a16="http://schemas.microsoft.com/office/drawing/2014/main" val="4329841"/>
                  </a:ext>
                </a:extLst>
              </a:tr>
              <a:tr h="370473">
                <a:tc>
                  <a:txBody>
                    <a:bodyPr/>
                    <a:lstStyle/>
                    <a:p>
                      <a:r>
                        <a:rPr lang="sr-Latn-BA" dirty="0" smtClean="0"/>
                        <a:t>Kiseljak </a:t>
                      </a:r>
                      <a:endParaRPr lang="en-US" dirty="0"/>
                    </a:p>
                  </a:txBody>
                  <a:tcPr/>
                </a:tc>
                <a:tc>
                  <a:txBody>
                    <a:bodyPr/>
                    <a:lstStyle/>
                    <a:p>
                      <a:r>
                        <a:rPr lang="sr-Latn-BA" dirty="0" smtClean="0"/>
                        <a:t>39</a:t>
                      </a:r>
                      <a:endParaRPr lang="en-US" dirty="0"/>
                    </a:p>
                  </a:txBody>
                  <a:tcPr/>
                </a:tc>
                <a:tc>
                  <a:txBody>
                    <a:bodyPr/>
                    <a:lstStyle/>
                    <a:p>
                      <a:r>
                        <a:rPr lang="sr-Latn-BA" dirty="0" smtClean="0"/>
                        <a:t>30</a:t>
                      </a:r>
                      <a:endParaRPr lang="en-US" dirty="0"/>
                    </a:p>
                  </a:txBody>
                  <a:tcPr/>
                </a:tc>
                <a:extLst>
                  <a:ext uri="{0D108BD9-81ED-4DB2-BD59-A6C34878D82A}">
                    <a16:rowId xmlns:a16="http://schemas.microsoft.com/office/drawing/2014/main" val="3794625104"/>
                  </a:ext>
                </a:extLst>
              </a:tr>
              <a:tr h="370473">
                <a:tc>
                  <a:txBody>
                    <a:bodyPr/>
                    <a:lstStyle/>
                    <a:p>
                      <a:r>
                        <a:rPr lang="sr-Latn-BA" dirty="0" smtClean="0"/>
                        <a:t>Bingo </a:t>
                      </a:r>
                      <a:endParaRPr lang="en-US" dirty="0"/>
                    </a:p>
                  </a:txBody>
                  <a:tcPr/>
                </a:tc>
                <a:tc>
                  <a:txBody>
                    <a:bodyPr/>
                    <a:lstStyle/>
                    <a:p>
                      <a:r>
                        <a:rPr lang="sr-Latn-BA" dirty="0" smtClean="0"/>
                        <a:t>43</a:t>
                      </a:r>
                      <a:endParaRPr lang="en-US" dirty="0"/>
                    </a:p>
                  </a:txBody>
                  <a:tcPr/>
                </a:tc>
                <a:tc>
                  <a:txBody>
                    <a:bodyPr/>
                    <a:lstStyle/>
                    <a:p>
                      <a:r>
                        <a:rPr lang="sr-Latn-BA" dirty="0" smtClean="0"/>
                        <a:t>42</a:t>
                      </a:r>
                      <a:endParaRPr lang="en-US" dirty="0"/>
                    </a:p>
                  </a:txBody>
                  <a:tcPr/>
                </a:tc>
                <a:extLst>
                  <a:ext uri="{0D108BD9-81ED-4DB2-BD59-A6C34878D82A}">
                    <a16:rowId xmlns:a16="http://schemas.microsoft.com/office/drawing/2014/main" val="84155817"/>
                  </a:ext>
                </a:extLst>
              </a:tr>
            </a:tbl>
          </a:graphicData>
        </a:graphic>
      </p:graphicFrame>
    </p:spTree>
    <p:extLst>
      <p:ext uri="{BB962C8B-B14F-4D97-AF65-F5344CB8AC3E}">
        <p14:creationId xmlns:p14="http://schemas.microsoft.com/office/powerpoint/2010/main" val="639242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5" y="93306"/>
            <a:ext cx="10664856" cy="755780"/>
          </a:xfrm>
        </p:spPr>
        <p:txBody>
          <a:bodyPr/>
          <a:lstStyle/>
          <a:p>
            <a:r>
              <a:rPr lang="sr-Latn-BA" dirty="0" smtClean="0">
                <a:solidFill>
                  <a:srgbClr val="FF0000"/>
                </a:solidFill>
              </a:rPr>
              <a:t>Rješenje o priznanju ŽIGA      ISPRAVA O ŽIGU  </a:t>
            </a:r>
            <a:endParaRPr lang="en-US" dirty="0">
              <a:solidFill>
                <a:srgbClr val="FF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77" y="849086"/>
            <a:ext cx="4050354" cy="595088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131" y="849086"/>
            <a:ext cx="4040155" cy="59508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485" y="849086"/>
            <a:ext cx="4017514" cy="5950888"/>
          </a:xfrm>
          <a:prstGeom prst="rect">
            <a:avLst/>
          </a:prstGeom>
        </p:spPr>
      </p:pic>
    </p:spTree>
    <p:extLst>
      <p:ext uri="{BB962C8B-B14F-4D97-AF65-F5344CB8AC3E}">
        <p14:creationId xmlns:p14="http://schemas.microsoft.com/office/powerpoint/2010/main" val="1918754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9" y="1"/>
            <a:ext cx="11047445" cy="522514"/>
          </a:xfrm>
        </p:spPr>
        <p:txBody>
          <a:bodyPr>
            <a:normAutofit/>
          </a:bodyPr>
          <a:lstStyle/>
          <a:p>
            <a:pPr algn="ctr"/>
            <a:r>
              <a:rPr lang="sr-Latn-BA" sz="3000" b="1" dirty="0" smtClean="0">
                <a:solidFill>
                  <a:srgbClr val="FF0000"/>
                </a:solidFill>
              </a:rPr>
              <a:t>ODGOVORNOSTI ZA POVREDE ŽIGA</a:t>
            </a:r>
            <a:endParaRPr lang="en-US" sz="30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7215156"/>
              </p:ext>
            </p:extLst>
          </p:nvPr>
        </p:nvGraphicFramePr>
        <p:xfrm>
          <a:off x="1" y="429208"/>
          <a:ext cx="12192000" cy="6428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2127379" y="1119675"/>
            <a:ext cx="914400" cy="345232"/>
          </a:xfrm>
          <a:prstGeom prst="rightArrow">
            <a:avLst>
              <a:gd name="adj1" fmla="val 72857"/>
              <a:gd name="adj2"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ight Arrow 5"/>
          <p:cNvSpPr/>
          <p:nvPr/>
        </p:nvSpPr>
        <p:spPr>
          <a:xfrm>
            <a:off x="1259633" y="3694922"/>
            <a:ext cx="1184987" cy="466531"/>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ight Arrow 7"/>
          <p:cNvSpPr/>
          <p:nvPr/>
        </p:nvSpPr>
        <p:spPr>
          <a:xfrm>
            <a:off x="1483566" y="6373368"/>
            <a:ext cx="867747" cy="447310"/>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71325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29208"/>
            <a:ext cx="9905998" cy="950158"/>
          </a:xfrm>
        </p:spPr>
        <p:txBody>
          <a:bodyPr/>
          <a:lstStyle/>
          <a:p>
            <a:pPr algn="ctr"/>
            <a:r>
              <a:rPr lang="sr-Latn-BA" b="1" dirty="0" smtClean="0">
                <a:solidFill>
                  <a:srgbClr val="FF0000"/>
                </a:solidFill>
              </a:rPr>
              <a:t>PATENT</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732" y="1379366"/>
            <a:ext cx="5038529" cy="492786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261" y="1379366"/>
            <a:ext cx="5085150" cy="4927860"/>
          </a:xfrm>
          <a:prstGeom prst="rect">
            <a:avLst/>
          </a:prstGeom>
        </p:spPr>
      </p:pic>
    </p:spTree>
    <p:extLst>
      <p:ext uri="{BB962C8B-B14F-4D97-AF65-F5344CB8AC3E}">
        <p14:creationId xmlns:p14="http://schemas.microsoft.com/office/powerpoint/2010/main" val="1650751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8" y="102637"/>
            <a:ext cx="7007289" cy="877077"/>
          </a:xfrm>
        </p:spPr>
        <p:txBody>
          <a:bodyPr>
            <a:normAutofit fontScale="90000"/>
          </a:bodyPr>
          <a:lstStyle/>
          <a:p>
            <a:pPr algn="ctr"/>
            <a:r>
              <a:rPr lang="sr-Latn-BA" b="1" dirty="0" smtClean="0">
                <a:solidFill>
                  <a:srgbClr val="FF0000"/>
                </a:solidFill>
              </a:rPr>
              <a:t>Šta je to </a:t>
            </a:r>
            <a:r>
              <a:rPr lang="en-US" b="1" dirty="0" smtClean="0">
                <a:solidFill>
                  <a:srgbClr val="FF0000"/>
                </a:solidFill>
              </a:rPr>
              <a:t>PATENT</a:t>
            </a:r>
            <a:r>
              <a:rPr lang="sr-Latn-BA" b="1" dirty="0" smtClean="0">
                <a:solidFill>
                  <a:srgbClr val="FF0000"/>
                </a:solidFill>
              </a:rPr>
              <a:t>, a šta pronalazak?</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4914" y="643811"/>
            <a:ext cx="3672840" cy="6036905"/>
          </a:xfrm>
        </p:spPr>
      </p:pic>
      <p:graphicFrame>
        <p:nvGraphicFramePr>
          <p:cNvPr id="5" name="Diagram 4"/>
          <p:cNvGraphicFramePr/>
          <p:nvPr>
            <p:extLst>
              <p:ext uri="{D42A27DB-BD31-4B8C-83A1-F6EECF244321}">
                <p14:modId xmlns:p14="http://schemas.microsoft.com/office/powerpoint/2010/main" val="3190041706"/>
              </p:ext>
            </p:extLst>
          </p:nvPr>
        </p:nvGraphicFramePr>
        <p:xfrm>
          <a:off x="149290" y="643812"/>
          <a:ext cx="8145624" cy="6036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560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617" y="111968"/>
            <a:ext cx="10039740" cy="727787"/>
          </a:xfrm>
        </p:spPr>
        <p:txBody>
          <a:bodyPr/>
          <a:lstStyle/>
          <a:p>
            <a:pPr algn="ctr"/>
            <a:r>
              <a:rPr lang="sr-Latn-BA" b="1" dirty="0" smtClean="0">
                <a:solidFill>
                  <a:srgbClr val="FF0000"/>
                </a:solidFill>
              </a:rPr>
              <a:t>ŠTA TO NIJE PRONALAZAK?</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4926060"/>
              </p:ext>
            </p:extLst>
          </p:nvPr>
        </p:nvGraphicFramePr>
        <p:xfrm>
          <a:off x="0" y="615821"/>
          <a:ext cx="12192000" cy="6158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3674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109663"/>
          </a:xfrm>
        </p:spPr>
        <p:txBody>
          <a:bodyPr/>
          <a:lstStyle/>
          <a:p>
            <a:pPr algn="ctr"/>
            <a:r>
              <a:rPr lang="sr-Latn-BA" b="1" dirty="0" smtClean="0">
                <a:solidFill>
                  <a:srgbClr val="FF0000"/>
                </a:solidFill>
              </a:rPr>
              <a:t>USLOVI PATENTABILNOSTI</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487865"/>
              </p:ext>
            </p:extLst>
          </p:nvPr>
        </p:nvGraphicFramePr>
        <p:xfrm>
          <a:off x="0" y="905069"/>
          <a:ext cx="11980506" cy="5832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668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58" y="167951"/>
            <a:ext cx="9831353" cy="718457"/>
          </a:xfrm>
        </p:spPr>
        <p:txBody>
          <a:bodyPr>
            <a:normAutofit/>
          </a:bodyPr>
          <a:lstStyle/>
          <a:p>
            <a:pPr algn="ctr"/>
            <a:r>
              <a:rPr lang="en-US" b="1" dirty="0" smtClean="0">
                <a:solidFill>
                  <a:srgbClr val="FF0000"/>
                </a:solidFill>
              </a:rPr>
              <a:t>SUBJEKT ZA</a:t>
            </a:r>
            <a:r>
              <a:rPr lang="sr-Latn-BA" b="1" dirty="0" smtClean="0">
                <a:solidFill>
                  <a:srgbClr val="FF0000"/>
                </a:solidFill>
              </a:rPr>
              <a:t>ŠTITE - PRONALAZAČ</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4820637"/>
              </p:ext>
            </p:extLst>
          </p:nvPr>
        </p:nvGraphicFramePr>
        <p:xfrm>
          <a:off x="139958" y="886409"/>
          <a:ext cx="11933853" cy="5887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own Arrow 4"/>
          <p:cNvSpPr/>
          <p:nvPr/>
        </p:nvSpPr>
        <p:spPr>
          <a:xfrm>
            <a:off x="9339941" y="886410"/>
            <a:ext cx="2733871" cy="2453950"/>
          </a:xfrm>
          <a:prstGeom prst="downArrow">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t>Z</a:t>
            </a:r>
            <a:r>
              <a:rPr lang="sr-Latn-BA" dirty="0" smtClean="0">
                <a:solidFill>
                  <a:schemeClr val="bg2"/>
                </a:solidFill>
              </a:rPr>
              <a:t>Pronalazak u  radnom odnosu - </a:t>
            </a:r>
          </a:p>
          <a:p>
            <a:pPr algn="ctr"/>
            <a:r>
              <a:rPr lang="sr-Latn-BA" dirty="0" smtClean="0">
                <a:solidFill>
                  <a:schemeClr val="bg2"/>
                </a:solidFill>
              </a:rPr>
              <a:t>Zakon o radu Republike Srpske </a:t>
            </a:r>
            <a:endParaRPr lang="en-US" dirty="0"/>
          </a:p>
        </p:txBody>
      </p:sp>
    </p:spTree>
    <p:extLst>
      <p:ext uri="{BB962C8B-B14F-4D97-AF65-F5344CB8AC3E}">
        <p14:creationId xmlns:p14="http://schemas.microsoft.com/office/powerpoint/2010/main" val="771740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2637"/>
            <a:ext cx="9905998" cy="559836"/>
          </a:xfrm>
        </p:spPr>
        <p:txBody>
          <a:bodyPr>
            <a:normAutofit fontScale="90000"/>
          </a:bodyPr>
          <a:lstStyle/>
          <a:p>
            <a:pPr algn="ctr"/>
            <a:r>
              <a:rPr lang="sr-Latn-BA" b="1" dirty="0" smtClean="0">
                <a:solidFill>
                  <a:srgbClr val="FF0000"/>
                </a:solidFill>
              </a:rPr>
              <a:t>ZAŠTITA PATENTA U BIH </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6026880"/>
              </p:ext>
            </p:extLst>
          </p:nvPr>
        </p:nvGraphicFramePr>
        <p:xfrm>
          <a:off x="1" y="587829"/>
          <a:ext cx="12120464" cy="6166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945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39960"/>
            <a:ext cx="9905998" cy="634481"/>
          </a:xfrm>
        </p:spPr>
        <p:txBody>
          <a:bodyPr/>
          <a:lstStyle/>
          <a:p>
            <a:pPr algn="ctr"/>
            <a:r>
              <a:rPr lang="sr-Latn-BA" b="1" dirty="0" smtClean="0">
                <a:solidFill>
                  <a:srgbClr val="FF0000"/>
                </a:solidFill>
              </a:rPr>
              <a:t>SADRŽAJ PRIJAVE PATENTA</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5024414"/>
              </p:ext>
            </p:extLst>
          </p:nvPr>
        </p:nvGraphicFramePr>
        <p:xfrm>
          <a:off x="149291" y="709127"/>
          <a:ext cx="11831216" cy="5925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672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206024149"/>
              </p:ext>
            </p:extLst>
          </p:nvPr>
        </p:nvGraphicFramePr>
        <p:xfrm>
          <a:off x="58190" y="1155469"/>
          <a:ext cx="12053454" cy="5627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Down Arrow 10"/>
          <p:cNvSpPr/>
          <p:nvPr/>
        </p:nvSpPr>
        <p:spPr>
          <a:xfrm>
            <a:off x="1174665" y="8314"/>
            <a:ext cx="3970914" cy="11471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r-Latn-BA" dirty="0"/>
              <a:t>GRANE PRAVA INTELEKTUALNE SVOJINE </a:t>
            </a:r>
            <a:endParaRPr lang="en-US" dirty="0"/>
          </a:p>
        </p:txBody>
      </p:sp>
      <p:sp>
        <p:nvSpPr>
          <p:cNvPr id="12" name="Down Arrow 11"/>
          <p:cNvSpPr/>
          <p:nvPr/>
        </p:nvSpPr>
        <p:spPr>
          <a:xfrm>
            <a:off x="5677593" y="8313"/>
            <a:ext cx="4838007" cy="114715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sr-Latn-BA" dirty="0"/>
              <a:t>NAČIN NASTANKA I USLOVI ZA ZAŠTITU</a:t>
            </a:r>
            <a:endParaRPr lang="en-US" dirty="0"/>
          </a:p>
        </p:txBody>
      </p:sp>
    </p:spTree>
    <p:extLst>
      <p:ext uri="{BB962C8B-B14F-4D97-AF65-F5344CB8AC3E}">
        <p14:creationId xmlns:p14="http://schemas.microsoft.com/office/powerpoint/2010/main" val="2236628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67952"/>
            <a:ext cx="9905998" cy="1371600"/>
          </a:xfrm>
        </p:spPr>
        <p:txBody>
          <a:bodyPr>
            <a:normAutofit/>
          </a:bodyPr>
          <a:lstStyle/>
          <a:p>
            <a:pPr algn="ctr"/>
            <a:r>
              <a:rPr lang="sr-Latn-BA" b="1" dirty="0" smtClean="0">
                <a:solidFill>
                  <a:srgbClr val="FF0000"/>
                </a:solidFill>
              </a:rPr>
              <a:t>Troškovi postupka</a:t>
            </a:r>
            <a:br>
              <a:rPr lang="sr-Latn-BA" b="1" dirty="0" smtClean="0">
                <a:solidFill>
                  <a:srgbClr val="FF0000"/>
                </a:solidFill>
              </a:rPr>
            </a:br>
            <a:r>
              <a:rPr lang="sr-Latn-BA" sz="2700" b="1" dirty="0" smtClean="0">
                <a:solidFill>
                  <a:srgbClr val="FF0000"/>
                </a:solidFill>
              </a:rPr>
              <a:t>(uključuju objavu u službenom glasniku i </a:t>
            </a:r>
            <a:br>
              <a:rPr lang="sr-Latn-BA" sz="2700" b="1" dirty="0" smtClean="0">
                <a:solidFill>
                  <a:srgbClr val="FF0000"/>
                </a:solidFill>
              </a:rPr>
            </a:br>
            <a:r>
              <a:rPr lang="sr-Latn-BA" sz="2700" b="1" dirty="0" smtClean="0">
                <a:solidFill>
                  <a:srgbClr val="FF0000"/>
                </a:solidFill>
              </a:rPr>
              <a:t>dvije godine održavanja) </a:t>
            </a:r>
            <a:endParaRPr lang="en-US" sz="27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5310369"/>
              </p:ext>
            </p:extLst>
          </p:nvPr>
        </p:nvGraphicFramePr>
        <p:xfrm>
          <a:off x="158620" y="1455576"/>
          <a:ext cx="11821885" cy="5337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26729"/>
            <a:ext cx="2687216" cy="176814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455575"/>
            <a:ext cx="2687216" cy="157115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710901"/>
            <a:ext cx="2677885" cy="2081784"/>
          </a:xfrm>
          <a:prstGeom prst="rect">
            <a:avLst/>
          </a:prstGeom>
        </p:spPr>
      </p:pic>
    </p:spTree>
    <p:extLst>
      <p:ext uri="{BB962C8B-B14F-4D97-AF65-F5344CB8AC3E}">
        <p14:creationId xmlns:p14="http://schemas.microsoft.com/office/powerpoint/2010/main" val="2989504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26" y="47863"/>
            <a:ext cx="9905998" cy="561044"/>
          </a:xfrm>
        </p:spPr>
        <p:txBody>
          <a:bodyPr>
            <a:normAutofit fontScale="90000"/>
          </a:bodyPr>
          <a:lstStyle/>
          <a:p>
            <a:pPr algn="ctr"/>
            <a:r>
              <a:rPr lang="sr-Latn-BA" b="1" dirty="0" smtClean="0">
                <a:solidFill>
                  <a:srgbClr val="FF0000"/>
                </a:solidFill>
              </a:rPr>
              <a:t>OBJAVLJIVANJE PRONALASKA</a:t>
            </a:r>
            <a:r>
              <a:rPr lang="en-US" b="1" dirty="0" smtClean="0">
                <a:solidFill>
                  <a:srgbClr val="FF0000"/>
                </a:solidFill>
              </a:rPr>
              <a:t> I PRAVO IZ PRIJAVE</a:t>
            </a:r>
            <a:r>
              <a:rPr lang="sr-Latn-BA" b="1" dirty="0" smtClean="0">
                <a:solidFill>
                  <a:srgbClr val="FF0000"/>
                </a:solidFill>
              </a:rPr>
              <a:t> </a:t>
            </a:r>
            <a:endParaRPr lang="en-US" b="1" dirty="0">
              <a:solidFill>
                <a:srgbClr val="FF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3305" y="719666"/>
            <a:ext cx="3765519" cy="5989043"/>
          </a:xfrm>
        </p:spPr>
      </p:pic>
      <p:graphicFrame>
        <p:nvGraphicFramePr>
          <p:cNvPr id="8" name="Diagram 7"/>
          <p:cNvGraphicFramePr/>
          <p:nvPr>
            <p:extLst>
              <p:ext uri="{D42A27DB-BD31-4B8C-83A1-F6EECF244321}">
                <p14:modId xmlns:p14="http://schemas.microsoft.com/office/powerpoint/2010/main" val="3002270187"/>
              </p:ext>
            </p:extLst>
          </p:nvPr>
        </p:nvGraphicFramePr>
        <p:xfrm>
          <a:off x="0" y="719666"/>
          <a:ext cx="8423305" cy="5989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225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298" y="47863"/>
            <a:ext cx="3517641" cy="561044"/>
          </a:xfrm>
        </p:spPr>
        <p:txBody>
          <a:bodyPr>
            <a:noAutofit/>
          </a:bodyPr>
          <a:lstStyle/>
          <a:p>
            <a:pPr algn="ctr"/>
            <a:r>
              <a:rPr lang="sr-Latn-BA" sz="2400" b="1" dirty="0" smtClean="0">
                <a:solidFill>
                  <a:srgbClr val="FF0000"/>
                </a:solidFill>
              </a:rPr>
              <a:t>POSTUPAK   NAKON OBJAVLJIVANJE PRIJAVE</a:t>
            </a:r>
            <a:endParaRPr lang="en-US" sz="2400" b="1" dirty="0">
              <a:solidFill>
                <a:srgbClr val="FF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3305" y="719666"/>
            <a:ext cx="3765519" cy="5989043"/>
          </a:xfrm>
        </p:spPr>
      </p:pic>
      <p:graphicFrame>
        <p:nvGraphicFramePr>
          <p:cNvPr id="8" name="Diagram 7"/>
          <p:cNvGraphicFramePr/>
          <p:nvPr>
            <p:extLst>
              <p:ext uri="{D42A27DB-BD31-4B8C-83A1-F6EECF244321}">
                <p14:modId xmlns:p14="http://schemas.microsoft.com/office/powerpoint/2010/main" val="2182861787"/>
              </p:ext>
            </p:extLst>
          </p:nvPr>
        </p:nvGraphicFramePr>
        <p:xfrm>
          <a:off x="0" y="719666"/>
          <a:ext cx="8423305" cy="5989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49290" y="821094"/>
            <a:ext cx="2258008" cy="12596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2000" b="1" dirty="0" smtClean="0">
                <a:ln>
                  <a:solidFill>
                    <a:schemeClr val="tx1"/>
                  </a:solidFill>
                </a:ln>
                <a:solidFill>
                  <a:srgbClr val="FF0000"/>
                </a:solidFill>
              </a:rPr>
              <a:t>PRIVREMENA PRAVA KOD MEĐUNARODNE PRIJAVE</a:t>
            </a:r>
            <a:endParaRPr lang="en-US" sz="2000" b="1" dirty="0">
              <a:ln>
                <a:solidFill>
                  <a:schemeClr val="tx1"/>
                </a:solidFill>
              </a:ln>
              <a:solidFill>
                <a:srgbClr val="FF0000"/>
              </a:solidFill>
            </a:endParaRPr>
          </a:p>
        </p:txBody>
      </p:sp>
      <p:sp>
        <p:nvSpPr>
          <p:cNvPr id="4" name="Rectangle 3"/>
          <p:cNvSpPr/>
          <p:nvPr/>
        </p:nvSpPr>
        <p:spPr>
          <a:xfrm>
            <a:off x="6008914" y="608907"/>
            <a:ext cx="2276670" cy="1042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dirty="0" smtClean="0">
                <a:solidFill>
                  <a:srgbClr val="FF0000"/>
                </a:solidFill>
              </a:rPr>
              <a:t>PRIVREMENA PRAVA KOD EVROPSKOG PATENTA</a:t>
            </a:r>
            <a:endParaRPr lang="en-US" dirty="0">
              <a:solidFill>
                <a:srgbClr val="FF0000"/>
              </a:solidFill>
            </a:endParaRPr>
          </a:p>
        </p:txBody>
      </p:sp>
      <p:sp>
        <p:nvSpPr>
          <p:cNvPr id="5" name="Down Arrow 4"/>
          <p:cNvSpPr/>
          <p:nvPr/>
        </p:nvSpPr>
        <p:spPr>
          <a:xfrm>
            <a:off x="3704253" y="582124"/>
            <a:ext cx="690465" cy="584203"/>
          </a:xfrm>
          <a:prstGeom prst="downArrow">
            <a:avLst>
              <a:gd name="adj1" fmla="val 50000"/>
              <a:gd name="adj2" fmla="val 5209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311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74645"/>
            <a:ext cx="10232603" cy="895739"/>
          </a:xfrm>
        </p:spPr>
        <p:txBody>
          <a:bodyPr>
            <a:normAutofit/>
          </a:bodyPr>
          <a:lstStyle/>
          <a:p>
            <a:pPr algn="ctr"/>
            <a:r>
              <a:rPr lang="sr-Latn-BA" b="1" dirty="0" smtClean="0">
                <a:solidFill>
                  <a:srgbClr val="FF0000"/>
                </a:solidFill>
              </a:rPr>
              <a:t>PRAVA IZ PATENTA</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8345744"/>
              </p:ext>
            </p:extLst>
          </p:nvPr>
        </p:nvGraphicFramePr>
        <p:xfrm>
          <a:off x="317241" y="727788"/>
          <a:ext cx="11532637" cy="6130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02637" y="3153747"/>
            <a:ext cx="4795936" cy="9050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BA" sz="2000" b="1" dirty="0" smtClean="0">
                <a:solidFill>
                  <a:srgbClr val="FF0000"/>
                </a:solidFill>
              </a:rPr>
              <a:t>ISKLJUČIVA PRAVA IZ PATENTA</a:t>
            </a:r>
          </a:p>
          <a:p>
            <a:pPr algn="ctr"/>
            <a:r>
              <a:rPr lang="sr-Latn-BA" sz="2000" b="1" dirty="0" smtClean="0">
                <a:solidFill>
                  <a:srgbClr val="FF0000"/>
                </a:solidFill>
              </a:rPr>
              <a:t>Bez saglasnosti nosioca patenta svakom drugom licu je zabranjeno:</a:t>
            </a:r>
            <a:endParaRPr lang="en-US" sz="2000" b="1" dirty="0">
              <a:solidFill>
                <a:srgbClr val="FF0000"/>
              </a:solidFill>
            </a:endParaRPr>
          </a:p>
        </p:txBody>
      </p:sp>
    </p:spTree>
    <p:extLst>
      <p:ext uri="{BB962C8B-B14F-4D97-AF65-F5344CB8AC3E}">
        <p14:creationId xmlns:p14="http://schemas.microsoft.com/office/powerpoint/2010/main" val="1236058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95945"/>
            <a:ext cx="6966889" cy="531843"/>
          </a:xfrm>
        </p:spPr>
        <p:txBody>
          <a:bodyPr>
            <a:normAutofit fontScale="90000"/>
          </a:bodyPr>
          <a:lstStyle/>
          <a:p>
            <a:pPr algn="ctr"/>
            <a:r>
              <a:rPr lang="sr-Latn-BA" b="1" dirty="0" smtClean="0">
                <a:solidFill>
                  <a:srgbClr val="FF0000"/>
                </a:solidFill>
              </a:rPr>
              <a:t>PROMET PATENTA</a:t>
            </a:r>
            <a:endParaRPr lang="en-US"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8202305" y="972642"/>
            <a:ext cx="3722217" cy="2822693"/>
          </a:xfrm>
          <a:prstGeom prst="rect">
            <a:avLst/>
          </a:prstGeom>
        </p:spPr>
      </p:pic>
      <p:pic>
        <p:nvPicPr>
          <p:cNvPr id="5" name="Picture 4"/>
          <p:cNvPicPr>
            <a:picLocks noChangeAspect="1"/>
          </p:cNvPicPr>
          <p:nvPr/>
        </p:nvPicPr>
        <p:blipFill>
          <a:blip r:embed="rId3"/>
          <a:stretch>
            <a:fillRect/>
          </a:stretch>
        </p:blipFill>
        <p:spPr>
          <a:xfrm>
            <a:off x="8202304" y="3795334"/>
            <a:ext cx="3722218" cy="2568143"/>
          </a:xfrm>
          <a:prstGeom prst="rect">
            <a:avLst/>
          </a:prstGeom>
        </p:spPr>
      </p:pic>
      <p:graphicFrame>
        <p:nvGraphicFramePr>
          <p:cNvPr id="6" name="Diagram 5"/>
          <p:cNvGraphicFramePr/>
          <p:nvPr>
            <p:extLst>
              <p:ext uri="{D42A27DB-BD31-4B8C-83A1-F6EECF244321}">
                <p14:modId xmlns:p14="http://schemas.microsoft.com/office/powerpoint/2010/main" val="3882281866"/>
              </p:ext>
            </p:extLst>
          </p:nvPr>
        </p:nvGraphicFramePr>
        <p:xfrm>
          <a:off x="139619" y="727788"/>
          <a:ext cx="8128000" cy="6055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Down Arrow 6"/>
          <p:cNvSpPr/>
          <p:nvPr/>
        </p:nvSpPr>
        <p:spPr>
          <a:xfrm>
            <a:off x="4545401" y="3674036"/>
            <a:ext cx="864669" cy="90507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081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7912"/>
            <a:ext cx="9905998" cy="531844"/>
          </a:xfrm>
        </p:spPr>
        <p:txBody>
          <a:bodyPr>
            <a:normAutofit fontScale="90000"/>
          </a:bodyPr>
          <a:lstStyle/>
          <a:p>
            <a:r>
              <a:rPr lang="sr-Latn-BA" b="1" dirty="0" smtClean="0">
                <a:solidFill>
                  <a:srgbClr val="FF0000"/>
                </a:solidFill>
              </a:rPr>
              <a:t>PRAVO PRVENSTVA I NASTANAK PATENTA</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402521"/>
              </p:ext>
            </p:extLst>
          </p:nvPr>
        </p:nvGraphicFramePr>
        <p:xfrm>
          <a:off x="0" y="839757"/>
          <a:ext cx="9162661" cy="5980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2661" y="839756"/>
            <a:ext cx="2950089" cy="5980923"/>
          </a:xfrm>
          <a:prstGeom prst="rect">
            <a:avLst/>
          </a:prstGeom>
        </p:spPr>
      </p:pic>
    </p:spTree>
    <p:extLst>
      <p:ext uri="{BB962C8B-B14F-4D97-AF65-F5344CB8AC3E}">
        <p14:creationId xmlns:p14="http://schemas.microsoft.com/office/powerpoint/2010/main" val="2364965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93308"/>
            <a:ext cx="11271379" cy="919610"/>
          </a:xfrm>
        </p:spPr>
        <p:txBody>
          <a:bodyPr>
            <a:normAutofit fontScale="90000"/>
          </a:bodyPr>
          <a:lstStyle/>
          <a:p>
            <a:pPr algn="ctr"/>
            <a:r>
              <a:rPr lang="sr-Latn-BA" b="1" dirty="0" smtClean="0">
                <a:solidFill>
                  <a:srgbClr val="FF0000"/>
                </a:solidFill>
              </a:rPr>
              <a:t>Motivi ZA PATENTIRANJE</a:t>
            </a:r>
            <a:r>
              <a:rPr lang="sr-Latn-BA" dirty="0" smtClean="0">
                <a:solidFill>
                  <a:srgbClr val="FF0000"/>
                </a:solidFill>
              </a:rPr>
              <a:t>, </a:t>
            </a:r>
            <a:r>
              <a:rPr lang="sr-Latn-BA" b="1" dirty="0" smtClean="0">
                <a:solidFill>
                  <a:srgbClr val="FF0000"/>
                </a:solidFill>
              </a:rPr>
              <a:t>STATISTIKA</a:t>
            </a:r>
            <a:r>
              <a:rPr lang="sr-Latn-BA" dirty="0" smtClean="0">
                <a:solidFill>
                  <a:srgbClr val="FF0000"/>
                </a:solidFill>
              </a:rPr>
              <a:t> PATENATA PO ZEMLJAMA i </a:t>
            </a:r>
            <a:r>
              <a:rPr lang="sr-Latn-BA" b="1" dirty="0" smtClean="0">
                <a:solidFill>
                  <a:srgbClr val="FF0000"/>
                </a:solidFill>
              </a:rPr>
              <a:t>EKONOMSKA KORIST </a:t>
            </a:r>
            <a:r>
              <a:rPr lang="sr-Latn-BA" dirty="0" smtClean="0">
                <a:solidFill>
                  <a:srgbClr val="FF0000"/>
                </a:solidFill>
              </a:rPr>
              <a:t>OD PATENTIRANJA PO INDUSTRIJAMA</a:t>
            </a:r>
            <a:endParaRPr lang="en-US"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8662593"/>
              </p:ext>
            </p:extLst>
          </p:nvPr>
        </p:nvGraphicFramePr>
        <p:xfrm>
          <a:off x="1" y="1012917"/>
          <a:ext cx="12269754" cy="5845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4922" y="1012917"/>
            <a:ext cx="4553339" cy="2654013"/>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8261" y="1012915"/>
            <a:ext cx="4021493" cy="2654015"/>
          </a:xfrm>
          <a:prstGeom prst="rect">
            <a:avLst/>
          </a:prstGeom>
        </p:spPr>
      </p:pic>
    </p:spTree>
    <p:extLst>
      <p:ext uri="{BB962C8B-B14F-4D97-AF65-F5344CB8AC3E}">
        <p14:creationId xmlns:p14="http://schemas.microsoft.com/office/powerpoint/2010/main" val="26634324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37" y="270590"/>
            <a:ext cx="9834465" cy="867746"/>
          </a:xfrm>
        </p:spPr>
        <p:txBody>
          <a:bodyPr>
            <a:normAutofit fontScale="90000"/>
          </a:bodyPr>
          <a:lstStyle/>
          <a:p>
            <a:pPr algn="ctr"/>
            <a:r>
              <a:rPr lang="sr-Latn-BA" b="1" dirty="0" smtClean="0">
                <a:solidFill>
                  <a:srgbClr val="FF0000"/>
                </a:solidFill>
              </a:rPr>
              <a:t>NAČINI OSTVARI ZAŠTITE PATENTA U INOSTRANSTVU</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7048967"/>
              </p:ext>
            </p:extLst>
          </p:nvPr>
        </p:nvGraphicFramePr>
        <p:xfrm>
          <a:off x="587375" y="1138238"/>
          <a:ext cx="10871200" cy="5524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7044" y="1362891"/>
            <a:ext cx="3284375" cy="2042160"/>
          </a:xfrm>
          <a:prstGeom prst="rect">
            <a:avLst/>
          </a:prstGeom>
        </p:spPr>
      </p:pic>
    </p:spTree>
    <p:extLst>
      <p:ext uri="{BB962C8B-B14F-4D97-AF65-F5344CB8AC3E}">
        <p14:creationId xmlns:p14="http://schemas.microsoft.com/office/powerpoint/2010/main" val="4112687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996" y="93306"/>
            <a:ext cx="8089641" cy="1754684"/>
          </a:xfrm>
        </p:spPr>
        <p:txBody>
          <a:bodyPr>
            <a:normAutofit fontScale="90000"/>
          </a:bodyPr>
          <a:lstStyle/>
          <a:p>
            <a:pPr algn="ctr"/>
            <a:r>
              <a:rPr lang="en-US" b="1" dirty="0" smtClean="0">
                <a:solidFill>
                  <a:srgbClr val="FF0000"/>
                </a:solidFill>
              </a:rPr>
              <a:t>ZA</a:t>
            </a:r>
            <a:r>
              <a:rPr lang="sr-Latn-BA" b="1" dirty="0" smtClean="0">
                <a:solidFill>
                  <a:srgbClr val="FF0000"/>
                </a:solidFill>
              </a:rPr>
              <a:t>ŠTITA PODNOŠENJEM PRIJAVE PATENTA </a:t>
            </a:r>
            <a:br>
              <a:rPr lang="sr-Latn-BA" b="1" dirty="0" smtClean="0">
                <a:solidFill>
                  <a:srgbClr val="FF0000"/>
                </a:solidFill>
              </a:rPr>
            </a:br>
            <a:r>
              <a:rPr lang="sr-Latn-BA" b="1" dirty="0" smtClean="0">
                <a:solidFill>
                  <a:srgbClr val="FF0000"/>
                </a:solidFill>
              </a:rPr>
              <a:t>DIREKTNO PATETNIM KANCELARIJAMA U DRŽAVAMA U KOJIMA SE TRAŽI ZAŠTITA </a:t>
            </a:r>
            <a:endParaRPr lang="en-US" b="1" dirty="0">
              <a:solidFill>
                <a:srgbClr val="FF000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21568572"/>
              </p:ext>
            </p:extLst>
          </p:nvPr>
        </p:nvGraphicFramePr>
        <p:xfrm>
          <a:off x="65314" y="1800808"/>
          <a:ext cx="11971176" cy="50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6679" y="233265"/>
            <a:ext cx="3085322" cy="1423447"/>
          </a:xfrm>
          <a:prstGeom prst="rect">
            <a:avLst/>
          </a:prstGeom>
        </p:spPr>
      </p:pic>
    </p:spTree>
    <p:extLst>
      <p:ext uri="{BB962C8B-B14F-4D97-AF65-F5344CB8AC3E}">
        <p14:creationId xmlns:p14="http://schemas.microsoft.com/office/powerpoint/2010/main" val="1012730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39959"/>
            <a:ext cx="9336865" cy="923731"/>
          </a:xfrm>
        </p:spPr>
        <p:txBody>
          <a:bodyPr>
            <a:normAutofit fontScale="90000"/>
          </a:bodyPr>
          <a:lstStyle/>
          <a:p>
            <a:pPr algn="ctr"/>
            <a:r>
              <a:rPr lang="sr-Latn-BA" b="1" dirty="0" smtClean="0">
                <a:solidFill>
                  <a:srgbClr val="FF0000"/>
                </a:solidFill>
              </a:rPr>
              <a:t>MEĐUNARODNA ZAŠTITA PATENTA NA OSNOVU UGOVORA O SARADNJI U OBLASTI PATENATA (PCT)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6259807"/>
              </p:ext>
            </p:extLst>
          </p:nvPr>
        </p:nvGraphicFramePr>
        <p:xfrm>
          <a:off x="111966" y="979714"/>
          <a:ext cx="12080034" cy="5803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723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229" y="249383"/>
            <a:ext cx="9526182" cy="955962"/>
          </a:xfrm>
        </p:spPr>
        <p:txBody>
          <a:bodyPr/>
          <a:lstStyle/>
          <a:p>
            <a:pPr algn="ctr"/>
            <a:r>
              <a:rPr lang="sr-Latn-BA" sz="2800" dirty="0">
                <a:solidFill>
                  <a:srgbClr val="FF0000"/>
                </a:solidFill>
              </a:rPr>
              <a:t>ELEMENTI </a:t>
            </a:r>
            <a:r>
              <a:rPr lang="sr-Latn-BA" sz="2800" b="1" dirty="0">
                <a:solidFill>
                  <a:srgbClr val="FF0000"/>
                </a:solidFill>
              </a:rPr>
              <a:t>KOMPJUTERKOG PROGRAMA </a:t>
            </a:r>
            <a:r>
              <a:rPr lang="sr-Latn-BA" sz="2800" dirty="0">
                <a:solidFill>
                  <a:srgbClr val="FF0000"/>
                </a:solidFill>
              </a:rPr>
              <a:t>SU POVEZANI I ŠTITE SE RAZ</a:t>
            </a:r>
            <a:r>
              <a:rPr lang="en-US" sz="2800" dirty="0">
                <a:solidFill>
                  <a:srgbClr val="FF0000"/>
                </a:solidFill>
              </a:rPr>
              <a:t>LI</a:t>
            </a:r>
            <a:r>
              <a:rPr lang="sr-Latn-BA" sz="2800" dirty="0">
                <a:solidFill>
                  <a:srgbClr val="FF0000"/>
                </a:solidFill>
              </a:rPr>
              <a:t>ČITIM GRANAMA PRAVA INTELEKTUALNE SVOJINE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8548620"/>
              </p:ext>
            </p:extLst>
          </p:nvPr>
        </p:nvGraphicFramePr>
        <p:xfrm>
          <a:off x="523702" y="1105593"/>
          <a:ext cx="11471563" cy="5627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7891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324947"/>
          </a:xfrm>
        </p:spPr>
        <p:txBody>
          <a:bodyPr>
            <a:normAutofit fontScale="90000"/>
          </a:bodyPr>
          <a:lstStyle/>
          <a:p>
            <a:pPr algn="ctr"/>
            <a:r>
              <a:rPr lang="sr-Latn-BA" b="1" dirty="0" smtClean="0">
                <a:solidFill>
                  <a:srgbClr val="FF0000"/>
                </a:solidFill>
              </a:rPr>
              <a:t>TROŠKOVI MEĐUNARODNE ZAŠTITE  NA NA OSNOVU PRIJAVE NA OSNOVU UGOVORA O SARADNJI U OBLASTI PATENANATA (PCT PRIJAVE) </a:t>
            </a:r>
            <a:endParaRPr lang="en-US" sz="27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5420299"/>
              </p:ext>
            </p:extLst>
          </p:nvPr>
        </p:nvGraphicFramePr>
        <p:xfrm>
          <a:off x="158620" y="1455576"/>
          <a:ext cx="11821885" cy="5337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26729"/>
            <a:ext cx="2687216" cy="176814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455575"/>
            <a:ext cx="2687216" cy="157115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710901"/>
            <a:ext cx="2677885" cy="2081784"/>
          </a:xfrm>
          <a:prstGeom prst="rect">
            <a:avLst/>
          </a:prstGeom>
        </p:spPr>
      </p:pic>
    </p:spTree>
    <p:extLst>
      <p:ext uri="{BB962C8B-B14F-4D97-AF65-F5344CB8AC3E}">
        <p14:creationId xmlns:p14="http://schemas.microsoft.com/office/powerpoint/2010/main" val="3118813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88" y="111968"/>
            <a:ext cx="11709917" cy="783772"/>
          </a:xfrm>
        </p:spPr>
        <p:txBody>
          <a:bodyPr>
            <a:normAutofit fontScale="90000"/>
          </a:bodyPr>
          <a:lstStyle/>
          <a:p>
            <a:pPr algn="ctr"/>
            <a:r>
              <a:rPr lang="en-US" b="1" dirty="0" smtClean="0">
                <a:solidFill>
                  <a:srgbClr val="FF0000"/>
                </a:solidFill>
              </a:rPr>
              <a:t>PRIMJERI PRIZNATIH PATENATA U </a:t>
            </a:r>
            <a:r>
              <a:rPr lang="sr-Latn-BA" b="1" dirty="0" smtClean="0">
                <a:solidFill>
                  <a:srgbClr val="FF0000"/>
                </a:solidFill>
              </a:rPr>
              <a:t>ZAVODU ZA </a:t>
            </a:r>
            <a:br>
              <a:rPr lang="sr-Latn-BA" b="1" dirty="0" smtClean="0">
                <a:solidFill>
                  <a:srgbClr val="FF0000"/>
                </a:solidFill>
              </a:rPr>
            </a:br>
            <a:r>
              <a:rPr lang="sr-Latn-BA" b="1" dirty="0" smtClean="0">
                <a:solidFill>
                  <a:srgbClr val="FF0000"/>
                </a:solidFill>
              </a:rPr>
              <a:t>INTELEKTUALNU SVOJINU U REPUBLICI SRBIJI </a:t>
            </a:r>
            <a:r>
              <a:rPr lang="en-US" b="1" dirty="0" smtClean="0">
                <a:solidFill>
                  <a:srgbClr val="FF0000"/>
                </a:solidFill>
              </a:rPr>
              <a:t> </a:t>
            </a:r>
            <a:endParaRPr lang="en-US"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51710874"/>
              </p:ext>
            </p:extLst>
          </p:nvPr>
        </p:nvGraphicFramePr>
        <p:xfrm>
          <a:off x="0" y="895739"/>
          <a:ext cx="12101804" cy="5868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705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9" y="1"/>
            <a:ext cx="11047445" cy="522514"/>
          </a:xfrm>
        </p:spPr>
        <p:txBody>
          <a:bodyPr>
            <a:normAutofit/>
          </a:bodyPr>
          <a:lstStyle/>
          <a:p>
            <a:pPr algn="ctr"/>
            <a:r>
              <a:rPr lang="sr-Latn-BA" sz="3000" b="1" dirty="0" smtClean="0">
                <a:solidFill>
                  <a:srgbClr val="FF0000"/>
                </a:solidFill>
              </a:rPr>
              <a:t>ODGOVORNOSTI ZA POVREDE pATENTA</a:t>
            </a:r>
            <a:endParaRPr lang="en-US" sz="30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4596538"/>
              </p:ext>
            </p:extLst>
          </p:nvPr>
        </p:nvGraphicFramePr>
        <p:xfrm>
          <a:off x="1" y="419878"/>
          <a:ext cx="12192000" cy="6438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3401007" y="1456138"/>
            <a:ext cx="914400" cy="345232"/>
          </a:xfrm>
          <a:prstGeom prst="rightArrow">
            <a:avLst>
              <a:gd name="adj1" fmla="val 72857"/>
              <a:gd name="adj2" fmla="val 5000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ight Arrow 6"/>
          <p:cNvSpPr/>
          <p:nvPr/>
        </p:nvSpPr>
        <p:spPr>
          <a:xfrm>
            <a:off x="1908109" y="5952930"/>
            <a:ext cx="765110" cy="401216"/>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ight Arrow 7"/>
          <p:cNvSpPr/>
          <p:nvPr/>
        </p:nvSpPr>
        <p:spPr>
          <a:xfrm>
            <a:off x="3093097" y="4263528"/>
            <a:ext cx="867747" cy="484632"/>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879151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054" y="130630"/>
            <a:ext cx="6802016" cy="1754154"/>
          </a:xfrm>
        </p:spPr>
        <p:txBody>
          <a:bodyPr>
            <a:normAutofit fontScale="90000"/>
          </a:bodyPr>
          <a:lstStyle/>
          <a:p>
            <a:pPr algn="ctr"/>
            <a:r>
              <a:rPr lang="sr-Latn-BA" b="1" dirty="0" smtClean="0">
                <a:solidFill>
                  <a:srgbClr val="FF0000"/>
                </a:solidFill>
              </a:rPr>
              <a:t>KOLIKO PRAVA INTELEKTUALNE SVOJINE IMA patika „nike“, a koliko „smart“ mobilni telefon?</a:t>
            </a:r>
            <a:endParaRPr lang="en-US"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183362"/>
            <a:ext cx="5464956" cy="46746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351" y="130630"/>
            <a:ext cx="3635083" cy="17541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4956" y="2183362"/>
            <a:ext cx="6727044" cy="4609324"/>
          </a:xfrm>
          <a:prstGeom prst="rect">
            <a:avLst/>
          </a:prstGeom>
        </p:spPr>
      </p:pic>
    </p:spTree>
    <p:extLst>
      <p:ext uri="{BB962C8B-B14F-4D97-AF65-F5344CB8AC3E}">
        <p14:creationId xmlns:p14="http://schemas.microsoft.com/office/powerpoint/2010/main" val="22362122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5DA3-8DCD-4762-9645-4CF6C7CCD33E}"/>
              </a:ext>
            </a:extLst>
          </p:cNvPr>
          <p:cNvSpPr>
            <a:spLocks noGrp="1"/>
          </p:cNvSpPr>
          <p:nvPr>
            <p:ph type="title"/>
          </p:nvPr>
        </p:nvSpPr>
        <p:spPr/>
        <p:txBody>
          <a:bodyPr/>
          <a:lstStyle/>
          <a:p>
            <a:pPr algn="ctr"/>
            <a:r>
              <a:rPr lang="en-US" dirty="0">
                <a:solidFill>
                  <a:srgbClr val="FF0000"/>
                </a:solidFill>
              </a:rPr>
              <a:t>HVALA NA PAŽNJI </a:t>
            </a:r>
          </a:p>
        </p:txBody>
      </p:sp>
      <p:sp>
        <p:nvSpPr>
          <p:cNvPr id="3" name="Content Placeholder 2">
            <a:extLst>
              <a:ext uri="{FF2B5EF4-FFF2-40B4-BE49-F238E27FC236}">
                <a16:creationId xmlns:a16="http://schemas.microsoft.com/office/drawing/2014/main" id="{778A057A-75F3-480A-8BC1-5C76E0EA524D}"/>
              </a:ext>
            </a:extLst>
          </p:cNvPr>
          <p:cNvSpPr>
            <a:spLocks noGrp="1"/>
          </p:cNvSpPr>
          <p:nvPr>
            <p:ph idx="1"/>
          </p:nvPr>
        </p:nvSpPr>
        <p:spPr>
          <a:xfrm>
            <a:off x="792480" y="2097088"/>
            <a:ext cx="11094720" cy="4263072"/>
          </a:xfrm>
        </p:spPr>
        <p:txBody>
          <a:bodyPr>
            <a:normAutofit lnSpcReduction="10000"/>
          </a:bodyPr>
          <a:lstStyle/>
          <a:p>
            <a:pPr marL="0" lvl="0" indent="0">
              <a:buNone/>
            </a:pPr>
            <a:r>
              <a:rPr lang="sr-Latn-RS" sz="2800" b="1" cap="all"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Antonije ŽIVković</a:t>
            </a:r>
            <a:r>
              <a:rPr lang="sr-Latn-RS" sz="1800" cap="all" dirty="0">
                <a:solidFill>
                  <a:prstClr val="white">
                    <a:tint val="75000"/>
                  </a:prstClr>
                </a:solidFill>
                <a:latin typeface="Times New Roman" panose="02020603050405020304" pitchFamily="18" charset="0"/>
                <a:ea typeface="Calibri" panose="020F0502020204030204" pitchFamily="34" charset="0"/>
                <a:cs typeface="Times New Roman" panose="02020603050405020304" pitchFamily="18" charset="0"/>
              </a:rPr>
              <a:t>, master pravnik sa položenim pravosudnim ispitom</a:t>
            </a:r>
            <a:br>
              <a:rPr lang="sr-Latn-RS" sz="1800" cap="all" dirty="0">
                <a:solidFill>
                  <a:prstClr val="white">
                    <a:tint val="75000"/>
                  </a:prstClr>
                </a:solidFill>
                <a:latin typeface="Times New Roman" panose="02020603050405020304" pitchFamily="18" charset="0"/>
                <a:ea typeface="Calibri" panose="020F0502020204030204" pitchFamily="34" charset="0"/>
                <a:cs typeface="Times New Roman" panose="02020603050405020304" pitchFamily="18" charset="0"/>
              </a:rPr>
            </a:br>
            <a:r>
              <a:rPr lang="sr-Latn-RS" sz="1800" cap="all" dirty="0">
                <a:solidFill>
                  <a:prstClr val="white">
                    <a:tint val="75000"/>
                  </a:prstClr>
                </a:solidFill>
                <a:latin typeface="Times New Roman" panose="02020603050405020304" pitchFamily="18" charset="0"/>
                <a:ea typeface="Calibri" panose="020F0502020204030204" pitchFamily="34" charset="0"/>
                <a:cs typeface="Times New Roman" panose="02020603050405020304" pitchFamily="18" charset="0"/>
              </a:rPr>
              <a:t>Menadžer sektora za pravne poslove </a:t>
            </a:r>
            <a:r>
              <a:rPr lang="sr-Latn-RS" cap="all"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LANAco</a:t>
            </a:r>
            <a:r>
              <a:rPr lang="sr-Latn-RS" sz="1800" cap="all" dirty="0">
                <a:solidFill>
                  <a:prstClr val="white">
                    <a:tint val="75000"/>
                  </a:prstClr>
                </a:solidFill>
                <a:latin typeface="Times New Roman" panose="02020603050405020304" pitchFamily="18" charset="0"/>
                <a:ea typeface="Calibri" panose="020F0502020204030204" pitchFamily="34" charset="0"/>
                <a:cs typeface="Times New Roman" panose="02020603050405020304" pitchFamily="18" charset="0"/>
              </a:rPr>
              <a:t> DruŠTva sa ograničenom odgovornoću za informacione tehnologije</a:t>
            </a:r>
          </a:p>
          <a:p>
            <a:pPr marL="0" lvl="0" indent="0">
              <a:buNone/>
            </a:pPr>
            <a:endParaRPr lang="sr-Latn-RS" sz="1800" cap="all" dirty="0">
              <a:solidFill>
                <a:prstClr val="white">
                  <a:tint val="75000"/>
                </a:prstClr>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buNone/>
            </a:pPr>
            <a:r>
              <a:rPr lang="sr-Latn-RS" sz="1800" cap="all" dirty="0">
                <a:solidFill>
                  <a:prstClr val="white">
                    <a:tint val="75000"/>
                  </a:prstClr>
                </a:solidFill>
                <a:latin typeface="Times New Roman" panose="02020603050405020304" pitchFamily="18" charset="0"/>
                <a:cs typeface="Times New Roman" panose="02020603050405020304" pitchFamily="18" charset="0"/>
              </a:rPr>
              <a:t>ZA DODATNA PITANJA e MAIL ADRESA</a:t>
            </a:r>
            <a:r>
              <a:rPr lang="sr-Latn-RS" sz="1800" cap="all" dirty="0" smtClean="0">
                <a:solidFill>
                  <a:prstClr val="white">
                    <a:tint val="75000"/>
                  </a:prstClr>
                </a:solidFill>
                <a:latin typeface="Times New Roman" panose="02020603050405020304" pitchFamily="18" charset="0"/>
                <a:cs typeface="Times New Roman" panose="02020603050405020304" pitchFamily="18" charset="0"/>
              </a:rPr>
              <a:t>: </a:t>
            </a:r>
            <a:r>
              <a:rPr lang="sr-Latn-RS" sz="1800" dirty="0" smtClean="0">
                <a:solidFill>
                  <a:srgbClr val="FF0000"/>
                </a:solidFill>
                <a:latin typeface="Times New Roman" panose="02020603050405020304" pitchFamily="18" charset="0"/>
                <a:cs typeface="Times New Roman" panose="02020603050405020304" pitchFamily="18" charset="0"/>
              </a:rPr>
              <a:t>antonije.zivkovic</a:t>
            </a:r>
            <a:r>
              <a:rPr lang="en-US" sz="1800" dirty="0" smtClean="0">
                <a:solidFill>
                  <a:srgbClr val="FF0000"/>
                </a:solidFill>
                <a:latin typeface="Times New Roman" panose="02020603050405020304" pitchFamily="18" charset="0"/>
                <a:cs typeface="Times New Roman" panose="02020603050405020304" pitchFamily="18" charset="0"/>
              </a:rPr>
              <a:t>@lanaco.com</a:t>
            </a:r>
            <a:r>
              <a:rPr lang="sr-Latn-RS" sz="1800" dirty="0" smtClean="0">
                <a:solidFill>
                  <a:srgbClr val="FF0000"/>
                </a:solidFill>
                <a:latin typeface="Times New Roman" panose="02020603050405020304" pitchFamily="18" charset="0"/>
                <a:cs typeface="Times New Roman" panose="02020603050405020304" pitchFamily="18" charset="0"/>
              </a:rPr>
              <a:t> </a:t>
            </a:r>
            <a:endParaRPr lang="en-US" sz="1800" dirty="0" smtClean="0">
              <a:solidFill>
                <a:srgbClr val="FF0000"/>
              </a:solidFill>
              <a:latin typeface="Times New Roman" panose="02020603050405020304" pitchFamily="18" charset="0"/>
              <a:cs typeface="Times New Roman" panose="02020603050405020304" pitchFamily="18" charset="0"/>
            </a:endParaRPr>
          </a:p>
          <a:p>
            <a:pPr marL="0" lvl="0" indent="0">
              <a:buNone/>
            </a:pPr>
            <a:r>
              <a:rPr lang="sr-Latn-BA" sz="1800" dirty="0" smtClean="0">
                <a:solidFill>
                  <a:srgbClr val="FF0000"/>
                </a:solidFill>
                <a:latin typeface="Times New Roman" panose="02020603050405020304" pitchFamily="18" charset="0"/>
                <a:cs typeface="Times New Roman" panose="02020603050405020304" pitchFamily="18" charset="0"/>
              </a:rPr>
              <a:t>MOBILNI TELEFON: </a:t>
            </a:r>
            <a:r>
              <a:rPr lang="sr-Latn-BA" sz="1800" dirty="0">
                <a:solidFill>
                  <a:srgbClr val="FF0000"/>
                </a:solidFill>
                <a:latin typeface="Times New Roman" panose="02020603050405020304" pitchFamily="18" charset="0"/>
                <a:cs typeface="Times New Roman" panose="02020603050405020304" pitchFamily="18" charset="0"/>
              </a:rPr>
              <a:t> </a:t>
            </a:r>
            <a:r>
              <a:rPr lang="sr-Latn-BA" sz="1800" dirty="0" smtClean="0">
                <a:solidFill>
                  <a:srgbClr val="FF0000"/>
                </a:solidFill>
                <a:latin typeface="Times New Roman" panose="02020603050405020304" pitchFamily="18" charset="0"/>
                <a:cs typeface="Times New Roman" panose="02020603050405020304" pitchFamily="18" charset="0"/>
              </a:rPr>
              <a:t>00387(0)65-334-749 </a:t>
            </a:r>
            <a:endParaRPr lang="sr-Latn-RS" sz="1800" dirty="0" smtClean="0">
              <a:solidFill>
                <a:srgbClr val="FF0000"/>
              </a:solidFill>
            </a:endParaRPr>
          </a:p>
          <a:p>
            <a:pPr marL="0" lvl="0" indent="0">
              <a:buNone/>
            </a:pPr>
            <a:r>
              <a:rPr lang="en-US" i="1" cap="all" dirty="0" smtClean="0">
                <a:solidFill>
                  <a:prstClr val="white">
                    <a:tint val="75000"/>
                  </a:prstClr>
                </a:solidFill>
              </a:rPr>
              <a:t>https</a:t>
            </a:r>
            <a:r>
              <a:rPr lang="en-US" i="1" cap="all" dirty="0">
                <a:solidFill>
                  <a:prstClr val="white">
                    <a:tint val="75000"/>
                  </a:prstClr>
                </a:solidFill>
              </a:rPr>
              <a:t>://www.</a:t>
            </a:r>
            <a:r>
              <a:rPr lang="en-US" i="1" cap="all" dirty="0">
                <a:solidFill>
                  <a:srgbClr val="FF0000"/>
                </a:solidFill>
              </a:rPr>
              <a:t>linkedin.</a:t>
            </a:r>
            <a:r>
              <a:rPr lang="en-US" i="1" cap="all" dirty="0">
                <a:solidFill>
                  <a:prstClr val="white">
                    <a:tint val="75000"/>
                  </a:prstClr>
                </a:solidFill>
              </a:rPr>
              <a:t>com/in/in/antonije-živković-9b6a89130/</a:t>
            </a:r>
            <a:r>
              <a:rPr lang="en-US" cap="all" dirty="0">
                <a:solidFill>
                  <a:prstClr val="white">
                    <a:tint val="75000"/>
                  </a:prstClr>
                </a:solidFill>
              </a:rPr>
              <a:t/>
            </a:r>
            <a:br>
              <a:rPr lang="en-US" cap="all" dirty="0">
                <a:solidFill>
                  <a:prstClr val="white">
                    <a:tint val="75000"/>
                  </a:prstClr>
                </a:solidFill>
              </a:rPr>
            </a:br>
            <a:r>
              <a:rPr lang="en-US" cap="all" dirty="0">
                <a:solidFill>
                  <a:prstClr val="white">
                    <a:tint val="75000"/>
                  </a:prstClr>
                </a:solidFill>
              </a:rPr>
              <a:t/>
            </a:r>
            <a:br>
              <a:rPr lang="en-US" cap="all" dirty="0">
                <a:solidFill>
                  <a:prstClr val="white">
                    <a:tint val="75000"/>
                  </a:prstClr>
                </a:solidFill>
              </a:rPr>
            </a:br>
            <a:r>
              <a:rPr lang="en-US" i="1" cap="all" dirty="0">
                <a:solidFill>
                  <a:prstClr val="white">
                    <a:tint val="75000"/>
                  </a:prstClr>
                </a:solidFill>
              </a:rPr>
              <a:t>https://www.</a:t>
            </a:r>
            <a:r>
              <a:rPr lang="en-US" i="1" cap="all" dirty="0">
                <a:solidFill>
                  <a:srgbClr val="FF0000"/>
                </a:solidFill>
              </a:rPr>
              <a:t>researchgate</a:t>
            </a:r>
            <a:r>
              <a:rPr lang="en-US" i="1" cap="all" dirty="0">
                <a:solidFill>
                  <a:prstClr val="white">
                    <a:tint val="75000"/>
                  </a:prstClr>
                </a:solidFill>
              </a:rPr>
              <a:t>.net/profile/Antonije_Zivkovic</a:t>
            </a:r>
            <a:r>
              <a:rPr lang="en-US" sz="1800" cap="all" dirty="0">
                <a:solidFill>
                  <a:prstClr val="white">
                    <a:tint val="75000"/>
                  </a:prstClr>
                </a:solidFill>
              </a:rPr>
              <a:t/>
            </a:r>
            <a:br>
              <a:rPr lang="en-US" sz="1800" cap="all" dirty="0">
                <a:solidFill>
                  <a:prstClr val="white">
                    <a:tint val="75000"/>
                  </a:prstClr>
                </a:solidFill>
              </a:rPr>
            </a:br>
            <a:endParaRPr lang="en-US" sz="1800" cap="all" dirty="0">
              <a:solidFill>
                <a:prstClr val="white">
                  <a:tint val="75000"/>
                </a:prstClr>
              </a:solidFill>
            </a:endParaRPr>
          </a:p>
          <a:p>
            <a:endParaRPr lang="en-US" dirty="0"/>
          </a:p>
        </p:txBody>
      </p:sp>
    </p:spTree>
    <p:extLst>
      <p:ext uri="{BB962C8B-B14F-4D97-AF65-F5344CB8AC3E}">
        <p14:creationId xmlns:p14="http://schemas.microsoft.com/office/powerpoint/2010/main" val="220303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39959"/>
            <a:ext cx="9905998" cy="1203649"/>
          </a:xfrm>
        </p:spPr>
        <p:txBody>
          <a:bodyPr>
            <a:normAutofit fontScale="90000"/>
          </a:bodyPr>
          <a:lstStyle/>
          <a:p>
            <a:pPr algn="ctr"/>
            <a:r>
              <a:rPr lang="sr-Latn-BA" sz="2900" dirty="0">
                <a:solidFill>
                  <a:srgbClr val="FF0000"/>
                </a:solidFill>
              </a:rPr>
              <a:t>SOFTWARE i KOMPJUTERSKI PROGRAM </a:t>
            </a:r>
            <a:r>
              <a:rPr lang="sr-Latn-BA" sz="2900" dirty="0">
                <a:solidFill>
                  <a:prstClr val="white"/>
                </a:solidFill>
              </a:rPr>
              <a:t>NISU SINONIMI!</a:t>
            </a:r>
            <a:r>
              <a:rPr lang="sr-Latn-BA" sz="2900" dirty="0">
                <a:solidFill>
                  <a:srgbClr val="FF0000"/>
                </a:solidFill>
              </a:rPr>
              <a:t> </a:t>
            </a:r>
            <a:br>
              <a:rPr lang="sr-Latn-BA" sz="2900" dirty="0">
                <a:solidFill>
                  <a:srgbClr val="FF0000"/>
                </a:solidFill>
              </a:rPr>
            </a:br>
            <a:r>
              <a:rPr lang="sr-Latn-BA" sz="2900" dirty="0">
                <a:solidFill>
                  <a:srgbClr val="FF0000"/>
                </a:solidFill>
              </a:rPr>
              <a:t>SAMO SE KOMPJUTERSKI PROGRAM ŠTITI AUTORSKIM PRAVOM!</a:t>
            </a:r>
            <a:endParaRPr lang="en-US" dirty="0"/>
          </a:p>
        </p:txBody>
      </p:sp>
      <p:sp>
        <p:nvSpPr>
          <p:cNvPr id="7" name="Content Placeholder 6"/>
          <p:cNvSpPr>
            <a:spLocks noGrp="1"/>
          </p:cNvSpPr>
          <p:nvPr>
            <p:ph idx="1"/>
          </p:nvPr>
        </p:nvSpPr>
        <p:spPr/>
        <p:txBody>
          <a:bodyPr/>
          <a:lstStyle/>
          <a:p>
            <a:pPr lvl="0"/>
            <a:endParaRPr lang="en-US"/>
          </a:p>
          <a:p>
            <a:pPr lvl="1"/>
            <a:endParaRPr lang="en-US"/>
          </a:p>
          <a:p>
            <a:pPr lvl="1"/>
            <a:endParaRPr lang="en-US"/>
          </a:p>
          <a:p>
            <a:pPr lvl="0"/>
            <a:endParaRPr lang="en-US"/>
          </a:p>
          <a:p>
            <a:pPr lvl="1"/>
            <a:endParaRPr lang="en-US"/>
          </a:p>
          <a:p>
            <a:pPr lvl="1"/>
            <a:endParaRPr lang="en-US"/>
          </a:p>
          <a:p>
            <a:pPr lvl="0"/>
            <a:endParaRPr lang="en-US"/>
          </a:p>
          <a:p>
            <a:pPr lvl="1"/>
            <a:endParaRPr lang="en-US"/>
          </a:p>
          <a:p>
            <a:pPr lvl="1"/>
            <a:endParaRPr lang="en-US"/>
          </a:p>
        </p:txBody>
      </p:sp>
      <p:graphicFrame>
        <p:nvGraphicFramePr>
          <p:cNvPr id="12" name="Diagram 11"/>
          <p:cNvGraphicFramePr/>
          <p:nvPr>
            <p:extLst>
              <p:ext uri="{D42A27DB-BD31-4B8C-83A1-F6EECF244321}">
                <p14:modId xmlns:p14="http://schemas.microsoft.com/office/powerpoint/2010/main" val="3298718182"/>
              </p:ext>
            </p:extLst>
          </p:nvPr>
        </p:nvGraphicFramePr>
        <p:xfrm>
          <a:off x="149290" y="1278293"/>
          <a:ext cx="11933853" cy="5346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478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353" y="99754"/>
            <a:ext cx="9576058" cy="789708"/>
          </a:xfrm>
        </p:spPr>
        <p:txBody>
          <a:bodyPr>
            <a:normAutofit/>
          </a:bodyPr>
          <a:lstStyle/>
          <a:p>
            <a:pPr algn="ctr"/>
            <a:r>
              <a:rPr lang="sr-Latn-BA" dirty="0">
                <a:solidFill>
                  <a:srgbClr val="FF0000"/>
                </a:solidFill>
              </a:rPr>
              <a:t>IZVORNI KOD V.s. IZVRŠNI KOD</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0656955"/>
              </p:ext>
            </p:extLst>
          </p:nvPr>
        </p:nvGraphicFramePr>
        <p:xfrm>
          <a:off x="142500" y="889462"/>
          <a:ext cx="11903824" cy="5694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0512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71" y="174568"/>
            <a:ext cx="9905998" cy="1698077"/>
          </a:xfrm>
        </p:spPr>
        <p:txBody>
          <a:bodyPr>
            <a:normAutofit/>
          </a:bodyPr>
          <a:lstStyle/>
          <a:p>
            <a:pPr algn="ctr"/>
            <a:r>
              <a:rPr lang="sr-Latn-BA" sz="2800" b="1" dirty="0">
                <a:solidFill>
                  <a:srgbClr val="FF0000"/>
                </a:solidFill>
              </a:rPr>
              <a:t>Ko zadržava autorska prava na kompjuterskom programu KOJI JE STVOREN u radnom odnosu i po osnovu UGOVORA O narudžbI ?</a:t>
            </a:r>
            <a:endParaRPr lang="en-US" sz="2800" b="1"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6270" y="1662545"/>
            <a:ext cx="3287144" cy="2826327"/>
          </a:xfrm>
        </p:spPr>
      </p:pic>
      <p:graphicFrame>
        <p:nvGraphicFramePr>
          <p:cNvPr id="7" name="Diagram 6"/>
          <p:cNvGraphicFramePr/>
          <p:nvPr>
            <p:extLst>
              <p:ext uri="{D42A27DB-BD31-4B8C-83A1-F6EECF244321}">
                <p14:modId xmlns:p14="http://schemas.microsoft.com/office/powerpoint/2010/main" val="1883596601"/>
              </p:ext>
            </p:extLst>
          </p:nvPr>
        </p:nvGraphicFramePr>
        <p:xfrm>
          <a:off x="402706" y="134010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6270" y="4488872"/>
            <a:ext cx="3287144" cy="2194560"/>
          </a:xfrm>
          <a:prstGeom prst="rect">
            <a:avLst/>
          </a:prstGeom>
        </p:spPr>
      </p:pic>
    </p:spTree>
    <p:extLst>
      <p:ext uri="{BB962C8B-B14F-4D97-AF65-F5344CB8AC3E}">
        <p14:creationId xmlns:p14="http://schemas.microsoft.com/office/powerpoint/2010/main" val="3179286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32510"/>
            <a:ext cx="9905998" cy="1579418"/>
          </a:xfrm>
        </p:spPr>
        <p:txBody>
          <a:bodyPr/>
          <a:lstStyle/>
          <a:p>
            <a:pPr algn="ctr"/>
            <a:r>
              <a:rPr lang="sr-Latn-BA" b="1" dirty="0">
                <a:solidFill>
                  <a:srgbClr val="FF0000"/>
                </a:solidFill>
              </a:rPr>
              <a:t>Koja prava ima autor kompjuterskog programa?</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097595"/>
              </p:ext>
            </p:extLst>
          </p:nvPr>
        </p:nvGraphicFramePr>
        <p:xfrm>
          <a:off x="721360" y="1564640"/>
          <a:ext cx="10750204" cy="3481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5911" y="5170516"/>
            <a:ext cx="5176251" cy="1487979"/>
          </a:xfrm>
          <a:prstGeom prst="rect">
            <a:avLst/>
          </a:prstGeom>
        </p:spPr>
      </p:pic>
      <p:sp>
        <p:nvSpPr>
          <p:cNvPr id="7" name="Right Arrow 6"/>
          <p:cNvSpPr/>
          <p:nvPr/>
        </p:nvSpPr>
        <p:spPr>
          <a:xfrm>
            <a:off x="1379913" y="5170516"/>
            <a:ext cx="3931920" cy="148797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sr-Latn-BA" dirty="0">
                <a:solidFill>
                  <a:srgbClr val="002060"/>
                </a:solidFill>
              </a:rPr>
              <a:t>Autor može da prenese sva gore navena prava na treća lica na osnovu UGOVORA</a:t>
            </a:r>
            <a:endParaRPr lang="en-US" dirty="0">
              <a:solidFill>
                <a:srgbClr val="002060"/>
              </a:solidFill>
            </a:endParaRPr>
          </a:p>
        </p:txBody>
      </p:sp>
    </p:spTree>
    <p:extLst>
      <p:ext uri="{BB962C8B-B14F-4D97-AF65-F5344CB8AC3E}">
        <p14:creationId xmlns:p14="http://schemas.microsoft.com/office/powerpoint/2010/main" val="12407981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9094</TotalTime>
  <Words>8769</Words>
  <Application>Microsoft Office PowerPoint</Application>
  <PresentationFormat>Widescreen</PresentationFormat>
  <Paragraphs>531</Paragraphs>
  <Slides>54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Times New Roman</vt:lpstr>
      <vt:lpstr>Trebuchet MS</vt:lpstr>
      <vt:lpstr>Tw Cen MT</vt:lpstr>
      <vt:lpstr>Circuit</vt:lpstr>
      <vt:lpstr>OBLICI PRAVNE ZAŠTITE PRAVA INTELEKTUALNE SVOJINE U IT INDUSTRIJI BIH SA UPOREDNIM PRIKAZOM SUSJEDNIH ZEMALJA, EU I SAD</vt:lpstr>
      <vt:lpstr>PojavNI OBLICI INTELEKTUALNIH TVOREVINA,  PSEUDOTVOREVINA I OZNAKA U IT INDUSTRIJI </vt:lpstr>
      <vt:lpstr>PowerPoint Presentation</vt:lpstr>
      <vt:lpstr>PowerPoint Presentation</vt:lpstr>
      <vt:lpstr>ELEMENTI KOMPJUTERKOG PROGRAMA SU POVEZANI I ŠTITE SE RAZLIČITIM GRANAMA PRAVA INTELEKTUALNE SVOJINE </vt:lpstr>
      <vt:lpstr>SOFTWARE i KOMPJUTERSKI PROGRAM NISU SINONIMI!  SAMO SE KOMPJUTERSKI PROGRAM ŠTITI AUTORSKIM PRAVOM!</vt:lpstr>
      <vt:lpstr>IZVORNI KOD V.s. IZVRŠNI KOD</vt:lpstr>
      <vt:lpstr>Ko zadržava autorska prava na kompjuterskom programu KOJI JE STVOREN u radnom odnosu i po osnovu UGOVORA O narudžbI ?</vt:lpstr>
      <vt:lpstr>Koja prava ima autor kompjuterskog programa?</vt:lpstr>
      <vt:lpstr>RAZLIKA IZMEĐU AUTORSKIH MORALNIH  I AUTORSKiH IMOVINSKA PRAVA?</vt:lpstr>
      <vt:lpstr>POSEBNE VRSTE AUTORSKIH DJELA</vt:lpstr>
      <vt:lpstr>BAZA PODATAKA </vt:lpstr>
      <vt:lpstr>OBIM  ZAŠTITE I SADRŽAJ BAZE PODATAKA </vt:lpstr>
      <vt:lpstr>Koja prava ima autor BAZE PODATAKA?</vt:lpstr>
      <vt:lpstr>KOJA PRAVA IMA PROIZVOĐAČ BAZE PODATAKA (NEORGINALNA BAZA PODATAKA)?</vt:lpstr>
      <vt:lpstr>pRAVA I OBAVEZE OVLAŠTENOG KORISNIKA BAZE PODATAKA </vt:lpstr>
      <vt:lpstr>ODGOVORNOSTI ZA POVREDE AUTORSKOG I SRODNOG  PRAVA </vt:lpstr>
      <vt:lpstr>VJEŠTAČKA INTELIGENCIJA  I PRAVO INTELEKTUALNE SVOJINE</vt:lpstr>
      <vt:lpstr>VJEŠTAČKA INTELIGENCIJA  I PRAVO INTELEKTUALNE SVOJINE</vt:lpstr>
      <vt:lpstr>ZAŠTITA ŽIGA </vt:lpstr>
      <vt:lpstr> žig predstavlja  pravo kojim se štiti znak koji služi razlikovanje robe odnosno usluga jednog učesnika u privrednom prometu od iste ili slične robe odnosno usluge drugo učesnika u privrednom prometu. </vt:lpstr>
      <vt:lpstr> USLOVI ZA ZAŠTITU ŽIGA </vt:lpstr>
      <vt:lpstr>APSOLUTNI I RELATIVNI RAZLOZI ZA ODBIJANJE PRIJAVE ŽIGA </vt:lpstr>
      <vt:lpstr>ŽIG MOŽE BITI:</vt:lpstr>
      <vt:lpstr>ZAŠTO JE ZNAČAJNO ZAŠTITI ŽIG?</vt:lpstr>
      <vt:lpstr>Lista 100 najvrijednih brendova u 2023 GODINI izvor: www.visualcapitalist.com/top-100-brand-value-2023/</vt:lpstr>
      <vt:lpstr>Lista 100 najvrijednih brendova u 2023 GODINI izvor: www.visualcapitalist.com/top-100-brand-value-2023/</vt:lpstr>
      <vt:lpstr>VISINA TAKSE  ZA ZAŠTITU, TRAJENJE i PROMET ŽIGA   </vt:lpstr>
      <vt:lpstr>FAZE U POSTUPKU PRIZNANJA ŽIGA </vt:lpstr>
      <vt:lpstr>Statistika PRIJAVLJENIH ŽIGOVA U INSTITUT ZA INTELEKTUALNO VLASNIŠTVO BIH u razdbolju 1992. -2022. godine Izvor: Institut za intelektualno vlasništvo BIH </vt:lpstr>
      <vt:lpstr>Rješenje o priznanju ŽIGA      ISPRAVA O ŽIGU  </vt:lpstr>
      <vt:lpstr>ODGOVORNOSTI ZA POVREDE ŽIGA</vt:lpstr>
      <vt:lpstr>PATENT</vt:lpstr>
      <vt:lpstr>Šta je to PATENT, a šta pronalazak?</vt:lpstr>
      <vt:lpstr>ŠTA TO NIJE PRONALAZAK?</vt:lpstr>
      <vt:lpstr>USLOVI PATENTABILNOSTI</vt:lpstr>
      <vt:lpstr>SUBJEKT ZAŠTITE - PRONALAZAČ</vt:lpstr>
      <vt:lpstr>ZAŠTITA PATENTA U BIH </vt:lpstr>
      <vt:lpstr>SADRŽAJ PRIJAVE PATENTA</vt:lpstr>
      <vt:lpstr>Troškovi postupka (uključuju objavu u službenom glasniku i  dvije godine održavanja) </vt:lpstr>
      <vt:lpstr>OBJAVLJIVANJE PRONALASKA I PRAVO IZ PRIJAVE </vt:lpstr>
      <vt:lpstr>POSTUPAK   NAKON OBJAVLJIVANJE PRIJAVE</vt:lpstr>
      <vt:lpstr>PRAVA IZ PATENTA</vt:lpstr>
      <vt:lpstr>PROMET PATENTA</vt:lpstr>
      <vt:lpstr>PRAVO PRVENSTVA I NASTANAK PATENTA</vt:lpstr>
      <vt:lpstr>Motivi ZA PATENTIRANJE, STATISTIKA PATENATA PO ZEMLJAMA i EKONOMSKA KORIST OD PATENTIRANJA PO INDUSTRIJAMA</vt:lpstr>
      <vt:lpstr>NAČINI OSTVARI ZAŠTITE PATENTA U INOSTRANSTVU</vt:lpstr>
      <vt:lpstr>ZAŠTITA PODNOŠENJEM PRIJAVE PATENTA  DIREKTNO PATETNIM KANCELARIJAMA U DRŽAVAMA U KOJIMA SE TRAŽI ZAŠTITA </vt:lpstr>
      <vt:lpstr>MEĐUNARODNA ZAŠTITA PATENTA NA OSNOVU UGOVORA O SARADNJI U OBLASTI PATENATA (PCT)</vt:lpstr>
      <vt:lpstr>TROŠKOVI MEĐUNARODNE ZAŠTITE  NA NA OSNOVU PRIJAVE NA OSNOVU UGOVORA O SARADNJI U OBLASTI PATENANATA (PCT PRIJAVE) </vt:lpstr>
      <vt:lpstr>PRIMJERI PRIZNATIH PATENATA U ZAVODU ZA  INTELEKTUALNU SVOJINU U REPUBLICI SRBIJI  </vt:lpstr>
      <vt:lpstr>ODGOVORNOSTI ZA POVREDE pATENTA</vt:lpstr>
      <vt:lpstr>KOLIKO PRAVA INTELEKTUALNE SVOJINE IMA patika „nike“, a koliko „smart“ mobilni telefon?</vt:lpstr>
      <vt:lpstr>HVALA NA PAŽNJI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OBLICI PRAVNE ZAŠTITE PRAVA INTELEKTUALNE SVOJINE U IT INDUSTRIJI</dc:title>
  <dc:creator>Antonije Živković</dc:creator>
  <cp:lastModifiedBy>Author</cp:lastModifiedBy>
  <cp:revision>387</cp:revision>
  <cp:lastPrinted>2023-11-01T13:43:46Z</cp:lastPrinted>
  <dcterms:created xsi:type="dcterms:W3CDTF">2021-07-12T07:36:56Z</dcterms:created>
  <dcterms:modified xsi:type="dcterms:W3CDTF">2023-11-10T14:27:45Z</dcterms:modified>
</cp:coreProperties>
</file>